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67171"/>
    <a:srgbClr val="989494"/>
    <a:srgbClr val="FFBDF2"/>
    <a:srgbClr val="0A4B78"/>
    <a:srgbClr val="022C80"/>
    <a:srgbClr val="8CD9F8"/>
    <a:srgbClr val="C6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8" autoAdjust="0"/>
    <p:restoredTop sz="94660"/>
  </p:normalViewPr>
  <p:slideViewPr>
    <p:cSldViewPr snapToGrid="0">
      <p:cViewPr varScale="1">
        <p:scale>
          <a:sx n="85" d="100"/>
          <a:sy n="85" d="100"/>
        </p:scale>
        <p:origin x="76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760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15766-E091-4DA8-9399-853AF1FE73B7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704C7F-BB54-4D73-97EB-E157E1DB8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163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2" Type="http://schemas.openxmlformats.org/officeDocument/2006/relationships/audio" Target="../media/media1.m4a"/><Relationship Id="rId16" Type="http://schemas.openxmlformats.org/officeDocument/2006/relationships/image" Target="../media/image1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5" Type="http://schemas.microsoft.com/office/2007/relationships/media" Target="../media/media3.m4a"/><Relationship Id="rId15" Type="http://schemas.openxmlformats.org/officeDocument/2006/relationships/slideMaster" Target="../slideMasters/slideMaster1.xml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6539" y="-147363"/>
            <a:ext cx="12266816" cy="7005363"/>
          </a:xfrm>
          <a:prstGeom prst="rect">
            <a:avLst/>
          </a:prstGeom>
          <a:solidFill>
            <a:srgbClr val="0A4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6" name="Freeform 945"/>
          <p:cNvSpPr/>
          <p:nvPr userDrawn="1"/>
        </p:nvSpPr>
        <p:spPr>
          <a:xfrm rot="20090162" flipH="1">
            <a:off x="11271739" y="591384"/>
            <a:ext cx="605535" cy="1130974"/>
          </a:xfrm>
          <a:custGeom>
            <a:avLst/>
            <a:gdLst>
              <a:gd name="connsiteX0" fmla="*/ 12520 w 554575"/>
              <a:gd name="connsiteY0" fmla="*/ 0 h 1079545"/>
              <a:gd name="connsiteX1" fmla="*/ 554575 w 554575"/>
              <a:gd name="connsiteY1" fmla="*/ 544290 h 1079545"/>
              <a:gd name="connsiteX2" fmla="*/ 121763 w 554575"/>
              <a:gd name="connsiteY2" fmla="*/ 1077522 h 1079545"/>
              <a:gd name="connsiteX3" fmla="*/ 101783 w 554575"/>
              <a:gd name="connsiteY3" fmla="*/ 1079545 h 1079545"/>
              <a:gd name="connsiteX4" fmla="*/ 145338 w 554575"/>
              <a:gd name="connsiteY4" fmla="*/ 1043608 h 1079545"/>
              <a:gd name="connsiteX5" fmla="*/ 339150 w 554575"/>
              <a:gd name="connsiteY5" fmla="*/ 575704 h 1079545"/>
              <a:gd name="connsiteX6" fmla="*/ 47406 w 554575"/>
              <a:gd name="connsiteY6" fmla="*/ 26999 h 1079545"/>
              <a:gd name="connsiteX7" fmla="*/ 0 w 554575"/>
              <a:gd name="connsiteY7" fmla="*/ 1267 h 107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575" h="1079545">
                <a:moveTo>
                  <a:pt x="12520" y="0"/>
                </a:moveTo>
                <a:cubicBezTo>
                  <a:pt x="311889" y="0"/>
                  <a:pt x="554575" y="243687"/>
                  <a:pt x="554575" y="544290"/>
                </a:cubicBezTo>
                <a:cubicBezTo>
                  <a:pt x="554575" y="807318"/>
                  <a:pt x="368769" y="1026769"/>
                  <a:pt x="121763" y="1077522"/>
                </a:cubicBezTo>
                <a:lnTo>
                  <a:pt x="101783" y="1079545"/>
                </a:lnTo>
                <a:lnTo>
                  <a:pt x="145338" y="1043608"/>
                </a:lnTo>
                <a:cubicBezTo>
                  <a:pt x="265085" y="923861"/>
                  <a:pt x="339150" y="758432"/>
                  <a:pt x="339150" y="575704"/>
                </a:cubicBezTo>
                <a:cubicBezTo>
                  <a:pt x="339150" y="347294"/>
                  <a:pt x="223424" y="145914"/>
                  <a:pt x="47406" y="26999"/>
                </a:cubicBezTo>
                <a:lnTo>
                  <a:pt x="0" y="12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8982724" y="3374199"/>
            <a:ext cx="3257554" cy="2775479"/>
            <a:chOff x="1524000" y="3557767"/>
            <a:chExt cx="2548467" cy="2775479"/>
          </a:xfrm>
        </p:grpSpPr>
        <p:grpSp>
          <p:nvGrpSpPr>
            <p:cNvPr id="9" name="Group 8"/>
            <p:cNvGrpSpPr/>
            <p:nvPr/>
          </p:nvGrpSpPr>
          <p:grpSpPr>
            <a:xfrm>
              <a:off x="1524000" y="3557767"/>
              <a:ext cx="2548467" cy="2775479"/>
              <a:chOff x="1524000" y="3557767"/>
              <a:chExt cx="2548467" cy="2775479"/>
            </a:xfrm>
          </p:grpSpPr>
          <p:sp>
            <p:nvSpPr>
              <p:cNvPr id="53" name="Rectangle 52"/>
              <p:cNvSpPr/>
              <p:nvPr/>
            </p:nvSpPr>
            <p:spPr>
              <a:xfrm>
                <a:off x="1524000" y="3810000"/>
                <a:ext cx="2548467" cy="252324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524001" y="3557767"/>
                <a:ext cx="2362200" cy="25623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1773331" y="3937613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401128" y="3937613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8924" y="3937613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773331" y="4149675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401128" y="4149675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773331" y="4373866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401128" y="4373866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8924" y="4373866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028924" y="4149675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773331" y="4567649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401128" y="4567649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773331" y="4791840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401128" y="4791840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028924" y="4791840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028924" y="4567649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773331" y="500390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401128" y="500390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773331" y="5228093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401128" y="5228093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028924" y="5228093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028924" y="500390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773331" y="5459050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401128" y="5459050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028924" y="5459050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773331" y="5671112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401128" y="5671112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773331" y="5895303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401128" y="5895303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028924" y="5895303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028924" y="5671112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773331" y="6120645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401128" y="6120645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028924" y="6120645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582963" y="4373866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582963" y="4791840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3582963" y="4567649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582963" y="5228093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582963" y="500390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582963" y="5459050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582963" y="5895303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582963" y="5671112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582963" y="6120645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582963" y="4141628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/>
          <p:cNvGrpSpPr/>
          <p:nvPr userDrawn="1"/>
        </p:nvGrpSpPr>
        <p:grpSpPr>
          <a:xfrm>
            <a:off x="2224324" y="597568"/>
            <a:ext cx="1290747" cy="5503070"/>
            <a:chOff x="2224324" y="830177"/>
            <a:chExt cx="1290747" cy="5503070"/>
          </a:xfrm>
        </p:grpSpPr>
        <p:grpSp>
          <p:nvGrpSpPr>
            <p:cNvPr id="56" name="Group 55"/>
            <p:cNvGrpSpPr/>
            <p:nvPr/>
          </p:nvGrpSpPr>
          <p:grpSpPr>
            <a:xfrm>
              <a:off x="2224324" y="1005525"/>
              <a:ext cx="1290747" cy="5327722"/>
              <a:chOff x="2224324" y="1005525"/>
              <a:chExt cx="1290747" cy="5327722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2224324" y="1005525"/>
                <a:ext cx="1290747" cy="5327722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9" name="Group 58"/>
              <p:cNvGrpSpPr/>
              <p:nvPr/>
            </p:nvGrpSpPr>
            <p:grpSpPr>
              <a:xfrm>
                <a:off x="2344820" y="1524198"/>
                <a:ext cx="1041167" cy="1907446"/>
                <a:chOff x="2344820" y="1524198"/>
                <a:chExt cx="1041167" cy="1907446"/>
              </a:xfrm>
            </p:grpSpPr>
            <p:sp>
              <p:nvSpPr>
                <p:cNvPr id="60" name="Rectangle 59"/>
                <p:cNvSpPr/>
                <p:nvPr/>
              </p:nvSpPr>
              <p:spPr>
                <a:xfrm>
                  <a:off x="2344820" y="2498070"/>
                  <a:ext cx="383933" cy="984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Rectangle 60"/>
                <p:cNvSpPr/>
                <p:nvPr/>
              </p:nvSpPr>
              <p:spPr>
                <a:xfrm>
                  <a:off x="2972617" y="2498070"/>
                  <a:ext cx="383933" cy="984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Rectangle 61"/>
                <p:cNvSpPr/>
                <p:nvPr/>
              </p:nvSpPr>
              <p:spPr>
                <a:xfrm>
                  <a:off x="2344820" y="1524198"/>
                  <a:ext cx="383933" cy="128994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Rectangle 62"/>
                <p:cNvSpPr/>
                <p:nvPr/>
              </p:nvSpPr>
              <p:spPr>
                <a:xfrm>
                  <a:off x="2972617" y="1524198"/>
                  <a:ext cx="383933" cy="128994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Rectangle 63"/>
                <p:cNvSpPr/>
                <p:nvPr/>
              </p:nvSpPr>
              <p:spPr>
                <a:xfrm>
                  <a:off x="2344820" y="1792544"/>
                  <a:ext cx="383933" cy="128994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72617" y="1792544"/>
                  <a:ext cx="383933" cy="128994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2344820" y="2048472"/>
                  <a:ext cx="379560" cy="113256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Rectangle 66"/>
                <p:cNvSpPr/>
                <p:nvPr/>
              </p:nvSpPr>
              <p:spPr>
                <a:xfrm>
                  <a:off x="2972617" y="2048472"/>
                  <a:ext cx="413370" cy="105946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Rectangle 67"/>
                <p:cNvSpPr/>
                <p:nvPr/>
              </p:nvSpPr>
              <p:spPr>
                <a:xfrm>
                  <a:off x="2344820" y="2287191"/>
                  <a:ext cx="383933" cy="984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Rectangle 68"/>
                <p:cNvSpPr/>
                <p:nvPr/>
              </p:nvSpPr>
              <p:spPr>
                <a:xfrm>
                  <a:off x="2972617" y="2287191"/>
                  <a:ext cx="383933" cy="984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Rectangle 69"/>
                <p:cNvSpPr/>
                <p:nvPr/>
              </p:nvSpPr>
              <p:spPr>
                <a:xfrm>
                  <a:off x="2344820" y="2719795"/>
                  <a:ext cx="383933" cy="984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2972617" y="2719795"/>
                  <a:ext cx="383933" cy="984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Rectangle 71"/>
                <p:cNvSpPr/>
                <p:nvPr/>
              </p:nvSpPr>
              <p:spPr>
                <a:xfrm>
                  <a:off x="2344820" y="2929517"/>
                  <a:ext cx="383933" cy="984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Rectangle 72"/>
                <p:cNvSpPr/>
                <p:nvPr/>
              </p:nvSpPr>
              <p:spPr>
                <a:xfrm>
                  <a:off x="2972617" y="2929517"/>
                  <a:ext cx="383933" cy="984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Rectangle 73"/>
                <p:cNvSpPr/>
                <p:nvPr/>
              </p:nvSpPr>
              <p:spPr>
                <a:xfrm>
                  <a:off x="2344820" y="3129491"/>
                  <a:ext cx="383933" cy="984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Rectangle 74"/>
                <p:cNvSpPr/>
                <p:nvPr/>
              </p:nvSpPr>
              <p:spPr>
                <a:xfrm>
                  <a:off x="2972617" y="3129491"/>
                  <a:ext cx="383933" cy="984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2344820" y="3333243"/>
                  <a:ext cx="383933" cy="984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ectangle 76"/>
                <p:cNvSpPr/>
                <p:nvPr/>
              </p:nvSpPr>
              <p:spPr>
                <a:xfrm>
                  <a:off x="2972617" y="3333243"/>
                  <a:ext cx="383933" cy="984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57" name="Rectangle 56"/>
            <p:cNvSpPr/>
            <p:nvPr/>
          </p:nvSpPr>
          <p:spPr>
            <a:xfrm>
              <a:off x="2364893" y="830177"/>
              <a:ext cx="1009609" cy="27755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/>
          <p:cNvGrpSpPr/>
          <p:nvPr userDrawn="1"/>
        </p:nvGrpSpPr>
        <p:grpSpPr>
          <a:xfrm>
            <a:off x="3309485" y="1194326"/>
            <a:ext cx="2548467" cy="4906312"/>
            <a:chOff x="3309485" y="1426934"/>
            <a:chExt cx="2548467" cy="4906312"/>
          </a:xfrm>
        </p:grpSpPr>
        <p:sp>
          <p:nvSpPr>
            <p:cNvPr id="79" name="Rectangle 78"/>
            <p:cNvSpPr/>
            <p:nvPr/>
          </p:nvSpPr>
          <p:spPr>
            <a:xfrm>
              <a:off x="3442321" y="1426934"/>
              <a:ext cx="2415631" cy="237746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3309485" y="1595381"/>
              <a:ext cx="2548467" cy="4737865"/>
              <a:chOff x="3309485" y="1595381"/>
              <a:chExt cx="2548467" cy="4737865"/>
            </a:xfrm>
          </p:grpSpPr>
          <p:grpSp>
            <p:nvGrpSpPr>
              <p:cNvPr id="81" name="Group 80"/>
              <p:cNvGrpSpPr/>
              <p:nvPr/>
            </p:nvGrpSpPr>
            <p:grpSpPr>
              <a:xfrm>
                <a:off x="3309485" y="1595381"/>
                <a:ext cx="2548467" cy="4737865"/>
                <a:chOff x="3309485" y="1595381"/>
                <a:chExt cx="2548467" cy="4737865"/>
              </a:xfrm>
            </p:grpSpPr>
            <p:sp>
              <p:nvSpPr>
                <p:cNvPr id="98" name="Rectangle 97"/>
                <p:cNvSpPr/>
                <p:nvPr/>
              </p:nvSpPr>
              <p:spPr>
                <a:xfrm>
                  <a:off x="3309485" y="1595381"/>
                  <a:ext cx="2548467" cy="4737865"/>
                </a:xfrm>
                <a:prstGeom prst="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Rectangle 98"/>
                <p:cNvSpPr/>
                <p:nvPr/>
              </p:nvSpPr>
              <p:spPr>
                <a:xfrm>
                  <a:off x="3511139" y="3529182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Rectangle 99"/>
                <p:cNvSpPr/>
                <p:nvPr/>
              </p:nvSpPr>
              <p:spPr>
                <a:xfrm>
                  <a:off x="4138936" y="3529182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Rectangle 100"/>
                <p:cNvSpPr/>
                <p:nvPr/>
              </p:nvSpPr>
              <p:spPr>
                <a:xfrm>
                  <a:off x="4766733" y="3529182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Rectangle 101"/>
                <p:cNvSpPr/>
                <p:nvPr/>
              </p:nvSpPr>
              <p:spPr>
                <a:xfrm>
                  <a:off x="3511139" y="3910311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Rectangle 102"/>
                <p:cNvSpPr/>
                <p:nvPr/>
              </p:nvSpPr>
              <p:spPr>
                <a:xfrm>
                  <a:off x="4138936" y="3910311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" name="Rectangle 103"/>
                <p:cNvSpPr/>
                <p:nvPr/>
              </p:nvSpPr>
              <p:spPr>
                <a:xfrm>
                  <a:off x="4766733" y="3910311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Rectangle 104"/>
                <p:cNvSpPr/>
                <p:nvPr/>
              </p:nvSpPr>
              <p:spPr>
                <a:xfrm>
                  <a:off x="5394529" y="3910311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Rectangle 105"/>
                <p:cNvSpPr/>
                <p:nvPr/>
              </p:nvSpPr>
              <p:spPr>
                <a:xfrm>
                  <a:off x="5394529" y="3529182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Rectangle 106"/>
                <p:cNvSpPr/>
                <p:nvPr/>
              </p:nvSpPr>
              <p:spPr>
                <a:xfrm>
                  <a:off x="4138936" y="4271474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766733" y="4271474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5394529" y="4271474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Rectangle 109"/>
                <p:cNvSpPr/>
                <p:nvPr/>
              </p:nvSpPr>
              <p:spPr>
                <a:xfrm>
                  <a:off x="4138936" y="4600534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4766733" y="4600534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5394529" y="4600534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Rectangle 112"/>
                <p:cNvSpPr/>
                <p:nvPr/>
              </p:nvSpPr>
              <p:spPr>
                <a:xfrm>
                  <a:off x="4138936" y="4935876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4766733" y="4935876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114"/>
                <p:cNvSpPr/>
                <p:nvPr/>
              </p:nvSpPr>
              <p:spPr>
                <a:xfrm>
                  <a:off x="5394529" y="4935876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115"/>
                <p:cNvSpPr/>
                <p:nvPr/>
              </p:nvSpPr>
              <p:spPr>
                <a:xfrm>
                  <a:off x="4138936" y="5260213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116"/>
                <p:cNvSpPr/>
                <p:nvPr/>
              </p:nvSpPr>
              <p:spPr>
                <a:xfrm>
                  <a:off x="4766733" y="5260213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Rectangle 117"/>
                <p:cNvSpPr/>
                <p:nvPr/>
              </p:nvSpPr>
              <p:spPr>
                <a:xfrm>
                  <a:off x="5394529" y="5260213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Rectangle 118"/>
                <p:cNvSpPr/>
                <p:nvPr/>
              </p:nvSpPr>
              <p:spPr>
                <a:xfrm>
                  <a:off x="4138936" y="5589224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Rectangle 119"/>
                <p:cNvSpPr/>
                <p:nvPr/>
              </p:nvSpPr>
              <p:spPr>
                <a:xfrm>
                  <a:off x="4766733" y="5589224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Rectangle 120"/>
                <p:cNvSpPr/>
                <p:nvPr/>
              </p:nvSpPr>
              <p:spPr>
                <a:xfrm>
                  <a:off x="5394529" y="5589224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Rectangle 121"/>
                <p:cNvSpPr/>
                <p:nvPr/>
              </p:nvSpPr>
              <p:spPr>
                <a:xfrm>
                  <a:off x="4138936" y="5907839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Rectangle 122"/>
                <p:cNvSpPr/>
                <p:nvPr/>
              </p:nvSpPr>
              <p:spPr>
                <a:xfrm>
                  <a:off x="4766733" y="5907839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Rectangle 123"/>
                <p:cNvSpPr/>
                <p:nvPr/>
              </p:nvSpPr>
              <p:spPr>
                <a:xfrm>
                  <a:off x="5394529" y="5907839"/>
                  <a:ext cx="441487" cy="172033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2" name="Rectangle 81"/>
              <p:cNvSpPr/>
              <p:nvPr/>
            </p:nvSpPr>
            <p:spPr>
              <a:xfrm>
                <a:off x="3511139" y="1916913"/>
                <a:ext cx="441487" cy="22551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4138936" y="1916913"/>
                <a:ext cx="441487" cy="22551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4766733" y="1916913"/>
                <a:ext cx="441487" cy="22551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3511139" y="2351528"/>
                <a:ext cx="441487" cy="22551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4138936" y="2351528"/>
                <a:ext cx="441487" cy="22551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4766733" y="2351528"/>
                <a:ext cx="441487" cy="22551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5394529" y="2351528"/>
                <a:ext cx="441487" cy="22551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5394529" y="1916913"/>
                <a:ext cx="441487" cy="22551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3511139" y="2786143"/>
                <a:ext cx="441487" cy="172033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4138936" y="2786143"/>
                <a:ext cx="441487" cy="172033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4766733" y="2786143"/>
                <a:ext cx="441487" cy="172033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3511139" y="3167272"/>
                <a:ext cx="441487" cy="172033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4138936" y="3167272"/>
                <a:ext cx="441487" cy="172033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4766733" y="3167272"/>
                <a:ext cx="441487" cy="172033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5394529" y="3167272"/>
                <a:ext cx="441487" cy="172033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5394529" y="2786143"/>
                <a:ext cx="441487" cy="172033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5" name="Group 124"/>
          <p:cNvGrpSpPr/>
          <p:nvPr userDrawn="1"/>
        </p:nvGrpSpPr>
        <p:grpSpPr>
          <a:xfrm>
            <a:off x="5730195" y="-164876"/>
            <a:ext cx="1290747" cy="6265514"/>
            <a:chOff x="5730195" y="67733"/>
            <a:chExt cx="1290747" cy="6265514"/>
          </a:xfrm>
        </p:grpSpPr>
        <p:sp>
          <p:nvSpPr>
            <p:cNvPr id="126" name="Rectangle 125"/>
            <p:cNvSpPr/>
            <p:nvPr/>
          </p:nvSpPr>
          <p:spPr>
            <a:xfrm>
              <a:off x="5870764" y="571006"/>
              <a:ext cx="1009609" cy="51379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6344742" y="67733"/>
              <a:ext cx="64525" cy="62772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6138579" y="348977"/>
              <a:ext cx="473979" cy="51379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9" name="Group 128"/>
            <p:cNvGrpSpPr/>
            <p:nvPr/>
          </p:nvGrpSpPr>
          <p:grpSpPr>
            <a:xfrm>
              <a:off x="5730195" y="1005525"/>
              <a:ext cx="1290747" cy="5327722"/>
              <a:chOff x="5730195" y="1005525"/>
              <a:chExt cx="1290747" cy="5327722"/>
            </a:xfrm>
          </p:grpSpPr>
          <p:sp>
            <p:nvSpPr>
              <p:cNvPr id="130" name="Rectangle 129"/>
              <p:cNvSpPr/>
              <p:nvPr/>
            </p:nvSpPr>
            <p:spPr>
              <a:xfrm>
                <a:off x="5730195" y="1005525"/>
                <a:ext cx="1290747" cy="5327722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36016" y="1203095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244400" y="1203095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6649296" y="1203095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5836016" y="146547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6244400" y="146547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6649296" y="146547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5836016" y="171099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6244400" y="171099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6649296" y="171099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5836016" y="195120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6244400" y="195120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6649296" y="195120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5836016" y="2190079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6244400" y="2190079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6649296" y="2190079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5836016" y="2415024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6244400" y="2415024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6649296" y="2415024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5836016" y="2655234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6244400" y="2655234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6649296" y="2655234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836016" y="2894112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6244400" y="2894112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6649296" y="2894112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5836016" y="311021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6244400" y="311021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6649296" y="311021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5836016" y="335042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Rectangle 158"/>
              <p:cNvSpPr/>
              <p:nvPr/>
            </p:nvSpPr>
            <p:spPr>
              <a:xfrm>
                <a:off x="6244400" y="335042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Rectangle 159"/>
              <p:cNvSpPr/>
              <p:nvPr/>
            </p:nvSpPr>
            <p:spPr>
              <a:xfrm>
                <a:off x="6649296" y="335042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Rectangle 160"/>
              <p:cNvSpPr/>
              <p:nvPr/>
            </p:nvSpPr>
            <p:spPr>
              <a:xfrm>
                <a:off x="5836016" y="3589302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Rectangle 161"/>
              <p:cNvSpPr/>
              <p:nvPr/>
            </p:nvSpPr>
            <p:spPr>
              <a:xfrm>
                <a:off x="6244400" y="3589302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6649296" y="3589302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5836016" y="381503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6244400" y="381503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Rectangle 165"/>
              <p:cNvSpPr/>
              <p:nvPr/>
            </p:nvSpPr>
            <p:spPr>
              <a:xfrm>
                <a:off x="6649296" y="381503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Rectangle 166"/>
              <p:cNvSpPr/>
              <p:nvPr/>
            </p:nvSpPr>
            <p:spPr>
              <a:xfrm>
                <a:off x="5836016" y="405524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Rectangle 167"/>
              <p:cNvSpPr/>
              <p:nvPr/>
            </p:nvSpPr>
            <p:spPr>
              <a:xfrm>
                <a:off x="6244400" y="405524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Rectangle 168"/>
              <p:cNvSpPr/>
              <p:nvPr/>
            </p:nvSpPr>
            <p:spPr>
              <a:xfrm>
                <a:off x="6649296" y="405524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5836016" y="4294122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6244400" y="4294122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Rectangle 171"/>
              <p:cNvSpPr/>
              <p:nvPr/>
            </p:nvSpPr>
            <p:spPr>
              <a:xfrm>
                <a:off x="6649296" y="4294122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5836016" y="4543653"/>
                <a:ext cx="1107097" cy="66769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5836016" y="4658375"/>
                <a:ext cx="1107097" cy="28079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5836016" y="5014118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6244400" y="5014118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6649296" y="5014118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5836016" y="5254328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6244400" y="5254328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6649296" y="5254328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5836016" y="5493206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6244400" y="5493206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6649296" y="5493206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5836016" y="5799166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6244400" y="5799166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6649296" y="5799166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5836016" y="603804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6244400" y="603804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6649296" y="603804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90" name="Group 189"/>
          <p:cNvGrpSpPr/>
          <p:nvPr userDrawn="1"/>
        </p:nvGrpSpPr>
        <p:grpSpPr>
          <a:xfrm>
            <a:off x="6988244" y="1512558"/>
            <a:ext cx="2030314" cy="4588080"/>
            <a:chOff x="6988244" y="1745167"/>
            <a:chExt cx="2030314" cy="4588080"/>
          </a:xfrm>
        </p:grpSpPr>
        <p:sp>
          <p:nvSpPr>
            <p:cNvPr id="191" name="Rectangle 190"/>
            <p:cNvSpPr/>
            <p:nvPr/>
          </p:nvSpPr>
          <p:spPr>
            <a:xfrm>
              <a:off x="6988244" y="1745167"/>
              <a:ext cx="2030314" cy="4588080"/>
            </a:xfrm>
            <a:prstGeom prst="rect">
              <a:avLst/>
            </a:prstGeom>
            <a:solidFill>
              <a:srgbClr val="C6C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7170037" y="1964091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7797834" y="1964091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7170037" y="218828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7797834" y="218828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8425630" y="218828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8425630" y="1964091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7170037" y="2426440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7797834" y="2426440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7170037" y="2650631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7797834" y="2650631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8425630" y="2650631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8425630" y="2426440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7170037" y="288546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7797834" y="288546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7170037" y="3109653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7797834" y="3109653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8425630" y="3109653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8425630" y="288546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7170037" y="3347811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7797834" y="3347811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7170037" y="357200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7797834" y="357200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8425630" y="357200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Rectangle 214"/>
            <p:cNvSpPr/>
            <p:nvPr/>
          </p:nvSpPr>
          <p:spPr>
            <a:xfrm>
              <a:off x="8425630" y="3347811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7170037" y="3781979"/>
              <a:ext cx="1694334" cy="10959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7170037" y="4005647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ctangle 217"/>
            <p:cNvSpPr/>
            <p:nvPr/>
          </p:nvSpPr>
          <p:spPr>
            <a:xfrm>
              <a:off x="7797834" y="4005647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7170037" y="4229838"/>
              <a:ext cx="441487" cy="1157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Rectangle 219"/>
            <p:cNvSpPr/>
            <p:nvPr/>
          </p:nvSpPr>
          <p:spPr>
            <a:xfrm>
              <a:off x="7797834" y="4229838"/>
              <a:ext cx="441487" cy="1157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8425630" y="4229838"/>
              <a:ext cx="441487" cy="1157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Rectangle 221"/>
            <p:cNvSpPr/>
            <p:nvPr/>
          </p:nvSpPr>
          <p:spPr>
            <a:xfrm>
              <a:off x="8425630" y="4005647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Rectangle 222"/>
            <p:cNvSpPr/>
            <p:nvPr/>
          </p:nvSpPr>
          <p:spPr>
            <a:xfrm>
              <a:off x="7170037" y="4441900"/>
              <a:ext cx="441487" cy="1157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7797834" y="4441900"/>
              <a:ext cx="441487" cy="1157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Rectangle 224"/>
            <p:cNvSpPr/>
            <p:nvPr/>
          </p:nvSpPr>
          <p:spPr>
            <a:xfrm>
              <a:off x="7170037" y="4666091"/>
              <a:ext cx="441487" cy="1157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7797834" y="4666091"/>
              <a:ext cx="441487" cy="1157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8425630" y="4666091"/>
              <a:ext cx="441487" cy="1157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8425630" y="4441900"/>
              <a:ext cx="441487" cy="1157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7170037" y="4859874"/>
              <a:ext cx="441487" cy="1157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7797834" y="4859874"/>
              <a:ext cx="441487" cy="1157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7170037" y="5084065"/>
              <a:ext cx="441487" cy="1157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7797834" y="5084065"/>
              <a:ext cx="441487" cy="1157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8425630" y="5084065"/>
              <a:ext cx="441487" cy="1157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8425630" y="4859874"/>
              <a:ext cx="441487" cy="1157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7170037" y="5296127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7797834" y="5296127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7170037" y="5520318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7797834" y="5520318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8425630" y="5520318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8425630" y="5296127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7170037" y="5767747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7797834" y="5767747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7170037" y="5991938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7797834" y="5991938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8425630" y="5991938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8425630" y="5767747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7" name="Group 246"/>
          <p:cNvGrpSpPr/>
          <p:nvPr userDrawn="1"/>
        </p:nvGrpSpPr>
        <p:grpSpPr>
          <a:xfrm>
            <a:off x="1441969" y="3325158"/>
            <a:ext cx="2548467" cy="2775479"/>
            <a:chOff x="1524000" y="3557767"/>
            <a:chExt cx="2548467" cy="2775479"/>
          </a:xfrm>
        </p:grpSpPr>
        <p:grpSp>
          <p:nvGrpSpPr>
            <p:cNvPr id="248" name="Group 247"/>
            <p:cNvGrpSpPr/>
            <p:nvPr/>
          </p:nvGrpSpPr>
          <p:grpSpPr>
            <a:xfrm>
              <a:off x="1524000" y="3557767"/>
              <a:ext cx="2548467" cy="2775479"/>
              <a:chOff x="1524000" y="3557767"/>
              <a:chExt cx="2548467" cy="2775479"/>
            </a:xfrm>
          </p:grpSpPr>
          <p:sp>
            <p:nvSpPr>
              <p:cNvPr id="292" name="Rectangle 291"/>
              <p:cNvSpPr/>
              <p:nvPr/>
            </p:nvSpPr>
            <p:spPr>
              <a:xfrm>
                <a:off x="1524000" y="3810000"/>
                <a:ext cx="2548467" cy="252324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3" name="Rectangle 292"/>
              <p:cNvSpPr/>
              <p:nvPr/>
            </p:nvSpPr>
            <p:spPr>
              <a:xfrm>
                <a:off x="1524001" y="3557767"/>
                <a:ext cx="2362200" cy="25623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9" name="Rectangle 248"/>
            <p:cNvSpPr/>
            <p:nvPr/>
          </p:nvSpPr>
          <p:spPr>
            <a:xfrm>
              <a:off x="1773331" y="3937613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2401128" y="3937613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3028924" y="3937613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1773331" y="4149675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2401128" y="4149675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1773331" y="4373866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2401128" y="4373866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3028924" y="4373866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3028924" y="4149675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1773331" y="4567649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2401128" y="4567649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1773331" y="4791840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2401128" y="4791840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3028924" y="4791840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Rectangle 262"/>
            <p:cNvSpPr/>
            <p:nvPr/>
          </p:nvSpPr>
          <p:spPr>
            <a:xfrm>
              <a:off x="3028924" y="4567649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1773331" y="500390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2401128" y="500390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1773331" y="5228093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Rectangle 266"/>
            <p:cNvSpPr/>
            <p:nvPr/>
          </p:nvSpPr>
          <p:spPr>
            <a:xfrm>
              <a:off x="2401128" y="5228093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3028924" y="5228093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" name="Rectangle 268"/>
            <p:cNvSpPr/>
            <p:nvPr/>
          </p:nvSpPr>
          <p:spPr>
            <a:xfrm>
              <a:off x="3028924" y="500390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1773331" y="5459050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2401128" y="5459050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3028924" y="5459050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1773331" y="5671112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2401128" y="5671112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Rectangle 274"/>
            <p:cNvSpPr/>
            <p:nvPr/>
          </p:nvSpPr>
          <p:spPr>
            <a:xfrm>
              <a:off x="1773331" y="5895303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2401128" y="5895303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3028924" y="5895303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3028924" y="5671112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1773331" y="6120645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2401128" y="6120645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Rectangle 280"/>
            <p:cNvSpPr/>
            <p:nvPr/>
          </p:nvSpPr>
          <p:spPr>
            <a:xfrm>
              <a:off x="3028924" y="6120645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3582963" y="4373866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3582963" y="4791840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3582963" y="4567649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Rectangle 284"/>
            <p:cNvSpPr/>
            <p:nvPr/>
          </p:nvSpPr>
          <p:spPr>
            <a:xfrm>
              <a:off x="3582963" y="5228093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3582963" y="5003902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Rectangle 286"/>
            <p:cNvSpPr/>
            <p:nvPr/>
          </p:nvSpPr>
          <p:spPr>
            <a:xfrm>
              <a:off x="3582963" y="5459050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3582963" y="5895303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Rectangle 288"/>
            <p:cNvSpPr/>
            <p:nvPr/>
          </p:nvSpPr>
          <p:spPr>
            <a:xfrm>
              <a:off x="3582963" y="5671112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Rectangle 289"/>
            <p:cNvSpPr/>
            <p:nvPr/>
          </p:nvSpPr>
          <p:spPr>
            <a:xfrm>
              <a:off x="3582963" y="6120645"/>
              <a:ext cx="441487" cy="11574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Rectangle 290"/>
            <p:cNvSpPr/>
            <p:nvPr/>
          </p:nvSpPr>
          <p:spPr>
            <a:xfrm>
              <a:off x="3582963" y="4141628"/>
              <a:ext cx="441487" cy="1157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4" name="Freeform 293"/>
          <p:cNvSpPr/>
          <p:nvPr userDrawn="1"/>
        </p:nvSpPr>
        <p:spPr>
          <a:xfrm flipH="1">
            <a:off x="2104678" y="743172"/>
            <a:ext cx="4105072" cy="5317435"/>
          </a:xfrm>
          <a:custGeom>
            <a:avLst/>
            <a:gdLst>
              <a:gd name="connsiteX0" fmla="*/ 2052673 w 4105072"/>
              <a:gd name="connsiteY0" fmla="*/ 0 h 5317435"/>
              <a:gd name="connsiteX1" fmla="*/ 2052536 w 4105072"/>
              <a:gd name="connsiteY1" fmla="*/ 267 h 5317435"/>
              <a:gd name="connsiteX2" fmla="*/ 2052399 w 4105072"/>
              <a:gd name="connsiteY2" fmla="*/ 0 h 5317435"/>
              <a:gd name="connsiteX3" fmla="*/ 2052399 w 4105072"/>
              <a:gd name="connsiteY3" fmla="*/ 534 h 5317435"/>
              <a:gd name="connsiteX4" fmla="*/ 1235113 w 4105072"/>
              <a:gd name="connsiteY4" fmla="*/ 1592193 h 5317435"/>
              <a:gd name="connsiteX5" fmla="*/ 1582043 w 4105072"/>
              <a:gd name="connsiteY5" fmla="*/ 1600200 h 5317435"/>
              <a:gd name="connsiteX6" fmla="*/ 570187 w 4105072"/>
              <a:gd name="connsiteY6" fmla="*/ 3130826 h 5317435"/>
              <a:gd name="connsiteX7" fmla="*/ 1283783 w 4105072"/>
              <a:gd name="connsiteY7" fmla="*/ 3124476 h 5317435"/>
              <a:gd name="connsiteX8" fmla="*/ 0 w 4105072"/>
              <a:gd name="connsiteY8" fmla="*/ 5311085 h 5317435"/>
              <a:gd name="connsiteX9" fmla="*/ 2052399 w 4105072"/>
              <a:gd name="connsiteY9" fmla="*/ 5317434 h 5317435"/>
              <a:gd name="connsiteX10" fmla="*/ 2052399 w 4105072"/>
              <a:gd name="connsiteY10" fmla="*/ 5317435 h 5317435"/>
              <a:gd name="connsiteX11" fmla="*/ 2052536 w 4105072"/>
              <a:gd name="connsiteY11" fmla="*/ 5317435 h 5317435"/>
              <a:gd name="connsiteX12" fmla="*/ 2052673 w 4105072"/>
              <a:gd name="connsiteY12" fmla="*/ 5317435 h 5317435"/>
              <a:gd name="connsiteX13" fmla="*/ 2052673 w 4105072"/>
              <a:gd name="connsiteY13" fmla="*/ 5317434 h 5317435"/>
              <a:gd name="connsiteX14" fmla="*/ 4105072 w 4105072"/>
              <a:gd name="connsiteY14" fmla="*/ 5311085 h 5317435"/>
              <a:gd name="connsiteX15" fmla="*/ 2821290 w 4105072"/>
              <a:gd name="connsiteY15" fmla="*/ 3124476 h 5317435"/>
              <a:gd name="connsiteX16" fmla="*/ 3534886 w 4105072"/>
              <a:gd name="connsiteY16" fmla="*/ 3130826 h 5317435"/>
              <a:gd name="connsiteX17" fmla="*/ 2523030 w 4105072"/>
              <a:gd name="connsiteY17" fmla="*/ 1600200 h 5317435"/>
              <a:gd name="connsiteX18" fmla="*/ 2869960 w 4105072"/>
              <a:gd name="connsiteY18" fmla="*/ 1592193 h 5317435"/>
              <a:gd name="connsiteX19" fmla="*/ 2052673 w 4105072"/>
              <a:gd name="connsiteY19" fmla="*/ 534 h 531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05072" h="5317435">
                <a:moveTo>
                  <a:pt x="2052673" y="0"/>
                </a:moveTo>
                <a:lnTo>
                  <a:pt x="2052536" y="267"/>
                </a:lnTo>
                <a:lnTo>
                  <a:pt x="2052399" y="0"/>
                </a:lnTo>
                <a:lnTo>
                  <a:pt x="2052399" y="534"/>
                </a:lnTo>
                <a:lnTo>
                  <a:pt x="1235113" y="1592193"/>
                </a:lnTo>
                <a:lnTo>
                  <a:pt x="1582043" y="1600200"/>
                </a:lnTo>
                <a:lnTo>
                  <a:pt x="570187" y="3130826"/>
                </a:lnTo>
                <a:lnTo>
                  <a:pt x="1283783" y="3124476"/>
                </a:lnTo>
                <a:lnTo>
                  <a:pt x="0" y="5311085"/>
                </a:lnTo>
                <a:lnTo>
                  <a:pt x="2052399" y="5317434"/>
                </a:lnTo>
                <a:lnTo>
                  <a:pt x="2052399" y="5317435"/>
                </a:lnTo>
                <a:lnTo>
                  <a:pt x="2052536" y="5317435"/>
                </a:lnTo>
                <a:lnTo>
                  <a:pt x="2052673" y="5317435"/>
                </a:lnTo>
                <a:lnTo>
                  <a:pt x="2052673" y="5317434"/>
                </a:lnTo>
                <a:lnTo>
                  <a:pt x="4105072" y="5311085"/>
                </a:lnTo>
                <a:lnTo>
                  <a:pt x="2821290" y="3124476"/>
                </a:lnTo>
                <a:lnTo>
                  <a:pt x="3534886" y="3130826"/>
                </a:lnTo>
                <a:lnTo>
                  <a:pt x="2523030" y="1600200"/>
                </a:lnTo>
                <a:lnTo>
                  <a:pt x="2869960" y="1592193"/>
                </a:lnTo>
                <a:lnTo>
                  <a:pt x="2052673" y="534"/>
                </a:lnTo>
                <a:close/>
              </a:path>
            </a:pathLst>
          </a:custGeom>
          <a:solidFill>
            <a:srgbClr val="989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5" name="Group 294"/>
          <p:cNvGrpSpPr/>
          <p:nvPr userDrawn="1"/>
        </p:nvGrpSpPr>
        <p:grpSpPr>
          <a:xfrm>
            <a:off x="-26539" y="-5435"/>
            <a:ext cx="1677498" cy="6106072"/>
            <a:chOff x="-26539" y="227174"/>
            <a:chExt cx="1677498" cy="6106072"/>
          </a:xfrm>
        </p:grpSpPr>
        <p:sp>
          <p:nvSpPr>
            <p:cNvPr id="296" name="Rectangle 295"/>
            <p:cNvSpPr/>
            <p:nvPr/>
          </p:nvSpPr>
          <p:spPr>
            <a:xfrm>
              <a:off x="-9605" y="1654607"/>
              <a:ext cx="1660564" cy="467863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7" name="Group 296"/>
            <p:cNvGrpSpPr/>
            <p:nvPr/>
          </p:nvGrpSpPr>
          <p:grpSpPr>
            <a:xfrm>
              <a:off x="-26539" y="227174"/>
              <a:ext cx="1620627" cy="6086503"/>
              <a:chOff x="-26539" y="227174"/>
              <a:chExt cx="1620627" cy="6086503"/>
            </a:xfrm>
          </p:grpSpPr>
          <p:sp>
            <p:nvSpPr>
              <p:cNvPr id="298" name="Rectangle 297"/>
              <p:cNvSpPr/>
              <p:nvPr/>
            </p:nvSpPr>
            <p:spPr>
              <a:xfrm>
                <a:off x="-9605" y="1390450"/>
                <a:ext cx="1524000" cy="397391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9" name="Rectangle 298"/>
              <p:cNvSpPr/>
              <p:nvPr/>
            </p:nvSpPr>
            <p:spPr>
              <a:xfrm>
                <a:off x="-9605" y="926846"/>
                <a:ext cx="1305006" cy="521836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00" name="Group 299"/>
              <p:cNvGrpSpPr/>
              <p:nvPr/>
            </p:nvGrpSpPr>
            <p:grpSpPr>
              <a:xfrm>
                <a:off x="-26539" y="227174"/>
                <a:ext cx="1620627" cy="6086503"/>
                <a:chOff x="-26539" y="227174"/>
                <a:chExt cx="1620627" cy="6086503"/>
              </a:xfrm>
            </p:grpSpPr>
            <p:sp>
              <p:nvSpPr>
                <p:cNvPr id="301" name="Rectangle 300"/>
                <p:cNvSpPr/>
                <p:nvPr/>
              </p:nvSpPr>
              <p:spPr>
                <a:xfrm>
                  <a:off x="-26539" y="227174"/>
                  <a:ext cx="1066800" cy="762141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2" name="Group 301"/>
                <p:cNvGrpSpPr/>
                <p:nvPr/>
              </p:nvGrpSpPr>
              <p:grpSpPr>
                <a:xfrm>
                  <a:off x="-24890" y="985955"/>
                  <a:ext cx="1618978" cy="5327722"/>
                  <a:chOff x="5730195" y="1005525"/>
                  <a:chExt cx="1618978" cy="5327722"/>
                </a:xfrm>
              </p:grpSpPr>
              <p:sp>
                <p:nvSpPr>
                  <p:cNvPr id="303" name="Rectangle 302"/>
                  <p:cNvSpPr/>
                  <p:nvPr/>
                </p:nvSpPr>
                <p:spPr>
                  <a:xfrm>
                    <a:off x="5730195" y="1005525"/>
                    <a:ext cx="1290747" cy="5327722"/>
                  </a:xfrm>
                  <a:prstGeom prst="rect">
                    <a:avLst/>
                  </a:prstGeom>
                  <a:solidFill>
                    <a:schemeClr val="bg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4" name="Rectangle 303"/>
                  <p:cNvSpPr/>
                  <p:nvPr/>
                </p:nvSpPr>
                <p:spPr>
                  <a:xfrm>
                    <a:off x="5836016" y="1203095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5" name="Rectangle 304"/>
                  <p:cNvSpPr/>
                  <p:nvPr/>
                </p:nvSpPr>
                <p:spPr>
                  <a:xfrm>
                    <a:off x="6244400" y="1203095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6" name="Rectangle 305"/>
                  <p:cNvSpPr/>
                  <p:nvPr/>
                </p:nvSpPr>
                <p:spPr>
                  <a:xfrm>
                    <a:off x="6649296" y="1203095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7" name="Rectangle 306"/>
                  <p:cNvSpPr/>
                  <p:nvPr/>
                </p:nvSpPr>
                <p:spPr>
                  <a:xfrm>
                    <a:off x="5836016" y="1465471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8" name="Rectangle 307"/>
                  <p:cNvSpPr/>
                  <p:nvPr/>
                </p:nvSpPr>
                <p:spPr>
                  <a:xfrm>
                    <a:off x="6244400" y="1465471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9" name="Rectangle 308"/>
                  <p:cNvSpPr/>
                  <p:nvPr/>
                </p:nvSpPr>
                <p:spPr>
                  <a:xfrm>
                    <a:off x="6649296" y="1465471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0" name="Rectangle 309"/>
                  <p:cNvSpPr/>
                  <p:nvPr/>
                </p:nvSpPr>
                <p:spPr>
                  <a:xfrm>
                    <a:off x="5836016" y="1710991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1" name="Rectangle 310"/>
                  <p:cNvSpPr/>
                  <p:nvPr/>
                </p:nvSpPr>
                <p:spPr>
                  <a:xfrm>
                    <a:off x="6244400" y="1710991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2" name="Rectangle 311"/>
                  <p:cNvSpPr/>
                  <p:nvPr/>
                </p:nvSpPr>
                <p:spPr>
                  <a:xfrm>
                    <a:off x="6649296" y="1710991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3" name="Rectangle 312"/>
                  <p:cNvSpPr/>
                  <p:nvPr/>
                </p:nvSpPr>
                <p:spPr>
                  <a:xfrm>
                    <a:off x="5836016" y="1951201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4" name="Rectangle 313"/>
                  <p:cNvSpPr/>
                  <p:nvPr/>
                </p:nvSpPr>
                <p:spPr>
                  <a:xfrm>
                    <a:off x="6244400" y="1951201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5" name="Rectangle 314"/>
                  <p:cNvSpPr/>
                  <p:nvPr/>
                </p:nvSpPr>
                <p:spPr>
                  <a:xfrm>
                    <a:off x="6649296" y="1951201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6" name="Rectangle 315"/>
                  <p:cNvSpPr/>
                  <p:nvPr/>
                </p:nvSpPr>
                <p:spPr>
                  <a:xfrm>
                    <a:off x="5836016" y="2190079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7" name="Rectangle 316"/>
                  <p:cNvSpPr/>
                  <p:nvPr/>
                </p:nvSpPr>
                <p:spPr>
                  <a:xfrm>
                    <a:off x="6244400" y="2190079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8" name="Rectangle 317"/>
                  <p:cNvSpPr/>
                  <p:nvPr/>
                </p:nvSpPr>
                <p:spPr>
                  <a:xfrm>
                    <a:off x="6649296" y="2190079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9" name="Rectangle 318"/>
                  <p:cNvSpPr/>
                  <p:nvPr/>
                </p:nvSpPr>
                <p:spPr>
                  <a:xfrm>
                    <a:off x="5836016" y="241502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0" name="Rectangle 319"/>
                  <p:cNvSpPr/>
                  <p:nvPr/>
                </p:nvSpPr>
                <p:spPr>
                  <a:xfrm>
                    <a:off x="6244400" y="241502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1" name="Rectangle 320"/>
                  <p:cNvSpPr/>
                  <p:nvPr/>
                </p:nvSpPr>
                <p:spPr>
                  <a:xfrm>
                    <a:off x="6649296" y="241502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2" name="Rectangle 321"/>
                  <p:cNvSpPr/>
                  <p:nvPr/>
                </p:nvSpPr>
                <p:spPr>
                  <a:xfrm>
                    <a:off x="5836016" y="265523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3" name="Rectangle 322"/>
                  <p:cNvSpPr/>
                  <p:nvPr/>
                </p:nvSpPr>
                <p:spPr>
                  <a:xfrm>
                    <a:off x="6244400" y="265523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4" name="Rectangle 323"/>
                  <p:cNvSpPr/>
                  <p:nvPr/>
                </p:nvSpPr>
                <p:spPr>
                  <a:xfrm>
                    <a:off x="6649296" y="265523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5" name="Rectangle 324"/>
                  <p:cNvSpPr/>
                  <p:nvPr/>
                </p:nvSpPr>
                <p:spPr>
                  <a:xfrm>
                    <a:off x="5836016" y="2894112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6" name="Rectangle 325"/>
                  <p:cNvSpPr/>
                  <p:nvPr/>
                </p:nvSpPr>
                <p:spPr>
                  <a:xfrm>
                    <a:off x="6244400" y="2894112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7" name="Rectangle 326"/>
                  <p:cNvSpPr/>
                  <p:nvPr/>
                </p:nvSpPr>
                <p:spPr>
                  <a:xfrm>
                    <a:off x="6649296" y="2894112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8" name="Rectangle 327"/>
                  <p:cNvSpPr/>
                  <p:nvPr/>
                </p:nvSpPr>
                <p:spPr>
                  <a:xfrm>
                    <a:off x="5836016" y="311021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9" name="Rectangle 328"/>
                  <p:cNvSpPr/>
                  <p:nvPr/>
                </p:nvSpPr>
                <p:spPr>
                  <a:xfrm>
                    <a:off x="6244400" y="311021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0" name="Rectangle 329"/>
                  <p:cNvSpPr/>
                  <p:nvPr/>
                </p:nvSpPr>
                <p:spPr>
                  <a:xfrm>
                    <a:off x="6649296" y="311021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1" name="Rectangle 330"/>
                  <p:cNvSpPr/>
                  <p:nvPr/>
                </p:nvSpPr>
                <p:spPr>
                  <a:xfrm>
                    <a:off x="5836016" y="335042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2" name="Rectangle 331"/>
                  <p:cNvSpPr/>
                  <p:nvPr/>
                </p:nvSpPr>
                <p:spPr>
                  <a:xfrm>
                    <a:off x="6244400" y="335042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3" name="Rectangle 332"/>
                  <p:cNvSpPr/>
                  <p:nvPr/>
                </p:nvSpPr>
                <p:spPr>
                  <a:xfrm>
                    <a:off x="6649296" y="335042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4" name="Rectangle 333"/>
                  <p:cNvSpPr/>
                  <p:nvPr/>
                </p:nvSpPr>
                <p:spPr>
                  <a:xfrm>
                    <a:off x="5836016" y="3589302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5" name="Rectangle 334"/>
                  <p:cNvSpPr/>
                  <p:nvPr/>
                </p:nvSpPr>
                <p:spPr>
                  <a:xfrm>
                    <a:off x="6244400" y="3589302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6" name="Rectangle 335"/>
                  <p:cNvSpPr/>
                  <p:nvPr/>
                </p:nvSpPr>
                <p:spPr>
                  <a:xfrm>
                    <a:off x="6649296" y="3589302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7" name="Rectangle 336"/>
                  <p:cNvSpPr/>
                  <p:nvPr/>
                </p:nvSpPr>
                <p:spPr>
                  <a:xfrm>
                    <a:off x="5836016" y="381503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8" name="Rectangle 337"/>
                  <p:cNvSpPr/>
                  <p:nvPr/>
                </p:nvSpPr>
                <p:spPr>
                  <a:xfrm>
                    <a:off x="6244400" y="381503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9" name="Rectangle 338"/>
                  <p:cNvSpPr/>
                  <p:nvPr/>
                </p:nvSpPr>
                <p:spPr>
                  <a:xfrm>
                    <a:off x="6649296" y="381503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0" name="Rectangle 339"/>
                  <p:cNvSpPr/>
                  <p:nvPr/>
                </p:nvSpPr>
                <p:spPr>
                  <a:xfrm>
                    <a:off x="5836016" y="405524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1" name="Rectangle 340"/>
                  <p:cNvSpPr/>
                  <p:nvPr/>
                </p:nvSpPr>
                <p:spPr>
                  <a:xfrm>
                    <a:off x="6244400" y="405524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2" name="Rectangle 341"/>
                  <p:cNvSpPr/>
                  <p:nvPr/>
                </p:nvSpPr>
                <p:spPr>
                  <a:xfrm>
                    <a:off x="6649296" y="405524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3" name="Rectangle 342"/>
                  <p:cNvSpPr/>
                  <p:nvPr/>
                </p:nvSpPr>
                <p:spPr>
                  <a:xfrm>
                    <a:off x="5836016" y="4294122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4" name="Rectangle 343"/>
                  <p:cNvSpPr/>
                  <p:nvPr/>
                </p:nvSpPr>
                <p:spPr>
                  <a:xfrm>
                    <a:off x="6244400" y="4294122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5" name="Rectangle 344"/>
                  <p:cNvSpPr/>
                  <p:nvPr/>
                </p:nvSpPr>
                <p:spPr>
                  <a:xfrm>
                    <a:off x="6649296" y="4294122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6" name="Rectangle 345"/>
                  <p:cNvSpPr/>
                  <p:nvPr/>
                </p:nvSpPr>
                <p:spPr>
                  <a:xfrm>
                    <a:off x="5836016" y="4543653"/>
                    <a:ext cx="1107097" cy="66769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7" name="Rectangle 346"/>
                  <p:cNvSpPr/>
                  <p:nvPr/>
                </p:nvSpPr>
                <p:spPr>
                  <a:xfrm>
                    <a:off x="5836016" y="4658375"/>
                    <a:ext cx="1506279" cy="2824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8" name="Rectangle 347"/>
                  <p:cNvSpPr/>
                  <p:nvPr/>
                </p:nvSpPr>
                <p:spPr>
                  <a:xfrm>
                    <a:off x="5836016" y="5014118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9" name="Rectangle 348"/>
                  <p:cNvSpPr/>
                  <p:nvPr/>
                </p:nvSpPr>
                <p:spPr>
                  <a:xfrm>
                    <a:off x="6244400" y="5014118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0" name="Rectangle 349"/>
                  <p:cNvSpPr/>
                  <p:nvPr/>
                </p:nvSpPr>
                <p:spPr>
                  <a:xfrm>
                    <a:off x="6649296" y="5014118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1" name="Rectangle 350"/>
                  <p:cNvSpPr/>
                  <p:nvPr/>
                </p:nvSpPr>
                <p:spPr>
                  <a:xfrm>
                    <a:off x="5836016" y="5254328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2" name="Rectangle 351"/>
                  <p:cNvSpPr/>
                  <p:nvPr/>
                </p:nvSpPr>
                <p:spPr>
                  <a:xfrm>
                    <a:off x="6244400" y="5254328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3" name="Rectangle 352"/>
                  <p:cNvSpPr/>
                  <p:nvPr/>
                </p:nvSpPr>
                <p:spPr>
                  <a:xfrm>
                    <a:off x="6649296" y="5254328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4" name="Rectangle 353"/>
                  <p:cNvSpPr/>
                  <p:nvPr/>
                </p:nvSpPr>
                <p:spPr>
                  <a:xfrm>
                    <a:off x="5836016" y="5493206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5" name="Rectangle 354"/>
                  <p:cNvSpPr/>
                  <p:nvPr/>
                </p:nvSpPr>
                <p:spPr>
                  <a:xfrm>
                    <a:off x="6244400" y="5493206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6" name="Rectangle 355"/>
                  <p:cNvSpPr/>
                  <p:nvPr/>
                </p:nvSpPr>
                <p:spPr>
                  <a:xfrm>
                    <a:off x="6649296" y="5493206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7" name="Rectangle 356"/>
                  <p:cNvSpPr/>
                  <p:nvPr/>
                </p:nvSpPr>
                <p:spPr>
                  <a:xfrm>
                    <a:off x="5836016" y="5799166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8" name="Rectangle 357"/>
                  <p:cNvSpPr/>
                  <p:nvPr/>
                </p:nvSpPr>
                <p:spPr>
                  <a:xfrm>
                    <a:off x="6244400" y="5799166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9" name="Rectangle 358"/>
                  <p:cNvSpPr/>
                  <p:nvPr/>
                </p:nvSpPr>
                <p:spPr>
                  <a:xfrm>
                    <a:off x="6649296" y="5799166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0" name="Rectangle 359"/>
                  <p:cNvSpPr/>
                  <p:nvPr/>
                </p:nvSpPr>
                <p:spPr>
                  <a:xfrm>
                    <a:off x="5836016" y="603804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1" name="Rectangle 360"/>
                  <p:cNvSpPr/>
                  <p:nvPr/>
                </p:nvSpPr>
                <p:spPr>
                  <a:xfrm>
                    <a:off x="6244400" y="603804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2" name="Rectangle 361"/>
                  <p:cNvSpPr/>
                  <p:nvPr/>
                </p:nvSpPr>
                <p:spPr>
                  <a:xfrm>
                    <a:off x="6649296" y="603804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3" name="Rectangle 362"/>
                  <p:cNvSpPr/>
                  <p:nvPr/>
                </p:nvSpPr>
                <p:spPr>
                  <a:xfrm>
                    <a:off x="7046610" y="5014118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4" name="Rectangle 363"/>
                  <p:cNvSpPr/>
                  <p:nvPr/>
                </p:nvSpPr>
                <p:spPr>
                  <a:xfrm>
                    <a:off x="7046610" y="5254328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5" name="Rectangle 364"/>
                  <p:cNvSpPr/>
                  <p:nvPr/>
                </p:nvSpPr>
                <p:spPr>
                  <a:xfrm>
                    <a:off x="7046610" y="5493206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6" name="Rectangle 365"/>
                  <p:cNvSpPr/>
                  <p:nvPr/>
                </p:nvSpPr>
                <p:spPr>
                  <a:xfrm>
                    <a:off x="7046610" y="5799166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7" name="Rectangle 366"/>
                  <p:cNvSpPr/>
                  <p:nvPr/>
                </p:nvSpPr>
                <p:spPr>
                  <a:xfrm>
                    <a:off x="7046610" y="603804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8" name="Rectangle 367"/>
                  <p:cNvSpPr/>
                  <p:nvPr/>
                </p:nvSpPr>
                <p:spPr>
                  <a:xfrm>
                    <a:off x="7046610" y="1951201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9" name="Rectangle 368"/>
                  <p:cNvSpPr/>
                  <p:nvPr/>
                </p:nvSpPr>
                <p:spPr>
                  <a:xfrm>
                    <a:off x="7046610" y="2190079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0" name="Rectangle 369"/>
                  <p:cNvSpPr/>
                  <p:nvPr/>
                </p:nvSpPr>
                <p:spPr>
                  <a:xfrm>
                    <a:off x="7046610" y="241502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1" name="Rectangle 370"/>
                  <p:cNvSpPr/>
                  <p:nvPr/>
                </p:nvSpPr>
                <p:spPr>
                  <a:xfrm>
                    <a:off x="7046610" y="265523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2" name="Rectangle 371"/>
                  <p:cNvSpPr/>
                  <p:nvPr/>
                </p:nvSpPr>
                <p:spPr>
                  <a:xfrm>
                    <a:off x="7046610" y="2894112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3" name="Rectangle 372"/>
                  <p:cNvSpPr/>
                  <p:nvPr/>
                </p:nvSpPr>
                <p:spPr>
                  <a:xfrm>
                    <a:off x="7046610" y="311021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4" name="Rectangle 373"/>
                  <p:cNvSpPr/>
                  <p:nvPr/>
                </p:nvSpPr>
                <p:spPr>
                  <a:xfrm>
                    <a:off x="7046610" y="335042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5" name="Rectangle 374"/>
                  <p:cNvSpPr/>
                  <p:nvPr/>
                </p:nvSpPr>
                <p:spPr>
                  <a:xfrm>
                    <a:off x="7046610" y="3589302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6" name="Rectangle 375"/>
                  <p:cNvSpPr/>
                  <p:nvPr/>
                </p:nvSpPr>
                <p:spPr>
                  <a:xfrm>
                    <a:off x="7046610" y="381503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7" name="Rectangle 376"/>
                  <p:cNvSpPr/>
                  <p:nvPr/>
                </p:nvSpPr>
                <p:spPr>
                  <a:xfrm>
                    <a:off x="7046610" y="4055244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8" name="Rectangle 377"/>
                  <p:cNvSpPr/>
                  <p:nvPr/>
                </p:nvSpPr>
                <p:spPr>
                  <a:xfrm>
                    <a:off x="7046610" y="4294122"/>
                    <a:ext cx="302563" cy="15400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9" name="Rectangle 378"/>
                  <p:cNvSpPr/>
                  <p:nvPr/>
                </p:nvSpPr>
                <p:spPr>
                  <a:xfrm>
                    <a:off x="7046610" y="1710991"/>
                    <a:ext cx="302563" cy="15400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380" name="Group 379"/>
          <p:cNvGrpSpPr/>
          <p:nvPr userDrawn="1"/>
        </p:nvGrpSpPr>
        <p:grpSpPr>
          <a:xfrm>
            <a:off x="3056424" y="338397"/>
            <a:ext cx="1790214" cy="5762241"/>
            <a:chOff x="5730195" y="571006"/>
            <a:chExt cx="1290747" cy="5762241"/>
          </a:xfrm>
        </p:grpSpPr>
        <p:sp>
          <p:nvSpPr>
            <p:cNvPr id="381" name="Rectangle 380"/>
            <p:cNvSpPr/>
            <p:nvPr/>
          </p:nvSpPr>
          <p:spPr>
            <a:xfrm>
              <a:off x="5870764" y="571006"/>
              <a:ext cx="1009609" cy="513797"/>
            </a:xfrm>
            <a:prstGeom prst="rect">
              <a:avLst/>
            </a:prstGeom>
            <a:solidFill>
              <a:srgbClr val="9894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2" name="Group 381"/>
            <p:cNvGrpSpPr/>
            <p:nvPr/>
          </p:nvGrpSpPr>
          <p:grpSpPr>
            <a:xfrm>
              <a:off x="5730195" y="1005525"/>
              <a:ext cx="1290747" cy="5327722"/>
              <a:chOff x="5730195" y="1005525"/>
              <a:chExt cx="1290747" cy="5327722"/>
            </a:xfrm>
          </p:grpSpPr>
          <p:sp>
            <p:nvSpPr>
              <p:cNvPr id="383" name="Rectangle 382"/>
              <p:cNvSpPr/>
              <p:nvPr/>
            </p:nvSpPr>
            <p:spPr>
              <a:xfrm>
                <a:off x="5730195" y="1005525"/>
                <a:ext cx="1290747" cy="5327722"/>
              </a:xfrm>
              <a:prstGeom prst="rect">
                <a:avLst/>
              </a:prstGeom>
              <a:solidFill>
                <a:srgbClr val="9894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4" name="Rectangle 383"/>
              <p:cNvSpPr/>
              <p:nvPr/>
            </p:nvSpPr>
            <p:spPr>
              <a:xfrm>
                <a:off x="5836016" y="1203095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5" name="Rectangle 384"/>
              <p:cNvSpPr/>
              <p:nvPr/>
            </p:nvSpPr>
            <p:spPr>
              <a:xfrm>
                <a:off x="6244400" y="1203095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6" name="Rectangle 385"/>
              <p:cNvSpPr/>
              <p:nvPr/>
            </p:nvSpPr>
            <p:spPr>
              <a:xfrm>
                <a:off x="6649296" y="1203095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7" name="Rectangle 386"/>
              <p:cNvSpPr/>
              <p:nvPr/>
            </p:nvSpPr>
            <p:spPr>
              <a:xfrm>
                <a:off x="5836016" y="146547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8" name="Rectangle 387"/>
              <p:cNvSpPr/>
              <p:nvPr/>
            </p:nvSpPr>
            <p:spPr>
              <a:xfrm>
                <a:off x="6244400" y="146547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9" name="Rectangle 388"/>
              <p:cNvSpPr/>
              <p:nvPr/>
            </p:nvSpPr>
            <p:spPr>
              <a:xfrm>
                <a:off x="6649296" y="146547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0" name="Rectangle 389"/>
              <p:cNvSpPr/>
              <p:nvPr/>
            </p:nvSpPr>
            <p:spPr>
              <a:xfrm>
                <a:off x="5836016" y="171099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1" name="Rectangle 390"/>
              <p:cNvSpPr/>
              <p:nvPr/>
            </p:nvSpPr>
            <p:spPr>
              <a:xfrm>
                <a:off x="6244400" y="171099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2" name="Rectangle 391"/>
              <p:cNvSpPr/>
              <p:nvPr/>
            </p:nvSpPr>
            <p:spPr>
              <a:xfrm>
                <a:off x="6649296" y="171099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3" name="Rectangle 392"/>
              <p:cNvSpPr/>
              <p:nvPr/>
            </p:nvSpPr>
            <p:spPr>
              <a:xfrm>
                <a:off x="5836016" y="195120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4" name="Rectangle 393"/>
              <p:cNvSpPr/>
              <p:nvPr/>
            </p:nvSpPr>
            <p:spPr>
              <a:xfrm>
                <a:off x="6244400" y="195120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5" name="Rectangle 394"/>
              <p:cNvSpPr/>
              <p:nvPr/>
            </p:nvSpPr>
            <p:spPr>
              <a:xfrm>
                <a:off x="6649296" y="1951201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6" name="Rectangle 395"/>
              <p:cNvSpPr/>
              <p:nvPr/>
            </p:nvSpPr>
            <p:spPr>
              <a:xfrm>
                <a:off x="5836016" y="2190079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7" name="Rectangle 396"/>
              <p:cNvSpPr/>
              <p:nvPr/>
            </p:nvSpPr>
            <p:spPr>
              <a:xfrm>
                <a:off x="6244400" y="2190079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8" name="Rectangle 397"/>
              <p:cNvSpPr/>
              <p:nvPr/>
            </p:nvSpPr>
            <p:spPr>
              <a:xfrm>
                <a:off x="6649296" y="2190079"/>
                <a:ext cx="302563" cy="1540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9" name="Rectangle 398"/>
              <p:cNvSpPr/>
              <p:nvPr/>
            </p:nvSpPr>
            <p:spPr>
              <a:xfrm>
                <a:off x="5836016" y="2415024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0" name="Rectangle 399"/>
              <p:cNvSpPr/>
              <p:nvPr/>
            </p:nvSpPr>
            <p:spPr>
              <a:xfrm>
                <a:off x="6244400" y="2415024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1" name="Rectangle 400"/>
              <p:cNvSpPr/>
              <p:nvPr/>
            </p:nvSpPr>
            <p:spPr>
              <a:xfrm>
                <a:off x="6649296" y="2415024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2" name="Rectangle 401"/>
              <p:cNvSpPr/>
              <p:nvPr/>
            </p:nvSpPr>
            <p:spPr>
              <a:xfrm>
                <a:off x="5836016" y="2655234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3" name="Rectangle 402"/>
              <p:cNvSpPr/>
              <p:nvPr/>
            </p:nvSpPr>
            <p:spPr>
              <a:xfrm>
                <a:off x="6244400" y="2655234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4" name="Rectangle 403"/>
              <p:cNvSpPr/>
              <p:nvPr/>
            </p:nvSpPr>
            <p:spPr>
              <a:xfrm>
                <a:off x="6649296" y="2655234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5" name="Rectangle 404"/>
              <p:cNvSpPr/>
              <p:nvPr/>
            </p:nvSpPr>
            <p:spPr>
              <a:xfrm>
                <a:off x="5836016" y="2894112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6" name="Rectangle 405"/>
              <p:cNvSpPr/>
              <p:nvPr/>
            </p:nvSpPr>
            <p:spPr>
              <a:xfrm>
                <a:off x="6244400" y="2894112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7" name="Rectangle 406"/>
              <p:cNvSpPr/>
              <p:nvPr/>
            </p:nvSpPr>
            <p:spPr>
              <a:xfrm>
                <a:off x="6649296" y="2894112"/>
                <a:ext cx="302563" cy="1540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8" name="Rectangle 407"/>
              <p:cNvSpPr/>
              <p:nvPr/>
            </p:nvSpPr>
            <p:spPr>
              <a:xfrm>
                <a:off x="5836016" y="311021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9" name="Rectangle 408"/>
              <p:cNvSpPr/>
              <p:nvPr/>
            </p:nvSpPr>
            <p:spPr>
              <a:xfrm>
                <a:off x="6244400" y="311021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0" name="Rectangle 409"/>
              <p:cNvSpPr/>
              <p:nvPr/>
            </p:nvSpPr>
            <p:spPr>
              <a:xfrm>
                <a:off x="6649296" y="311021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1" name="Rectangle 410"/>
              <p:cNvSpPr/>
              <p:nvPr/>
            </p:nvSpPr>
            <p:spPr>
              <a:xfrm>
                <a:off x="5836016" y="335042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2" name="Rectangle 411"/>
              <p:cNvSpPr/>
              <p:nvPr/>
            </p:nvSpPr>
            <p:spPr>
              <a:xfrm>
                <a:off x="6244400" y="335042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3" name="Rectangle 412"/>
              <p:cNvSpPr/>
              <p:nvPr/>
            </p:nvSpPr>
            <p:spPr>
              <a:xfrm>
                <a:off x="6649296" y="335042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4" name="Rectangle 413"/>
              <p:cNvSpPr/>
              <p:nvPr/>
            </p:nvSpPr>
            <p:spPr>
              <a:xfrm>
                <a:off x="5836016" y="3589302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5" name="Rectangle 414"/>
              <p:cNvSpPr/>
              <p:nvPr/>
            </p:nvSpPr>
            <p:spPr>
              <a:xfrm>
                <a:off x="6244400" y="3589302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6" name="Rectangle 415"/>
              <p:cNvSpPr/>
              <p:nvPr/>
            </p:nvSpPr>
            <p:spPr>
              <a:xfrm>
                <a:off x="6649296" y="3589302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7" name="Rectangle 416"/>
              <p:cNvSpPr/>
              <p:nvPr/>
            </p:nvSpPr>
            <p:spPr>
              <a:xfrm>
                <a:off x="5836016" y="381503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8" name="Rectangle 417"/>
              <p:cNvSpPr/>
              <p:nvPr/>
            </p:nvSpPr>
            <p:spPr>
              <a:xfrm>
                <a:off x="6244400" y="381503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9" name="Rectangle 418"/>
              <p:cNvSpPr/>
              <p:nvPr/>
            </p:nvSpPr>
            <p:spPr>
              <a:xfrm>
                <a:off x="6649296" y="381503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0" name="Rectangle 419"/>
              <p:cNvSpPr/>
              <p:nvPr/>
            </p:nvSpPr>
            <p:spPr>
              <a:xfrm>
                <a:off x="5836016" y="405524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1" name="Rectangle 420"/>
              <p:cNvSpPr/>
              <p:nvPr/>
            </p:nvSpPr>
            <p:spPr>
              <a:xfrm>
                <a:off x="6244400" y="405524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2" name="Rectangle 421"/>
              <p:cNvSpPr/>
              <p:nvPr/>
            </p:nvSpPr>
            <p:spPr>
              <a:xfrm>
                <a:off x="6649296" y="405524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3" name="Rectangle 422"/>
              <p:cNvSpPr/>
              <p:nvPr/>
            </p:nvSpPr>
            <p:spPr>
              <a:xfrm>
                <a:off x="5836016" y="4294122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4" name="Rectangle 423"/>
              <p:cNvSpPr/>
              <p:nvPr/>
            </p:nvSpPr>
            <p:spPr>
              <a:xfrm>
                <a:off x="6244400" y="4294122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5" name="Rectangle 424"/>
              <p:cNvSpPr/>
              <p:nvPr/>
            </p:nvSpPr>
            <p:spPr>
              <a:xfrm>
                <a:off x="6649296" y="4294122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6" name="Rectangle 425"/>
              <p:cNvSpPr/>
              <p:nvPr/>
            </p:nvSpPr>
            <p:spPr>
              <a:xfrm>
                <a:off x="5836016" y="4543653"/>
                <a:ext cx="1107097" cy="66769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7" name="Rectangle 426"/>
              <p:cNvSpPr/>
              <p:nvPr/>
            </p:nvSpPr>
            <p:spPr>
              <a:xfrm>
                <a:off x="5836016" y="4658375"/>
                <a:ext cx="1107097" cy="28079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8" name="Rectangle 427"/>
              <p:cNvSpPr/>
              <p:nvPr/>
            </p:nvSpPr>
            <p:spPr>
              <a:xfrm>
                <a:off x="5836016" y="5014118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9" name="Rectangle 428"/>
              <p:cNvSpPr/>
              <p:nvPr/>
            </p:nvSpPr>
            <p:spPr>
              <a:xfrm>
                <a:off x="6244400" y="5014118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0" name="Rectangle 429"/>
              <p:cNvSpPr/>
              <p:nvPr/>
            </p:nvSpPr>
            <p:spPr>
              <a:xfrm>
                <a:off x="6649296" y="5014118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1" name="Rectangle 430"/>
              <p:cNvSpPr/>
              <p:nvPr/>
            </p:nvSpPr>
            <p:spPr>
              <a:xfrm>
                <a:off x="5836016" y="5254328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2" name="Rectangle 431"/>
              <p:cNvSpPr/>
              <p:nvPr/>
            </p:nvSpPr>
            <p:spPr>
              <a:xfrm>
                <a:off x="6244400" y="5254328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3" name="Rectangle 432"/>
              <p:cNvSpPr/>
              <p:nvPr/>
            </p:nvSpPr>
            <p:spPr>
              <a:xfrm>
                <a:off x="6649296" y="5254328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4" name="Rectangle 433"/>
              <p:cNvSpPr/>
              <p:nvPr/>
            </p:nvSpPr>
            <p:spPr>
              <a:xfrm>
                <a:off x="5836016" y="5493206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5" name="Rectangle 434"/>
              <p:cNvSpPr/>
              <p:nvPr/>
            </p:nvSpPr>
            <p:spPr>
              <a:xfrm>
                <a:off x="6244400" y="5493206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6" name="Rectangle 435"/>
              <p:cNvSpPr/>
              <p:nvPr/>
            </p:nvSpPr>
            <p:spPr>
              <a:xfrm>
                <a:off x="6649296" y="5493206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7" name="Rectangle 436"/>
              <p:cNvSpPr/>
              <p:nvPr/>
            </p:nvSpPr>
            <p:spPr>
              <a:xfrm>
                <a:off x="5836016" y="5799166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8" name="Rectangle 437"/>
              <p:cNvSpPr/>
              <p:nvPr/>
            </p:nvSpPr>
            <p:spPr>
              <a:xfrm>
                <a:off x="6244400" y="5799166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9" name="Rectangle 438"/>
              <p:cNvSpPr/>
              <p:nvPr/>
            </p:nvSpPr>
            <p:spPr>
              <a:xfrm>
                <a:off x="6649296" y="5799166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0" name="Rectangle 439"/>
              <p:cNvSpPr/>
              <p:nvPr/>
            </p:nvSpPr>
            <p:spPr>
              <a:xfrm>
                <a:off x="5836016" y="603804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1" name="Rectangle 440"/>
              <p:cNvSpPr/>
              <p:nvPr/>
            </p:nvSpPr>
            <p:spPr>
              <a:xfrm>
                <a:off x="6244400" y="603804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2" name="Rectangle 441"/>
              <p:cNvSpPr/>
              <p:nvPr/>
            </p:nvSpPr>
            <p:spPr>
              <a:xfrm>
                <a:off x="6649296" y="6038044"/>
                <a:ext cx="302563" cy="15400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43" name="Rectangle 442"/>
          <p:cNvSpPr/>
          <p:nvPr userDrawn="1"/>
        </p:nvSpPr>
        <p:spPr>
          <a:xfrm>
            <a:off x="-9605" y="6029579"/>
            <a:ext cx="12249882" cy="82842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4" name="Freeform 443"/>
          <p:cNvSpPr/>
          <p:nvPr userDrawn="1"/>
        </p:nvSpPr>
        <p:spPr>
          <a:xfrm>
            <a:off x="9254468" y="1694970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5" name="Freeform 444"/>
          <p:cNvSpPr/>
          <p:nvPr userDrawn="1"/>
        </p:nvSpPr>
        <p:spPr>
          <a:xfrm rot="2005993">
            <a:off x="9974995" y="1535576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6" name="Freeform 445"/>
          <p:cNvSpPr/>
          <p:nvPr userDrawn="1"/>
        </p:nvSpPr>
        <p:spPr>
          <a:xfrm>
            <a:off x="9626875" y="2243748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7" name="Freeform 446"/>
          <p:cNvSpPr/>
          <p:nvPr userDrawn="1"/>
        </p:nvSpPr>
        <p:spPr>
          <a:xfrm>
            <a:off x="10317153" y="1219832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8" name="Freeform 447"/>
          <p:cNvSpPr/>
          <p:nvPr userDrawn="1"/>
        </p:nvSpPr>
        <p:spPr>
          <a:xfrm rot="2005993">
            <a:off x="11037680" y="1060438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9" name="Freeform 448"/>
          <p:cNvSpPr/>
          <p:nvPr userDrawn="1"/>
        </p:nvSpPr>
        <p:spPr>
          <a:xfrm>
            <a:off x="10689560" y="1414524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Freeform 449"/>
          <p:cNvSpPr/>
          <p:nvPr userDrawn="1"/>
        </p:nvSpPr>
        <p:spPr>
          <a:xfrm>
            <a:off x="9497136" y="2645246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1" name="Freeform 450"/>
          <p:cNvSpPr/>
          <p:nvPr userDrawn="1"/>
        </p:nvSpPr>
        <p:spPr>
          <a:xfrm rot="2005993">
            <a:off x="10217663" y="2485852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2" name="Freeform 451"/>
          <p:cNvSpPr/>
          <p:nvPr userDrawn="1"/>
        </p:nvSpPr>
        <p:spPr>
          <a:xfrm>
            <a:off x="9869543" y="2839943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3" name="Freeform 452"/>
          <p:cNvSpPr/>
          <p:nvPr userDrawn="1"/>
        </p:nvSpPr>
        <p:spPr>
          <a:xfrm>
            <a:off x="10559821" y="2049056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4" name="Freeform 453"/>
          <p:cNvSpPr/>
          <p:nvPr userDrawn="1"/>
        </p:nvSpPr>
        <p:spPr>
          <a:xfrm rot="2005993">
            <a:off x="11280348" y="1889662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5" name="Freeform 454"/>
          <p:cNvSpPr/>
          <p:nvPr userDrawn="1"/>
        </p:nvSpPr>
        <p:spPr>
          <a:xfrm>
            <a:off x="10932228" y="2364800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6" name="Freeform 455"/>
          <p:cNvSpPr/>
          <p:nvPr userDrawn="1"/>
        </p:nvSpPr>
        <p:spPr>
          <a:xfrm>
            <a:off x="7128812" y="661234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7" name="Freeform 456"/>
          <p:cNvSpPr/>
          <p:nvPr userDrawn="1"/>
        </p:nvSpPr>
        <p:spPr>
          <a:xfrm rot="2005993">
            <a:off x="7849339" y="501840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Freeform 457"/>
          <p:cNvSpPr/>
          <p:nvPr userDrawn="1"/>
        </p:nvSpPr>
        <p:spPr>
          <a:xfrm>
            <a:off x="7501219" y="1210012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9" name="Freeform 458"/>
          <p:cNvSpPr/>
          <p:nvPr userDrawn="1"/>
        </p:nvSpPr>
        <p:spPr>
          <a:xfrm>
            <a:off x="8191497" y="186096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0" name="Freeform 459"/>
          <p:cNvSpPr/>
          <p:nvPr userDrawn="1"/>
        </p:nvSpPr>
        <p:spPr>
          <a:xfrm rot="2005993">
            <a:off x="8912024" y="26702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1" name="Freeform 460"/>
          <p:cNvSpPr/>
          <p:nvPr userDrawn="1"/>
        </p:nvSpPr>
        <p:spPr>
          <a:xfrm>
            <a:off x="8563904" y="380788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2" name="Freeform 461"/>
          <p:cNvSpPr/>
          <p:nvPr userDrawn="1"/>
        </p:nvSpPr>
        <p:spPr>
          <a:xfrm>
            <a:off x="7371480" y="1611510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3" name="Freeform 462"/>
          <p:cNvSpPr/>
          <p:nvPr userDrawn="1"/>
        </p:nvSpPr>
        <p:spPr>
          <a:xfrm rot="2005993">
            <a:off x="8092007" y="1452116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4" name="Freeform 463"/>
          <p:cNvSpPr/>
          <p:nvPr userDrawn="1"/>
        </p:nvSpPr>
        <p:spPr>
          <a:xfrm>
            <a:off x="8434165" y="1015320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5" name="Freeform 464"/>
          <p:cNvSpPr/>
          <p:nvPr userDrawn="1"/>
        </p:nvSpPr>
        <p:spPr>
          <a:xfrm rot="2005993">
            <a:off x="9154692" y="855926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6" name="Freeform 465"/>
          <p:cNvSpPr/>
          <p:nvPr userDrawn="1"/>
        </p:nvSpPr>
        <p:spPr>
          <a:xfrm>
            <a:off x="8806572" y="1331064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Freeform 466"/>
          <p:cNvSpPr/>
          <p:nvPr userDrawn="1"/>
        </p:nvSpPr>
        <p:spPr>
          <a:xfrm>
            <a:off x="9785087" y="125901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8" name="Freeform 467"/>
          <p:cNvSpPr/>
          <p:nvPr userDrawn="1"/>
        </p:nvSpPr>
        <p:spPr>
          <a:xfrm>
            <a:off x="9655348" y="527399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9" name="Freeform 468"/>
          <p:cNvSpPr/>
          <p:nvPr userDrawn="1"/>
        </p:nvSpPr>
        <p:spPr>
          <a:xfrm rot="2005993">
            <a:off x="10375875" y="368005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0" name="Freeform 469"/>
          <p:cNvSpPr/>
          <p:nvPr userDrawn="1"/>
        </p:nvSpPr>
        <p:spPr>
          <a:xfrm>
            <a:off x="10027755" y="722096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" name="Freeform 470"/>
          <p:cNvSpPr/>
          <p:nvPr userDrawn="1"/>
        </p:nvSpPr>
        <p:spPr>
          <a:xfrm>
            <a:off x="10718033" y="-68791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2" name="Freeform 471"/>
          <p:cNvSpPr/>
          <p:nvPr userDrawn="1"/>
        </p:nvSpPr>
        <p:spPr>
          <a:xfrm>
            <a:off x="11090440" y="246953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3" name="Freeform 472"/>
          <p:cNvSpPr/>
          <p:nvPr userDrawn="1"/>
        </p:nvSpPr>
        <p:spPr>
          <a:xfrm rot="2005993">
            <a:off x="11902296" y="1858021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4" name="Freeform 473"/>
          <p:cNvSpPr/>
          <p:nvPr userDrawn="1"/>
        </p:nvSpPr>
        <p:spPr>
          <a:xfrm>
            <a:off x="11582649" y="728792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5" name="Freeform 474"/>
          <p:cNvSpPr/>
          <p:nvPr userDrawn="1"/>
        </p:nvSpPr>
        <p:spPr>
          <a:xfrm>
            <a:off x="11955056" y="1044536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6" name="Freeform 475"/>
          <p:cNvSpPr/>
          <p:nvPr userDrawn="1"/>
        </p:nvSpPr>
        <p:spPr>
          <a:xfrm rot="2005993">
            <a:off x="3240047" y="1221245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7" name="Freeform 476"/>
          <p:cNvSpPr/>
          <p:nvPr userDrawn="1"/>
        </p:nvSpPr>
        <p:spPr>
          <a:xfrm rot="2005993">
            <a:off x="51706" y="662647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8" name="Freeform 477"/>
          <p:cNvSpPr/>
          <p:nvPr userDrawn="1"/>
        </p:nvSpPr>
        <p:spPr>
          <a:xfrm>
            <a:off x="393864" y="346903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9" name="Freeform 478"/>
          <p:cNvSpPr/>
          <p:nvPr userDrawn="1"/>
        </p:nvSpPr>
        <p:spPr>
          <a:xfrm rot="2005993">
            <a:off x="1114391" y="187509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0" name="Freeform 479"/>
          <p:cNvSpPr/>
          <p:nvPr userDrawn="1"/>
        </p:nvSpPr>
        <p:spPr>
          <a:xfrm>
            <a:off x="766271" y="541595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1" name="Freeform 480"/>
          <p:cNvSpPr/>
          <p:nvPr userDrawn="1"/>
        </p:nvSpPr>
        <p:spPr>
          <a:xfrm>
            <a:off x="636532" y="1176127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2" name="Freeform 481"/>
          <p:cNvSpPr/>
          <p:nvPr userDrawn="1"/>
        </p:nvSpPr>
        <p:spPr>
          <a:xfrm rot="2005993">
            <a:off x="1357059" y="1016733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3" name="Freeform 482"/>
          <p:cNvSpPr/>
          <p:nvPr userDrawn="1"/>
        </p:nvSpPr>
        <p:spPr>
          <a:xfrm>
            <a:off x="1987454" y="286708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4" name="Freeform 483"/>
          <p:cNvSpPr/>
          <p:nvPr userDrawn="1"/>
        </p:nvSpPr>
        <p:spPr>
          <a:xfrm>
            <a:off x="1857715" y="688206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5" name="Freeform 484"/>
          <p:cNvSpPr/>
          <p:nvPr userDrawn="1"/>
        </p:nvSpPr>
        <p:spPr>
          <a:xfrm rot="2005993">
            <a:off x="2578242" y="528812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6" name="Freeform 485"/>
          <p:cNvSpPr/>
          <p:nvPr userDrawn="1"/>
        </p:nvSpPr>
        <p:spPr>
          <a:xfrm>
            <a:off x="2230122" y="882903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7" name="Freeform 486"/>
          <p:cNvSpPr/>
          <p:nvPr userDrawn="1"/>
        </p:nvSpPr>
        <p:spPr>
          <a:xfrm>
            <a:off x="2920400" y="92016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8" name="Freeform 487"/>
          <p:cNvSpPr/>
          <p:nvPr userDrawn="1"/>
        </p:nvSpPr>
        <p:spPr>
          <a:xfrm>
            <a:off x="3292807" y="407760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9" name="Freeform 488"/>
          <p:cNvSpPr/>
          <p:nvPr userDrawn="1"/>
        </p:nvSpPr>
        <p:spPr>
          <a:xfrm>
            <a:off x="3785016" y="889599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0" name="Freeform 489"/>
          <p:cNvSpPr/>
          <p:nvPr userDrawn="1"/>
        </p:nvSpPr>
        <p:spPr>
          <a:xfrm rot="2005993">
            <a:off x="7011217" y="1026362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" name="Freeform 490"/>
          <p:cNvSpPr/>
          <p:nvPr userDrawn="1"/>
        </p:nvSpPr>
        <p:spPr>
          <a:xfrm rot="2005993">
            <a:off x="3822876" y="467764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2" name="Freeform 491"/>
          <p:cNvSpPr/>
          <p:nvPr userDrawn="1"/>
        </p:nvSpPr>
        <p:spPr>
          <a:xfrm>
            <a:off x="4165034" y="152020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3" name="Freeform 492"/>
          <p:cNvSpPr/>
          <p:nvPr userDrawn="1"/>
        </p:nvSpPr>
        <p:spPr>
          <a:xfrm rot="2005993">
            <a:off x="4885561" y="-7374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4" name="Freeform 493"/>
          <p:cNvSpPr/>
          <p:nvPr userDrawn="1"/>
        </p:nvSpPr>
        <p:spPr>
          <a:xfrm>
            <a:off x="4537441" y="346712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5" name="Freeform 494"/>
          <p:cNvSpPr/>
          <p:nvPr userDrawn="1"/>
        </p:nvSpPr>
        <p:spPr>
          <a:xfrm>
            <a:off x="4407702" y="981244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6" name="Freeform 495"/>
          <p:cNvSpPr/>
          <p:nvPr userDrawn="1"/>
        </p:nvSpPr>
        <p:spPr>
          <a:xfrm rot="2005993">
            <a:off x="5128229" y="821850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7" name="Freeform 496"/>
          <p:cNvSpPr/>
          <p:nvPr userDrawn="1"/>
        </p:nvSpPr>
        <p:spPr>
          <a:xfrm>
            <a:off x="5758624" y="91825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8" name="Freeform 497"/>
          <p:cNvSpPr/>
          <p:nvPr userDrawn="1"/>
        </p:nvSpPr>
        <p:spPr>
          <a:xfrm>
            <a:off x="5628885" y="493323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9" name="Freeform 498"/>
          <p:cNvSpPr/>
          <p:nvPr userDrawn="1"/>
        </p:nvSpPr>
        <p:spPr>
          <a:xfrm rot="2005993">
            <a:off x="6349412" y="333929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0" name="Freeform 499"/>
          <p:cNvSpPr/>
          <p:nvPr userDrawn="1"/>
        </p:nvSpPr>
        <p:spPr>
          <a:xfrm>
            <a:off x="6001292" y="688020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1" name="Freeform 500"/>
          <p:cNvSpPr/>
          <p:nvPr userDrawn="1"/>
        </p:nvSpPr>
        <p:spPr>
          <a:xfrm>
            <a:off x="6691570" y="-102867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2" name="Freeform 501"/>
          <p:cNvSpPr/>
          <p:nvPr userDrawn="1"/>
        </p:nvSpPr>
        <p:spPr>
          <a:xfrm>
            <a:off x="7063977" y="212877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3" name="Freeform 502"/>
          <p:cNvSpPr/>
          <p:nvPr userDrawn="1"/>
        </p:nvSpPr>
        <p:spPr>
          <a:xfrm>
            <a:off x="7556186" y="694716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4" name="Freeform 503"/>
          <p:cNvSpPr/>
          <p:nvPr userDrawn="1"/>
        </p:nvSpPr>
        <p:spPr>
          <a:xfrm>
            <a:off x="9298289" y="-677553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5" name="Freeform 504"/>
          <p:cNvSpPr/>
          <p:nvPr userDrawn="1"/>
        </p:nvSpPr>
        <p:spPr>
          <a:xfrm rot="2005993">
            <a:off x="10018816" y="-836947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6" name="Freeform 505"/>
          <p:cNvSpPr/>
          <p:nvPr userDrawn="1"/>
        </p:nvSpPr>
        <p:spPr>
          <a:xfrm>
            <a:off x="9670696" y="-128775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7" name="Freeform 506"/>
          <p:cNvSpPr/>
          <p:nvPr userDrawn="1"/>
        </p:nvSpPr>
        <p:spPr>
          <a:xfrm>
            <a:off x="10360974" y="-1152691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8" name="Freeform 507"/>
          <p:cNvSpPr/>
          <p:nvPr userDrawn="1"/>
        </p:nvSpPr>
        <p:spPr>
          <a:xfrm rot="2005993">
            <a:off x="11081501" y="-1312085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9" name="Freeform 508"/>
          <p:cNvSpPr/>
          <p:nvPr userDrawn="1"/>
        </p:nvSpPr>
        <p:spPr>
          <a:xfrm>
            <a:off x="10733381" y="-957999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0" name="Freeform 509"/>
          <p:cNvSpPr/>
          <p:nvPr userDrawn="1"/>
        </p:nvSpPr>
        <p:spPr>
          <a:xfrm>
            <a:off x="9540957" y="272723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1" name="Freeform 510"/>
          <p:cNvSpPr/>
          <p:nvPr userDrawn="1"/>
        </p:nvSpPr>
        <p:spPr>
          <a:xfrm rot="2005993">
            <a:off x="10261484" y="113329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" name="Freeform 511"/>
          <p:cNvSpPr/>
          <p:nvPr userDrawn="1"/>
        </p:nvSpPr>
        <p:spPr>
          <a:xfrm>
            <a:off x="9913364" y="467420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" name="Freeform 512"/>
          <p:cNvSpPr/>
          <p:nvPr userDrawn="1"/>
        </p:nvSpPr>
        <p:spPr>
          <a:xfrm>
            <a:off x="10603642" y="-323467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4" name="Freeform 513"/>
          <p:cNvSpPr/>
          <p:nvPr userDrawn="1"/>
        </p:nvSpPr>
        <p:spPr>
          <a:xfrm rot="2005993">
            <a:off x="11324169" y="-482861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5" name="Freeform 514"/>
          <p:cNvSpPr/>
          <p:nvPr userDrawn="1"/>
        </p:nvSpPr>
        <p:spPr>
          <a:xfrm>
            <a:off x="10976049" y="-7723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6" name="Freeform 515"/>
          <p:cNvSpPr/>
          <p:nvPr userDrawn="1"/>
        </p:nvSpPr>
        <p:spPr>
          <a:xfrm>
            <a:off x="7172633" y="-1711289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7" name="Freeform 516"/>
          <p:cNvSpPr/>
          <p:nvPr userDrawn="1"/>
        </p:nvSpPr>
        <p:spPr>
          <a:xfrm rot="2005993">
            <a:off x="7893160" y="-1870683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" name="Freeform 517"/>
          <p:cNvSpPr/>
          <p:nvPr userDrawn="1"/>
        </p:nvSpPr>
        <p:spPr>
          <a:xfrm>
            <a:off x="7545040" y="-1162511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9" name="Freeform 518"/>
          <p:cNvSpPr/>
          <p:nvPr userDrawn="1"/>
        </p:nvSpPr>
        <p:spPr>
          <a:xfrm>
            <a:off x="8235318" y="-2186427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0" name="Freeform 519"/>
          <p:cNvSpPr/>
          <p:nvPr userDrawn="1"/>
        </p:nvSpPr>
        <p:spPr>
          <a:xfrm rot="2005993">
            <a:off x="8955845" y="-2345821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1" name="Freeform 520"/>
          <p:cNvSpPr/>
          <p:nvPr userDrawn="1"/>
        </p:nvSpPr>
        <p:spPr>
          <a:xfrm>
            <a:off x="8607725" y="-1991735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2" name="Freeform 521"/>
          <p:cNvSpPr/>
          <p:nvPr userDrawn="1"/>
        </p:nvSpPr>
        <p:spPr>
          <a:xfrm>
            <a:off x="7415301" y="-761013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3" name="Freeform 522"/>
          <p:cNvSpPr/>
          <p:nvPr userDrawn="1"/>
        </p:nvSpPr>
        <p:spPr>
          <a:xfrm rot="2005993">
            <a:off x="8135828" y="-920407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4" name="Freeform 523"/>
          <p:cNvSpPr/>
          <p:nvPr userDrawn="1"/>
        </p:nvSpPr>
        <p:spPr>
          <a:xfrm>
            <a:off x="8477986" y="-1357203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5" name="Freeform 524"/>
          <p:cNvSpPr/>
          <p:nvPr userDrawn="1"/>
        </p:nvSpPr>
        <p:spPr>
          <a:xfrm rot="2005993">
            <a:off x="9198513" y="-1516597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6" name="Freeform 525"/>
          <p:cNvSpPr/>
          <p:nvPr userDrawn="1"/>
        </p:nvSpPr>
        <p:spPr>
          <a:xfrm>
            <a:off x="8850393" y="-1041459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7" name="Freeform 526"/>
          <p:cNvSpPr/>
          <p:nvPr userDrawn="1"/>
        </p:nvSpPr>
        <p:spPr>
          <a:xfrm>
            <a:off x="9828908" y="-2246622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8" name="Freeform 527"/>
          <p:cNvSpPr/>
          <p:nvPr userDrawn="1"/>
        </p:nvSpPr>
        <p:spPr>
          <a:xfrm>
            <a:off x="9699169" y="-1845124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9" name="Freeform 528"/>
          <p:cNvSpPr/>
          <p:nvPr userDrawn="1"/>
        </p:nvSpPr>
        <p:spPr>
          <a:xfrm rot="2005993">
            <a:off x="10419696" y="-2004518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0" name="Freeform 529"/>
          <p:cNvSpPr/>
          <p:nvPr userDrawn="1"/>
        </p:nvSpPr>
        <p:spPr>
          <a:xfrm>
            <a:off x="10071576" y="-1650427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1" name="Freeform 530"/>
          <p:cNvSpPr/>
          <p:nvPr userDrawn="1"/>
        </p:nvSpPr>
        <p:spPr>
          <a:xfrm>
            <a:off x="10761854" y="-2441314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2" name="Freeform 531"/>
          <p:cNvSpPr/>
          <p:nvPr userDrawn="1"/>
        </p:nvSpPr>
        <p:spPr>
          <a:xfrm>
            <a:off x="11134261" y="-2125570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3" name="Freeform 532"/>
          <p:cNvSpPr/>
          <p:nvPr userDrawn="1"/>
        </p:nvSpPr>
        <p:spPr>
          <a:xfrm rot="2005993">
            <a:off x="11946117" y="-514502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4" name="Freeform 533"/>
          <p:cNvSpPr/>
          <p:nvPr userDrawn="1"/>
        </p:nvSpPr>
        <p:spPr>
          <a:xfrm>
            <a:off x="11626470" y="-1643731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5" name="Freeform 534"/>
          <p:cNvSpPr/>
          <p:nvPr userDrawn="1"/>
        </p:nvSpPr>
        <p:spPr>
          <a:xfrm>
            <a:off x="11998877" y="-1327987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6" name="Freeform 535"/>
          <p:cNvSpPr/>
          <p:nvPr userDrawn="1"/>
        </p:nvSpPr>
        <p:spPr>
          <a:xfrm rot="2005993">
            <a:off x="3283868" y="-1151278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7" name="Freeform 536"/>
          <p:cNvSpPr/>
          <p:nvPr userDrawn="1"/>
        </p:nvSpPr>
        <p:spPr>
          <a:xfrm rot="2005993">
            <a:off x="95527" y="-1709876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8" name="Freeform 537"/>
          <p:cNvSpPr/>
          <p:nvPr userDrawn="1"/>
        </p:nvSpPr>
        <p:spPr>
          <a:xfrm>
            <a:off x="437685" y="-2025620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9" name="Freeform 538"/>
          <p:cNvSpPr/>
          <p:nvPr userDrawn="1"/>
        </p:nvSpPr>
        <p:spPr>
          <a:xfrm rot="2005993">
            <a:off x="1158212" y="-2185014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0" name="Freeform 539"/>
          <p:cNvSpPr/>
          <p:nvPr userDrawn="1"/>
        </p:nvSpPr>
        <p:spPr>
          <a:xfrm>
            <a:off x="810092" y="-1830928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1" name="Freeform 540"/>
          <p:cNvSpPr/>
          <p:nvPr userDrawn="1"/>
        </p:nvSpPr>
        <p:spPr>
          <a:xfrm>
            <a:off x="680353" y="-1196396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2" name="Freeform 541"/>
          <p:cNvSpPr/>
          <p:nvPr userDrawn="1"/>
        </p:nvSpPr>
        <p:spPr>
          <a:xfrm rot="2005993">
            <a:off x="1400880" y="-1355790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3" name="Freeform 542"/>
          <p:cNvSpPr/>
          <p:nvPr userDrawn="1"/>
        </p:nvSpPr>
        <p:spPr>
          <a:xfrm>
            <a:off x="2031275" y="-2085815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4" name="Freeform 543"/>
          <p:cNvSpPr/>
          <p:nvPr userDrawn="1"/>
        </p:nvSpPr>
        <p:spPr>
          <a:xfrm>
            <a:off x="1901536" y="-1684317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5" name="Freeform 544"/>
          <p:cNvSpPr/>
          <p:nvPr userDrawn="1"/>
        </p:nvSpPr>
        <p:spPr>
          <a:xfrm rot="2005993">
            <a:off x="2622063" y="-1843711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6" name="Freeform 545"/>
          <p:cNvSpPr/>
          <p:nvPr userDrawn="1"/>
        </p:nvSpPr>
        <p:spPr>
          <a:xfrm>
            <a:off x="2273943" y="-1489620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7" name="Freeform 546"/>
          <p:cNvSpPr/>
          <p:nvPr userDrawn="1"/>
        </p:nvSpPr>
        <p:spPr>
          <a:xfrm>
            <a:off x="2964221" y="-2280507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8" name="Freeform 547"/>
          <p:cNvSpPr/>
          <p:nvPr userDrawn="1"/>
        </p:nvSpPr>
        <p:spPr>
          <a:xfrm>
            <a:off x="3336628" y="-1964763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9" name="Freeform 548"/>
          <p:cNvSpPr/>
          <p:nvPr userDrawn="1"/>
        </p:nvSpPr>
        <p:spPr>
          <a:xfrm>
            <a:off x="3828837" y="-1482924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0" name="Freeform 549"/>
          <p:cNvSpPr/>
          <p:nvPr userDrawn="1"/>
        </p:nvSpPr>
        <p:spPr>
          <a:xfrm rot="2005993">
            <a:off x="7055038" y="-1346161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1" name="Freeform 550"/>
          <p:cNvSpPr/>
          <p:nvPr userDrawn="1"/>
        </p:nvSpPr>
        <p:spPr>
          <a:xfrm rot="2005993">
            <a:off x="3866697" y="-1904759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2" name="Freeform 551"/>
          <p:cNvSpPr/>
          <p:nvPr userDrawn="1"/>
        </p:nvSpPr>
        <p:spPr>
          <a:xfrm>
            <a:off x="4208855" y="-2220503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3" name="Freeform 552"/>
          <p:cNvSpPr/>
          <p:nvPr userDrawn="1"/>
        </p:nvSpPr>
        <p:spPr>
          <a:xfrm rot="2005993">
            <a:off x="4929382" y="-2379897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Freeform 553"/>
          <p:cNvSpPr/>
          <p:nvPr userDrawn="1"/>
        </p:nvSpPr>
        <p:spPr>
          <a:xfrm>
            <a:off x="4581262" y="-2025811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5" name="Freeform 554"/>
          <p:cNvSpPr/>
          <p:nvPr userDrawn="1"/>
        </p:nvSpPr>
        <p:spPr>
          <a:xfrm>
            <a:off x="4451523" y="-1391279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6" name="Freeform 555"/>
          <p:cNvSpPr/>
          <p:nvPr userDrawn="1"/>
        </p:nvSpPr>
        <p:spPr>
          <a:xfrm rot="2005993">
            <a:off x="5172050" y="-1550673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7" name="Freeform 556"/>
          <p:cNvSpPr/>
          <p:nvPr userDrawn="1"/>
        </p:nvSpPr>
        <p:spPr>
          <a:xfrm>
            <a:off x="5802445" y="-2280698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8" name="Freeform 557"/>
          <p:cNvSpPr/>
          <p:nvPr userDrawn="1"/>
        </p:nvSpPr>
        <p:spPr>
          <a:xfrm>
            <a:off x="5672706" y="-1879200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9" name="Freeform 558"/>
          <p:cNvSpPr/>
          <p:nvPr userDrawn="1"/>
        </p:nvSpPr>
        <p:spPr>
          <a:xfrm rot="2005993">
            <a:off x="6393233" y="-2038594"/>
            <a:ext cx="311195" cy="307270"/>
          </a:xfrm>
          <a:custGeom>
            <a:avLst/>
            <a:gdLst>
              <a:gd name="connsiteX0" fmla="*/ 908271 w 1262998"/>
              <a:gd name="connsiteY0" fmla="*/ 669347 h 1247069"/>
              <a:gd name="connsiteX1" fmla="*/ 912126 w 1262998"/>
              <a:gd name="connsiteY1" fmla="*/ 744362 h 1247069"/>
              <a:gd name="connsiteX2" fmla="*/ 757535 w 1262998"/>
              <a:gd name="connsiteY2" fmla="*/ 831270 h 1247069"/>
              <a:gd name="connsiteX3" fmla="*/ 1010645 w 1262998"/>
              <a:gd name="connsiteY3" fmla="*/ 848526 h 1247069"/>
              <a:gd name="connsiteX4" fmla="*/ 797908 w 1262998"/>
              <a:gd name="connsiteY4" fmla="*/ 409115 h 1247069"/>
              <a:gd name="connsiteX5" fmla="*/ 898413 w 1262998"/>
              <a:gd name="connsiteY5" fmla="*/ 477558 h 1247069"/>
              <a:gd name="connsiteX6" fmla="*/ 906802 w 1262998"/>
              <a:gd name="connsiteY6" fmla="*/ 640764 h 1247069"/>
              <a:gd name="connsiteX7" fmla="*/ 1042680 w 1262998"/>
              <a:gd name="connsiteY7" fmla="*/ 423814 h 1247069"/>
              <a:gd name="connsiteX8" fmla="*/ 479415 w 1262998"/>
              <a:gd name="connsiteY8" fmla="*/ 527157 h 1247069"/>
              <a:gd name="connsiteX9" fmla="*/ 488833 w 1262998"/>
              <a:gd name="connsiteY9" fmla="*/ 710412 h 1247069"/>
              <a:gd name="connsiteX10" fmla="*/ 640502 w 1262998"/>
              <a:gd name="connsiteY10" fmla="*/ 813696 h 1247069"/>
              <a:gd name="connsiteX11" fmla="*/ 834369 w 1262998"/>
              <a:gd name="connsiteY11" fmla="*/ 704708 h 1247069"/>
              <a:gd name="connsiteX12" fmla="*/ 824948 w 1262998"/>
              <a:gd name="connsiteY12" fmla="*/ 521454 h 1247069"/>
              <a:gd name="connsiteX13" fmla="*/ 673282 w 1262998"/>
              <a:gd name="connsiteY13" fmla="*/ 418169 h 1247069"/>
              <a:gd name="connsiteX14" fmla="*/ 260362 w 1262998"/>
              <a:gd name="connsiteY14" fmla="*/ 402228 h 1247069"/>
              <a:gd name="connsiteX15" fmla="*/ 397008 w 1262998"/>
              <a:gd name="connsiteY15" fmla="*/ 615771 h 1247069"/>
              <a:gd name="connsiteX16" fmla="*/ 247368 w 1262998"/>
              <a:gd name="connsiteY16" fmla="*/ 836064 h 1247069"/>
              <a:gd name="connsiteX17" fmla="*/ 506508 w 1262998"/>
              <a:gd name="connsiteY17" fmla="*/ 834212 h 1247069"/>
              <a:gd name="connsiteX18" fmla="*/ 616979 w 1262998"/>
              <a:gd name="connsiteY18" fmla="*/ 1060696 h 1247069"/>
              <a:gd name="connsiteX19" fmla="*/ 735138 w 1262998"/>
              <a:gd name="connsiteY19" fmla="*/ 843862 h 1247069"/>
              <a:gd name="connsiteX20" fmla="*/ 629870 w 1262998"/>
              <a:gd name="connsiteY20" fmla="*/ 903041 h 1247069"/>
              <a:gd name="connsiteX21" fmla="*/ 409053 w 1262998"/>
              <a:gd name="connsiteY21" fmla="*/ 752667 h 1247069"/>
              <a:gd name="connsiteX22" fmla="*/ 395338 w 1262998"/>
              <a:gd name="connsiteY22" fmla="*/ 485862 h 1247069"/>
              <a:gd name="connsiteX23" fmla="*/ 677595 w 1262998"/>
              <a:gd name="connsiteY23" fmla="*/ 327182 h 1247069"/>
              <a:gd name="connsiteX24" fmla="*/ 784885 w 1262998"/>
              <a:gd name="connsiteY24" fmla="*/ 400246 h 1247069"/>
              <a:gd name="connsiteX25" fmla="*/ 655114 w 1262998"/>
              <a:gd name="connsiteY25" fmla="*/ 171987 h 1247069"/>
              <a:gd name="connsiteX26" fmla="*/ 539570 w 1262998"/>
              <a:gd name="connsiteY26" fmla="*/ 404485 h 1247069"/>
              <a:gd name="connsiteX27" fmla="*/ 442129 w 1262998"/>
              <a:gd name="connsiteY27" fmla="*/ 408064 h 1247069"/>
              <a:gd name="connsiteX28" fmla="*/ 183864 w 1262998"/>
              <a:gd name="connsiteY28" fmla="*/ 201938 h 1247069"/>
              <a:gd name="connsiteX29" fmla="*/ 229249 w 1262998"/>
              <a:gd name="connsiteY29" fmla="*/ 207459 h 1247069"/>
              <a:gd name="connsiteX30" fmla="*/ 214485 w 1262998"/>
              <a:gd name="connsiteY30" fmla="*/ 328812 h 1247069"/>
              <a:gd name="connsiteX31" fmla="*/ 282513 w 1262998"/>
              <a:gd name="connsiteY31" fmla="*/ 330996 h 1247069"/>
              <a:gd name="connsiteX32" fmla="*/ 296478 w 1262998"/>
              <a:gd name="connsiteY32" fmla="*/ 216217 h 1247069"/>
              <a:gd name="connsiteX33" fmla="*/ 341863 w 1262998"/>
              <a:gd name="connsiteY33" fmla="*/ 221738 h 1247069"/>
              <a:gd name="connsiteX34" fmla="*/ 328390 w 1262998"/>
              <a:gd name="connsiteY34" fmla="*/ 332469 h 1247069"/>
              <a:gd name="connsiteX35" fmla="*/ 360684 w 1262998"/>
              <a:gd name="connsiteY35" fmla="*/ 333506 h 1247069"/>
              <a:gd name="connsiteX36" fmla="*/ 496962 w 1262998"/>
              <a:gd name="connsiteY36" fmla="*/ 328500 h 1247069"/>
              <a:gd name="connsiteX37" fmla="*/ 559287 w 1262998"/>
              <a:gd name="connsiteY37" fmla="*/ 203085 h 1247069"/>
              <a:gd name="connsiteX38" fmla="*/ 436139 w 1262998"/>
              <a:gd name="connsiteY38" fmla="*/ 142732 h 1247069"/>
              <a:gd name="connsiteX39" fmla="*/ 456259 w 1262998"/>
              <a:gd name="connsiteY39" fmla="*/ 101678 h 1247069"/>
              <a:gd name="connsiteX40" fmla="*/ 579634 w 1262998"/>
              <a:gd name="connsiteY40" fmla="*/ 162142 h 1247069"/>
              <a:gd name="connsiteX41" fmla="*/ 609805 w 1262998"/>
              <a:gd name="connsiteY41" fmla="*/ 101430 h 1247069"/>
              <a:gd name="connsiteX42" fmla="*/ 486609 w 1262998"/>
              <a:gd name="connsiteY42" fmla="*/ 41053 h 1247069"/>
              <a:gd name="connsiteX43" fmla="*/ 506729 w 1262998"/>
              <a:gd name="connsiteY43" fmla="*/ 0 h 1247069"/>
              <a:gd name="connsiteX44" fmla="*/ 630152 w 1262998"/>
              <a:gd name="connsiteY44" fmla="*/ 60487 h 1247069"/>
              <a:gd name="connsiteX45" fmla="*/ 658553 w 1262998"/>
              <a:gd name="connsiteY45" fmla="*/ 3336 h 1247069"/>
              <a:gd name="connsiteX46" fmla="*/ 690090 w 1262998"/>
              <a:gd name="connsiteY46" fmla="*/ 58807 h 1247069"/>
              <a:gd name="connsiteX47" fmla="*/ 801687 w 1262998"/>
              <a:gd name="connsiteY47" fmla="*/ 4795 h 1247069"/>
              <a:gd name="connsiteX48" fmla="*/ 821383 w 1262998"/>
              <a:gd name="connsiteY48" fmla="*/ 45492 h 1247069"/>
              <a:gd name="connsiteX49" fmla="*/ 712485 w 1262998"/>
              <a:gd name="connsiteY49" fmla="*/ 98198 h 1247069"/>
              <a:gd name="connsiteX50" fmla="*/ 743293 w 1262998"/>
              <a:gd name="connsiteY50" fmla="*/ 152388 h 1247069"/>
              <a:gd name="connsiteX51" fmla="*/ 840554 w 1262998"/>
              <a:gd name="connsiteY51" fmla="*/ 105315 h 1247069"/>
              <a:gd name="connsiteX52" fmla="*/ 860251 w 1262998"/>
              <a:gd name="connsiteY52" fmla="*/ 146012 h 1247069"/>
              <a:gd name="connsiteX53" fmla="*/ 765688 w 1262998"/>
              <a:gd name="connsiteY53" fmla="*/ 191779 h 1247069"/>
              <a:gd name="connsiteX54" fmla="*/ 846704 w 1262998"/>
              <a:gd name="connsiteY54" fmla="*/ 334282 h 1247069"/>
              <a:gd name="connsiteX55" fmla="*/ 960296 w 1262998"/>
              <a:gd name="connsiteY55" fmla="*/ 341104 h 1247069"/>
              <a:gd name="connsiteX56" fmla="*/ 960296 w 1262998"/>
              <a:gd name="connsiteY56" fmla="*/ 206007 h 1247069"/>
              <a:gd name="connsiteX57" fmla="*/ 1006015 w 1262998"/>
              <a:gd name="connsiteY57" fmla="*/ 206007 h 1247069"/>
              <a:gd name="connsiteX58" fmla="*/ 1006015 w 1262998"/>
              <a:gd name="connsiteY58" fmla="*/ 343849 h 1247069"/>
              <a:gd name="connsiteX59" fmla="*/ 1073809 w 1262998"/>
              <a:gd name="connsiteY59" fmla="*/ 347921 h 1247069"/>
              <a:gd name="connsiteX60" fmla="*/ 1073809 w 1262998"/>
              <a:gd name="connsiteY60" fmla="*/ 206580 h 1247069"/>
              <a:gd name="connsiteX61" fmla="*/ 1119528 w 1262998"/>
              <a:gd name="connsiteY61" fmla="*/ 206580 h 1247069"/>
              <a:gd name="connsiteX62" fmla="*/ 1119528 w 1262998"/>
              <a:gd name="connsiteY62" fmla="*/ 350666 h 1247069"/>
              <a:gd name="connsiteX63" fmla="*/ 1200591 w 1262998"/>
              <a:gd name="connsiteY63" fmla="*/ 355534 h 1247069"/>
              <a:gd name="connsiteX64" fmla="*/ 1168915 w 1262998"/>
              <a:gd name="connsiteY64" fmla="*/ 406110 h 1247069"/>
              <a:gd name="connsiteX65" fmla="*/ 1262998 w 1262998"/>
              <a:gd name="connsiteY65" fmla="*/ 492517 h 1247069"/>
              <a:gd name="connsiteX66" fmla="*/ 1232073 w 1262998"/>
              <a:gd name="connsiteY66" fmla="*/ 526189 h 1247069"/>
              <a:gd name="connsiteX67" fmla="*/ 1144233 w 1262998"/>
              <a:gd name="connsiteY67" fmla="*/ 445517 h 1247069"/>
              <a:gd name="connsiteX68" fmla="*/ 1107634 w 1262998"/>
              <a:gd name="connsiteY68" fmla="*/ 503952 h 1247069"/>
              <a:gd name="connsiteX69" fmla="*/ 1185791 w 1262998"/>
              <a:gd name="connsiteY69" fmla="*/ 575733 h 1247069"/>
              <a:gd name="connsiteX70" fmla="*/ 1154866 w 1262998"/>
              <a:gd name="connsiteY70" fmla="*/ 609405 h 1247069"/>
              <a:gd name="connsiteX71" fmla="*/ 1082953 w 1262998"/>
              <a:gd name="connsiteY71" fmla="*/ 543359 h 1247069"/>
              <a:gd name="connsiteX72" fmla="*/ 999686 w 1262998"/>
              <a:gd name="connsiteY72" fmla="*/ 676307 h 1247069"/>
              <a:gd name="connsiteX73" fmla="*/ 1035444 w 1262998"/>
              <a:gd name="connsiteY73" fmla="*/ 738892 h 1247069"/>
              <a:gd name="connsiteX74" fmla="*/ 1157526 w 1262998"/>
              <a:gd name="connsiteY74" fmla="*/ 680104 h 1247069"/>
              <a:gd name="connsiteX75" fmla="*/ 1177362 w 1262998"/>
              <a:gd name="connsiteY75" fmla="*/ 721295 h 1247069"/>
              <a:gd name="connsiteX76" fmla="*/ 1058182 w 1262998"/>
              <a:gd name="connsiteY76" fmla="*/ 778687 h 1247069"/>
              <a:gd name="connsiteX77" fmla="*/ 1091898 w 1262998"/>
              <a:gd name="connsiteY77" fmla="*/ 837697 h 1247069"/>
              <a:gd name="connsiteX78" fmla="*/ 1206260 w 1262998"/>
              <a:gd name="connsiteY78" fmla="*/ 782626 h 1247069"/>
              <a:gd name="connsiteX79" fmla="*/ 1226096 w 1262998"/>
              <a:gd name="connsiteY79" fmla="*/ 823817 h 1247069"/>
              <a:gd name="connsiteX80" fmla="*/ 1114635 w 1262998"/>
              <a:gd name="connsiteY80" fmla="*/ 877492 h 1247069"/>
              <a:gd name="connsiteX81" fmla="*/ 1155787 w 1262998"/>
              <a:gd name="connsiteY81" fmla="*/ 949519 h 1247069"/>
              <a:gd name="connsiteX82" fmla="*/ 1069932 w 1262998"/>
              <a:gd name="connsiteY82" fmla="*/ 943666 h 1247069"/>
              <a:gd name="connsiteX83" fmla="*/ 1025524 w 1262998"/>
              <a:gd name="connsiteY83" fmla="*/ 1079864 h 1247069"/>
              <a:gd name="connsiteX84" fmla="*/ 982057 w 1262998"/>
              <a:gd name="connsiteY84" fmla="*/ 1065691 h 1247069"/>
              <a:gd name="connsiteX85" fmla="*/ 1022890 w 1262998"/>
              <a:gd name="connsiteY85" fmla="*/ 940459 h 1247069"/>
              <a:gd name="connsiteX86" fmla="*/ 953133 w 1262998"/>
              <a:gd name="connsiteY86" fmla="*/ 935703 h 1247069"/>
              <a:gd name="connsiteX87" fmla="*/ 917780 w 1262998"/>
              <a:gd name="connsiteY87" fmla="*/ 1044131 h 1247069"/>
              <a:gd name="connsiteX88" fmla="*/ 874313 w 1262998"/>
              <a:gd name="connsiteY88" fmla="*/ 1029958 h 1247069"/>
              <a:gd name="connsiteX89" fmla="*/ 906091 w 1262998"/>
              <a:gd name="connsiteY89" fmla="*/ 932496 h 1247069"/>
              <a:gd name="connsiteX90" fmla="*/ 780850 w 1262998"/>
              <a:gd name="connsiteY90" fmla="*/ 923957 h 1247069"/>
              <a:gd name="connsiteX91" fmla="*/ 710488 w 1262998"/>
              <a:gd name="connsiteY91" fmla="*/ 1053076 h 1247069"/>
              <a:gd name="connsiteX92" fmla="*/ 814817 w 1262998"/>
              <a:gd name="connsiteY92" fmla="*/ 1097361 h 1247069"/>
              <a:gd name="connsiteX93" fmla="*/ 796953 w 1262998"/>
              <a:gd name="connsiteY93" fmla="*/ 1139445 h 1247069"/>
              <a:gd name="connsiteX94" fmla="*/ 688507 w 1262998"/>
              <a:gd name="connsiteY94" fmla="*/ 1093413 h 1247069"/>
              <a:gd name="connsiteX95" fmla="*/ 655913 w 1262998"/>
              <a:gd name="connsiteY95" fmla="*/ 1153226 h 1247069"/>
              <a:gd name="connsiteX96" fmla="*/ 769935 w 1262998"/>
              <a:gd name="connsiteY96" fmla="*/ 1201626 h 1247069"/>
              <a:gd name="connsiteX97" fmla="*/ 752071 w 1262998"/>
              <a:gd name="connsiteY97" fmla="*/ 1243710 h 1247069"/>
              <a:gd name="connsiteX98" fmla="*/ 633932 w 1262998"/>
              <a:gd name="connsiteY98" fmla="*/ 1193563 h 1247069"/>
              <a:gd name="connsiteX99" fmla="*/ 605222 w 1262998"/>
              <a:gd name="connsiteY99" fmla="*/ 1246248 h 1247069"/>
              <a:gd name="connsiteX100" fmla="*/ 580535 w 1262998"/>
              <a:gd name="connsiteY100" fmla="*/ 1195638 h 1247069"/>
              <a:gd name="connsiteX101" fmla="*/ 463389 w 1262998"/>
              <a:gd name="connsiteY101" fmla="*/ 1247069 h 1247069"/>
              <a:gd name="connsiteX102" fmla="*/ 445010 w 1262998"/>
              <a:gd name="connsiteY102" fmla="*/ 1205207 h 1247069"/>
              <a:gd name="connsiteX103" fmla="*/ 560476 w 1262998"/>
              <a:gd name="connsiteY103" fmla="*/ 1154513 h 1247069"/>
              <a:gd name="connsiteX104" fmla="*/ 530730 w 1262998"/>
              <a:gd name="connsiteY104" fmla="*/ 1093532 h 1247069"/>
              <a:gd name="connsiteX105" fmla="*/ 418282 w 1262998"/>
              <a:gd name="connsiteY105" fmla="*/ 1142901 h 1247069"/>
              <a:gd name="connsiteX106" fmla="*/ 399903 w 1262998"/>
              <a:gd name="connsiteY106" fmla="*/ 1101039 h 1247069"/>
              <a:gd name="connsiteX107" fmla="*/ 510671 w 1262998"/>
              <a:gd name="connsiteY107" fmla="*/ 1052407 h 1247069"/>
              <a:gd name="connsiteX108" fmla="*/ 450720 w 1262998"/>
              <a:gd name="connsiteY108" fmla="*/ 929500 h 1247069"/>
              <a:gd name="connsiteX109" fmla="*/ 314650 w 1262998"/>
              <a:gd name="connsiteY109" fmla="*/ 930472 h 1247069"/>
              <a:gd name="connsiteX110" fmla="*/ 295864 w 1262998"/>
              <a:gd name="connsiteY110" fmla="*/ 1084877 h 1247069"/>
              <a:gd name="connsiteX111" fmla="*/ 250480 w 1262998"/>
              <a:gd name="connsiteY111" fmla="*/ 1079356 h 1247069"/>
              <a:gd name="connsiteX112" fmla="*/ 268554 w 1262998"/>
              <a:gd name="connsiteY112" fmla="*/ 930801 h 1247069"/>
              <a:gd name="connsiteX113" fmla="*/ 200201 w 1262998"/>
              <a:gd name="connsiteY113" fmla="*/ 931290 h 1247069"/>
              <a:gd name="connsiteX114" fmla="*/ 183251 w 1262998"/>
              <a:gd name="connsiteY114" fmla="*/ 1070598 h 1247069"/>
              <a:gd name="connsiteX115" fmla="*/ 137866 w 1262998"/>
              <a:gd name="connsiteY115" fmla="*/ 1065077 h 1247069"/>
              <a:gd name="connsiteX116" fmla="*/ 154103 w 1262998"/>
              <a:gd name="connsiteY116" fmla="*/ 931619 h 1247069"/>
              <a:gd name="connsiteX117" fmla="*/ 88298 w 1262998"/>
              <a:gd name="connsiteY117" fmla="*/ 932089 h 1247069"/>
              <a:gd name="connsiteX118" fmla="*/ 121298 w 1262998"/>
              <a:gd name="connsiteY118" fmla="*/ 883509 h 1247069"/>
              <a:gd name="connsiteX119" fmla="*/ 0 w 1262998"/>
              <a:gd name="connsiteY119" fmla="*/ 787550 h 1247069"/>
              <a:gd name="connsiteX120" fmla="*/ 28365 w 1262998"/>
              <a:gd name="connsiteY120" fmla="*/ 751695 h 1247069"/>
              <a:gd name="connsiteX121" fmla="*/ 147055 w 1262998"/>
              <a:gd name="connsiteY121" fmla="*/ 845589 h 1247069"/>
              <a:gd name="connsiteX122" fmla="*/ 185249 w 1262998"/>
              <a:gd name="connsiteY122" fmla="*/ 789361 h 1247069"/>
              <a:gd name="connsiteX123" fmla="*/ 70877 w 1262998"/>
              <a:gd name="connsiteY123" fmla="*/ 698882 h 1247069"/>
              <a:gd name="connsiteX124" fmla="*/ 99242 w 1262998"/>
              <a:gd name="connsiteY124" fmla="*/ 663026 h 1247069"/>
              <a:gd name="connsiteX125" fmla="*/ 211006 w 1262998"/>
              <a:gd name="connsiteY125" fmla="*/ 751442 h 1247069"/>
              <a:gd name="connsiteX126" fmla="*/ 297576 w 1262998"/>
              <a:gd name="connsiteY126" fmla="*/ 623996 h 1247069"/>
              <a:gd name="connsiteX127" fmla="*/ 228077 w 1262998"/>
              <a:gd name="connsiteY127" fmla="*/ 515386 h 1247069"/>
              <a:gd name="connsiteX128" fmla="*/ 113318 w 1262998"/>
              <a:gd name="connsiteY128" fmla="*/ 584741 h 1247069"/>
              <a:gd name="connsiteX129" fmla="*/ 89670 w 1262998"/>
              <a:gd name="connsiteY129" fmla="*/ 545612 h 1247069"/>
              <a:gd name="connsiteX130" fmla="*/ 203427 w 1262998"/>
              <a:gd name="connsiteY130" fmla="*/ 476864 h 1247069"/>
              <a:gd name="connsiteX131" fmla="*/ 166875 w 1262998"/>
              <a:gd name="connsiteY131" fmla="*/ 419741 h 1247069"/>
              <a:gd name="connsiteX132" fmla="*/ 55096 w 1262998"/>
              <a:gd name="connsiteY132" fmla="*/ 487294 h 1247069"/>
              <a:gd name="connsiteX133" fmla="*/ 31449 w 1262998"/>
              <a:gd name="connsiteY133" fmla="*/ 448166 h 1247069"/>
              <a:gd name="connsiteX134" fmla="*/ 142224 w 1262998"/>
              <a:gd name="connsiteY134" fmla="*/ 381218 h 1247069"/>
              <a:gd name="connsiteX135" fmla="*/ 106470 w 1262998"/>
              <a:gd name="connsiteY135" fmla="*/ 325344 h 1247069"/>
              <a:gd name="connsiteX136" fmla="*/ 168607 w 1262998"/>
              <a:gd name="connsiteY136" fmla="*/ 327339 h 124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62998" h="1247069">
                <a:moveTo>
                  <a:pt x="908271" y="669347"/>
                </a:moveTo>
                <a:lnTo>
                  <a:pt x="912126" y="744362"/>
                </a:lnTo>
                <a:lnTo>
                  <a:pt x="757535" y="831270"/>
                </a:lnTo>
                <a:lnTo>
                  <a:pt x="1010645" y="848526"/>
                </a:lnTo>
                <a:close/>
                <a:moveTo>
                  <a:pt x="797908" y="409115"/>
                </a:moveTo>
                <a:lnTo>
                  <a:pt x="898413" y="477558"/>
                </a:lnTo>
                <a:lnTo>
                  <a:pt x="906802" y="640764"/>
                </a:lnTo>
                <a:lnTo>
                  <a:pt x="1042680" y="423814"/>
                </a:lnTo>
                <a:close/>
                <a:moveTo>
                  <a:pt x="479415" y="527157"/>
                </a:moveTo>
                <a:lnTo>
                  <a:pt x="488833" y="710412"/>
                </a:lnTo>
                <a:lnTo>
                  <a:pt x="640502" y="813696"/>
                </a:lnTo>
                <a:lnTo>
                  <a:pt x="834369" y="704708"/>
                </a:lnTo>
                <a:lnTo>
                  <a:pt x="824948" y="521454"/>
                </a:lnTo>
                <a:lnTo>
                  <a:pt x="673282" y="418169"/>
                </a:lnTo>
                <a:close/>
                <a:moveTo>
                  <a:pt x="260362" y="402228"/>
                </a:moveTo>
                <a:cubicBezTo>
                  <a:pt x="305911" y="473408"/>
                  <a:pt x="351458" y="544589"/>
                  <a:pt x="397008" y="615771"/>
                </a:cubicBezTo>
                <a:lnTo>
                  <a:pt x="247368" y="836064"/>
                </a:lnTo>
                <a:lnTo>
                  <a:pt x="506508" y="834212"/>
                </a:lnTo>
                <a:lnTo>
                  <a:pt x="616979" y="1060696"/>
                </a:lnTo>
                <a:lnTo>
                  <a:pt x="735138" y="843862"/>
                </a:lnTo>
                <a:lnTo>
                  <a:pt x="629870" y="903041"/>
                </a:lnTo>
                <a:lnTo>
                  <a:pt x="409053" y="752667"/>
                </a:lnTo>
                <a:lnTo>
                  <a:pt x="395338" y="485862"/>
                </a:lnTo>
                <a:lnTo>
                  <a:pt x="677595" y="327182"/>
                </a:lnTo>
                <a:lnTo>
                  <a:pt x="784885" y="400246"/>
                </a:lnTo>
                <a:lnTo>
                  <a:pt x="655114" y="171987"/>
                </a:lnTo>
                <a:lnTo>
                  <a:pt x="539570" y="404485"/>
                </a:lnTo>
                <a:lnTo>
                  <a:pt x="442129" y="408064"/>
                </a:lnTo>
                <a:close/>
                <a:moveTo>
                  <a:pt x="183864" y="201938"/>
                </a:moveTo>
                <a:lnTo>
                  <a:pt x="229249" y="207459"/>
                </a:lnTo>
                <a:lnTo>
                  <a:pt x="214485" y="328812"/>
                </a:lnTo>
                <a:lnTo>
                  <a:pt x="282513" y="330996"/>
                </a:lnTo>
                <a:lnTo>
                  <a:pt x="296478" y="216217"/>
                </a:lnTo>
                <a:lnTo>
                  <a:pt x="341863" y="221738"/>
                </a:lnTo>
                <a:lnTo>
                  <a:pt x="328390" y="332469"/>
                </a:lnTo>
                <a:lnTo>
                  <a:pt x="360684" y="333506"/>
                </a:lnTo>
                <a:lnTo>
                  <a:pt x="496962" y="328500"/>
                </a:lnTo>
                <a:lnTo>
                  <a:pt x="559287" y="203085"/>
                </a:lnTo>
                <a:lnTo>
                  <a:pt x="436139" y="142732"/>
                </a:lnTo>
                <a:lnTo>
                  <a:pt x="456259" y="101678"/>
                </a:lnTo>
                <a:lnTo>
                  <a:pt x="579634" y="162142"/>
                </a:lnTo>
                <a:lnTo>
                  <a:pt x="609805" y="101430"/>
                </a:lnTo>
                <a:lnTo>
                  <a:pt x="486609" y="41053"/>
                </a:lnTo>
                <a:lnTo>
                  <a:pt x="506729" y="0"/>
                </a:lnTo>
                <a:lnTo>
                  <a:pt x="630152" y="60487"/>
                </a:lnTo>
                <a:lnTo>
                  <a:pt x="658553" y="3336"/>
                </a:lnTo>
                <a:lnTo>
                  <a:pt x="690090" y="58807"/>
                </a:lnTo>
                <a:lnTo>
                  <a:pt x="801687" y="4795"/>
                </a:lnTo>
                <a:lnTo>
                  <a:pt x="821383" y="45492"/>
                </a:lnTo>
                <a:lnTo>
                  <a:pt x="712485" y="98198"/>
                </a:lnTo>
                <a:lnTo>
                  <a:pt x="743293" y="152388"/>
                </a:lnTo>
                <a:lnTo>
                  <a:pt x="840554" y="105315"/>
                </a:lnTo>
                <a:lnTo>
                  <a:pt x="860251" y="146012"/>
                </a:lnTo>
                <a:lnTo>
                  <a:pt x="765688" y="191779"/>
                </a:lnTo>
                <a:lnTo>
                  <a:pt x="846704" y="334282"/>
                </a:lnTo>
                <a:lnTo>
                  <a:pt x="960296" y="341104"/>
                </a:lnTo>
                <a:lnTo>
                  <a:pt x="960296" y="206007"/>
                </a:lnTo>
                <a:lnTo>
                  <a:pt x="1006015" y="206007"/>
                </a:lnTo>
                <a:lnTo>
                  <a:pt x="1006015" y="343849"/>
                </a:lnTo>
                <a:lnTo>
                  <a:pt x="1073809" y="347921"/>
                </a:lnTo>
                <a:lnTo>
                  <a:pt x="1073809" y="206580"/>
                </a:lnTo>
                <a:lnTo>
                  <a:pt x="1119528" y="206580"/>
                </a:lnTo>
                <a:lnTo>
                  <a:pt x="1119528" y="350666"/>
                </a:lnTo>
                <a:lnTo>
                  <a:pt x="1200591" y="355534"/>
                </a:lnTo>
                <a:lnTo>
                  <a:pt x="1168915" y="406110"/>
                </a:lnTo>
                <a:lnTo>
                  <a:pt x="1262998" y="492517"/>
                </a:lnTo>
                <a:lnTo>
                  <a:pt x="1232073" y="526189"/>
                </a:lnTo>
                <a:lnTo>
                  <a:pt x="1144233" y="445517"/>
                </a:lnTo>
                <a:lnTo>
                  <a:pt x="1107634" y="503952"/>
                </a:lnTo>
                <a:lnTo>
                  <a:pt x="1185791" y="575733"/>
                </a:lnTo>
                <a:lnTo>
                  <a:pt x="1154866" y="609405"/>
                </a:lnTo>
                <a:lnTo>
                  <a:pt x="1082953" y="543359"/>
                </a:lnTo>
                <a:lnTo>
                  <a:pt x="999686" y="676307"/>
                </a:lnTo>
                <a:lnTo>
                  <a:pt x="1035444" y="738892"/>
                </a:lnTo>
                <a:lnTo>
                  <a:pt x="1157526" y="680104"/>
                </a:lnTo>
                <a:lnTo>
                  <a:pt x="1177362" y="721295"/>
                </a:lnTo>
                <a:lnTo>
                  <a:pt x="1058182" y="778687"/>
                </a:lnTo>
                <a:lnTo>
                  <a:pt x="1091898" y="837697"/>
                </a:lnTo>
                <a:lnTo>
                  <a:pt x="1206260" y="782626"/>
                </a:lnTo>
                <a:lnTo>
                  <a:pt x="1226096" y="823817"/>
                </a:lnTo>
                <a:lnTo>
                  <a:pt x="1114635" y="877492"/>
                </a:lnTo>
                <a:lnTo>
                  <a:pt x="1155787" y="949519"/>
                </a:lnTo>
                <a:lnTo>
                  <a:pt x="1069932" y="943666"/>
                </a:lnTo>
                <a:lnTo>
                  <a:pt x="1025524" y="1079864"/>
                </a:lnTo>
                <a:lnTo>
                  <a:pt x="982057" y="1065691"/>
                </a:lnTo>
                <a:lnTo>
                  <a:pt x="1022890" y="940459"/>
                </a:lnTo>
                <a:lnTo>
                  <a:pt x="953133" y="935703"/>
                </a:lnTo>
                <a:lnTo>
                  <a:pt x="917780" y="1044131"/>
                </a:lnTo>
                <a:lnTo>
                  <a:pt x="874313" y="1029958"/>
                </a:lnTo>
                <a:lnTo>
                  <a:pt x="906091" y="932496"/>
                </a:lnTo>
                <a:lnTo>
                  <a:pt x="780850" y="923957"/>
                </a:lnTo>
                <a:lnTo>
                  <a:pt x="710488" y="1053076"/>
                </a:lnTo>
                <a:lnTo>
                  <a:pt x="814817" y="1097361"/>
                </a:lnTo>
                <a:lnTo>
                  <a:pt x="796953" y="1139445"/>
                </a:lnTo>
                <a:lnTo>
                  <a:pt x="688507" y="1093413"/>
                </a:lnTo>
                <a:lnTo>
                  <a:pt x="655913" y="1153226"/>
                </a:lnTo>
                <a:lnTo>
                  <a:pt x="769935" y="1201626"/>
                </a:lnTo>
                <a:lnTo>
                  <a:pt x="752071" y="1243710"/>
                </a:lnTo>
                <a:lnTo>
                  <a:pt x="633932" y="1193563"/>
                </a:lnTo>
                <a:lnTo>
                  <a:pt x="605222" y="1246248"/>
                </a:lnTo>
                <a:lnTo>
                  <a:pt x="580535" y="1195638"/>
                </a:lnTo>
                <a:lnTo>
                  <a:pt x="463389" y="1247069"/>
                </a:lnTo>
                <a:lnTo>
                  <a:pt x="445010" y="1205207"/>
                </a:lnTo>
                <a:lnTo>
                  <a:pt x="560476" y="1154513"/>
                </a:lnTo>
                <a:lnTo>
                  <a:pt x="530730" y="1093532"/>
                </a:lnTo>
                <a:lnTo>
                  <a:pt x="418282" y="1142901"/>
                </a:lnTo>
                <a:lnTo>
                  <a:pt x="399903" y="1101039"/>
                </a:lnTo>
                <a:lnTo>
                  <a:pt x="510671" y="1052407"/>
                </a:lnTo>
                <a:lnTo>
                  <a:pt x="450720" y="929500"/>
                </a:lnTo>
                <a:lnTo>
                  <a:pt x="314650" y="930472"/>
                </a:lnTo>
                <a:lnTo>
                  <a:pt x="295864" y="1084877"/>
                </a:lnTo>
                <a:lnTo>
                  <a:pt x="250480" y="1079356"/>
                </a:lnTo>
                <a:lnTo>
                  <a:pt x="268554" y="930801"/>
                </a:lnTo>
                <a:lnTo>
                  <a:pt x="200201" y="931290"/>
                </a:lnTo>
                <a:lnTo>
                  <a:pt x="183251" y="1070598"/>
                </a:lnTo>
                <a:lnTo>
                  <a:pt x="137866" y="1065077"/>
                </a:lnTo>
                <a:lnTo>
                  <a:pt x="154103" y="931619"/>
                </a:lnTo>
                <a:lnTo>
                  <a:pt x="88298" y="932089"/>
                </a:lnTo>
                <a:lnTo>
                  <a:pt x="121298" y="883509"/>
                </a:lnTo>
                <a:lnTo>
                  <a:pt x="0" y="787550"/>
                </a:lnTo>
                <a:lnTo>
                  <a:pt x="28365" y="751695"/>
                </a:lnTo>
                <a:lnTo>
                  <a:pt x="147055" y="845589"/>
                </a:lnTo>
                <a:lnTo>
                  <a:pt x="185249" y="789361"/>
                </a:lnTo>
                <a:lnTo>
                  <a:pt x="70877" y="698882"/>
                </a:lnTo>
                <a:lnTo>
                  <a:pt x="99242" y="663026"/>
                </a:lnTo>
                <a:lnTo>
                  <a:pt x="211006" y="751442"/>
                </a:lnTo>
                <a:lnTo>
                  <a:pt x="297576" y="623996"/>
                </a:lnTo>
                <a:lnTo>
                  <a:pt x="228077" y="515386"/>
                </a:lnTo>
                <a:lnTo>
                  <a:pt x="113318" y="584741"/>
                </a:lnTo>
                <a:lnTo>
                  <a:pt x="89670" y="545612"/>
                </a:lnTo>
                <a:lnTo>
                  <a:pt x="203427" y="476864"/>
                </a:lnTo>
                <a:lnTo>
                  <a:pt x="166875" y="419741"/>
                </a:lnTo>
                <a:lnTo>
                  <a:pt x="55096" y="487294"/>
                </a:lnTo>
                <a:lnTo>
                  <a:pt x="31449" y="448166"/>
                </a:lnTo>
                <a:lnTo>
                  <a:pt x="142224" y="381218"/>
                </a:lnTo>
                <a:lnTo>
                  <a:pt x="106470" y="325344"/>
                </a:lnTo>
                <a:lnTo>
                  <a:pt x="168607" y="32733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Freeform 559"/>
          <p:cNvSpPr/>
          <p:nvPr userDrawn="1"/>
        </p:nvSpPr>
        <p:spPr>
          <a:xfrm>
            <a:off x="6045113" y="-1684503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1" name="Freeform 560"/>
          <p:cNvSpPr/>
          <p:nvPr userDrawn="1"/>
        </p:nvSpPr>
        <p:spPr>
          <a:xfrm>
            <a:off x="6735391" y="-2475390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2" name="Freeform 561"/>
          <p:cNvSpPr/>
          <p:nvPr userDrawn="1"/>
        </p:nvSpPr>
        <p:spPr>
          <a:xfrm>
            <a:off x="7107798" y="-2159646"/>
            <a:ext cx="321439" cy="268928"/>
          </a:xfrm>
          <a:custGeom>
            <a:avLst/>
            <a:gdLst>
              <a:gd name="connsiteX0" fmla="*/ 271352 w 447981"/>
              <a:gd name="connsiteY0" fmla="*/ 281028 h 374798"/>
              <a:gd name="connsiteX1" fmla="*/ 277611 w 447981"/>
              <a:gd name="connsiteY1" fmla="*/ 336123 h 374798"/>
              <a:gd name="connsiteX2" fmla="*/ 328605 w 447981"/>
              <a:gd name="connsiteY2" fmla="*/ 348535 h 374798"/>
              <a:gd name="connsiteX3" fmla="*/ 322927 w 447981"/>
              <a:gd name="connsiteY3" fmla="*/ 296942 h 374798"/>
              <a:gd name="connsiteX4" fmla="*/ 155887 w 447981"/>
              <a:gd name="connsiteY4" fmla="*/ 266743 h 374798"/>
              <a:gd name="connsiteX5" fmla="*/ 105087 w 447981"/>
              <a:gd name="connsiteY5" fmla="*/ 288968 h 374798"/>
              <a:gd name="connsiteX6" fmla="*/ 108262 w 447981"/>
              <a:gd name="connsiteY6" fmla="*/ 341355 h 374798"/>
              <a:gd name="connsiteX7" fmla="*/ 155887 w 447981"/>
              <a:gd name="connsiteY7" fmla="*/ 320718 h 374798"/>
              <a:gd name="connsiteX8" fmla="*/ 368764 w 447981"/>
              <a:gd name="connsiteY8" fmla="*/ 164059 h 374798"/>
              <a:gd name="connsiteX9" fmla="*/ 325824 w 447981"/>
              <a:gd name="connsiteY9" fmla="*/ 196762 h 374798"/>
              <a:gd name="connsiteX10" fmla="*/ 374285 w 447981"/>
              <a:gd name="connsiteY10" fmla="*/ 223709 h 374798"/>
              <a:gd name="connsiteX11" fmla="*/ 414037 w 447981"/>
              <a:gd name="connsiteY11" fmla="*/ 189442 h 374798"/>
              <a:gd name="connsiteX12" fmla="*/ 79217 w 447981"/>
              <a:gd name="connsiteY12" fmla="*/ 160616 h 374798"/>
              <a:gd name="connsiteX13" fmla="*/ 33944 w 447981"/>
              <a:gd name="connsiteY13" fmla="*/ 185999 h 374798"/>
              <a:gd name="connsiteX14" fmla="*/ 73696 w 447981"/>
              <a:gd name="connsiteY14" fmla="*/ 220266 h 374798"/>
              <a:gd name="connsiteX15" fmla="*/ 122157 w 447981"/>
              <a:gd name="connsiteY15" fmla="*/ 193319 h 374798"/>
              <a:gd name="connsiteX16" fmla="*/ 112848 w 447981"/>
              <a:gd name="connsiteY16" fmla="*/ 30283 h 374798"/>
              <a:gd name="connsiteX17" fmla="*/ 109673 w 447981"/>
              <a:gd name="connsiteY17" fmla="*/ 82670 h 374798"/>
              <a:gd name="connsiteX18" fmla="*/ 160473 w 447981"/>
              <a:gd name="connsiteY18" fmla="*/ 104895 h 374798"/>
              <a:gd name="connsiteX19" fmla="*/ 160473 w 447981"/>
              <a:gd name="connsiteY19" fmla="*/ 50920 h 374798"/>
              <a:gd name="connsiteX20" fmla="*/ 327059 w 447981"/>
              <a:gd name="connsiteY20" fmla="*/ 26263 h 374798"/>
              <a:gd name="connsiteX21" fmla="*/ 276065 w 447981"/>
              <a:gd name="connsiteY21" fmla="*/ 38675 h 374798"/>
              <a:gd name="connsiteX22" fmla="*/ 269806 w 447981"/>
              <a:gd name="connsiteY22" fmla="*/ 93770 h 374798"/>
              <a:gd name="connsiteX23" fmla="*/ 321381 w 447981"/>
              <a:gd name="connsiteY23" fmla="*/ 77856 h 374798"/>
              <a:gd name="connsiteX24" fmla="*/ 348688 w 447981"/>
              <a:gd name="connsiteY24" fmla="*/ 0 h 374798"/>
              <a:gd name="connsiteX25" fmla="*/ 340591 w 447981"/>
              <a:gd name="connsiteY25" fmla="*/ 92212 h 374798"/>
              <a:gd name="connsiteX26" fmla="*/ 283996 w 447981"/>
              <a:gd name="connsiteY26" fmla="*/ 108013 h 374798"/>
              <a:gd name="connsiteX27" fmla="*/ 259531 w 447981"/>
              <a:gd name="connsiteY27" fmla="*/ 150222 h 374798"/>
              <a:gd name="connsiteX28" fmla="*/ 270398 w 447981"/>
              <a:gd name="connsiteY28" fmla="*/ 171956 h 374798"/>
              <a:gd name="connsiteX29" fmla="*/ 322489 w 447981"/>
              <a:gd name="connsiteY29" fmla="*/ 176935 h 374798"/>
              <a:gd name="connsiteX30" fmla="*/ 368255 w 447981"/>
              <a:gd name="connsiteY30" fmla="*/ 140082 h 374798"/>
              <a:gd name="connsiteX31" fmla="*/ 447981 w 447981"/>
              <a:gd name="connsiteY31" fmla="*/ 187119 h 374798"/>
              <a:gd name="connsiteX32" fmla="*/ 385253 w 447981"/>
              <a:gd name="connsiteY32" fmla="*/ 248862 h 374798"/>
              <a:gd name="connsiteX33" fmla="*/ 313824 w 447981"/>
              <a:gd name="connsiteY33" fmla="*/ 207479 h 374798"/>
              <a:gd name="connsiteX34" fmla="*/ 275967 w 447981"/>
              <a:gd name="connsiteY34" fmla="*/ 203175 h 374798"/>
              <a:gd name="connsiteX35" fmla="*/ 263326 w 447981"/>
              <a:gd name="connsiteY35" fmla="*/ 228456 h 374798"/>
              <a:gd name="connsiteX36" fmla="*/ 285542 w 447981"/>
              <a:gd name="connsiteY36" fmla="*/ 266785 h 374798"/>
              <a:gd name="connsiteX37" fmla="*/ 342137 w 447981"/>
              <a:gd name="connsiteY37" fmla="*/ 282586 h 374798"/>
              <a:gd name="connsiteX38" fmla="*/ 350234 w 447981"/>
              <a:gd name="connsiteY38" fmla="*/ 374798 h 374798"/>
              <a:gd name="connsiteX39" fmla="*/ 263526 w 447981"/>
              <a:gd name="connsiteY39" fmla="*/ 359672 h 374798"/>
              <a:gd name="connsiteX40" fmla="*/ 255655 w 447981"/>
              <a:gd name="connsiteY40" fmla="*/ 277498 h 374798"/>
              <a:gd name="connsiteX41" fmla="*/ 237564 w 447981"/>
              <a:gd name="connsiteY41" fmla="*/ 244957 h 374798"/>
              <a:gd name="connsiteX42" fmla="*/ 202477 w 447981"/>
              <a:gd name="connsiteY42" fmla="*/ 244957 h 374798"/>
              <a:gd name="connsiteX43" fmla="*/ 173681 w 447981"/>
              <a:gd name="connsiteY43" fmla="*/ 276103 h 374798"/>
              <a:gd name="connsiteX44" fmla="*/ 175269 w 447981"/>
              <a:gd name="connsiteY44" fmla="*/ 334841 h 374798"/>
              <a:gd name="connsiteX45" fmla="*/ 89544 w 447981"/>
              <a:gd name="connsiteY45" fmla="*/ 369766 h 374798"/>
              <a:gd name="connsiteX46" fmla="*/ 78432 w 447981"/>
              <a:gd name="connsiteY46" fmla="*/ 282453 h 374798"/>
              <a:gd name="connsiteX47" fmla="*/ 154632 w 447981"/>
              <a:gd name="connsiteY47" fmla="*/ 250703 h 374798"/>
              <a:gd name="connsiteX48" fmla="*/ 181321 w 447981"/>
              <a:gd name="connsiteY48" fmla="*/ 222854 h 374798"/>
              <a:gd name="connsiteX49" fmla="*/ 169881 w 447981"/>
              <a:gd name="connsiteY49" fmla="*/ 199975 h 374798"/>
              <a:gd name="connsiteX50" fmla="*/ 134157 w 447981"/>
              <a:gd name="connsiteY50" fmla="*/ 204036 h 374798"/>
              <a:gd name="connsiteX51" fmla="*/ 62728 w 447981"/>
              <a:gd name="connsiteY51" fmla="*/ 245419 h 374798"/>
              <a:gd name="connsiteX52" fmla="*/ 0 w 447981"/>
              <a:gd name="connsiteY52" fmla="*/ 183676 h 374798"/>
              <a:gd name="connsiteX53" fmla="*/ 79726 w 447981"/>
              <a:gd name="connsiteY53" fmla="*/ 136639 h 374798"/>
              <a:gd name="connsiteX54" fmla="*/ 125492 w 447981"/>
              <a:gd name="connsiteY54" fmla="*/ 173492 h 374798"/>
              <a:gd name="connsiteX55" fmla="*/ 178831 w 447981"/>
              <a:gd name="connsiteY55" fmla="*/ 168394 h 374798"/>
              <a:gd name="connsiteX56" fmla="*/ 187700 w 447981"/>
              <a:gd name="connsiteY56" fmla="*/ 150655 h 374798"/>
              <a:gd name="connsiteX57" fmla="*/ 159218 w 447981"/>
              <a:gd name="connsiteY57" fmla="*/ 120935 h 374798"/>
              <a:gd name="connsiteX58" fmla="*/ 83018 w 447981"/>
              <a:gd name="connsiteY58" fmla="*/ 89185 h 374798"/>
              <a:gd name="connsiteX59" fmla="*/ 94130 w 447981"/>
              <a:gd name="connsiteY59" fmla="*/ 1872 h 374798"/>
              <a:gd name="connsiteX60" fmla="*/ 179855 w 447981"/>
              <a:gd name="connsiteY60" fmla="*/ 36797 h 374798"/>
              <a:gd name="connsiteX61" fmla="*/ 178267 w 447981"/>
              <a:gd name="connsiteY61" fmla="*/ 95535 h 374798"/>
              <a:gd name="connsiteX62" fmla="*/ 219210 w 447981"/>
              <a:gd name="connsiteY62" fmla="*/ 139820 h 374798"/>
              <a:gd name="connsiteX63" fmla="*/ 217390 w 447981"/>
              <a:gd name="connsiteY63" fmla="*/ 141310 h 374798"/>
              <a:gd name="connsiteX64" fmla="*/ 229642 w 447981"/>
              <a:gd name="connsiteY64" fmla="*/ 141310 h 374798"/>
              <a:gd name="connsiteX65" fmla="*/ 254109 w 447981"/>
              <a:gd name="connsiteY65" fmla="*/ 97300 h 374798"/>
              <a:gd name="connsiteX66" fmla="*/ 261980 w 447981"/>
              <a:gd name="connsiteY66" fmla="*/ 15126 h 37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47981" h="374798">
                <a:moveTo>
                  <a:pt x="271352" y="281028"/>
                </a:moveTo>
                <a:lnTo>
                  <a:pt x="277611" y="336123"/>
                </a:lnTo>
                <a:lnTo>
                  <a:pt x="328605" y="348535"/>
                </a:lnTo>
                <a:lnTo>
                  <a:pt x="322927" y="296942"/>
                </a:lnTo>
                <a:close/>
                <a:moveTo>
                  <a:pt x="155887" y="266743"/>
                </a:moveTo>
                <a:lnTo>
                  <a:pt x="105087" y="288968"/>
                </a:lnTo>
                <a:lnTo>
                  <a:pt x="108262" y="341355"/>
                </a:lnTo>
                <a:lnTo>
                  <a:pt x="155887" y="320718"/>
                </a:lnTo>
                <a:close/>
                <a:moveTo>
                  <a:pt x="368764" y="164059"/>
                </a:moveTo>
                <a:lnTo>
                  <a:pt x="325824" y="196762"/>
                </a:lnTo>
                <a:lnTo>
                  <a:pt x="374285" y="223709"/>
                </a:lnTo>
                <a:lnTo>
                  <a:pt x="414037" y="189442"/>
                </a:lnTo>
                <a:close/>
                <a:moveTo>
                  <a:pt x="79217" y="160616"/>
                </a:moveTo>
                <a:lnTo>
                  <a:pt x="33944" y="185999"/>
                </a:lnTo>
                <a:lnTo>
                  <a:pt x="73696" y="220266"/>
                </a:lnTo>
                <a:lnTo>
                  <a:pt x="122157" y="193319"/>
                </a:lnTo>
                <a:close/>
                <a:moveTo>
                  <a:pt x="112848" y="30283"/>
                </a:moveTo>
                <a:lnTo>
                  <a:pt x="109673" y="82670"/>
                </a:lnTo>
                <a:lnTo>
                  <a:pt x="160473" y="104895"/>
                </a:lnTo>
                <a:lnTo>
                  <a:pt x="160473" y="50920"/>
                </a:lnTo>
                <a:close/>
                <a:moveTo>
                  <a:pt x="327059" y="26263"/>
                </a:moveTo>
                <a:lnTo>
                  <a:pt x="276065" y="38675"/>
                </a:lnTo>
                <a:lnTo>
                  <a:pt x="269806" y="93770"/>
                </a:lnTo>
                <a:lnTo>
                  <a:pt x="321381" y="77856"/>
                </a:lnTo>
                <a:close/>
                <a:moveTo>
                  <a:pt x="348688" y="0"/>
                </a:moveTo>
                <a:lnTo>
                  <a:pt x="340591" y="92212"/>
                </a:lnTo>
                <a:cubicBezTo>
                  <a:pt x="321727" y="97479"/>
                  <a:pt x="302861" y="102746"/>
                  <a:pt x="283996" y="108013"/>
                </a:cubicBezTo>
                <a:lnTo>
                  <a:pt x="259531" y="150222"/>
                </a:lnTo>
                <a:lnTo>
                  <a:pt x="270398" y="171956"/>
                </a:lnTo>
                <a:lnTo>
                  <a:pt x="322489" y="176935"/>
                </a:lnTo>
                <a:cubicBezTo>
                  <a:pt x="337745" y="164651"/>
                  <a:pt x="353000" y="152366"/>
                  <a:pt x="368255" y="140082"/>
                </a:cubicBezTo>
                <a:lnTo>
                  <a:pt x="447981" y="187119"/>
                </a:lnTo>
                <a:lnTo>
                  <a:pt x="385253" y="248862"/>
                </a:lnTo>
                <a:lnTo>
                  <a:pt x="313824" y="207479"/>
                </a:lnTo>
                <a:lnTo>
                  <a:pt x="275967" y="203175"/>
                </a:lnTo>
                <a:lnTo>
                  <a:pt x="263326" y="228456"/>
                </a:lnTo>
                <a:lnTo>
                  <a:pt x="285542" y="266785"/>
                </a:lnTo>
                <a:cubicBezTo>
                  <a:pt x="304407" y="272052"/>
                  <a:pt x="323273" y="277319"/>
                  <a:pt x="342137" y="282586"/>
                </a:cubicBezTo>
                <a:lnTo>
                  <a:pt x="350234" y="374798"/>
                </a:lnTo>
                <a:lnTo>
                  <a:pt x="263526" y="359672"/>
                </a:lnTo>
                <a:lnTo>
                  <a:pt x="255655" y="277498"/>
                </a:lnTo>
                <a:lnTo>
                  <a:pt x="237564" y="244957"/>
                </a:lnTo>
                <a:lnTo>
                  <a:pt x="202477" y="244957"/>
                </a:lnTo>
                <a:lnTo>
                  <a:pt x="173681" y="276103"/>
                </a:lnTo>
                <a:cubicBezTo>
                  <a:pt x="174210" y="295682"/>
                  <a:pt x="174740" y="315262"/>
                  <a:pt x="175269" y="334841"/>
                </a:cubicBezTo>
                <a:lnTo>
                  <a:pt x="89544" y="369766"/>
                </a:lnTo>
                <a:lnTo>
                  <a:pt x="78432" y="282453"/>
                </a:lnTo>
                <a:lnTo>
                  <a:pt x="154632" y="250703"/>
                </a:lnTo>
                <a:lnTo>
                  <a:pt x="181321" y="222854"/>
                </a:lnTo>
                <a:lnTo>
                  <a:pt x="169881" y="199975"/>
                </a:lnTo>
                <a:lnTo>
                  <a:pt x="134157" y="204036"/>
                </a:lnTo>
                <a:lnTo>
                  <a:pt x="62728" y="245419"/>
                </a:lnTo>
                <a:lnTo>
                  <a:pt x="0" y="183676"/>
                </a:lnTo>
                <a:lnTo>
                  <a:pt x="79726" y="136639"/>
                </a:lnTo>
                <a:cubicBezTo>
                  <a:pt x="94981" y="148923"/>
                  <a:pt x="110236" y="161208"/>
                  <a:pt x="125492" y="173492"/>
                </a:cubicBezTo>
                <a:lnTo>
                  <a:pt x="178831" y="168394"/>
                </a:lnTo>
                <a:lnTo>
                  <a:pt x="187700" y="150655"/>
                </a:lnTo>
                <a:lnTo>
                  <a:pt x="159218" y="120935"/>
                </a:lnTo>
                <a:lnTo>
                  <a:pt x="83018" y="89185"/>
                </a:lnTo>
                <a:lnTo>
                  <a:pt x="94130" y="1872"/>
                </a:lnTo>
                <a:lnTo>
                  <a:pt x="179855" y="36797"/>
                </a:lnTo>
                <a:cubicBezTo>
                  <a:pt x="179326" y="56376"/>
                  <a:pt x="178796" y="75956"/>
                  <a:pt x="178267" y="95535"/>
                </a:cubicBezTo>
                <a:lnTo>
                  <a:pt x="219210" y="139820"/>
                </a:lnTo>
                <a:lnTo>
                  <a:pt x="217390" y="141310"/>
                </a:lnTo>
                <a:lnTo>
                  <a:pt x="229642" y="141310"/>
                </a:lnTo>
                <a:lnTo>
                  <a:pt x="254109" y="97300"/>
                </a:lnTo>
                <a:lnTo>
                  <a:pt x="261980" y="1512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" name="Freeform 562"/>
          <p:cNvSpPr/>
          <p:nvPr userDrawn="1"/>
        </p:nvSpPr>
        <p:spPr>
          <a:xfrm>
            <a:off x="7600007" y="-1677807"/>
            <a:ext cx="375041" cy="342568"/>
          </a:xfrm>
          <a:custGeom>
            <a:avLst/>
            <a:gdLst>
              <a:gd name="connsiteX0" fmla="*/ 190663 w 375041"/>
              <a:gd name="connsiteY0" fmla="*/ 160465 h 342568"/>
              <a:gd name="connsiteX1" fmla="*/ 172040 w 375041"/>
              <a:gd name="connsiteY1" fmla="*/ 180360 h 342568"/>
              <a:gd name="connsiteX2" fmla="*/ 190663 w 375041"/>
              <a:gd name="connsiteY2" fmla="*/ 200254 h 342568"/>
              <a:gd name="connsiteX3" fmla="*/ 209286 w 375041"/>
              <a:gd name="connsiteY3" fmla="*/ 180360 h 342568"/>
              <a:gd name="connsiteX4" fmla="*/ 190663 w 375041"/>
              <a:gd name="connsiteY4" fmla="*/ 160465 h 342568"/>
              <a:gd name="connsiteX5" fmla="*/ 225375 w 375041"/>
              <a:gd name="connsiteY5" fmla="*/ 156113 h 342568"/>
              <a:gd name="connsiteX6" fmla="*/ 234754 w 375041"/>
              <a:gd name="connsiteY6" fmla="*/ 178969 h 342568"/>
              <a:gd name="connsiteX7" fmla="*/ 190498 w 375041"/>
              <a:gd name="connsiteY7" fmla="*/ 223643 h 342568"/>
              <a:gd name="connsiteX8" fmla="*/ 190313 w 375041"/>
              <a:gd name="connsiteY8" fmla="*/ 223605 h 342568"/>
              <a:gd name="connsiteX9" fmla="*/ 191267 w 375041"/>
              <a:gd name="connsiteY9" fmla="*/ 225602 h 342568"/>
              <a:gd name="connsiteX10" fmla="*/ 229972 w 375041"/>
              <a:gd name="connsiteY10" fmla="*/ 249260 h 342568"/>
              <a:gd name="connsiteX11" fmla="*/ 226691 w 375041"/>
              <a:gd name="connsiteY11" fmla="*/ 200593 h 342568"/>
              <a:gd name="connsiteX12" fmla="*/ 267155 w 375041"/>
              <a:gd name="connsiteY12" fmla="*/ 181454 h 342568"/>
              <a:gd name="connsiteX13" fmla="*/ 240976 w 375041"/>
              <a:gd name="connsiteY13" fmla="*/ 158966 h 342568"/>
              <a:gd name="connsiteX14" fmla="*/ 225725 w 375041"/>
              <a:gd name="connsiteY14" fmla="*/ 109975 h 342568"/>
              <a:gd name="connsiteX15" fmla="*/ 199917 w 375041"/>
              <a:gd name="connsiteY15" fmla="*/ 120239 h 342568"/>
              <a:gd name="connsiteX16" fmla="*/ 187893 w 375041"/>
              <a:gd name="connsiteY16" fmla="*/ 134826 h 342568"/>
              <a:gd name="connsiteX17" fmla="*/ 190498 w 375041"/>
              <a:gd name="connsiteY17" fmla="*/ 134295 h 342568"/>
              <a:gd name="connsiteX18" fmla="*/ 221791 w 375041"/>
              <a:gd name="connsiteY18" fmla="*/ 147380 h 342568"/>
              <a:gd name="connsiteX19" fmla="*/ 224233 w 375041"/>
              <a:gd name="connsiteY19" fmla="*/ 153330 h 342568"/>
              <a:gd name="connsiteX20" fmla="*/ 232506 w 375041"/>
              <a:gd name="connsiteY20" fmla="*/ 128974 h 342568"/>
              <a:gd name="connsiteX21" fmla="*/ 231612 w 375041"/>
              <a:gd name="connsiteY21" fmla="*/ 110368 h 342568"/>
              <a:gd name="connsiteX22" fmla="*/ 225725 w 375041"/>
              <a:gd name="connsiteY22" fmla="*/ 109975 h 342568"/>
              <a:gd name="connsiteX23" fmla="*/ 151768 w 375041"/>
              <a:gd name="connsiteY23" fmla="*/ 106249 h 342568"/>
              <a:gd name="connsiteX24" fmla="*/ 147402 w 375041"/>
              <a:gd name="connsiteY24" fmla="*/ 106540 h 342568"/>
              <a:gd name="connsiteX25" fmla="*/ 150136 w 375041"/>
              <a:gd name="connsiteY25" fmla="*/ 155754 h 342568"/>
              <a:gd name="connsiteX26" fmla="*/ 108578 w 375041"/>
              <a:gd name="connsiteY26" fmla="*/ 179267 h 342568"/>
              <a:gd name="connsiteX27" fmla="*/ 150136 w 375041"/>
              <a:gd name="connsiteY27" fmla="*/ 198953 h 342568"/>
              <a:gd name="connsiteX28" fmla="*/ 147949 w 375041"/>
              <a:gd name="connsiteY28" fmla="*/ 250901 h 342568"/>
              <a:gd name="connsiteX29" fmla="*/ 183697 w 375041"/>
              <a:gd name="connsiteY29" fmla="*/ 232924 h 342568"/>
              <a:gd name="connsiteX30" fmla="*/ 188782 w 375041"/>
              <a:gd name="connsiteY30" fmla="*/ 223293 h 342568"/>
              <a:gd name="connsiteX31" fmla="*/ 173271 w 375041"/>
              <a:gd name="connsiteY31" fmla="*/ 220132 h 342568"/>
              <a:gd name="connsiteX32" fmla="*/ 146241 w 375041"/>
              <a:gd name="connsiteY32" fmla="*/ 178969 h 342568"/>
              <a:gd name="connsiteX33" fmla="*/ 173271 w 375041"/>
              <a:gd name="connsiteY33" fmla="*/ 137806 h 342568"/>
              <a:gd name="connsiteX34" fmla="*/ 186895 w 375041"/>
              <a:gd name="connsiteY34" fmla="*/ 135029 h 342568"/>
              <a:gd name="connsiteX35" fmla="*/ 168073 w 375041"/>
              <a:gd name="connsiteY35" fmla="*/ 113215 h 342568"/>
              <a:gd name="connsiteX36" fmla="*/ 151768 w 375041"/>
              <a:gd name="connsiteY36" fmla="*/ 106249 h 342568"/>
              <a:gd name="connsiteX37" fmla="*/ 142953 w 375041"/>
              <a:gd name="connsiteY37" fmla="*/ 88216 h 342568"/>
              <a:gd name="connsiteX38" fmla="*/ 186646 w 375041"/>
              <a:gd name="connsiteY38" fmla="*/ 124191 h 342568"/>
              <a:gd name="connsiteX39" fmla="*/ 241081 w 375041"/>
              <a:gd name="connsiteY39" fmla="*/ 93278 h 342568"/>
              <a:gd name="connsiteX40" fmla="*/ 231000 w 375041"/>
              <a:gd name="connsiteY40" fmla="*/ 149057 h 342568"/>
              <a:gd name="connsiteX41" fmla="*/ 284763 w 375041"/>
              <a:gd name="connsiteY41" fmla="*/ 180643 h 342568"/>
              <a:gd name="connsiteX42" fmla="*/ 235032 w 375041"/>
              <a:gd name="connsiteY42" fmla="*/ 204164 h 342568"/>
              <a:gd name="connsiteX43" fmla="*/ 239065 w 375041"/>
              <a:gd name="connsiteY43" fmla="*/ 263975 h 342568"/>
              <a:gd name="connsiteX44" fmla="*/ 189334 w 375041"/>
              <a:gd name="connsiteY44" fmla="*/ 230373 h 342568"/>
              <a:gd name="connsiteX45" fmla="*/ 138259 w 375041"/>
              <a:gd name="connsiteY45" fmla="*/ 265991 h 342568"/>
              <a:gd name="connsiteX46" fmla="*/ 140948 w 375041"/>
              <a:gd name="connsiteY46" fmla="*/ 202148 h 342568"/>
              <a:gd name="connsiteX47" fmla="*/ 89873 w 375041"/>
              <a:gd name="connsiteY47" fmla="*/ 177954 h 342568"/>
              <a:gd name="connsiteX48" fmla="*/ 140948 w 375041"/>
              <a:gd name="connsiteY48" fmla="*/ 149057 h 342568"/>
              <a:gd name="connsiteX49" fmla="*/ 137587 w 375041"/>
              <a:gd name="connsiteY49" fmla="*/ 88573 h 342568"/>
              <a:gd name="connsiteX50" fmla="*/ 142953 w 375041"/>
              <a:gd name="connsiteY50" fmla="*/ 88216 h 342568"/>
              <a:gd name="connsiteX51" fmla="*/ 135621 w 375041"/>
              <a:gd name="connsiteY51" fmla="*/ 75034 h 342568"/>
              <a:gd name="connsiteX52" fmla="*/ 129369 w 375041"/>
              <a:gd name="connsiteY52" fmla="*/ 75450 h 342568"/>
              <a:gd name="connsiteX53" fmla="*/ 133284 w 375041"/>
              <a:gd name="connsiteY53" fmla="*/ 145924 h 342568"/>
              <a:gd name="connsiteX54" fmla="*/ 73772 w 375041"/>
              <a:gd name="connsiteY54" fmla="*/ 179595 h 342568"/>
              <a:gd name="connsiteX55" fmla="*/ 133284 w 375041"/>
              <a:gd name="connsiteY55" fmla="*/ 207785 h 342568"/>
              <a:gd name="connsiteX56" fmla="*/ 130152 w 375041"/>
              <a:gd name="connsiteY56" fmla="*/ 282174 h 342568"/>
              <a:gd name="connsiteX57" fmla="*/ 189664 w 375041"/>
              <a:gd name="connsiteY57" fmla="*/ 240673 h 342568"/>
              <a:gd name="connsiteX58" fmla="*/ 247609 w 375041"/>
              <a:gd name="connsiteY58" fmla="*/ 279825 h 342568"/>
              <a:gd name="connsiteX59" fmla="*/ 242910 w 375041"/>
              <a:gd name="connsiteY59" fmla="*/ 210134 h 342568"/>
              <a:gd name="connsiteX60" fmla="*/ 300856 w 375041"/>
              <a:gd name="connsiteY60" fmla="*/ 182727 h 342568"/>
              <a:gd name="connsiteX61" fmla="*/ 238212 w 375041"/>
              <a:gd name="connsiteY61" fmla="*/ 145924 h 342568"/>
              <a:gd name="connsiteX62" fmla="*/ 249958 w 375041"/>
              <a:gd name="connsiteY62" fmla="*/ 80931 h 342568"/>
              <a:gd name="connsiteX63" fmla="*/ 186531 w 375041"/>
              <a:gd name="connsiteY63" fmla="*/ 116951 h 342568"/>
              <a:gd name="connsiteX64" fmla="*/ 135621 w 375041"/>
              <a:gd name="connsiteY64" fmla="*/ 75034 h 342568"/>
              <a:gd name="connsiteX65" fmla="*/ 122998 w 375041"/>
              <a:gd name="connsiteY65" fmla="*/ 49211 h 342568"/>
              <a:gd name="connsiteX66" fmla="*/ 185566 w 375041"/>
              <a:gd name="connsiteY66" fmla="*/ 100727 h 342568"/>
              <a:gd name="connsiteX67" fmla="*/ 263517 w 375041"/>
              <a:gd name="connsiteY67" fmla="*/ 56458 h 342568"/>
              <a:gd name="connsiteX68" fmla="*/ 249082 w 375041"/>
              <a:gd name="connsiteY68" fmla="*/ 136333 h 342568"/>
              <a:gd name="connsiteX69" fmla="*/ 326070 w 375041"/>
              <a:gd name="connsiteY69" fmla="*/ 181564 h 342568"/>
              <a:gd name="connsiteX70" fmla="*/ 254856 w 375041"/>
              <a:gd name="connsiteY70" fmla="*/ 215247 h 342568"/>
              <a:gd name="connsiteX71" fmla="*/ 260630 w 375041"/>
              <a:gd name="connsiteY71" fmla="*/ 300896 h 342568"/>
              <a:gd name="connsiteX72" fmla="*/ 189416 w 375041"/>
              <a:gd name="connsiteY72" fmla="*/ 252779 h 342568"/>
              <a:gd name="connsiteX73" fmla="*/ 116277 w 375041"/>
              <a:gd name="connsiteY73" fmla="*/ 303783 h 342568"/>
              <a:gd name="connsiteX74" fmla="*/ 120126 w 375041"/>
              <a:gd name="connsiteY74" fmla="*/ 212360 h 342568"/>
              <a:gd name="connsiteX75" fmla="*/ 46987 w 375041"/>
              <a:gd name="connsiteY75" fmla="*/ 177715 h 342568"/>
              <a:gd name="connsiteX76" fmla="*/ 120126 w 375041"/>
              <a:gd name="connsiteY76" fmla="*/ 136333 h 342568"/>
              <a:gd name="connsiteX77" fmla="*/ 115314 w 375041"/>
              <a:gd name="connsiteY77" fmla="*/ 49722 h 342568"/>
              <a:gd name="connsiteX78" fmla="*/ 122998 w 375041"/>
              <a:gd name="connsiteY78" fmla="*/ 49211 h 342568"/>
              <a:gd name="connsiteX79" fmla="*/ 119109 w 375041"/>
              <a:gd name="connsiteY79" fmla="*/ 35167 h 342568"/>
              <a:gd name="connsiteX80" fmla="*/ 110707 w 375041"/>
              <a:gd name="connsiteY80" fmla="*/ 35725 h 342568"/>
              <a:gd name="connsiteX81" fmla="*/ 115968 w 375041"/>
              <a:gd name="connsiteY81" fmla="*/ 130431 h 342568"/>
              <a:gd name="connsiteX82" fmla="*/ 35995 w 375041"/>
              <a:gd name="connsiteY82" fmla="*/ 175679 h 342568"/>
              <a:gd name="connsiteX83" fmla="*/ 115968 w 375041"/>
              <a:gd name="connsiteY83" fmla="*/ 213562 h 342568"/>
              <a:gd name="connsiteX84" fmla="*/ 111760 w 375041"/>
              <a:gd name="connsiteY84" fmla="*/ 313529 h 342568"/>
              <a:gd name="connsiteX85" fmla="*/ 191733 w 375041"/>
              <a:gd name="connsiteY85" fmla="*/ 257758 h 342568"/>
              <a:gd name="connsiteX86" fmla="*/ 269603 w 375041"/>
              <a:gd name="connsiteY86" fmla="*/ 310372 h 342568"/>
              <a:gd name="connsiteX87" fmla="*/ 263288 w 375041"/>
              <a:gd name="connsiteY87" fmla="*/ 216719 h 342568"/>
              <a:gd name="connsiteX88" fmla="*/ 341158 w 375041"/>
              <a:gd name="connsiteY88" fmla="*/ 179889 h 342568"/>
              <a:gd name="connsiteX89" fmla="*/ 256975 w 375041"/>
              <a:gd name="connsiteY89" fmla="*/ 130431 h 342568"/>
              <a:gd name="connsiteX90" fmla="*/ 272759 w 375041"/>
              <a:gd name="connsiteY90" fmla="*/ 43091 h 342568"/>
              <a:gd name="connsiteX91" fmla="*/ 187524 w 375041"/>
              <a:gd name="connsiteY91" fmla="*/ 91497 h 342568"/>
              <a:gd name="connsiteX92" fmla="*/ 119109 w 375041"/>
              <a:gd name="connsiteY92" fmla="*/ 35167 h 342568"/>
              <a:gd name="connsiteX93" fmla="*/ 102146 w 375041"/>
              <a:gd name="connsiteY93" fmla="*/ 464 h 342568"/>
              <a:gd name="connsiteX94" fmla="*/ 186227 w 375041"/>
              <a:gd name="connsiteY94" fmla="*/ 69694 h 342568"/>
              <a:gd name="connsiteX95" fmla="*/ 290980 w 375041"/>
              <a:gd name="connsiteY95" fmla="*/ 10204 h 342568"/>
              <a:gd name="connsiteX96" fmla="*/ 271581 w 375041"/>
              <a:gd name="connsiteY96" fmla="*/ 117543 h 342568"/>
              <a:gd name="connsiteX97" fmla="*/ 375041 w 375041"/>
              <a:gd name="connsiteY97" fmla="*/ 178326 h 342568"/>
              <a:gd name="connsiteX98" fmla="*/ 279341 w 375041"/>
              <a:gd name="connsiteY98" fmla="*/ 223589 h 342568"/>
              <a:gd name="connsiteX99" fmla="*/ 287100 w 375041"/>
              <a:gd name="connsiteY99" fmla="*/ 338689 h 342568"/>
              <a:gd name="connsiteX100" fmla="*/ 191400 w 375041"/>
              <a:gd name="connsiteY100" fmla="*/ 274026 h 342568"/>
              <a:gd name="connsiteX101" fmla="*/ 93114 w 375041"/>
              <a:gd name="connsiteY101" fmla="*/ 342568 h 342568"/>
              <a:gd name="connsiteX102" fmla="*/ 98287 w 375041"/>
              <a:gd name="connsiteY102" fmla="*/ 219710 h 342568"/>
              <a:gd name="connsiteX103" fmla="*/ 0 w 375041"/>
              <a:gd name="connsiteY103" fmla="*/ 173153 h 342568"/>
              <a:gd name="connsiteX104" fmla="*/ 98287 w 375041"/>
              <a:gd name="connsiteY104" fmla="*/ 117543 h 342568"/>
              <a:gd name="connsiteX105" fmla="*/ 91820 w 375041"/>
              <a:gd name="connsiteY105" fmla="*/ 1151 h 342568"/>
              <a:gd name="connsiteX106" fmla="*/ 102146 w 375041"/>
              <a:gd name="connsiteY106" fmla="*/ 464 h 34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375041" h="342568">
                <a:moveTo>
                  <a:pt x="190663" y="160465"/>
                </a:moveTo>
                <a:cubicBezTo>
                  <a:pt x="180378" y="160465"/>
                  <a:pt x="172040" y="169373"/>
                  <a:pt x="172040" y="180360"/>
                </a:cubicBezTo>
                <a:cubicBezTo>
                  <a:pt x="172040" y="191347"/>
                  <a:pt x="180378" y="200254"/>
                  <a:pt x="190663" y="200254"/>
                </a:cubicBezTo>
                <a:cubicBezTo>
                  <a:pt x="200948" y="200254"/>
                  <a:pt x="209286" y="191347"/>
                  <a:pt x="209286" y="180360"/>
                </a:cubicBezTo>
                <a:cubicBezTo>
                  <a:pt x="209286" y="169373"/>
                  <a:pt x="200948" y="160465"/>
                  <a:pt x="190663" y="160465"/>
                </a:cubicBezTo>
                <a:close/>
                <a:moveTo>
                  <a:pt x="225375" y="156113"/>
                </a:moveTo>
                <a:lnTo>
                  <a:pt x="234754" y="178969"/>
                </a:lnTo>
                <a:cubicBezTo>
                  <a:pt x="234754" y="203642"/>
                  <a:pt x="214939" y="223643"/>
                  <a:pt x="190498" y="223643"/>
                </a:cubicBezTo>
                <a:lnTo>
                  <a:pt x="190313" y="223605"/>
                </a:lnTo>
                <a:lnTo>
                  <a:pt x="191267" y="225602"/>
                </a:lnTo>
                <a:cubicBezTo>
                  <a:pt x="196786" y="232411"/>
                  <a:pt x="212610" y="246526"/>
                  <a:pt x="229972" y="249260"/>
                </a:cubicBezTo>
                <a:cubicBezTo>
                  <a:pt x="243825" y="223742"/>
                  <a:pt x="223228" y="201505"/>
                  <a:pt x="226691" y="200593"/>
                </a:cubicBezTo>
                <a:cubicBezTo>
                  <a:pt x="244007" y="199682"/>
                  <a:pt x="257496" y="192209"/>
                  <a:pt x="267155" y="181454"/>
                </a:cubicBezTo>
                <a:cubicBezTo>
                  <a:pt x="259591" y="168969"/>
                  <a:pt x="249566" y="162361"/>
                  <a:pt x="240976" y="158966"/>
                </a:cubicBezTo>
                <a:close/>
                <a:moveTo>
                  <a:pt x="225725" y="109975"/>
                </a:moveTo>
                <a:cubicBezTo>
                  <a:pt x="219427" y="110427"/>
                  <a:pt x="209196" y="112820"/>
                  <a:pt x="199917" y="120239"/>
                </a:cubicBezTo>
                <a:lnTo>
                  <a:pt x="187893" y="134826"/>
                </a:lnTo>
                <a:lnTo>
                  <a:pt x="190498" y="134295"/>
                </a:lnTo>
                <a:cubicBezTo>
                  <a:pt x="202719" y="134295"/>
                  <a:pt x="213783" y="139295"/>
                  <a:pt x="221791" y="147380"/>
                </a:cubicBezTo>
                <a:lnTo>
                  <a:pt x="224233" y="153330"/>
                </a:lnTo>
                <a:lnTo>
                  <a:pt x="232506" y="128974"/>
                </a:lnTo>
                <a:cubicBezTo>
                  <a:pt x="233488" y="119364"/>
                  <a:pt x="232804" y="111116"/>
                  <a:pt x="231612" y="110368"/>
                </a:cubicBezTo>
                <a:cubicBezTo>
                  <a:pt x="231040" y="110008"/>
                  <a:pt x="228874" y="109749"/>
                  <a:pt x="225725" y="109975"/>
                </a:cubicBezTo>
                <a:close/>
                <a:moveTo>
                  <a:pt x="151768" y="106249"/>
                </a:moveTo>
                <a:cubicBezTo>
                  <a:pt x="149202" y="105868"/>
                  <a:pt x="147584" y="106084"/>
                  <a:pt x="147402" y="106540"/>
                </a:cubicBezTo>
                <a:cubicBezTo>
                  <a:pt x="143939" y="105446"/>
                  <a:pt x="130086" y="128412"/>
                  <a:pt x="150136" y="155754"/>
                </a:cubicBezTo>
                <a:cubicBezTo>
                  <a:pt x="145032" y="154295"/>
                  <a:pt x="119697" y="158306"/>
                  <a:pt x="108578" y="179267"/>
                </a:cubicBezTo>
                <a:cubicBezTo>
                  <a:pt x="127899" y="204421"/>
                  <a:pt x="146126" y="199499"/>
                  <a:pt x="150136" y="198953"/>
                </a:cubicBezTo>
                <a:cubicBezTo>
                  <a:pt x="148314" y="202052"/>
                  <a:pt x="136101" y="227023"/>
                  <a:pt x="147949" y="250901"/>
                </a:cubicBezTo>
                <a:cubicBezTo>
                  <a:pt x="166359" y="245797"/>
                  <a:pt x="177523" y="238780"/>
                  <a:pt x="183697" y="232924"/>
                </a:cubicBezTo>
                <a:lnTo>
                  <a:pt x="188782" y="223293"/>
                </a:lnTo>
                <a:lnTo>
                  <a:pt x="173271" y="220132"/>
                </a:lnTo>
                <a:cubicBezTo>
                  <a:pt x="157387" y="213351"/>
                  <a:pt x="146241" y="197474"/>
                  <a:pt x="146241" y="178969"/>
                </a:cubicBezTo>
                <a:cubicBezTo>
                  <a:pt x="146241" y="160464"/>
                  <a:pt x="157387" y="144588"/>
                  <a:pt x="173271" y="137806"/>
                </a:cubicBezTo>
                <a:lnTo>
                  <a:pt x="186895" y="135029"/>
                </a:lnTo>
                <a:lnTo>
                  <a:pt x="168073" y="113215"/>
                </a:lnTo>
                <a:cubicBezTo>
                  <a:pt x="161600" y="108740"/>
                  <a:pt x="155617" y="106822"/>
                  <a:pt x="151768" y="106249"/>
                </a:cubicBezTo>
                <a:close/>
                <a:moveTo>
                  <a:pt x="142953" y="88216"/>
                </a:moveTo>
                <a:cubicBezTo>
                  <a:pt x="152414" y="89624"/>
                  <a:pt x="172365" y="97646"/>
                  <a:pt x="186646" y="124191"/>
                </a:cubicBezTo>
                <a:cubicBezTo>
                  <a:pt x="204119" y="91709"/>
                  <a:pt x="238268" y="91512"/>
                  <a:pt x="241081" y="93278"/>
                </a:cubicBezTo>
                <a:cubicBezTo>
                  <a:pt x="244012" y="95118"/>
                  <a:pt x="244441" y="133823"/>
                  <a:pt x="231000" y="149057"/>
                </a:cubicBezTo>
                <a:cubicBezTo>
                  <a:pt x="235480" y="148160"/>
                  <a:pt x="266170" y="149953"/>
                  <a:pt x="284763" y="180643"/>
                </a:cubicBezTo>
                <a:cubicBezTo>
                  <a:pt x="272891" y="193859"/>
                  <a:pt x="256313" y="203044"/>
                  <a:pt x="235032" y="204164"/>
                </a:cubicBezTo>
                <a:cubicBezTo>
                  <a:pt x="230776" y="205284"/>
                  <a:pt x="256090" y="232613"/>
                  <a:pt x="239065" y="263975"/>
                </a:cubicBezTo>
                <a:cubicBezTo>
                  <a:pt x="210615" y="259495"/>
                  <a:pt x="185526" y="230149"/>
                  <a:pt x="189334" y="230373"/>
                </a:cubicBezTo>
                <a:cubicBezTo>
                  <a:pt x="193142" y="231493"/>
                  <a:pt x="183510" y="253446"/>
                  <a:pt x="138259" y="265991"/>
                </a:cubicBezTo>
                <a:cubicBezTo>
                  <a:pt x="123699" y="236645"/>
                  <a:pt x="138707" y="205956"/>
                  <a:pt x="140948" y="202148"/>
                </a:cubicBezTo>
                <a:cubicBezTo>
                  <a:pt x="136019" y="202820"/>
                  <a:pt x="113618" y="208868"/>
                  <a:pt x="89873" y="177954"/>
                </a:cubicBezTo>
                <a:cubicBezTo>
                  <a:pt x="103538" y="152193"/>
                  <a:pt x="134675" y="147264"/>
                  <a:pt x="140948" y="149057"/>
                </a:cubicBezTo>
                <a:cubicBezTo>
                  <a:pt x="116306" y="115455"/>
                  <a:pt x="133331" y="87229"/>
                  <a:pt x="137587" y="88573"/>
                </a:cubicBezTo>
                <a:cubicBezTo>
                  <a:pt x="137811" y="88013"/>
                  <a:pt x="139800" y="87747"/>
                  <a:pt x="142953" y="88216"/>
                </a:cubicBezTo>
                <a:close/>
                <a:moveTo>
                  <a:pt x="135621" y="75034"/>
                </a:moveTo>
                <a:cubicBezTo>
                  <a:pt x="131946" y="74487"/>
                  <a:pt x="129630" y="74797"/>
                  <a:pt x="129369" y="75450"/>
                </a:cubicBezTo>
                <a:cubicBezTo>
                  <a:pt x="124409" y="73883"/>
                  <a:pt x="104573" y="106771"/>
                  <a:pt x="133284" y="145924"/>
                </a:cubicBezTo>
                <a:cubicBezTo>
                  <a:pt x="125975" y="143835"/>
                  <a:pt x="89694" y="149579"/>
                  <a:pt x="73772" y="179595"/>
                </a:cubicBezTo>
                <a:cubicBezTo>
                  <a:pt x="101440" y="215615"/>
                  <a:pt x="127542" y="208567"/>
                  <a:pt x="133284" y="207785"/>
                </a:cubicBezTo>
                <a:cubicBezTo>
                  <a:pt x="130674" y="212222"/>
                  <a:pt x="113186" y="247980"/>
                  <a:pt x="130152" y="282174"/>
                </a:cubicBezTo>
                <a:cubicBezTo>
                  <a:pt x="182877" y="267557"/>
                  <a:pt x="194101" y="241978"/>
                  <a:pt x="189664" y="240673"/>
                </a:cubicBezTo>
                <a:cubicBezTo>
                  <a:pt x="185226" y="240411"/>
                  <a:pt x="214460" y="274605"/>
                  <a:pt x="247609" y="279825"/>
                </a:cubicBezTo>
                <a:cubicBezTo>
                  <a:pt x="267447" y="243282"/>
                  <a:pt x="237951" y="211439"/>
                  <a:pt x="242910" y="210134"/>
                </a:cubicBezTo>
                <a:cubicBezTo>
                  <a:pt x="267707" y="208829"/>
                  <a:pt x="287023" y="198127"/>
                  <a:pt x="300856" y="182727"/>
                </a:cubicBezTo>
                <a:cubicBezTo>
                  <a:pt x="279192" y="146968"/>
                  <a:pt x="243432" y="144879"/>
                  <a:pt x="238212" y="145924"/>
                </a:cubicBezTo>
                <a:cubicBezTo>
                  <a:pt x="253873" y="128175"/>
                  <a:pt x="253374" y="83076"/>
                  <a:pt x="249958" y="80931"/>
                </a:cubicBezTo>
                <a:cubicBezTo>
                  <a:pt x="246680" y="78874"/>
                  <a:pt x="206891" y="79104"/>
                  <a:pt x="186531" y="116951"/>
                </a:cubicBezTo>
                <a:cubicBezTo>
                  <a:pt x="169891" y="86021"/>
                  <a:pt x="146645" y="76673"/>
                  <a:pt x="135621" y="75034"/>
                </a:cubicBezTo>
                <a:close/>
                <a:moveTo>
                  <a:pt x="122998" y="49211"/>
                </a:moveTo>
                <a:cubicBezTo>
                  <a:pt x="136546" y="51226"/>
                  <a:pt x="165116" y="62713"/>
                  <a:pt x="185566" y="100727"/>
                </a:cubicBezTo>
                <a:cubicBezTo>
                  <a:pt x="210587" y="54212"/>
                  <a:pt x="259489" y="53930"/>
                  <a:pt x="263517" y="56458"/>
                </a:cubicBezTo>
                <a:cubicBezTo>
                  <a:pt x="267715" y="59094"/>
                  <a:pt x="268329" y="114520"/>
                  <a:pt x="249082" y="136333"/>
                </a:cubicBezTo>
                <a:cubicBezTo>
                  <a:pt x="255497" y="135050"/>
                  <a:pt x="299445" y="137617"/>
                  <a:pt x="326070" y="181564"/>
                </a:cubicBezTo>
                <a:cubicBezTo>
                  <a:pt x="309069" y="200491"/>
                  <a:pt x="285330" y="213642"/>
                  <a:pt x="254856" y="215247"/>
                </a:cubicBezTo>
                <a:cubicBezTo>
                  <a:pt x="248760" y="216851"/>
                  <a:pt x="285010" y="255986"/>
                  <a:pt x="260630" y="300896"/>
                </a:cubicBezTo>
                <a:cubicBezTo>
                  <a:pt x="219890" y="294481"/>
                  <a:pt x="183962" y="252458"/>
                  <a:pt x="189416" y="252779"/>
                </a:cubicBezTo>
                <a:cubicBezTo>
                  <a:pt x="194869" y="254383"/>
                  <a:pt x="181075" y="285819"/>
                  <a:pt x="116277" y="303783"/>
                </a:cubicBezTo>
                <a:cubicBezTo>
                  <a:pt x="95426" y="261760"/>
                  <a:pt x="116918" y="217813"/>
                  <a:pt x="120126" y="212360"/>
                </a:cubicBezTo>
                <a:cubicBezTo>
                  <a:pt x="113069" y="213322"/>
                  <a:pt x="80990" y="221983"/>
                  <a:pt x="46987" y="177715"/>
                </a:cubicBezTo>
                <a:cubicBezTo>
                  <a:pt x="66555" y="140825"/>
                  <a:pt x="111144" y="133767"/>
                  <a:pt x="120126" y="136333"/>
                </a:cubicBezTo>
                <a:cubicBezTo>
                  <a:pt x="84840" y="88216"/>
                  <a:pt x="109219" y="47797"/>
                  <a:pt x="115314" y="49722"/>
                </a:cubicBezTo>
                <a:cubicBezTo>
                  <a:pt x="115635" y="48920"/>
                  <a:pt x="118482" y="48539"/>
                  <a:pt x="122998" y="49211"/>
                </a:cubicBezTo>
                <a:close/>
                <a:moveTo>
                  <a:pt x="119109" y="35167"/>
                </a:moveTo>
                <a:cubicBezTo>
                  <a:pt x="114171" y="34432"/>
                  <a:pt x="111058" y="34849"/>
                  <a:pt x="110707" y="35725"/>
                </a:cubicBezTo>
                <a:cubicBezTo>
                  <a:pt x="104043" y="33620"/>
                  <a:pt x="77385" y="77816"/>
                  <a:pt x="115968" y="130431"/>
                </a:cubicBezTo>
                <a:cubicBezTo>
                  <a:pt x="106147" y="127624"/>
                  <a:pt x="57392" y="135342"/>
                  <a:pt x="35995" y="175679"/>
                </a:cubicBezTo>
                <a:cubicBezTo>
                  <a:pt x="73176" y="224085"/>
                  <a:pt x="108252" y="214614"/>
                  <a:pt x="115968" y="213562"/>
                </a:cubicBezTo>
                <a:cubicBezTo>
                  <a:pt x="112461" y="219525"/>
                  <a:pt x="88961" y="267579"/>
                  <a:pt x="111760" y="313529"/>
                </a:cubicBezTo>
                <a:cubicBezTo>
                  <a:pt x="182614" y="293886"/>
                  <a:pt x="197697" y="259512"/>
                  <a:pt x="191733" y="257758"/>
                </a:cubicBezTo>
                <a:cubicBezTo>
                  <a:pt x="185770" y="257407"/>
                  <a:pt x="225056" y="303357"/>
                  <a:pt x="269603" y="310372"/>
                </a:cubicBezTo>
                <a:cubicBezTo>
                  <a:pt x="296261" y="261265"/>
                  <a:pt x="256624" y="218473"/>
                  <a:pt x="263288" y="216719"/>
                </a:cubicBezTo>
                <a:cubicBezTo>
                  <a:pt x="296610" y="214965"/>
                  <a:pt x="322568" y="200584"/>
                  <a:pt x="341158" y="179889"/>
                </a:cubicBezTo>
                <a:cubicBezTo>
                  <a:pt x="312045" y="131835"/>
                  <a:pt x="263990" y="129027"/>
                  <a:pt x="256975" y="130431"/>
                </a:cubicBezTo>
                <a:cubicBezTo>
                  <a:pt x="278020" y="106579"/>
                  <a:pt x="277349" y="45974"/>
                  <a:pt x="272759" y="43091"/>
                </a:cubicBezTo>
                <a:cubicBezTo>
                  <a:pt x="268355" y="40327"/>
                  <a:pt x="214884" y="40636"/>
                  <a:pt x="187524" y="91497"/>
                </a:cubicBezTo>
                <a:cubicBezTo>
                  <a:pt x="165163" y="49931"/>
                  <a:pt x="133923" y="37369"/>
                  <a:pt x="119109" y="35167"/>
                </a:cubicBezTo>
                <a:close/>
                <a:moveTo>
                  <a:pt x="102146" y="464"/>
                </a:moveTo>
                <a:cubicBezTo>
                  <a:pt x="120352" y="3172"/>
                  <a:pt x="158746" y="18610"/>
                  <a:pt x="186227" y="69694"/>
                </a:cubicBezTo>
                <a:cubicBezTo>
                  <a:pt x="219852" y="7186"/>
                  <a:pt x="285567" y="6806"/>
                  <a:pt x="290980" y="10204"/>
                </a:cubicBezTo>
                <a:cubicBezTo>
                  <a:pt x="296621" y="13746"/>
                  <a:pt x="297446" y="88229"/>
                  <a:pt x="271581" y="117543"/>
                </a:cubicBezTo>
                <a:cubicBezTo>
                  <a:pt x="280203" y="115819"/>
                  <a:pt x="339261" y="119268"/>
                  <a:pt x="375041" y="178326"/>
                </a:cubicBezTo>
                <a:cubicBezTo>
                  <a:pt x="352194" y="203760"/>
                  <a:pt x="320293" y="221434"/>
                  <a:pt x="279341" y="223589"/>
                </a:cubicBezTo>
                <a:cubicBezTo>
                  <a:pt x="271150" y="225745"/>
                  <a:pt x="319864" y="278337"/>
                  <a:pt x="287100" y="338689"/>
                </a:cubicBezTo>
                <a:cubicBezTo>
                  <a:pt x="232353" y="330067"/>
                  <a:pt x="184072" y="273596"/>
                  <a:pt x="191400" y="274026"/>
                </a:cubicBezTo>
                <a:cubicBezTo>
                  <a:pt x="198729" y="276182"/>
                  <a:pt x="180192" y="318427"/>
                  <a:pt x="93114" y="342568"/>
                </a:cubicBezTo>
                <a:cubicBezTo>
                  <a:pt x="65094" y="286096"/>
                  <a:pt x="93976" y="227039"/>
                  <a:pt x="98287" y="219710"/>
                </a:cubicBezTo>
                <a:cubicBezTo>
                  <a:pt x="88803" y="221003"/>
                  <a:pt x="45695" y="232643"/>
                  <a:pt x="0" y="173153"/>
                </a:cubicBezTo>
                <a:cubicBezTo>
                  <a:pt x="26296" y="123579"/>
                  <a:pt x="86216" y="114094"/>
                  <a:pt x="98287" y="117543"/>
                </a:cubicBezTo>
                <a:cubicBezTo>
                  <a:pt x="50868" y="52881"/>
                  <a:pt x="83630" y="-1435"/>
                  <a:pt x="91820" y="1151"/>
                </a:cubicBezTo>
                <a:cubicBezTo>
                  <a:pt x="92251" y="73"/>
                  <a:pt x="96077" y="-438"/>
                  <a:pt x="102146" y="464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64" name="Group 563"/>
          <p:cNvGrpSpPr/>
          <p:nvPr userDrawn="1"/>
        </p:nvGrpSpPr>
        <p:grpSpPr>
          <a:xfrm>
            <a:off x="14011992" y="59553"/>
            <a:ext cx="5388089" cy="6583066"/>
            <a:chOff x="12636106" y="477949"/>
            <a:chExt cx="5388089" cy="6583066"/>
          </a:xfrm>
        </p:grpSpPr>
        <p:grpSp>
          <p:nvGrpSpPr>
            <p:cNvPr id="565" name="Group 564"/>
            <p:cNvGrpSpPr/>
            <p:nvPr/>
          </p:nvGrpSpPr>
          <p:grpSpPr>
            <a:xfrm>
              <a:off x="14842606" y="4808603"/>
              <a:ext cx="1661109" cy="2252412"/>
              <a:chOff x="5776380" y="4862813"/>
              <a:chExt cx="1977290" cy="2681143"/>
            </a:xfrm>
          </p:grpSpPr>
          <p:sp>
            <p:nvSpPr>
              <p:cNvPr id="658" name="Oval 19"/>
              <p:cNvSpPr/>
              <p:nvPr/>
            </p:nvSpPr>
            <p:spPr>
              <a:xfrm>
                <a:off x="5796437" y="4862813"/>
                <a:ext cx="1957233" cy="2031186"/>
              </a:xfrm>
              <a:custGeom>
                <a:avLst/>
                <a:gdLst>
                  <a:gd name="connsiteX0" fmla="*/ 0 w 1530350"/>
                  <a:gd name="connsiteY0" fmla="*/ 723900 h 1447800"/>
                  <a:gd name="connsiteX1" fmla="*/ 765175 w 1530350"/>
                  <a:gd name="connsiteY1" fmla="*/ 0 h 1447800"/>
                  <a:gd name="connsiteX2" fmla="*/ 1530350 w 1530350"/>
                  <a:gd name="connsiteY2" fmla="*/ 723900 h 1447800"/>
                  <a:gd name="connsiteX3" fmla="*/ 765175 w 1530350"/>
                  <a:gd name="connsiteY3" fmla="*/ 1447800 h 1447800"/>
                  <a:gd name="connsiteX4" fmla="*/ 0 w 1530350"/>
                  <a:gd name="connsiteY4" fmla="*/ 723900 h 1447800"/>
                  <a:gd name="connsiteX0" fmla="*/ 0 w 1676400"/>
                  <a:gd name="connsiteY0" fmla="*/ 794043 h 1448460"/>
                  <a:gd name="connsiteX1" fmla="*/ 911225 w 1676400"/>
                  <a:gd name="connsiteY1" fmla="*/ 293 h 1448460"/>
                  <a:gd name="connsiteX2" fmla="*/ 1676400 w 1676400"/>
                  <a:gd name="connsiteY2" fmla="*/ 724193 h 1448460"/>
                  <a:gd name="connsiteX3" fmla="*/ 911225 w 1676400"/>
                  <a:gd name="connsiteY3" fmla="*/ 1448093 h 1448460"/>
                  <a:gd name="connsiteX4" fmla="*/ 0 w 1676400"/>
                  <a:gd name="connsiteY4" fmla="*/ 794043 h 1448460"/>
                  <a:gd name="connsiteX0" fmla="*/ 2024 w 1678424"/>
                  <a:gd name="connsiteY0" fmla="*/ 794043 h 1467369"/>
                  <a:gd name="connsiteX1" fmla="*/ 913249 w 1678424"/>
                  <a:gd name="connsiteY1" fmla="*/ 293 h 1467369"/>
                  <a:gd name="connsiteX2" fmla="*/ 1678424 w 1678424"/>
                  <a:gd name="connsiteY2" fmla="*/ 724193 h 1467369"/>
                  <a:gd name="connsiteX3" fmla="*/ 697349 w 1678424"/>
                  <a:gd name="connsiteY3" fmla="*/ 1467143 h 1467369"/>
                  <a:gd name="connsiteX4" fmla="*/ 2024 w 1678424"/>
                  <a:gd name="connsiteY4" fmla="*/ 794043 h 1467369"/>
                  <a:gd name="connsiteX0" fmla="*/ 1428 w 1919128"/>
                  <a:gd name="connsiteY0" fmla="*/ 692196 h 1466955"/>
                  <a:gd name="connsiteX1" fmla="*/ 1153953 w 1919128"/>
                  <a:gd name="connsiteY1" fmla="*/ 46 h 1466955"/>
                  <a:gd name="connsiteX2" fmla="*/ 1919128 w 1919128"/>
                  <a:gd name="connsiteY2" fmla="*/ 723946 h 1466955"/>
                  <a:gd name="connsiteX3" fmla="*/ 938053 w 1919128"/>
                  <a:gd name="connsiteY3" fmla="*/ 1466896 h 1466955"/>
                  <a:gd name="connsiteX4" fmla="*/ 1428 w 1919128"/>
                  <a:gd name="connsiteY4" fmla="*/ 692196 h 1466955"/>
                  <a:gd name="connsiteX0" fmla="*/ 3964 w 1921664"/>
                  <a:gd name="connsiteY0" fmla="*/ 692198 h 1600291"/>
                  <a:gd name="connsiteX1" fmla="*/ 1156489 w 1921664"/>
                  <a:gd name="connsiteY1" fmla="*/ 48 h 1600291"/>
                  <a:gd name="connsiteX2" fmla="*/ 1921664 w 1921664"/>
                  <a:gd name="connsiteY2" fmla="*/ 723948 h 1600291"/>
                  <a:gd name="connsiteX3" fmla="*/ 819939 w 1921664"/>
                  <a:gd name="connsiteY3" fmla="*/ 1600248 h 1600291"/>
                  <a:gd name="connsiteX4" fmla="*/ 3964 w 1921664"/>
                  <a:gd name="connsiteY4" fmla="*/ 692198 h 1600291"/>
                  <a:gd name="connsiteX0" fmla="*/ 3978 w 1934378"/>
                  <a:gd name="connsiteY0" fmla="*/ 692514 h 1600932"/>
                  <a:gd name="connsiteX1" fmla="*/ 1156503 w 1934378"/>
                  <a:gd name="connsiteY1" fmla="*/ 364 h 1600932"/>
                  <a:gd name="connsiteX2" fmla="*/ 1934378 w 1934378"/>
                  <a:gd name="connsiteY2" fmla="*/ 781414 h 1600932"/>
                  <a:gd name="connsiteX3" fmla="*/ 819953 w 1934378"/>
                  <a:gd name="connsiteY3" fmla="*/ 1600564 h 1600932"/>
                  <a:gd name="connsiteX4" fmla="*/ 3978 w 1934378"/>
                  <a:gd name="connsiteY4" fmla="*/ 692514 h 1600932"/>
                  <a:gd name="connsiteX0" fmla="*/ 3978 w 1954594"/>
                  <a:gd name="connsiteY0" fmla="*/ 692514 h 1615137"/>
                  <a:gd name="connsiteX1" fmla="*/ 1156503 w 1954594"/>
                  <a:gd name="connsiteY1" fmla="*/ 364 h 1615137"/>
                  <a:gd name="connsiteX2" fmla="*/ 1934378 w 1954594"/>
                  <a:gd name="connsiteY2" fmla="*/ 781414 h 1615137"/>
                  <a:gd name="connsiteX3" fmla="*/ 1648628 w 1954594"/>
                  <a:gd name="connsiteY3" fmla="*/ 1219563 h 1615137"/>
                  <a:gd name="connsiteX4" fmla="*/ 819953 w 1954594"/>
                  <a:gd name="connsiteY4" fmla="*/ 1600564 h 1615137"/>
                  <a:gd name="connsiteX5" fmla="*/ 3978 w 1954594"/>
                  <a:gd name="connsiteY5" fmla="*/ 692514 h 1615137"/>
                  <a:gd name="connsiteX0" fmla="*/ 3838 w 1977435"/>
                  <a:gd name="connsiteY0" fmla="*/ 692514 h 1788764"/>
                  <a:gd name="connsiteX1" fmla="*/ 1156363 w 1977435"/>
                  <a:gd name="connsiteY1" fmla="*/ 364 h 1788764"/>
                  <a:gd name="connsiteX2" fmla="*/ 1934238 w 1977435"/>
                  <a:gd name="connsiteY2" fmla="*/ 781414 h 1788764"/>
                  <a:gd name="connsiteX3" fmla="*/ 1800888 w 1977435"/>
                  <a:gd name="connsiteY3" fmla="*/ 1721213 h 1788764"/>
                  <a:gd name="connsiteX4" fmla="*/ 819813 w 1977435"/>
                  <a:gd name="connsiteY4" fmla="*/ 1600564 h 1788764"/>
                  <a:gd name="connsiteX5" fmla="*/ 3838 w 1977435"/>
                  <a:gd name="connsiteY5" fmla="*/ 692514 h 1788764"/>
                  <a:gd name="connsiteX0" fmla="*/ 3781 w 1965156"/>
                  <a:gd name="connsiteY0" fmla="*/ 692514 h 2111581"/>
                  <a:gd name="connsiteX1" fmla="*/ 1156306 w 1965156"/>
                  <a:gd name="connsiteY1" fmla="*/ 364 h 2111581"/>
                  <a:gd name="connsiteX2" fmla="*/ 1934181 w 1965156"/>
                  <a:gd name="connsiteY2" fmla="*/ 781414 h 2111581"/>
                  <a:gd name="connsiteX3" fmla="*/ 1743681 w 1965156"/>
                  <a:gd name="connsiteY3" fmla="*/ 2083163 h 2111581"/>
                  <a:gd name="connsiteX4" fmla="*/ 819756 w 1965156"/>
                  <a:gd name="connsiteY4" fmla="*/ 1600564 h 2111581"/>
                  <a:gd name="connsiteX5" fmla="*/ 3781 w 1965156"/>
                  <a:gd name="connsiteY5" fmla="*/ 692514 h 2111581"/>
                  <a:gd name="connsiteX0" fmla="*/ 20680 w 1982055"/>
                  <a:gd name="connsiteY0" fmla="*/ 692491 h 2103560"/>
                  <a:gd name="connsiteX1" fmla="*/ 1173205 w 1982055"/>
                  <a:gd name="connsiteY1" fmla="*/ 341 h 2103560"/>
                  <a:gd name="connsiteX2" fmla="*/ 1951080 w 1982055"/>
                  <a:gd name="connsiteY2" fmla="*/ 781391 h 2103560"/>
                  <a:gd name="connsiteX3" fmla="*/ 1760580 w 1982055"/>
                  <a:gd name="connsiteY3" fmla="*/ 2083140 h 2103560"/>
                  <a:gd name="connsiteX4" fmla="*/ 531855 w 1982055"/>
                  <a:gd name="connsiteY4" fmla="*/ 1403691 h 2103560"/>
                  <a:gd name="connsiteX5" fmla="*/ 20680 w 1982055"/>
                  <a:gd name="connsiteY5" fmla="*/ 692491 h 2103560"/>
                  <a:gd name="connsiteX0" fmla="*/ 20680 w 1978437"/>
                  <a:gd name="connsiteY0" fmla="*/ 692491 h 2122798"/>
                  <a:gd name="connsiteX1" fmla="*/ 1173205 w 1978437"/>
                  <a:gd name="connsiteY1" fmla="*/ 341 h 2122798"/>
                  <a:gd name="connsiteX2" fmla="*/ 1951080 w 1978437"/>
                  <a:gd name="connsiteY2" fmla="*/ 781391 h 2122798"/>
                  <a:gd name="connsiteX3" fmla="*/ 1760580 w 1978437"/>
                  <a:gd name="connsiteY3" fmla="*/ 2083140 h 2122798"/>
                  <a:gd name="connsiteX4" fmla="*/ 998580 w 1978437"/>
                  <a:gd name="connsiteY4" fmla="*/ 1752938 h 2122798"/>
                  <a:gd name="connsiteX5" fmla="*/ 531855 w 1978437"/>
                  <a:gd name="connsiteY5" fmla="*/ 1403691 h 2122798"/>
                  <a:gd name="connsiteX6" fmla="*/ 20680 w 1978437"/>
                  <a:gd name="connsiteY6" fmla="*/ 692491 h 2122798"/>
                  <a:gd name="connsiteX0" fmla="*/ 15957 w 1973714"/>
                  <a:gd name="connsiteY0" fmla="*/ 692491 h 2104589"/>
                  <a:gd name="connsiteX1" fmla="*/ 1168482 w 1973714"/>
                  <a:gd name="connsiteY1" fmla="*/ 341 h 2104589"/>
                  <a:gd name="connsiteX2" fmla="*/ 1946357 w 1973714"/>
                  <a:gd name="connsiteY2" fmla="*/ 781391 h 2104589"/>
                  <a:gd name="connsiteX3" fmla="*/ 1755857 w 1973714"/>
                  <a:gd name="connsiteY3" fmla="*/ 2083140 h 2104589"/>
                  <a:gd name="connsiteX4" fmla="*/ 968457 w 1973714"/>
                  <a:gd name="connsiteY4" fmla="*/ 1327488 h 2104589"/>
                  <a:gd name="connsiteX5" fmla="*/ 527132 w 1973714"/>
                  <a:gd name="connsiteY5" fmla="*/ 1403691 h 2104589"/>
                  <a:gd name="connsiteX6" fmla="*/ 15957 w 1973714"/>
                  <a:gd name="connsiteY6" fmla="*/ 692491 h 2104589"/>
                  <a:gd name="connsiteX0" fmla="*/ 15957 w 1969043"/>
                  <a:gd name="connsiteY0" fmla="*/ 692491 h 2110291"/>
                  <a:gd name="connsiteX1" fmla="*/ 1168482 w 1969043"/>
                  <a:gd name="connsiteY1" fmla="*/ 341 h 2110291"/>
                  <a:gd name="connsiteX2" fmla="*/ 1946357 w 1969043"/>
                  <a:gd name="connsiteY2" fmla="*/ 781391 h 2110291"/>
                  <a:gd name="connsiteX3" fmla="*/ 1755857 w 1969043"/>
                  <a:gd name="connsiteY3" fmla="*/ 2083140 h 2110291"/>
                  <a:gd name="connsiteX4" fmla="*/ 1260556 w 1969043"/>
                  <a:gd name="connsiteY4" fmla="*/ 1638639 h 2110291"/>
                  <a:gd name="connsiteX5" fmla="*/ 968457 w 1969043"/>
                  <a:gd name="connsiteY5" fmla="*/ 1327488 h 2110291"/>
                  <a:gd name="connsiteX6" fmla="*/ 527132 w 1969043"/>
                  <a:gd name="connsiteY6" fmla="*/ 1403691 h 2110291"/>
                  <a:gd name="connsiteX7" fmla="*/ 15957 w 1969043"/>
                  <a:gd name="connsiteY7" fmla="*/ 692491 h 2110291"/>
                  <a:gd name="connsiteX0" fmla="*/ 15957 w 1969043"/>
                  <a:gd name="connsiteY0" fmla="*/ 692491 h 2125035"/>
                  <a:gd name="connsiteX1" fmla="*/ 1168482 w 1969043"/>
                  <a:gd name="connsiteY1" fmla="*/ 341 h 2125035"/>
                  <a:gd name="connsiteX2" fmla="*/ 1946357 w 1969043"/>
                  <a:gd name="connsiteY2" fmla="*/ 781391 h 2125035"/>
                  <a:gd name="connsiteX3" fmla="*/ 1755857 w 1969043"/>
                  <a:gd name="connsiteY3" fmla="*/ 2083140 h 2125035"/>
                  <a:gd name="connsiteX4" fmla="*/ 1025606 w 1969043"/>
                  <a:gd name="connsiteY4" fmla="*/ 1841839 h 2125035"/>
                  <a:gd name="connsiteX5" fmla="*/ 968457 w 1969043"/>
                  <a:gd name="connsiteY5" fmla="*/ 1327488 h 2125035"/>
                  <a:gd name="connsiteX6" fmla="*/ 527132 w 1969043"/>
                  <a:gd name="connsiteY6" fmla="*/ 1403691 h 2125035"/>
                  <a:gd name="connsiteX7" fmla="*/ 15957 w 1969043"/>
                  <a:gd name="connsiteY7" fmla="*/ 692491 h 2125035"/>
                  <a:gd name="connsiteX0" fmla="*/ 15957 w 1969043"/>
                  <a:gd name="connsiteY0" fmla="*/ 692491 h 2125035"/>
                  <a:gd name="connsiteX1" fmla="*/ 1168482 w 1969043"/>
                  <a:gd name="connsiteY1" fmla="*/ 341 h 2125035"/>
                  <a:gd name="connsiteX2" fmla="*/ 1946357 w 1969043"/>
                  <a:gd name="connsiteY2" fmla="*/ 781391 h 2125035"/>
                  <a:gd name="connsiteX3" fmla="*/ 1755857 w 1969043"/>
                  <a:gd name="connsiteY3" fmla="*/ 2083140 h 2125035"/>
                  <a:gd name="connsiteX4" fmla="*/ 1025606 w 1969043"/>
                  <a:gd name="connsiteY4" fmla="*/ 1841839 h 2125035"/>
                  <a:gd name="connsiteX5" fmla="*/ 968457 w 1969043"/>
                  <a:gd name="connsiteY5" fmla="*/ 1327488 h 2125035"/>
                  <a:gd name="connsiteX6" fmla="*/ 527132 w 1969043"/>
                  <a:gd name="connsiteY6" fmla="*/ 1403691 h 2125035"/>
                  <a:gd name="connsiteX7" fmla="*/ 15957 w 1969043"/>
                  <a:gd name="connsiteY7" fmla="*/ 692491 h 2125035"/>
                  <a:gd name="connsiteX0" fmla="*/ 16199 w 1969285"/>
                  <a:gd name="connsiteY0" fmla="*/ 692491 h 2125035"/>
                  <a:gd name="connsiteX1" fmla="*/ 1168724 w 1969285"/>
                  <a:gd name="connsiteY1" fmla="*/ 341 h 2125035"/>
                  <a:gd name="connsiteX2" fmla="*/ 1946599 w 1969285"/>
                  <a:gd name="connsiteY2" fmla="*/ 781391 h 2125035"/>
                  <a:gd name="connsiteX3" fmla="*/ 1756099 w 1969285"/>
                  <a:gd name="connsiteY3" fmla="*/ 2083140 h 2125035"/>
                  <a:gd name="connsiteX4" fmla="*/ 1025848 w 1969285"/>
                  <a:gd name="connsiteY4" fmla="*/ 1841839 h 2125035"/>
                  <a:gd name="connsiteX5" fmla="*/ 1019499 w 1969285"/>
                  <a:gd name="connsiteY5" fmla="*/ 1441788 h 2125035"/>
                  <a:gd name="connsiteX6" fmla="*/ 527374 w 1969285"/>
                  <a:gd name="connsiteY6" fmla="*/ 1403691 h 2125035"/>
                  <a:gd name="connsiteX7" fmla="*/ 16199 w 1969285"/>
                  <a:gd name="connsiteY7" fmla="*/ 692491 h 2125035"/>
                  <a:gd name="connsiteX0" fmla="*/ 19675 w 1972761"/>
                  <a:gd name="connsiteY0" fmla="*/ 692505 h 2125049"/>
                  <a:gd name="connsiteX1" fmla="*/ 1172200 w 1972761"/>
                  <a:gd name="connsiteY1" fmla="*/ 355 h 2125049"/>
                  <a:gd name="connsiteX2" fmla="*/ 1950075 w 1972761"/>
                  <a:gd name="connsiteY2" fmla="*/ 781405 h 2125049"/>
                  <a:gd name="connsiteX3" fmla="*/ 1759575 w 1972761"/>
                  <a:gd name="connsiteY3" fmla="*/ 2083154 h 2125049"/>
                  <a:gd name="connsiteX4" fmla="*/ 1029324 w 1972761"/>
                  <a:gd name="connsiteY4" fmla="*/ 1841853 h 2125049"/>
                  <a:gd name="connsiteX5" fmla="*/ 1022975 w 1972761"/>
                  <a:gd name="connsiteY5" fmla="*/ 1441802 h 2125049"/>
                  <a:gd name="connsiteX6" fmla="*/ 486400 w 1972761"/>
                  <a:gd name="connsiteY6" fmla="*/ 1530705 h 2125049"/>
                  <a:gd name="connsiteX7" fmla="*/ 19675 w 1972761"/>
                  <a:gd name="connsiteY7" fmla="*/ 692505 h 2125049"/>
                  <a:gd name="connsiteX0" fmla="*/ 20157 w 1973243"/>
                  <a:gd name="connsiteY0" fmla="*/ 692505 h 2125049"/>
                  <a:gd name="connsiteX1" fmla="*/ 1172682 w 1973243"/>
                  <a:gd name="connsiteY1" fmla="*/ 355 h 2125049"/>
                  <a:gd name="connsiteX2" fmla="*/ 1950557 w 1973243"/>
                  <a:gd name="connsiteY2" fmla="*/ 781405 h 2125049"/>
                  <a:gd name="connsiteX3" fmla="*/ 1760057 w 1973243"/>
                  <a:gd name="connsiteY3" fmla="*/ 2083154 h 2125049"/>
                  <a:gd name="connsiteX4" fmla="*/ 1029806 w 1973243"/>
                  <a:gd name="connsiteY4" fmla="*/ 1841853 h 2125049"/>
                  <a:gd name="connsiteX5" fmla="*/ 1099657 w 1973243"/>
                  <a:gd name="connsiteY5" fmla="*/ 1473552 h 2125049"/>
                  <a:gd name="connsiteX6" fmla="*/ 486882 w 1973243"/>
                  <a:gd name="connsiteY6" fmla="*/ 1530705 h 2125049"/>
                  <a:gd name="connsiteX7" fmla="*/ 20157 w 1973243"/>
                  <a:gd name="connsiteY7" fmla="*/ 692505 h 2125049"/>
                  <a:gd name="connsiteX0" fmla="*/ 20157 w 1983765"/>
                  <a:gd name="connsiteY0" fmla="*/ 692505 h 2053931"/>
                  <a:gd name="connsiteX1" fmla="*/ 1172682 w 1983765"/>
                  <a:gd name="connsiteY1" fmla="*/ 355 h 2053931"/>
                  <a:gd name="connsiteX2" fmla="*/ 1950557 w 1983765"/>
                  <a:gd name="connsiteY2" fmla="*/ 781405 h 2053931"/>
                  <a:gd name="connsiteX3" fmla="*/ 1836257 w 1983765"/>
                  <a:gd name="connsiteY3" fmla="*/ 2000604 h 2053931"/>
                  <a:gd name="connsiteX4" fmla="*/ 1029806 w 1983765"/>
                  <a:gd name="connsiteY4" fmla="*/ 1841853 h 2053931"/>
                  <a:gd name="connsiteX5" fmla="*/ 1099657 w 1983765"/>
                  <a:gd name="connsiteY5" fmla="*/ 1473552 h 2053931"/>
                  <a:gd name="connsiteX6" fmla="*/ 486882 w 1983765"/>
                  <a:gd name="connsiteY6" fmla="*/ 1530705 h 2053931"/>
                  <a:gd name="connsiteX7" fmla="*/ 20157 w 1983765"/>
                  <a:gd name="connsiteY7" fmla="*/ 692505 h 2053931"/>
                  <a:gd name="connsiteX0" fmla="*/ 20157 w 1961270"/>
                  <a:gd name="connsiteY0" fmla="*/ 692505 h 2091591"/>
                  <a:gd name="connsiteX1" fmla="*/ 1172682 w 1961270"/>
                  <a:gd name="connsiteY1" fmla="*/ 355 h 2091591"/>
                  <a:gd name="connsiteX2" fmla="*/ 1950557 w 1961270"/>
                  <a:gd name="connsiteY2" fmla="*/ 781405 h 2091591"/>
                  <a:gd name="connsiteX3" fmla="*/ 1506057 w 1961270"/>
                  <a:gd name="connsiteY3" fmla="*/ 2045054 h 2091591"/>
                  <a:gd name="connsiteX4" fmla="*/ 1029806 w 1961270"/>
                  <a:gd name="connsiteY4" fmla="*/ 1841853 h 2091591"/>
                  <a:gd name="connsiteX5" fmla="*/ 1099657 w 1961270"/>
                  <a:gd name="connsiteY5" fmla="*/ 1473552 h 2091591"/>
                  <a:gd name="connsiteX6" fmla="*/ 486882 w 1961270"/>
                  <a:gd name="connsiteY6" fmla="*/ 1530705 h 2091591"/>
                  <a:gd name="connsiteX7" fmla="*/ 20157 w 1961270"/>
                  <a:gd name="connsiteY7" fmla="*/ 692505 h 2091591"/>
                  <a:gd name="connsiteX0" fmla="*/ 20157 w 1989421"/>
                  <a:gd name="connsiteY0" fmla="*/ 692505 h 2116746"/>
                  <a:gd name="connsiteX1" fmla="*/ 1172682 w 1989421"/>
                  <a:gd name="connsiteY1" fmla="*/ 355 h 2116746"/>
                  <a:gd name="connsiteX2" fmla="*/ 1950557 w 1989421"/>
                  <a:gd name="connsiteY2" fmla="*/ 781405 h 2116746"/>
                  <a:gd name="connsiteX3" fmla="*/ 1506057 w 1989421"/>
                  <a:gd name="connsiteY3" fmla="*/ 2045054 h 2116746"/>
                  <a:gd name="connsiteX4" fmla="*/ 1029806 w 1989421"/>
                  <a:gd name="connsiteY4" fmla="*/ 1841853 h 2116746"/>
                  <a:gd name="connsiteX5" fmla="*/ 1099657 w 1989421"/>
                  <a:gd name="connsiteY5" fmla="*/ 1473552 h 2116746"/>
                  <a:gd name="connsiteX6" fmla="*/ 486882 w 1989421"/>
                  <a:gd name="connsiteY6" fmla="*/ 1530705 h 2116746"/>
                  <a:gd name="connsiteX7" fmla="*/ 20157 w 1989421"/>
                  <a:gd name="connsiteY7" fmla="*/ 692505 h 2116746"/>
                  <a:gd name="connsiteX0" fmla="*/ 20157 w 1964485"/>
                  <a:gd name="connsiteY0" fmla="*/ 692505 h 2116746"/>
                  <a:gd name="connsiteX1" fmla="*/ 1172682 w 1964485"/>
                  <a:gd name="connsiteY1" fmla="*/ 355 h 2116746"/>
                  <a:gd name="connsiteX2" fmla="*/ 1950557 w 1964485"/>
                  <a:gd name="connsiteY2" fmla="*/ 781405 h 2116746"/>
                  <a:gd name="connsiteX3" fmla="*/ 1226657 w 1964485"/>
                  <a:gd name="connsiteY3" fmla="*/ 2045054 h 2116746"/>
                  <a:gd name="connsiteX4" fmla="*/ 1029806 w 1964485"/>
                  <a:gd name="connsiteY4" fmla="*/ 1841853 h 2116746"/>
                  <a:gd name="connsiteX5" fmla="*/ 1099657 w 1964485"/>
                  <a:gd name="connsiteY5" fmla="*/ 1473552 h 2116746"/>
                  <a:gd name="connsiteX6" fmla="*/ 486882 w 1964485"/>
                  <a:gd name="connsiteY6" fmla="*/ 1530705 h 2116746"/>
                  <a:gd name="connsiteX7" fmla="*/ 20157 w 1964485"/>
                  <a:gd name="connsiteY7" fmla="*/ 692505 h 2116746"/>
                  <a:gd name="connsiteX0" fmla="*/ 20157 w 1966868"/>
                  <a:gd name="connsiteY0" fmla="*/ 692505 h 2202213"/>
                  <a:gd name="connsiteX1" fmla="*/ 1172682 w 1966868"/>
                  <a:gd name="connsiteY1" fmla="*/ 355 h 2202213"/>
                  <a:gd name="connsiteX2" fmla="*/ 1950557 w 1966868"/>
                  <a:gd name="connsiteY2" fmla="*/ 781405 h 2202213"/>
                  <a:gd name="connsiteX3" fmla="*/ 1283807 w 1966868"/>
                  <a:gd name="connsiteY3" fmla="*/ 2133954 h 2202213"/>
                  <a:gd name="connsiteX4" fmla="*/ 1029806 w 1966868"/>
                  <a:gd name="connsiteY4" fmla="*/ 1841853 h 2202213"/>
                  <a:gd name="connsiteX5" fmla="*/ 1099657 w 1966868"/>
                  <a:gd name="connsiteY5" fmla="*/ 1473552 h 2202213"/>
                  <a:gd name="connsiteX6" fmla="*/ 486882 w 1966868"/>
                  <a:gd name="connsiteY6" fmla="*/ 1530705 h 2202213"/>
                  <a:gd name="connsiteX7" fmla="*/ 20157 w 1966868"/>
                  <a:gd name="connsiteY7" fmla="*/ 692505 h 2202213"/>
                  <a:gd name="connsiteX0" fmla="*/ 20157 w 1950632"/>
                  <a:gd name="connsiteY0" fmla="*/ 692505 h 2140782"/>
                  <a:gd name="connsiteX1" fmla="*/ 1172682 w 1950632"/>
                  <a:gd name="connsiteY1" fmla="*/ 355 h 2140782"/>
                  <a:gd name="connsiteX2" fmla="*/ 1950557 w 1950632"/>
                  <a:gd name="connsiteY2" fmla="*/ 781405 h 2140782"/>
                  <a:gd name="connsiteX3" fmla="*/ 1131407 w 1950632"/>
                  <a:gd name="connsiteY3" fmla="*/ 2064104 h 2140782"/>
                  <a:gd name="connsiteX4" fmla="*/ 1029806 w 1950632"/>
                  <a:gd name="connsiteY4" fmla="*/ 1841853 h 2140782"/>
                  <a:gd name="connsiteX5" fmla="*/ 1099657 w 1950632"/>
                  <a:gd name="connsiteY5" fmla="*/ 1473552 h 2140782"/>
                  <a:gd name="connsiteX6" fmla="*/ 486882 w 1950632"/>
                  <a:gd name="connsiteY6" fmla="*/ 1530705 h 2140782"/>
                  <a:gd name="connsiteX7" fmla="*/ 20157 w 1950632"/>
                  <a:gd name="connsiteY7" fmla="*/ 692505 h 2140782"/>
                  <a:gd name="connsiteX0" fmla="*/ 20157 w 1957233"/>
                  <a:gd name="connsiteY0" fmla="*/ 692505 h 2031186"/>
                  <a:gd name="connsiteX1" fmla="*/ 1172682 w 1957233"/>
                  <a:gd name="connsiteY1" fmla="*/ 355 h 2031186"/>
                  <a:gd name="connsiteX2" fmla="*/ 1950557 w 1957233"/>
                  <a:gd name="connsiteY2" fmla="*/ 781405 h 2031186"/>
                  <a:gd name="connsiteX3" fmla="*/ 1379057 w 1957233"/>
                  <a:gd name="connsiteY3" fmla="*/ 1949804 h 2031186"/>
                  <a:gd name="connsiteX4" fmla="*/ 1029806 w 1957233"/>
                  <a:gd name="connsiteY4" fmla="*/ 1841853 h 2031186"/>
                  <a:gd name="connsiteX5" fmla="*/ 1099657 w 1957233"/>
                  <a:gd name="connsiteY5" fmla="*/ 1473552 h 2031186"/>
                  <a:gd name="connsiteX6" fmla="*/ 486882 w 1957233"/>
                  <a:gd name="connsiteY6" fmla="*/ 1530705 h 2031186"/>
                  <a:gd name="connsiteX7" fmla="*/ 20157 w 1957233"/>
                  <a:gd name="connsiteY7" fmla="*/ 692505 h 203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57233" h="2031186">
                    <a:moveTo>
                      <a:pt x="20157" y="692505"/>
                    </a:moveTo>
                    <a:cubicBezTo>
                      <a:pt x="134457" y="437447"/>
                      <a:pt x="850949" y="-14462"/>
                      <a:pt x="1172682" y="355"/>
                    </a:cubicBezTo>
                    <a:cubicBezTo>
                      <a:pt x="1494415" y="15172"/>
                      <a:pt x="1916161" y="456497"/>
                      <a:pt x="1950557" y="781405"/>
                    </a:cubicBezTo>
                    <a:cubicBezTo>
                      <a:pt x="1984953" y="1106313"/>
                      <a:pt x="1899757" y="2359379"/>
                      <a:pt x="1379057" y="1949804"/>
                    </a:cubicBezTo>
                    <a:cubicBezTo>
                      <a:pt x="1264757" y="2092679"/>
                      <a:pt x="1161039" y="1967795"/>
                      <a:pt x="1029806" y="1841853"/>
                    </a:cubicBezTo>
                    <a:cubicBezTo>
                      <a:pt x="1082723" y="1620661"/>
                      <a:pt x="1221894" y="1512710"/>
                      <a:pt x="1099657" y="1473552"/>
                    </a:cubicBezTo>
                    <a:cubicBezTo>
                      <a:pt x="977420" y="1434394"/>
                      <a:pt x="666799" y="1660879"/>
                      <a:pt x="486882" y="1530705"/>
                    </a:cubicBezTo>
                    <a:cubicBezTo>
                      <a:pt x="306965" y="1400531"/>
                      <a:pt x="-94143" y="947563"/>
                      <a:pt x="20157" y="69250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59" name="Group 658"/>
              <p:cNvGrpSpPr/>
              <p:nvPr/>
            </p:nvGrpSpPr>
            <p:grpSpPr>
              <a:xfrm>
                <a:off x="5776380" y="6389877"/>
                <a:ext cx="1769495" cy="1154079"/>
                <a:chOff x="4062470" y="5806361"/>
                <a:chExt cx="1769495" cy="1154079"/>
              </a:xfrm>
            </p:grpSpPr>
            <p:sp>
              <p:nvSpPr>
                <p:cNvPr id="660" name="Isosceles Triangle 22"/>
                <p:cNvSpPr/>
                <p:nvPr/>
              </p:nvSpPr>
              <p:spPr>
                <a:xfrm rot="14571659">
                  <a:off x="4108970" y="6186769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1" name="Isosceles Triangle 22"/>
                <p:cNvSpPr/>
                <p:nvPr/>
              </p:nvSpPr>
              <p:spPr>
                <a:xfrm rot="14571659">
                  <a:off x="4185163" y="6477766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2" name="Isosceles Triangle 22"/>
                <p:cNvSpPr/>
                <p:nvPr/>
              </p:nvSpPr>
              <p:spPr>
                <a:xfrm rot="13307475">
                  <a:off x="4458190" y="6711931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3" name="Oval 21"/>
                <p:cNvSpPr/>
                <p:nvPr/>
              </p:nvSpPr>
              <p:spPr>
                <a:xfrm>
                  <a:off x="4186725" y="5806361"/>
                  <a:ext cx="1645240" cy="1056519"/>
                </a:xfrm>
                <a:custGeom>
                  <a:avLst/>
                  <a:gdLst>
                    <a:gd name="connsiteX0" fmla="*/ 0 w 1663700"/>
                    <a:gd name="connsiteY0" fmla="*/ 506898 h 1013795"/>
                    <a:gd name="connsiteX1" fmla="*/ 831850 w 1663700"/>
                    <a:gd name="connsiteY1" fmla="*/ 0 h 1013795"/>
                    <a:gd name="connsiteX2" fmla="*/ 1663700 w 1663700"/>
                    <a:gd name="connsiteY2" fmla="*/ 506898 h 1013795"/>
                    <a:gd name="connsiteX3" fmla="*/ 831850 w 1663700"/>
                    <a:gd name="connsiteY3" fmla="*/ 1013796 h 1013795"/>
                    <a:gd name="connsiteX4" fmla="*/ 0 w 1663700"/>
                    <a:gd name="connsiteY4" fmla="*/ 506898 h 1013795"/>
                    <a:gd name="connsiteX0" fmla="*/ 0 w 1682750"/>
                    <a:gd name="connsiteY0" fmla="*/ 406651 h 1015981"/>
                    <a:gd name="connsiteX1" fmla="*/ 850900 w 1682750"/>
                    <a:gd name="connsiteY1" fmla="*/ 1353 h 1015981"/>
                    <a:gd name="connsiteX2" fmla="*/ 1682750 w 1682750"/>
                    <a:gd name="connsiteY2" fmla="*/ 508251 h 1015981"/>
                    <a:gd name="connsiteX3" fmla="*/ 850900 w 1682750"/>
                    <a:gd name="connsiteY3" fmla="*/ 1015149 h 1015981"/>
                    <a:gd name="connsiteX4" fmla="*/ 0 w 1682750"/>
                    <a:gd name="connsiteY4" fmla="*/ 406651 h 1015981"/>
                    <a:gd name="connsiteX0" fmla="*/ 60698 w 1743448"/>
                    <a:gd name="connsiteY0" fmla="*/ 406651 h 1016194"/>
                    <a:gd name="connsiteX1" fmla="*/ 911598 w 1743448"/>
                    <a:gd name="connsiteY1" fmla="*/ 1353 h 1016194"/>
                    <a:gd name="connsiteX2" fmla="*/ 1743448 w 1743448"/>
                    <a:gd name="connsiteY2" fmla="*/ 508251 h 1016194"/>
                    <a:gd name="connsiteX3" fmla="*/ 911598 w 1743448"/>
                    <a:gd name="connsiteY3" fmla="*/ 1015149 h 1016194"/>
                    <a:gd name="connsiteX4" fmla="*/ 162298 w 1743448"/>
                    <a:gd name="connsiteY4" fmla="*/ 634148 h 1016194"/>
                    <a:gd name="connsiteX5" fmla="*/ 60698 w 1743448"/>
                    <a:gd name="connsiteY5" fmla="*/ 406651 h 1016194"/>
                    <a:gd name="connsiteX0" fmla="*/ 62911 w 1745661"/>
                    <a:gd name="connsiteY0" fmla="*/ 405974 h 1017230"/>
                    <a:gd name="connsiteX1" fmla="*/ 913811 w 1745661"/>
                    <a:gd name="connsiteY1" fmla="*/ 676 h 1017230"/>
                    <a:gd name="connsiteX2" fmla="*/ 1745661 w 1745661"/>
                    <a:gd name="connsiteY2" fmla="*/ 507574 h 1017230"/>
                    <a:gd name="connsiteX3" fmla="*/ 913811 w 1745661"/>
                    <a:gd name="connsiteY3" fmla="*/ 1014472 h 1017230"/>
                    <a:gd name="connsiteX4" fmla="*/ 158161 w 1745661"/>
                    <a:gd name="connsiteY4" fmla="*/ 696971 h 1017230"/>
                    <a:gd name="connsiteX5" fmla="*/ 62911 w 1745661"/>
                    <a:gd name="connsiteY5" fmla="*/ 405974 h 1017230"/>
                    <a:gd name="connsiteX0" fmla="*/ 62911 w 1745661"/>
                    <a:gd name="connsiteY0" fmla="*/ 405974 h 1028234"/>
                    <a:gd name="connsiteX1" fmla="*/ 913811 w 1745661"/>
                    <a:gd name="connsiteY1" fmla="*/ 676 h 1028234"/>
                    <a:gd name="connsiteX2" fmla="*/ 1745661 w 1745661"/>
                    <a:gd name="connsiteY2" fmla="*/ 507574 h 1028234"/>
                    <a:gd name="connsiteX3" fmla="*/ 913811 w 1745661"/>
                    <a:gd name="connsiteY3" fmla="*/ 1014472 h 1028234"/>
                    <a:gd name="connsiteX4" fmla="*/ 418512 w 1745661"/>
                    <a:gd name="connsiteY4" fmla="*/ 868419 h 1028234"/>
                    <a:gd name="connsiteX5" fmla="*/ 158161 w 1745661"/>
                    <a:gd name="connsiteY5" fmla="*/ 696971 h 1028234"/>
                    <a:gd name="connsiteX6" fmla="*/ 62911 w 1745661"/>
                    <a:gd name="connsiteY6" fmla="*/ 405974 h 1028234"/>
                    <a:gd name="connsiteX0" fmla="*/ 62911 w 1745661"/>
                    <a:gd name="connsiteY0" fmla="*/ 405974 h 1022097"/>
                    <a:gd name="connsiteX1" fmla="*/ 913811 w 1745661"/>
                    <a:gd name="connsiteY1" fmla="*/ 676 h 1022097"/>
                    <a:gd name="connsiteX2" fmla="*/ 1745661 w 1745661"/>
                    <a:gd name="connsiteY2" fmla="*/ 507574 h 1022097"/>
                    <a:gd name="connsiteX3" fmla="*/ 913811 w 1745661"/>
                    <a:gd name="connsiteY3" fmla="*/ 1014472 h 1022097"/>
                    <a:gd name="connsiteX4" fmla="*/ 488362 w 1745661"/>
                    <a:gd name="connsiteY4" fmla="*/ 804919 h 1022097"/>
                    <a:gd name="connsiteX5" fmla="*/ 158161 w 1745661"/>
                    <a:gd name="connsiteY5" fmla="*/ 696971 h 1022097"/>
                    <a:gd name="connsiteX6" fmla="*/ 62911 w 1745661"/>
                    <a:gd name="connsiteY6" fmla="*/ 405974 h 1022097"/>
                    <a:gd name="connsiteX0" fmla="*/ 62911 w 1745661"/>
                    <a:gd name="connsiteY0" fmla="*/ 405974 h 1022097"/>
                    <a:gd name="connsiteX1" fmla="*/ 913811 w 1745661"/>
                    <a:gd name="connsiteY1" fmla="*/ 676 h 1022097"/>
                    <a:gd name="connsiteX2" fmla="*/ 1745661 w 1745661"/>
                    <a:gd name="connsiteY2" fmla="*/ 507574 h 1022097"/>
                    <a:gd name="connsiteX3" fmla="*/ 913811 w 1745661"/>
                    <a:gd name="connsiteY3" fmla="*/ 1014472 h 1022097"/>
                    <a:gd name="connsiteX4" fmla="*/ 488362 w 1745661"/>
                    <a:gd name="connsiteY4" fmla="*/ 804919 h 1022097"/>
                    <a:gd name="connsiteX5" fmla="*/ 158161 w 1745661"/>
                    <a:gd name="connsiteY5" fmla="*/ 696971 h 1022097"/>
                    <a:gd name="connsiteX6" fmla="*/ 62911 w 1745661"/>
                    <a:gd name="connsiteY6" fmla="*/ 405974 h 1022097"/>
                    <a:gd name="connsiteX0" fmla="*/ 62911 w 1745661"/>
                    <a:gd name="connsiteY0" fmla="*/ 405974 h 1021733"/>
                    <a:gd name="connsiteX1" fmla="*/ 913811 w 1745661"/>
                    <a:gd name="connsiteY1" fmla="*/ 676 h 1021733"/>
                    <a:gd name="connsiteX2" fmla="*/ 1745661 w 1745661"/>
                    <a:gd name="connsiteY2" fmla="*/ 507574 h 1021733"/>
                    <a:gd name="connsiteX3" fmla="*/ 913811 w 1745661"/>
                    <a:gd name="connsiteY3" fmla="*/ 1014472 h 1021733"/>
                    <a:gd name="connsiteX4" fmla="*/ 488362 w 1745661"/>
                    <a:gd name="connsiteY4" fmla="*/ 804919 h 1021733"/>
                    <a:gd name="connsiteX5" fmla="*/ 158161 w 1745661"/>
                    <a:gd name="connsiteY5" fmla="*/ 696971 h 1021733"/>
                    <a:gd name="connsiteX6" fmla="*/ 62911 w 1745661"/>
                    <a:gd name="connsiteY6" fmla="*/ 405974 h 1021733"/>
                    <a:gd name="connsiteX0" fmla="*/ 62911 w 1745661"/>
                    <a:gd name="connsiteY0" fmla="*/ 405974 h 1003267"/>
                    <a:gd name="connsiteX1" fmla="*/ 913811 w 1745661"/>
                    <a:gd name="connsiteY1" fmla="*/ 676 h 1003267"/>
                    <a:gd name="connsiteX2" fmla="*/ 1745661 w 1745661"/>
                    <a:gd name="connsiteY2" fmla="*/ 507574 h 1003267"/>
                    <a:gd name="connsiteX3" fmla="*/ 685211 w 1745661"/>
                    <a:gd name="connsiteY3" fmla="*/ 995422 h 1003267"/>
                    <a:gd name="connsiteX4" fmla="*/ 488362 w 1745661"/>
                    <a:gd name="connsiteY4" fmla="*/ 804919 h 1003267"/>
                    <a:gd name="connsiteX5" fmla="*/ 158161 w 1745661"/>
                    <a:gd name="connsiteY5" fmla="*/ 696971 h 1003267"/>
                    <a:gd name="connsiteX6" fmla="*/ 62911 w 1745661"/>
                    <a:gd name="connsiteY6" fmla="*/ 405974 h 1003267"/>
                    <a:gd name="connsiteX0" fmla="*/ 54514 w 1737264"/>
                    <a:gd name="connsiteY0" fmla="*/ 406005 h 1003298"/>
                    <a:gd name="connsiteX1" fmla="*/ 905414 w 1737264"/>
                    <a:gd name="connsiteY1" fmla="*/ 707 h 1003298"/>
                    <a:gd name="connsiteX2" fmla="*/ 1737264 w 1737264"/>
                    <a:gd name="connsiteY2" fmla="*/ 507605 h 1003298"/>
                    <a:gd name="connsiteX3" fmla="*/ 676814 w 1737264"/>
                    <a:gd name="connsiteY3" fmla="*/ 995453 h 1003298"/>
                    <a:gd name="connsiteX4" fmla="*/ 479965 w 1737264"/>
                    <a:gd name="connsiteY4" fmla="*/ 804950 h 1003298"/>
                    <a:gd name="connsiteX5" fmla="*/ 175164 w 1737264"/>
                    <a:gd name="connsiteY5" fmla="*/ 785902 h 1003298"/>
                    <a:gd name="connsiteX6" fmla="*/ 54514 w 1737264"/>
                    <a:gd name="connsiteY6" fmla="*/ 406005 h 1003298"/>
                    <a:gd name="connsiteX0" fmla="*/ 107786 w 1790536"/>
                    <a:gd name="connsiteY0" fmla="*/ 406781 h 1004074"/>
                    <a:gd name="connsiteX1" fmla="*/ 56986 w 1790536"/>
                    <a:gd name="connsiteY1" fmla="*/ 646977 h 1004074"/>
                    <a:gd name="connsiteX2" fmla="*/ 958686 w 1790536"/>
                    <a:gd name="connsiteY2" fmla="*/ 1483 h 1004074"/>
                    <a:gd name="connsiteX3" fmla="*/ 1790536 w 1790536"/>
                    <a:gd name="connsiteY3" fmla="*/ 508381 h 1004074"/>
                    <a:gd name="connsiteX4" fmla="*/ 730086 w 1790536"/>
                    <a:gd name="connsiteY4" fmla="*/ 996229 h 1004074"/>
                    <a:gd name="connsiteX5" fmla="*/ 533237 w 1790536"/>
                    <a:gd name="connsiteY5" fmla="*/ 805726 h 1004074"/>
                    <a:gd name="connsiteX6" fmla="*/ 228436 w 1790536"/>
                    <a:gd name="connsiteY6" fmla="*/ 786678 h 1004074"/>
                    <a:gd name="connsiteX7" fmla="*/ 107786 w 1790536"/>
                    <a:gd name="connsiteY7" fmla="*/ 406781 h 1004074"/>
                    <a:gd name="connsiteX0" fmla="*/ 2612 w 1685362"/>
                    <a:gd name="connsiteY0" fmla="*/ 406649 h 1003942"/>
                    <a:gd name="connsiteX1" fmla="*/ 116912 w 1685362"/>
                    <a:gd name="connsiteY1" fmla="*/ 361095 h 1003942"/>
                    <a:gd name="connsiteX2" fmla="*/ 853512 w 1685362"/>
                    <a:gd name="connsiteY2" fmla="*/ 1351 h 1003942"/>
                    <a:gd name="connsiteX3" fmla="*/ 1685362 w 1685362"/>
                    <a:gd name="connsiteY3" fmla="*/ 508249 h 1003942"/>
                    <a:gd name="connsiteX4" fmla="*/ 624912 w 1685362"/>
                    <a:gd name="connsiteY4" fmla="*/ 996097 h 1003942"/>
                    <a:gd name="connsiteX5" fmla="*/ 428063 w 1685362"/>
                    <a:gd name="connsiteY5" fmla="*/ 805594 h 1003942"/>
                    <a:gd name="connsiteX6" fmla="*/ 123262 w 1685362"/>
                    <a:gd name="connsiteY6" fmla="*/ 786546 h 1003942"/>
                    <a:gd name="connsiteX7" fmla="*/ 2612 w 1685362"/>
                    <a:gd name="connsiteY7" fmla="*/ 406649 h 1003942"/>
                    <a:gd name="connsiteX0" fmla="*/ 59 w 1720909"/>
                    <a:gd name="connsiteY0" fmla="*/ 571749 h 1003942"/>
                    <a:gd name="connsiteX1" fmla="*/ 152459 w 1720909"/>
                    <a:gd name="connsiteY1" fmla="*/ 361095 h 1003942"/>
                    <a:gd name="connsiteX2" fmla="*/ 889059 w 1720909"/>
                    <a:gd name="connsiteY2" fmla="*/ 1351 h 1003942"/>
                    <a:gd name="connsiteX3" fmla="*/ 1720909 w 1720909"/>
                    <a:gd name="connsiteY3" fmla="*/ 508249 h 1003942"/>
                    <a:gd name="connsiteX4" fmla="*/ 660459 w 1720909"/>
                    <a:gd name="connsiteY4" fmla="*/ 996097 h 1003942"/>
                    <a:gd name="connsiteX5" fmla="*/ 463610 w 1720909"/>
                    <a:gd name="connsiteY5" fmla="*/ 805594 h 1003942"/>
                    <a:gd name="connsiteX6" fmla="*/ 158809 w 1720909"/>
                    <a:gd name="connsiteY6" fmla="*/ 786546 h 1003942"/>
                    <a:gd name="connsiteX7" fmla="*/ 59 w 1720909"/>
                    <a:gd name="connsiteY7" fmla="*/ 571749 h 1003942"/>
                    <a:gd name="connsiteX0" fmla="*/ 68001 w 1630101"/>
                    <a:gd name="connsiteY0" fmla="*/ 571749 h 1003942"/>
                    <a:gd name="connsiteX1" fmla="*/ 61651 w 1630101"/>
                    <a:gd name="connsiteY1" fmla="*/ 361095 h 1003942"/>
                    <a:gd name="connsiteX2" fmla="*/ 798251 w 1630101"/>
                    <a:gd name="connsiteY2" fmla="*/ 1351 h 1003942"/>
                    <a:gd name="connsiteX3" fmla="*/ 1630101 w 1630101"/>
                    <a:gd name="connsiteY3" fmla="*/ 508249 h 1003942"/>
                    <a:gd name="connsiteX4" fmla="*/ 569651 w 1630101"/>
                    <a:gd name="connsiteY4" fmla="*/ 996097 h 1003942"/>
                    <a:gd name="connsiteX5" fmla="*/ 372802 w 1630101"/>
                    <a:gd name="connsiteY5" fmla="*/ 805594 h 1003942"/>
                    <a:gd name="connsiteX6" fmla="*/ 68001 w 1630101"/>
                    <a:gd name="connsiteY6" fmla="*/ 786546 h 1003942"/>
                    <a:gd name="connsiteX7" fmla="*/ 68001 w 1630101"/>
                    <a:gd name="connsiteY7" fmla="*/ 571749 h 1003942"/>
                    <a:gd name="connsiteX0" fmla="*/ 222464 w 1784564"/>
                    <a:gd name="connsiteY0" fmla="*/ 570849 h 1003042"/>
                    <a:gd name="connsiteX1" fmla="*/ 38314 w 1784564"/>
                    <a:gd name="connsiteY1" fmla="*/ 417345 h 1003042"/>
                    <a:gd name="connsiteX2" fmla="*/ 952714 w 1784564"/>
                    <a:gd name="connsiteY2" fmla="*/ 451 h 1003042"/>
                    <a:gd name="connsiteX3" fmla="*/ 1784564 w 1784564"/>
                    <a:gd name="connsiteY3" fmla="*/ 507349 h 1003042"/>
                    <a:gd name="connsiteX4" fmla="*/ 724114 w 1784564"/>
                    <a:gd name="connsiteY4" fmla="*/ 995197 h 1003042"/>
                    <a:gd name="connsiteX5" fmla="*/ 527265 w 1784564"/>
                    <a:gd name="connsiteY5" fmla="*/ 804694 h 1003042"/>
                    <a:gd name="connsiteX6" fmla="*/ 222464 w 1784564"/>
                    <a:gd name="connsiteY6" fmla="*/ 785646 h 1003042"/>
                    <a:gd name="connsiteX7" fmla="*/ 222464 w 1784564"/>
                    <a:gd name="connsiteY7" fmla="*/ 570849 h 1003042"/>
                    <a:gd name="connsiteX0" fmla="*/ 184150 w 1746250"/>
                    <a:gd name="connsiteY0" fmla="*/ 570849 h 1003042"/>
                    <a:gd name="connsiteX1" fmla="*/ 0 w 1746250"/>
                    <a:gd name="connsiteY1" fmla="*/ 417345 h 1003042"/>
                    <a:gd name="connsiteX2" fmla="*/ 914400 w 1746250"/>
                    <a:gd name="connsiteY2" fmla="*/ 451 h 1003042"/>
                    <a:gd name="connsiteX3" fmla="*/ 1746250 w 1746250"/>
                    <a:gd name="connsiteY3" fmla="*/ 507349 h 1003042"/>
                    <a:gd name="connsiteX4" fmla="*/ 685800 w 1746250"/>
                    <a:gd name="connsiteY4" fmla="*/ 995197 h 1003042"/>
                    <a:gd name="connsiteX5" fmla="*/ 488951 w 1746250"/>
                    <a:gd name="connsiteY5" fmla="*/ 804694 h 1003042"/>
                    <a:gd name="connsiteX6" fmla="*/ 184150 w 1746250"/>
                    <a:gd name="connsiteY6" fmla="*/ 785646 h 1003042"/>
                    <a:gd name="connsiteX7" fmla="*/ 184150 w 1746250"/>
                    <a:gd name="connsiteY7" fmla="*/ 570849 h 1003042"/>
                    <a:gd name="connsiteX0" fmla="*/ 184280 w 1746380"/>
                    <a:gd name="connsiteY0" fmla="*/ 570841 h 1003034"/>
                    <a:gd name="connsiteX1" fmla="*/ 130 w 1746380"/>
                    <a:gd name="connsiteY1" fmla="*/ 417337 h 1003034"/>
                    <a:gd name="connsiteX2" fmla="*/ 914530 w 1746380"/>
                    <a:gd name="connsiteY2" fmla="*/ 443 h 1003034"/>
                    <a:gd name="connsiteX3" fmla="*/ 1746380 w 1746380"/>
                    <a:gd name="connsiteY3" fmla="*/ 507341 h 1003034"/>
                    <a:gd name="connsiteX4" fmla="*/ 685930 w 1746380"/>
                    <a:gd name="connsiteY4" fmla="*/ 995189 h 1003034"/>
                    <a:gd name="connsiteX5" fmla="*/ 489081 w 1746380"/>
                    <a:gd name="connsiteY5" fmla="*/ 804686 h 1003034"/>
                    <a:gd name="connsiteX6" fmla="*/ 184280 w 1746380"/>
                    <a:gd name="connsiteY6" fmla="*/ 785638 h 1003034"/>
                    <a:gd name="connsiteX7" fmla="*/ 184280 w 1746380"/>
                    <a:gd name="connsiteY7" fmla="*/ 570841 h 1003034"/>
                    <a:gd name="connsiteX0" fmla="*/ 184290 w 1746390"/>
                    <a:gd name="connsiteY0" fmla="*/ 425066 h 857259"/>
                    <a:gd name="connsiteX1" fmla="*/ 140 w 1746390"/>
                    <a:gd name="connsiteY1" fmla="*/ 271562 h 857259"/>
                    <a:gd name="connsiteX2" fmla="*/ 870090 w 1746390"/>
                    <a:gd name="connsiteY2" fmla="*/ 718 h 857259"/>
                    <a:gd name="connsiteX3" fmla="*/ 1746390 w 1746390"/>
                    <a:gd name="connsiteY3" fmla="*/ 361566 h 857259"/>
                    <a:gd name="connsiteX4" fmla="*/ 685940 w 1746390"/>
                    <a:gd name="connsiteY4" fmla="*/ 849414 h 857259"/>
                    <a:gd name="connsiteX5" fmla="*/ 489091 w 1746390"/>
                    <a:gd name="connsiteY5" fmla="*/ 658911 h 857259"/>
                    <a:gd name="connsiteX6" fmla="*/ 184290 w 1746390"/>
                    <a:gd name="connsiteY6" fmla="*/ 639863 h 857259"/>
                    <a:gd name="connsiteX7" fmla="*/ 184290 w 1746390"/>
                    <a:gd name="connsiteY7" fmla="*/ 425066 h 857259"/>
                    <a:gd name="connsiteX0" fmla="*/ 184286 w 1600336"/>
                    <a:gd name="connsiteY0" fmla="*/ 437143 h 876653"/>
                    <a:gd name="connsiteX1" fmla="*/ 136 w 1600336"/>
                    <a:gd name="connsiteY1" fmla="*/ 283639 h 876653"/>
                    <a:gd name="connsiteX2" fmla="*/ 870086 w 1600336"/>
                    <a:gd name="connsiteY2" fmla="*/ 12795 h 876653"/>
                    <a:gd name="connsiteX3" fmla="*/ 1600336 w 1600336"/>
                    <a:gd name="connsiteY3" fmla="*/ 221243 h 876653"/>
                    <a:gd name="connsiteX4" fmla="*/ 685936 w 1600336"/>
                    <a:gd name="connsiteY4" fmla="*/ 861491 h 876653"/>
                    <a:gd name="connsiteX5" fmla="*/ 489087 w 1600336"/>
                    <a:gd name="connsiteY5" fmla="*/ 670988 h 876653"/>
                    <a:gd name="connsiteX6" fmla="*/ 184286 w 1600336"/>
                    <a:gd name="connsiteY6" fmla="*/ 651940 h 876653"/>
                    <a:gd name="connsiteX7" fmla="*/ 184286 w 1600336"/>
                    <a:gd name="connsiteY7" fmla="*/ 437143 h 876653"/>
                    <a:gd name="connsiteX0" fmla="*/ 203331 w 1619381"/>
                    <a:gd name="connsiteY0" fmla="*/ 440436 h 879946"/>
                    <a:gd name="connsiteX1" fmla="*/ 131 w 1619381"/>
                    <a:gd name="connsiteY1" fmla="*/ 331382 h 879946"/>
                    <a:gd name="connsiteX2" fmla="*/ 889131 w 1619381"/>
                    <a:gd name="connsiteY2" fmla="*/ 16088 h 879946"/>
                    <a:gd name="connsiteX3" fmla="*/ 1619381 w 1619381"/>
                    <a:gd name="connsiteY3" fmla="*/ 224536 h 879946"/>
                    <a:gd name="connsiteX4" fmla="*/ 704981 w 1619381"/>
                    <a:gd name="connsiteY4" fmla="*/ 864784 h 879946"/>
                    <a:gd name="connsiteX5" fmla="*/ 508132 w 1619381"/>
                    <a:gd name="connsiteY5" fmla="*/ 674281 h 879946"/>
                    <a:gd name="connsiteX6" fmla="*/ 203331 w 1619381"/>
                    <a:gd name="connsiteY6" fmla="*/ 655233 h 879946"/>
                    <a:gd name="connsiteX7" fmla="*/ 203331 w 1619381"/>
                    <a:gd name="connsiteY7" fmla="*/ 440436 h 879946"/>
                    <a:gd name="connsiteX0" fmla="*/ 203341 w 1619391"/>
                    <a:gd name="connsiteY0" fmla="*/ 481913 h 921423"/>
                    <a:gd name="connsiteX1" fmla="*/ 141 w 1619391"/>
                    <a:gd name="connsiteY1" fmla="*/ 372859 h 921423"/>
                    <a:gd name="connsiteX2" fmla="*/ 844691 w 1619391"/>
                    <a:gd name="connsiteY2" fmla="*/ 6765 h 921423"/>
                    <a:gd name="connsiteX3" fmla="*/ 1619391 w 1619391"/>
                    <a:gd name="connsiteY3" fmla="*/ 266013 h 921423"/>
                    <a:gd name="connsiteX4" fmla="*/ 704991 w 1619391"/>
                    <a:gd name="connsiteY4" fmla="*/ 906261 h 921423"/>
                    <a:gd name="connsiteX5" fmla="*/ 508142 w 1619391"/>
                    <a:gd name="connsiteY5" fmla="*/ 715758 h 921423"/>
                    <a:gd name="connsiteX6" fmla="*/ 203341 w 1619391"/>
                    <a:gd name="connsiteY6" fmla="*/ 696710 h 921423"/>
                    <a:gd name="connsiteX7" fmla="*/ 203341 w 1619391"/>
                    <a:gd name="connsiteY7" fmla="*/ 481913 h 921423"/>
                    <a:gd name="connsiteX0" fmla="*/ 203200 w 1619250"/>
                    <a:gd name="connsiteY0" fmla="*/ 475719 h 915229"/>
                    <a:gd name="connsiteX1" fmla="*/ 0 w 1619250"/>
                    <a:gd name="connsiteY1" fmla="*/ 366665 h 915229"/>
                    <a:gd name="connsiteX2" fmla="*/ 279402 w 1619250"/>
                    <a:gd name="connsiteY2" fmla="*/ 195216 h 915229"/>
                    <a:gd name="connsiteX3" fmla="*/ 844550 w 1619250"/>
                    <a:gd name="connsiteY3" fmla="*/ 571 h 915229"/>
                    <a:gd name="connsiteX4" fmla="*/ 1619250 w 1619250"/>
                    <a:gd name="connsiteY4" fmla="*/ 259819 h 915229"/>
                    <a:gd name="connsiteX5" fmla="*/ 704850 w 1619250"/>
                    <a:gd name="connsiteY5" fmla="*/ 900067 h 915229"/>
                    <a:gd name="connsiteX6" fmla="*/ 508001 w 1619250"/>
                    <a:gd name="connsiteY6" fmla="*/ 709564 h 915229"/>
                    <a:gd name="connsiteX7" fmla="*/ 203200 w 1619250"/>
                    <a:gd name="connsiteY7" fmla="*/ 690516 h 915229"/>
                    <a:gd name="connsiteX8" fmla="*/ 203200 w 1619250"/>
                    <a:gd name="connsiteY8" fmla="*/ 475719 h 915229"/>
                    <a:gd name="connsiteX0" fmla="*/ 203200 w 1619250"/>
                    <a:gd name="connsiteY0" fmla="*/ 475409 h 914919"/>
                    <a:gd name="connsiteX1" fmla="*/ 0 w 1619250"/>
                    <a:gd name="connsiteY1" fmla="*/ 366355 h 914919"/>
                    <a:gd name="connsiteX2" fmla="*/ 114302 w 1619250"/>
                    <a:gd name="connsiteY2" fmla="*/ 213956 h 914919"/>
                    <a:gd name="connsiteX3" fmla="*/ 844550 w 1619250"/>
                    <a:gd name="connsiteY3" fmla="*/ 261 h 914919"/>
                    <a:gd name="connsiteX4" fmla="*/ 1619250 w 1619250"/>
                    <a:gd name="connsiteY4" fmla="*/ 259509 h 914919"/>
                    <a:gd name="connsiteX5" fmla="*/ 704850 w 1619250"/>
                    <a:gd name="connsiteY5" fmla="*/ 899757 h 914919"/>
                    <a:gd name="connsiteX6" fmla="*/ 508001 w 1619250"/>
                    <a:gd name="connsiteY6" fmla="*/ 709254 h 914919"/>
                    <a:gd name="connsiteX7" fmla="*/ 203200 w 1619250"/>
                    <a:gd name="connsiteY7" fmla="*/ 690206 h 914919"/>
                    <a:gd name="connsiteX8" fmla="*/ 203200 w 1619250"/>
                    <a:gd name="connsiteY8" fmla="*/ 475409 h 914919"/>
                    <a:gd name="connsiteX0" fmla="*/ 203200 w 1619250"/>
                    <a:gd name="connsiteY0" fmla="*/ 476635 h 916145"/>
                    <a:gd name="connsiteX1" fmla="*/ 0 w 1619250"/>
                    <a:gd name="connsiteY1" fmla="*/ 367581 h 916145"/>
                    <a:gd name="connsiteX2" fmla="*/ 317502 w 1619250"/>
                    <a:gd name="connsiteY2" fmla="*/ 164382 h 916145"/>
                    <a:gd name="connsiteX3" fmla="*/ 844550 w 1619250"/>
                    <a:gd name="connsiteY3" fmla="*/ 1487 h 916145"/>
                    <a:gd name="connsiteX4" fmla="*/ 1619250 w 1619250"/>
                    <a:gd name="connsiteY4" fmla="*/ 260735 h 916145"/>
                    <a:gd name="connsiteX5" fmla="*/ 704850 w 1619250"/>
                    <a:gd name="connsiteY5" fmla="*/ 900983 h 916145"/>
                    <a:gd name="connsiteX6" fmla="*/ 508001 w 1619250"/>
                    <a:gd name="connsiteY6" fmla="*/ 710480 h 916145"/>
                    <a:gd name="connsiteX7" fmla="*/ 203200 w 1619250"/>
                    <a:gd name="connsiteY7" fmla="*/ 691432 h 916145"/>
                    <a:gd name="connsiteX8" fmla="*/ 203200 w 1619250"/>
                    <a:gd name="connsiteY8" fmla="*/ 476635 h 916145"/>
                    <a:gd name="connsiteX0" fmla="*/ 203200 w 1619250"/>
                    <a:gd name="connsiteY0" fmla="*/ 476635 h 916145"/>
                    <a:gd name="connsiteX1" fmla="*/ 0 w 1619250"/>
                    <a:gd name="connsiteY1" fmla="*/ 367581 h 916145"/>
                    <a:gd name="connsiteX2" fmla="*/ 317502 w 1619250"/>
                    <a:gd name="connsiteY2" fmla="*/ 164382 h 916145"/>
                    <a:gd name="connsiteX3" fmla="*/ 844550 w 1619250"/>
                    <a:gd name="connsiteY3" fmla="*/ 1487 h 916145"/>
                    <a:gd name="connsiteX4" fmla="*/ 1619250 w 1619250"/>
                    <a:gd name="connsiteY4" fmla="*/ 260735 h 916145"/>
                    <a:gd name="connsiteX5" fmla="*/ 704850 w 1619250"/>
                    <a:gd name="connsiteY5" fmla="*/ 900983 h 916145"/>
                    <a:gd name="connsiteX6" fmla="*/ 508001 w 1619250"/>
                    <a:gd name="connsiteY6" fmla="*/ 710480 h 916145"/>
                    <a:gd name="connsiteX7" fmla="*/ 203200 w 1619250"/>
                    <a:gd name="connsiteY7" fmla="*/ 691432 h 916145"/>
                    <a:gd name="connsiteX8" fmla="*/ 203200 w 1619250"/>
                    <a:gd name="connsiteY8" fmla="*/ 476635 h 916145"/>
                    <a:gd name="connsiteX0" fmla="*/ 203200 w 1619250"/>
                    <a:gd name="connsiteY0" fmla="*/ 476017 h 915527"/>
                    <a:gd name="connsiteX1" fmla="*/ 0 w 1619250"/>
                    <a:gd name="connsiteY1" fmla="*/ 366963 h 915527"/>
                    <a:gd name="connsiteX2" fmla="*/ 114302 w 1619250"/>
                    <a:gd name="connsiteY2" fmla="*/ 182814 h 915527"/>
                    <a:gd name="connsiteX3" fmla="*/ 844550 w 1619250"/>
                    <a:gd name="connsiteY3" fmla="*/ 869 h 915527"/>
                    <a:gd name="connsiteX4" fmla="*/ 1619250 w 1619250"/>
                    <a:gd name="connsiteY4" fmla="*/ 260117 h 915527"/>
                    <a:gd name="connsiteX5" fmla="*/ 704850 w 1619250"/>
                    <a:gd name="connsiteY5" fmla="*/ 900365 h 915527"/>
                    <a:gd name="connsiteX6" fmla="*/ 508001 w 1619250"/>
                    <a:gd name="connsiteY6" fmla="*/ 709862 h 915527"/>
                    <a:gd name="connsiteX7" fmla="*/ 203200 w 1619250"/>
                    <a:gd name="connsiteY7" fmla="*/ 690814 h 915527"/>
                    <a:gd name="connsiteX8" fmla="*/ 203200 w 1619250"/>
                    <a:gd name="connsiteY8" fmla="*/ 476017 h 915527"/>
                    <a:gd name="connsiteX0" fmla="*/ 203200 w 1619250"/>
                    <a:gd name="connsiteY0" fmla="*/ 475947 h 915457"/>
                    <a:gd name="connsiteX1" fmla="*/ 0 w 1619250"/>
                    <a:gd name="connsiteY1" fmla="*/ 366893 h 915457"/>
                    <a:gd name="connsiteX2" fmla="*/ 114302 w 1619250"/>
                    <a:gd name="connsiteY2" fmla="*/ 182744 h 915457"/>
                    <a:gd name="connsiteX3" fmla="*/ 844550 w 1619250"/>
                    <a:gd name="connsiteY3" fmla="*/ 799 h 915457"/>
                    <a:gd name="connsiteX4" fmla="*/ 1619250 w 1619250"/>
                    <a:gd name="connsiteY4" fmla="*/ 260047 h 915457"/>
                    <a:gd name="connsiteX5" fmla="*/ 704850 w 1619250"/>
                    <a:gd name="connsiteY5" fmla="*/ 900295 h 915457"/>
                    <a:gd name="connsiteX6" fmla="*/ 508001 w 1619250"/>
                    <a:gd name="connsiteY6" fmla="*/ 709792 h 915457"/>
                    <a:gd name="connsiteX7" fmla="*/ 203200 w 1619250"/>
                    <a:gd name="connsiteY7" fmla="*/ 690744 h 915457"/>
                    <a:gd name="connsiteX8" fmla="*/ 203200 w 1619250"/>
                    <a:gd name="connsiteY8" fmla="*/ 475947 h 915457"/>
                    <a:gd name="connsiteX0" fmla="*/ 203200 w 1619250"/>
                    <a:gd name="connsiteY0" fmla="*/ 477004 h 916514"/>
                    <a:gd name="connsiteX1" fmla="*/ 0 w 1619250"/>
                    <a:gd name="connsiteY1" fmla="*/ 367950 h 916514"/>
                    <a:gd name="connsiteX2" fmla="*/ 215902 w 1619250"/>
                    <a:gd name="connsiteY2" fmla="*/ 152051 h 916514"/>
                    <a:gd name="connsiteX3" fmla="*/ 844550 w 1619250"/>
                    <a:gd name="connsiteY3" fmla="*/ 1856 h 916514"/>
                    <a:gd name="connsiteX4" fmla="*/ 1619250 w 1619250"/>
                    <a:gd name="connsiteY4" fmla="*/ 261104 h 916514"/>
                    <a:gd name="connsiteX5" fmla="*/ 704850 w 1619250"/>
                    <a:gd name="connsiteY5" fmla="*/ 901352 h 916514"/>
                    <a:gd name="connsiteX6" fmla="*/ 508001 w 1619250"/>
                    <a:gd name="connsiteY6" fmla="*/ 710849 h 916514"/>
                    <a:gd name="connsiteX7" fmla="*/ 203200 w 1619250"/>
                    <a:gd name="connsiteY7" fmla="*/ 691801 h 916514"/>
                    <a:gd name="connsiteX8" fmla="*/ 203200 w 1619250"/>
                    <a:gd name="connsiteY8" fmla="*/ 477004 h 916514"/>
                    <a:gd name="connsiteX0" fmla="*/ 203200 w 1619250"/>
                    <a:gd name="connsiteY0" fmla="*/ 622086 h 1061596"/>
                    <a:gd name="connsiteX1" fmla="*/ 0 w 1619250"/>
                    <a:gd name="connsiteY1" fmla="*/ 513032 h 1061596"/>
                    <a:gd name="connsiteX2" fmla="*/ 215902 w 1619250"/>
                    <a:gd name="connsiteY2" fmla="*/ 297133 h 1061596"/>
                    <a:gd name="connsiteX3" fmla="*/ 1250950 w 1619250"/>
                    <a:gd name="connsiteY3" fmla="*/ 888 h 1061596"/>
                    <a:gd name="connsiteX4" fmla="*/ 1619250 w 1619250"/>
                    <a:gd name="connsiteY4" fmla="*/ 406186 h 1061596"/>
                    <a:gd name="connsiteX5" fmla="*/ 704850 w 1619250"/>
                    <a:gd name="connsiteY5" fmla="*/ 1046434 h 1061596"/>
                    <a:gd name="connsiteX6" fmla="*/ 508001 w 1619250"/>
                    <a:gd name="connsiteY6" fmla="*/ 855931 h 1061596"/>
                    <a:gd name="connsiteX7" fmla="*/ 203200 w 1619250"/>
                    <a:gd name="connsiteY7" fmla="*/ 836883 h 1061596"/>
                    <a:gd name="connsiteX8" fmla="*/ 203200 w 1619250"/>
                    <a:gd name="connsiteY8" fmla="*/ 622086 h 1061596"/>
                    <a:gd name="connsiteX0" fmla="*/ 203200 w 1631950"/>
                    <a:gd name="connsiteY0" fmla="*/ 621816 h 1062324"/>
                    <a:gd name="connsiteX1" fmla="*/ 0 w 1631950"/>
                    <a:gd name="connsiteY1" fmla="*/ 512762 h 1062324"/>
                    <a:gd name="connsiteX2" fmla="*/ 215902 w 1631950"/>
                    <a:gd name="connsiteY2" fmla="*/ 296863 h 1062324"/>
                    <a:gd name="connsiteX3" fmla="*/ 1250950 w 1631950"/>
                    <a:gd name="connsiteY3" fmla="*/ 618 h 1062324"/>
                    <a:gd name="connsiteX4" fmla="*/ 1631950 w 1631950"/>
                    <a:gd name="connsiteY4" fmla="*/ 386866 h 1062324"/>
                    <a:gd name="connsiteX5" fmla="*/ 704850 w 1631950"/>
                    <a:gd name="connsiteY5" fmla="*/ 1046164 h 1062324"/>
                    <a:gd name="connsiteX6" fmla="*/ 508001 w 1631950"/>
                    <a:gd name="connsiteY6" fmla="*/ 855661 h 1062324"/>
                    <a:gd name="connsiteX7" fmla="*/ 203200 w 1631950"/>
                    <a:gd name="connsiteY7" fmla="*/ 836613 h 1062324"/>
                    <a:gd name="connsiteX8" fmla="*/ 203200 w 1631950"/>
                    <a:gd name="connsiteY8" fmla="*/ 621816 h 1062324"/>
                    <a:gd name="connsiteX0" fmla="*/ 203200 w 1631950"/>
                    <a:gd name="connsiteY0" fmla="*/ 637309 h 1077817"/>
                    <a:gd name="connsiteX1" fmla="*/ 0 w 1631950"/>
                    <a:gd name="connsiteY1" fmla="*/ 528255 h 1077817"/>
                    <a:gd name="connsiteX2" fmla="*/ 215902 w 1631950"/>
                    <a:gd name="connsiteY2" fmla="*/ 312356 h 1077817"/>
                    <a:gd name="connsiteX3" fmla="*/ 793751 w 1631950"/>
                    <a:gd name="connsiteY3" fmla="*/ 96456 h 1077817"/>
                    <a:gd name="connsiteX4" fmla="*/ 1250950 w 1631950"/>
                    <a:gd name="connsiteY4" fmla="*/ 16111 h 1077817"/>
                    <a:gd name="connsiteX5" fmla="*/ 1631950 w 1631950"/>
                    <a:gd name="connsiteY5" fmla="*/ 402359 h 1077817"/>
                    <a:gd name="connsiteX6" fmla="*/ 704850 w 1631950"/>
                    <a:gd name="connsiteY6" fmla="*/ 1061657 h 1077817"/>
                    <a:gd name="connsiteX7" fmla="*/ 508001 w 1631950"/>
                    <a:gd name="connsiteY7" fmla="*/ 871154 h 1077817"/>
                    <a:gd name="connsiteX8" fmla="*/ 203200 w 1631950"/>
                    <a:gd name="connsiteY8" fmla="*/ 852106 h 1077817"/>
                    <a:gd name="connsiteX9" fmla="*/ 203200 w 1631950"/>
                    <a:gd name="connsiteY9" fmla="*/ 637309 h 1077817"/>
                    <a:gd name="connsiteX0" fmla="*/ 203200 w 1631950"/>
                    <a:gd name="connsiteY0" fmla="*/ 627543 h 1068051"/>
                    <a:gd name="connsiteX1" fmla="*/ 0 w 1631950"/>
                    <a:gd name="connsiteY1" fmla="*/ 518489 h 1068051"/>
                    <a:gd name="connsiteX2" fmla="*/ 215902 w 1631950"/>
                    <a:gd name="connsiteY2" fmla="*/ 302590 h 1068051"/>
                    <a:gd name="connsiteX3" fmla="*/ 850901 w 1631950"/>
                    <a:gd name="connsiteY3" fmla="*/ 162890 h 1068051"/>
                    <a:gd name="connsiteX4" fmla="*/ 1250950 w 1631950"/>
                    <a:gd name="connsiteY4" fmla="*/ 6345 h 1068051"/>
                    <a:gd name="connsiteX5" fmla="*/ 1631950 w 1631950"/>
                    <a:gd name="connsiteY5" fmla="*/ 392593 h 1068051"/>
                    <a:gd name="connsiteX6" fmla="*/ 704850 w 1631950"/>
                    <a:gd name="connsiteY6" fmla="*/ 1051891 h 1068051"/>
                    <a:gd name="connsiteX7" fmla="*/ 508001 w 1631950"/>
                    <a:gd name="connsiteY7" fmla="*/ 861388 h 1068051"/>
                    <a:gd name="connsiteX8" fmla="*/ 203200 w 1631950"/>
                    <a:gd name="connsiteY8" fmla="*/ 842340 h 1068051"/>
                    <a:gd name="connsiteX9" fmla="*/ 203200 w 1631950"/>
                    <a:gd name="connsiteY9" fmla="*/ 627543 h 1068051"/>
                    <a:gd name="connsiteX0" fmla="*/ 215900 w 1644650"/>
                    <a:gd name="connsiteY0" fmla="*/ 6275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15900 w 1644650"/>
                    <a:gd name="connsiteY9" fmla="*/ 627543 h 1068051"/>
                    <a:gd name="connsiteX0" fmla="*/ 215900 w 1644650"/>
                    <a:gd name="connsiteY0" fmla="*/ 6275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15900 w 1644650"/>
                    <a:gd name="connsiteY9" fmla="*/ 627543 h 1068051"/>
                    <a:gd name="connsiteX0" fmla="*/ 234950 w 1644650"/>
                    <a:gd name="connsiteY0" fmla="*/ 5513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34950 w 1644650"/>
                    <a:gd name="connsiteY9" fmla="*/ 551343 h 1068051"/>
                    <a:gd name="connsiteX0" fmla="*/ 234950 w 1644650"/>
                    <a:gd name="connsiteY0" fmla="*/ 5513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146050 w 1644650"/>
                    <a:gd name="connsiteY8" fmla="*/ 747090 h 1068051"/>
                    <a:gd name="connsiteX9" fmla="*/ 234950 w 1644650"/>
                    <a:gd name="connsiteY9" fmla="*/ 551343 h 1068051"/>
                    <a:gd name="connsiteX0" fmla="*/ 234950 w 1644650"/>
                    <a:gd name="connsiteY0" fmla="*/ 551343 h 1059073"/>
                    <a:gd name="connsiteX1" fmla="*/ 0 w 1644650"/>
                    <a:gd name="connsiteY1" fmla="*/ 448639 h 1059073"/>
                    <a:gd name="connsiteX2" fmla="*/ 228602 w 1644650"/>
                    <a:gd name="connsiteY2" fmla="*/ 302590 h 1059073"/>
                    <a:gd name="connsiteX3" fmla="*/ 863601 w 1644650"/>
                    <a:gd name="connsiteY3" fmla="*/ 162890 h 1059073"/>
                    <a:gd name="connsiteX4" fmla="*/ 1263650 w 1644650"/>
                    <a:gd name="connsiteY4" fmla="*/ 6345 h 1059073"/>
                    <a:gd name="connsiteX5" fmla="*/ 1644650 w 1644650"/>
                    <a:gd name="connsiteY5" fmla="*/ 392593 h 1059073"/>
                    <a:gd name="connsiteX6" fmla="*/ 717550 w 1644650"/>
                    <a:gd name="connsiteY6" fmla="*/ 1051891 h 1059073"/>
                    <a:gd name="connsiteX7" fmla="*/ 450851 w 1644650"/>
                    <a:gd name="connsiteY7" fmla="*/ 747088 h 1059073"/>
                    <a:gd name="connsiteX8" fmla="*/ 146050 w 1644650"/>
                    <a:gd name="connsiteY8" fmla="*/ 747090 h 1059073"/>
                    <a:gd name="connsiteX9" fmla="*/ 234950 w 1644650"/>
                    <a:gd name="connsiteY9" fmla="*/ 551343 h 1059073"/>
                    <a:gd name="connsiteX0" fmla="*/ 234950 w 1644650"/>
                    <a:gd name="connsiteY0" fmla="*/ 551343 h 1079955"/>
                    <a:gd name="connsiteX1" fmla="*/ 0 w 1644650"/>
                    <a:gd name="connsiteY1" fmla="*/ 448639 h 1079955"/>
                    <a:gd name="connsiteX2" fmla="*/ 228602 w 1644650"/>
                    <a:gd name="connsiteY2" fmla="*/ 302590 h 1079955"/>
                    <a:gd name="connsiteX3" fmla="*/ 863601 w 1644650"/>
                    <a:gd name="connsiteY3" fmla="*/ 162890 h 1079955"/>
                    <a:gd name="connsiteX4" fmla="*/ 1263650 w 1644650"/>
                    <a:gd name="connsiteY4" fmla="*/ 6345 h 1079955"/>
                    <a:gd name="connsiteX5" fmla="*/ 1644650 w 1644650"/>
                    <a:gd name="connsiteY5" fmla="*/ 392593 h 1079955"/>
                    <a:gd name="connsiteX6" fmla="*/ 717550 w 1644650"/>
                    <a:gd name="connsiteY6" fmla="*/ 1051891 h 1079955"/>
                    <a:gd name="connsiteX7" fmla="*/ 501651 w 1644650"/>
                    <a:gd name="connsiteY7" fmla="*/ 937591 h 1079955"/>
                    <a:gd name="connsiteX8" fmla="*/ 450851 w 1644650"/>
                    <a:gd name="connsiteY8" fmla="*/ 747088 h 1079955"/>
                    <a:gd name="connsiteX9" fmla="*/ 146050 w 1644650"/>
                    <a:gd name="connsiteY9" fmla="*/ 747090 h 1079955"/>
                    <a:gd name="connsiteX10" fmla="*/ 234950 w 1644650"/>
                    <a:gd name="connsiteY10" fmla="*/ 551343 h 1079955"/>
                    <a:gd name="connsiteX0" fmla="*/ 234950 w 1644650"/>
                    <a:gd name="connsiteY0" fmla="*/ 551343 h 1072668"/>
                    <a:gd name="connsiteX1" fmla="*/ 0 w 1644650"/>
                    <a:gd name="connsiteY1" fmla="*/ 448639 h 1072668"/>
                    <a:gd name="connsiteX2" fmla="*/ 228602 w 1644650"/>
                    <a:gd name="connsiteY2" fmla="*/ 302590 h 1072668"/>
                    <a:gd name="connsiteX3" fmla="*/ 863601 w 1644650"/>
                    <a:gd name="connsiteY3" fmla="*/ 162890 h 1072668"/>
                    <a:gd name="connsiteX4" fmla="*/ 1263650 w 1644650"/>
                    <a:gd name="connsiteY4" fmla="*/ 6345 h 1072668"/>
                    <a:gd name="connsiteX5" fmla="*/ 1644650 w 1644650"/>
                    <a:gd name="connsiteY5" fmla="*/ 392593 h 1072668"/>
                    <a:gd name="connsiteX6" fmla="*/ 717550 w 1644650"/>
                    <a:gd name="connsiteY6" fmla="*/ 1051891 h 1072668"/>
                    <a:gd name="connsiteX7" fmla="*/ 342901 w 1644650"/>
                    <a:gd name="connsiteY7" fmla="*/ 893141 h 1072668"/>
                    <a:gd name="connsiteX8" fmla="*/ 450851 w 1644650"/>
                    <a:gd name="connsiteY8" fmla="*/ 747088 h 1072668"/>
                    <a:gd name="connsiteX9" fmla="*/ 146050 w 1644650"/>
                    <a:gd name="connsiteY9" fmla="*/ 747090 h 1072668"/>
                    <a:gd name="connsiteX10" fmla="*/ 234950 w 1644650"/>
                    <a:gd name="connsiteY10" fmla="*/ 551343 h 1072668"/>
                    <a:gd name="connsiteX0" fmla="*/ 234950 w 1644650"/>
                    <a:gd name="connsiteY0" fmla="*/ 551343 h 1077643"/>
                    <a:gd name="connsiteX1" fmla="*/ 0 w 1644650"/>
                    <a:gd name="connsiteY1" fmla="*/ 448639 h 1077643"/>
                    <a:gd name="connsiteX2" fmla="*/ 228602 w 1644650"/>
                    <a:gd name="connsiteY2" fmla="*/ 302590 h 1077643"/>
                    <a:gd name="connsiteX3" fmla="*/ 863601 w 1644650"/>
                    <a:gd name="connsiteY3" fmla="*/ 162890 h 1077643"/>
                    <a:gd name="connsiteX4" fmla="*/ 1263650 w 1644650"/>
                    <a:gd name="connsiteY4" fmla="*/ 6345 h 1077643"/>
                    <a:gd name="connsiteX5" fmla="*/ 1644650 w 1644650"/>
                    <a:gd name="connsiteY5" fmla="*/ 392593 h 1077643"/>
                    <a:gd name="connsiteX6" fmla="*/ 717550 w 1644650"/>
                    <a:gd name="connsiteY6" fmla="*/ 1051891 h 1077643"/>
                    <a:gd name="connsiteX7" fmla="*/ 374651 w 1644650"/>
                    <a:gd name="connsiteY7" fmla="*/ 924891 h 1077643"/>
                    <a:gd name="connsiteX8" fmla="*/ 450851 w 1644650"/>
                    <a:gd name="connsiteY8" fmla="*/ 747088 h 1077643"/>
                    <a:gd name="connsiteX9" fmla="*/ 146050 w 1644650"/>
                    <a:gd name="connsiteY9" fmla="*/ 747090 h 1077643"/>
                    <a:gd name="connsiteX10" fmla="*/ 234950 w 1644650"/>
                    <a:gd name="connsiteY10" fmla="*/ 551343 h 1077643"/>
                    <a:gd name="connsiteX0" fmla="*/ 234950 w 1644650"/>
                    <a:gd name="connsiteY0" fmla="*/ 551343 h 1077643"/>
                    <a:gd name="connsiteX1" fmla="*/ 0 w 1644650"/>
                    <a:gd name="connsiteY1" fmla="*/ 448639 h 1077643"/>
                    <a:gd name="connsiteX2" fmla="*/ 228602 w 1644650"/>
                    <a:gd name="connsiteY2" fmla="*/ 302590 h 1077643"/>
                    <a:gd name="connsiteX3" fmla="*/ 863601 w 1644650"/>
                    <a:gd name="connsiteY3" fmla="*/ 162890 h 1077643"/>
                    <a:gd name="connsiteX4" fmla="*/ 1263650 w 1644650"/>
                    <a:gd name="connsiteY4" fmla="*/ 6345 h 1077643"/>
                    <a:gd name="connsiteX5" fmla="*/ 1644650 w 1644650"/>
                    <a:gd name="connsiteY5" fmla="*/ 392593 h 1077643"/>
                    <a:gd name="connsiteX6" fmla="*/ 717550 w 1644650"/>
                    <a:gd name="connsiteY6" fmla="*/ 1051891 h 1077643"/>
                    <a:gd name="connsiteX7" fmla="*/ 374651 w 1644650"/>
                    <a:gd name="connsiteY7" fmla="*/ 924891 h 1077643"/>
                    <a:gd name="connsiteX8" fmla="*/ 450851 w 1644650"/>
                    <a:gd name="connsiteY8" fmla="*/ 747088 h 1077643"/>
                    <a:gd name="connsiteX9" fmla="*/ 146050 w 1644650"/>
                    <a:gd name="connsiteY9" fmla="*/ 747090 h 1077643"/>
                    <a:gd name="connsiteX10" fmla="*/ 234950 w 1644650"/>
                    <a:gd name="connsiteY10" fmla="*/ 551343 h 1077643"/>
                    <a:gd name="connsiteX0" fmla="*/ 234950 w 1644656"/>
                    <a:gd name="connsiteY0" fmla="*/ 551343 h 1054981"/>
                    <a:gd name="connsiteX1" fmla="*/ 0 w 1644656"/>
                    <a:gd name="connsiteY1" fmla="*/ 448639 h 1054981"/>
                    <a:gd name="connsiteX2" fmla="*/ 228602 w 1644656"/>
                    <a:gd name="connsiteY2" fmla="*/ 302590 h 1054981"/>
                    <a:gd name="connsiteX3" fmla="*/ 863601 w 1644656"/>
                    <a:gd name="connsiteY3" fmla="*/ 162890 h 1054981"/>
                    <a:gd name="connsiteX4" fmla="*/ 1263650 w 1644656"/>
                    <a:gd name="connsiteY4" fmla="*/ 6345 h 1054981"/>
                    <a:gd name="connsiteX5" fmla="*/ 1644650 w 1644656"/>
                    <a:gd name="connsiteY5" fmla="*/ 392593 h 1054981"/>
                    <a:gd name="connsiteX6" fmla="*/ 1254908 w 1644656"/>
                    <a:gd name="connsiteY6" fmla="*/ 794694 h 1054981"/>
                    <a:gd name="connsiteX7" fmla="*/ 717550 w 1644656"/>
                    <a:gd name="connsiteY7" fmla="*/ 1051891 h 1054981"/>
                    <a:gd name="connsiteX8" fmla="*/ 374651 w 1644656"/>
                    <a:gd name="connsiteY8" fmla="*/ 924891 h 1054981"/>
                    <a:gd name="connsiteX9" fmla="*/ 450851 w 1644656"/>
                    <a:gd name="connsiteY9" fmla="*/ 747088 h 1054981"/>
                    <a:gd name="connsiteX10" fmla="*/ 146050 w 1644656"/>
                    <a:gd name="connsiteY10" fmla="*/ 747090 h 1054981"/>
                    <a:gd name="connsiteX11" fmla="*/ 234950 w 1644656"/>
                    <a:gd name="connsiteY11" fmla="*/ 551343 h 1054981"/>
                    <a:gd name="connsiteX0" fmla="*/ 234950 w 1645240"/>
                    <a:gd name="connsiteY0" fmla="*/ 551343 h 1056519"/>
                    <a:gd name="connsiteX1" fmla="*/ 0 w 1645240"/>
                    <a:gd name="connsiteY1" fmla="*/ 448639 h 1056519"/>
                    <a:gd name="connsiteX2" fmla="*/ 228602 w 1645240"/>
                    <a:gd name="connsiteY2" fmla="*/ 302590 h 1056519"/>
                    <a:gd name="connsiteX3" fmla="*/ 863601 w 1645240"/>
                    <a:gd name="connsiteY3" fmla="*/ 162890 h 1056519"/>
                    <a:gd name="connsiteX4" fmla="*/ 1263650 w 1645240"/>
                    <a:gd name="connsiteY4" fmla="*/ 6345 h 1056519"/>
                    <a:gd name="connsiteX5" fmla="*/ 1644650 w 1645240"/>
                    <a:gd name="connsiteY5" fmla="*/ 392593 h 1056519"/>
                    <a:gd name="connsiteX6" fmla="*/ 1175080 w 1645240"/>
                    <a:gd name="connsiteY6" fmla="*/ 758409 h 1056519"/>
                    <a:gd name="connsiteX7" fmla="*/ 717550 w 1645240"/>
                    <a:gd name="connsiteY7" fmla="*/ 1051891 h 1056519"/>
                    <a:gd name="connsiteX8" fmla="*/ 374651 w 1645240"/>
                    <a:gd name="connsiteY8" fmla="*/ 924891 h 1056519"/>
                    <a:gd name="connsiteX9" fmla="*/ 450851 w 1645240"/>
                    <a:gd name="connsiteY9" fmla="*/ 747088 h 1056519"/>
                    <a:gd name="connsiteX10" fmla="*/ 146050 w 1645240"/>
                    <a:gd name="connsiteY10" fmla="*/ 747090 h 1056519"/>
                    <a:gd name="connsiteX11" fmla="*/ 234950 w 1645240"/>
                    <a:gd name="connsiteY11" fmla="*/ 551343 h 1056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5240" h="1056519">
                      <a:moveTo>
                        <a:pt x="234950" y="551343"/>
                      </a:moveTo>
                      <a:cubicBezTo>
                        <a:pt x="210608" y="501601"/>
                        <a:pt x="23283" y="636839"/>
                        <a:pt x="0" y="448639"/>
                      </a:cubicBezTo>
                      <a:cubicBezTo>
                        <a:pt x="12700" y="401889"/>
                        <a:pt x="183094" y="312806"/>
                        <a:pt x="228602" y="302590"/>
                      </a:cubicBezTo>
                      <a:cubicBezTo>
                        <a:pt x="360894" y="230624"/>
                        <a:pt x="691093" y="212264"/>
                        <a:pt x="863601" y="162890"/>
                      </a:cubicBezTo>
                      <a:cubicBezTo>
                        <a:pt x="1036109" y="113516"/>
                        <a:pt x="1133475" y="-31939"/>
                        <a:pt x="1263650" y="6345"/>
                      </a:cubicBezTo>
                      <a:cubicBezTo>
                        <a:pt x="1393825" y="44629"/>
                        <a:pt x="1659412" y="267249"/>
                        <a:pt x="1644650" y="392593"/>
                      </a:cubicBezTo>
                      <a:cubicBezTo>
                        <a:pt x="1629888" y="517937"/>
                        <a:pt x="1329597" y="648526"/>
                        <a:pt x="1175080" y="758409"/>
                      </a:cubicBezTo>
                      <a:cubicBezTo>
                        <a:pt x="1020563" y="868292"/>
                        <a:pt x="850955" y="1024144"/>
                        <a:pt x="717550" y="1051891"/>
                      </a:cubicBezTo>
                      <a:cubicBezTo>
                        <a:pt x="584145" y="1079638"/>
                        <a:pt x="419101" y="975691"/>
                        <a:pt x="374651" y="924891"/>
                      </a:cubicBezTo>
                      <a:cubicBezTo>
                        <a:pt x="330201" y="874091"/>
                        <a:pt x="510118" y="778838"/>
                        <a:pt x="450851" y="747088"/>
                      </a:cubicBezTo>
                      <a:cubicBezTo>
                        <a:pt x="413809" y="725921"/>
                        <a:pt x="224367" y="925764"/>
                        <a:pt x="146050" y="747090"/>
                      </a:cubicBezTo>
                      <a:cubicBezTo>
                        <a:pt x="4233" y="645674"/>
                        <a:pt x="259292" y="601085"/>
                        <a:pt x="234950" y="55134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566" name="Group 565"/>
            <p:cNvGrpSpPr/>
            <p:nvPr/>
          </p:nvGrpSpPr>
          <p:grpSpPr>
            <a:xfrm>
              <a:off x="13356637" y="4895779"/>
              <a:ext cx="1802298" cy="1952017"/>
              <a:chOff x="4190751" y="5075391"/>
              <a:chExt cx="2145353" cy="2323570"/>
            </a:xfrm>
          </p:grpSpPr>
          <p:grpSp>
            <p:nvGrpSpPr>
              <p:cNvPr id="652" name="Group 651"/>
              <p:cNvGrpSpPr/>
              <p:nvPr/>
            </p:nvGrpSpPr>
            <p:grpSpPr>
              <a:xfrm>
                <a:off x="4190751" y="6236507"/>
                <a:ext cx="1770228" cy="1162454"/>
                <a:chOff x="4062470" y="5806362"/>
                <a:chExt cx="1770228" cy="1162454"/>
              </a:xfrm>
            </p:grpSpPr>
            <p:sp>
              <p:nvSpPr>
                <p:cNvPr id="654" name="Isosceles Triangle 22"/>
                <p:cNvSpPr/>
                <p:nvPr/>
              </p:nvSpPr>
              <p:spPr>
                <a:xfrm rot="14571659">
                  <a:off x="4108970" y="6186769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5" name="Isosceles Triangle 22"/>
                <p:cNvSpPr/>
                <p:nvPr/>
              </p:nvSpPr>
              <p:spPr>
                <a:xfrm rot="14571659">
                  <a:off x="4185163" y="6477766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6" name="Isosceles Triangle 22"/>
                <p:cNvSpPr/>
                <p:nvPr/>
              </p:nvSpPr>
              <p:spPr>
                <a:xfrm rot="13228039">
                  <a:off x="4505351" y="6720307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7" name="Oval 21"/>
                <p:cNvSpPr/>
                <p:nvPr/>
              </p:nvSpPr>
              <p:spPr>
                <a:xfrm>
                  <a:off x="4186725" y="5806362"/>
                  <a:ext cx="1645973" cy="1057826"/>
                </a:xfrm>
                <a:custGeom>
                  <a:avLst/>
                  <a:gdLst>
                    <a:gd name="connsiteX0" fmla="*/ 0 w 1663700"/>
                    <a:gd name="connsiteY0" fmla="*/ 506898 h 1013795"/>
                    <a:gd name="connsiteX1" fmla="*/ 831850 w 1663700"/>
                    <a:gd name="connsiteY1" fmla="*/ 0 h 1013795"/>
                    <a:gd name="connsiteX2" fmla="*/ 1663700 w 1663700"/>
                    <a:gd name="connsiteY2" fmla="*/ 506898 h 1013795"/>
                    <a:gd name="connsiteX3" fmla="*/ 831850 w 1663700"/>
                    <a:gd name="connsiteY3" fmla="*/ 1013796 h 1013795"/>
                    <a:gd name="connsiteX4" fmla="*/ 0 w 1663700"/>
                    <a:gd name="connsiteY4" fmla="*/ 506898 h 1013795"/>
                    <a:gd name="connsiteX0" fmla="*/ 0 w 1682750"/>
                    <a:gd name="connsiteY0" fmla="*/ 406651 h 1015981"/>
                    <a:gd name="connsiteX1" fmla="*/ 850900 w 1682750"/>
                    <a:gd name="connsiteY1" fmla="*/ 1353 h 1015981"/>
                    <a:gd name="connsiteX2" fmla="*/ 1682750 w 1682750"/>
                    <a:gd name="connsiteY2" fmla="*/ 508251 h 1015981"/>
                    <a:gd name="connsiteX3" fmla="*/ 850900 w 1682750"/>
                    <a:gd name="connsiteY3" fmla="*/ 1015149 h 1015981"/>
                    <a:gd name="connsiteX4" fmla="*/ 0 w 1682750"/>
                    <a:gd name="connsiteY4" fmla="*/ 406651 h 1015981"/>
                    <a:gd name="connsiteX0" fmla="*/ 60698 w 1743448"/>
                    <a:gd name="connsiteY0" fmla="*/ 406651 h 1016194"/>
                    <a:gd name="connsiteX1" fmla="*/ 911598 w 1743448"/>
                    <a:gd name="connsiteY1" fmla="*/ 1353 h 1016194"/>
                    <a:gd name="connsiteX2" fmla="*/ 1743448 w 1743448"/>
                    <a:gd name="connsiteY2" fmla="*/ 508251 h 1016194"/>
                    <a:gd name="connsiteX3" fmla="*/ 911598 w 1743448"/>
                    <a:gd name="connsiteY3" fmla="*/ 1015149 h 1016194"/>
                    <a:gd name="connsiteX4" fmla="*/ 162298 w 1743448"/>
                    <a:gd name="connsiteY4" fmla="*/ 634148 h 1016194"/>
                    <a:gd name="connsiteX5" fmla="*/ 60698 w 1743448"/>
                    <a:gd name="connsiteY5" fmla="*/ 406651 h 1016194"/>
                    <a:gd name="connsiteX0" fmla="*/ 62911 w 1745661"/>
                    <a:gd name="connsiteY0" fmla="*/ 405974 h 1017230"/>
                    <a:gd name="connsiteX1" fmla="*/ 913811 w 1745661"/>
                    <a:gd name="connsiteY1" fmla="*/ 676 h 1017230"/>
                    <a:gd name="connsiteX2" fmla="*/ 1745661 w 1745661"/>
                    <a:gd name="connsiteY2" fmla="*/ 507574 h 1017230"/>
                    <a:gd name="connsiteX3" fmla="*/ 913811 w 1745661"/>
                    <a:gd name="connsiteY3" fmla="*/ 1014472 h 1017230"/>
                    <a:gd name="connsiteX4" fmla="*/ 158161 w 1745661"/>
                    <a:gd name="connsiteY4" fmla="*/ 696971 h 1017230"/>
                    <a:gd name="connsiteX5" fmla="*/ 62911 w 1745661"/>
                    <a:gd name="connsiteY5" fmla="*/ 405974 h 1017230"/>
                    <a:gd name="connsiteX0" fmla="*/ 62911 w 1745661"/>
                    <a:gd name="connsiteY0" fmla="*/ 405974 h 1028234"/>
                    <a:gd name="connsiteX1" fmla="*/ 913811 w 1745661"/>
                    <a:gd name="connsiteY1" fmla="*/ 676 h 1028234"/>
                    <a:gd name="connsiteX2" fmla="*/ 1745661 w 1745661"/>
                    <a:gd name="connsiteY2" fmla="*/ 507574 h 1028234"/>
                    <a:gd name="connsiteX3" fmla="*/ 913811 w 1745661"/>
                    <a:gd name="connsiteY3" fmla="*/ 1014472 h 1028234"/>
                    <a:gd name="connsiteX4" fmla="*/ 418512 w 1745661"/>
                    <a:gd name="connsiteY4" fmla="*/ 868419 h 1028234"/>
                    <a:gd name="connsiteX5" fmla="*/ 158161 w 1745661"/>
                    <a:gd name="connsiteY5" fmla="*/ 696971 h 1028234"/>
                    <a:gd name="connsiteX6" fmla="*/ 62911 w 1745661"/>
                    <a:gd name="connsiteY6" fmla="*/ 405974 h 1028234"/>
                    <a:gd name="connsiteX0" fmla="*/ 62911 w 1745661"/>
                    <a:gd name="connsiteY0" fmla="*/ 405974 h 1022097"/>
                    <a:gd name="connsiteX1" fmla="*/ 913811 w 1745661"/>
                    <a:gd name="connsiteY1" fmla="*/ 676 h 1022097"/>
                    <a:gd name="connsiteX2" fmla="*/ 1745661 w 1745661"/>
                    <a:gd name="connsiteY2" fmla="*/ 507574 h 1022097"/>
                    <a:gd name="connsiteX3" fmla="*/ 913811 w 1745661"/>
                    <a:gd name="connsiteY3" fmla="*/ 1014472 h 1022097"/>
                    <a:gd name="connsiteX4" fmla="*/ 488362 w 1745661"/>
                    <a:gd name="connsiteY4" fmla="*/ 804919 h 1022097"/>
                    <a:gd name="connsiteX5" fmla="*/ 158161 w 1745661"/>
                    <a:gd name="connsiteY5" fmla="*/ 696971 h 1022097"/>
                    <a:gd name="connsiteX6" fmla="*/ 62911 w 1745661"/>
                    <a:gd name="connsiteY6" fmla="*/ 405974 h 1022097"/>
                    <a:gd name="connsiteX0" fmla="*/ 62911 w 1745661"/>
                    <a:gd name="connsiteY0" fmla="*/ 405974 h 1022097"/>
                    <a:gd name="connsiteX1" fmla="*/ 913811 w 1745661"/>
                    <a:gd name="connsiteY1" fmla="*/ 676 h 1022097"/>
                    <a:gd name="connsiteX2" fmla="*/ 1745661 w 1745661"/>
                    <a:gd name="connsiteY2" fmla="*/ 507574 h 1022097"/>
                    <a:gd name="connsiteX3" fmla="*/ 913811 w 1745661"/>
                    <a:gd name="connsiteY3" fmla="*/ 1014472 h 1022097"/>
                    <a:gd name="connsiteX4" fmla="*/ 488362 w 1745661"/>
                    <a:gd name="connsiteY4" fmla="*/ 804919 h 1022097"/>
                    <a:gd name="connsiteX5" fmla="*/ 158161 w 1745661"/>
                    <a:gd name="connsiteY5" fmla="*/ 696971 h 1022097"/>
                    <a:gd name="connsiteX6" fmla="*/ 62911 w 1745661"/>
                    <a:gd name="connsiteY6" fmla="*/ 405974 h 1022097"/>
                    <a:gd name="connsiteX0" fmla="*/ 62911 w 1745661"/>
                    <a:gd name="connsiteY0" fmla="*/ 405974 h 1021733"/>
                    <a:gd name="connsiteX1" fmla="*/ 913811 w 1745661"/>
                    <a:gd name="connsiteY1" fmla="*/ 676 h 1021733"/>
                    <a:gd name="connsiteX2" fmla="*/ 1745661 w 1745661"/>
                    <a:gd name="connsiteY2" fmla="*/ 507574 h 1021733"/>
                    <a:gd name="connsiteX3" fmla="*/ 913811 w 1745661"/>
                    <a:gd name="connsiteY3" fmla="*/ 1014472 h 1021733"/>
                    <a:gd name="connsiteX4" fmla="*/ 488362 w 1745661"/>
                    <a:gd name="connsiteY4" fmla="*/ 804919 h 1021733"/>
                    <a:gd name="connsiteX5" fmla="*/ 158161 w 1745661"/>
                    <a:gd name="connsiteY5" fmla="*/ 696971 h 1021733"/>
                    <a:gd name="connsiteX6" fmla="*/ 62911 w 1745661"/>
                    <a:gd name="connsiteY6" fmla="*/ 405974 h 1021733"/>
                    <a:gd name="connsiteX0" fmla="*/ 62911 w 1745661"/>
                    <a:gd name="connsiteY0" fmla="*/ 405974 h 1003267"/>
                    <a:gd name="connsiteX1" fmla="*/ 913811 w 1745661"/>
                    <a:gd name="connsiteY1" fmla="*/ 676 h 1003267"/>
                    <a:gd name="connsiteX2" fmla="*/ 1745661 w 1745661"/>
                    <a:gd name="connsiteY2" fmla="*/ 507574 h 1003267"/>
                    <a:gd name="connsiteX3" fmla="*/ 685211 w 1745661"/>
                    <a:gd name="connsiteY3" fmla="*/ 995422 h 1003267"/>
                    <a:gd name="connsiteX4" fmla="*/ 488362 w 1745661"/>
                    <a:gd name="connsiteY4" fmla="*/ 804919 h 1003267"/>
                    <a:gd name="connsiteX5" fmla="*/ 158161 w 1745661"/>
                    <a:gd name="connsiteY5" fmla="*/ 696971 h 1003267"/>
                    <a:gd name="connsiteX6" fmla="*/ 62911 w 1745661"/>
                    <a:gd name="connsiteY6" fmla="*/ 405974 h 1003267"/>
                    <a:gd name="connsiteX0" fmla="*/ 54514 w 1737264"/>
                    <a:gd name="connsiteY0" fmla="*/ 406005 h 1003298"/>
                    <a:gd name="connsiteX1" fmla="*/ 905414 w 1737264"/>
                    <a:gd name="connsiteY1" fmla="*/ 707 h 1003298"/>
                    <a:gd name="connsiteX2" fmla="*/ 1737264 w 1737264"/>
                    <a:gd name="connsiteY2" fmla="*/ 507605 h 1003298"/>
                    <a:gd name="connsiteX3" fmla="*/ 676814 w 1737264"/>
                    <a:gd name="connsiteY3" fmla="*/ 995453 h 1003298"/>
                    <a:gd name="connsiteX4" fmla="*/ 479965 w 1737264"/>
                    <a:gd name="connsiteY4" fmla="*/ 804950 h 1003298"/>
                    <a:gd name="connsiteX5" fmla="*/ 175164 w 1737264"/>
                    <a:gd name="connsiteY5" fmla="*/ 785902 h 1003298"/>
                    <a:gd name="connsiteX6" fmla="*/ 54514 w 1737264"/>
                    <a:gd name="connsiteY6" fmla="*/ 406005 h 1003298"/>
                    <a:gd name="connsiteX0" fmla="*/ 107786 w 1790536"/>
                    <a:gd name="connsiteY0" fmla="*/ 406781 h 1004074"/>
                    <a:gd name="connsiteX1" fmla="*/ 56986 w 1790536"/>
                    <a:gd name="connsiteY1" fmla="*/ 646977 h 1004074"/>
                    <a:gd name="connsiteX2" fmla="*/ 958686 w 1790536"/>
                    <a:gd name="connsiteY2" fmla="*/ 1483 h 1004074"/>
                    <a:gd name="connsiteX3" fmla="*/ 1790536 w 1790536"/>
                    <a:gd name="connsiteY3" fmla="*/ 508381 h 1004074"/>
                    <a:gd name="connsiteX4" fmla="*/ 730086 w 1790536"/>
                    <a:gd name="connsiteY4" fmla="*/ 996229 h 1004074"/>
                    <a:gd name="connsiteX5" fmla="*/ 533237 w 1790536"/>
                    <a:gd name="connsiteY5" fmla="*/ 805726 h 1004074"/>
                    <a:gd name="connsiteX6" fmla="*/ 228436 w 1790536"/>
                    <a:gd name="connsiteY6" fmla="*/ 786678 h 1004074"/>
                    <a:gd name="connsiteX7" fmla="*/ 107786 w 1790536"/>
                    <a:gd name="connsiteY7" fmla="*/ 406781 h 1004074"/>
                    <a:gd name="connsiteX0" fmla="*/ 2612 w 1685362"/>
                    <a:gd name="connsiteY0" fmla="*/ 406649 h 1003942"/>
                    <a:gd name="connsiteX1" fmla="*/ 116912 w 1685362"/>
                    <a:gd name="connsiteY1" fmla="*/ 361095 h 1003942"/>
                    <a:gd name="connsiteX2" fmla="*/ 853512 w 1685362"/>
                    <a:gd name="connsiteY2" fmla="*/ 1351 h 1003942"/>
                    <a:gd name="connsiteX3" fmla="*/ 1685362 w 1685362"/>
                    <a:gd name="connsiteY3" fmla="*/ 508249 h 1003942"/>
                    <a:gd name="connsiteX4" fmla="*/ 624912 w 1685362"/>
                    <a:gd name="connsiteY4" fmla="*/ 996097 h 1003942"/>
                    <a:gd name="connsiteX5" fmla="*/ 428063 w 1685362"/>
                    <a:gd name="connsiteY5" fmla="*/ 805594 h 1003942"/>
                    <a:gd name="connsiteX6" fmla="*/ 123262 w 1685362"/>
                    <a:gd name="connsiteY6" fmla="*/ 786546 h 1003942"/>
                    <a:gd name="connsiteX7" fmla="*/ 2612 w 1685362"/>
                    <a:gd name="connsiteY7" fmla="*/ 406649 h 1003942"/>
                    <a:gd name="connsiteX0" fmla="*/ 59 w 1720909"/>
                    <a:gd name="connsiteY0" fmla="*/ 571749 h 1003942"/>
                    <a:gd name="connsiteX1" fmla="*/ 152459 w 1720909"/>
                    <a:gd name="connsiteY1" fmla="*/ 361095 h 1003942"/>
                    <a:gd name="connsiteX2" fmla="*/ 889059 w 1720909"/>
                    <a:gd name="connsiteY2" fmla="*/ 1351 h 1003942"/>
                    <a:gd name="connsiteX3" fmla="*/ 1720909 w 1720909"/>
                    <a:gd name="connsiteY3" fmla="*/ 508249 h 1003942"/>
                    <a:gd name="connsiteX4" fmla="*/ 660459 w 1720909"/>
                    <a:gd name="connsiteY4" fmla="*/ 996097 h 1003942"/>
                    <a:gd name="connsiteX5" fmla="*/ 463610 w 1720909"/>
                    <a:gd name="connsiteY5" fmla="*/ 805594 h 1003942"/>
                    <a:gd name="connsiteX6" fmla="*/ 158809 w 1720909"/>
                    <a:gd name="connsiteY6" fmla="*/ 786546 h 1003942"/>
                    <a:gd name="connsiteX7" fmla="*/ 59 w 1720909"/>
                    <a:gd name="connsiteY7" fmla="*/ 571749 h 1003942"/>
                    <a:gd name="connsiteX0" fmla="*/ 68001 w 1630101"/>
                    <a:gd name="connsiteY0" fmla="*/ 571749 h 1003942"/>
                    <a:gd name="connsiteX1" fmla="*/ 61651 w 1630101"/>
                    <a:gd name="connsiteY1" fmla="*/ 361095 h 1003942"/>
                    <a:gd name="connsiteX2" fmla="*/ 798251 w 1630101"/>
                    <a:gd name="connsiteY2" fmla="*/ 1351 h 1003942"/>
                    <a:gd name="connsiteX3" fmla="*/ 1630101 w 1630101"/>
                    <a:gd name="connsiteY3" fmla="*/ 508249 h 1003942"/>
                    <a:gd name="connsiteX4" fmla="*/ 569651 w 1630101"/>
                    <a:gd name="connsiteY4" fmla="*/ 996097 h 1003942"/>
                    <a:gd name="connsiteX5" fmla="*/ 372802 w 1630101"/>
                    <a:gd name="connsiteY5" fmla="*/ 805594 h 1003942"/>
                    <a:gd name="connsiteX6" fmla="*/ 68001 w 1630101"/>
                    <a:gd name="connsiteY6" fmla="*/ 786546 h 1003942"/>
                    <a:gd name="connsiteX7" fmla="*/ 68001 w 1630101"/>
                    <a:gd name="connsiteY7" fmla="*/ 571749 h 1003942"/>
                    <a:gd name="connsiteX0" fmla="*/ 222464 w 1784564"/>
                    <a:gd name="connsiteY0" fmla="*/ 570849 h 1003042"/>
                    <a:gd name="connsiteX1" fmla="*/ 38314 w 1784564"/>
                    <a:gd name="connsiteY1" fmla="*/ 417345 h 1003042"/>
                    <a:gd name="connsiteX2" fmla="*/ 952714 w 1784564"/>
                    <a:gd name="connsiteY2" fmla="*/ 451 h 1003042"/>
                    <a:gd name="connsiteX3" fmla="*/ 1784564 w 1784564"/>
                    <a:gd name="connsiteY3" fmla="*/ 507349 h 1003042"/>
                    <a:gd name="connsiteX4" fmla="*/ 724114 w 1784564"/>
                    <a:gd name="connsiteY4" fmla="*/ 995197 h 1003042"/>
                    <a:gd name="connsiteX5" fmla="*/ 527265 w 1784564"/>
                    <a:gd name="connsiteY5" fmla="*/ 804694 h 1003042"/>
                    <a:gd name="connsiteX6" fmla="*/ 222464 w 1784564"/>
                    <a:gd name="connsiteY6" fmla="*/ 785646 h 1003042"/>
                    <a:gd name="connsiteX7" fmla="*/ 222464 w 1784564"/>
                    <a:gd name="connsiteY7" fmla="*/ 570849 h 1003042"/>
                    <a:gd name="connsiteX0" fmla="*/ 184150 w 1746250"/>
                    <a:gd name="connsiteY0" fmla="*/ 570849 h 1003042"/>
                    <a:gd name="connsiteX1" fmla="*/ 0 w 1746250"/>
                    <a:gd name="connsiteY1" fmla="*/ 417345 h 1003042"/>
                    <a:gd name="connsiteX2" fmla="*/ 914400 w 1746250"/>
                    <a:gd name="connsiteY2" fmla="*/ 451 h 1003042"/>
                    <a:gd name="connsiteX3" fmla="*/ 1746250 w 1746250"/>
                    <a:gd name="connsiteY3" fmla="*/ 507349 h 1003042"/>
                    <a:gd name="connsiteX4" fmla="*/ 685800 w 1746250"/>
                    <a:gd name="connsiteY4" fmla="*/ 995197 h 1003042"/>
                    <a:gd name="connsiteX5" fmla="*/ 488951 w 1746250"/>
                    <a:gd name="connsiteY5" fmla="*/ 804694 h 1003042"/>
                    <a:gd name="connsiteX6" fmla="*/ 184150 w 1746250"/>
                    <a:gd name="connsiteY6" fmla="*/ 785646 h 1003042"/>
                    <a:gd name="connsiteX7" fmla="*/ 184150 w 1746250"/>
                    <a:gd name="connsiteY7" fmla="*/ 570849 h 1003042"/>
                    <a:gd name="connsiteX0" fmla="*/ 184280 w 1746380"/>
                    <a:gd name="connsiteY0" fmla="*/ 570841 h 1003034"/>
                    <a:gd name="connsiteX1" fmla="*/ 130 w 1746380"/>
                    <a:gd name="connsiteY1" fmla="*/ 417337 h 1003034"/>
                    <a:gd name="connsiteX2" fmla="*/ 914530 w 1746380"/>
                    <a:gd name="connsiteY2" fmla="*/ 443 h 1003034"/>
                    <a:gd name="connsiteX3" fmla="*/ 1746380 w 1746380"/>
                    <a:gd name="connsiteY3" fmla="*/ 507341 h 1003034"/>
                    <a:gd name="connsiteX4" fmla="*/ 685930 w 1746380"/>
                    <a:gd name="connsiteY4" fmla="*/ 995189 h 1003034"/>
                    <a:gd name="connsiteX5" fmla="*/ 489081 w 1746380"/>
                    <a:gd name="connsiteY5" fmla="*/ 804686 h 1003034"/>
                    <a:gd name="connsiteX6" fmla="*/ 184280 w 1746380"/>
                    <a:gd name="connsiteY6" fmla="*/ 785638 h 1003034"/>
                    <a:gd name="connsiteX7" fmla="*/ 184280 w 1746380"/>
                    <a:gd name="connsiteY7" fmla="*/ 570841 h 1003034"/>
                    <a:gd name="connsiteX0" fmla="*/ 184290 w 1746390"/>
                    <a:gd name="connsiteY0" fmla="*/ 425066 h 857259"/>
                    <a:gd name="connsiteX1" fmla="*/ 140 w 1746390"/>
                    <a:gd name="connsiteY1" fmla="*/ 271562 h 857259"/>
                    <a:gd name="connsiteX2" fmla="*/ 870090 w 1746390"/>
                    <a:gd name="connsiteY2" fmla="*/ 718 h 857259"/>
                    <a:gd name="connsiteX3" fmla="*/ 1746390 w 1746390"/>
                    <a:gd name="connsiteY3" fmla="*/ 361566 h 857259"/>
                    <a:gd name="connsiteX4" fmla="*/ 685940 w 1746390"/>
                    <a:gd name="connsiteY4" fmla="*/ 849414 h 857259"/>
                    <a:gd name="connsiteX5" fmla="*/ 489091 w 1746390"/>
                    <a:gd name="connsiteY5" fmla="*/ 658911 h 857259"/>
                    <a:gd name="connsiteX6" fmla="*/ 184290 w 1746390"/>
                    <a:gd name="connsiteY6" fmla="*/ 639863 h 857259"/>
                    <a:gd name="connsiteX7" fmla="*/ 184290 w 1746390"/>
                    <a:gd name="connsiteY7" fmla="*/ 425066 h 857259"/>
                    <a:gd name="connsiteX0" fmla="*/ 184286 w 1600336"/>
                    <a:gd name="connsiteY0" fmla="*/ 437143 h 876653"/>
                    <a:gd name="connsiteX1" fmla="*/ 136 w 1600336"/>
                    <a:gd name="connsiteY1" fmla="*/ 283639 h 876653"/>
                    <a:gd name="connsiteX2" fmla="*/ 870086 w 1600336"/>
                    <a:gd name="connsiteY2" fmla="*/ 12795 h 876653"/>
                    <a:gd name="connsiteX3" fmla="*/ 1600336 w 1600336"/>
                    <a:gd name="connsiteY3" fmla="*/ 221243 h 876653"/>
                    <a:gd name="connsiteX4" fmla="*/ 685936 w 1600336"/>
                    <a:gd name="connsiteY4" fmla="*/ 861491 h 876653"/>
                    <a:gd name="connsiteX5" fmla="*/ 489087 w 1600336"/>
                    <a:gd name="connsiteY5" fmla="*/ 670988 h 876653"/>
                    <a:gd name="connsiteX6" fmla="*/ 184286 w 1600336"/>
                    <a:gd name="connsiteY6" fmla="*/ 651940 h 876653"/>
                    <a:gd name="connsiteX7" fmla="*/ 184286 w 1600336"/>
                    <a:gd name="connsiteY7" fmla="*/ 437143 h 876653"/>
                    <a:gd name="connsiteX0" fmla="*/ 203331 w 1619381"/>
                    <a:gd name="connsiteY0" fmla="*/ 440436 h 879946"/>
                    <a:gd name="connsiteX1" fmla="*/ 131 w 1619381"/>
                    <a:gd name="connsiteY1" fmla="*/ 331382 h 879946"/>
                    <a:gd name="connsiteX2" fmla="*/ 889131 w 1619381"/>
                    <a:gd name="connsiteY2" fmla="*/ 16088 h 879946"/>
                    <a:gd name="connsiteX3" fmla="*/ 1619381 w 1619381"/>
                    <a:gd name="connsiteY3" fmla="*/ 224536 h 879946"/>
                    <a:gd name="connsiteX4" fmla="*/ 704981 w 1619381"/>
                    <a:gd name="connsiteY4" fmla="*/ 864784 h 879946"/>
                    <a:gd name="connsiteX5" fmla="*/ 508132 w 1619381"/>
                    <a:gd name="connsiteY5" fmla="*/ 674281 h 879946"/>
                    <a:gd name="connsiteX6" fmla="*/ 203331 w 1619381"/>
                    <a:gd name="connsiteY6" fmla="*/ 655233 h 879946"/>
                    <a:gd name="connsiteX7" fmla="*/ 203331 w 1619381"/>
                    <a:gd name="connsiteY7" fmla="*/ 440436 h 879946"/>
                    <a:gd name="connsiteX0" fmla="*/ 203341 w 1619391"/>
                    <a:gd name="connsiteY0" fmla="*/ 481913 h 921423"/>
                    <a:gd name="connsiteX1" fmla="*/ 141 w 1619391"/>
                    <a:gd name="connsiteY1" fmla="*/ 372859 h 921423"/>
                    <a:gd name="connsiteX2" fmla="*/ 844691 w 1619391"/>
                    <a:gd name="connsiteY2" fmla="*/ 6765 h 921423"/>
                    <a:gd name="connsiteX3" fmla="*/ 1619391 w 1619391"/>
                    <a:gd name="connsiteY3" fmla="*/ 266013 h 921423"/>
                    <a:gd name="connsiteX4" fmla="*/ 704991 w 1619391"/>
                    <a:gd name="connsiteY4" fmla="*/ 906261 h 921423"/>
                    <a:gd name="connsiteX5" fmla="*/ 508142 w 1619391"/>
                    <a:gd name="connsiteY5" fmla="*/ 715758 h 921423"/>
                    <a:gd name="connsiteX6" fmla="*/ 203341 w 1619391"/>
                    <a:gd name="connsiteY6" fmla="*/ 696710 h 921423"/>
                    <a:gd name="connsiteX7" fmla="*/ 203341 w 1619391"/>
                    <a:gd name="connsiteY7" fmla="*/ 481913 h 921423"/>
                    <a:gd name="connsiteX0" fmla="*/ 203200 w 1619250"/>
                    <a:gd name="connsiteY0" fmla="*/ 475719 h 915229"/>
                    <a:gd name="connsiteX1" fmla="*/ 0 w 1619250"/>
                    <a:gd name="connsiteY1" fmla="*/ 366665 h 915229"/>
                    <a:gd name="connsiteX2" fmla="*/ 279402 w 1619250"/>
                    <a:gd name="connsiteY2" fmla="*/ 195216 h 915229"/>
                    <a:gd name="connsiteX3" fmla="*/ 844550 w 1619250"/>
                    <a:gd name="connsiteY3" fmla="*/ 571 h 915229"/>
                    <a:gd name="connsiteX4" fmla="*/ 1619250 w 1619250"/>
                    <a:gd name="connsiteY4" fmla="*/ 259819 h 915229"/>
                    <a:gd name="connsiteX5" fmla="*/ 704850 w 1619250"/>
                    <a:gd name="connsiteY5" fmla="*/ 900067 h 915229"/>
                    <a:gd name="connsiteX6" fmla="*/ 508001 w 1619250"/>
                    <a:gd name="connsiteY6" fmla="*/ 709564 h 915229"/>
                    <a:gd name="connsiteX7" fmla="*/ 203200 w 1619250"/>
                    <a:gd name="connsiteY7" fmla="*/ 690516 h 915229"/>
                    <a:gd name="connsiteX8" fmla="*/ 203200 w 1619250"/>
                    <a:gd name="connsiteY8" fmla="*/ 475719 h 915229"/>
                    <a:gd name="connsiteX0" fmla="*/ 203200 w 1619250"/>
                    <a:gd name="connsiteY0" fmla="*/ 475409 h 914919"/>
                    <a:gd name="connsiteX1" fmla="*/ 0 w 1619250"/>
                    <a:gd name="connsiteY1" fmla="*/ 366355 h 914919"/>
                    <a:gd name="connsiteX2" fmla="*/ 114302 w 1619250"/>
                    <a:gd name="connsiteY2" fmla="*/ 213956 h 914919"/>
                    <a:gd name="connsiteX3" fmla="*/ 844550 w 1619250"/>
                    <a:gd name="connsiteY3" fmla="*/ 261 h 914919"/>
                    <a:gd name="connsiteX4" fmla="*/ 1619250 w 1619250"/>
                    <a:gd name="connsiteY4" fmla="*/ 259509 h 914919"/>
                    <a:gd name="connsiteX5" fmla="*/ 704850 w 1619250"/>
                    <a:gd name="connsiteY5" fmla="*/ 899757 h 914919"/>
                    <a:gd name="connsiteX6" fmla="*/ 508001 w 1619250"/>
                    <a:gd name="connsiteY6" fmla="*/ 709254 h 914919"/>
                    <a:gd name="connsiteX7" fmla="*/ 203200 w 1619250"/>
                    <a:gd name="connsiteY7" fmla="*/ 690206 h 914919"/>
                    <a:gd name="connsiteX8" fmla="*/ 203200 w 1619250"/>
                    <a:gd name="connsiteY8" fmla="*/ 475409 h 914919"/>
                    <a:gd name="connsiteX0" fmla="*/ 203200 w 1619250"/>
                    <a:gd name="connsiteY0" fmla="*/ 476635 h 916145"/>
                    <a:gd name="connsiteX1" fmla="*/ 0 w 1619250"/>
                    <a:gd name="connsiteY1" fmla="*/ 367581 h 916145"/>
                    <a:gd name="connsiteX2" fmla="*/ 317502 w 1619250"/>
                    <a:gd name="connsiteY2" fmla="*/ 164382 h 916145"/>
                    <a:gd name="connsiteX3" fmla="*/ 844550 w 1619250"/>
                    <a:gd name="connsiteY3" fmla="*/ 1487 h 916145"/>
                    <a:gd name="connsiteX4" fmla="*/ 1619250 w 1619250"/>
                    <a:gd name="connsiteY4" fmla="*/ 260735 h 916145"/>
                    <a:gd name="connsiteX5" fmla="*/ 704850 w 1619250"/>
                    <a:gd name="connsiteY5" fmla="*/ 900983 h 916145"/>
                    <a:gd name="connsiteX6" fmla="*/ 508001 w 1619250"/>
                    <a:gd name="connsiteY6" fmla="*/ 710480 h 916145"/>
                    <a:gd name="connsiteX7" fmla="*/ 203200 w 1619250"/>
                    <a:gd name="connsiteY7" fmla="*/ 691432 h 916145"/>
                    <a:gd name="connsiteX8" fmla="*/ 203200 w 1619250"/>
                    <a:gd name="connsiteY8" fmla="*/ 476635 h 916145"/>
                    <a:gd name="connsiteX0" fmla="*/ 203200 w 1619250"/>
                    <a:gd name="connsiteY0" fmla="*/ 476635 h 916145"/>
                    <a:gd name="connsiteX1" fmla="*/ 0 w 1619250"/>
                    <a:gd name="connsiteY1" fmla="*/ 367581 h 916145"/>
                    <a:gd name="connsiteX2" fmla="*/ 317502 w 1619250"/>
                    <a:gd name="connsiteY2" fmla="*/ 164382 h 916145"/>
                    <a:gd name="connsiteX3" fmla="*/ 844550 w 1619250"/>
                    <a:gd name="connsiteY3" fmla="*/ 1487 h 916145"/>
                    <a:gd name="connsiteX4" fmla="*/ 1619250 w 1619250"/>
                    <a:gd name="connsiteY4" fmla="*/ 260735 h 916145"/>
                    <a:gd name="connsiteX5" fmla="*/ 704850 w 1619250"/>
                    <a:gd name="connsiteY5" fmla="*/ 900983 h 916145"/>
                    <a:gd name="connsiteX6" fmla="*/ 508001 w 1619250"/>
                    <a:gd name="connsiteY6" fmla="*/ 710480 h 916145"/>
                    <a:gd name="connsiteX7" fmla="*/ 203200 w 1619250"/>
                    <a:gd name="connsiteY7" fmla="*/ 691432 h 916145"/>
                    <a:gd name="connsiteX8" fmla="*/ 203200 w 1619250"/>
                    <a:gd name="connsiteY8" fmla="*/ 476635 h 916145"/>
                    <a:gd name="connsiteX0" fmla="*/ 203200 w 1619250"/>
                    <a:gd name="connsiteY0" fmla="*/ 476017 h 915527"/>
                    <a:gd name="connsiteX1" fmla="*/ 0 w 1619250"/>
                    <a:gd name="connsiteY1" fmla="*/ 366963 h 915527"/>
                    <a:gd name="connsiteX2" fmla="*/ 114302 w 1619250"/>
                    <a:gd name="connsiteY2" fmla="*/ 182814 h 915527"/>
                    <a:gd name="connsiteX3" fmla="*/ 844550 w 1619250"/>
                    <a:gd name="connsiteY3" fmla="*/ 869 h 915527"/>
                    <a:gd name="connsiteX4" fmla="*/ 1619250 w 1619250"/>
                    <a:gd name="connsiteY4" fmla="*/ 260117 h 915527"/>
                    <a:gd name="connsiteX5" fmla="*/ 704850 w 1619250"/>
                    <a:gd name="connsiteY5" fmla="*/ 900365 h 915527"/>
                    <a:gd name="connsiteX6" fmla="*/ 508001 w 1619250"/>
                    <a:gd name="connsiteY6" fmla="*/ 709862 h 915527"/>
                    <a:gd name="connsiteX7" fmla="*/ 203200 w 1619250"/>
                    <a:gd name="connsiteY7" fmla="*/ 690814 h 915527"/>
                    <a:gd name="connsiteX8" fmla="*/ 203200 w 1619250"/>
                    <a:gd name="connsiteY8" fmla="*/ 476017 h 915527"/>
                    <a:gd name="connsiteX0" fmla="*/ 203200 w 1619250"/>
                    <a:gd name="connsiteY0" fmla="*/ 475947 h 915457"/>
                    <a:gd name="connsiteX1" fmla="*/ 0 w 1619250"/>
                    <a:gd name="connsiteY1" fmla="*/ 366893 h 915457"/>
                    <a:gd name="connsiteX2" fmla="*/ 114302 w 1619250"/>
                    <a:gd name="connsiteY2" fmla="*/ 182744 h 915457"/>
                    <a:gd name="connsiteX3" fmla="*/ 844550 w 1619250"/>
                    <a:gd name="connsiteY3" fmla="*/ 799 h 915457"/>
                    <a:gd name="connsiteX4" fmla="*/ 1619250 w 1619250"/>
                    <a:gd name="connsiteY4" fmla="*/ 260047 h 915457"/>
                    <a:gd name="connsiteX5" fmla="*/ 704850 w 1619250"/>
                    <a:gd name="connsiteY5" fmla="*/ 900295 h 915457"/>
                    <a:gd name="connsiteX6" fmla="*/ 508001 w 1619250"/>
                    <a:gd name="connsiteY6" fmla="*/ 709792 h 915457"/>
                    <a:gd name="connsiteX7" fmla="*/ 203200 w 1619250"/>
                    <a:gd name="connsiteY7" fmla="*/ 690744 h 915457"/>
                    <a:gd name="connsiteX8" fmla="*/ 203200 w 1619250"/>
                    <a:gd name="connsiteY8" fmla="*/ 475947 h 915457"/>
                    <a:gd name="connsiteX0" fmla="*/ 203200 w 1619250"/>
                    <a:gd name="connsiteY0" fmla="*/ 477004 h 916514"/>
                    <a:gd name="connsiteX1" fmla="*/ 0 w 1619250"/>
                    <a:gd name="connsiteY1" fmla="*/ 367950 h 916514"/>
                    <a:gd name="connsiteX2" fmla="*/ 215902 w 1619250"/>
                    <a:gd name="connsiteY2" fmla="*/ 152051 h 916514"/>
                    <a:gd name="connsiteX3" fmla="*/ 844550 w 1619250"/>
                    <a:gd name="connsiteY3" fmla="*/ 1856 h 916514"/>
                    <a:gd name="connsiteX4" fmla="*/ 1619250 w 1619250"/>
                    <a:gd name="connsiteY4" fmla="*/ 261104 h 916514"/>
                    <a:gd name="connsiteX5" fmla="*/ 704850 w 1619250"/>
                    <a:gd name="connsiteY5" fmla="*/ 901352 h 916514"/>
                    <a:gd name="connsiteX6" fmla="*/ 508001 w 1619250"/>
                    <a:gd name="connsiteY6" fmla="*/ 710849 h 916514"/>
                    <a:gd name="connsiteX7" fmla="*/ 203200 w 1619250"/>
                    <a:gd name="connsiteY7" fmla="*/ 691801 h 916514"/>
                    <a:gd name="connsiteX8" fmla="*/ 203200 w 1619250"/>
                    <a:gd name="connsiteY8" fmla="*/ 477004 h 916514"/>
                    <a:gd name="connsiteX0" fmla="*/ 203200 w 1619250"/>
                    <a:gd name="connsiteY0" fmla="*/ 622086 h 1061596"/>
                    <a:gd name="connsiteX1" fmla="*/ 0 w 1619250"/>
                    <a:gd name="connsiteY1" fmla="*/ 513032 h 1061596"/>
                    <a:gd name="connsiteX2" fmla="*/ 215902 w 1619250"/>
                    <a:gd name="connsiteY2" fmla="*/ 297133 h 1061596"/>
                    <a:gd name="connsiteX3" fmla="*/ 1250950 w 1619250"/>
                    <a:gd name="connsiteY3" fmla="*/ 888 h 1061596"/>
                    <a:gd name="connsiteX4" fmla="*/ 1619250 w 1619250"/>
                    <a:gd name="connsiteY4" fmla="*/ 406186 h 1061596"/>
                    <a:gd name="connsiteX5" fmla="*/ 704850 w 1619250"/>
                    <a:gd name="connsiteY5" fmla="*/ 1046434 h 1061596"/>
                    <a:gd name="connsiteX6" fmla="*/ 508001 w 1619250"/>
                    <a:gd name="connsiteY6" fmla="*/ 855931 h 1061596"/>
                    <a:gd name="connsiteX7" fmla="*/ 203200 w 1619250"/>
                    <a:gd name="connsiteY7" fmla="*/ 836883 h 1061596"/>
                    <a:gd name="connsiteX8" fmla="*/ 203200 w 1619250"/>
                    <a:gd name="connsiteY8" fmla="*/ 622086 h 1061596"/>
                    <a:gd name="connsiteX0" fmla="*/ 203200 w 1631950"/>
                    <a:gd name="connsiteY0" fmla="*/ 621816 h 1062324"/>
                    <a:gd name="connsiteX1" fmla="*/ 0 w 1631950"/>
                    <a:gd name="connsiteY1" fmla="*/ 512762 h 1062324"/>
                    <a:gd name="connsiteX2" fmla="*/ 215902 w 1631950"/>
                    <a:gd name="connsiteY2" fmla="*/ 296863 h 1062324"/>
                    <a:gd name="connsiteX3" fmla="*/ 1250950 w 1631950"/>
                    <a:gd name="connsiteY3" fmla="*/ 618 h 1062324"/>
                    <a:gd name="connsiteX4" fmla="*/ 1631950 w 1631950"/>
                    <a:gd name="connsiteY4" fmla="*/ 386866 h 1062324"/>
                    <a:gd name="connsiteX5" fmla="*/ 704850 w 1631950"/>
                    <a:gd name="connsiteY5" fmla="*/ 1046164 h 1062324"/>
                    <a:gd name="connsiteX6" fmla="*/ 508001 w 1631950"/>
                    <a:gd name="connsiteY6" fmla="*/ 855661 h 1062324"/>
                    <a:gd name="connsiteX7" fmla="*/ 203200 w 1631950"/>
                    <a:gd name="connsiteY7" fmla="*/ 836613 h 1062324"/>
                    <a:gd name="connsiteX8" fmla="*/ 203200 w 1631950"/>
                    <a:gd name="connsiteY8" fmla="*/ 621816 h 1062324"/>
                    <a:gd name="connsiteX0" fmla="*/ 203200 w 1631950"/>
                    <a:gd name="connsiteY0" fmla="*/ 637309 h 1077817"/>
                    <a:gd name="connsiteX1" fmla="*/ 0 w 1631950"/>
                    <a:gd name="connsiteY1" fmla="*/ 528255 h 1077817"/>
                    <a:gd name="connsiteX2" fmla="*/ 215902 w 1631950"/>
                    <a:gd name="connsiteY2" fmla="*/ 312356 h 1077817"/>
                    <a:gd name="connsiteX3" fmla="*/ 793751 w 1631950"/>
                    <a:gd name="connsiteY3" fmla="*/ 96456 h 1077817"/>
                    <a:gd name="connsiteX4" fmla="*/ 1250950 w 1631950"/>
                    <a:gd name="connsiteY4" fmla="*/ 16111 h 1077817"/>
                    <a:gd name="connsiteX5" fmla="*/ 1631950 w 1631950"/>
                    <a:gd name="connsiteY5" fmla="*/ 402359 h 1077817"/>
                    <a:gd name="connsiteX6" fmla="*/ 704850 w 1631950"/>
                    <a:gd name="connsiteY6" fmla="*/ 1061657 h 1077817"/>
                    <a:gd name="connsiteX7" fmla="*/ 508001 w 1631950"/>
                    <a:gd name="connsiteY7" fmla="*/ 871154 h 1077817"/>
                    <a:gd name="connsiteX8" fmla="*/ 203200 w 1631950"/>
                    <a:gd name="connsiteY8" fmla="*/ 852106 h 1077817"/>
                    <a:gd name="connsiteX9" fmla="*/ 203200 w 1631950"/>
                    <a:gd name="connsiteY9" fmla="*/ 637309 h 1077817"/>
                    <a:gd name="connsiteX0" fmla="*/ 203200 w 1631950"/>
                    <a:gd name="connsiteY0" fmla="*/ 627543 h 1068051"/>
                    <a:gd name="connsiteX1" fmla="*/ 0 w 1631950"/>
                    <a:gd name="connsiteY1" fmla="*/ 518489 h 1068051"/>
                    <a:gd name="connsiteX2" fmla="*/ 215902 w 1631950"/>
                    <a:gd name="connsiteY2" fmla="*/ 302590 h 1068051"/>
                    <a:gd name="connsiteX3" fmla="*/ 850901 w 1631950"/>
                    <a:gd name="connsiteY3" fmla="*/ 162890 h 1068051"/>
                    <a:gd name="connsiteX4" fmla="*/ 1250950 w 1631950"/>
                    <a:gd name="connsiteY4" fmla="*/ 6345 h 1068051"/>
                    <a:gd name="connsiteX5" fmla="*/ 1631950 w 1631950"/>
                    <a:gd name="connsiteY5" fmla="*/ 392593 h 1068051"/>
                    <a:gd name="connsiteX6" fmla="*/ 704850 w 1631950"/>
                    <a:gd name="connsiteY6" fmla="*/ 1051891 h 1068051"/>
                    <a:gd name="connsiteX7" fmla="*/ 508001 w 1631950"/>
                    <a:gd name="connsiteY7" fmla="*/ 861388 h 1068051"/>
                    <a:gd name="connsiteX8" fmla="*/ 203200 w 1631950"/>
                    <a:gd name="connsiteY8" fmla="*/ 842340 h 1068051"/>
                    <a:gd name="connsiteX9" fmla="*/ 203200 w 1631950"/>
                    <a:gd name="connsiteY9" fmla="*/ 627543 h 1068051"/>
                    <a:gd name="connsiteX0" fmla="*/ 215900 w 1644650"/>
                    <a:gd name="connsiteY0" fmla="*/ 6275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15900 w 1644650"/>
                    <a:gd name="connsiteY9" fmla="*/ 627543 h 1068051"/>
                    <a:gd name="connsiteX0" fmla="*/ 215900 w 1644650"/>
                    <a:gd name="connsiteY0" fmla="*/ 6275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15900 w 1644650"/>
                    <a:gd name="connsiteY9" fmla="*/ 627543 h 1068051"/>
                    <a:gd name="connsiteX0" fmla="*/ 234950 w 1644650"/>
                    <a:gd name="connsiteY0" fmla="*/ 5513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34950 w 1644650"/>
                    <a:gd name="connsiteY9" fmla="*/ 551343 h 1068051"/>
                    <a:gd name="connsiteX0" fmla="*/ 234950 w 1644650"/>
                    <a:gd name="connsiteY0" fmla="*/ 5513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146050 w 1644650"/>
                    <a:gd name="connsiteY8" fmla="*/ 747090 h 1068051"/>
                    <a:gd name="connsiteX9" fmla="*/ 234950 w 1644650"/>
                    <a:gd name="connsiteY9" fmla="*/ 551343 h 1068051"/>
                    <a:gd name="connsiteX0" fmla="*/ 234950 w 1644650"/>
                    <a:gd name="connsiteY0" fmla="*/ 551343 h 1059073"/>
                    <a:gd name="connsiteX1" fmla="*/ 0 w 1644650"/>
                    <a:gd name="connsiteY1" fmla="*/ 448639 h 1059073"/>
                    <a:gd name="connsiteX2" fmla="*/ 228602 w 1644650"/>
                    <a:gd name="connsiteY2" fmla="*/ 302590 h 1059073"/>
                    <a:gd name="connsiteX3" fmla="*/ 863601 w 1644650"/>
                    <a:gd name="connsiteY3" fmla="*/ 162890 h 1059073"/>
                    <a:gd name="connsiteX4" fmla="*/ 1263650 w 1644650"/>
                    <a:gd name="connsiteY4" fmla="*/ 6345 h 1059073"/>
                    <a:gd name="connsiteX5" fmla="*/ 1644650 w 1644650"/>
                    <a:gd name="connsiteY5" fmla="*/ 392593 h 1059073"/>
                    <a:gd name="connsiteX6" fmla="*/ 717550 w 1644650"/>
                    <a:gd name="connsiteY6" fmla="*/ 1051891 h 1059073"/>
                    <a:gd name="connsiteX7" fmla="*/ 450851 w 1644650"/>
                    <a:gd name="connsiteY7" fmla="*/ 747088 h 1059073"/>
                    <a:gd name="connsiteX8" fmla="*/ 146050 w 1644650"/>
                    <a:gd name="connsiteY8" fmla="*/ 747090 h 1059073"/>
                    <a:gd name="connsiteX9" fmla="*/ 234950 w 1644650"/>
                    <a:gd name="connsiteY9" fmla="*/ 551343 h 1059073"/>
                    <a:gd name="connsiteX0" fmla="*/ 234950 w 1644650"/>
                    <a:gd name="connsiteY0" fmla="*/ 551343 h 1079955"/>
                    <a:gd name="connsiteX1" fmla="*/ 0 w 1644650"/>
                    <a:gd name="connsiteY1" fmla="*/ 448639 h 1079955"/>
                    <a:gd name="connsiteX2" fmla="*/ 228602 w 1644650"/>
                    <a:gd name="connsiteY2" fmla="*/ 302590 h 1079955"/>
                    <a:gd name="connsiteX3" fmla="*/ 863601 w 1644650"/>
                    <a:gd name="connsiteY3" fmla="*/ 162890 h 1079955"/>
                    <a:gd name="connsiteX4" fmla="*/ 1263650 w 1644650"/>
                    <a:gd name="connsiteY4" fmla="*/ 6345 h 1079955"/>
                    <a:gd name="connsiteX5" fmla="*/ 1644650 w 1644650"/>
                    <a:gd name="connsiteY5" fmla="*/ 392593 h 1079955"/>
                    <a:gd name="connsiteX6" fmla="*/ 717550 w 1644650"/>
                    <a:gd name="connsiteY6" fmla="*/ 1051891 h 1079955"/>
                    <a:gd name="connsiteX7" fmla="*/ 501651 w 1644650"/>
                    <a:gd name="connsiteY7" fmla="*/ 937591 h 1079955"/>
                    <a:gd name="connsiteX8" fmla="*/ 450851 w 1644650"/>
                    <a:gd name="connsiteY8" fmla="*/ 747088 h 1079955"/>
                    <a:gd name="connsiteX9" fmla="*/ 146050 w 1644650"/>
                    <a:gd name="connsiteY9" fmla="*/ 747090 h 1079955"/>
                    <a:gd name="connsiteX10" fmla="*/ 234950 w 1644650"/>
                    <a:gd name="connsiteY10" fmla="*/ 551343 h 1079955"/>
                    <a:gd name="connsiteX0" fmla="*/ 234950 w 1644650"/>
                    <a:gd name="connsiteY0" fmla="*/ 551343 h 1072668"/>
                    <a:gd name="connsiteX1" fmla="*/ 0 w 1644650"/>
                    <a:gd name="connsiteY1" fmla="*/ 448639 h 1072668"/>
                    <a:gd name="connsiteX2" fmla="*/ 228602 w 1644650"/>
                    <a:gd name="connsiteY2" fmla="*/ 302590 h 1072668"/>
                    <a:gd name="connsiteX3" fmla="*/ 863601 w 1644650"/>
                    <a:gd name="connsiteY3" fmla="*/ 162890 h 1072668"/>
                    <a:gd name="connsiteX4" fmla="*/ 1263650 w 1644650"/>
                    <a:gd name="connsiteY4" fmla="*/ 6345 h 1072668"/>
                    <a:gd name="connsiteX5" fmla="*/ 1644650 w 1644650"/>
                    <a:gd name="connsiteY5" fmla="*/ 392593 h 1072668"/>
                    <a:gd name="connsiteX6" fmla="*/ 717550 w 1644650"/>
                    <a:gd name="connsiteY6" fmla="*/ 1051891 h 1072668"/>
                    <a:gd name="connsiteX7" fmla="*/ 342901 w 1644650"/>
                    <a:gd name="connsiteY7" fmla="*/ 893141 h 1072668"/>
                    <a:gd name="connsiteX8" fmla="*/ 450851 w 1644650"/>
                    <a:gd name="connsiteY8" fmla="*/ 747088 h 1072668"/>
                    <a:gd name="connsiteX9" fmla="*/ 146050 w 1644650"/>
                    <a:gd name="connsiteY9" fmla="*/ 747090 h 1072668"/>
                    <a:gd name="connsiteX10" fmla="*/ 234950 w 1644650"/>
                    <a:gd name="connsiteY10" fmla="*/ 551343 h 1072668"/>
                    <a:gd name="connsiteX0" fmla="*/ 234950 w 1644650"/>
                    <a:gd name="connsiteY0" fmla="*/ 551343 h 1077643"/>
                    <a:gd name="connsiteX1" fmla="*/ 0 w 1644650"/>
                    <a:gd name="connsiteY1" fmla="*/ 448639 h 1077643"/>
                    <a:gd name="connsiteX2" fmla="*/ 228602 w 1644650"/>
                    <a:gd name="connsiteY2" fmla="*/ 302590 h 1077643"/>
                    <a:gd name="connsiteX3" fmla="*/ 863601 w 1644650"/>
                    <a:gd name="connsiteY3" fmla="*/ 162890 h 1077643"/>
                    <a:gd name="connsiteX4" fmla="*/ 1263650 w 1644650"/>
                    <a:gd name="connsiteY4" fmla="*/ 6345 h 1077643"/>
                    <a:gd name="connsiteX5" fmla="*/ 1644650 w 1644650"/>
                    <a:gd name="connsiteY5" fmla="*/ 392593 h 1077643"/>
                    <a:gd name="connsiteX6" fmla="*/ 717550 w 1644650"/>
                    <a:gd name="connsiteY6" fmla="*/ 1051891 h 1077643"/>
                    <a:gd name="connsiteX7" fmla="*/ 374651 w 1644650"/>
                    <a:gd name="connsiteY7" fmla="*/ 924891 h 1077643"/>
                    <a:gd name="connsiteX8" fmla="*/ 450851 w 1644650"/>
                    <a:gd name="connsiteY8" fmla="*/ 747088 h 1077643"/>
                    <a:gd name="connsiteX9" fmla="*/ 146050 w 1644650"/>
                    <a:gd name="connsiteY9" fmla="*/ 747090 h 1077643"/>
                    <a:gd name="connsiteX10" fmla="*/ 234950 w 1644650"/>
                    <a:gd name="connsiteY10" fmla="*/ 551343 h 1077643"/>
                    <a:gd name="connsiteX0" fmla="*/ 234950 w 1644650"/>
                    <a:gd name="connsiteY0" fmla="*/ 551343 h 1077643"/>
                    <a:gd name="connsiteX1" fmla="*/ 0 w 1644650"/>
                    <a:gd name="connsiteY1" fmla="*/ 448639 h 1077643"/>
                    <a:gd name="connsiteX2" fmla="*/ 228602 w 1644650"/>
                    <a:gd name="connsiteY2" fmla="*/ 302590 h 1077643"/>
                    <a:gd name="connsiteX3" fmla="*/ 863601 w 1644650"/>
                    <a:gd name="connsiteY3" fmla="*/ 162890 h 1077643"/>
                    <a:gd name="connsiteX4" fmla="*/ 1263650 w 1644650"/>
                    <a:gd name="connsiteY4" fmla="*/ 6345 h 1077643"/>
                    <a:gd name="connsiteX5" fmla="*/ 1644650 w 1644650"/>
                    <a:gd name="connsiteY5" fmla="*/ 392593 h 1077643"/>
                    <a:gd name="connsiteX6" fmla="*/ 717550 w 1644650"/>
                    <a:gd name="connsiteY6" fmla="*/ 1051891 h 1077643"/>
                    <a:gd name="connsiteX7" fmla="*/ 374651 w 1644650"/>
                    <a:gd name="connsiteY7" fmla="*/ 924891 h 1077643"/>
                    <a:gd name="connsiteX8" fmla="*/ 450851 w 1644650"/>
                    <a:gd name="connsiteY8" fmla="*/ 747088 h 1077643"/>
                    <a:gd name="connsiteX9" fmla="*/ 146050 w 1644650"/>
                    <a:gd name="connsiteY9" fmla="*/ 747090 h 1077643"/>
                    <a:gd name="connsiteX10" fmla="*/ 234950 w 1644650"/>
                    <a:gd name="connsiteY10" fmla="*/ 551343 h 1077643"/>
                    <a:gd name="connsiteX0" fmla="*/ 234950 w 1644959"/>
                    <a:gd name="connsiteY0" fmla="*/ 551343 h 1054125"/>
                    <a:gd name="connsiteX1" fmla="*/ 0 w 1644959"/>
                    <a:gd name="connsiteY1" fmla="*/ 448639 h 1054125"/>
                    <a:gd name="connsiteX2" fmla="*/ 228602 w 1644959"/>
                    <a:gd name="connsiteY2" fmla="*/ 302590 h 1054125"/>
                    <a:gd name="connsiteX3" fmla="*/ 863601 w 1644959"/>
                    <a:gd name="connsiteY3" fmla="*/ 162890 h 1054125"/>
                    <a:gd name="connsiteX4" fmla="*/ 1263650 w 1644959"/>
                    <a:gd name="connsiteY4" fmla="*/ 6345 h 1054125"/>
                    <a:gd name="connsiteX5" fmla="*/ 1644650 w 1644959"/>
                    <a:gd name="connsiteY5" fmla="*/ 392593 h 1054125"/>
                    <a:gd name="connsiteX6" fmla="*/ 1200423 w 1644959"/>
                    <a:gd name="connsiteY6" fmla="*/ 817437 h 1054125"/>
                    <a:gd name="connsiteX7" fmla="*/ 717550 w 1644959"/>
                    <a:gd name="connsiteY7" fmla="*/ 1051891 h 1054125"/>
                    <a:gd name="connsiteX8" fmla="*/ 374651 w 1644959"/>
                    <a:gd name="connsiteY8" fmla="*/ 924891 h 1054125"/>
                    <a:gd name="connsiteX9" fmla="*/ 450851 w 1644959"/>
                    <a:gd name="connsiteY9" fmla="*/ 747088 h 1054125"/>
                    <a:gd name="connsiteX10" fmla="*/ 146050 w 1644959"/>
                    <a:gd name="connsiteY10" fmla="*/ 747090 h 1054125"/>
                    <a:gd name="connsiteX11" fmla="*/ 234950 w 1644959"/>
                    <a:gd name="connsiteY11" fmla="*/ 551343 h 1054125"/>
                    <a:gd name="connsiteX0" fmla="*/ 234950 w 1645973"/>
                    <a:gd name="connsiteY0" fmla="*/ 551343 h 1057826"/>
                    <a:gd name="connsiteX1" fmla="*/ 0 w 1645973"/>
                    <a:gd name="connsiteY1" fmla="*/ 448639 h 1057826"/>
                    <a:gd name="connsiteX2" fmla="*/ 228602 w 1645973"/>
                    <a:gd name="connsiteY2" fmla="*/ 302590 h 1057826"/>
                    <a:gd name="connsiteX3" fmla="*/ 863601 w 1645973"/>
                    <a:gd name="connsiteY3" fmla="*/ 162890 h 1057826"/>
                    <a:gd name="connsiteX4" fmla="*/ 1263650 w 1645973"/>
                    <a:gd name="connsiteY4" fmla="*/ 6345 h 1057826"/>
                    <a:gd name="connsiteX5" fmla="*/ 1644650 w 1645973"/>
                    <a:gd name="connsiteY5" fmla="*/ 392593 h 1057826"/>
                    <a:gd name="connsiteX6" fmla="*/ 1127852 w 1645973"/>
                    <a:gd name="connsiteY6" fmla="*/ 730351 h 1057826"/>
                    <a:gd name="connsiteX7" fmla="*/ 717550 w 1645973"/>
                    <a:gd name="connsiteY7" fmla="*/ 1051891 h 1057826"/>
                    <a:gd name="connsiteX8" fmla="*/ 374651 w 1645973"/>
                    <a:gd name="connsiteY8" fmla="*/ 924891 h 1057826"/>
                    <a:gd name="connsiteX9" fmla="*/ 450851 w 1645973"/>
                    <a:gd name="connsiteY9" fmla="*/ 747088 h 1057826"/>
                    <a:gd name="connsiteX10" fmla="*/ 146050 w 1645973"/>
                    <a:gd name="connsiteY10" fmla="*/ 747090 h 1057826"/>
                    <a:gd name="connsiteX11" fmla="*/ 234950 w 1645973"/>
                    <a:gd name="connsiteY11" fmla="*/ 551343 h 105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5973" h="1057826">
                      <a:moveTo>
                        <a:pt x="234950" y="551343"/>
                      </a:moveTo>
                      <a:cubicBezTo>
                        <a:pt x="210608" y="501601"/>
                        <a:pt x="23283" y="636839"/>
                        <a:pt x="0" y="448639"/>
                      </a:cubicBezTo>
                      <a:cubicBezTo>
                        <a:pt x="12700" y="401889"/>
                        <a:pt x="183094" y="312806"/>
                        <a:pt x="228602" y="302590"/>
                      </a:cubicBezTo>
                      <a:cubicBezTo>
                        <a:pt x="360894" y="230624"/>
                        <a:pt x="691093" y="212264"/>
                        <a:pt x="863601" y="162890"/>
                      </a:cubicBezTo>
                      <a:cubicBezTo>
                        <a:pt x="1036109" y="113516"/>
                        <a:pt x="1133475" y="-31939"/>
                        <a:pt x="1263650" y="6345"/>
                      </a:cubicBezTo>
                      <a:cubicBezTo>
                        <a:pt x="1393825" y="44629"/>
                        <a:pt x="1667283" y="271925"/>
                        <a:pt x="1644650" y="392593"/>
                      </a:cubicBezTo>
                      <a:cubicBezTo>
                        <a:pt x="1622017" y="513261"/>
                        <a:pt x="1282369" y="620468"/>
                        <a:pt x="1127852" y="730351"/>
                      </a:cubicBezTo>
                      <a:cubicBezTo>
                        <a:pt x="973335" y="840234"/>
                        <a:pt x="843083" y="1019468"/>
                        <a:pt x="717550" y="1051891"/>
                      </a:cubicBezTo>
                      <a:cubicBezTo>
                        <a:pt x="592017" y="1084314"/>
                        <a:pt x="419101" y="975691"/>
                        <a:pt x="374651" y="924891"/>
                      </a:cubicBezTo>
                      <a:cubicBezTo>
                        <a:pt x="330201" y="874091"/>
                        <a:pt x="510118" y="778838"/>
                        <a:pt x="450851" y="747088"/>
                      </a:cubicBezTo>
                      <a:cubicBezTo>
                        <a:pt x="413809" y="725921"/>
                        <a:pt x="224367" y="925764"/>
                        <a:pt x="146050" y="747090"/>
                      </a:cubicBezTo>
                      <a:cubicBezTo>
                        <a:pt x="4233" y="645674"/>
                        <a:pt x="259292" y="601085"/>
                        <a:pt x="234950" y="55134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53" name="Oval 19"/>
              <p:cNvSpPr/>
              <p:nvPr/>
            </p:nvSpPr>
            <p:spPr>
              <a:xfrm rot="1852428">
                <a:off x="4860011" y="5075391"/>
                <a:ext cx="1476093" cy="1476176"/>
              </a:xfrm>
              <a:custGeom>
                <a:avLst/>
                <a:gdLst>
                  <a:gd name="connsiteX0" fmla="*/ 0 w 1530350"/>
                  <a:gd name="connsiteY0" fmla="*/ 723900 h 1447800"/>
                  <a:gd name="connsiteX1" fmla="*/ 765175 w 1530350"/>
                  <a:gd name="connsiteY1" fmla="*/ 0 h 1447800"/>
                  <a:gd name="connsiteX2" fmla="*/ 1530350 w 1530350"/>
                  <a:gd name="connsiteY2" fmla="*/ 723900 h 1447800"/>
                  <a:gd name="connsiteX3" fmla="*/ 765175 w 1530350"/>
                  <a:gd name="connsiteY3" fmla="*/ 1447800 h 1447800"/>
                  <a:gd name="connsiteX4" fmla="*/ 0 w 1530350"/>
                  <a:gd name="connsiteY4" fmla="*/ 723900 h 1447800"/>
                  <a:gd name="connsiteX0" fmla="*/ 0 w 1676400"/>
                  <a:gd name="connsiteY0" fmla="*/ 794043 h 1448460"/>
                  <a:gd name="connsiteX1" fmla="*/ 911225 w 1676400"/>
                  <a:gd name="connsiteY1" fmla="*/ 293 h 1448460"/>
                  <a:gd name="connsiteX2" fmla="*/ 1676400 w 1676400"/>
                  <a:gd name="connsiteY2" fmla="*/ 724193 h 1448460"/>
                  <a:gd name="connsiteX3" fmla="*/ 911225 w 1676400"/>
                  <a:gd name="connsiteY3" fmla="*/ 1448093 h 1448460"/>
                  <a:gd name="connsiteX4" fmla="*/ 0 w 1676400"/>
                  <a:gd name="connsiteY4" fmla="*/ 794043 h 1448460"/>
                  <a:gd name="connsiteX0" fmla="*/ 2024 w 1678424"/>
                  <a:gd name="connsiteY0" fmla="*/ 794043 h 1467369"/>
                  <a:gd name="connsiteX1" fmla="*/ 913249 w 1678424"/>
                  <a:gd name="connsiteY1" fmla="*/ 293 h 1467369"/>
                  <a:gd name="connsiteX2" fmla="*/ 1678424 w 1678424"/>
                  <a:gd name="connsiteY2" fmla="*/ 724193 h 1467369"/>
                  <a:gd name="connsiteX3" fmla="*/ 697349 w 1678424"/>
                  <a:gd name="connsiteY3" fmla="*/ 1467143 h 1467369"/>
                  <a:gd name="connsiteX4" fmla="*/ 2024 w 1678424"/>
                  <a:gd name="connsiteY4" fmla="*/ 794043 h 1467369"/>
                  <a:gd name="connsiteX0" fmla="*/ 1428 w 1919128"/>
                  <a:gd name="connsiteY0" fmla="*/ 692196 h 1466955"/>
                  <a:gd name="connsiteX1" fmla="*/ 1153953 w 1919128"/>
                  <a:gd name="connsiteY1" fmla="*/ 46 h 1466955"/>
                  <a:gd name="connsiteX2" fmla="*/ 1919128 w 1919128"/>
                  <a:gd name="connsiteY2" fmla="*/ 723946 h 1466955"/>
                  <a:gd name="connsiteX3" fmla="*/ 938053 w 1919128"/>
                  <a:gd name="connsiteY3" fmla="*/ 1466896 h 1466955"/>
                  <a:gd name="connsiteX4" fmla="*/ 1428 w 1919128"/>
                  <a:gd name="connsiteY4" fmla="*/ 692196 h 1466955"/>
                  <a:gd name="connsiteX0" fmla="*/ 3964 w 1921664"/>
                  <a:gd name="connsiteY0" fmla="*/ 692198 h 1600291"/>
                  <a:gd name="connsiteX1" fmla="*/ 1156489 w 1921664"/>
                  <a:gd name="connsiteY1" fmla="*/ 48 h 1600291"/>
                  <a:gd name="connsiteX2" fmla="*/ 1921664 w 1921664"/>
                  <a:gd name="connsiteY2" fmla="*/ 723948 h 1600291"/>
                  <a:gd name="connsiteX3" fmla="*/ 819939 w 1921664"/>
                  <a:gd name="connsiteY3" fmla="*/ 1600248 h 1600291"/>
                  <a:gd name="connsiteX4" fmla="*/ 3964 w 1921664"/>
                  <a:gd name="connsiteY4" fmla="*/ 692198 h 1600291"/>
                  <a:gd name="connsiteX0" fmla="*/ 3978 w 1934378"/>
                  <a:gd name="connsiteY0" fmla="*/ 692514 h 1600932"/>
                  <a:gd name="connsiteX1" fmla="*/ 1156503 w 1934378"/>
                  <a:gd name="connsiteY1" fmla="*/ 364 h 1600932"/>
                  <a:gd name="connsiteX2" fmla="*/ 1934378 w 1934378"/>
                  <a:gd name="connsiteY2" fmla="*/ 781414 h 1600932"/>
                  <a:gd name="connsiteX3" fmla="*/ 819953 w 1934378"/>
                  <a:gd name="connsiteY3" fmla="*/ 1600564 h 1600932"/>
                  <a:gd name="connsiteX4" fmla="*/ 3978 w 1934378"/>
                  <a:gd name="connsiteY4" fmla="*/ 692514 h 1600932"/>
                  <a:gd name="connsiteX0" fmla="*/ 3978 w 1954594"/>
                  <a:gd name="connsiteY0" fmla="*/ 692514 h 1615137"/>
                  <a:gd name="connsiteX1" fmla="*/ 1156503 w 1954594"/>
                  <a:gd name="connsiteY1" fmla="*/ 364 h 1615137"/>
                  <a:gd name="connsiteX2" fmla="*/ 1934378 w 1954594"/>
                  <a:gd name="connsiteY2" fmla="*/ 781414 h 1615137"/>
                  <a:gd name="connsiteX3" fmla="*/ 1648628 w 1954594"/>
                  <a:gd name="connsiteY3" fmla="*/ 1219563 h 1615137"/>
                  <a:gd name="connsiteX4" fmla="*/ 819953 w 1954594"/>
                  <a:gd name="connsiteY4" fmla="*/ 1600564 h 1615137"/>
                  <a:gd name="connsiteX5" fmla="*/ 3978 w 1954594"/>
                  <a:gd name="connsiteY5" fmla="*/ 692514 h 1615137"/>
                  <a:gd name="connsiteX0" fmla="*/ 3838 w 1977435"/>
                  <a:gd name="connsiteY0" fmla="*/ 692514 h 1788764"/>
                  <a:gd name="connsiteX1" fmla="*/ 1156363 w 1977435"/>
                  <a:gd name="connsiteY1" fmla="*/ 364 h 1788764"/>
                  <a:gd name="connsiteX2" fmla="*/ 1934238 w 1977435"/>
                  <a:gd name="connsiteY2" fmla="*/ 781414 h 1788764"/>
                  <a:gd name="connsiteX3" fmla="*/ 1800888 w 1977435"/>
                  <a:gd name="connsiteY3" fmla="*/ 1721213 h 1788764"/>
                  <a:gd name="connsiteX4" fmla="*/ 819813 w 1977435"/>
                  <a:gd name="connsiteY4" fmla="*/ 1600564 h 1788764"/>
                  <a:gd name="connsiteX5" fmla="*/ 3838 w 1977435"/>
                  <a:gd name="connsiteY5" fmla="*/ 692514 h 1788764"/>
                  <a:gd name="connsiteX0" fmla="*/ 3781 w 1965156"/>
                  <a:gd name="connsiteY0" fmla="*/ 692514 h 2111581"/>
                  <a:gd name="connsiteX1" fmla="*/ 1156306 w 1965156"/>
                  <a:gd name="connsiteY1" fmla="*/ 364 h 2111581"/>
                  <a:gd name="connsiteX2" fmla="*/ 1934181 w 1965156"/>
                  <a:gd name="connsiteY2" fmla="*/ 781414 h 2111581"/>
                  <a:gd name="connsiteX3" fmla="*/ 1743681 w 1965156"/>
                  <a:gd name="connsiteY3" fmla="*/ 2083163 h 2111581"/>
                  <a:gd name="connsiteX4" fmla="*/ 819756 w 1965156"/>
                  <a:gd name="connsiteY4" fmla="*/ 1600564 h 2111581"/>
                  <a:gd name="connsiteX5" fmla="*/ 3781 w 1965156"/>
                  <a:gd name="connsiteY5" fmla="*/ 692514 h 2111581"/>
                  <a:gd name="connsiteX0" fmla="*/ 20680 w 1982055"/>
                  <a:gd name="connsiteY0" fmla="*/ 692491 h 2103560"/>
                  <a:gd name="connsiteX1" fmla="*/ 1173205 w 1982055"/>
                  <a:gd name="connsiteY1" fmla="*/ 341 h 2103560"/>
                  <a:gd name="connsiteX2" fmla="*/ 1951080 w 1982055"/>
                  <a:gd name="connsiteY2" fmla="*/ 781391 h 2103560"/>
                  <a:gd name="connsiteX3" fmla="*/ 1760580 w 1982055"/>
                  <a:gd name="connsiteY3" fmla="*/ 2083140 h 2103560"/>
                  <a:gd name="connsiteX4" fmla="*/ 531855 w 1982055"/>
                  <a:gd name="connsiteY4" fmla="*/ 1403691 h 2103560"/>
                  <a:gd name="connsiteX5" fmla="*/ 20680 w 1982055"/>
                  <a:gd name="connsiteY5" fmla="*/ 692491 h 2103560"/>
                  <a:gd name="connsiteX0" fmla="*/ 20680 w 1978437"/>
                  <a:gd name="connsiteY0" fmla="*/ 692491 h 2122798"/>
                  <a:gd name="connsiteX1" fmla="*/ 1173205 w 1978437"/>
                  <a:gd name="connsiteY1" fmla="*/ 341 h 2122798"/>
                  <a:gd name="connsiteX2" fmla="*/ 1951080 w 1978437"/>
                  <a:gd name="connsiteY2" fmla="*/ 781391 h 2122798"/>
                  <a:gd name="connsiteX3" fmla="*/ 1760580 w 1978437"/>
                  <a:gd name="connsiteY3" fmla="*/ 2083140 h 2122798"/>
                  <a:gd name="connsiteX4" fmla="*/ 998580 w 1978437"/>
                  <a:gd name="connsiteY4" fmla="*/ 1752938 h 2122798"/>
                  <a:gd name="connsiteX5" fmla="*/ 531855 w 1978437"/>
                  <a:gd name="connsiteY5" fmla="*/ 1403691 h 2122798"/>
                  <a:gd name="connsiteX6" fmla="*/ 20680 w 1978437"/>
                  <a:gd name="connsiteY6" fmla="*/ 692491 h 2122798"/>
                  <a:gd name="connsiteX0" fmla="*/ 15957 w 1973714"/>
                  <a:gd name="connsiteY0" fmla="*/ 692491 h 2104589"/>
                  <a:gd name="connsiteX1" fmla="*/ 1168482 w 1973714"/>
                  <a:gd name="connsiteY1" fmla="*/ 341 h 2104589"/>
                  <a:gd name="connsiteX2" fmla="*/ 1946357 w 1973714"/>
                  <a:gd name="connsiteY2" fmla="*/ 781391 h 2104589"/>
                  <a:gd name="connsiteX3" fmla="*/ 1755857 w 1973714"/>
                  <a:gd name="connsiteY3" fmla="*/ 2083140 h 2104589"/>
                  <a:gd name="connsiteX4" fmla="*/ 968457 w 1973714"/>
                  <a:gd name="connsiteY4" fmla="*/ 1327488 h 2104589"/>
                  <a:gd name="connsiteX5" fmla="*/ 527132 w 1973714"/>
                  <a:gd name="connsiteY5" fmla="*/ 1403691 h 2104589"/>
                  <a:gd name="connsiteX6" fmla="*/ 15957 w 1973714"/>
                  <a:gd name="connsiteY6" fmla="*/ 692491 h 2104589"/>
                  <a:gd name="connsiteX0" fmla="*/ 15957 w 1969043"/>
                  <a:gd name="connsiteY0" fmla="*/ 692491 h 2110291"/>
                  <a:gd name="connsiteX1" fmla="*/ 1168482 w 1969043"/>
                  <a:gd name="connsiteY1" fmla="*/ 341 h 2110291"/>
                  <a:gd name="connsiteX2" fmla="*/ 1946357 w 1969043"/>
                  <a:gd name="connsiteY2" fmla="*/ 781391 h 2110291"/>
                  <a:gd name="connsiteX3" fmla="*/ 1755857 w 1969043"/>
                  <a:gd name="connsiteY3" fmla="*/ 2083140 h 2110291"/>
                  <a:gd name="connsiteX4" fmla="*/ 1260556 w 1969043"/>
                  <a:gd name="connsiteY4" fmla="*/ 1638639 h 2110291"/>
                  <a:gd name="connsiteX5" fmla="*/ 968457 w 1969043"/>
                  <a:gd name="connsiteY5" fmla="*/ 1327488 h 2110291"/>
                  <a:gd name="connsiteX6" fmla="*/ 527132 w 1969043"/>
                  <a:gd name="connsiteY6" fmla="*/ 1403691 h 2110291"/>
                  <a:gd name="connsiteX7" fmla="*/ 15957 w 1969043"/>
                  <a:gd name="connsiteY7" fmla="*/ 692491 h 2110291"/>
                  <a:gd name="connsiteX0" fmla="*/ 15957 w 1969043"/>
                  <a:gd name="connsiteY0" fmla="*/ 692491 h 2125035"/>
                  <a:gd name="connsiteX1" fmla="*/ 1168482 w 1969043"/>
                  <a:gd name="connsiteY1" fmla="*/ 341 h 2125035"/>
                  <a:gd name="connsiteX2" fmla="*/ 1946357 w 1969043"/>
                  <a:gd name="connsiteY2" fmla="*/ 781391 h 2125035"/>
                  <a:gd name="connsiteX3" fmla="*/ 1755857 w 1969043"/>
                  <a:gd name="connsiteY3" fmla="*/ 2083140 h 2125035"/>
                  <a:gd name="connsiteX4" fmla="*/ 1025606 w 1969043"/>
                  <a:gd name="connsiteY4" fmla="*/ 1841839 h 2125035"/>
                  <a:gd name="connsiteX5" fmla="*/ 968457 w 1969043"/>
                  <a:gd name="connsiteY5" fmla="*/ 1327488 h 2125035"/>
                  <a:gd name="connsiteX6" fmla="*/ 527132 w 1969043"/>
                  <a:gd name="connsiteY6" fmla="*/ 1403691 h 2125035"/>
                  <a:gd name="connsiteX7" fmla="*/ 15957 w 1969043"/>
                  <a:gd name="connsiteY7" fmla="*/ 692491 h 2125035"/>
                  <a:gd name="connsiteX0" fmla="*/ 15957 w 1969043"/>
                  <a:gd name="connsiteY0" fmla="*/ 692491 h 2125035"/>
                  <a:gd name="connsiteX1" fmla="*/ 1168482 w 1969043"/>
                  <a:gd name="connsiteY1" fmla="*/ 341 h 2125035"/>
                  <a:gd name="connsiteX2" fmla="*/ 1946357 w 1969043"/>
                  <a:gd name="connsiteY2" fmla="*/ 781391 h 2125035"/>
                  <a:gd name="connsiteX3" fmla="*/ 1755857 w 1969043"/>
                  <a:gd name="connsiteY3" fmla="*/ 2083140 h 2125035"/>
                  <a:gd name="connsiteX4" fmla="*/ 1025606 w 1969043"/>
                  <a:gd name="connsiteY4" fmla="*/ 1841839 h 2125035"/>
                  <a:gd name="connsiteX5" fmla="*/ 968457 w 1969043"/>
                  <a:gd name="connsiteY5" fmla="*/ 1327488 h 2125035"/>
                  <a:gd name="connsiteX6" fmla="*/ 527132 w 1969043"/>
                  <a:gd name="connsiteY6" fmla="*/ 1403691 h 2125035"/>
                  <a:gd name="connsiteX7" fmla="*/ 15957 w 1969043"/>
                  <a:gd name="connsiteY7" fmla="*/ 692491 h 2125035"/>
                  <a:gd name="connsiteX0" fmla="*/ 16199 w 1969285"/>
                  <a:gd name="connsiteY0" fmla="*/ 692491 h 2125035"/>
                  <a:gd name="connsiteX1" fmla="*/ 1168724 w 1969285"/>
                  <a:gd name="connsiteY1" fmla="*/ 341 h 2125035"/>
                  <a:gd name="connsiteX2" fmla="*/ 1946599 w 1969285"/>
                  <a:gd name="connsiteY2" fmla="*/ 781391 h 2125035"/>
                  <a:gd name="connsiteX3" fmla="*/ 1756099 w 1969285"/>
                  <a:gd name="connsiteY3" fmla="*/ 2083140 h 2125035"/>
                  <a:gd name="connsiteX4" fmla="*/ 1025848 w 1969285"/>
                  <a:gd name="connsiteY4" fmla="*/ 1841839 h 2125035"/>
                  <a:gd name="connsiteX5" fmla="*/ 1019499 w 1969285"/>
                  <a:gd name="connsiteY5" fmla="*/ 1441788 h 2125035"/>
                  <a:gd name="connsiteX6" fmla="*/ 527374 w 1969285"/>
                  <a:gd name="connsiteY6" fmla="*/ 1403691 h 2125035"/>
                  <a:gd name="connsiteX7" fmla="*/ 16199 w 1969285"/>
                  <a:gd name="connsiteY7" fmla="*/ 692491 h 2125035"/>
                  <a:gd name="connsiteX0" fmla="*/ 19675 w 1972761"/>
                  <a:gd name="connsiteY0" fmla="*/ 692505 h 2125049"/>
                  <a:gd name="connsiteX1" fmla="*/ 1172200 w 1972761"/>
                  <a:gd name="connsiteY1" fmla="*/ 355 h 2125049"/>
                  <a:gd name="connsiteX2" fmla="*/ 1950075 w 1972761"/>
                  <a:gd name="connsiteY2" fmla="*/ 781405 h 2125049"/>
                  <a:gd name="connsiteX3" fmla="*/ 1759575 w 1972761"/>
                  <a:gd name="connsiteY3" fmla="*/ 2083154 h 2125049"/>
                  <a:gd name="connsiteX4" fmla="*/ 1029324 w 1972761"/>
                  <a:gd name="connsiteY4" fmla="*/ 1841853 h 2125049"/>
                  <a:gd name="connsiteX5" fmla="*/ 1022975 w 1972761"/>
                  <a:gd name="connsiteY5" fmla="*/ 1441802 h 2125049"/>
                  <a:gd name="connsiteX6" fmla="*/ 486400 w 1972761"/>
                  <a:gd name="connsiteY6" fmla="*/ 1530705 h 2125049"/>
                  <a:gd name="connsiteX7" fmla="*/ 19675 w 1972761"/>
                  <a:gd name="connsiteY7" fmla="*/ 692505 h 2125049"/>
                  <a:gd name="connsiteX0" fmla="*/ 20157 w 1973243"/>
                  <a:gd name="connsiteY0" fmla="*/ 692505 h 2125049"/>
                  <a:gd name="connsiteX1" fmla="*/ 1172682 w 1973243"/>
                  <a:gd name="connsiteY1" fmla="*/ 355 h 2125049"/>
                  <a:gd name="connsiteX2" fmla="*/ 1950557 w 1973243"/>
                  <a:gd name="connsiteY2" fmla="*/ 781405 h 2125049"/>
                  <a:gd name="connsiteX3" fmla="*/ 1760057 w 1973243"/>
                  <a:gd name="connsiteY3" fmla="*/ 2083154 h 2125049"/>
                  <a:gd name="connsiteX4" fmla="*/ 1029806 w 1973243"/>
                  <a:gd name="connsiteY4" fmla="*/ 1841853 h 2125049"/>
                  <a:gd name="connsiteX5" fmla="*/ 1099657 w 1973243"/>
                  <a:gd name="connsiteY5" fmla="*/ 1473552 h 2125049"/>
                  <a:gd name="connsiteX6" fmla="*/ 486882 w 1973243"/>
                  <a:gd name="connsiteY6" fmla="*/ 1530705 h 2125049"/>
                  <a:gd name="connsiteX7" fmla="*/ 20157 w 1973243"/>
                  <a:gd name="connsiteY7" fmla="*/ 692505 h 2125049"/>
                  <a:gd name="connsiteX0" fmla="*/ 20157 w 1983765"/>
                  <a:gd name="connsiteY0" fmla="*/ 692505 h 2053931"/>
                  <a:gd name="connsiteX1" fmla="*/ 1172682 w 1983765"/>
                  <a:gd name="connsiteY1" fmla="*/ 355 h 2053931"/>
                  <a:gd name="connsiteX2" fmla="*/ 1950557 w 1983765"/>
                  <a:gd name="connsiteY2" fmla="*/ 781405 h 2053931"/>
                  <a:gd name="connsiteX3" fmla="*/ 1836257 w 1983765"/>
                  <a:gd name="connsiteY3" fmla="*/ 2000604 h 2053931"/>
                  <a:gd name="connsiteX4" fmla="*/ 1029806 w 1983765"/>
                  <a:gd name="connsiteY4" fmla="*/ 1841853 h 2053931"/>
                  <a:gd name="connsiteX5" fmla="*/ 1099657 w 1983765"/>
                  <a:gd name="connsiteY5" fmla="*/ 1473552 h 2053931"/>
                  <a:gd name="connsiteX6" fmla="*/ 486882 w 1983765"/>
                  <a:gd name="connsiteY6" fmla="*/ 1530705 h 2053931"/>
                  <a:gd name="connsiteX7" fmla="*/ 20157 w 1983765"/>
                  <a:gd name="connsiteY7" fmla="*/ 692505 h 2053931"/>
                  <a:gd name="connsiteX0" fmla="*/ 20157 w 1961270"/>
                  <a:gd name="connsiteY0" fmla="*/ 692505 h 2091591"/>
                  <a:gd name="connsiteX1" fmla="*/ 1172682 w 1961270"/>
                  <a:gd name="connsiteY1" fmla="*/ 355 h 2091591"/>
                  <a:gd name="connsiteX2" fmla="*/ 1950557 w 1961270"/>
                  <a:gd name="connsiteY2" fmla="*/ 781405 h 2091591"/>
                  <a:gd name="connsiteX3" fmla="*/ 1506057 w 1961270"/>
                  <a:gd name="connsiteY3" fmla="*/ 2045054 h 2091591"/>
                  <a:gd name="connsiteX4" fmla="*/ 1029806 w 1961270"/>
                  <a:gd name="connsiteY4" fmla="*/ 1841853 h 2091591"/>
                  <a:gd name="connsiteX5" fmla="*/ 1099657 w 1961270"/>
                  <a:gd name="connsiteY5" fmla="*/ 1473552 h 2091591"/>
                  <a:gd name="connsiteX6" fmla="*/ 486882 w 1961270"/>
                  <a:gd name="connsiteY6" fmla="*/ 1530705 h 2091591"/>
                  <a:gd name="connsiteX7" fmla="*/ 20157 w 1961270"/>
                  <a:gd name="connsiteY7" fmla="*/ 692505 h 2091591"/>
                  <a:gd name="connsiteX0" fmla="*/ 20157 w 1989421"/>
                  <a:gd name="connsiteY0" fmla="*/ 692505 h 2116746"/>
                  <a:gd name="connsiteX1" fmla="*/ 1172682 w 1989421"/>
                  <a:gd name="connsiteY1" fmla="*/ 355 h 2116746"/>
                  <a:gd name="connsiteX2" fmla="*/ 1950557 w 1989421"/>
                  <a:gd name="connsiteY2" fmla="*/ 781405 h 2116746"/>
                  <a:gd name="connsiteX3" fmla="*/ 1506057 w 1989421"/>
                  <a:gd name="connsiteY3" fmla="*/ 2045054 h 2116746"/>
                  <a:gd name="connsiteX4" fmla="*/ 1029806 w 1989421"/>
                  <a:gd name="connsiteY4" fmla="*/ 1841853 h 2116746"/>
                  <a:gd name="connsiteX5" fmla="*/ 1099657 w 1989421"/>
                  <a:gd name="connsiteY5" fmla="*/ 1473552 h 2116746"/>
                  <a:gd name="connsiteX6" fmla="*/ 486882 w 1989421"/>
                  <a:gd name="connsiteY6" fmla="*/ 1530705 h 2116746"/>
                  <a:gd name="connsiteX7" fmla="*/ 20157 w 1989421"/>
                  <a:gd name="connsiteY7" fmla="*/ 692505 h 2116746"/>
                  <a:gd name="connsiteX0" fmla="*/ 20157 w 1957358"/>
                  <a:gd name="connsiteY0" fmla="*/ 692505 h 2168042"/>
                  <a:gd name="connsiteX1" fmla="*/ 1172682 w 1957358"/>
                  <a:gd name="connsiteY1" fmla="*/ 355 h 2168042"/>
                  <a:gd name="connsiteX2" fmla="*/ 1950557 w 1957358"/>
                  <a:gd name="connsiteY2" fmla="*/ 781405 h 2168042"/>
                  <a:gd name="connsiteX3" fmla="*/ 835139 w 1957358"/>
                  <a:gd name="connsiteY3" fmla="*/ 2098452 h 2168042"/>
                  <a:gd name="connsiteX4" fmla="*/ 1029806 w 1957358"/>
                  <a:gd name="connsiteY4" fmla="*/ 1841853 h 2168042"/>
                  <a:gd name="connsiteX5" fmla="*/ 1099657 w 1957358"/>
                  <a:gd name="connsiteY5" fmla="*/ 1473552 h 2168042"/>
                  <a:gd name="connsiteX6" fmla="*/ 486882 w 1957358"/>
                  <a:gd name="connsiteY6" fmla="*/ 1530705 h 2168042"/>
                  <a:gd name="connsiteX7" fmla="*/ 20157 w 1957358"/>
                  <a:gd name="connsiteY7" fmla="*/ 692505 h 2168042"/>
                  <a:gd name="connsiteX0" fmla="*/ 20157 w 1956394"/>
                  <a:gd name="connsiteY0" fmla="*/ 692505 h 2111370"/>
                  <a:gd name="connsiteX1" fmla="*/ 1172682 w 1956394"/>
                  <a:gd name="connsiteY1" fmla="*/ 355 h 2111370"/>
                  <a:gd name="connsiteX2" fmla="*/ 1950557 w 1956394"/>
                  <a:gd name="connsiteY2" fmla="*/ 781405 h 2111370"/>
                  <a:gd name="connsiteX3" fmla="*/ 711084 w 1956394"/>
                  <a:gd name="connsiteY3" fmla="*/ 2039450 h 2111370"/>
                  <a:gd name="connsiteX4" fmla="*/ 1029806 w 1956394"/>
                  <a:gd name="connsiteY4" fmla="*/ 1841853 h 2111370"/>
                  <a:gd name="connsiteX5" fmla="*/ 1099657 w 1956394"/>
                  <a:gd name="connsiteY5" fmla="*/ 1473552 h 2111370"/>
                  <a:gd name="connsiteX6" fmla="*/ 486882 w 1956394"/>
                  <a:gd name="connsiteY6" fmla="*/ 1530705 h 2111370"/>
                  <a:gd name="connsiteX7" fmla="*/ 20157 w 1956394"/>
                  <a:gd name="connsiteY7" fmla="*/ 692505 h 2111370"/>
                  <a:gd name="connsiteX0" fmla="*/ 20157 w 1956394"/>
                  <a:gd name="connsiteY0" fmla="*/ 692505 h 2111370"/>
                  <a:gd name="connsiteX1" fmla="*/ 1172682 w 1956394"/>
                  <a:gd name="connsiteY1" fmla="*/ 355 h 2111370"/>
                  <a:gd name="connsiteX2" fmla="*/ 1950557 w 1956394"/>
                  <a:gd name="connsiteY2" fmla="*/ 781405 h 2111370"/>
                  <a:gd name="connsiteX3" fmla="*/ 711084 w 1956394"/>
                  <a:gd name="connsiteY3" fmla="*/ 2039450 h 2111370"/>
                  <a:gd name="connsiteX4" fmla="*/ 1099657 w 1956394"/>
                  <a:gd name="connsiteY4" fmla="*/ 1473552 h 2111370"/>
                  <a:gd name="connsiteX5" fmla="*/ 486882 w 1956394"/>
                  <a:gd name="connsiteY5" fmla="*/ 1530705 h 2111370"/>
                  <a:gd name="connsiteX6" fmla="*/ 20157 w 1956394"/>
                  <a:gd name="connsiteY6" fmla="*/ 692505 h 2111370"/>
                  <a:gd name="connsiteX0" fmla="*/ 20157 w 1959025"/>
                  <a:gd name="connsiteY0" fmla="*/ 692505 h 1815713"/>
                  <a:gd name="connsiteX1" fmla="*/ 1172682 w 1959025"/>
                  <a:gd name="connsiteY1" fmla="*/ 355 h 1815713"/>
                  <a:gd name="connsiteX2" fmla="*/ 1950557 w 1959025"/>
                  <a:gd name="connsiteY2" fmla="*/ 781405 h 1815713"/>
                  <a:gd name="connsiteX3" fmla="*/ 983827 w 1959025"/>
                  <a:gd name="connsiteY3" fmla="*/ 1728418 h 1815713"/>
                  <a:gd name="connsiteX4" fmla="*/ 1099657 w 1959025"/>
                  <a:gd name="connsiteY4" fmla="*/ 1473552 h 1815713"/>
                  <a:gd name="connsiteX5" fmla="*/ 486882 w 1959025"/>
                  <a:gd name="connsiteY5" fmla="*/ 1530705 h 1815713"/>
                  <a:gd name="connsiteX6" fmla="*/ 20157 w 1959025"/>
                  <a:gd name="connsiteY6" fmla="*/ 692505 h 1815713"/>
                  <a:gd name="connsiteX0" fmla="*/ 20157 w 1796561"/>
                  <a:gd name="connsiteY0" fmla="*/ 692798 h 1817990"/>
                  <a:gd name="connsiteX1" fmla="*/ 1172682 w 1796561"/>
                  <a:gd name="connsiteY1" fmla="*/ 648 h 1817990"/>
                  <a:gd name="connsiteX2" fmla="*/ 1784975 w 1796561"/>
                  <a:gd name="connsiteY2" fmla="*/ 814108 h 1817990"/>
                  <a:gd name="connsiteX3" fmla="*/ 983827 w 1796561"/>
                  <a:gd name="connsiteY3" fmla="*/ 1728711 h 1817990"/>
                  <a:gd name="connsiteX4" fmla="*/ 1099657 w 1796561"/>
                  <a:gd name="connsiteY4" fmla="*/ 1473845 h 1817990"/>
                  <a:gd name="connsiteX5" fmla="*/ 486882 w 1796561"/>
                  <a:gd name="connsiteY5" fmla="*/ 1530998 h 1817990"/>
                  <a:gd name="connsiteX6" fmla="*/ 20157 w 1796561"/>
                  <a:gd name="connsiteY6" fmla="*/ 692798 h 1817990"/>
                  <a:gd name="connsiteX0" fmla="*/ 20157 w 1487369"/>
                  <a:gd name="connsiteY0" fmla="*/ 692945 h 1818998"/>
                  <a:gd name="connsiteX1" fmla="*/ 1172682 w 1487369"/>
                  <a:gd name="connsiteY1" fmla="*/ 795 h 1818998"/>
                  <a:gd name="connsiteX2" fmla="*/ 1452803 w 1487369"/>
                  <a:gd name="connsiteY2" fmla="*/ 827891 h 1818998"/>
                  <a:gd name="connsiteX3" fmla="*/ 983827 w 1487369"/>
                  <a:gd name="connsiteY3" fmla="*/ 1728858 h 1818998"/>
                  <a:gd name="connsiteX4" fmla="*/ 1099657 w 1487369"/>
                  <a:gd name="connsiteY4" fmla="*/ 1473992 h 1818998"/>
                  <a:gd name="connsiteX5" fmla="*/ 486882 w 1487369"/>
                  <a:gd name="connsiteY5" fmla="*/ 1531145 h 1818998"/>
                  <a:gd name="connsiteX6" fmla="*/ 20157 w 1487369"/>
                  <a:gd name="connsiteY6" fmla="*/ 692945 h 1818998"/>
                  <a:gd name="connsiteX0" fmla="*/ 20157 w 1557802"/>
                  <a:gd name="connsiteY0" fmla="*/ 692678 h 1817102"/>
                  <a:gd name="connsiteX1" fmla="*/ 1172682 w 1557802"/>
                  <a:gd name="connsiteY1" fmla="*/ 528 h 1817102"/>
                  <a:gd name="connsiteX2" fmla="*/ 1533431 w 1557802"/>
                  <a:gd name="connsiteY2" fmla="*/ 801614 h 1817102"/>
                  <a:gd name="connsiteX3" fmla="*/ 983827 w 1557802"/>
                  <a:gd name="connsiteY3" fmla="*/ 1728591 h 1817102"/>
                  <a:gd name="connsiteX4" fmla="*/ 1099657 w 1557802"/>
                  <a:gd name="connsiteY4" fmla="*/ 1473725 h 1817102"/>
                  <a:gd name="connsiteX5" fmla="*/ 486882 w 1557802"/>
                  <a:gd name="connsiteY5" fmla="*/ 1530878 h 1817102"/>
                  <a:gd name="connsiteX6" fmla="*/ 20157 w 1557802"/>
                  <a:gd name="connsiteY6" fmla="*/ 692678 h 1817102"/>
                  <a:gd name="connsiteX0" fmla="*/ 20157 w 1576125"/>
                  <a:gd name="connsiteY0" fmla="*/ 692678 h 1802985"/>
                  <a:gd name="connsiteX1" fmla="*/ 1172682 w 1576125"/>
                  <a:gd name="connsiteY1" fmla="*/ 528 h 1802985"/>
                  <a:gd name="connsiteX2" fmla="*/ 1533431 w 1576125"/>
                  <a:gd name="connsiteY2" fmla="*/ 801614 h 1802985"/>
                  <a:gd name="connsiteX3" fmla="*/ 1107998 w 1576125"/>
                  <a:gd name="connsiteY3" fmla="*/ 1713539 h 1802985"/>
                  <a:gd name="connsiteX4" fmla="*/ 1099657 w 1576125"/>
                  <a:gd name="connsiteY4" fmla="*/ 1473725 h 1802985"/>
                  <a:gd name="connsiteX5" fmla="*/ 486882 w 1576125"/>
                  <a:gd name="connsiteY5" fmla="*/ 1530878 h 1802985"/>
                  <a:gd name="connsiteX6" fmla="*/ 20157 w 1576125"/>
                  <a:gd name="connsiteY6" fmla="*/ 692678 h 1802985"/>
                  <a:gd name="connsiteX0" fmla="*/ 20157 w 1436841"/>
                  <a:gd name="connsiteY0" fmla="*/ 692968 h 1805067"/>
                  <a:gd name="connsiteX1" fmla="*/ 1172682 w 1436841"/>
                  <a:gd name="connsiteY1" fmla="*/ 818 h 1805067"/>
                  <a:gd name="connsiteX2" fmla="*/ 1313406 w 1436841"/>
                  <a:gd name="connsiteY2" fmla="*/ 829873 h 1805067"/>
                  <a:gd name="connsiteX3" fmla="*/ 1107998 w 1436841"/>
                  <a:gd name="connsiteY3" fmla="*/ 1713829 h 1805067"/>
                  <a:gd name="connsiteX4" fmla="*/ 1099657 w 1436841"/>
                  <a:gd name="connsiteY4" fmla="*/ 1474015 h 1805067"/>
                  <a:gd name="connsiteX5" fmla="*/ 486882 w 1436841"/>
                  <a:gd name="connsiteY5" fmla="*/ 1531168 h 1805067"/>
                  <a:gd name="connsiteX6" fmla="*/ 20157 w 1436841"/>
                  <a:gd name="connsiteY6" fmla="*/ 692968 h 1805067"/>
                  <a:gd name="connsiteX0" fmla="*/ 20157 w 1560814"/>
                  <a:gd name="connsiteY0" fmla="*/ 692968 h 1646074"/>
                  <a:gd name="connsiteX1" fmla="*/ 1172682 w 1560814"/>
                  <a:gd name="connsiteY1" fmla="*/ 818 h 1646074"/>
                  <a:gd name="connsiteX2" fmla="*/ 1313406 w 1560814"/>
                  <a:gd name="connsiteY2" fmla="*/ 829873 h 1646074"/>
                  <a:gd name="connsiteX3" fmla="*/ 1308646 w 1560814"/>
                  <a:gd name="connsiteY3" fmla="*/ 1542079 h 1646074"/>
                  <a:gd name="connsiteX4" fmla="*/ 1099657 w 1560814"/>
                  <a:gd name="connsiteY4" fmla="*/ 1474015 h 1646074"/>
                  <a:gd name="connsiteX5" fmla="*/ 486882 w 1560814"/>
                  <a:gd name="connsiteY5" fmla="*/ 1531168 h 1646074"/>
                  <a:gd name="connsiteX6" fmla="*/ 20157 w 1560814"/>
                  <a:gd name="connsiteY6" fmla="*/ 692968 h 1646074"/>
                  <a:gd name="connsiteX0" fmla="*/ 20157 w 1607845"/>
                  <a:gd name="connsiteY0" fmla="*/ 692339 h 1639638"/>
                  <a:gd name="connsiteX1" fmla="*/ 1172682 w 1607845"/>
                  <a:gd name="connsiteY1" fmla="*/ 189 h 1639638"/>
                  <a:gd name="connsiteX2" fmla="*/ 1447469 w 1607845"/>
                  <a:gd name="connsiteY2" fmla="*/ 756492 h 1639638"/>
                  <a:gd name="connsiteX3" fmla="*/ 1308646 w 1607845"/>
                  <a:gd name="connsiteY3" fmla="*/ 1541450 h 1639638"/>
                  <a:gd name="connsiteX4" fmla="*/ 1099657 w 1607845"/>
                  <a:gd name="connsiteY4" fmla="*/ 1473386 h 1639638"/>
                  <a:gd name="connsiteX5" fmla="*/ 486882 w 1607845"/>
                  <a:gd name="connsiteY5" fmla="*/ 1530539 h 1639638"/>
                  <a:gd name="connsiteX6" fmla="*/ 20157 w 1607845"/>
                  <a:gd name="connsiteY6" fmla="*/ 692339 h 1639638"/>
                  <a:gd name="connsiteX0" fmla="*/ 20157 w 1546107"/>
                  <a:gd name="connsiteY0" fmla="*/ 692339 h 1698079"/>
                  <a:gd name="connsiteX1" fmla="*/ 1172682 w 1546107"/>
                  <a:gd name="connsiteY1" fmla="*/ 189 h 1698079"/>
                  <a:gd name="connsiteX2" fmla="*/ 1447469 w 1546107"/>
                  <a:gd name="connsiteY2" fmla="*/ 756492 h 1698079"/>
                  <a:gd name="connsiteX3" fmla="*/ 1190933 w 1546107"/>
                  <a:gd name="connsiteY3" fmla="*/ 1604428 h 1698079"/>
                  <a:gd name="connsiteX4" fmla="*/ 1099657 w 1546107"/>
                  <a:gd name="connsiteY4" fmla="*/ 1473386 h 1698079"/>
                  <a:gd name="connsiteX5" fmla="*/ 486882 w 1546107"/>
                  <a:gd name="connsiteY5" fmla="*/ 1530539 h 1698079"/>
                  <a:gd name="connsiteX6" fmla="*/ 20157 w 1546107"/>
                  <a:gd name="connsiteY6" fmla="*/ 692339 h 1698079"/>
                  <a:gd name="connsiteX0" fmla="*/ 20157 w 1449174"/>
                  <a:gd name="connsiteY0" fmla="*/ 692339 h 1603826"/>
                  <a:gd name="connsiteX1" fmla="*/ 1172682 w 1449174"/>
                  <a:gd name="connsiteY1" fmla="*/ 189 h 1603826"/>
                  <a:gd name="connsiteX2" fmla="*/ 1447469 w 1449174"/>
                  <a:gd name="connsiteY2" fmla="*/ 756492 h 1603826"/>
                  <a:gd name="connsiteX3" fmla="*/ 1099657 w 1449174"/>
                  <a:gd name="connsiteY3" fmla="*/ 1473386 h 1603826"/>
                  <a:gd name="connsiteX4" fmla="*/ 486882 w 1449174"/>
                  <a:gd name="connsiteY4" fmla="*/ 1530539 h 1603826"/>
                  <a:gd name="connsiteX5" fmla="*/ 20157 w 1449174"/>
                  <a:gd name="connsiteY5" fmla="*/ 692339 h 1603826"/>
                  <a:gd name="connsiteX0" fmla="*/ 23237 w 1574929"/>
                  <a:gd name="connsiteY0" fmla="*/ 692339 h 1785762"/>
                  <a:gd name="connsiteX1" fmla="*/ 1175762 w 1574929"/>
                  <a:gd name="connsiteY1" fmla="*/ 189 h 1785762"/>
                  <a:gd name="connsiteX2" fmla="*/ 1450549 w 1574929"/>
                  <a:gd name="connsiteY2" fmla="*/ 756492 h 1785762"/>
                  <a:gd name="connsiteX3" fmla="*/ 1519944 w 1574929"/>
                  <a:gd name="connsiteY3" fmla="*/ 1739436 h 1785762"/>
                  <a:gd name="connsiteX4" fmla="*/ 489962 w 1574929"/>
                  <a:gd name="connsiteY4" fmla="*/ 1530539 h 1785762"/>
                  <a:gd name="connsiteX5" fmla="*/ 23237 w 1574929"/>
                  <a:gd name="connsiteY5" fmla="*/ 692339 h 1785762"/>
                  <a:gd name="connsiteX0" fmla="*/ 23237 w 1551743"/>
                  <a:gd name="connsiteY0" fmla="*/ 692339 h 1799219"/>
                  <a:gd name="connsiteX1" fmla="*/ 1175762 w 1551743"/>
                  <a:gd name="connsiteY1" fmla="*/ 189 h 1799219"/>
                  <a:gd name="connsiteX2" fmla="*/ 1450549 w 1551743"/>
                  <a:gd name="connsiteY2" fmla="*/ 756492 h 1799219"/>
                  <a:gd name="connsiteX3" fmla="*/ 1519944 w 1551743"/>
                  <a:gd name="connsiteY3" fmla="*/ 1739436 h 1799219"/>
                  <a:gd name="connsiteX4" fmla="*/ 826322 w 1551743"/>
                  <a:gd name="connsiteY4" fmla="*/ 1673232 h 1799219"/>
                  <a:gd name="connsiteX5" fmla="*/ 489962 w 1551743"/>
                  <a:gd name="connsiteY5" fmla="*/ 1530539 h 1799219"/>
                  <a:gd name="connsiteX6" fmla="*/ 23237 w 1551743"/>
                  <a:gd name="connsiteY6" fmla="*/ 692339 h 1799219"/>
                  <a:gd name="connsiteX0" fmla="*/ 18758 w 1547264"/>
                  <a:gd name="connsiteY0" fmla="*/ 692339 h 1780126"/>
                  <a:gd name="connsiteX1" fmla="*/ 1171283 w 1547264"/>
                  <a:gd name="connsiteY1" fmla="*/ 189 h 1780126"/>
                  <a:gd name="connsiteX2" fmla="*/ 1446070 w 1547264"/>
                  <a:gd name="connsiteY2" fmla="*/ 756492 h 1780126"/>
                  <a:gd name="connsiteX3" fmla="*/ 1515465 w 1547264"/>
                  <a:gd name="connsiteY3" fmla="*/ 1739436 h 1780126"/>
                  <a:gd name="connsiteX4" fmla="*/ 867092 w 1547264"/>
                  <a:gd name="connsiteY4" fmla="*/ 1533218 h 1780126"/>
                  <a:gd name="connsiteX5" fmla="*/ 485483 w 1547264"/>
                  <a:gd name="connsiteY5" fmla="*/ 1530539 h 1780126"/>
                  <a:gd name="connsiteX6" fmla="*/ 18758 w 1547264"/>
                  <a:gd name="connsiteY6" fmla="*/ 692339 h 1780126"/>
                  <a:gd name="connsiteX0" fmla="*/ 30652 w 1559158"/>
                  <a:gd name="connsiteY0" fmla="*/ 692338 h 1780126"/>
                  <a:gd name="connsiteX1" fmla="*/ 1183177 w 1559158"/>
                  <a:gd name="connsiteY1" fmla="*/ 188 h 1780126"/>
                  <a:gd name="connsiteX2" fmla="*/ 1457964 w 1559158"/>
                  <a:gd name="connsiteY2" fmla="*/ 756491 h 1780126"/>
                  <a:gd name="connsiteX3" fmla="*/ 1527359 w 1559158"/>
                  <a:gd name="connsiteY3" fmla="*/ 1739435 h 1780126"/>
                  <a:gd name="connsiteX4" fmla="*/ 878986 w 1559158"/>
                  <a:gd name="connsiteY4" fmla="*/ 1533217 h 1780126"/>
                  <a:gd name="connsiteX5" fmla="*/ 378716 w 1559158"/>
                  <a:gd name="connsiteY5" fmla="*/ 1517930 h 1780126"/>
                  <a:gd name="connsiteX6" fmla="*/ 30652 w 1559158"/>
                  <a:gd name="connsiteY6" fmla="*/ 692338 h 1780126"/>
                  <a:gd name="connsiteX0" fmla="*/ 30652 w 1524813"/>
                  <a:gd name="connsiteY0" fmla="*/ 692338 h 1577159"/>
                  <a:gd name="connsiteX1" fmla="*/ 1183177 w 1524813"/>
                  <a:gd name="connsiteY1" fmla="*/ 188 h 1577159"/>
                  <a:gd name="connsiteX2" fmla="*/ 1457964 w 1524813"/>
                  <a:gd name="connsiteY2" fmla="*/ 756491 h 1577159"/>
                  <a:gd name="connsiteX3" fmla="*/ 1487062 w 1524813"/>
                  <a:gd name="connsiteY3" fmla="*/ 1480255 h 1577159"/>
                  <a:gd name="connsiteX4" fmla="*/ 878986 w 1524813"/>
                  <a:gd name="connsiteY4" fmla="*/ 1533217 h 1577159"/>
                  <a:gd name="connsiteX5" fmla="*/ 378716 w 1524813"/>
                  <a:gd name="connsiteY5" fmla="*/ 1517930 h 1577159"/>
                  <a:gd name="connsiteX6" fmla="*/ 30652 w 1524813"/>
                  <a:gd name="connsiteY6" fmla="*/ 692338 h 1577159"/>
                  <a:gd name="connsiteX0" fmla="*/ 30652 w 1545296"/>
                  <a:gd name="connsiteY0" fmla="*/ 693309 h 1578130"/>
                  <a:gd name="connsiteX1" fmla="*/ 1183177 w 1545296"/>
                  <a:gd name="connsiteY1" fmla="*/ 1159 h 1578130"/>
                  <a:gd name="connsiteX2" fmla="*/ 1533649 w 1545296"/>
                  <a:gd name="connsiteY2" fmla="*/ 858017 h 1578130"/>
                  <a:gd name="connsiteX3" fmla="*/ 1487062 w 1545296"/>
                  <a:gd name="connsiteY3" fmla="*/ 1481226 h 1578130"/>
                  <a:gd name="connsiteX4" fmla="*/ 878986 w 1545296"/>
                  <a:gd name="connsiteY4" fmla="*/ 1534188 h 1578130"/>
                  <a:gd name="connsiteX5" fmla="*/ 378716 w 1545296"/>
                  <a:gd name="connsiteY5" fmla="*/ 1518901 h 1578130"/>
                  <a:gd name="connsiteX6" fmla="*/ 30652 w 1545296"/>
                  <a:gd name="connsiteY6" fmla="*/ 693309 h 1578130"/>
                  <a:gd name="connsiteX0" fmla="*/ 30652 w 1534541"/>
                  <a:gd name="connsiteY0" fmla="*/ 693309 h 1578130"/>
                  <a:gd name="connsiteX1" fmla="*/ 1183177 w 1534541"/>
                  <a:gd name="connsiteY1" fmla="*/ 1159 h 1578130"/>
                  <a:gd name="connsiteX2" fmla="*/ 1533649 w 1534541"/>
                  <a:gd name="connsiteY2" fmla="*/ 858017 h 1578130"/>
                  <a:gd name="connsiteX3" fmla="*/ 1487062 w 1534541"/>
                  <a:gd name="connsiteY3" fmla="*/ 1481226 h 1578130"/>
                  <a:gd name="connsiteX4" fmla="*/ 878986 w 1534541"/>
                  <a:gd name="connsiteY4" fmla="*/ 1534188 h 1578130"/>
                  <a:gd name="connsiteX5" fmla="*/ 378716 w 1534541"/>
                  <a:gd name="connsiteY5" fmla="*/ 1518901 h 1578130"/>
                  <a:gd name="connsiteX6" fmla="*/ 30652 w 1534541"/>
                  <a:gd name="connsiteY6" fmla="*/ 693309 h 1578130"/>
                  <a:gd name="connsiteX0" fmla="*/ 28732 w 1532621"/>
                  <a:gd name="connsiteY0" fmla="*/ 693309 h 1588181"/>
                  <a:gd name="connsiteX1" fmla="*/ 1181257 w 1532621"/>
                  <a:gd name="connsiteY1" fmla="*/ 1159 h 1588181"/>
                  <a:gd name="connsiteX2" fmla="*/ 1531729 w 1532621"/>
                  <a:gd name="connsiteY2" fmla="*/ 858017 h 1588181"/>
                  <a:gd name="connsiteX3" fmla="*/ 1485142 w 1532621"/>
                  <a:gd name="connsiteY3" fmla="*/ 1481226 h 1588181"/>
                  <a:gd name="connsiteX4" fmla="*/ 685833 w 1532621"/>
                  <a:gd name="connsiteY4" fmla="*/ 1553686 h 1588181"/>
                  <a:gd name="connsiteX5" fmla="*/ 376796 w 1532621"/>
                  <a:gd name="connsiteY5" fmla="*/ 1518901 h 1588181"/>
                  <a:gd name="connsiteX6" fmla="*/ 28732 w 1532621"/>
                  <a:gd name="connsiteY6" fmla="*/ 693309 h 1588181"/>
                  <a:gd name="connsiteX0" fmla="*/ 27785 w 1531674"/>
                  <a:gd name="connsiteY0" fmla="*/ 693309 h 1546930"/>
                  <a:gd name="connsiteX1" fmla="*/ 1180310 w 1531674"/>
                  <a:gd name="connsiteY1" fmla="*/ 1159 h 1546930"/>
                  <a:gd name="connsiteX2" fmla="*/ 1530782 w 1531674"/>
                  <a:gd name="connsiteY2" fmla="*/ 858017 h 1546930"/>
                  <a:gd name="connsiteX3" fmla="*/ 1484195 w 1531674"/>
                  <a:gd name="connsiteY3" fmla="*/ 1481226 h 1546930"/>
                  <a:gd name="connsiteX4" fmla="*/ 581823 w 1531674"/>
                  <a:gd name="connsiteY4" fmla="*/ 1387374 h 1546930"/>
                  <a:gd name="connsiteX5" fmla="*/ 375849 w 1531674"/>
                  <a:gd name="connsiteY5" fmla="*/ 1518901 h 1546930"/>
                  <a:gd name="connsiteX6" fmla="*/ 27785 w 1531674"/>
                  <a:gd name="connsiteY6" fmla="*/ 693309 h 1546930"/>
                  <a:gd name="connsiteX0" fmla="*/ 32268 w 1536157"/>
                  <a:gd name="connsiteY0" fmla="*/ 693309 h 1650371"/>
                  <a:gd name="connsiteX1" fmla="*/ 1184793 w 1536157"/>
                  <a:gd name="connsiteY1" fmla="*/ 1159 h 1650371"/>
                  <a:gd name="connsiteX2" fmla="*/ 1535265 w 1536157"/>
                  <a:gd name="connsiteY2" fmla="*/ 858017 h 1650371"/>
                  <a:gd name="connsiteX3" fmla="*/ 1488678 w 1536157"/>
                  <a:gd name="connsiteY3" fmla="*/ 1481226 h 1650371"/>
                  <a:gd name="connsiteX4" fmla="*/ 1025511 w 1536157"/>
                  <a:gd name="connsiteY4" fmla="*/ 1638584 h 1650371"/>
                  <a:gd name="connsiteX5" fmla="*/ 380332 w 1536157"/>
                  <a:gd name="connsiteY5" fmla="*/ 1518901 h 1650371"/>
                  <a:gd name="connsiteX6" fmla="*/ 32268 w 1536157"/>
                  <a:gd name="connsiteY6" fmla="*/ 693309 h 1650371"/>
                  <a:gd name="connsiteX0" fmla="*/ 31407 w 1535296"/>
                  <a:gd name="connsiteY0" fmla="*/ 693314 h 1650376"/>
                  <a:gd name="connsiteX1" fmla="*/ 1183932 w 1535296"/>
                  <a:gd name="connsiteY1" fmla="*/ 1164 h 1650376"/>
                  <a:gd name="connsiteX2" fmla="*/ 1534404 w 1535296"/>
                  <a:gd name="connsiteY2" fmla="*/ 858022 h 1650376"/>
                  <a:gd name="connsiteX3" fmla="*/ 1487817 w 1535296"/>
                  <a:gd name="connsiteY3" fmla="*/ 1481231 h 1650376"/>
                  <a:gd name="connsiteX4" fmla="*/ 1024650 w 1535296"/>
                  <a:gd name="connsiteY4" fmla="*/ 1638589 h 1650376"/>
                  <a:gd name="connsiteX5" fmla="*/ 386047 w 1535296"/>
                  <a:gd name="connsiteY5" fmla="*/ 1531317 h 1650376"/>
                  <a:gd name="connsiteX6" fmla="*/ 31407 w 1535296"/>
                  <a:gd name="connsiteY6" fmla="*/ 693314 h 1650376"/>
                  <a:gd name="connsiteX0" fmla="*/ 30921 w 1534810"/>
                  <a:gd name="connsiteY0" fmla="*/ 693314 h 1569382"/>
                  <a:gd name="connsiteX1" fmla="*/ 1183446 w 1534810"/>
                  <a:gd name="connsiteY1" fmla="*/ 1164 h 1569382"/>
                  <a:gd name="connsiteX2" fmla="*/ 1533918 w 1534810"/>
                  <a:gd name="connsiteY2" fmla="*/ 858022 h 1569382"/>
                  <a:gd name="connsiteX3" fmla="*/ 1487331 w 1534810"/>
                  <a:gd name="connsiteY3" fmla="*/ 1481231 h 1569382"/>
                  <a:gd name="connsiteX4" fmla="*/ 980460 w 1534810"/>
                  <a:gd name="connsiteY4" fmla="*/ 1457508 h 1569382"/>
                  <a:gd name="connsiteX5" fmla="*/ 385561 w 1534810"/>
                  <a:gd name="connsiteY5" fmla="*/ 1531317 h 1569382"/>
                  <a:gd name="connsiteX6" fmla="*/ 30921 w 1534810"/>
                  <a:gd name="connsiteY6" fmla="*/ 693314 h 1569382"/>
                  <a:gd name="connsiteX0" fmla="*/ 30921 w 1534810"/>
                  <a:gd name="connsiteY0" fmla="*/ 693314 h 1553626"/>
                  <a:gd name="connsiteX1" fmla="*/ 1183446 w 1534810"/>
                  <a:gd name="connsiteY1" fmla="*/ 1164 h 1553626"/>
                  <a:gd name="connsiteX2" fmla="*/ 1533918 w 1534810"/>
                  <a:gd name="connsiteY2" fmla="*/ 858022 h 1553626"/>
                  <a:gd name="connsiteX3" fmla="*/ 1487331 w 1534810"/>
                  <a:gd name="connsiteY3" fmla="*/ 1481231 h 1553626"/>
                  <a:gd name="connsiteX4" fmla="*/ 980460 w 1534810"/>
                  <a:gd name="connsiteY4" fmla="*/ 1457508 h 1553626"/>
                  <a:gd name="connsiteX5" fmla="*/ 385561 w 1534810"/>
                  <a:gd name="connsiteY5" fmla="*/ 1531317 h 1553626"/>
                  <a:gd name="connsiteX6" fmla="*/ 30921 w 1534810"/>
                  <a:gd name="connsiteY6" fmla="*/ 693314 h 1553626"/>
                  <a:gd name="connsiteX0" fmla="*/ 30689 w 1534578"/>
                  <a:gd name="connsiteY0" fmla="*/ 693314 h 1746684"/>
                  <a:gd name="connsiteX1" fmla="*/ 1183214 w 1534578"/>
                  <a:gd name="connsiteY1" fmla="*/ 1164 h 1746684"/>
                  <a:gd name="connsiteX2" fmla="*/ 1533686 w 1534578"/>
                  <a:gd name="connsiteY2" fmla="*/ 858022 h 1746684"/>
                  <a:gd name="connsiteX3" fmla="*/ 1487099 w 1534578"/>
                  <a:gd name="connsiteY3" fmla="*/ 1481231 h 1746684"/>
                  <a:gd name="connsiteX4" fmla="*/ 958954 w 1534578"/>
                  <a:gd name="connsiteY4" fmla="*/ 1741376 h 1746684"/>
                  <a:gd name="connsiteX5" fmla="*/ 385329 w 1534578"/>
                  <a:gd name="connsiteY5" fmla="*/ 1531317 h 1746684"/>
                  <a:gd name="connsiteX6" fmla="*/ 30689 w 1534578"/>
                  <a:gd name="connsiteY6" fmla="*/ 693314 h 1746684"/>
                  <a:gd name="connsiteX0" fmla="*/ 30689 w 1534578"/>
                  <a:gd name="connsiteY0" fmla="*/ 693314 h 1746683"/>
                  <a:gd name="connsiteX1" fmla="*/ 1183214 w 1534578"/>
                  <a:gd name="connsiteY1" fmla="*/ 1164 h 1746683"/>
                  <a:gd name="connsiteX2" fmla="*/ 1533686 w 1534578"/>
                  <a:gd name="connsiteY2" fmla="*/ 858022 h 1746683"/>
                  <a:gd name="connsiteX3" fmla="*/ 1487099 w 1534578"/>
                  <a:gd name="connsiteY3" fmla="*/ 1481231 h 1746683"/>
                  <a:gd name="connsiteX4" fmla="*/ 958954 w 1534578"/>
                  <a:gd name="connsiteY4" fmla="*/ 1741376 h 1746683"/>
                  <a:gd name="connsiteX5" fmla="*/ 385329 w 1534578"/>
                  <a:gd name="connsiteY5" fmla="*/ 1531317 h 1746683"/>
                  <a:gd name="connsiteX6" fmla="*/ 30689 w 1534578"/>
                  <a:gd name="connsiteY6" fmla="*/ 693314 h 1746683"/>
                  <a:gd name="connsiteX0" fmla="*/ 30689 w 1534578"/>
                  <a:gd name="connsiteY0" fmla="*/ 693314 h 1746683"/>
                  <a:gd name="connsiteX1" fmla="*/ 1183214 w 1534578"/>
                  <a:gd name="connsiteY1" fmla="*/ 1164 h 1746683"/>
                  <a:gd name="connsiteX2" fmla="*/ 1533686 w 1534578"/>
                  <a:gd name="connsiteY2" fmla="*/ 858022 h 1746683"/>
                  <a:gd name="connsiteX3" fmla="*/ 1487099 w 1534578"/>
                  <a:gd name="connsiteY3" fmla="*/ 1481231 h 1746683"/>
                  <a:gd name="connsiteX4" fmla="*/ 958954 w 1534578"/>
                  <a:gd name="connsiteY4" fmla="*/ 1741376 h 1746683"/>
                  <a:gd name="connsiteX5" fmla="*/ 385329 w 1534578"/>
                  <a:gd name="connsiteY5" fmla="*/ 1531317 h 1746683"/>
                  <a:gd name="connsiteX6" fmla="*/ 30689 w 1534578"/>
                  <a:gd name="connsiteY6" fmla="*/ 693314 h 1746683"/>
                  <a:gd name="connsiteX0" fmla="*/ 30267 w 1534156"/>
                  <a:gd name="connsiteY0" fmla="*/ 693314 h 1756251"/>
                  <a:gd name="connsiteX1" fmla="*/ 1182792 w 1534156"/>
                  <a:gd name="connsiteY1" fmla="*/ 1164 h 1756251"/>
                  <a:gd name="connsiteX2" fmla="*/ 1533264 w 1534156"/>
                  <a:gd name="connsiteY2" fmla="*/ 858022 h 1756251"/>
                  <a:gd name="connsiteX3" fmla="*/ 1486677 w 1534156"/>
                  <a:gd name="connsiteY3" fmla="*/ 1481231 h 1756251"/>
                  <a:gd name="connsiteX4" fmla="*/ 918959 w 1534156"/>
                  <a:gd name="connsiteY4" fmla="*/ 1751224 h 1756251"/>
                  <a:gd name="connsiteX5" fmla="*/ 384907 w 1534156"/>
                  <a:gd name="connsiteY5" fmla="*/ 1531317 h 1756251"/>
                  <a:gd name="connsiteX6" fmla="*/ 30267 w 1534156"/>
                  <a:gd name="connsiteY6" fmla="*/ 693314 h 1756251"/>
                  <a:gd name="connsiteX0" fmla="*/ 30267 w 1534156"/>
                  <a:gd name="connsiteY0" fmla="*/ 693314 h 1751224"/>
                  <a:gd name="connsiteX1" fmla="*/ 1182792 w 1534156"/>
                  <a:gd name="connsiteY1" fmla="*/ 1164 h 1751224"/>
                  <a:gd name="connsiteX2" fmla="*/ 1533264 w 1534156"/>
                  <a:gd name="connsiteY2" fmla="*/ 858022 h 1751224"/>
                  <a:gd name="connsiteX3" fmla="*/ 1486677 w 1534156"/>
                  <a:gd name="connsiteY3" fmla="*/ 1481231 h 1751224"/>
                  <a:gd name="connsiteX4" fmla="*/ 918959 w 1534156"/>
                  <a:gd name="connsiteY4" fmla="*/ 1751224 h 1751224"/>
                  <a:gd name="connsiteX5" fmla="*/ 384907 w 1534156"/>
                  <a:gd name="connsiteY5" fmla="*/ 1531317 h 1751224"/>
                  <a:gd name="connsiteX6" fmla="*/ 30267 w 1534156"/>
                  <a:gd name="connsiteY6" fmla="*/ 693314 h 1751224"/>
                  <a:gd name="connsiteX0" fmla="*/ 30267 w 1534156"/>
                  <a:gd name="connsiteY0" fmla="*/ 693314 h 1751224"/>
                  <a:gd name="connsiteX1" fmla="*/ 1182792 w 1534156"/>
                  <a:gd name="connsiteY1" fmla="*/ 1164 h 1751224"/>
                  <a:gd name="connsiteX2" fmla="*/ 1533264 w 1534156"/>
                  <a:gd name="connsiteY2" fmla="*/ 858022 h 1751224"/>
                  <a:gd name="connsiteX3" fmla="*/ 1486677 w 1534156"/>
                  <a:gd name="connsiteY3" fmla="*/ 1481231 h 1751224"/>
                  <a:gd name="connsiteX4" fmla="*/ 918959 w 1534156"/>
                  <a:gd name="connsiteY4" fmla="*/ 1751224 h 1751224"/>
                  <a:gd name="connsiteX5" fmla="*/ 384907 w 1534156"/>
                  <a:gd name="connsiteY5" fmla="*/ 1531317 h 1751224"/>
                  <a:gd name="connsiteX6" fmla="*/ 30267 w 1534156"/>
                  <a:gd name="connsiteY6" fmla="*/ 693314 h 1751224"/>
                  <a:gd name="connsiteX0" fmla="*/ 18980 w 1522869"/>
                  <a:gd name="connsiteY0" fmla="*/ 693283 h 1751193"/>
                  <a:gd name="connsiteX1" fmla="*/ 1171505 w 1522869"/>
                  <a:gd name="connsiteY1" fmla="*/ 1133 h 1751193"/>
                  <a:gd name="connsiteX2" fmla="*/ 1521977 w 1522869"/>
                  <a:gd name="connsiteY2" fmla="*/ 857991 h 1751193"/>
                  <a:gd name="connsiteX3" fmla="*/ 1475390 w 1522869"/>
                  <a:gd name="connsiteY3" fmla="*/ 1481200 h 1751193"/>
                  <a:gd name="connsiteX4" fmla="*/ 907672 w 1522869"/>
                  <a:gd name="connsiteY4" fmla="*/ 1751193 h 1751193"/>
                  <a:gd name="connsiteX5" fmla="*/ 485824 w 1522869"/>
                  <a:gd name="connsiteY5" fmla="*/ 1447182 h 1751193"/>
                  <a:gd name="connsiteX6" fmla="*/ 18980 w 1522869"/>
                  <a:gd name="connsiteY6" fmla="*/ 693283 h 1751193"/>
                  <a:gd name="connsiteX0" fmla="*/ 20865 w 1468327"/>
                  <a:gd name="connsiteY0" fmla="*/ 470084 h 1759731"/>
                  <a:gd name="connsiteX1" fmla="*/ 1117023 w 1468327"/>
                  <a:gd name="connsiteY1" fmla="*/ 9671 h 1759731"/>
                  <a:gd name="connsiteX2" fmla="*/ 1467495 w 1468327"/>
                  <a:gd name="connsiteY2" fmla="*/ 866529 h 1759731"/>
                  <a:gd name="connsiteX3" fmla="*/ 1420908 w 1468327"/>
                  <a:gd name="connsiteY3" fmla="*/ 1489738 h 1759731"/>
                  <a:gd name="connsiteX4" fmla="*/ 853190 w 1468327"/>
                  <a:gd name="connsiteY4" fmla="*/ 1759731 h 1759731"/>
                  <a:gd name="connsiteX5" fmla="*/ 431342 w 1468327"/>
                  <a:gd name="connsiteY5" fmla="*/ 1455720 h 1759731"/>
                  <a:gd name="connsiteX6" fmla="*/ 20865 w 1468327"/>
                  <a:gd name="connsiteY6" fmla="*/ 470084 h 1759731"/>
                  <a:gd name="connsiteX0" fmla="*/ 32594 w 1480056"/>
                  <a:gd name="connsiteY0" fmla="*/ 470084 h 1759731"/>
                  <a:gd name="connsiteX1" fmla="*/ 1128752 w 1480056"/>
                  <a:gd name="connsiteY1" fmla="*/ 9671 h 1759731"/>
                  <a:gd name="connsiteX2" fmla="*/ 1479224 w 1480056"/>
                  <a:gd name="connsiteY2" fmla="*/ 866529 h 1759731"/>
                  <a:gd name="connsiteX3" fmla="*/ 1432637 w 1480056"/>
                  <a:gd name="connsiteY3" fmla="*/ 1489738 h 1759731"/>
                  <a:gd name="connsiteX4" fmla="*/ 864919 w 1480056"/>
                  <a:gd name="connsiteY4" fmla="*/ 1759731 h 1759731"/>
                  <a:gd name="connsiteX5" fmla="*/ 443071 w 1480056"/>
                  <a:gd name="connsiteY5" fmla="*/ 1455720 h 1759731"/>
                  <a:gd name="connsiteX6" fmla="*/ 32594 w 1480056"/>
                  <a:gd name="connsiteY6" fmla="*/ 470084 h 1759731"/>
                  <a:gd name="connsiteX0" fmla="*/ 20462 w 1479112"/>
                  <a:gd name="connsiteY0" fmla="*/ 597624 h 1753396"/>
                  <a:gd name="connsiteX1" fmla="*/ 1127796 w 1479112"/>
                  <a:gd name="connsiteY1" fmla="*/ 3336 h 1753396"/>
                  <a:gd name="connsiteX2" fmla="*/ 1478268 w 1479112"/>
                  <a:gd name="connsiteY2" fmla="*/ 860194 h 1753396"/>
                  <a:gd name="connsiteX3" fmla="*/ 1431681 w 1479112"/>
                  <a:gd name="connsiteY3" fmla="*/ 1483403 h 1753396"/>
                  <a:gd name="connsiteX4" fmla="*/ 863963 w 1479112"/>
                  <a:gd name="connsiteY4" fmla="*/ 1753396 h 1753396"/>
                  <a:gd name="connsiteX5" fmla="*/ 442115 w 1479112"/>
                  <a:gd name="connsiteY5" fmla="*/ 1449385 h 1753396"/>
                  <a:gd name="connsiteX6" fmla="*/ 20462 w 1479112"/>
                  <a:gd name="connsiteY6" fmla="*/ 597624 h 1753396"/>
                  <a:gd name="connsiteX0" fmla="*/ 38947 w 1497596"/>
                  <a:gd name="connsiteY0" fmla="*/ 597429 h 1753201"/>
                  <a:gd name="connsiteX1" fmla="*/ 1146281 w 1497596"/>
                  <a:gd name="connsiteY1" fmla="*/ 3141 h 1753201"/>
                  <a:gd name="connsiteX2" fmla="*/ 1496753 w 1497596"/>
                  <a:gd name="connsiteY2" fmla="*/ 859999 h 1753201"/>
                  <a:gd name="connsiteX3" fmla="*/ 1450166 w 1497596"/>
                  <a:gd name="connsiteY3" fmla="*/ 1483208 h 1753201"/>
                  <a:gd name="connsiteX4" fmla="*/ 882448 w 1497596"/>
                  <a:gd name="connsiteY4" fmla="*/ 1753201 h 1753201"/>
                  <a:gd name="connsiteX5" fmla="*/ 460600 w 1497596"/>
                  <a:gd name="connsiteY5" fmla="*/ 1449190 h 1753201"/>
                  <a:gd name="connsiteX6" fmla="*/ 38947 w 1497596"/>
                  <a:gd name="connsiteY6" fmla="*/ 597429 h 1753201"/>
                  <a:gd name="connsiteX0" fmla="*/ 51100 w 1509749"/>
                  <a:gd name="connsiteY0" fmla="*/ 597429 h 1753201"/>
                  <a:gd name="connsiteX1" fmla="*/ 1158434 w 1509749"/>
                  <a:gd name="connsiteY1" fmla="*/ 3141 h 1753201"/>
                  <a:gd name="connsiteX2" fmla="*/ 1508906 w 1509749"/>
                  <a:gd name="connsiteY2" fmla="*/ 859999 h 1753201"/>
                  <a:gd name="connsiteX3" fmla="*/ 1462319 w 1509749"/>
                  <a:gd name="connsiteY3" fmla="*/ 1483208 h 1753201"/>
                  <a:gd name="connsiteX4" fmla="*/ 894601 w 1509749"/>
                  <a:gd name="connsiteY4" fmla="*/ 1753201 h 1753201"/>
                  <a:gd name="connsiteX5" fmla="*/ 472753 w 1509749"/>
                  <a:gd name="connsiteY5" fmla="*/ 1449190 h 1753201"/>
                  <a:gd name="connsiteX6" fmla="*/ 51100 w 1509749"/>
                  <a:gd name="connsiteY6" fmla="*/ 597429 h 1753201"/>
                  <a:gd name="connsiteX0" fmla="*/ 44787 w 1411735"/>
                  <a:gd name="connsiteY0" fmla="*/ 640410 h 1752097"/>
                  <a:gd name="connsiteX1" fmla="*/ 1060503 w 1411735"/>
                  <a:gd name="connsiteY1" fmla="*/ 2037 h 1752097"/>
                  <a:gd name="connsiteX2" fmla="*/ 1410975 w 1411735"/>
                  <a:gd name="connsiteY2" fmla="*/ 858895 h 1752097"/>
                  <a:gd name="connsiteX3" fmla="*/ 1364388 w 1411735"/>
                  <a:gd name="connsiteY3" fmla="*/ 1482104 h 1752097"/>
                  <a:gd name="connsiteX4" fmla="*/ 796670 w 1411735"/>
                  <a:gd name="connsiteY4" fmla="*/ 1752097 h 1752097"/>
                  <a:gd name="connsiteX5" fmla="*/ 374822 w 1411735"/>
                  <a:gd name="connsiteY5" fmla="*/ 1448086 h 1752097"/>
                  <a:gd name="connsiteX6" fmla="*/ 44787 w 1411735"/>
                  <a:gd name="connsiteY6" fmla="*/ 640410 h 1752097"/>
                  <a:gd name="connsiteX0" fmla="*/ 28065 w 1395012"/>
                  <a:gd name="connsiteY0" fmla="*/ 640438 h 1752125"/>
                  <a:gd name="connsiteX1" fmla="*/ 1043781 w 1395012"/>
                  <a:gd name="connsiteY1" fmla="*/ 2065 h 1752125"/>
                  <a:gd name="connsiteX2" fmla="*/ 1394253 w 1395012"/>
                  <a:gd name="connsiteY2" fmla="*/ 858923 h 1752125"/>
                  <a:gd name="connsiteX3" fmla="*/ 1347666 w 1395012"/>
                  <a:gd name="connsiteY3" fmla="*/ 1482132 h 1752125"/>
                  <a:gd name="connsiteX4" fmla="*/ 779948 w 1395012"/>
                  <a:gd name="connsiteY4" fmla="*/ 1752125 h 1752125"/>
                  <a:gd name="connsiteX5" fmla="*/ 326875 w 1395012"/>
                  <a:gd name="connsiteY5" fmla="*/ 1324791 h 1752125"/>
                  <a:gd name="connsiteX6" fmla="*/ 28065 w 1395012"/>
                  <a:gd name="connsiteY6" fmla="*/ 640438 h 1752125"/>
                  <a:gd name="connsiteX0" fmla="*/ 28248 w 1395195"/>
                  <a:gd name="connsiteY0" fmla="*/ 640438 h 1702564"/>
                  <a:gd name="connsiteX1" fmla="*/ 1043964 w 1395195"/>
                  <a:gd name="connsiteY1" fmla="*/ 2065 h 1702564"/>
                  <a:gd name="connsiteX2" fmla="*/ 1394436 w 1395195"/>
                  <a:gd name="connsiteY2" fmla="*/ 858923 h 1702564"/>
                  <a:gd name="connsiteX3" fmla="*/ 1347849 w 1395195"/>
                  <a:gd name="connsiteY3" fmla="*/ 1482132 h 1702564"/>
                  <a:gd name="connsiteX4" fmla="*/ 796527 w 1395195"/>
                  <a:gd name="connsiteY4" fmla="*/ 1702564 h 1702564"/>
                  <a:gd name="connsiteX5" fmla="*/ 327058 w 1395195"/>
                  <a:gd name="connsiteY5" fmla="*/ 1324791 h 1702564"/>
                  <a:gd name="connsiteX6" fmla="*/ 28248 w 1395195"/>
                  <a:gd name="connsiteY6" fmla="*/ 640438 h 1702564"/>
                  <a:gd name="connsiteX0" fmla="*/ 33653 w 1400600"/>
                  <a:gd name="connsiteY0" fmla="*/ 640438 h 1702564"/>
                  <a:gd name="connsiteX1" fmla="*/ 1049369 w 1400600"/>
                  <a:gd name="connsiteY1" fmla="*/ 2065 h 1702564"/>
                  <a:gd name="connsiteX2" fmla="*/ 1399841 w 1400600"/>
                  <a:gd name="connsiteY2" fmla="*/ 858923 h 1702564"/>
                  <a:gd name="connsiteX3" fmla="*/ 1353254 w 1400600"/>
                  <a:gd name="connsiteY3" fmla="*/ 1482132 h 1702564"/>
                  <a:gd name="connsiteX4" fmla="*/ 801932 w 1400600"/>
                  <a:gd name="connsiteY4" fmla="*/ 1702564 h 1702564"/>
                  <a:gd name="connsiteX5" fmla="*/ 332463 w 1400600"/>
                  <a:gd name="connsiteY5" fmla="*/ 1324791 h 1702564"/>
                  <a:gd name="connsiteX6" fmla="*/ 33653 w 1400600"/>
                  <a:gd name="connsiteY6" fmla="*/ 640438 h 1702564"/>
                  <a:gd name="connsiteX0" fmla="*/ 24340 w 1391287"/>
                  <a:gd name="connsiteY0" fmla="*/ 640517 h 1702643"/>
                  <a:gd name="connsiteX1" fmla="*/ 1040056 w 1391287"/>
                  <a:gd name="connsiteY1" fmla="*/ 2144 h 1702643"/>
                  <a:gd name="connsiteX2" fmla="*/ 1390528 w 1391287"/>
                  <a:gd name="connsiteY2" fmla="*/ 859002 h 1702643"/>
                  <a:gd name="connsiteX3" fmla="*/ 1343941 w 1391287"/>
                  <a:gd name="connsiteY3" fmla="*/ 1482211 h 1702643"/>
                  <a:gd name="connsiteX4" fmla="*/ 792619 w 1391287"/>
                  <a:gd name="connsiteY4" fmla="*/ 1702643 h 1702643"/>
                  <a:gd name="connsiteX5" fmla="*/ 389559 w 1391287"/>
                  <a:gd name="connsiteY5" fmla="*/ 1434088 h 1702643"/>
                  <a:gd name="connsiteX6" fmla="*/ 24340 w 1391287"/>
                  <a:gd name="connsiteY6" fmla="*/ 640517 h 1702643"/>
                  <a:gd name="connsiteX0" fmla="*/ 33507 w 1400454"/>
                  <a:gd name="connsiteY0" fmla="*/ 640517 h 1702643"/>
                  <a:gd name="connsiteX1" fmla="*/ 1049223 w 1400454"/>
                  <a:gd name="connsiteY1" fmla="*/ 2144 h 1702643"/>
                  <a:gd name="connsiteX2" fmla="*/ 1399695 w 1400454"/>
                  <a:gd name="connsiteY2" fmla="*/ 859002 h 1702643"/>
                  <a:gd name="connsiteX3" fmla="*/ 1353108 w 1400454"/>
                  <a:gd name="connsiteY3" fmla="*/ 1482211 h 1702643"/>
                  <a:gd name="connsiteX4" fmla="*/ 801786 w 1400454"/>
                  <a:gd name="connsiteY4" fmla="*/ 1702643 h 1702643"/>
                  <a:gd name="connsiteX5" fmla="*/ 398726 w 1400454"/>
                  <a:gd name="connsiteY5" fmla="*/ 1434088 h 1702643"/>
                  <a:gd name="connsiteX6" fmla="*/ 33507 w 1400454"/>
                  <a:gd name="connsiteY6" fmla="*/ 640517 h 1702643"/>
                  <a:gd name="connsiteX0" fmla="*/ 20343 w 1387290"/>
                  <a:gd name="connsiteY0" fmla="*/ 640517 h 1681294"/>
                  <a:gd name="connsiteX1" fmla="*/ 1036059 w 1387290"/>
                  <a:gd name="connsiteY1" fmla="*/ 2144 h 1681294"/>
                  <a:gd name="connsiteX2" fmla="*/ 1386531 w 1387290"/>
                  <a:gd name="connsiteY2" fmla="*/ 859002 h 1681294"/>
                  <a:gd name="connsiteX3" fmla="*/ 1339944 w 1387290"/>
                  <a:gd name="connsiteY3" fmla="*/ 1482211 h 1681294"/>
                  <a:gd name="connsiteX4" fmla="*/ 734650 w 1387290"/>
                  <a:gd name="connsiteY4" fmla="*/ 1681294 h 1681294"/>
                  <a:gd name="connsiteX5" fmla="*/ 385562 w 1387290"/>
                  <a:gd name="connsiteY5" fmla="*/ 1434088 h 1681294"/>
                  <a:gd name="connsiteX6" fmla="*/ 20343 w 1387290"/>
                  <a:gd name="connsiteY6" fmla="*/ 640517 h 1681294"/>
                  <a:gd name="connsiteX0" fmla="*/ 32857 w 1399804"/>
                  <a:gd name="connsiteY0" fmla="*/ 640517 h 1681294"/>
                  <a:gd name="connsiteX1" fmla="*/ 1048573 w 1399804"/>
                  <a:gd name="connsiteY1" fmla="*/ 2144 h 1681294"/>
                  <a:gd name="connsiteX2" fmla="*/ 1399045 w 1399804"/>
                  <a:gd name="connsiteY2" fmla="*/ 859002 h 1681294"/>
                  <a:gd name="connsiteX3" fmla="*/ 1352458 w 1399804"/>
                  <a:gd name="connsiteY3" fmla="*/ 1482211 h 1681294"/>
                  <a:gd name="connsiteX4" fmla="*/ 747164 w 1399804"/>
                  <a:gd name="connsiteY4" fmla="*/ 1681294 h 1681294"/>
                  <a:gd name="connsiteX5" fmla="*/ 398076 w 1399804"/>
                  <a:gd name="connsiteY5" fmla="*/ 1434088 h 1681294"/>
                  <a:gd name="connsiteX6" fmla="*/ 32857 w 1399804"/>
                  <a:gd name="connsiteY6" fmla="*/ 640517 h 1681294"/>
                  <a:gd name="connsiteX0" fmla="*/ 32857 w 1399804"/>
                  <a:gd name="connsiteY0" fmla="*/ 640517 h 1681294"/>
                  <a:gd name="connsiteX1" fmla="*/ 1048573 w 1399804"/>
                  <a:gd name="connsiteY1" fmla="*/ 2144 h 1681294"/>
                  <a:gd name="connsiteX2" fmla="*/ 1399045 w 1399804"/>
                  <a:gd name="connsiteY2" fmla="*/ 859002 h 1681294"/>
                  <a:gd name="connsiteX3" fmla="*/ 1352458 w 1399804"/>
                  <a:gd name="connsiteY3" fmla="*/ 1482211 h 1681294"/>
                  <a:gd name="connsiteX4" fmla="*/ 747164 w 1399804"/>
                  <a:gd name="connsiteY4" fmla="*/ 1681294 h 1681294"/>
                  <a:gd name="connsiteX5" fmla="*/ 398076 w 1399804"/>
                  <a:gd name="connsiteY5" fmla="*/ 1434088 h 1681294"/>
                  <a:gd name="connsiteX6" fmla="*/ 32857 w 1399804"/>
                  <a:gd name="connsiteY6" fmla="*/ 640517 h 1681294"/>
                  <a:gd name="connsiteX0" fmla="*/ 32857 w 1483035"/>
                  <a:gd name="connsiteY0" fmla="*/ 640517 h 1681294"/>
                  <a:gd name="connsiteX1" fmla="*/ 1048573 w 1483035"/>
                  <a:gd name="connsiteY1" fmla="*/ 2144 h 1681294"/>
                  <a:gd name="connsiteX2" fmla="*/ 1399045 w 1483035"/>
                  <a:gd name="connsiteY2" fmla="*/ 859002 h 1681294"/>
                  <a:gd name="connsiteX3" fmla="*/ 1465458 w 1483035"/>
                  <a:gd name="connsiteY3" fmla="*/ 1502247 h 1681294"/>
                  <a:gd name="connsiteX4" fmla="*/ 747164 w 1483035"/>
                  <a:gd name="connsiteY4" fmla="*/ 1681294 h 1681294"/>
                  <a:gd name="connsiteX5" fmla="*/ 398076 w 1483035"/>
                  <a:gd name="connsiteY5" fmla="*/ 1434088 h 1681294"/>
                  <a:gd name="connsiteX6" fmla="*/ 32857 w 1483035"/>
                  <a:gd name="connsiteY6" fmla="*/ 640517 h 1681294"/>
                  <a:gd name="connsiteX0" fmla="*/ 32857 w 1489472"/>
                  <a:gd name="connsiteY0" fmla="*/ 639739 h 1680516"/>
                  <a:gd name="connsiteX1" fmla="*/ 1048573 w 1489472"/>
                  <a:gd name="connsiteY1" fmla="*/ 1366 h 1680516"/>
                  <a:gd name="connsiteX2" fmla="*/ 1468181 w 1489472"/>
                  <a:gd name="connsiteY2" fmla="*/ 811590 h 1680516"/>
                  <a:gd name="connsiteX3" fmla="*/ 1465458 w 1489472"/>
                  <a:gd name="connsiteY3" fmla="*/ 1501469 h 1680516"/>
                  <a:gd name="connsiteX4" fmla="*/ 747164 w 1489472"/>
                  <a:gd name="connsiteY4" fmla="*/ 1680516 h 1680516"/>
                  <a:gd name="connsiteX5" fmla="*/ 398076 w 1489472"/>
                  <a:gd name="connsiteY5" fmla="*/ 1433310 h 1680516"/>
                  <a:gd name="connsiteX6" fmla="*/ 32857 w 1489472"/>
                  <a:gd name="connsiteY6" fmla="*/ 639739 h 1680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9472" h="1680516">
                    <a:moveTo>
                      <a:pt x="32857" y="639739"/>
                    </a:moveTo>
                    <a:cubicBezTo>
                      <a:pt x="141273" y="401082"/>
                      <a:pt x="809352" y="-27276"/>
                      <a:pt x="1048573" y="1366"/>
                    </a:cubicBezTo>
                    <a:cubicBezTo>
                      <a:pt x="1287794" y="30008"/>
                      <a:pt x="1480352" y="566057"/>
                      <a:pt x="1468181" y="811590"/>
                    </a:cubicBezTo>
                    <a:cubicBezTo>
                      <a:pt x="1201894" y="1253795"/>
                      <a:pt x="1585628" y="1356648"/>
                      <a:pt x="1465458" y="1501469"/>
                    </a:cubicBezTo>
                    <a:cubicBezTo>
                      <a:pt x="1345289" y="1646290"/>
                      <a:pt x="1115620" y="1649974"/>
                      <a:pt x="747164" y="1680516"/>
                    </a:cubicBezTo>
                    <a:cubicBezTo>
                      <a:pt x="811300" y="1187053"/>
                      <a:pt x="702061" y="1376150"/>
                      <a:pt x="398076" y="1433310"/>
                    </a:cubicBezTo>
                    <a:cubicBezTo>
                      <a:pt x="94091" y="1490470"/>
                      <a:pt x="-75559" y="878396"/>
                      <a:pt x="32857" y="63973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67" name="Group 566"/>
            <p:cNvGrpSpPr/>
            <p:nvPr/>
          </p:nvGrpSpPr>
          <p:grpSpPr>
            <a:xfrm>
              <a:off x="12636106" y="477949"/>
              <a:ext cx="5388089" cy="4932193"/>
              <a:chOff x="12528370" y="-448487"/>
              <a:chExt cx="6413675" cy="5871002"/>
            </a:xfrm>
          </p:grpSpPr>
          <p:sp>
            <p:nvSpPr>
              <p:cNvPr id="568" name="Oval 45"/>
              <p:cNvSpPr/>
              <p:nvPr/>
            </p:nvSpPr>
            <p:spPr>
              <a:xfrm rot="5003496" flipH="1">
                <a:off x="14332651" y="25528"/>
                <a:ext cx="172507" cy="366743"/>
              </a:xfrm>
              <a:custGeom>
                <a:avLst/>
                <a:gdLst>
                  <a:gd name="connsiteX0" fmla="*/ 0 w 660400"/>
                  <a:gd name="connsiteY0" fmla="*/ 318344 h 636687"/>
                  <a:gd name="connsiteX1" fmla="*/ 330200 w 660400"/>
                  <a:gd name="connsiteY1" fmla="*/ 0 h 636687"/>
                  <a:gd name="connsiteX2" fmla="*/ 660400 w 660400"/>
                  <a:gd name="connsiteY2" fmla="*/ 318344 h 636687"/>
                  <a:gd name="connsiteX3" fmla="*/ 330200 w 660400"/>
                  <a:gd name="connsiteY3" fmla="*/ 636688 h 636687"/>
                  <a:gd name="connsiteX4" fmla="*/ 0 w 660400"/>
                  <a:gd name="connsiteY4" fmla="*/ 318344 h 636687"/>
                  <a:gd name="connsiteX0" fmla="*/ 0 w 549275"/>
                  <a:gd name="connsiteY0" fmla="*/ 170543 h 650384"/>
                  <a:gd name="connsiteX1" fmla="*/ 219075 w 549275"/>
                  <a:gd name="connsiteY1" fmla="*/ 10949 h 650384"/>
                  <a:gd name="connsiteX2" fmla="*/ 549275 w 549275"/>
                  <a:gd name="connsiteY2" fmla="*/ 329293 h 650384"/>
                  <a:gd name="connsiteX3" fmla="*/ 219075 w 549275"/>
                  <a:gd name="connsiteY3" fmla="*/ 647637 h 650384"/>
                  <a:gd name="connsiteX4" fmla="*/ 0 w 549275"/>
                  <a:gd name="connsiteY4" fmla="*/ 170543 h 650384"/>
                  <a:gd name="connsiteX0" fmla="*/ 0 w 536575"/>
                  <a:gd name="connsiteY0" fmla="*/ 161308 h 638438"/>
                  <a:gd name="connsiteX1" fmla="*/ 219075 w 536575"/>
                  <a:gd name="connsiteY1" fmla="*/ 1714 h 638438"/>
                  <a:gd name="connsiteX2" fmla="*/ 536575 w 536575"/>
                  <a:gd name="connsiteY2" fmla="*/ 183533 h 638438"/>
                  <a:gd name="connsiteX3" fmla="*/ 219075 w 536575"/>
                  <a:gd name="connsiteY3" fmla="*/ 638402 h 638438"/>
                  <a:gd name="connsiteX4" fmla="*/ 0 w 536575"/>
                  <a:gd name="connsiteY4" fmla="*/ 161308 h 638438"/>
                  <a:gd name="connsiteX0" fmla="*/ 0 w 536575"/>
                  <a:gd name="connsiteY0" fmla="*/ 161308 h 638438"/>
                  <a:gd name="connsiteX1" fmla="*/ 219075 w 536575"/>
                  <a:gd name="connsiteY1" fmla="*/ 1714 h 638438"/>
                  <a:gd name="connsiteX2" fmla="*/ 536575 w 536575"/>
                  <a:gd name="connsiteY2" fmla="*/ 183533 h 638438"/>
                  <a:gd name="connsiteX3" fmla="*/ 219075 w 536575"/>
                  <a:gd name="connsiteY3" fmla="*/ 638402 h 638438"/>
                  <a:gd name="connsiteX4" fmla="*/ 0 w 536575"/>
                  <a:gd name="connsiteY4" fmla="*/ 161308 h 638438"/>
                  <a:gd name="connsiteX0" fmla="*/ 1246 w 537821"/>
                  <a:gd name="connsiteY0" fmla="*/ 169269 h 646399"/>
                  <a:gd name="connsiteX1" fmla="*/ 150471 w 537821"/>
                  <a:gd name="connsiteY1" fmla="*/ 150 h 646399"/>
                  <a:gd name="connsiteX2" fmla="*/ 537821 w 537821"/>
                  <a:gd name="connsiteY2" fmla="*/ 191494 h 646399"/>
                  <a:gd name="connsiteX3" fmla="*/ 220321 w 537821"/>
                  <a:gd name="connsiteY3" fmla="*/ 646363 h 646399"/>
                  <a:gd name="connsiteX4" fmla="*/ 1246 w 537821"/>
                  <a:gd name="connsiteY4" fmla="*/ 169269 h 646399"/>
                  <a:gd name="connsiteX0" fmla="*/ 1246 w 554211"/>
                  <a:gd name="connsiteY0" fmla="*/ 169269 h 652057"/>
                  <a:gd name="connsiteX1" fmla="*/ 150471 w 554211"/>
                  <a:gd name="connsiteY1" fmla="*/ 150 h 652057"/>
                  <a:gd name="connsiteX2" fmla="*/ 537821 w 554211"/>
                  <a:gd name="connsiteY2" fmla="*/ 191494 h 652057"/>
                  <a:gd name="connsiteX3" fmla="*/ 456407 w 554211"/>
                  <a:gd name="connsiteY3" fmla="*/ 417235 h 652057"/>
                  <a:gd name="connsiteX4" fmla="*/ 220321 w 554211"/>
                  <a:gd name="connsiteY4" fmla="*/ 646363 h 652057"/>
                  <a:gd name="connsiteX5" fmla="*/ 1246 w 554211"/>
                  <a:gd name="connsiteY5" fmla="*/ 169269 h 652057"/>
                  <a:gd name="connsiteX0" fmla="*/ 1246 w 552039"/>
                  <a:gd name="connsiteY0" fmla="*/ 169269 h 654398"/>
                  <a:gd name="connsiteX1" fmla="*/ 150471 w 552039"/>
                  <a:gd name="connsiteY1" fmla="*/ 150 h 654398"/>
                  <a:gd name="connsiteX2" fmla="*/ 537821 w 552039"/>
                  <a:gd name="connsiteY2" fmla="*/ 191494 h 654398"/>
                  <a:gd name="connsiteX3" fmla="*/ 437357 w 552039"/>
                  <a:gd name="connsiteY3" fmla="*/ 448985 h 654398"/>
                  <a:gd name="connsiteX4" fmla="*/ 220321 w 552039"/>
                  <a:gd name="connsiteY4" fmla="*/ 646363 h 654398"/>
                  <a:gd name="connsiteX5" fmla="*/ 1246 w 552039"/>
                  <a:gd name="connsiteY5" fmla="*/ 169269 h 654398"/>
                  <a:gd name="connsiteX0" fmla="*/ 1246 w 546800"/>
                  <a:gd name="connsiteY0" fmla="*/ 169269 h 654398"/>
                  <a:gd name="connsiteX1" fmla="*/ 150471 w 546800"/>
                  <a:gd name="connsiteY1" fmla="*/ 150 h 654398"/>
                  <a:gd name="connsiteX2" fmla="*/ 537821 w 546800"/>
                  <a:gd name="connsiteY2" fmla="*/ 191494 h 654398"/>
                  <a:gd name="connsiteX3" fmla="*/ 437357 w 546800"/>
                  <a:gd name="connsiteY3" fmla="*/ 448985 h 654398"/>
                  <a:gd name="connsiteX4" fmla="*/ 220321 w 546800"/>
                  <a:gd name="connsiteY4" fmla="*/ 646363 h 654398"/>
                  <a:gd name="connsiteX5" fmla="*/ 1246 w 546800"/>
                  <a:gd name="connsiteY5" fmla="*/ 169269 h 654398"/>
                  <a:gd name="connsiteX0" fmla="*/ 1246 w 537821"/>
                  <a:gd name="connsiteY0" fmla="*/ 169269 h 654398"/>
                  <a:gd name="connsiteX1" fmla="*/ 150471 w 537821"/>
                  <a:gd name="connsiteY1" fmla="*/ 150 h 654398"/>
                  <a:gd name="connsiteX2" fmla="*/ 537821 w 537821"/>
                  <a:gd name="connsiteY2" fmla="*/ 191494 h 654398"/>
                  <a:gd name="connsiteX3" fmla="*/ 437357 w 537821"/>
                  <a:gd name="connsiteY3" fmla="*/ 448985 h 654398"/>
                  <a:gd name="connsiteX4" fmla="*/ 220321 w 537821"/>
                  <a:gd name="connsiteY4" fmla="*/ 646363 h 654398"/>
                  <a:gd name="connsiteX5" fmla="*/ 1246 w 537821"/>
                  <a:gd name="connsiteY5" fmla="*/ 169269 h 654398"/>
                  <a:gd name="connsiteX0" fmla="*/ 1246 w 537821"/>
                  <a:gd name="connsiteY0" fmla="*/ 169269 h 657188"/>
                  <a:gd name="connsiteX1" fmla="*/ 150471 w 537821"/>
                  <a:gd name="connsiteY1" fmla="*/ 150 h 657188"/>
                  <a:gd name="connsiteX2" fmla="*/ 537821 w 537821"/>
                  <a:gd name="connsiteY2" fmla="*/ 191494 h 657188"/>
                  <a:gd name="connsiteX3" fmla="*/ 437357 w 537821"/>
                  <a:gd name="connsiteY3" fmla="*/ 448985 h 657188"/>
                  <a:gd name="connsiteX4" fmla="*/ 220321 w 537821"/>
                  <a:gd name="connsiteY4" fmla="*/ 646363 h 657188"/>
                  <a:gd name="connsiteX5" fmla="*/ 1246 w 537821"/>
                  <a:gd name="connsiteY5" fmla="*/ 169269 h 657188"/>
                  <a:gd name="connsiteX0" fmla="*/ 1246 w 537821"/>
                  <a:gd name="connsiteY0" fmla="*/ 169269 h 657188"/>
                  <a:gd name="connsiteX1" fmla="*/ 150471 w 537821"/>
                  <a:gd name="connsiteY1" fmla="*/ 150 h 657188"/>
                  <a:gd name="connsiteX2" fmla="*/ 537821 w 537821"/>
                  <a:gd name="connsiteY2" fmla="*/ 191494 h 657188"/>
                  <a:gd name="connsiteX3" fmla="*/ 437357 w 537821"/>
                  <a:gd name="connsiteY3" fmla="*/ 448985 h 657188"/>
                  <a:gd name="connsiteX4" fmla="*/ 220321 w 537821"/>
                  <a:gd name="connsiteY4" fmla="*/ 646363 h 657188"/>
                  <a:gd name="connsiteX5" fmla="*/ 1246 w 537821"/>
                  <a:gd name="connsiteY5" fmla="*/ 169269 h 657188"/>
                  <a:gd name="connsiteX0" fmla="*/ 2163 w 538738"/>
                  <a:gd name="connsiteY0" fmla="*/ 198825 h 686744"/>
                  <a:gd name="connsiteX1" fmla="*/ 151388 w 538738"/>
                  <a:gd name="connsiteY1" fmla="*/ 29706 h 686744"/>
                  <a:gd name="connsiteX2" fmla="*/ 538738 w 538738"/>
                  <a:gd name="connsiteY2" fmla="*/ 221050 h 686744"/>
                  <a:gd name="connsiteX3" fmla="*/ 438274 w 538738"/>
                  <a:gd name="connsiteY3" fmla="*/ 478541 h 686744"/>
                  <a:gd name="connsiteX4" fmla="*/ 221238 w 538738"/>
                  <a:gd name="connsiteY4" fmla="*/ 675919 h 686744"/>
                  <a:gd name="connsiteX5" fmla="*/ 2163 w 538738"/>
                  <a:gd name="connsiteY5" fmla="*/ 198825 h 686744"/>
                  <a:gd name="connsiteX0" fmla="*/ 23 w 536598"/>
                  <a:gd name="connsiteY0" fmla="*/ 159732 h 647651"/>
                  <a:gd name="connsiteX1" fmla="*/ 209573 w 536598"/>
                  <a:gd name="connsiteY1" fmla="*/ 35063 h 647651"/>
                  <a:gd name="connsiteX2" fmla="*/ 536598 w 536598"/>
                  <a:gd name="connsiteY2" fmla="*/ 181957 h 647651"/>
                  <a:gd name="connsiteX3" fmla="*/ 436134 w 536598"/>
                  <a:gd name="connsiteY3" fmla="*/ 439448 h 647651"/>
                  <a:gd name="connsiteX4" fmla="*/ 219098 w 536598"/>
                  <a:gd name="connsiteY4" fmla="*/ 636826 h 647651"/>
                  <a:gd name="connsiteX5" fmla="*/ 23 w 536598"/>
                  <a:gd name="connsiteY5" fmla="*/ 159732 h 647651"/>
                  <a:gd name="connsiteX0" fmla="*/ 23 w 536598"/>
                  <a:gd name="connsiteY0" fmla="*/ 159732 h 647651"/>
                  <a:gd name="connsiteX1" fmla="*/ 209573 w 536598"/>
                  <a:gd name="connsiteY1" fmla="*/ 35063 h 647651"/>
                  <a:gd name="connsiteX2" fmla="*/ 536598 w 536598"/>
                  <a:gd name="connsiteY2" fmla="*/ 181957 h 647651"/>
                  <a:gd name="connsiteX3" fmla="*/ 436134 w 536598"/>
                  <a:gd name="connsiteY3" fmla="*/ 439448 h 647651"/>
                  <a:gd name="connsiteX4" fmla="*/ 219098 w 536598"/>
                  <a:gd name="connsiteY4" fmla="*/ 636826 h 647651"/>
                  <a:gd name="connsiteX5" fmla="*/ 23 w 536598"/>
                  <a:gd name="connsiteY5" fmla="*/ 159732 h 647651"/>
                  <a:gd name="connsiteX0" fmla="*/ 19 w 511194"/>
                  <a:gd name="connsiteY0" fmla="*/ 63845 h 642494"/>
                  <a:gd name="connsiteX1" fmla="*/ 184169 w 511194"/>
                  <a:gd name="connsiteY1" fmla="*/ 24901 h 642494"/>
                  <a:gd name="connsiteX2" fmla="*/ 511194 w 511194"/>
                  <a:gd name="connsiteY2" fmla="*/ 171795 h 642494"/>
                  <a:gd name="connsiteX3" fmla="*/ 410730 w 511194"/>
                  <a:gd name="connsiteY3" fmla="*/ 429286 h 642494"/>
                  <a:gd name="connsiteX4" fmla="*/ 193694 w 511194"/>
                  <a:gd name="connsiteY4" fmla="*/ 626664 h 642494"/>
                  <a:gd name="connsiteX5" fmla="*/ 19 w 511194"/>
                  <a:gd name="connsiteY5" fmla="*/ 63845 h 642494"/>
                  <a:gd name="connsiteX0" fmla="*/ 50 w 511225"/>
                  <a:gd name="connsiteY0" fmla="*/ 64249 h 648727"/>
                  <a:gd name="connsiteX1" fmla="*/ 184200 w 511225"/>
                  <a:gd name="connsiteY1" fmla="*/ 25305 h 648727"/>
                  <a:gd name="connsiteX2" fmla="*/ 511225 w 511225"/>
                  <a:gd name="connsiteY2" fmla="*/ 172199 h 648727"/>
                  <a:gd name="connsiteX3" fmla="*/ 410761 w 511225"/>
                  <a:gd name="connsiteY3" fmla="*/ 429690 h 648727"/>
                  <a:gd name="connsiteX4" fmla="*/ 168325 w 511225"/>
                  <a:gd name="connsiteY4" fmla="*/ 633418 h 648727"/>
                  <a:gd name="connsiteX5" fmla="*/ 50 w 511225"/>
                  <a:gd name="connsiteY5" fmla="*/ 64249 h 648727"/>
                  <a:gd name="connsiteX0" fmla="*/ 68 w 479493"/>
                  <a:gd name="connsiteY0" fmla="*/ 61668 h 652873"/>
                  <a:gd name="connsiteX1" fmla="*/ 152468 w 479493"/>
                  <a:gd name="connsiteY1" fmla="*/ 29074 h 652873"/>
                  <a:gd name="connsiteX2" fmla="*/ 479493 w 479493"/>
                  <a:gd name="connsiteY2" fmla="*/ 175968 h 652873"/>
                  <a:gd name="connsiteX3" fmla="*/ 379029 w 479493"/>
                  <a:gd name="connsiteY3" fmla="*/ 433459 h 652873"/>
                  <a:gd name="connsiteX4" fmla="*/ 136593 w 479493"/>
                  <a:gd name="connsiteY4" fmla="*/ 637187 h 652873"/>
                  <a:gd name="connsiteX5" fmla="*/ 68 w 479493"/>
                  <a:gd name="connsiteY5" fmla="*/ 61668 h 652873"/>
                  <a:gd name="connsiteX0" fmla="*/ 68 w 479493"/>
                  <a:gd name="connsiteY0" fmla="*/ 61668 h 652873"/>
                  <a:gd name="connsiteX1" fmla="*/ 152468 w 479493"/>
                  <a:gd name="connsiteY1" fmla="*/ 29074 h 652873"/>
                  <a:gd name="connsiteX2" fmla="*/ 479493 w 479493"/>
                  <a:gd name="connsiteY2" fmla="*/ 175968 h 652873"/>
                  <a:gd name="connsiteX3" fmla="*/ 379029 w 479493"/>
                  <a:gd name="connsiteY3" fmla="*/ 433459 h 652873"/>
                  <a:gd name="connsiteX4" fmla="*/ 136593 w 479493"/>
                  <a:gd name="connsiteY4" fmla="*/ 637187 h 652873"/>
                  <a:gd name="connsiteX5" fmla="*/ 68 w 479493"/>
                  <a:gd name="connsiteY5" fmla="*/ 61668 h 652873"/>
                  <a:gd name="connsiteX0" fmla="*/ 68 w 479493"/>
                  <a:gd name="connsiteY0" fmla="*/ 61668 h 647800"/>
                  <a:gd name="connsiteX1" fmla="*/ 152468 w 479493"/>
                  <a:gd name="connsiteY1" fmla="*/ 29074 h 647800"/>
                  <a:gd name="connsiteX2" fmla="*/ 479493 w 479493"/>
                  <a:gd name="connsiteY2" fmla="*/ 175968 h 647800"/>
                  <a:gd name="connsiteX3" fmla="*/ 379029 w 479493"/>
                  <a:gd name="connsiteY3" fmla="*/ 433459 h 647800"/>
                  <a:gd name="connsiteX4" fmla="*/ 136593 w 479493"/>
                  <a:gd name="connsiteY4" fmla="*/ 637187 h 647800"/>
                  <a:gd name="connsiteX5" fmla="*/ 68 w 479493"/>
                  <a:gd name="connsiteY5" fmla="*/ 61668 h 647800"/>
                  <a:gd name="connsiteX0" fmla="*/ 64 w 479489"/>
                  <a:gd name="connsiteY0" fmla="*/ 61668 h 654611"/>
                  <a:gd name="connsiteX1" fmla="*/ 152464 w 479489"/>
                  <a:gd name="connsiteY1" fmla="*/ 29074 h 654611"/>
                  <a:gd name="connsiteX2" fmla="*/ 479489 w 479489"/>
                  <a:gd name="connsiteY2" fmla="*/ 175968 h 654611"/>
                  <a:gd name="connsiteX3" fmla="*/ 350450 w 479489"/>
                  <a:gd name="connsiteY3" fmla="*/ 496959 h 654611"/>
                  <a:gd name="connsiteX4" fmla="*/ 136589 w 479489"/>
                  <a:gd name="connsiteY4" fmla="*/ 637187 h 654611"/>
                  <a:gd name="connsiteX5" fmla="*/ 64 w 479489"/>
                  <a:gd name="connsiteY5" fmla="*/ 61668 h 654611"/>
                  <a:gd name="connsiteX0" fmla="*/ 207 w 479632"/>
                  <a:gd name="connsiteY0" fmla="*/ 73393 h 666336"/>
                  <a:gd name="connsiteX1" fmla="*/ 116094 w 479632"/>
                  <a:gd name="connsiteY1" fmla="*/ 20161 h 666336"/>
                  <a:gd name="connsiteX2" fmla="*/ 479632 w 479632"/>
                  <a:gd name="connsiteY2" fmla="*/ 187693 h 666336"/>
                  <a:gd name="connsiteX3" fmla="*/ 350593 w 479632"/>
                  <a:gd name="connsiteY3" fmla="*/ 508684 h 666336"/>
                  <a:gd name="connsiteX4" fmla="*/ 136732 w 479632"/>
                  <a:gd name="connsiteY4" fmla="*/ 648912 h 666336"/>
                  <a:gd name="connsiteX5" fmla="*/ 207 w 479632"/>
                  <a:gd name="connsiteY5" fmla="*/ 73393 h 666336"/>
                  <a:gd name="connsiteX0" fmla="*/ 98 w 479523"/>
                  <a:gd name="connsiteY0" fmla="*/ 71479 h 664422"/>
                  <a:gd name="connsiteX1" fmla="*/ 115985 w 479523"/>
                  <a:gd name="connsiteY1" fmla="*/ 18247 h 664422"/>
                  <a:gd name="connsiteX2" fmla="*/ 479523 w 479523"/>
                  <a:gd name="connsiteY2" fmla="*/ 185779 h 664422"/>
                  <a:gd name="connsiteX3" fmla="*/ 350484 w 479523"/>
                  <a:gd name="connsiteY3" fmla="*/ 506770 h 664422"/>
                  <a:gd name="connsiteX4" fmla="*/ 136623 w 479523"/>
                  <a:gd name="connsiteY4" fmla="*/ 646998 h 664422"/>
                  <a:gd name="connsiteX5" fmla="*/ 98 w 479523"/>
                  <a:gd name="connsiteY5" fmla="*/ 71479 h 664422"/>
                  <a:gd name="connsiteX0" fmla="*/ 610 w 480035"/>
                  <a:gd name="connsiteY0" fmla="*/ 53336 h 646279"/>
                  <a:gd name="connsiteX1" fmla="*/ 189522 w 480035"/>
                  <a:gd name="connsiteY1" fmla="*/ 35029 h 646279"/>
                  <a:gd name="connsiteX2" fmla="*/ 480035 w 480035"/>
                  <a:gd name="connsiteY2" fmla="*/ 167636 h 646279"/>
                  <a:gd name="connsiteX3" fmla="*/ 350996 w 480035"/>
                  <a:gd name="connsiteY3" fmla="*/ 488627 h 646279"/>
                  <a:gd name="connsiteX4" fmla="*/ 137135 w 480035"/>
                  <a:gd name="connsiteY4" fmla="*/ 628855 h 646279"/>
                  <a:gd name="connsiteX5" fmla="*/ 610 w 480035"/>
                  <a:gd name="connsiteY5" fmla="*/ 53336 h 646279"/>
                  <a:gd name="connsiteX0" fmla="*/ 2098 w 481523"/>
                  <a:gd name="connsiteY0" fmla="*/ 42384 h 635327"/>
                  <a:gd name="connsiteX1" fmla="*/ 243397 w 481523"/>
                  <a:gd name="connsiteY1" fmla="*/ 52652 h 635327"/>
                  <a:gd name="connsiteX2" fmla="*/ 481523 w 481523"/>
                  <a:gd name="connsiteY2" fmla="*/ 156684 h 635327"/>
                  <a:gd name="connsiteX3" fmla="*/ 352484 w 481523"/>
                  <a:gd name="connsiteY3" fmla="*/ 477675 h 635327"/>
                  <a:gd name="connsiteX4" fmla="*/ 138623 w 481523"/>
                  <a:gd name="connsiteY4" fmla="*/ 617903 h 635327"/>
                  <a:gd name="connsiteX5" fmla="*/ 2098 w 481523"/>
                  <a:gd name="connsiteY5" fmla="*/ 42384 h 635327"/>
                  <a:gd name="connsiteX0" fmla="*/ 2098 w 481523"/>
                  <a:gd name="connsiteY0" fmla="*/ 51258 h 644201"/>
                  <a:gd name="connsiteX1" fmla="*/ 243397 w 481523"/>
                  <a:gd name="connsiteY1" fmla="*/ 61526 h 644201"/>
                  <a:gd name="connsiteX2" fmla="*/ 481523 w 481523"/>
                  <a:gd name="connsiteY2" fmla="*/ 165558 h 644201"/>
                  <a:gd name="connsiteX3" fmla="*/ 352484 w 481523"/>
                  <a:gd name="connsiteY3" fmla="*/ 486549 h 644201"/>
                  <a:gd name="connsiteX4" fmla="*/ 138623 w 481523"/>
                  <a:gd name="connsiteY4" fmla="*/ 626777 h 644201"/>
                  <a:gd name="connsiteX5" fmla="*/ 2098 w 481523"/>
                  <a:gd name="connsiteY5" fmla="*/ 51258 h 644201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28 w 481553"/>
                  <a:gd name="connsiteY0" fmla="*/ 51258 h 640240"/>
                  <a:gd name="connsiteX1" fmla="*/ 243427 w 481553"/>
                  <a:gd name="connsiteY1" fmla="*/ 61526 h 640240"/>
                  <a:gd name="connsiteX2" fmla="*/ 481553 w 481553"/>
                  <a:gd name="connsiteY2" fmla="*/ 165558 h 640240"/>
                  <a:gd name="connsiteX3" fmla="*/ 362039 w 481553"/>
                  <a:gd name="connsiteY3" fmla="*/ 453212 h 640240"/>
                  <a:gd name="connsiteX4" fmla="*/ 138653 w 481553"/>
                  <a:gd name="connsiteY4" fmla="*/ 626777 h 640240"/>
                  <a:gd name="connsiteX5" fmla="*/ 2128 w 481553"/>
                  <a:gd name="connsiteY5" fmla="*/ 51258 h 640240"/>
                  <a:gd name="connsiteX0" fmla="*/ 2128 w 481553"/>
                  <a:gd name="connsiteY0" fmla="*/ 51258 h 643944"/>
                  <a:gd name="connsiteX1" fmla="*/ 243427 w 481553"/>
                  <a:gd name="connsiteY1" fmla="*/ 61526 h 643944"/>
                  <a:gd name="connsiteX2" fmla="*/ 481553 w 481553"/>
                  <a:gd name="connsiteY2" fmla="*/ 165558 h 643944"/>
                  <a:gd name="connsiteX3" fmla="*/ 362039 w 481553"/>
                  <a:gd name="connsiteY3" fmla="*/ 453212 h 643944"/>
                  <a:gd name="connsiteX4" fmla="*/ 138653 w 481553"/>
                  <a:gd name="connsiteY4" fmla="*/ 626777 h 643944"/>
                  <a:gd name="connsiteX5" fmla="*/ 2128 w 481553"/>
                  <a:gd name="connsiteY5" fmla="*/ 51258 h 643944"/>
                  <a:gd name="connsiteX0" fmla="*/ 2128 w 481553"/>
                  <a:gd name="connsiteY0" fmla="*/ 51258 h 643944"/>
                  <a:gd name="connsiteX1" fmla="*/ 243427 w 481553"/>
                  <a:gd name="connsiteY1" fmla="*/ 61526 h 643944"/>
                  <a:gd name="connsiteX2" fmla="*/ 481553 w 481553"/>
                  <a:gd name="connsiteY2" fmla="*/ 165558 h 643944"/>
                  <a:gd name="connsiteX3" fmla="*/ 362039 w 481553"/>
                  <a:gd name="connsiteY3" fmla="*/ 453212 h 643944"/>
                  <a:gd name="connsiteX4" fmla="*/ 138653 w 481553"/>
                  <a:gd name="connsiteY4" fmla="*/ 626777 h 643944"/>
                  <a:gd name="connsiteX5" fmla="*/ 2128 w 481553"/>
                  <a:gd name="connsiteY5" fmla="*/ 51258 h 643944"/>
                  <a:gd name="connsiteX0" fmla="*/ 2128 w 481553"/>
                  <a:gd name="connsiteY0" fmla="*/ 51258 h 643271"/>
                  <a:gd name="connsiteX1" fmla="*/ 243427 w 481553"/>
                  <a:gd name="connsiteY1" fmla="*/ 61526 h 643271"/>
                  <a:gd name="connsiteX2" fmla="*/ 481553 w 481553"/>
                  <a:gd name="connsiteY2" fmla="*/ 165558 h 643271"/>
                  <a:gd name="connsiteX3" fmla="*/ 362039 w 481553"/>
                  <a:gd name="connsiteY3" fmla="*/ 448450 h 643271"/>
                  <a:gd name="connsiteX4" fmla="*/ 138653 w 481553"/>
                  <a:gd name="connsiteY4" fmla="*/ 626777 h 643271"/>
                  <a:gd name="connsiteX5" fmla="*/ 2128 w 481553"/>
                  <a:gd name="connsiteY5" fmla="*/ 51258 h 643271"/>
                  <a:gd name="connsiteX0" fmla="*/ 2128 w 481553"/>
                  <a:gd name="connsiteY0" fmla="*/ 51258 h 640472"/>
                  <a:gd name="connsiteX1" fmla="*/ 243427 w 481553"/>
                  <a:gd name="connsiteY1" fmla="*/ 61526 h 640472"/>
                  <a:gd name="connsiteX2" fmla="*/ 481553 w 481553"/>
                  <a:gd name="connsiteY2" fmla="*/ 165558 h 640472"/>
                  <a:gd name="connsiteX3" fmla="*/ 362039 w 481553"/>
                  <a:gd name="connsiteY3" fmla="*/ 448450 h 640472"/>
                  <a:gd name="connsiteX4" fmla="*/ 138653 w 481553"/>
                  <a:gd name="connsiteY4" fmla="*/ 626777 h 640472"/>
                  <a:gd name="connsiteX5" fmla="*/ 2128 w 481553"/>
                  <a:gd name="connsiteY5" fmla="*/ 51258 h 640472"/>
                  <a:gd name="connsiteX0" fmla="*/ 2128 w 481553"/>
                  <a:gd name="connsiteY0" fmla="*/ 60098 h 649312"/>
                  <a:gd name="connsiteX1" fmla="*/ 243427 w 481553"/>
                  <a:gd name="connsiteY1" fmla="*/ 70366 h 649312"/>
                  <a:gd name="connsiteX2" fmla="*/ 481553 w 481553"/>
                  <a:gd name="connsiteY2" fmla="*/ 174398 h 649312"/>
                  <a:gd name="connsiteX3" fmla="*/ 362039 w 481553"/>
                  <a:gd name="connsiteY3" fmla="*/ 457290 h 649312"/>
                  <a:gd name="connsiteX4" fmla="*/ 138653 w 481553"/>
                  <a:gd name="connsiteY4" fmla="*/ 635617 h 649312"/>
                  <a:gd name="connsiteX5" fmla="*/ 2128 w 481553"/>
                  <a:gd name="connsiteY5" fmla="*/ 60098 h 649312"/>
                  <a:gd name="connsiteX0" fmla="*/ 2128 w 481553"/>
                  <a:gd name="connsiteY0" fmla="*/ 54537 h 643751"/>
                  <a:gd name="connsiteX1" fmla="*/ 243427 w 481553"/>
                  <a:gd name="connsiteY1" fmla="*/ 64805 h 643751"/>
                  <a:gd name="connsiteX2" fmla="*/ 481553 w 481553"/>
                  <a:gd name="connsiteY2" fmla="*/ 168837 h 643751"/>
                  <a:gd name="connsiteX3" fmla="*/ 362039 w 481553"/>
                  <a:gd name="connsiteY3" fmla="*/ 451729 h 643751"/>
                  <a:gd name="connsiteX4" fmla="*/ 138653 w 481553"/>
                  <a:gd name="connsiteY4" fmla="*/ 630056 h 643751"/>
                  <a:gd name="connsiteX5" fmla="*/ 2128 w 481553"/>
                  <a:gd name="connsiteY5" fmla="*/ 54537 h 643751"/>
                  <a:gd name="connsiteX0" fmla="*/ 2128 w 481553"/>
                  <a:gd name="connsiteY0" fmla="*/ 54537 h 643751"/>
                  <a:gd name="connsiteX1" fmla="*/ 243427 w 481553"/>
                  <a:gd name="connsiteY1" fmla="*/ 64805 h 643751"/>
                  <a:gd name="connsiteX2" fmla="*/ 481553 w 481553"/>
                  <a:gd name="connsiteY2" fmla="*/ 168837 h 643751"/>
                  <a:gd name="connsiteX3" fmla="*/ 362039 w 481553"/>
                  <a:gd name="connsiteY3" fmla="*/ 451729 h 643751"/>
                  <a:gd name="connsiteX4" fmla="*/ 138653 w 481553"/>
                  <a:gd name="connsiteY4" fmla="*/ 630056 h 643751"/>
                  <a:gd name="connsiteX5" fmla="*/ 2128 w 481553"/>
                  <a:gd name="connsiteY5" fmla="*/ 54537 h 643751"/>
                  <a:gd name="connsiteX0" fmla="*/ 2239 w 481664"/>
                  <a:gd name="connsiteY0" fmla="*/ 40447 h 629661"/>
                  <a:gd name="connsiteX1" fmla="*/ 246713 w 481664"/>
                  <a:gd name="connsiteY1" fmla="*/ 87228 h 629661"/>
                  <a:gd name="connsiteX2" fmla="*/ 481664 w 481664"/>
                  <a:gd name="connsiteY2" fmla="*/ 154747 h 629661"/>
                  <a:gd name="connsiteX3" fmla="*/ 362150 w 481664"/>
                  <a:gd name="connsiteY3" fmla="*/ 437639 h 629661"/>
                  <a:gd name="connsiteX4" fmla="*/ 138764 w 481664"/>
                  <a:gd name="connsiteY4" fmla="*/ 615966 h 629661"/>
                  <a:gd name="connsiteX5" fmla="*/ 2239 w 481664"/>
                  <a:gd name="connsiteY5" fmla="*/ 40447 h 629661"/>
                  <a:gd name="connsiteX0" fmla="*/ 2239 w 481664"/>
                  <a:gd name="connsiteY0" fmla="*/ 43739 h 632953"/>
                  <a:gd name="connsiteX1" fmla="*/ 246713 w 481664"/>
                  <a:gd name="connsiteY1" fmla="*/ 90520 h 632953"/>
                  <a:gd name="connsiteX2" fmla="*/ 481664 w 481664"/>
                  <a:gd name="connsiteY2" fmla="*/ 158039 h 632953"/>
                  <a:gd name="connsiteX3" fmla="*/ 362150 w 481664"/>
                  <a:gd name="connsiteY3" fmla="*/ 440931 h 632953"/>
                  <a:gd name="connsiteX4" fmla="*/ 138764 w 481664"/>
                  <a:gd name="connsiteY4" fmla="*/ 619258 h 632953"/>
                  <a:gd name="connsiteX5" fmla="*/ 2239 w 481664"/>
                  <a:gd name="connsiteY5" fmla="*/ 43739 h 632953"/>
                  <a:gd name="connsiteX0" fmla="*/ 2239 w 481664"/>
                  <a:gd name="connsiteY0" fmla="*/ 37793 h 627007"/>
                  <a:gd name="connsiteX1" fmla="*/ 246713 w 481664"/>
                  <a:gd name="connsiteY1" fmla="*/ 84574 h 627007"/>
                  <a:gd name="connsiteX2" fmla="*/ 481664 w 481664"/>
                  <a:gd name="connsiteY2" fmla="*/ 152093 h 627007"/>
                  <a:gd name="connsiteX3" fmla="*/ 362150 w 481664"/>
                  <a:gd name="connsiteY3" fmla="*/ 434985 h 627007"/>
                  <a:gd name="connsiteX4" fmla="*/ 138764 w 481664"/>
                  <a:gd name="connsiteY4" fmla="*/ 613312 h 627007"/>
                  <a:gd name="connsiteX5" fmla="*/ 2239 w 481664"/>
                  <a:gd name="connsiteY5" fmla="*/ 37793 h 627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1664" h="627007">
                    <a:moveTo>
                      <a:pt x="2239" y="37793"/>
                    </a:moveTo>
                    <a:cubicBezTo>
                      <a:pt x="20230" y="-50330"/>
                      <a:pt x="209670" y="36948"/>
                      <a:pt x="246713" y="84574"/>
                    </a:cubicBezTo>
                    <a:cubicBezTo>
                      <a:pt x="283756" y="132200"/>
                      <a:pt x="403687" y="139729"/>
                      <a:pt x="481664" y="152093"/>
                    </a:cubicBezTo>
                    <a:cubicBezTo>
                      <a:pt x="431053" y="215257"/>
                      <a:pt x="365854" y="251224"/>
                      <a:pt x="362150" y="434985"/>
                    </a:cubicBezTo>
                    <a:cubicBezTo>
                      <a:pt x="374321" y="486984"/>
                      <a:pt x="198749" y="679511"/>
                      <a:pt x="138764" y="613312"/>
                    </a:cubicBezTo>
                    <a:cubicBezTo>
                      <a:pt x="78779" y="547113"/>
                      <a:pt x="-15752" y="125916"/>
                      <a:pt x="2239" y="377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69" name="Group 568"/>
              <p:cNvGrpSpPr/>
              <p:nvPr/>
            </p:nvGrpSpPr>
            <p:grpSpPr>
              <a:xfrm>
                <a:off x="16249174" y="2304008"/>
                <a:ext cx="2639811" cy="2192115"/>
                <a:chOff x="6846693" y="2598669"/>
                <a:chExt cx="2639811" cy="2192115"/>
              </a:xfrm>
            </p:grpSpPr>
            <p:sp>
              <p:nvSpPr>
                <p:cNvPr id="638" name="Oval 45"/>
                <p:cNvSpPr/>
                <p:nvPr/>
              </p:nvSpPr>
              <p:spPr>
                <a:xfrm rot="21337347">
                  <a:off x="6846693" y="3476265"/>
                  <a:ext cx="541482" cy="704876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9" name="Oval 45"/>
                <p:cNvSpPr/>
                <p:nvPr/>
              </p:nvSpPr>
              <p:spPr>
                <a:xfrm rot="20845815">
                  <a:off x="7025463" y="4025682"/>
                  <a:ext cx="477033" cy="620979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0" name="Oval 45"/>
                <p:cNvSpPr/>
                <p:nvPr/>
              </p:nvSpPr>
              <p:spPr>
                <a:xfrm rot="18239706">
                  <a:off x="7371248" y="4301809"/>
                  <a:ext cx="420855" cy="547849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1" name="Oval 45"/>
                <p:cNvSpPr/>
                <p:nvPr/>
              </p:nvSpPr>
              <p:spPr>
                <a:xfrm rot="16461675">
                  <a:off x="7780595" y="4322030"/>
                  <a:ext cx="407302" cy="530206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2" name="Oval 45"/>
                <p:cNvSpPr/>
                <p:nvPr/>
              </p:nvSpPr>
              <p:spPr>
                <a:xfrm rot="15230242">
                  <a:off x="8184410" y="4199361"/>
                  <a:ext cx="363769" cy="473537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3" name="Oval 45"/>
                <p:cNvSpPr/>
                <p:nvPr/>
              </p:nvSpPr>
              <p:spPr>
                <a:xfrm rot="14476485">
                  <a:off x="8519520" y="4003711"/>
                  <a:ext cx="318138" cy="414137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4" name="Oval 45"/>
                <p:cNvSpPr/>
                <p:nvPr/>
              </p:nvSpPr>
              <p:spPr>
                <a:xfrm rot="13333398">
                  <a:off x="8733373" y="3763819"/>
                  <a:ext cx="287444" cy="374181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5" name="Oval 45"/>
                <p:cNvSpPr/>
                <p:nvPr/>
              </p:nvSpPr>
              <p:spPr>
                <a:xfrm rot="13209685">
                  <a:off x="8904100" y="3540937"/>
                  <a:ext cx="238446" cy="310398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6" name="Oval 45"/>
                <p:cNvSpPr/>
                <p:nvPr/>
              </p:nvSpPr>
              <p:spPr>
                <a:xfrm rot="13209685">
                  <a:off x="9053563" y="3344349"/>
                  <a:ext cx="196915" cy="256335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7" name="Oval 45"/>
                <p:cNvSpPr/>
                <p:nvPr/>
              </p:nvSpPr>
              <p:spPr>
                <a:xfrm rot="13209685">
                  <a:off x="9161539" y="3160783"/>
                  <a:ext cx="173189" cy="225450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8" name="Oval 45"/>
                <p:cNvSpPr/>
                <p:nvPr/>
              </p:nvSpPr>
              <p:spPr>
                <a:xfrm rot="12886980">
                  <a:off x="9235340" y="3001905"/>
                  <a:ext cx="149171" cy="194184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9" name="Oval 45"/>
                <p:cNvSpPr/>
                <p:nvPr/>
              </p:nvSpPr>
              <p:spPr>
                <a:xfrm rot="12280035">
                  <a:off x="9292755" y="2839671"/>
                  <a:ext cx="142456" cy="185443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0" name="Oval 45"/>
                <p:cNvSpPr/>
                <p:nvPr/>
              </p:nvSpPr>
              <p:spPr>
                <a:xfrm rot="12280035">
                  <a:off x="9342145" y="2700273"/>
                  <a:ext cx="119617" cy="155712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1" name="Oval 45"/>
                <p:cNvSpPr/>
                <p:nvPr/>
              </p:nvSpPr>
              <p:spPr>
                <a:xfrm rot="12280035">
                  <a:off x="9394336" y="2598669"/>
                  <a:ext cx="92168" cy="119980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70" name="Group 569"/>
              <p:cNvGrpSpPr/>
              <p:nvPr/>
            </p:nvGrpSpPr>
            <p:grpSpPr>
              <a:xfrm rot="434334" flipH="1">
                <a:off x="12528370" y="1345574"/>
                <a:ext cx="2803358" cy="2798170"/>
                <a:chOff x="5942995" y="1597642"/>
                <a:chExt cx="2803358" cy="2798170"/>
              </a:xfrm>
            </p:grpSpPr>
            <p:sp>
              <p:nvSpPr>
                <p:cNvPr id="636" name="Oval 13"/>
                <p:cNvSpPr/>
                <p:nvPr/>
              </p:nvSpPr>
              <p:spPr>
                <a:xfrm>
                  <a:off x="6231063" y="2073518"/>
                  <a:ext cx="2487516" cy="2310735"/>
                </a:xfrm>
                <a:custGeom>
                  <a:avLst/>
                  <a:gdLst>
                    <a:gd name="connsiteX0" fmla="*/ 0 w 2139950"/>
                    <a:gd name="connsiteY0" fmla="*/ 1021751 h 2043501"/>
                    <a:gd name="connsiteX1" fmla="*/ 1069975 w 2139950"/>
                    <a:gd name="connsiteY1" fmla="*/ 0 h 2043501"/>
                    <a:gd name="connsiteX2" fmla="*/ 2139950 w 2139950"/>
                    <a:gd name="connsiteY2" fmla="*/ 1021751 h 2043501"/>
                    <a:gd name="connsiteX3" fmla="*/ 1069975 w 2139950"/>
                    <a:gd name="connsiteY3" fmla="*/ 2043502 h 2043501"/>
                    <a:gd name="connsiteX4" fmla="*/ 0 w 2139950"/>
                    <a:gd name="connsiteY4" fmla="*/ 1021751 h 2043501"/>
                    <a:gd name="connsiteX0" fmla="*/ 498930 w 2638880"/>
                    <a:gd name="connsiteY0" fmla="*/ 1104301 h 2126052"/>
                    <a:gd name="connsiteX1" fmla="*/ 248105 w 2638880"/>
                    <a:gd name="connsiteY1" fmla="*/ 0 h 2126052"/>
                    <a:gd name="connsiteX2" fmla="*/ 2638880 w 2638880"/>
                    <a:gd name="connsiteY2" fmla="*/ 1104301 h 2126052"/>
                    <a:gd name="connsiteX3" fmla="*/ 1568905 w 2638880"/>
                    <a:gd name="connsiteY3" fmla="*/ 2126052 h 2126052"/>
                    <a:gd name="connsiteX4" fmla="*/ 498930 w 2638880"/>
                    <a:gd name="connsiteY4" fmla="*/ 1104301 h 2126052"/>
                    <a:gd name="connsiteX0" fmla="*/ 445646 w 2585596"/>
                    <a:gd name="connsiteY0" fmla="*/ 1106686 h 2128437"/>
                    <a:gd name="connsiteX1" fmla="*/ 194821 w 2585596"/>
                    <a:gd name="connsiteY1" fmla="*/ 2385 h 2128437"/>
                    <a:gd name="connsiteX2" fmla="*/ 2585596 w 2585596"/>
                    <a:gd name="connsiteY2" fmla="*/ 1106686 h 2128437"/>
                    <a:gd name="connsiteX3" fmla="*/ 1515621 w 2585596"/>
                    <a:gd name="connsiteY3" fmla="*/ 2128437 h 2128437"/>
                    <a:gd name="connsiteX4" fmla="*/ 445646 w 2585596"/>
                    <a:gd name="connsiteY4" fmla="*/ 1106686 h 2128437"/>
                    <a:gd name="connsiteX0" fmla="*/ 307816 w 1422301"/>
                    <a:gd name="connsiteY0" fmla="*/ 1107130 h 2130364"/>
                    <a:gd name="connsiteX1" fmla="*/ 56991 w 1422301"/>
                    <a:gd name="connsiteY1" fmla="*/ 2829 h 2130364"/>
                    <a:gd name="connsiteX2" fmla="*/ 1234916 w 1422301"/>
                    <a:gd name="connsiteY2" fmla="*/ 878530 h 2130364"/>
                    <a:gd name="connsiteX3" fmla="*/ 1377791 w 1422301"/>
                    <a:gd name="connsiteY3" fmla="*/ 2128881 h 2130364"/>
                    <a:gd name="connsiteX4" fmla="*/ 307816 w 1422301"/>
                    <a:gd name="connsiteY4" fmla="*/ 1107130 h 2130364"/>
                    <a:gd name="connsiteX0" fmla="*/ 108456 w 1649783"/>
                    <a:gd name="connsiteY0" fmla="*/ 705775 h 2128406"/>
                    <a:gd name="connsiteX1" fmla="*/ 257681 w 1649783"/>
                    <a:gd name="connsiteY1" fmla="*/ 1524 h 2128406"/>
                    <a:gd name="connsiteX2" fmla="*/ 1435606 w 1649783"/>
                    <a:gd name="connsiteY2" fmla="*/ 877225 h 2128406"/>
                    <a:gd name="connsiteX3" fmla="*/ 1578481 w 1649783"/>
                    <a:gd name="connsiteY3" fmla="*/ 2127576 h 2128406"/>
                    <a:gd name="connsiteX4" fmla="*/ 108456 w 1649783"/>
                    <a:gd name="connsiteY4" fmla="*/ 705775 h 2128406"/>
                    <a:gd name="connsiteX0" fmla="*/ 108456 w 1662747"/>
                    <a:gd name="connsiteY0" fmla="*/ 716053 h 2138468"/>
                    <a:gd name="connsiteX1" fmla="*/ 257681 w 1662747"/>
                    <a:gd name="connsiteY1" fmla="*/ 11802 h 2138468"/>
                    <a:gd name="connsiteX2" fmla="*/ 1037874 w 1662747"/>
                    <a:gd name="connsiteY2" fmla="*/ 318877 h 2138468"/>
                    <a:gd name="connsiteX3" fmla="*/ 1435606 w 1662747"/>
                    <a:gd name="connsiteY3" fmla="*/ 887503 h 2138468"/>
                    <a:gd name="connsiteX4" fmla="*/ 1578481 w 1662747"/>
                    <a:gd name="connsiteY4" fmla="*/ 2137854 h 2138468"/>
                    <a:gd name="connsiteX5" fmla="*/ 108456 w 1662747"/>
                    <a:gd name="connsiteY5" fmla="*/ 716053 h 2138468"/>
                    <a:gd name="connsiteX0" fmla="*/ 107801 w 1662092"/>
                    <a:gd name="connsiteY0" fmla="*/ 752109 h 2174524"/>
                    <a:gd name="connsiteX1" fmla="*/ 257026 w 1662092"/>
                    <a:gd name="connsiteY1" fmla="*/ 47858 h 2174524"/>
                    <a:gd name="connsiteX2" fmla="*/ 1418219 w 1662092"/>
                    <a:gd name="connsiteY2" fmla="*/ 158083 h 2174524"/>
                    <a:gd name="connsiteX3" fmla="*/ 1434951 w 1662092"/>
                    <a:gd name="connsiteY3" fmla="*/ 923559 h 2174524"/>
                    <a:gd name="connsiteX4" fmla="*/ 1577826 w 1662092"/>
                    <a:gd name="connsiteY4" fmla="*/ 2173910 h 2174524"/>
                    <a:gd name="connsiteX5" fmla="*/ 107801 w 1662092"/>
                    <a:gd name="connsiteY5" fmla="*/ 752109 h 2174524"/>
                    <a:gd name="connsiteX0" fmla="*/ 107801 w 1662092"/>
                    <a:gd name="connsiteY0" fmla="*/ 718889 h 2141304"/>
                    <a:gd name="connsiteX1" fmla="*/ 257026 w 1662092"/>
                    <a:gd name="connsiteY1" fmla="*/ 14638 h 2141304"/>
                    <a:gd name="connsiteX2" fmla="*/ 1418219 w 1662092"/>
                    <a:gd name="connsiteY2" fmla="*/ 124863 h 2141304"/>
                    <a:gd name="connsiteX3" fmla="*/ 1434951 w 1662092"/>
                    <a:gd name="connsiteY3" fmla="*/ 890339 h 2141304"/>
                    <a:gd name="connsiteX4" fmla="*/ 1577826 w 1662092"/>
                    <a:gd name="connsiteY4" fmla="*/ 2140690 h 2141304"/>
                    <a:gd name="connsiteX5" fmla="*/ 107801 w 1662092"/>
                    <a:gd name="connsiteY5" fmla="*/ 718889 h 2141304"/>
                    <a:gd name="connsiteX0" fmla="*/ 107801 w 1662092"/>
                    <a:gd name="connsiteY0" fmla="*/ 719854 h 2142269"/>
                    <a:gd name="connsiteX1" fmla="*/ 257026 w 1662092"/>
                    <a:gd name="connsiteY1" fmla="*/ 15603 h 2142269"/>
                    <a:gd name="connsiteX2" fmla="*/ 1418219 w 1662092"/>
                    <a:gd name="connsiteY2" fmla="*/ 125828 h 2142269"/>
                    <a:gd name="connsiteX3" fmla="*/ 1434951 w 1662092"/>
                    <a:gd name="connsiteY3" fmla="*/ 891304 h 2142269"/>
                    <a:gd name="connsiteX4" fmla="*/ 1577826 w 1662092"/>
                    <a:gd name="connsiteY4" fmla="*/ 2141655 h 2142269"/>
                    <a:gd name="connsiteX5" fmla="*/ 107801 w 1662092"/>
                    <a:gd name="connsiteY5" fmla="*/ 719854 h 2142269"/>
                    <a:gd name="connsiteX0" fmla="*/ 119483 w 1673774"/>
                    <a:gd name="connsiteY0" fmla="*/ 664911 h 2087326"/>
                    <a:gd name="connsiteX1" fmla="*/ 236958 w 1673774"/>
                    <a:gd name="connsiteY1" fmla="*/ 17810 h 2087326"/>
                    <a:gd name="connsiteX2" fmla="*/ 1429901 w 1673774"/>
                    <a:gd name="connsiteY2" fmla="*/ 70885 h 2087326"/>
                    <a:gd name="connsiteX3" fmla="*/ 1446633 w 1673774"/>
                    <a:gd name="connsiteY3" fmla="*/ 836361 h 2087326"/>
                    <a:gd name="connsiteX4" fmla="*/ 1589508 w 1673774"/>
                    <a:gd name="connsiteY4" fmla="*/ 2086712 h 2087326"/>
                    <a:gd name="connsiteX5" fmla="*/ 119483 w 1673774"/>
                    <a:gd name="connsiteY5" fmla="*/ 664911 h 2087326"/>
                    <a:gd name="connsiteX0" fmla="*/ 119483 w 1673774"/>
                    <a:gd name="connsiteY0" fmla="*/ 667335 h 2089750"/>
                    <a:gd name="connsiteX1" fmla="*/ 236958 w 1673774"/>
                    <a:gd name="connsiteY1" fmla="*/ 20234 h 2089750"/>
                    <a:gd name="connsiteX2" fmla="*/ 1429901 w 1673774"/>
                    <a:gd name="connsiteY2" fmla="*/ 73309 h 2089750"/>
                    <a:gd name="connsiteX3" fmla="*/ 1446633 w 1673774"/>
                    <a:gd name="connsiteY3" fmla="*/ 838785 h 2089750"/>
                    <a:gd name="connsiteX4" fmla="*/ 1589508 w 1673774"/>
                    <a:gd name="connsiteY4" fmla="*/ 2089136 h 2089750"/>
                    <a:gd name="connsiteX5" fmla="*/ 119483 w 1673774"/>
                    <a:gd name="connsiteY5" fmla="*/ 667335 h 2089750"/>
                    <a:gd name="connsiteX0" fmla="*/ 119483 w 2093857"/>
                    <a:gd name="connsiteY0" fmla="*/ 667335 h 2089136"/>
                    <a:gd name="connsiteX1" fmla="*/ 236958 w 2093857"/>
                    <a:gd name="connsiteY1" fmla="*/ 20234 h 2089136"/>
                    <a:gd name="connsiteX2" fmla="*/ 1429901 w 2093857"/>
                    <a:gd name="connsiteY2" fmla="*/ 73309 h 2089136"/>
                    <a:gd name="connsiteX3" fmla="*/ 2075283 w 2093857"/>
                    <a:gd name="connsiteY3" fmla="*/ 660985 h 2089136"/>
                    <a:gd name="connsiteX4" fmla="*/ 1589508 w 2093857"/>
                    <a:gd name="connsiteY4" fmla="*/ 2089136 h 2089136"/>
                    <a:gd name="connsiteX5" fmla="*/ 119483 w 2093857"/>
                    <a:gd name="connsiteY5" fmla="*/ 667335 h 2089136"/>
                    <a:gd name="connsiteX0" fmla="*/ 119483 w 2075478"/>
                    <a:gd name="connsiteY0" fmla="*/ 685866 h 2107667"/>
                    <a:gd name="connsiteX1" fmla="*/ 236958 w 2075478"/>
                    <a:gd name="connsiteY1" fmla="*/ 38765 h 2107667"/>
                    <a:gd name="connsiteX2" fmla="*/ 1429901 w 2075478"/>
                    <a:gd name="connsiteY2" fmla="*/ 91840 h 2107667"/>
                    <a:gd name="connsiteX3" fmla="*/ 1645800 w 2075478"/>
                    <a:gd name="connsiteY3" fmla="*/ 244240 h 2107667"/>
                    <a:gd name="connsiteX4" fmla="*/ 2075283 w 2075478"/>
                    <a:gd name="connsiteY4" fmla="*/ 679516 h 2107667"/>
                    <a:gd name="connsiteX5" fmla="*/ 1589508 w 2075478"/>
                    <a:gd name="connsiteY5" fmla="*/ 2107667 h 2107667"/>
                    <a:gd name="connsiteX6" fmla="*/ 119483 w 2075478"/>
                    <a:gd name="connsiteY6" fmla="*/ 685866 h 2107667"/>
                    <a:gd name="connsiteX0" fmla="*/ 119483 w 2075464"/>
                    <a:gd name="connsiteY0" fmla="*/ 894686 h 2316487"/>
                    <a:gd name="connsiteX1" fmla="*/ 236958 w 2075464"/>
                    <a:gd name="connsiteY1" fmla="*/ 247585 h 2316487"/>
                    <a:gd name="connsiteX2" fmla="*/ 1429901 w 2075464"/>
                    <a:gd name="connsiteY2" fmla="*/ 300660 h 2316487"/>
                    <a:gd name="connsiteX3" fmla="*/ 1620400 w 2075464"/>
                    <a:gd name="connsiteY3" fmla="*/ 14910 h 2316487"/>
                    <a:gd name="connsiteX4" fmla="*/ 2075283 w 2075464"/>
                    <a:gd name="connsiteY4" fmla="*/ 888336 h 2316487"/>
                    <a:gd name="connsiteX5" fmla="*/ 1589508 w 2075464"/>
                    <a:gd name="connsiteY5" fmla="*/ 2316487 h 2316487"/>
                    <a:gd name="connsiteX6" fmla="*/ 119483 w 2075464"/>
                    <a:gd name="connsiteY6" fmla="*/ 894686 h 2316487"/>
                    <a:gd name="connsiteX0" fmla="*/ 119483 w 2075464"/>
                    <a:gd name="connsiteY0" fmla="*/ 962437 h 2384238"/>
                    <a:gd name="connsiteX1" fmla="*/ 236958 w 2075464"/>
                    <a:gd name="connsiteY1" fmla="*/ 315336 h 2384238"/>
                    <a:gd name="connsiteX2" fmla="*/ 1429901 w 2075464"/>
                    <a:gd name="connsiteY2" fmla="*/ 368411 h 2384238"/>
                    <a:gd name="connsiteX3" fmla="*/ 1620400 w 2075464"/>
                    <a:gd name="connsiteY3" fmla="*/ 82661 h 2384238"/>
                    <a:gd name="connsiteX4" fmla="*/ 2075283 w 2075464"/>
                    <a:gd name="connsiteY4" fmla="*/ 956087 h 2384238"/>
                    <a:gd name="connsiteX5" fmla="*/ 1589508 w 2075464"/>
                    <a:gd name="connsiteY5" fmla="*/ 2384238 h 2384238"/>
                    <a:gd name="connsiteX6" fmla="*/ 119483 w 2075464"/>
                    <a:gd name="connsiteY6" fmla="*/ 962437 h 2384238"/>
                    <a:gd name="connsiteX0" fmla="*/ 119483 w 2075464"/>
                    <a:gd name="connsiteY0" fmla="*/ 960703 h 2382504"/>
                    <a:gd name="connsiteX1" fmla="*/ 236958 w 2075464"/>
                    <a:gd name="connsiteY1" fmla="*/ 313602 h 2382504"/>
                    <a:gd name="connsiteX2" fmla="*/ 1429901 w 2075464"/>
                    <a:gd name="connsiteY2" fmla="*/ 366677 h 2382504"/>
                    <a:gd name="connsiteX3" fmla="*/ 1620400 w 2075464"/>
                    <a:gd name="connsiteY3" fmla="*/ 80927 h 2382504"/>
                    <a:gd name="connsiteX4" fmla="*/ 2075283 w 2075464"/>
                    <a:gd name="connsiteY4" fmla="*/ 954353 h 2382504"/>
                    <a:gd name="connsiteX5" fmla="*/ 1589508 w 2075464"/>
                    <a:gd name="connsiteY5" fmla="*/ 2382504 h 2382504"/>
                    <a:gd name="connsiteX6" fmla="*/ 119483 w 2075464"/>
                    <a:gd name="connsiteY6" fmla="*/ 960703 h 2382504"/>
                    <a:gd name="connsiteX0" fmla="*/ 119483 w 2075464"/>
                    <a:gd name="connsiteY0" fmla="*/ 935238 h 2357039"/>
                    <a:gd name="connsiteX1" fmla="*/ 236958 w 2075464"/>
                    <a:gd name="connsiteY1" fmla="*/ 288137 h 2357039"/>
                    <a:gd name="connsiteX2" fmla="*/ 1429901 w 2075464"/>
                    <a:gd name="connsiteY2" fmla="*/ 341212 h 2357039"/>
                    <a:gd name="connsiteX3" fmla="*/ 1620400 w 2075464"/>
                    <a:gd name="connsiteY3" fmla="*/ 55462 h 2357039"/>
                    <a:gd name="connsiteX4" fmla="*/ 2075283 w 2075464"/>
                    <a:gd name="connsiteY4" fmla="*/ 928888 h 2357039"/>
                    <a:gd name="connsiteX5" fmla="*/ 1589508 w 2075464"/>
                    <a:gd name="connsiteY5" fmla="*/ 2357039 h 2357039"/>
                    <a:gd name="connsiteX6" fmla="*/ 119483 w 2075464"/>
                    <a:gd name="connsiteY6" fmla="*/ 935238 h 2357039"/>
                    <a:gd name="connsiteX0" fmla="*/ 119483 w 2075464"/>
                    <a:gd name="connsiteY0" fmla="*/ 958320 h 2380121"/>
                    <a:gd name="connsiteX1" fmla="*/ 236958 w 2075464"/>
                    <a:gd name="connsiteY1" fmla="*/ 311219 h 2380121"/>
                    <a:gd name="connsiteX2" fmla="*/ 1429901 w 2075464"/>
                    <a:gd name="connsiteY2" fmla="*/ 364294 h 2380121"/>
                    <a:gd name="connsiteX3" fmla="*/ 1620400 w 2075464"/>
                    <a:gd name="connsiteY3" fmla="*/ 78544 h 2380121"/>
                    <a:gd name="connsiteX4" fmla="*/ 2075283 w 2075464"/>
                    <a:gd name="connsiteY4" fmla="*/ 951970 h 2380121"/>
                    <a:gd name="connsiteX5" fmla="*/ 1589508 w 2075464"/>
                    <a:gd name="connsiteY5" fmla="*/ 2380121 h 2380121"/>
                    <a:gd name="connsiteX6" fmla="*/ 119483 w 2075464"/>
                    <a:gd name="connsiteY6" fmla="*/ 958320 h 2380121"/>
                    <a:gd name="connsiteX0" fmla="*/ 124497 w 2080478"/>
                    <a:gd name="connsiteY0" fmla="*/ 958320 h 2380121"/>
                    <a:gd name="connsiteX1" fmla="*/ 229272 w 2080478"/>
                    <a:gd name="connsiteY1" fmla="*/ 285819 h 2380121"/>
                    <a:gd name="connsiteX2" fmla="*/ 1434915 w 2080478"/>
                    <a:gd name="connsiteY2" fmla="*/ 364294 h 2380121"/>
                    <a:gd name="connsiteX3" fmla="*/ 1625414 w 2080478"/>
                    <a:gd name="connsiteY3" fmla="*/ 78544 h 2380121"/>
                    <a:gd name="connsiteX4" fmla="*/ 2080297 w 2080478"/>
                    <a:gd name="connsiteY4" fmla="*/ 951970 h 2380121"/>
                    <a:gd name="connsiteX5" fmla="*/ 1594522 w 2080478"/>
                    <a:gd name="connsiteY5" fmla="*/ 2380121 h 2380121"/>
                    <a:gd name="connsiteX6" fmla="*/ 124497 w 2080478"/>
                    <a:gd name="connsiteY6" fmla="*/ 958320 h 2380121"/>
                    <a:gd name="connsiteX0" fmla="*/ 124497 w 2157824"/>
                    <a:gd name="connsiteY0" fmla="*/ 958320 h 2380121"/>
                    <a:gd name="connsiteX1" fmla="*/ 229272 w 2157824"/>
                    <a:gd name="connsiteY1" fmla="*/ 285819 h 2380121"/>
                    <a:gd name="connsiteX2" fmla="*/ 1434915 w 2157824"/>
                    <a:gd name="connsiteY2" fmla="*/ 364294 h 2380121"/>
                    <a:gd name="connsiteX3" fmla="*/ 1625414 w 2157824"/>
                    <a:gd name="connsiteY3" fmla="*/ 78544 h 2380121"/>
                    <a:gd name="connsiteX4" fmla="*/ 2080297 w 2157824"/>
                    <a:gd name="connsiteY4" fmla="*/ 951970 h 2380121"/>
                    <a:gd name="connsiteX5" fmla="*/ 1594522 w 2157824"/>
                    <a:gd name="connsiteY5" fmla="*/ 2380121 h 2380121"/>
                    <a:gd name="connsiteX6" fmla="*/ 124497 w 2157824"/>
                    <a:gd name="connsiteY6" fmla="*/ 958320 h 2380121"/>
                    <a:gd name="connsiteX0" fmla="*/ 124497 w 2157824"/>
                    <a:gd name="connsiteY0" fmla="*/ 958320 h 2380121"/>
                    <a:gd name="connsiteX1" fmla="*/ 229272 w 2157824"/>
                    <a:gd name="connsiteY1" fmla="*/ 285819 h 2380121"/>
                    <a:gd name="connsiteX2" fmla="*/ 1434915 w 2157824"/>
                    <a:gd name="connsiteY2" fmla="*/ 364294 h 2380121"/>
                    <a:gd name="connsiteX3" fmla="*/ 1625414 w 2157824"/>
                    <a:gd name="connsiteY3" fmla="*/ 78544 h 2380121"/>
                    <a:gd name="connsiteX4" fmla="*/ 2080297 w 2157824"/>
                    <a:gd name="connsiteY4" fmla="*/ 951970 h 2380121"/>
                    <a:gd name="connsiteX5" fmla="*/ 1594522 w 2157824"/>
                    <a:gd name="connsiteY5" fmla="*/ 2380121 h 2380121"/>
                    <a:gd name="connsiteX6" fmla="*/ 124497 w 2157824"/>
                    <a:gd name="connsiteY6" fmla="*/ 958320 h 2380121"/>
                    <a:gd name="connsiteX0" fmla="*/ 124497 w 2180726"/>
                    <a:gd name="connsiteY0" fmla="*/ 958320 h 2380121"/>
                    <a:gd name="connsiteX1" fmla="*/ 229272 w 2180726"/>
                    <a:gd name="connsiteY1" fmla="*/ 285819 h 2380121"/>
                    <a:gd name="connsiteX2" fmla="*/ 1434915 w 2180726"/>
                    <a:gd name="connsiteY2" fmla="*/ 364294 h 2380121"/>
                    <a:gd name="connsiteX3" fmla="*/ 1625414 w 2180726"/>
                    <a:gd name="connsiteY3" fmla="*/ 78544 h 2380121"/>
                    <a:gd name="connsiteX4" fmla="*/ 2105697 w 2180726"/>
                    <a:gd name="connsiteY4" fmla="*/ 951970 h 2380121"/>
                    <a:gd name="connsiteX5" fmla="*/ 1594522 w 2180726"/>
                    <a:gd name="connsiteY5" fmla="*/ 2380121 h 2380121"/>
                    <a:gd name="connsiteX6" fmla="*/ 124497 w 2180726"/>
                    <a:gd name="connsiteY6" fmla="*/ 958320 h 2380121"/>
                    <a:gd name="connsiteX0" fmla="*/ 122493 w 2178722"/>
                    <a:gd name="connsiteY0" fmla="*/ 958320 h 2380121"/>
                    <a:gd name="connsiteX1" fmla="*/ 227268 w 2178722"/>
                    <a:gd name="connsiteY1" fmla="*/ 285819 h 2380121"/>
                    <a:gd name="connsiteX2" fmla="*/ 1388461 w 2178722"/>
                    <a:gd name="connsiteY2" fmla="*/ 364294 h 2380121"/>
                    <a:gd name="connsiteX3" fmla="*/ 1623410 w 2178722"/>
                    <a:gd name="connsiteY3" fmla="*/ 78544 h 2380121"/>
                    <a:gd name="connsiteX4" fmla="*/ 2103693 w 2178722"/>
                    <a:gd name="connsiteY4" fmla="*/ 951970 h 2380121"/>
                    <a:gd name="connsiteX5" fmla="*/ 1592518 w 2178722"/>
                    <a:gd name="connsiteY5" fmla="*/ 2380121 h 2380121"/>
                    <a:gd name="connsiteX6" fmla="*/ 122493 w 2178722"/>
                    <a:gd name="connsiteY6" fmla="*/ 958320 h 2380121"/>
                    <a:gd name="connsiteX0" fmla="*/ 174666 w 2506610"/>
                    <a:gd name="connsiteY0" fmla="*/ 958320 h 2475371"/>
                    <a:gd name="connsiteX1" fmla="*/ 279441 w 2506610"/>
                    <a:gd name="connsiteY1" fmla="*/ 285819 h 2475371"/>
                    <a:gd name="connsiteX2" fmla="*/ 1440634 w 2506610"/>
                    <a:gd name="connsiteY2" fmla="*/ 364294 h 2475371"/>
                    <a:gd name="connsiteX3" fmla="*/ 1675583 w 2506610"/>
                    <a:gd name="connsiteY3" fmla="*/ 78544 h 2475371"/>
                    <a:gd name="connsiteX4" fmla="*/ 2155866 w 2506610"/>
                    <a:gd name="connsiteY4" fmla="*/ 951970 h 2475371"/>
                    <a:gd name="connsiteX5" fmla="*/ 2355891 w 2506610"/>
                    <a:gd name="connsiteY5" fmla="*/ 2475371 h 2475371"/>
                    <a:gd name="connsiteX6" fmla="*/ 174666 w 2506610"/>
                    <a:gd name="connsiteY6" fmla="*/ 958320 h 2475371"/>
                    <a:gd name="connsiteX0" fmla="*/ 174666 w 2461472"/>
                    <a:gd name="connsiteY0" fmla="*/ 958320 h 2476633"/>
                    <a:gd name="connsiteX1" fmla="*/ 279441 w 2461472"/>
                    <a:gd name="connsiteY1" fmla="*/ 285819 h 2476633"/>
                    <a:gd name="connsiteX2" fmla="*/ 1440634 w 2461472"/>
                    <a:gd name="connsiteY2" fmla="*/ 364294 h 2476633"/>
                    <a:gd name="connsiteX3" fmla="*/ 1675583 w 2461472"/>
                    <a:gd name="connsiteY3" fmla="*/ 78544 h 2476633"/>
                    <a:gd name="connsiteX4" fmla="*/ 2155866 w 2461472"/>
                    <a:gd name="connsiteY4" fmla="*/ 951970 h 2476633"/>
                    <a:gd name="connsiteX5" fmla="*/ 2355891 w 2461472"/>
                    <a:gd name="connsiteY5" fmla="*/ 2475371 h 2476633"/>
                    <a:gd name="connsiteX6" fmla="*/ 174666 w 2461472"/>
                    <a:gd name="connsiteY6" fmla="*/ 958320 h 2476633"/>
                    <a:gd name="connsiteX0" fmla="*/ 174666 w 2515074"/>
                    <a:gd name="connsiteY0" fmla="*/ 958320 h 2475823"/>
                    <a:gd name="connsiteX1" fmla="*/ 279441 w 2515074"/>
                    <a:gd name="connsiteY1" fmla="*/ 285819 h 2475823"/>
                    <a:gd name="connsiteX2" fmla="*/ 1440634 w 2515074"/>
                    <a:gd name="connsiteY2" fmla="*/ 364294 h 2475823"/>
                    <a:gd name="connsiteX3" fmla="*/ 1675583 w 2515074"/>
                    <a:gd name="connsiteY3" fmla="*/ 78544 h 2475823"/>
                    <a:gd name="connsiteX4" fmla="*/ 2155866 w 2515074"/>
                    <a:gd name="connsiteY4" fmla="*/ 951970 h 2475823"/>
                    <a:gd name="connsiteX5" fmla="*/ 2355891 w 2515074"/>
                    <a:gd name="connsiteY5" fmla="*/ 2475371 h 2475823"/>
                    <a:gd name="connsiteX6" fmla="*/ 174666 w 2515074"/>
                    <a:gd name="connsiteY6" fmla="*/ 958320 h 2475823"/>
                    <a:gd name="connsiteX0" fmla="*/ 174666 w 2515074"/>
                    <a:gd name="connsiteY0" fmla="*/ 958320 h 2569994"/>
                    <a:gd name="connsiteX1" fmla="*/ 279441 w 2515074"/>
                    <a:gd name="connsiteY1" fmla="*/ 285819 h 2569994"/>
                    <a:gd name="connsiteX2" fmla="*/ 1440634 w 2515074"/>
                    <a:gd name="connsiteY2" fmla="*/ 364294 h 2569994"/>
                    <a:gd name="connsiteX3" fmla="*/ 1675583 w 2515074"/>
                    <a:gd name="connsiteY3" fmla="*/ 78544 h 2569994"/>
                    <a:gd name="connsiteX4" fmla="*/ 2155866 w 2515074"/>
                    <a:gd name="connsiteY4" fmla="*/ 951970 h 2569994"/>
                    <a:gd name="connsiteX5" fmla="*/ 2355891 w 2515074"/>
                    <a:gd name="connsiteY5" fmla="*/ 2475371 h 2569994"/>
                    <a:gd name="connsiteX6" fmla="*/ 1897833 w 2515074"/>
                    <a:gd name="connsiteY6" fmla="*/ 2250245 h 2569994"/>
                    <a:gd name="connsiteX7" fmla="*/ 174666 w 2515074"/>
                    <a:gd name="connsiteY7" fmla="*/ 958320 h 2569994"/>
                    <a:gd name="connsiteX0" fmla="*/ 141019 w 2345460"/>
                    <a:gd name="connsiteY0" fmla="*/ 958320 h 2490669"/>
                    <a:gd name="connsiteX1" fmla="*/ 245794 w 2345460"/>
                    <a:gd name="connsiteY1" fmla="*/ 285819 h 2490669"/>
                    <a:gd name="connsiteX2" fmla="*/ 1406987 w 2345460"/>
                    <a:gd name="connsiteY2" fmla="*/ 364294 h 2490669"/>
                    <a:gd name="connsiteX3" fmla="*/ 1641936 w 2345460"/>
                    <a:gd name="connsiteY3" fmla="*/ 78544 h 2490669"/>
                    <a:gd name="connsiteX4" fmla="*/ 2122219 w 2345460"/>
                    <a:gd name="connsiteY4" fmla="*/ 951970 h 2490669"/>
                    <a:gd name="connsiteX5" fmla="*/ 2322244 w 2345460"/>
                    <a:gd name="connsiteY5" fmla="*/ 2475371 h 2490669"/>
                    <a:gd name="connsiteX6" fmla="*/ 1864186 w 2345460"/>
                    <a:gd name="connsiteY6" fmla="*/ 1691445 h 2490669"/>
                    <a:gd name="connsiteX7" fmla="*/ 141019 w 2345460"/>
                    <a:gd name="connsiteY7" fmla="*/ 958320 h 2490669"/>
                    <a:gd name="connsiteX0" fmla="*/ 141019 w 2469987"/>
                    <a:gd name="connsiteY0" fmla="*/ 958320 h 2317568"/>
                    <a:gd name="connsiteX1" fmla="*/ 245794 w 2469987"/>
                    <a:gd name="connsiteY1" fmla="*/ 285819 h 2317568"/>
                    <a:gd name="connsiteX2" fmla="*/ 1406987 w 2469987"/>
                    <a:gd name="connsiteY2" fmla="*/ 364294 h 2317568"/>
                    <a:gd name="connsiteX3" fmla="*/ 1641936 w 2469987"/>
                    <a:gd name="connsiteY3" fmla="*/ 78544 h 2317568"/>
                    <a:gd name="connsiteX4" fmla="*/ 2122219 w 2469987"/>
                    <a:gd name="connsiteY4" fmla="*/ 951970 h 2317568"/>
                    <a:gd name="connsiteX5" fmla="*/ 2461944 w 2469987"/>
                    <a:gd name="connsiteY5" fmla="*/ 2297571 h 2317568"/>
                    <a:gd name="connsiteX6" fmla="*/ 1864186 w 2469987"/>
                    <a:gd name="connsiteY6" fmla="*/ 1691445 h 2317568"/>
                    <a:gd name="connsiteX7" fmla="*/ 141019 w 2469987"/>
                    <a:gd name="connsiteY7" fmla="*/ 958320 h 2317568"/>
                    <a:gd name="connsiteX0" fmla="*/ 141019 w 2466573"/>
                    <a:gd name="connsiteY0" fmla="*/ 958320 h 2298716"/>
                    <a:gd name="connsiteX1" fmla="*/ 245794 w 2466573"/>
                    <a:gd name="connsiteY1" fmla="*/ 285819 h 2298716"/>
                    <a:gd name="connsiteX2" fmla="*/ 1406987 w 2466573"/>
                    <a:gd name="connsiteY2" fmla="*/ 364294 h 2298716"/>
                    <a:gd name="connsiteX3" fmla="*/ 1641936 w 2466573"/>
                    <a:gd name="connsiteY3" fmla="*/ 78544 h 2298716"/>
                    <a:gd name="connsiteX4" fmla="*/ 2122219 w 2466573"/>
                    <a:gd name="connsiteY4" fmla="*/ 951970 h 2298716"/>
                    <a:gd name="connsiteX5" fmla="*/ 2461944 w 2466573"/>
                    <a:gd name="connsiteY5" fmla="*/ 2297571 h 2298716"/>
                    <a:gd name="connsiteX6" fmla="*/ 1864186 w 2466573"/>
                    <a:gd name="connsiteY6" fmla="*/ 1691445 h 2298716"/>
                    <a:gd name="connsiteX7" fmla="*/ 141019 w 2466573"/>
                    <a:gd name="connsiteY7" fmla="*/ 958320 h 2298716"/>
                    <a:gd name="connsiteX0" fmla="*/ 141019 w 2466573"/>
                    <a:gd name="connsiteY0" fmla="*/ 958320 h 2298716"/>
                    <a:gd name="connsiteX1" fmla="*/ 245794 w 2466573"/>
                    <a:gd name="connsiteY1" fmla="*/ 285819 h 2298716"/>
                    <a:gd name="connsiteX2" fmla="*/ 1406987 w 2466573"/>
                    <a:gd name="connsiteY2" fmla="*/ 364294 h 2298716"/>
                    <a:gd name="connsiteX3" fmla="*/ 1641936 w 2466573"/>
                    <a:gd name="connsiteY3" fmla="*/ 78544 h 2298716"/>
                    <a:gd name="connsiteX4" fmla="*/ 2122219 w 2466573"/>
                    <a:gd name="connsiteY4" fmla="*/ 951970 h 2298716"/>
                    <a:gd name="connsiteX5" fmla="*/ 2461944 w 2466573"/>
                    <a:gd name="connsiteY5" fmla="*/ 2297571 h 2298716"/>
                    <a:gd name="connsiteX6" fmla="*/ 1864186 w 2466573"/>
                    <a:gd name="connsiteY6" fmla="*/ 1691445 h 2298716"/>
                    <a:gd name="connsiteX7" fmla="*/ 1330786 w 2466573"/>
                    <a:gd name="connsiteY7" fmla="*/ 1443795 h 2298716"/>
                    <a:gd name="connsiteX8" fmla="*/ 141019 w 2466573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71002 w 2396556"/>
                    <a:gd name="connsiteY0" fmla="*/ 958320 h 2298716"/>
                    <a:gd name="connsiteX1" fmla="*/ 175777 w 2396556"/>
                    <a:gd name="connsiteY1" fmla="*/ 285819 h 2298716"/>
                    <a:gd name="connsiteX2" fmla="*/ 1336970 w 2396556"/>
                    <a:gd name="connsiteY2" fmla="*/ 364294 h 2298716"/>
                    <a:gd name="connsiteX3" fmla="*/ 1571919 w 2396556"/>
                    <a:gd name="connsiteY3" fmla="*/ 78544 h 2298716"/>
                    <a:gd name="connsiteX4" fmla="*/ 2052202 w 2396556"/>
                    <a:gd name="connsiteY4" fmla="*/ 951970 h 2298716"/>
                    <a:gd name="connsiteX5" fmla="*/ 2391927 w 2396556"/>
                    <a:gd name="connsiteY5" fmla="*/ 2297571 h 2298716"/>
                    <a:gd name="connsiteX6" fmla="*/ 1794169 w 2396556"/>
                    <a:gd name="connsiteY6" fmla="*/ 1691445 h 2298716"/>
                    <a:gd name="connsiteX7" fmla="*/ 1406819 w 2396556"/>
                    <a:gd name="connsiteY7" fmla="*/ 2186745 h 2298716"/>
                    <a:gd name="connsiteX8" fmla="*/ 828969 w 2396556"/>
                    <a:gd name="connsiteY8" fmla="*/ 1494595 h 2298716"/>
                    <a:gd name="connsiteX9" fmla="*/ 71002 w 2396556"/>
                    <a:gd name="connsiteY9" fmla="*/ 958320 h 2298716"/>
                    <a:gd name="connsiteX0" fmla="*/ 68748 w 2394302"/>
                    <a:gd name="connsiteY0" fmla="*/ 958320 h 2298716"/>
                    <a:gd name="connsiteX1" fmla="*/ 173523 w 2394302"/>
                    <a:gd name="connsiteY1" fmla="*/ 285819 h 2298716"/>
                    <a:gd name="connsiteX2" fmla="*/ 1334716 w 2394302"/>
                    <a:gd name="connsiteY2" fmla="*/ 364294 h 2298716"/>
                    <a:gd name="connsiteX3" fmla="*/ 1569665 w 2394302"/>
                    <a:gd name="connsiteY3" fmla="*/ 78544 h 2298716"/>
                    <a:gd name="connsiteX4" fmla="*/ 2049948 w 2394302"/>
                    <a:gd name="connsiteY4" fmla="*/ 951970 h 2298716"/>
                    <a:gd name="connsiteX5" fmla="*/ 2389673 w 2394302"/>
                    <a:gd name="connsiteY5" fmla="*/ 2297571 h 2298716"/>
                    <a:gd name="connsiteX6" fmla="*/ 1791915 w 2394302"/>
                    <a:gd name="connsiteY6" fmla="*/ 1691445 h 2298716"/>
                    <a:gd name="connsiteX7" fmla="*/ 1404565 w 2394302"/>
                    <a:gd name="connsiteY7" fmla="*/ 2186745 h 2298716"/>
                    <a:gd name="connsiteX8" fmla="*/ 794965 w 2394302"/>
                    <a:gd name="connsiteY8" fmla="*/ 1507295 h 2298716"/>
                    <a:gd name="connsiteX9" fmla="*/ 68748 w 2394302"/>
                    <a:gd name="connsiteY9" fmla="*/ 958320 h 2298716"/>
                    <a:gd name="connsiteX0" fmla="*/ 68748 w 2394302"/>
                    <a:gd name="connsiteY0" fmla="*/ 958320 h 2298716"/>
                    <a:gd name="connsiteX1" fmla="*/ 173523 w 2394302"/>
                    <a:gd name="connsiteY1" fmla="*/ 285819 h 2298716"/>
                    <a:gd name="connsiteX2" fmla="*/ 1334716 w 2394302"/>
                    <a:gd name="connsiteY2" fmla="*/ 364294 h 2298716"/>
                    <a:gd name="connsiteX3" fmla="*/ 1569665 w 2394302"/>
                    <a:gd name="connsiteY3" fmla="*/ 78544 h 2298716"/>
                    <a:gd name="connsiteX4" fmla="*/ 2049948 w 2394302"/>
                    <a:gd name="connsiteY4" fmla="*/ 951970 h 2298716"/>
                    <a:gd name="connsiteX5" fmla="*/ 2389673 w 2394302"/>
                    <a:gd name="connsiteY5" fmla="*/ 2297571 h 2298716"/>
                    <a:gd name="connsiteX6" fmla="*/ 1791915 w 2394302"/>
                    <a:gd name="connsiteY6" fmla="*/ 1691445 h 2298716"/>
                    <a:gd name="connsiteX7" fmla="*/ 1404565 w 2394302"/>
                    <a:gd name="connsiteY7" fmla="*/ 2186745 h 2298716"/>
                    <a:gd name="connsiteX8" fmla="*/ 794965 w 2394302"/>
                    <a:gd name="connsiteY8" fmla="*/ 1507295 h 2298716"/>
                    <a:gd name="connsiteX9" fmla="*/ 68748 w 2394302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70339 h 2310735"/>
                    <a:gd name="connsiteX1" fmla="*/ 176228 w 2397007"/>
                    <a:gd name="connsiteY1" fmla="*/ 297838 h 2310735"/>
                    <a:gd name="connsiteX2" fmla="*/ 1337421 w 2397007"/>
                    <a:gd name="connsiteY2" fmla="*/ 376313 h 2310735"/>
                    <a:gd name="connsiteX3" fmla="*/ 1572370 w 2397007"/>
                    <a:gd name="connsiteY3" fmla="*/ 90563 h 2310735"/>
                    <a:gd name="connsiteX4" fmla="*/ 2052653 w 2397007"/>
                    <a:gd name="connsiteY4" fmla="*/ 963989 h 2310735"/>
                    <a:gd name="connsiteX5" fmla="*/ 2392378 w 2397007"/>
                    <a:gd name="connsiteY5" fmla="*/ 2309590 h 2310735"/>
                    <a:gd name="connsiteX6" fmla="*/ 1794620 w 2397007"/>
                    <a:gd name="connsiteY6" fmla="*/ 1703464 h 2310735"/>
                    <a:gd name="connsiteX7" fmla="*/ 1407270 w 2397007"/>
                    <a:gd name="connsiteY7" fmla="*/ 2198764 h 2310735"/>
                    <a:gd name="connsiteX8" fmla="*/ 835770 w 2397007"/>
                    <a:gd name="connsiteY8" fmla="*/ 1817764 h 2310735"/>
                    <a:gd name="connsiteX9" fmla="*/ 71453 w 2397007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79388 w 2404942"/>
                    <a:gd name="connsiteY0" fmla="*/ 970339 h 2310735"/>
                    <a:gd name="connsiteX1" fmla="*/ 184163 w 2404942"/>
                    <a:gd name="connsiteY1" fmla="*/ 297838 h 2310735"/>
                    <a:gd name="connsiteX2" fmla="*/ 1345356 w 2404942"/>
                    <a:gd name="connsiteY2" fmla="*/ 376313 h 2310735"/>
                    <a:gd name="connsiteX3" fmla="*/ 1580305 w 2404942"/>
                    <a:gd name="connsiteY3" fmla="*/ 90563 h 2310735"/>
                    <a:gd name="connsiteX4" fmla="*/ 2060588 w 2404942"/>
                    <a:gd name="connsiteY4" fmla="*/ 963989 h 2310735"/>
                    <a:gd name="connsiteX5" fmla="*/ 2400313 w 2404942"/>
                    <a:gd name="connsiteY5" fmla="*/ 2309590 h 2310735"/>
                    <a:gd name="connsiteX6" fmla="*/ 1802555 w 2404942"/>
                    <a:gd name="connsiteY6" fmla="*/ 1703464 h 2310735"/>
                    <a:gd name="connsiteX7" fmla="*/ 1415205 w 2404942"/>
                    <a:gd name="connsiteY7" fmla="*/ 2198764 h 2310735"/>
                    <a:gd name="connsiteX8" fmla="*/ 843705 w 2404942"/>
                    <a:gd name="connsiteY8" fmla="*/ 1817764 h 2310735"/>
                    <a:gd name="connsiteX9" fmla="*/ 79388 w 2404942"/>
                    <a:gd name="connsiteY9" fmla="*/ 970339 h 2310735"/>
                    <a:gd name="connsiteX0" fmla="*/ 114214 w 2338168"/>
                    <a:gd name="connsiteY0" fmla="*/ 1205289 h 2310735"/>
                    <a:gd name="connsiteX1" fmla="*/ 117389 w 2338168"/>
                    <a:gd name="connsiteY1" fmla="*/ 297838 h 2310735"/>
                    <a:gd name="connsiteX2" fmla="*/ 1278582 w 2338168"/>
                    <a:gd name="connsiteY2" fmla="*/ 376313 h 2310735"/>
                    <a:gd name="connsiteX3" fmla="*/ 1513531 w 2338168"/>
                    <a:gd name="connsiteY3" fmla="*/ 90563 h 2310735"/>
                    <a:gd name="connsiteX4" fmla="*/ 1993814 w 2338168"/>
                    <a:gd name="connsiteY4" fmla="*/ 963989 h 2310735"/>
                    <a:gd name="connsiteX5" fmla="*/ 2333539 w 2338168"/>
                    <a:gd name="connsiteY5" fmla="*/ 2309590 h 2310735"/>
                    <a:gd name="connsiteX6" fmla="*/ 1735781 w 2338168"/>
                    <a:gd name="connsiteY6" fmla="*/ 1703464 h 2310735"/>
                    <a:gd name="connsiteX7" fmla="*/ 1348431 w 2338168"/>
                    <a:gd name="connsiteY7" fmla="*/ 2198764 h 2310735"/>
                    <a:gd name="connsiteX8" fmla="*/ 776931 w 2338168"/>
                    <a:gd name="connsiteY8" fmla="*/ 1817764 h 2310735"/>
                    <a:gd name="connsiteX9" fmla="*/ 114214 w 2338168"/>
                    <a:gd name="connsiteY9" fmla="*/ 1205289 h 2310735"/>
                    <a:gd name="connsiteX0" fmla="*/ 171059 w 2395013"/>
                    <a:gd name="connsiteY0" fmla="*/ 1205289 h 2310735"/>
                    <a:gd name="connsiteX1" fmla="*/ 174234 w 2395013"/>
                    <a:gd name="connsiteY1" fmla="*/ 297838 h 2310735"/>
                    <a:gd name="connsiteX2" fmla="*/ 1335427 w 2395013"/>
                    <a:gd name="connsiteY2" fmla="*/ 376313 h 2310735"/>
                    <a:gd name="connsiteX3" fmla="*/ 1570376 w 2395013"/>
                    <a:gd name="connsiteY3" fmla="*/ 90563 h 2310735"/>
                    <a:gd name="connsiteX4" fmla="*/ 2050659 w 2395013"/>
                    <a:gd name="connsiteY4" fmla="*/ 963989 h 2310735"/>
                    <a:gd name="connsiteX5" fmla="*/ 2390384 w 2395013"/>
                    <a:gd name="connsiteY5" fmla="*/ 2309590 h 2310735"/>
                    <a:gd name="connsiteX6" fmla="*/ 1792626 w 2395013"/>
                    <a:gd name="connsiteY6" fmla="*/ 1703464 h 2310735"/>
                    <a:gd name="connsiteX7" fmla="*/ 1405276 w 2395013"/>
                    <a:gd name="connsiteY7" fmla="*/ 2198764 h 2310735"/>
                    <a:gd name="connsiteX8" fmla="*/ 833776 w 2395013"/>
                    <a:gd name="connsiteY8" fmla="*/ 1817764 h 2310735"/>
                    <a:gd name="connsiteX9" fmla="*/ 171059 w 2395013"/>
                    <a:gd name="connsiteY9" fmla="*/ 1205289 h 2310735"/>
                    <a:gd name="connsiteX0" fmla="*/ 260369 w 2484323"/>
                    <a:gd name="connsiteY0" fmla="*/ 1205289 h 2310735"/>
                    <a:gd name="connsiteX1" fmla="*/ 263544 w 2484323"/>
                    <a:gd name="connsiteY1" fmla="*/ 297838 h 2310735"/>
                    <a:gd name="connsiteX2" fmla="*/ 1424737 w 2484323"/>
                    <a:gd name="connsiteY2" fmla="*/ 376313 h 2310735"/>
                    <a:gd name="connsiteX3" fmla="*/ 1659686 w 2484323"/>
                    <a:gd name="connsiteY3" fmla="*/ 90563 h 2310735"/>
                    <a:gd name="connsiteX4" fmla="*/ 2139969 w 2484323"/>
                    <a:gd name="connsiteY4" fmla="*/ 963989 h 2310735"/>
                    <a:gd name="connsiteX5" fmla="*/ 2479694 w 2484323"/>
                    <a:gd name="connsiteY5" fmla="*/ 2309590 h 2310735"/>
                    <a:gd name="connsiteX6" fmla="*/ 1881936 w 2484323"/>
                    <a:gd name="connsiteY6" fmla="*/ 1703464 h 2310735"/>
                    <a:gd name="connsiteX7" fmla="*/ 1494586 w 2484323"/>
                    <a:gd name="connsiteY7" fmla="*/ 2198764 h 2310735"/>
                    <a:gd name="connsiteX8" fmla="*/ 923086 w 2484323"/>
                    <a:gd name="connsiteY8" fmla="*/ 1817764 h 2310735"/>
                    <a:gd name="connsiteX9" fmla="*/ 260369 w 2484323"/>
                    <a:gd name="connsiteY9" fmla="*/ 1205289 h 2310735"/>
                    <a:gd name="connsiteX0" fmla="*/ 186157 w 2410111"/>
                    <a:gd name="connsiteY0" fmla="*/ 1205289 h 2310735"/>
                    <a:gd name="connsiteX1" fmla="*/ 189332 w 2410111"/>
                    <a:gd name="connsiteY1" fmla="*/ 297838 h 2310735"/>
                    <a:gd name="connsiteX2" fmla="*/ 1350525 w 2410111"/>
                    <a:gd name="connsiteY2" fmla="*/ 376313 h 2310735"/>
                    <a:gd name="connsiteX3" fmla="*/ 1585474 w 2410111"/>
                    <a:gd name="connsiteY3" fmla="*/ 90563 h 2310735"/>
                    <a:gd name="connsiteX4" fmla="*/ 2065757 w 2410111"/>
                    <a:gd name="connsiteY4" fmla="*/ 963989 h 2310735"/>
                    <a:gd name="connsiteX5" fmla="*/ 2405482 w 2410111"/>
                    <a:gd name="connsiteY5" fmla="*/ 2309590 h 2310735"/>
                    <a:gd name="connsiteX6" fmla="*/ 1807724 w 2410111"/>
                    <a:gd name="connsiteY6" fmla="*/ 1703464 h 2310735"/>
                    <a:gd name="connsiteX7" fmla="*/ 1420374 w 2410111"/>
                    <a:gd name="connsiteY7" fmla="*/ 2198764 h 2310735"/>
                    <a:gd name="connsiteX8" fmla="*/ 848874 w 2410111"/>
                    <a:gd name="connsiteY8" fmla="*/ 1817764 h 2310735"/>
                    <a:gd name="connsiteX9" fmla="*/ 186157 w 2410111"/>
                    <a:gd name="connsiteY9" fmla="*/ 1205289 h 2310735"/>
                    <a:gd name="connsiteX0" fmla="*/ 186157 w 2410111"/>
                    <a:gd name="connsiteY0" fmla="*/ 1205289 h 2310735"/>
                    <a:gd name="connsiteX1" fmla="*/ 189332 w 2410111"/>
                    <a:gd name="connsiteY1" fmla="*/ 297838 h 2310735"/>
                    <a:gd name="connsiteX2" fmla="*/ 1350525 w 2410111"/>
                    <a:gd name="connsiteY2" fmla="*/ 376313 h 2310735"/>
                    <a:gd name="connsiteX3" fmla="*/ 1585474 w 2410111"/>
                    <a:gd name="connsiteY3" fmla="*/ 90563 h 2310735"/>
                    <a:gd name="connsiteX4" fmla="*/ 2065757 w 2410111"/>
                    <a:gd name="connsiteY4" fmla="*/ 963989 h 2310735"/>
                    <a:gd name="connsiteX5" fmla="*/ 2405482 w 2410111"/>
                    <a:gd name="connsiteY5" fmla="*/ 2309590 h 2310735"/>
                    <a:gd name="connsiteX6" fmla="*/ 1807724 w 2410111"/>
                    <a:gd name="connsiteY6" fmla="*/ 1703464 h 2310735"/>
                    <a:gd name="connsiteX7" fmla="*/ 1420374 w 2410111"/>
                    <a:gd name="connsiteY7" fmla="*/ 2198764 h 2310735"/>
                    <a:gd name="connsiteX8" fmla="*/ 848874 w 2410111"/>
                    <a:gd name="connsiteY8" fmla="*/ 1817764 h 2310735"/>
                    <a:gd name="connsiteX9" fmla="*/ 186157 w 2410111"/>
                    <a:gd name="connsiteY9" fmla="*/ 1205289 h 2310735"/>
                    <a:gd name="connsiteX0" fmla="*/ 186157 w 2408797"/>
                    <a:gd name="connsiteY0" fmla="*/ 1205289 h 2310735"/>
                    <a:gd name="connsiteX1" fmla="*/ 189332 w 2408797"/>
                    <a:gd name="connsiteY1" fmla="*/ 297838 h 2310735"/>
                    <a:gd name="connsiteX2" fmla="*/ 1350525 w 2408797"/>
                    <a:gd name="connsiteY2" fmla="*/ 376313 h 2310735"/>
                    <a:gd name="connsiteX3" fmla="*/ 1585474 w 2408797"/>
                    <a:gd name="connsiteY3" fmla="*/ 90563 h 2310735"/>
                    <a:gd name="connsiteX4" fmla="*/ 2065757 w 2408797"/>
                    <a:gd name="connsiteY4" fmla="*/ 963989 h 2310735"/>
                    <a:gd name="connsiteX5" fmla="*/ 2405482 w 2408797"/>
                    <a:gd name="connsiteY5" fmla="*/ 2309590 h 2310735"/>
                    <a:gd name="connsiteX6" fmla="*/ 1807724 w 2408797"/>
                    <a:gd name="connsiteY6" fmla="*/ 1703464 h 2310735"/>
                    <a:gd name="connsiteX7" fmla="*/ 1420374 w 2408797"/>
                    <a:gd name="connsiteY7" fmla="*/ 2198764 h 2310735"/>
                    <a:gd name="connsiteX8" fmla="*/ 848874 w 2408797"/>
                    <a:gd name="connsiteY8" fmla="*/ 1817764 h 2310735"/>
                    <a:gd name="connsiteX9" fmla="*/ 186157 w 2408797"/>
                    <a:gd name="connsiteY9" fmla="*/ 1205289 h 2310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408797" h="2310735">
                      <a:moveTo>
                        <a:pt x="186157" y="1205289"/>
                      </a:moveTo>
                      <a:cubicBezTo>
                        <a:pt x="25433" y="1313918"/>
                        <a:pt x="-138079" y="416951"/>
                        <a:pt x="189332" y="297838"/>
                      </a:cubicBezTo>
                      <a:cubicBezTo>
                        <a:pt x="516743" y="178725"/>
                        <a:pt x="1274468" y="577017"/>
                        <a:pt x="1350525" y="376313"/>
                      </a:cubicBezTo>
                      <a:cubicBezTo>
                        <a:pt x="1388482" y="429609"/>
                        <a:pt x="1274710" y="-235983"/>
                        <a:pt x="1585474" y="90563"/>
                      </a:cubicBezTo>
                      <a:cubicBezTo>
                        <a:pt x="1693038" y="188509"/>
                        <a:pt x="1960839" y="628018"/>
                        <a:pt x="2065757" y="963989"/>
                      </a:cubicBezTo>
                      <a:cubicBezTo>
                        <a:pt x="2253225" y="1547610"/>
                        <a:pt x="2435787" y="2345094"/>
                        <a:pt x="2405482" y="2309590"/>
                      </a:cubicBezTo>
                      <a:cubicBezTo>
                        <a:pt x="2375177" y="2274086"/>
                        <a:pt x="1996250" y="1845760"/>
                        <a:pt x="1807724" y="1703464"/>
                      </a:cubicBezTo>
                      <a:cubicBezTo>
                        <a:pt x="1619198" y="1561168"/>
                        <a:pt x="1542082" y="2168072"/>
                        <a:pt x="1420374" y="2198764"/>
                      </a:cubicBezTo>
                      <a:cubicBezTo>
                        <a:pt x="1266916" y="1861156"/>
                        <a:pt x="1147710" y="1006501"/>
                        <a:pt x="848874" y="1817764"/>
                      </a:cubicBezTo>
                      <a:cubicBezTo>
                        <a:pt x="448438" y="889127"/>
                        <a:pt x="346881" y="1096660"/>
                        <a:pt x="186157" y="12052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7" name="Oval 12"/>
                <p:cNvSpPr/>
                <p:nvPr/>
              </p:nvSpPr>
              <p:spPr>
                <a:xfrm>
                  <a:off x="5942995" y="1597642"/>
                  <a:ext cx="2803358" cy="2798170"/>
                </a:xfrm>
                <a:custGeom>
                  <a:avLst/>
                  <a:gdLst>
                    <a:gd name="connsiteX0" fmla="*/ 0 w 1308100"/>
                    <a:gd name="connsiteY0" fmla="*/ 634768 h 1269536"/>
                    <a:gd name="connsiteX1" fmla="*/ 654050 w 1308100"/>
                    <a:gd name="connsiteY1" fmla="*/ 0 h 1269536"/>
                    <a:gd name="connsiteX2" fmla="*/ 1308100 w 1308100"/>
                    <a:gd name="connsiteY2" fmla="*/ 634768 h 1269536"/>
                    <a:gd name="connsiteX3" fmla="*/ 654050 w 1308100"/>
                    <a:gd name="connsiteY3" fmla="*/ 1269536 h 1269536"/>
                    <a:gd name="connsiteX4" fmla="*/ 0 w 1308100"/>
                    <a:gd name="connsiteY4" fmla="*/ 634768 h 1269536"/>
                    <a:gd name="connsiteX0" fmla="*/ 0 w 2292350"/>
                    <a:gd name="connsiteY0" fmla="*/ 1016757 h 1315101"/>
                    <a:gd name="connsiteX1" fmla="*/ 1638300 w 2292350"/>
                    <a:gd name="connsiteY1" fmla="*/ 7339 h 1315101"/>
                    <a:gd name="connsiteX2" fmla="*/ 2292350 w 2292350"/>
                    <a:gd name="connsiteY2" fmla="*/ 642107 h 1315101"/>
                    <a:gd name="connsiteX3" fmla="*/ 1638300 w 2292350"/>
                    <a:gd name="connsiteY3" fmla="*/ 1276875 h 1315101"/>
                    <a:gd name="connsiteX4" fmla="*/ 0 w 2292350"/>
                    <a:gd name="connsiteY4" fmla="*/ 1016757 h 1315101"/>
                    <a:gd name="connsiteX0" fmla="*/ 19571 w 2311921"/>
                    <a:gd name="connsiteY0" fmla="*/ 1017500 h 1315844"/>
                    <a:gd name="connsiteX1" fmla="*/ 810917 w 2311921"/>
                    <a:gd name="connsiteY1" fmla="*/ 332112 h 1315844"/>
                    <a:gd name="connsiteX2" fmla="*/ 1657871 w 2311921"/>
                    <a:gd name="connsiteY2" fmla="*/ 8082 h 1315844"/>
                    <a:gd name="connsiteX3" fmla="*/ 2311921 w 2311921"/>
                    <a:gd name="connsiteY3" fmla="*/ 642850 h 1315844"/>
                    <a:gd name="connsiteX4" fmla="*/ 1657871 w 2311921"/>
                    <a:gd name="connsiteY4" fmla="*/ 1277618 h 1315844"/>
                    <a:gd name="connsiteX5" fmla="*/ 19571 w 2311921"/>
                    <a:gd name="connsiteY5" fmla="*/ 1017500 h 1315844"/>
                    <a:gd name="connsiteX0" fmla="*/ 61180 w 2353530"/>
                    <a:gd name="connsiteY0" fmla="*/ 1009576 h 1281173"/>
                    <a:gd name="connsiteX1" fmla="*/ 477876 w 2353530"/>
                    <a:gd name="connsiteY1" fmla="*/ 578188 h 1281173"/>
                    <a:gd name="connsiteX2" fmla="*/ 1699480 w 2353530"/>
                    <a:gd name="connsiteY2" fmla="*/ 158 h 1281173"/>
                    <a:gd name="connsiteX3" fmla="*/ 2353530 w 2353530"/>
                    <a:gd name="connsiteY3" fmla="*/ 634926 h 1281173"/>
                    <a:gd name="connsiteX4" fmla="*/ 1699480 w 2353530"/>
                    <a:gd name="connsiteY4" fmla="*/ 1269694 h 1281173"/>
                    <a:gd name="connsiteX5" fmla="*/ 61180 w 2353530"/>
                    <a:gd name="connsiteY5" fmla="*/ 1009576 h 1281173"/>
                    <a:gd name="connsiteX0" fmla="*/ 61180 w 2353530"/>
                    <a:gd name="connsiteY0" fmla="*/ 1032601 h 1304198"/>
                    <a:gd name="connsiteX1" fmla="*/ 477876 w 2353530"/>
                    <a:gd name="connsiteY1" fmla="*/ 601213 h 1304198"/>
                    <a:gd name="connsiteX2" fmla="*/ 1195427 w 2353530"/>
                    <a:gd name="connsiteY2" fmla="*/ 182114 h 1304198"/>
                    <a:gd name="connsiteX3" fmla="*/ 1699480 w 2353530"/>
                    <a:gd name="connsiteY3" fmla="*/ 23183 h 1304198"/>
                    <a:gd name="connsiteX4" fmla="*/ 2353530 w 2353530"/>
                    <a:gd name="connsiteY4" fmla="*/ 657951 h 1304198"/>
                    <a:gd name="connsiteX5" fmla="*/ 1699480 w 2353530"/>
                    <a:gd name="connsiteY5" fmla="*/ 1292719 h 1304198"/>
                    <a:gd name="connsiteX6" fmla="*/ 61180 w 2353530"/>
                    <a:gd name="connsiteY6" fmla="*/ 1032601 h 1304198"/>
                    <a:gd name="connsiteX0" fmla="*/ 61180 w 2353530"/>
                    <a:gd name="connsiteY0" fmla="*/ 1009698 h 1281295"/>
                    <a:gd name="connsiteX1" fmla="*/ 477876 w 2353530"/>
                    <a:gd name="connsiteY1" fmla="*/ 578310 h 1281295"/>
                    <a:gd name="connsiteX2" fmla="*/ 1658977 w 2353530"/>
                    <a:gd name="connsiteY2" fmla="*/ 698961 h 1281295"/>
                    <a:gd name="connsiteX3" fmla="*/ 1699480 w 2353530"/>
                    <a:gd name="connsiteY3" fmla="*/ 280 h 1281295"/>
                    <a:gd name="connsiteX4" fmla="*/ 2353530 w 2353530"/>
                    <a:gd name="connsiteY4" fmla="*/ 635048 h 1281295"/>
                    <a:gd name="connsiteX5" fmla="*/ 1699480 w 2353530"/>
                    <a:gd name="connsiteY5" fmla="*/ 1269816 h 1281295"/>
                    <a:gd name="connsiteX6" fmla="*/ 61180 w 2353530"/>
                    <a:gd name="connsiteY6" fmla="*/ 1009698 h 1281295"/>
                    <a:gd name="connsiteX0" fmla="*/ 61180 w 3204430"/>
                    <a:gd name="connsiteY0" fmla="*/ 1046972 h 2140832"/>
                    <a:gd name="connsiteX1" fmla="*/ 477876 w 3204430"/>
                    <a:gd name="connsiteY1" fmla="*/ 615584 h 2140832"/>
                    <a:gd name="connsiteX2" fmla="*/ 1658977 w 3204430"/>
                    <a:gd name="connsiteY2" fmla="*/ 736235 h 2140832"/>
                    <a:gd name="connsiteX3" fmla="*/ 1699480 w 3204430"/>
                    <a:gd name="connsiteY3" fmla="*/ 37554 h 2140832"/>
                    <a:gd name="connsiteX4" fmla="*/ 3204430 w 3204430"/>
                    <a:gd name="connsiteY4" fmla="*/ 2062972 h 2140832"/>
                    <a:gd name="connsiteX5" fmla="*/ 1699480 w 3204430"/>
                    <a:gd name="connsiteY5" fmla="*/ 1307090 h 2140832"/>
                    <a:gd name="connsiteX6" fmla="*/ 61180 w 3204430"/>
                    <a:gd name="connsiteY6" fmla="*/ 1046972 h 2140832"/>
                    <a:gd name="connsiteX0" fmla="*/ 61180 w 3204430"/>
                    <a:gd name="connsiteY0" fmla="*/ 1046972 h 2140832"/>
                    <a:gd name="connsiteX1" fmla="*/ 477876 w 3204430"/>
                    <a:gd name="connsiteY1" fmla="*/ 615584 h 2140832"/>
                    <a:gd name="connsiteX2" fmla="*/ 1658977 w 3204430"/>
                    <a:gd name="connsiteY2" fmla="*/ 736235 h 2140832"/>
                    <a:gd name="connsiteX3" fmla="*/ 1699480 w 3204430"/>
                    <a:gd name="connsiteY3" fmla="*/ 37554 h 2140832"/>
                    <a:gd name="connsiteX4" fmla="*/ 3204430 w 3204430"/>
                    <a:gd name="connsiteY4" fmla="*/ 2062972 h 2140832"/>
                    <a:gd name="connsiteX5" fmla="*/ 1699480 w 3204430"/>
                    <a:gd name="connsiteY5" fmla="*/ 1307090 h 2140832"/>
                    <a:gd name="connsiteX6" fmla="*/ 61180 w 3204430"/>
                    <a:gd name="connsiteY6" fmla="*/ 1046972 h 2140832"/>
                    <a:gd name="connsiteX0" fmla="*/ 61180 w 3121880"/>
                    <a:gd name="connsiteY0" fmla="*/ 1073727 h 2685913"/>
                    <a:gd name="connsiteX1" fmla="*/ 477876 w 3121880"/>
                    <a:gd name="connsiteY1" fmla="*/ 642339 h 2685913"/>
                    <a:gd name="connsiteX2" fmla="*/ 1658977 w 3121880"/>
                    <a:gd name="connsiteY2" fmla="*/ 762990 h 2685913"/>
                    <a:gd name="connsiteX3" fmla="*/ 1699480 w 3121880"/>
                    <a:gd name="connsiteY3" fmla="*/ 64309 h 2685913"/>
                    <a:gd name="connsiteX4" fmla="*/ 3121880 w 3121880"/>
                    <a:gd name="connsiteY4" fmla="*/ 2629477 h 2685913"/>
                    <a:gd name="connsiteX5" fmla="*/ 1699480 w 3121880"/>
                    <a:gd name="connsiteY5" fmla="*/ 1333845 h 2685913"/>
                    <a:gd name="connsiteX6" fmla="*/ 61180 w 3121880"/>
                    <a:gd name="connsiteY6" fmla="*/ 1073727 h 2685913"/>
                    <a:gd name="connsiteX0" fmla="*/ 61180 w 3121880"/>
                    <a:gd name="connsiteY0" fmla="*/ 1073727 h 2685913"/>
                    <a:gd name="connsiteX1" fmla="*/ 477876 w 3121880"/>
                    <a:gd name="connsiteY1" fmla="*/ 642339 h 2685913"/>
                    <a:gd name="connsiteX2" fmla="*/ 1658977 w 3121880"/>
                    <a:gd name="connsiteY2" fmla="*/ 762990 h 2685913"/>
                    <a:gd name="connsiteX3" fmla="*/ 1699480 w 3121880"/>
                    <a:gd name="connsiteY3" fmla="*/ 64309 h 2685913"/>
                    <a:gd name="connsiteX4" fmla="*/ 3121880 w 3121880"/>
                    <a:gd name="connsiteY4" fmla="*/ 2629477 h 2685913"/>
                    <a:gd name="connsiteX5" fmla="*/ 1699480 w 3121880"/>
                    <a:gd name="connsiteY5" fmla="*/ 1333845 h 2685913"/>
                    <a:gd name="connsiteX6" fmla="*/ 61180 w 3121880"/>
                    <a:gd name="connsiteY6" fmla="*/ 1073727 h 2685913"/>
                    <a:gd name="connsiteX0" fmla="*/ 97068 w 3157768"/>
                    <a:gd name="connsiteY0" fmla="*/ 1073727 h 2678530"/>
                    <a:gd name="connsiteX1" fmla="*/ 513764 w 3157768"/>
                    <a:gd name="connsiteY1" fmla="*/ 642339 h 2678530"/>
                    <a:gd name="connsiteX2" fmla="*/ 1694865 w 3157768"/>
                    <a:gd name="connsiteY2" fmla="*/ 762990 h 2678530"/>
                    <a:gd name="connsiteX3" fmla="*/ 1735368 w 3157768"/>
                    <a:gd name="connsiteY3" fmla="*/ 64309 h 2678530"/>
                    <a:gd name="connsiteX4" fmla="*/ 3157768 w 3157768"/>
                    <a:gd name="connsiteY4" fmla="*/ 2629477 h 2678530"/>
                    <a:gd name="connsiteX5" fmla="*/ 2268768 w 3157768"/>
                    <a:gd name="connsiteY5" fmla="*/ 1086195 h 2678530"/>
                    <a:gd name="connsiteX6" fmla="*/ 97068 w 3157768"/>
                    <a:gd name="connsiteY6" fmla="*/ 1073727 h 2678530"/>
                    <a:gd name="connsiteX0" fmla="*/ 97068 w 3030768"/>
                    <a:gd name="connsiteY0" fmla="*/ 1087121 h 2934717"/>
                    <a:gd name="connsiteX1" fmla="*/ 513764 w 3030768"/>
                    <a:gd name="connsiteY1" fmla="*/ 655733 h 2934717"/>
                    <a:gd name="connsiteX2" fmla="*/ 1694865 w 3030768"/>
                    <a:gd name="connsiteY2" fmla="*/ 776384 h 2934717"/>
                    <a:gd name="connsiteX3" fmla="*/ 1735368 w 3030768"/>
                    <a:gd name="connsiteY3" fmla="*/ 77703 h 2934717"/>
                    <a:gd name="connsiteX4" fmla="*/ 3030768 w 3030768"/>
                    <a:gd name="connsiteY4" fmla="*/ 2890521 h 2934717"/>
                    <a:gd name="connsiteX5" fmla="*/ 2268768 w 3030768"/>
                    <a:gd name="connsiteY5" fmla="*/ 1099589 h 2934717"/>
                    <a:gd name="connsiteX6" fmla="*/ 97068 w 3030768"/>
                    <a:gd name="connsiteY6" fmla="*/ 1087121 h 2934717"/>
                    <a:gd name="connsiteX0" fmla="*/ 79343 w 3013043"/>
                    <a:gd name="connsiteY0" fmla="*/ 1087121 h 2935397"/>
                    <a:gd name="connsiteX1" fmla="*/ 496039 w 3013043"/>
                    <a:gd name="connsiteY1" fmla="*/ 655733 h 2935397"/>
                    <a:gd name="connsiteX2" fmla="*/ 1677140 w 3013043"/>
                    <a:gd name="connsiteY2" fmla="*/ 776384 h 2935397"/>
                    <a:gd name="connsiteX3" fmla="*/ 1717643 w 3013043"/>
                    <a:gd name="connsiteY3" fmla="*/ 77703 h 2935397"/>
                    <a:gd name="connsiteX4" fmla="*/ 3013043 w 3013043"/>
                    <a:gd name="connsiteY4" fmla="*/ 2890521 h 2935397"/>
                    <a:gd name="connsiteX5" fmla="*/ 1990693 w 3013043"/>
                    <a:gd name="connsiteY5" fmla="*/ 1131339 h 2935397"/>
                    <a:gd name="connsiteX6" fmla="*/ 79343 w 3013043"/>
                    <a:gd name="connsiteY6" fmla="*/ 1087121 h 2935397"/>
                    <a:gd name="connsiteX0" fmla="*/ 79343 w 2879693"/>
                    <a:gd name="connsiteY0" fmla="*/ 1080180 h 2803894"/>
                    <a:gd name="connsiteX1" fmla="*/ 496039 w 2879693"/>
                    <a:gd name="connsiteY1" fmla="*/ 648792 h 2803894"/>
                    <a:gd name="connsiteX2" fmla="*/ 1677140 w 2879693"/>
                    <a:gd name="connsiteY2" fmla="*/ 769443 h 2803894"/>
                    <a:gd name="connsiteX3" fmla="*/ 1717643 w 2879693"/>
                    <a:gd name="connsiteY3" fmla="*/ 70762 h 2803894"/>
                    <a:gd name="connsiteX4" fmla="*/ 2879693 w 2879693"/>
                    <a:gd name="connsiteY4" fmla="*/ 2756580 h 2803894"/>
                    <a:gd name="connsiteX5" fmla="*/ 1990693 w 2879693"/>
                    <a:gd name="connsiteY5" fmla="*/ 1124398 h 2803894"/>
                    <a:gd name="connsiteX6" fmla="*/ 79343 w 2879693"/>
                    <a:gd name="connsiteY6" fmla="*/ 1080180 h 2803894"/>
                    <a:gd name="connsiteX0" fmla="*/ 79343 w 2879693"/>
                    <a:gd name="connsiteY0" fmla="*/ 1080180 h 2803894"/>
                    <a:gd name="connsiteX1" fmla="*/ 496039 w 2879693"/>
                    <a:gd name="connsiteY1" fmla="*/ 648792 h 2803894"/>
                    <a:gd name="connsiteX2" fmla="*/ 1677140 w 2879693"/>
                    <a:gd name="connsiteY2" fmla="*/ 769443 h 2803894"/>
                    <a:gd name="connsiteX3" fmla="*/ 1717643 w 2879693"/>
                    <a:gd name="connsiteY3" fmla="*/ 70762 h 2803894"/>
                    <a:gd name="connsiteX4" fmla="*/ 2879693 w 2879693"/>
                    <a:gd name="connsiteY4" fmla="*/ 2756580 h 2803894"/>
                    <a:gd name="connsiteX5" fmla="*/ 1990693 w 2879693"/>
                    <a:gd name="connsiteY5" fmla="*/ 1124398 h 2803894"/>
                    <a:gd name="connsiteX6" fmla="*/ 79343 w 2879693"/>
                    <a:gd name="connsiteY6" fmla="*/ 1080180 h 2803894"/>
                    <a:gd name="connsiteX0" fmla="*/ 87515 w 2887865"/>
                    <a:gd name="connsiteY0" fmla="*/ 1080180 h 2802992"/>
                    <a:gd name="connsiteX1" fmla="*/ 504211 w 2887865"/>
                    <a:gd name="connsiteY1" fmla="*/ 648792 h 2802992"/>
                    <a:gd name="connsiteX2" fmla="*/ 1685312 w 2887865"/>
                    <a:gd name="connsiteY2" fmla="*/ 769443 h 2802992"/>
                    <a:gd name="connsiteX3" fmla="*/ 1725815 w 2887865"/>
                    <a:gd name="connsiteY3" fmla="*/ 70762 h 2802992"/>
                    <a:gd name="connsiteX4" fmla="*/ 2887865 w 2887865"/>
                    <a:gd name="connsiteY4" fmla="*/ 2756580 h 2802992"/>
                    <a:gd name="connsiteX5" fmla="*/ 2119515 w 2887865"/>
                    <a:gd name="connsiteY5" fmla="*/ 1086298 h 2802992"/>
                    <a:gd name="connsiteX6" fmla="*/ 87515 w 2887865"/>
                    <a:gd name="connsiteY6" fmla="*/ 1080180 h 2802992"/>
                    <a:gd name="connsiteX0" fmla="*/ 87515 w 2887865"/>
                    <a:gd name="connsiteY0" fmla="*/ 1080180 h 2802992"/>
                    <a:gd name="connsiteX1" fmla="*/ 504211 w 2887865"/>
                    <a:gd name="connsiteY1" fmla="*/ 648792 h 2802992"/>
                    <a:gd name="connsiteX2" fmla="*/ 1685312 w 2887865"/>
                    <a:gd name="connsiteY2" fmla="*/ 769443 h 2802992"/>
                    <a:gd name="connsiteX3" fmla="*/ 1725815 w 2887865"/>
                    <a:gd name="connsiteY3" fmla="*/ 70762 h 2802992"/>
                    <a:gd name="connsiteX4" fmla="*/ 2887865 w 2887865"/>
                    <a:gd name="connsiteY4" fmla="*/ 2756580 h 2802992"/>
                    <a:gd name="connsiteX5" fmla="*/ 2119515 w 2887865"/>
                    <a:gd name="connsiteY5" fmla="*/ 1086298 h 2802992"/>
                    <a:gd name="connsiteX6" fmla="*/ 828062 w 2887865"/>
                    <a:gd name="connsiteY6" fmla="*/ 1010742 h 2802992"/>
                    <a:gd name="connsiteX7" fmla="*/ 87515 w 2887865"/>
                    <a:gd name="connsiteY7" fmla="*/ 1080180 h 2802992"/>
                    <a:gd name="connsiteX0" fmla="*/ 58535 w 2858885"/>
                    <a:gd name="connsiteY0" fmla="*/ 1080180 h 2803374"/>
                    <a:gd name="connsiteX1" fmla="*/ 475231 w 2858885"/>
                    <a:gd name="connsiteY1" fmla="*/ 648792 h 2803374"/>
                    <a:gd name="connsiteX2" fmla="*/ 1656332 w 2858885"/>
                    <a:gd name="connsiteY2" fmla="*/ 769443 h 2803374"/>
                    <a:gd name="connsiteX3" fmla="*/ 1696835 w 2858885"/>
                    <a:gd name="connsiteY3" fmla="*/ 70762 h 2803374"/>
                    <a:gd name="connsiteX4" fmla="*/ 2858885 w 2858885"/>
                    <a:gd name="connsiteY4" fmla="*/ 2756580 h 2803374"/>
                    <a:gd name="connsiteX5" fmla="*/ 2090535 w 2858885"/>
                    <a:gd name="connsiteY5" fmla="*/ 1086298 h 2803374"/>
                    <a:gd name="connsiteX6" fmla="*/ 1656332 w 2858885"/>
                    <a:gd name="connsiteY6" fmla="*/ 978992 h 2803374"/>
                    <a:gd name="connsiteX7" fmla="*/ 58535 w 2858885"/>
                    <a:gd name="connsiteY7" fmla="*/ 1080180 h 2803374"/>
                    <a:gd name="connsiteX0" fmla="*/ 58535 w 2858885"/>
                    <a:gd name="connsiteY0" fmla="*/ 1080180 h 2795685"/>
                    <a:gd name="connsiteX1" fmla="*/ 475231 w 2858885"/>
                    <a:gd name="connsiteY1" fmla="*/ 648792 h 2795685"/>
                    <a:gd name="connsiteX2" fmla="*/ 1656332 w 2858885"/>
                    <a:gd name="connsiteY2" fmla="*/ 769443 h 2795685"/>
                    <a:gd name="connsiteX3" fmla="*/ 1696835 w 2858885"/>
                    <a:gd name="connsiteY3" fmla="*/ 70762 h 2795685"/>
                    <a:gd name="connsiteX4" fmla="*/ 2858885 w 2858885"/>
                    <a:gd name="connsiteY4" fmla="*/ 2756580 h 2795685"/>
                    <a:gd name="connsiteX5" fmla="*/ 2090535 w 2858885"/>
                    <a:gd name="connsiteY5" fmla="*/ 1086298 h 2795685"/>
                    <a:gd name="connsiteX6" fmla="*/ 1656332 w 2858885"/>
                    <a:gd name="connsiteY6" fmla="*/ 978992 h 2795685"/>
                    <a:gd name="connsiteX7" fmla="*/ 58535 w 2858885"/>
                    <a:gd name="connsiteY7" fmla="*/ 1080180 h 2795685"/>
                    <a:gd name="connsiteX0" fmla="*/ 58535 w 2858885"/>
                    <a:gd name="connsiteY0" fmla="*/ 1080180 h 2798541"/>
                    <a:gd name="connsiteX1" fmla="*/ 475231 w 2858885"/>
                    <a:gd name="connsiteY1" fmla="*/ 648792 h 2798541"/>
                    <a:gd name="connsiteX2" fmla="*/ 1656332 w 2858885"/>
                    <a:gd name="connsiteY2" fmla="*/ 769443 h 2798541"/>
                    <a:gd name="connsiteX3" fmla="*/ 1696835 w 2858885"/>
                    <a:gd name="connsiteY3" fmla="*/ 70762 h 2798541"/>
                    <a:gd name="connsiteX4" fmla="*/ 2858885 w 2858885"/>
                    <a:gd name="connsiteY4" fmla="*/ 2756580 h 2798541"/>
                    <a:gd name="connsiteX5" fmla="*/ 2090535 w 2858885"/>
                    <a:gd name="connsiteY5" fmla="*/ 1086298 h 2798541"/>
                    <a:gd name="connsiteX6" fmla="*/ 1656332 w 2858885"/>
                    <a:gd name="connsiteY6" fmla="*/ 978992 h 2798541"/>
                    <a:gd name="connsiteX7" fmla="*/ 58535 w 2858885"/>
                    <a:gd name="connsiteY7" fmla="*/ 1080180 h 2798541"/>
                    <a:gd name="connsiteX0" fmla="*/ 58535 w 2858885"/>
                    <a:gd name="connsiteY0" fmla="*/ 1080180 h 2798541"/>
                    <a:gd name="connsiteX1" fmla="*/ 475231 w 2858885"/>
                    <a:gd name="connsiteY1" fmla="*/ 648792 h 2798541"/>
                    <a:gd name="connsiteX2" fmla="*/ 1656332 w 2858885"/>
                    <a:gd name="connsiteY2" fmla="*/ 769443 h 2798541"/>
                    <a:gd name="connsiteX3" fmla="*/ 1696835 w 2858885"/>
                    <a:gd name="connsiteY3" fmla="*/ 70762 h 2798541"/>
                    <a:gd name="connsiteX4" fmla="*/ 2858885 w 2858885"/>
                    <a:gd name="connsiteY4" fmla="*/ 2756580 h 2798541"/>
                    <a:gd name="connsiteX5" fmla="*/ 2090535 w 2858885"/>
                    <a:gd name="connsiteY5" fmla="*/ 1086298 h 2798541"/>
                    <a:gd name="connsiteX6" fmla="*/ 1656332 w 2858885"/>
                    <a:gd name="connsiteY6" fmla="*/ 978992 h 2798541"/>
                    <a:gd name="connsiteX7" fmla="*/ 58535 w 2858885"/>
                    <a:gd name="connsiteY7" fmla="*/ 1080180 h 2798541"/>
                    <a:gd name="connsiteX0" fmla="*/ 58535 w 2858885"/>
                    <a:gd name="connsiteY0" fmla="*/ 1080180 h 2797944"/>
                    <a:gd name="connsiteX1" fmla="*/ 475231 w 2858885"/>
                    <a:gd name="connsiteY1" fmla="*/ 648792 h 2797944"/>
                    <a:gd name="connsiteX2" fmla="*/ 1656332 w 2858885"/>
                    <a:gd name="connsiteY2" fmla="*/ 769443 h 2797944"/>
                    <a:gd name="connsiteX3" fmla="*/ 1696835 w 2858885"/>
                    <a:gd name="connsiteY3" fmla="*/ 70762 h 2797944"/>
                    <a:gd name="connsiteX4" fmla="*/ 2858885 w 2858885"/>
                    <a:gd name="connsiteY4" fmla="*/ 2756580 h 2797944"/>
                    <a:gd name="connsiteX5" fmla="*/ 2204835 w 2858885"/>
                    <a:gd name="connsiteY5" fmla="*/ 1054548 h 2797944"/>
                    <a:gd name="connsiteX6" fmla="*/ 1656332 w 2858885"/>
                    <a:gd name="connsiteY6" fmla="*/ 978992 h 2797944"/>
                    <a:gd name="connsiteX7" fmla="*/ 58535 w 2858885"/>
                    <a:gd name="connsiteY7" fmla="*/ 1080180 h 2797944"/>
                    <a:gd name="connsiteX0" fmla="*/ 58535 w 2858885"/>
                    <a:gd name="connsiteY0" fmla="*/ 1080180 h 2799855"/>
                    <a:gd name="connsiteX1" fmla="*/ 475231 w 2858885"/>
                    <a:gd name="connsiteY1" fmla="*/ 648792 h 2799855"/>
                    <a:gd name="connsiteX2" fmla="*/ 1656332 w 2858885"/>
                    <a:gd name="connsiteY2" fmla="*/ 769443 h 2799855"/>
                    <a:gd name="connsiteX3" fmla="*/ 1696835 w 2858885"/>
                    <a:gd name="connsiteY3" fmla="*/ 70762 h 2799855"/>
                    <a:gd name="connsiteX4" fmla="*/ 2858885 w 2858885"/>
                    <a:gd name="connsiteY4" fmla="*/ 2756580 h 2799855"/>
                    <a:gd name="connsiteX5" fmla="*/ 2204835 w 2858885"/>
                    <a:gd name="connsiteY5" fmla="*/ 1054548 h 2799855"/>
                    <a:gd name="connsiteX6" fmla="*/ 1656332 w 2858885"/>
                    <a:gd name="connsiteY6" fmla="*/ 978992 h 2799855"/>
                    <a:gd name="connsiteX7" fmla="*/ 58535 w 2858885"/>
                    <a:gd name="connsiteY7" fmla="*/ 1080180 h 2799855"/>
                    <a:gd name="connsiteX0" fmla="*/ 58535 w 2858885"/>
                    <a:gd name="connsiteY0" fmla="*/ 1080180 h 2799984"/>
                    <a:gd name="connsiteX1" fmla="*/ 475231 w 2858885"/>
                    <a:gd name="connsiteY1" fmla="*/ 648792 h 2799984"/>
                    <a:gd name="connsiteX2" fmla="*/ 1656332 w 2858885"/>
                    <a:gd name="connsiteY2" fmla="*/ 769443 h 2799984"/>
                    <a:gd name="connsiteX3" fmla="*/ 1696835 w 2858885"/>
                    <a:gd name="connsiteY3" fmla="*/ 70762 h 2799984"/>
                    <a:gd name="connsiteX4" fmla="*/ 2858885 w 2858885"/>
                    <a:gd name="connsiteY4" fmla="*/ 2756580 h 2799984"/>
                    <a:gd name="connsiteX5" fmla="*/ 2141335 w 2858885"/>
                    <a:gd name="connsiteY5" fmla="*/ 1060898 h 2799984"/>
                    <a:gd name="connsiteX6" fmla="*/ 1656332 w 2858885"/>
                    <a:gd name="connsiteY6" fmla="*/ 978992 h 2799984"/>
                    <a:gd name="connsiteX7" fmla="*/ 58535 w 2858885"/>
                    <a:gd name="connsiteY7" fmla="*/ 1080180 h 2799984"/>
                    <a:gd name="connsiteX0" fmla="*/ 58535 w 2858885"/>
                    <a:gd name="connsiteY0" fmla="*/ 1080180 h 2801275"/>
                    <a:gd name="connsiteX1" fmla="*/ 475231 w 2858885"/>
                    <a:gd name="connsiteY1" fmla="*/ 648792 h 2801275"/>
                    <a:gd name="connsiteX2" fmla="*/ 1656332 w 2858885"/>
                    <a:gd name="connsiteY2" fmla="*/ 769443 h 2801275"/>
                    <a:gd name="connsiteX3" fmla="*/ 1696835 w 2858885"/>
                    <a:gd name="connsiteY3" fmla="*/ 70762 h 2801275"/>
                    <a:gd name="connsiteX4" fmla="*/ 2858885 w 2858885"/>
                    <a:gd name="connsiteY4" fmla="*/ 2756580 h 2801275"/>
                    <a:gd name="connsiteX5" fmla="*/ 2141335 w 2858885"/>
                    <a:gd name="connsiteY5" fmla="*/ 1060898 h 2801275"/>
                    <a:gd name="connsiteX6" fmla="*/ 1656332 w 2858885"/>
                    <a:gd name="connsiteY6" fmla="*/ 978992 h 2801275"/>
                    <a:gd name="connsiteX7" fmla="*/ 58535 w 2858885"/>
                    <a:gd name="connsiteY7" fmla="*/ 1080180 h 2801275"/>
                    <a:gd name="connsiteX0" fmla="*/ 58535 w 2858885"/>
                    <a:gd name="connsiteY0" fmla="*/ 1080180 h 2801275"/>
                    <a:gd name="connsiteX1" fmla="*/ 475231 w 2858885"/>
                    <a:gd name="connsiteY1" fmla="*/ 648792 h 2801275"/>
                    <a:gd name="connsiteX2" fmla="*/ 1656332 w 2858885"/>
                    <a:gd name="connsiteY2" fmla="*/ 769443 h 2801275"/>
                    <a:gd name="connsiteX3" fmla="*/ 1696835 w 2858885"/>
                    <a:gd name="connsiteY3" fmla="*/ 70762 h 2801275"/>
                    <a:gd name="connsiteX4" fmla="*/ 2858885 w 2858885"/>
                    <a:gd name="connsiteY4" fmla="*/ 2756580 h 2801275"/>
                    <a:gd name="connsiteX5" fmla="*/ 2141335 w 2858885"/>
                    <a:gd name="connsiteY5" fmla="*/ 1060898 h 2801275"/>
                    <a:gd name="connsiteX6" fmla="*/ 1656332 w 2858885"/>
                    <a:gd name="connsiteY6" fmla="*/ 978992 h 2801275"/>
                    <a:gd name="connsiteX7" fmla="*/ 780032 w 2858885"/>
                    <a:gd name="connsiteY7" fmla="*/ 1048842 h 2801275"/>
                    <a:gd name="connsiteX8" fmla="*/ 58535 w 2858885"/>
                    <a:gd name="connsiteY8" fmla="*/ 1080180 h 2801275"/>
                    <a:gd name="connsiteX0" fmla="*/ 1987 w 2802337"/>
                    <a:gd name="connsiteY0" fmla="*/ 1080180 h 2801275"/>
                    <a:gd name="connsiteX1" fmla="*/ 418683 w 2802337"/>
                    <a:gd name="connsiteY1" fmla="*/ 648792 h 2801275"/>
                    <a:gd name="connsiteX2" fmla="*/ 1599784 w 2802337"/>
                    <a:gd name="connsiteY2" fmla="*/ 769443 h 2801275"/>
                    <a:gd name="connsiteX3" fmla="*/ 1640287 w 2802337"/>
                    <a:gd name="connsiteY3" fmla="*/ 70762 h 2801275"/>
                    <a:gd name="connsiteX4" fmla="*/ 2802337 w 2802337"/>
                    <a:gd name="connsiteY4" fmla="*/ 2756580 h 2801275"/>
                    <a:gd name="connsiteX5" fmla="*/ 2084787 w 2802337"/>
                    <a:gd name="connsiteY5" fmla="*/ 1060898 h 2801275"/>
                    <a:gd name="connsiteX6" fmla="*/ 1599784 w 2802337"/>
                    <a:gd name="connsiteY6" fmla="*/ 978992 h 2801275"/>
                    <a:gd name="connsiteX7" fmla="*/ 552034 w 2802337"/>
                    <a:gd name="connsiteY7" fmla="*/ 851992 h 2801275"/>
                    <a:gd name="connsiteX8" fmla="*/ 1987 w 2802337"/>
                    <a:gd name="connsiteY8" fmla="*/ 1080180 h 2801275"/>
                    <a:gd name="connsiteX0" fmla="*/ 4340 w 2804690"/>
                    <a:gd name="connsiteY0" fmla="*/ 1080180 h 2801275"/>
                    <a:gd name="connsiteX1" fmla="*/ 421036 w 2804690"/>
                    <a:gd name="connsiteY1" fmla="*/ 648792 h 2801275"/>
                    <a:gd name="connsiteX2" fmla="*/ 1602137 w 2804690"/>
                    <a:gd name="connsiteY2" fmla="*/ 769443 h 2801275"/>
                    <a:gd name="connsiteX3" fmla="*/ 1642640 w 2804690"/>
                    <a:gd name="connsiteY3" fmla="*/ 70762 h 2801275"/>
                    <a:gd name="connsiteX4" fmla="*/ 2804690 w 2804690"/>
                    <a:gd name="connsiteY4" fmla="*/ 2756580 h 2801275"/>
                    <a:gd name="connsiteX5" fmla="*/ 2087140 w 2804690"/>
                    <a:gd name="connsiteY5" fmla="*/ 1060898 h 2801275"/>
                    <a:gd name="connsiteX6" fmla="*/ 1602137 w 2804690"/>
                    <a:gd name="connsiteY6" fmla="*/ 978992 h 2801275"/>
                    <a:gd name="connsiteX7" fmla="*/ 554387 w 2804690"/>
                    <a:gd name="connsiteY7" fmla="*/ 851992 h 2801275"/>
                    <a:gd name="connsiteX8" fmla="*/ 224187 w 2804690"/>
                    <a:gd name="connsiteY8" fmla="*/ 978992 h 2801275"/>
                    <a:gd name="connsiteX9" fmla="*/ 4340 w 2804690"/>
                    <a:gd name="connsiteY9" fmla="*/ 1080180 h 2801275"/>
                    <a:gd name="connsiteX0" fmla="*/ 3008 w 2803358"/>
                    <a:gd name="connsiteY0" fmla="*/ 1080180 h 2801275"/>
                    <a:gd name="connsiteX1" fmla="*/ 419704 w 2803358"/>
                    <a:gd name="connsiteY1" fmla="*/ 648792 h 2801275"/>
                    <a:gd name="connsiteX2" fmla="*/ 1600805 w 2803358"/>
                    <a:gd name="connsiteY2" fmla="*/ 769443 h 2801275"/>
                    <a:gd name="connsiteX3" fmla="*/ 1641308 w 2803358"/>
                    <a:gd name="connsiteY3" fmla="*/ 70762 h 2801275"/>
                    <a:gd name="connsiteX4" fmla="*/ 2803358 w 2803358"/>
                    <a:gd name="connsiteY4" fmla="*/ 2756580 h 2801275"/>
                    <a:gd name="connsiteX5" fmla="*/ 2085808 w 2803358"/>
                    <a:gd name="connsiteY5" fmla="*/ 1060898 h 2801275"/>
                    <a:gd name="connsiteX6" fmla="*/ 1600805 w 2803358"/>
                    <a:gd name="connsiteY6" fmla="*/ 978992 h 2801275"/>
                    <a:gd name="connsiteX7" fmla="*/ 553055 w 2803358"/>
                    <a:gd name="connsiteY7" fmla="*/ 851992 h 2801275"/>
                    <a:gd name="connsiteX8" fmla="*/ 248255 w 2803358"/>
                    <a:gd name="connsiteY8" fmla="*/ 1137742 h 2801275"/>
                    <a:gd name="connsiteX9" fmla="*/ 3008 w 2803358"/>
                    <a:gd name="connsiteY9" fmla="*/ 1080180 h 2801275"/>
                    <a:gd name="connsiteX0" fmla="*/ 3008 w 2803358"/>
                    <a:gd name="connsiteY0" fmla="*/ 1080180 h 2802688"/>
                    <a:gd name="connsiteX1" fmla="*/ 419704 w 2803358"/>
                    <a:gd name="connsiteY1" fmla="*/ 648792 h 2802688"/>
                    <a:gd name="connsiteX2" fmla="*/ 1600805 w 2803358"/>
                    <a:gd name="connsiteY2" fmla="*/ 769443 h 2802688"/>
                    <a:gd name="connsiteX3" fmla="*/ 1641308 w 2803358"/>
                    <a:gd name="connsiteY3" fmla="*/ 70762 h 2802688"/>
                    <a:gd name="connsiteX4" fmla="*/ 2803358 w 2803358"/>
                    <a:gd name="connsiteY4" fmla="*/ 2756580 h 2802688"/>
                    <a:gd name="connsiteX5" fmla="*/ 2085808 w 2803358"/>
                    <a:gd name="connsiteY5" fmla="*/ 1060898 h 2802688"/>
                    <a:gd name="connsiteX6" fmla="*/ 1670655 w 2803358"/>
                    <a:gd name="connsiteY6" fmla="*/ 1004392 h 2802688"/>
                    <a:gd name="connsiteX7" fmla="*/ 553055 w 2803358"/>
                    <a:gd name="connsiteY7" fmla="*/ 851992 h 2802688"/>
                    <a:gd name="connsiteX8" fmla="*/ 248255 w 2803358"/>
                    <a:gd name="connsiteY8" fmla="*/ 1137742 h 2802688"/>
                    <a:gd name="connsiteX9" fmla="*/ 3008 w 2803358"/>
                    <a:gd name="connsiteY9" fmla="*/ 1080180 h 2802688"/>
                    <a:gd name="connsiteX0" fmla="*/ 3008 w 2803358"/>
                    <a:gd name="connsiteY0" fmla="*/ 1080180 h 2802548"/>
                    <a:gd name="connsiteX1" fmla="*/ 419704 w 2803358"/>
                    <a:gd name="connsiteY1" fmla="*/ 648792 h 2802548"/>
                    <a:gd name="connsiteX2" fmla="*/ 1600805 w 2803358"/>
                    <a:gd name="connsiteY2" fmla="*/ 769443 h 2802548"/>
                    <a:gd name="connsiteX3" fmla="*/ 1641308 w 2803358"/>
                    <a:gd name="connsiteY3" fmla="*/ 70762 h 2802548"/>
                    <a:gd name="connsiteX4" fmla="*/ 2803358 w 2803358"/>
                    <a:gd name="connsiteY4" fmla="*/ 2756580 h 2802548"/>
                    <a:gd name="connsiteX5" fmla="*/ 2085808 w 2803358"/>
                    <a:gd name="connsiteY5" fmla="*/ 1060898 h 2802548"/>
                    <a:gd name="connsiteX6" fmla="*/ 1670655 w 2803358"/>
                    <a:gd name="connsiteY6" fmla="*/ 1004392 h 2802548"/>
                    <a:gd name="connsiteX7" fmla="*/ 553055 w 2803358"/>
                    <a:gd name="connsiteY7" fmla="*/ 851992 h 2802548"/>
                    <a:gd name="connsiteX8" fmla="*/ 248255 w 2803358"/>
                    <a:gd name="connsiteY8" fmla="*/ 1137742 h 2802548"/>
                    <a:gd name="connsiteX9" fmla="*/ 3008 w 2803358"/>
                    <a:gd name="connsiteY9" fmla="*/ 1080180 h 2802548"/>
                    <a:gd name="connsiteX0" fmla="*/ 3008 w 2803358"/>
                    <a:gd name="connsiteY0" fmla="*/ 1080180 h 2800874"/>
                    <a:gd name="connsiteX1" fmla="*/ 419704 w 2803358"/>
                    <a:gd name="connsiteY1" fmla="*/ 648792 h 2800874"/>
                    <a:gd name="connsiteX2" fmla="*/ 1600805 w 2803358"/>
                    <a:gd name="connsiteY2" fmla="*/ 769443 h 2800874"/>
                    <a:gd name="connsiteX3" fmla="*/ 1641308 w 2803358"/>
                    <a:gd name="connsiteY3" fmla="*/ 70762 h 2800874"/>
                    <a:gd name="connsiteX4" fmla="*/ 2803358 w 2803358"/>
                    <a:gd name="connsiteY4" fmla="*/ 2756580 h 2800874"/>
                    <a:gd name="connsiteX5" fmla="*/ 2104858 w 2803358"/>
                    <a:gd name="connsiteY5" fmla="*/ 984698 h 2800874"/>
                    <a:gd name="connsiteX6" fmla="*/ 1670655 w 2803358"/>
                    <a:gd name="connsiteY6" fmla="*/ 1004392 h 2800874"/>
                    <a:gd name="connsiteX7" fmla="*/ 553055 w 2803358"/>
                    <a:gd name="connsiteY7" fmla="*/ 851992 h 2800874"/>
                    <a:gd name="connsiteX8" fmla="*/ 248255 w 2803358"/>
                    <a:gd name="connsiteY8" fmla="*/ 1137742 h 2800874"/>
                    <a:gd name="connsiteX9" fmla="*/ 3008 w 2803358"/>
                    <a:gd name="connsiteY9" fmla="*/ 1080180 h 2800874"/>
                    <a:gd name="connsiteX0" fmla="*/ 3008 w 2803358"/>
                    <a:gd name="connsiteY0" fmla="*/ 1080180 h 2800874"/>
                    <a:gd name="connsiteX1" fmla="*/ 419704 w 2803358"/>
                    <a:gd name="connsiteY1" fmla="*/ 648792 h 2800874"/>
                    <a:gd name="connsiteX2" fmla="*/ 1600805 w 2803358"/>
                    <a:gd name="connsiteY2" fmla="*/ 769443 h 2800874"/>
                    <a:gd name="connsiteX3" fmla="*/ 1641308 w 2803358"/>
                    <a:gd name="connsiteY3" fmla="*/ 70762 h 2800874"/>
                    <a:gd name="connsiteX4" fmla="*/ 2803358 w 2803358"/>
                    <a:gd name="connsiteY4" fmla="*/ 2756580 h 2800874"/>
                    <a:gd name="connsiteX5" fmla="*/ 2174708 w 2803358"/>
                    <a:gd name="connsiteY5" fmla="*/ 984698 h 2800874"/>
                    <a:gd name="connsiteX6" fmla="*/ 1670655 w 2803358"/>
                    <a:gd name="connsiteY6" fmla="*/ 1004392 h 2800874"/>
                    <a:gd name="connsiteX7" fmla="*/ 553055 w 2803358"/>
                    <a:gd name="connsiteY7" fmla="*/ 851992 h 2800874"/>
                    <a:gd name="connsiteX8" fmla="*/ 248255 w 2803358"/>
                    <a:gd name="connsiteY8" fmla="*/ 1137742 h 2800874"/>
                    <a:gd name="connsiteX9" fmla="*/ 3008 w 2803358"/>
                    <a:gd name="connsiteY9" fmla="*/ 1080180 h 2800874"/>
                    <a:gd name="connsiteX0" fmla="*/ 3008 w 2803358"/>
                    <a:gd name="connsiteY0" fmla="*/ 1080180 h 2801009"/>
                    <a:gd name="connsiteX1" fmla="*/ 419704 w 2803358"/>
                    <a:gd name="connsiteY1" fmla="*/ 648792 h 2801009"/>
                    <a:gd name="connsiteX2" fmla="*/ 1600805 w 2803358"/>
                    <a:gd name="connsiteY2" fmla="*/ 769443 h 2801009"/>
                    <a:gd name="connsiteX3" fmla="*/ 1641308 w 2803358"/>
                    <a:gd name="connsiteY3" fmla="*/ 70762 h 2801009"/>
                    <a:gd name="connsiteX4" fmla="*/ 2803358 w 2803358"/>
                    <a:gd name="connsiteY4" fmla="*/ 2756580 h 2801009"/>
                    <a:gd name="connsiteX5" fmla="*/ 2047708 w 2803358"/>
                    <a:gd name="connsiteY5" fmla="*/ 991048 h 2801009"/>
                    <a:gd name="connsiteX6" fmla="*/ 1670655 w 2803358"/>
                    <a:gd name="connsiteY6" fmla="*/ 1004392 h 2801009"/>
                    <a:gd name="connsiteX7" fmla="*/ 553055 w 2803358"/>
                    <a:gd name="connsiteY7" fmla="*/ 851992 h 2801009"/>
                    <a:gd name="connsiteX8" fmla="*/ 248255 w 2803358"/>
                    <a:gd name="connsiteY8" fmla="*/ 1137742 h 2801009"/>
                    <a:gd name="connsiteX9" fmla="*/ 3008 w 2803358"/>
                    <a:gd name="connsiteY9" fmla="*/ 1080180 h 2801009"/>
                    <a:gd name="connsiteX0" fmla="*/ 3008 w 2803358"/>
                    <a:gd name="connsiteY0" fmla="*/ 1080180 h 2801206"/>
                    <a:gd name="connsiteX1" fmla="*/ 419704 w 2803358"/>
                    <a:gd name="connsiteY1" fmla="*/ 648792 h 2801206"/>
                    <a:gd name="connsiteX2" fmla="*/ 1600805 w 2803358"/>
                    <a:gd name="connsiteY2" fmla="*/ 769443 h 2801206"/>
                    <a:gd name="connsiteX3" fmla="*/ 1641308 w 2803358"/>
                    <a:gd name="connsiteY3" fmla="*/ 70762 h 2801206"/>
                    <a:gd name="connsiteX4" fmla="*/ 2803358 w 2803358"/>
                    <a:gd name="connsiteY4" fmla="*/ 2756580 h 2801206"/>
                    <a:gd name="connsiteX5" fmla="*/ 2047708 w 2803358"/>
                    <a:gd name="connsiteY5" fmla="*/ 991048 h 2801206"/>
                    <a:gd name="connsiteX6" fmla="*/ 1594455 w 2803358"/>
                    <a:gd name="connsiteY6" fmla="*/ 985342 h 2801206"/>
                    <a:gd name="connsiteX7" fmla="*/ 553055 w 2803358"/>
                    <a:gd name="connsiteY7" fmla="*/ 851992 h 2801206"/>
                    <a:gd name="connsiteX8" fmla="*/ 248255 w 2803358"/>
                    <a:gd name="connsiteY8" fmla="*/ 1137742 h 2801206"/>
                    <a:gd name="connsiteX9" fmla="*/ 3008 w 2803358"/>
                    <a:gd name="connsiteY9" fmla="*/ 1080180 h 2801206"/>
                    <a:gd name="connsiteX0" fmla="*/ 3008 w 2803358"/>
                    <a:gd name="connsiteY0" fmla="*/ 1080180 h 2799921"/>
                    <a:gd name="connsiteX1" fmla="*/ 419704 w 2803358"/>
                    <a:gd name="connsiteY1" fmla="*/ 648792 h 2799921"/>
                    <a:gd name="connsiteX2" fmla="*/ 1600805 w 2803358"/>
                    <a:gd name="connsiteY2" fmla="*/ 769443 h 2799921"/>
                    <a:gd name="connsiteX3" fmla="*/ 1641308 w 2803358"/>
                    <a:gd name="connsiteY3" fmla="*/ 70762 h 2799921"/>
                    <a:gd name="connsiteX4" fmla="*/ 2803358 w 2803358"/>
                    <a:gd name="connsiteY4" fmla="*/ 2756580 h 2799921"/>
                    <a:gd name="connsiteX5" fmla="*/ 2047708 w 2803358"/>
                    <a:gd name="connsiteY5" fmla="*/ 991048 h 2799921"/>
                    <a:gd name="connsiteX6" fmla="*/ 1594455 w 2803358"/>
                    <a:gd name="connsiteY6" fmla="*/ 985342 h 2799921"/>
                    <a:gd name="connsiteX7" fmla="*/ 553055 w 2803358"/>
                    <a:gd name="connsiteY7" fmla="*/ 851992 h 2799921"/>
                    <a:gd name="connsiteX8" fmla="*/ 248255 w 2803358"/>
                    <a:gd name="connsiteY8" fmla="*/ 1137742 h 2799921"/>
                    <a:gd name="connsiteX9" fmla="*/ 3008 w 2803358"/>
                    <a:gd name="connsiteY9" fmla="*/ 1080180 h 2799921"/>
                    <a:gd name="connsiteX0" fmla="*/ 3008 w 2803358"/>
                    <a:gd name="connsiteY0" fmla="*/ 1080180 h 2799286"/>
                    <a:gd name="connsiteX1" fmla="*/ 419704 w 2803358"/>
                    <a:gd name="connsiteY1" fmla="*/ 648792 h 2799286"/>
                    <a:gd name="connsiteX2" fmla="*/ 1600805 w 2803358"/>
                    <a:gd name="connsiteY2" fmla="*/ 769443 h 2799286"/>
                    <a:gd name="connsiteX3" fmla="*/ 1641308 w 2803358"/>
                    <a:gd name="connsiteY3" fmla="*/ 70762 h 2799286"/>
                    <a:gd name="connsiteX4" fmla="*/ 2803358 w 2803358"/>
                    <a:gd name="connsiteY4" fmla="*/ 2756580 h 2799286"/>
                    <a:gd name="connsiteX5" fmla="*/ 2079458 w 2803358"/>
                    <a:gd name="connsiteY5" fmla="*/ 959298 h 2799286"/>
                    <a:gd name="connsiteX6" fmla="*/ 1594455 w 2803358"/>
                    <a:gd name="connsiteY6" fmla="*/ 985342 h 2799286"/>
                    <a:gd name="connsiteX7" fmla="*/ 553055 w 2803358"/>
                    <a:gd name="connsiteY7" fmla="*/ 851992 h 2799286"/>
                    <a:gd name="connsiteX8" fmla="*/ 248255 w 2803358"/>
                    <a:gd name="connsiteY8" fmla="*/ 1137742 h 2799286"/>
                    <a:gd name="connsiteX9" fmla="*/ 3008 w 2803358"/>
                    <a:gd name="connsiteY9" fmla="*/ 1080180 h 2799286"/>
                    <a:gd name="connsiteX0" fmla="*/ 3008 w 2803358"/>
                    <a:gd name="connsiteY0" fmla="*/ 1080180 h 2797373"/>
                    <a:gd name="connsiteX1" fmla="*/ 419704 w 2803358"/>
                    <a:gd name="connsiteY1" fmla="*/ 648792 h 2797373"/>
                    <a:gd name="connsiteX2" fmla="*/ 1600805 w 2803358"/>
                    <a:gd name="connsiteY2" fmla="*/ 769443 h 2797373"/>
                    <a:gd name="connsiteX3" fmla="*/ 1641308 w 2803358"/>
                    <a:gd name="connsiteY3" fmla="*/ 70762 h 2797373"/>
                    <a:gd name="connsiteX4" fmla="*/ 2803358 w 2803358"/>
                    <a:gd name="connsiteY4" fmla="*/ 2756580 h 2797373"/>
                    <a:gd name="connsiteX5" fmla="*/ 2123908 w 2803358"/>
                    <a:gd name="connsiteY5" fmla="*/ 857698 h 2797373"/>
                    <a:gd name="connsiteX6" fmla="*/ 1594455 w 2803358"/>
                    <a:gd name="connsiteY6" fmla="*/ 985342 h 2797373"/>
                    <a:gd name="connsiteX7" fmla="*/ 553055 w 2803358"/>
                    <a:gd name="connsiteY7" fmla="*/ 851992 h 2797373"/>
                    <a:gd name="connsiteX8" fmla="*/ 248255 w 2803358"/>
                    <a:gd name="connsiteY8" fmla="*/ 1137742 h 2797373"/>
                    <a:gd name="connsiteX9" fmla="*/ 3008 w 2803358"/>
                    <a:gd name="connsiteY9" fmla="*/ 1080180 h 2797373"/>
                    <a:gd name="connsiteX0" fmla="*/ 3008 w 2803358"/>
                    <a:gd name="connsiteY0" fmla="*/ 1080180 h 2794506"/>
                    <a:gd name="connsiteX1" fmla="*/ 419704 w 2803358"/>
                    <a:gd name="connsiteY1" fmla="*/ 648792 h 2794506"/>
                    <a:gd name="connsiteX2" fmla="*/ 1600805 w 2803358"/>
                    <a:gd name="connsiteY2" fmla="*/ 769443 h 2794506"/>
                    <a:gd name="connsiteX3" fmla="*/ 1641308 w 2803358"/>
                    <a:gd name="connsiteY3" fmla="*/ 70762 h 2794506"/>
                    <a:gd name="connsiteX4" fmla="*/ 2803358 w 2803358"/>
                    <a:gd name="connsiteY4" fmla="*/ 2756580 h 2794506"/>
                    <a:gd name="connsiteX5" fmla="*/ 1984208 w 2803358"/>
                    <a:gd name="connsiteY5" fmla="*/ 686248 h 2794506"/>
                    <a:gd name="connsiteX6" fmla="*/ 1594455 w 2803358"/>
                    <a:gd name="connsiteY6" fmla="*/ 985342 h 2794506"/>
                    <a:gd name="connsiteX7" fmla="*/ 553055 w 2803358"/>
                    <a:gd name="connsiteY7" fmla="*/ 851992 h 2794506"/>
                    <a:gd name="connsiteX8" fmla="*/ 248255 w 2803358"/>
                    <a:gd name="connsiteY8" fmla="*/ 1137742 h 2794506"/>
                    <a:gd name="connsiteX9" fmla="*/ 3008 w 2803358"/>
                    <a:gd name="connsiteY9" fmla="*/ 1080180 h 2794506"/>
                    <a:gd name="connsiteX0" fmla="*/ 3008 w 2803358"/>
                    <a:gd name="connsiteY0" fmla="*/ 1080180 h 2793204"/>
                    <a:gd name="connsiteX1" fmla="*/ 419704 w 2803358"/>
                    <a:gd name="connsiteY1" fmla="*/ 648792 h 2793204"/>
                    <a:gd name="connsiteX2" fmla="*/ 1600805 w 2803358"/>
                    <a:gd name="connsiteY2" fmla="*/ 769443 h 2793204"/>
                    <a:gd name="connsiteX3" fmla="*/ 1641308 w 2803358"/>
                    <a:gd name="connsiteY3" fmla="*/ 70762 h 2793204"/>
                    <a:gd name="connsiteX4" fmla="*/ 2803358 w 2803358"/>
                    <a:gd name="connsiteY4" fmla="*/ 2756580 h 2793204"/>
                    <a:gd name="connsiteX5" fmla="*/ 1984208 w 2803358"/>
                    <a:gd name="connsiteY5" fmla="*/ 686248 h 2793204"/>
                    <a:gd name="connsiteX6" fmla="*/ 1594455 w 2803358"/>
                    <a:gd name="connsiteY6" fmla="*/ 985342 h 2793204"/>
                    <a:gd name="connsiteX7" fmla="*/ 553055 w 2803358"/>
                    <a:gd name="connsiteY7" fmla="*/ 851992 h 2793204"/>
                    <a:gd name="connsiteX8" fmla="*/ 248255 w 2803358"/>
                    <a:gd name="connsiteY8" fmla="*/ 1137742 h 2793204"/>
                    <a:gd name="connsiteX9" fmla="*/ 3008 w 2803358"/>
                    <a:gd name="connsiteY9" fmla="*/ 1080180 h 2793204"/>
                    <a:gd name="connsiteX0" fmla="*/ 3008 w 2803358"/>
                    <a:gd name="connsiteY0" fmla="*/ 1080180 h 2793112"/>
                    <a:gd name="connsiteX1" fmla="*/ 419704 w 2803358"/>
                    <a:gd name="connsiteY1" fmla="*/ 648792 h 2793112"/>
                    <a:gd name="connsiteX2" fmla="*/ 1600805 w 2803358"/>
                    <a:gd name="connsiteY2" fmla="*/ 769443 h 2793112"/>
                    <a:gd name="connsiteX3" fmla="*/ 1641308 w 2803358"/>
                    <a:gd name="connsiteY3" fmla="*/ 70762 h 2793112"/>
                    <a:gd name="connsiteX4" fmla="*/ 2803358 w 2803358"/>
                    <a:gd name="connsiteY4" fmla="*/ 2756580 h 2793112"/>
                    <a:gd name="connsiteX5" fmla="*/ 1920708 w 2803358"/>
                    <a:gd name="connsiteY5" fmla="*/ 679898 h 2793112"/>
                    <a:gd name="connsiteX6" fmla="*/ 1594455 w 2803358"/>
                    <a:gd name="connsiteY6" fmla="*/ 985342 h 2793112"/>
                    <a:gd name="connsiteX7" fmla="*/ 553055 w 2803358"/>
                    <a:gd name="connsiteY7" fmla="*/ 851992 h 2793112"/>
                    <a:gd name="connsiteX8" fmla="*/ 248255 w 2803358"/>
                    <a:gd name="connsiteY8" fmla="*/ 1137742 h 2793112"/>
                    <a:gd name="connsiteX9" fmla="*/ 3008 w 2803358"/>
                    <a:gd name="connsiteY9" fmla="*/ 1080180 h 2793112"/>
                    <a:gd name="connsiteX0" fmla="*/ 3008 w 2803358"/>
                    <a:gd name="connsiteY0" fmla="*/ 1080180 h 2795456"/>
                    <a:gd name="connsiteX1" fmla="*/ 419704 w 2803358"/>
                    <a:gd name="connsiteY1" fmla="*/ 648792 h 2795456"/>
                    <a:gd name="connsiteX2" fmla="*/ 1600805 w 2803358"/>
                    <a:gd name="connsiteY2" fmla="*/ 769443 h 2795456"/>
                    <a:gd name="connsiteX3" fmla="*/ 1641308 w 2803358"/>
                    <a:gd name="connsiteY3" fmla="*/ 70762 h 2795456"/>
                    <a:gd name="connsiteX4" fmla="*/ 2803358 w 2803358"/>
                    <a:gd name="connsiteY4" fmla="*/ 2756580 h 2795456"/>
                    <a:gd name="connsiteX5" fmla="*/ 1920708 w 2803358"/>
                    <a:gd name="connsiteY5" fmla="*/ 679898 h 2795456"/>
                    <a:gd name="connsiteX6" fmla="*/ 1708755 w 2803358"/>
                    <a:gd name="connsiteY6" fmla="*/ 959942 h 2795456"/>
                    <a:gd name="connsiteX7" fmla="*/ 553055 w 2803358"/>
                    <a:gd name="connsiteY7" fmla="*/ 851992 h 2795456"/>
                    <a:gd name="connsiteX8" fmla="*/ 248255 w 2803358"/>
                    <a:gd name="connsiteY8" fmla="*/ 1137742 h 2795456"/>
                    <a:gd name="connsiteX9" fmla="*/ 3008 w 2803358"/>
                    <a:gd name="connsiteY9" fmla="*/ 1080180 h 2795456"/>
                    <a:gd name="connsiteX0" fmla="*/ 3008 w 2803358"/>
                    <a:gd name="connsiteY0" fmla="*/ 1080180 h 2797805"/>
                    <a:gd name="connsiteX1" fmla="*/ 419704 w 2803358"/>
                    <a:gd name="connsiteY1" fmla="*/ 648792 h 2797805"/>
                    <a:gd name="connsiteX2" fmla="*/ 1600805 w 2803358"/>
                    <a:gd name="connsiteY2" fmla="*/ 769443 h 2797805"/>
                    <a:gd name="connsiteX3" fmla="*/ 1641308 w 2803358"/>
                    <a:gd name="connsiteY3" fmla="*/ 70762 h 2797805"/>
                    <a:gd name="connsiteX4" fmla="*/ 2803358 w 2803358"/>
                    <a:gd name="connsiteY4" fmla="*/ 2756580 h 2797805"/>
                    <a:gd name="connsiteX5" fmla="*/ 1920708 w 2803358"/>
                    <a:gd name="connsiteY5" fmla="*/ 679898 h 2797805"/>
                    <a:gd name="connsiteX6" fmla="*/ 1708755 w 2803358"/>
                    <a:gd name="connsiteY6" fmla="*/ 959942 h 2797805"/>
                    <a:gd name="connsiteX7" fmla="*/ 553055 w 2803358"/>
                    <a:gd name="connsiteY7" fmla="*/ 851992 h 2797805"/>
                    <a:gd name="connsiteX8" fmla="*/ 248255 w 2803358"/>
                    <a:gd name="connsiteY8" fmla="*/ 1137742 h 2797805"/>
                    <a:gd name="connsiteX9" fmla="*/ 3008 w 2803358"/>
                    <a:gd name="connsiteY9" fmla="*/ 1080180 h 2797805"/>
                    <a:gd name="connsiteX0" fmla="*/ 3008 w 2803358"/>
                    <a:gd name="connsiteY0" fmla="*/ 1080180 h 2797805"/>
                    <a:gd name="connsiteX1" fmla="*/ 419704 w 2803358"/>
                    <a:gd name="connsiteY1" fmla="*/ 648792 h 2797805"/>
                    <a:gd name="connsiteX2" fmla="*/ 1600805 w 2803358"/>
                    <a:gd name="connsiteY2" fmla="*/ 769443 h 2797805"/>
                    <a:gd name="connsiteX3" fmla="*/ 1641308 w 2803358"/>
                    <a:gd name="connsiteY3" fmla="*/ 70762 h 2797805"/>
                    <a:gd name="connsiteX4" fmla="*/ 2803358 w 2803358"/>
                    <a:gd name="connsiteY4" fmla="*/ 2756580 h 2797805"/>
                    <a:gd name="connsiteX5" fmla="*/ 1990558 w 2803358"/>
                    <a:gd name="connsiteY5" fmla="*/ 679898 h 2797805"/>
                    <a:gd name="connsiteX6" fmla="*/ 1708755 w 2803358"/>
                    <a:gd name="connsiteY6" fmla="*/ 959942 h 2797805"/>
                    <a:gd name="connsiteX7" fmla="*/ 553055 w 2803358"/>
                    <a:gd name="connsiteY7" fmla="*/ 851992 h 2797805"/>
                    <a:gd name="connsiteX8" fmla="*/ 248255 w 2803358"/>
                    <a:gd name="connsiteY8" fmla="*/ 1137742 h 2797805"/>
                    <a:gd name="connsiteX9" fmla="*/ 3008 w 2803358"/>
                    <a:gd name="connsiteY9" fmla="*/ 1080180 h 2797805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553055 w 2803358"/>
                    <a:gd name="connsiteY7" fmla="*/ 851992 h 2796704"/>
                    <a:gd name="connsiteX8" fmla="*/ 248255 w 2803358"/>
                    <a:gd name="connsiteY8" fmla="*/ 1137742 h 2796704"/>
                    <a:gd name="connsiteX9" fmla="*/ 3008 w 2803358"/>
                    <a:gd name="connsiteY9" fmla="*/ 1080180 h 2796704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1130905 w 2803358"/>
                    <a:gd name="connsiteY7" fmla="*/ 915492 h 2796704"/>
                    <a:gd name="connsiteX8" fmla="*/ 553055 w 2803358"/>
                    <a:gd name="connsiteY8" fmla="*/ 851992 h 2796704"/>
                    <a:gd name="connsiteX9" fmla="*/ 248255 w 2803358"/>
                    <a:gd name="connsiteY9" fmla="*/ 1137742 h 2796704"/>
                    <a:gd name="connsiteX10" fmla="*/ 3008 w 2803358"/>
                    <a:gd name="connsiteY10" fmla="*/ 1080180 h 2796704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1308705 w 2803358"/>
                    <a:gd name="connsiteY7" fmla="*/ 985342 h 2796704"/>
                    <a:gd name="connsiteX8" fmla="*/ 553055 w 2803358"/>
                    <a:gd name="connsiteY8" fmla="*/ 851992 h 2796704"/>
                    <a:gd name="connsiteX9" fmla="*/ 248255 w 2803358"/>
                    <a:gd name="connsiteY9" fmla="*/ 1137742 h 2796704"/>
                    <a:gd name="connsiteX10" fmla="*/ 3008 w 2803358"/>
                    <a:gd name="connsiteY10" fmla="*/ 1080180 h 2796704"/>
                    <a:gd name="connsiteX0" fmla="*/ 3008 w 2803358"/>
                    <a:gd name="connsiteY0" fmla="*/ 1081646 h 2798170"/>
                    <a:gd name="connsiteX1" fmla="*/ 419704 w 2803358"/>
                    <a:gd name="connsiteY1" fmla="*/ 650258 h 2798170"/>
                    <a:gd name="connsiteX2" fmla="*/ 1550005 w 2803358"/>
                    <a:gd name="connsiteY2" fmla="*/ 758209 h 2798170"/>
                    <a:gd name="connsiteX3" fmla="*/ 1641308 w 2803358"/>
                    <a:gd name="connsiteY3" fmla="*/ 72228 h 2798170"/>
                    <a:gd name="connsiteX4" fmla="*/ 2803358 w 2803358"/>
                    <a:gd name="connsiteY4" fmla="*/ 2758046 h 2798170"/>
                    <a:gd name="connsiteX5" fmla="*/ 1990558 w 2803358"/>
                    <a:gd name="connsiteY5" fmla="*/ 681364 h 2798170"/>
                    <a:gd name="connsiteX6" fmla="*/ 1708755 w 2803358"/>
                    <a:gd name="connsiteY6" fmla="*/ 961408 h 2798170"/>
                    <a:gd name="connsiteX7" fmla="*/ 1308705 w 2803358"/>
                    <a:gd name="connsiteY7" fmla="*/ 986808 h 2798170"/>
                    <a:gd name="connsiteX8" fmla="*/ 553055 w 2803358"/>
                    <a:gd name="connsiteY8" fmla="*/ 853458 h 2798170"/>
                    <a:gd name="connsiteX9" fmla="*/ 248255 w 2803358"/>
                    <a:gd name="connsiteY9" fmla="*/ 1139208 h 2798170"/>
                    <a:gd name="connsiteX10" fmla="*/ 3008 w 2803358"/>
                    <a:gd name="connsiteY10" fmla="*/ 1081646 h 2798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03358" h="2798170">
                      <a:moveTo>
                        <a:pt x="3008" y="1081646"/>
                      </a:moveTo>
                      <a:cubicBezTo>
                        <a:pt x="31583" y="1000154"/>
                        <a:pt x="146654" y="818494"/>
                        <a:pt x="419704" y="650258"/>
                      </a:cubicBezTo>
                      <a:cubicBezTo>
                        <a:pt x="608745" y="508510"/>
                        <a:pt x="1346404" y="854547"/>
                        <a:pt x="1550005" y="758209"/>
                      </a:cubicBezTo>
                      <a:cubicBezTo>
                        <a:pt x="1753606" y="661871"/>
                        <a:pt x="1432416" y="-261078"/>
                        <a:pt x="1641308" y="72228"/>
                      </a:cubicBezTo>
                      <a:cubicBezTo>
                        <a:pt x="1850200" y="405534"/>
                        <a:pt x="2631908" y="692973"/>
                        <a:pt x="2803358" y="2758046"/>
                      </a:cubicBezTo>
                      <a:cubicBezTo>
                        <a:pt x="2803358" y="3108619"/>
                        <a:pt x="2382542" y="1057004"/>
                        <a:pt x="1990558" y="681364"/>
                      </a:cubicBezTo>
                      <a:cubicBezTo>
                        <a:pt x="1598574" y="305724"/>
                        <a:pt x="1852030" y="922142"/>
                        <a:pt x="1708755" y="961408"/>
                      </a:cubicBezTo>
                      <a:cubicBezTo>
                        <a:pt x="1565480" y="1000674"/>
                        <a:pt x="1501322" y="1004800"/>
                        <a:pt x="1308705" y="986808"/>
                      </a:cubicBezTo>
                      <a:cubicBezTo>
                        <a:pt x="1116088" y="968816"/>
                        <a:pt x="700163" y="816416"/>
                        <a:pt x="553055" y="853458"/>
                      </a:cubicBezTo>
                      <a:cubicBezTo>
                        <a:pt x="405947" y="890500"/>
                        <a:pt x="339930" y="1101177"/>
                        <a:pt x="248255" y="1139208"/>
                      </a:cubicBezTo>
                      <a:cubicBezTo>
                        <a:pt x="156580" y="1177239"/>
                        <a:pt x="-25567" y="1163138"/>
                        <a:pt x="3008" y="108164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71" name="Oval 13"/>
              <p:cNvSpPr/>
              <p:nvPr/>
            </p:nvSpPr>
            <p:spPr>
              <a:xfrm>
                <a:off x="15481144" y="1626457"/>
                <a:ext cx="2487516" cy="2310735"/>
              </a:xfrm>
              <a:custGeom>
                <a:avLst/>
                <a:gdLst>
                  <a:gd name="connsiteX0" fmla="*/ 0 w 2139950"/>
                  <a:gd name="connsiteY0" fmla="*/ 1021751 h 2043501"/>
                  <a:gd name="connsiteX1" fmla="*/ 1069975 w 2139950"/>
                  <a:gd name="connsiteY1" fmla="*/ 0 h 2043501"/>
                  <a:gd name="connsiteX2" fmla="*/ 2139950 w 2139950"/>
                  <a:gd name="connsiteY2" fmla="*/ 1021751 h 2043501"/>
                  <a:gd name="connsiteX3" fmla="*/ 1069975 w 2139950"/>
                  <a:gd name="connsiteY3" fmla="*/ 2043502 h 2043501"/>
                  <a:gd name="connsiteX4" fmla="*/ 0 w 2139950"/>
                  <a:gd name="connsiteY4" fmla="*/ 1021751 h 2043501"/>
                  <a:gd name="connsiteX0" fmla="*/ 498930 w 2638880"/>
                  <a:gd name="connsiteY0" fmla="*/ 1104301 h 2126052"/>
                  <a:gd name="connsiteX1" fmla="*/ 248105 w 2638880"/>
                  <a:gd name="connsiteY1" fmla="*/ 0 h 2126052"/>
                  <a:gd name="connsiteX2" fmla="*/ 2638880 w 2638880"/>
                  <a:gd name="connsiteY2" fmla="*/ 1104301 h 2126052"/>
                  <a:gd name="connsiteX3" fmla="*/ 1568905 w 2638880"/>
                  <a:gd name="connsiteY3" fmla="*/ 2126052 h 2126052"/>
                  <a:gd name="connsiteX4" fmla="*/ 498930 w 2638880"/>
                  <a:gd name="connsiteY4" fmla="*/ 1104301 h 2126052"/>
                  <a:gd name="connsiteX0" fmla="*/ 445646 w 2585596"/>
                  <a:gd name="connsiteY0" fmla="*/ 1106686 h 2128437"/>
                  <a:gd name="connsiteX1" fmla="*/ 194821 w 2585596"/>
                  <a:gd name="connsiteY1" fmla="*/ 2385 h 2128437"/>
                  <a:gd name="connsiteX2" fmla="*/ 2585596 w 2585596"/>
                  <a:gd name="connsiteY2" fmla="*/ 1106686 h 2128437"/>
                  <a:gd name="connsiteX3" fmla="*/ 1515621 w 2585596"/>
                  <a:gd name="connsiteY3" fmla="*/ 2128437 h 2128437"/>
                  <a:gd name="connsiteX4" fmla="*/ 445646 w 2585596"/>
                  <a:gd name="connsiteY4" fmla="*/ 1106686 h 2128437"/>
                  <a:gd name="connsiteX0" fmla="*/ 307816 w 1422301"/>
                  <a:gd name="connsiteY0" fmla="*/ 1107130 h 2130364"/>
                  <a:gd name="connsiteX1" fmla="*/ 56991 w 1422301"/>
                  <a:gd name="connsiteY1" fmla="*/ 2829 h 2130364"/>
                  <a:gd name="connsiteX2" fmla="*/ 1234916 w 1422301"/>
                  <a:gd name="connsiteY2" fmla="*/ 878530 h 2130364"/>
                  <a:gd name="connsiteX3" fmla="*/ 1377791 w 1422301"/>
                  <a:gd name="connsiteY3" fmla="*/ 2128881 h 2130364"/>
                  <a:gd name="connsiteX4" fmla="*/ 307816 w 1422301"/>
                  <a:gd name="connsiteY4" fmla="*/ 1107130 h 2130364"/>
                  <a:gd name="connsiteX0" fmla="*/ 108456 w 1649783"/>
                  <a:gd name="connsiteY0" fmla="*/ 705775 h 2128406"/>
                  <a:gd name="connsiteX1" fmla="*/ 257681 w 1649783"/>
                  <a:gd name="connsiteY1" fmla="*/ 1524 h 2128406"/>
                  <a:gd name="connsiteX2" fmla="*/ 1435606 w 1649783"/>
                  <a:gd name="connsiteY2" fmla="*/ 877225 h 2128406"/>
                  <a:gd name="connsiteX3" fmla="*/ 1578481 w 1649783"/>
                  <a:gd name="connsiteY3" fmla="*/ 2127576 h 2128406"/>
                  <a:gd name="connsiteX4" fmla="*/ 108456 w 1649783"/>
                  <a:gd name="connsiteY4" fmla="*/ 705775 h 2128406"/>
                  <a:gd name="connsiteX0" fmla="*/ 108456 w 1662747"/>
                  <a:gd name="connsiteY0" fmla="*/ 716053 h 2138468"/>
                  <a:gd name="connsiteX1" fmla="*/ 257681 w 1662747"/>
                  <a:gd name="connsiteY1" fmla="*/ 11802 h 2138468"/>
                  <a:gd name="connsiteX2" fmla="*/ 1037874 w 1662747"/>
                  <a:gd name="connsiteY2" fmla="*/ 318877 h 2138468"/>
                  <a:gd name="connsiteX3" fmla="*/ 1435606 w 1662747"/>
                  <a:gd name="connsiteY3" fmla="*/ 887503 h 2138468"/>
                  <a:gd name="connsiteX4" fmla="*/ 1578481 w 1662747"/>
                  <a:gd name="connsiteY4" fmla="*/ 2137854 h 2138468"/>
                  <a:gd name="connsiteX5" fmla="*/ 108456 w 1662747"/>
                  <a:gd name="connsiteY5" fmla="*/ 716053 h 2138468"/>
                  <a:gd name="connsiteX0" fmla="*/ 107801 w 1662092"/>
                  <a:gd name="connsiteY0" fmla="*/ 752109 h 2174524"/>
                  <a:gd name="connsiteX1" fmla="*/ 257026 w 1662092"/>
                  <a:gd name="connsiteY1" fmla="*/ 47858 h 2174524"/>
                  <a:gd name="connsiteX2" fmla="*/ 1418219 w 1662092"/>
                  <a:gd name="connsiteY2" fmla="*/ 158083 h 2174524"/>
                  <a:gd name="connsiteX3" fmla="*/ 1434951 w 1662092"/>
                  <a:gd name="connsiteY3" fmla="*/ 923559 h 2174524"/>
                  <a:gd name="connsiteX4" fmla="*/ 1577826 w 1662092"/>
                  <a:gd name="connsiteY4" fmla="*/ 2173910 h 2174524"/>
                  <a:gd name="connsiteX5" fmla="*/ 107801 w 1662092"/>
                  <a:gd name="connsiteY5" fmla="*/ 752109 h 2174524"/>
                  <a:gd name="connsiteX0" fmla="*/ 107801 w 1662092"/>
                  <a:gd name="connsiteY0" fmla="*/ 718889 h 2141304"/>
                  <a:gd name="connsiteX1" fmla="*/ 257026 w 1662092"/>
                  <a:gd name="connsiteY1" fmla="*/ 14638 h 2141304"/>
                  <a:gd name="connsiteX2" fmla="*/ 1418219 w 1662092"/>
                  <a:gd name="connsiteY2" fmla="*/ 124863 h 2141304"/>
                  <a:gd name="connsiteX3" fmla="*/ 1434951 w 1662092"/>
                  <a:gd name="connsiteY3" fmla="*/ 890339 h 2141304"/>
                  <a:gd name="connsiteX4" fmla="*/ 1577826 w 1662092"/>
                  <a:gd name="connsiteY4" fmla="*/ 2140690 h 2141304"/>
                  <a:gd name="connsiteX5" fmla="*/ 107801 w 1662092"/>
                  <a:gd name="connsiteY5" fmla="*/ 718889 h 2141304"/>
                  <a:gd name="connsiteX0" fmla="*/ 107801 w 1662092"/>
                  <a:gd name="connsiteY0" fmla="*/ 719854 h 2142269"/>
                  <a:gd name="connsiteX1" fmla="*/ 257026 w 1662092"/>
                  <a:gd name="connsiteY1" fmla="*/ 15603 h 2142269"/>
                  <a:gd name="connsiteX2" fmla="*/ 1418219 w 1662092"/>
                  <a:gd name="connsiteY2" fmla="*/ 125828 h 2142269"/>
                  <a:gd name="connsiteX3" fmla="*/ 1434951 w 1662092"/>
                  <a:gd name="connsiteY3" fmla="*/ 891304 h 2142269"/>
                  <a:gd name="connsiteX4" fmla="*/ 1577826 w 1662092"/>
                  <a:gd name="connsiteY4" fmla="*/ 2141655 h 2142269"/>
                  <a:gd name="connsiteX5" fmla="*/ 107801 w 1662092"/>
                  <a:gd name="connsiteY5" fmla="*/ 719854 h 2142269"/>
                  <a:gd name="connsiteX0" fmla="*/ 119483 w 1673774"/>
                  <a:gd name="connsiteY0" fmla="*/ 664911 h 2087326"/>
                  <a:gd name="connsiteX1" fmla="*/ 236958 w 1673774"/>
                  <a:gd name="connsiteY1" fmla="*/ 17810 h 2087326"/>
                  <a:gd name="connsiteX2" fmla="*/ 1429901 w 1673774"/>
                  <a:gd name="connsiteY2" fmla="*/ 70885 h 2087326"/>
                  <a:gd name="connsiteX3" fmla="*/ 1446633 w 1673774"/>
                  <a:gd name="connsiteY3" fmla="*/ 836361 h 2087326"/>
                  <a:gd name="connsiteX4" fmla="*/ 1589508 w 1673774"/>
                  <a:gd name="connsiteY4" fmla="*/ 2086712 h 2087326"/>
                  <a:gd name="connsiteX5" fmla="*/ 119483 w 1673774"/>
                  <a:gd name="connsiteY5" fmla="*/ 664911 h 2087326"/>
                  <a:gd name="connsiteX0" fmla="*/ 119483 w 1673774"/>
                  <a:gd name="connsiteY0" fmla="*/ 667335 h 2089750"/>
                  <a:gd name="connsiteX1" fmla="*/ 236958 w 1673774"/>
                  <a:gd name="connsiteY1" fmla="*/ 20234 h 2089750"/>
                  <a:gd name="connsiteX2" fmla="*/ 1429901 w 1673774"/>
                  <a:gd name="connsiteY2" fmla="*/ 73309 h 2089750"/>
                  <a:gd name="connsiteX3" fmla="*/ 1446633 w 1673774"/>
                  <a:gd name="connsiteY3" fmla="*/ 838785 h 2089750"/>
                  <a:gd name="connsiteX4" fmla="*/ 1589508 w 1673774"/>
                  <a:gd name="connsiteY4" fmla="*/ 2089136 h 2089750"/>
                  <a:gd name="connsiteX5" fmla="*/ 119483 w 1673774"/>
                  <a:gd name="connsiteY5" fmla="*/ 667335 h 2089750"/>
                  <a:gd name="connsiteX0" fmla="*/ 119483 w 2093857"/>
                  <a:gd name="connsiteY0" fmla="*/ 667335 h 2089136"/>
                  <a:gd name="connsiteX1" fmla="*/ 236958 w 2093857"/>
                  <a:gd name="connsiteY1" fmla="*/ 20234 h 2089136"/>
                  <a:gd name="connsiteX2" fmla="*/ 1429901 w 2093857"/>
                  <a:gd name="connsiteY2" fmla="*/ 73309 h 2089136"/>
                  <a:gd name="connsiteX3" fmla="*/ 2075283 w 2093857"/>
                  <a:gd name="connsiteY3" fmla="*/ 660985 h 2089136"/>
                  <a:gd name="connsiteX4" fmla="*/ 1589508 w 2093857"/>
                  <a:gd name="connsiteY4" fmla="*/ 2089136 h 2089136"/>
                  <a:gd name="connsiteX5" fmla="*/ 119483 w 2093857"/>
                  <a:gd name="connsiteY5" fmla="*/ 667335 h 2089136"/>
                  <a:gd name="connsiteX0" fmla="*/ 119483 w 2075478"/>
                  <a:gd name="connsiteY0" fmla="*/ 685866 h 2107667"/>
                  <a:gd name="connsiteX1" fmla="*/ 236958 w 2075478"/>
                  <a:gd name="connsiteY1" fmla="*/ 38765 h 2107667"/>
                  <a:gd name="connsiteX2" fmla="*/ 1429901 w 2075478"/>
                  <a:gd name="connsiteY2" fmla="*/ 91840 h 2107667"/>
                  <a:gd name="connsiteX3" fmla="*/ 1645800 w 2075478"/>
                  <a:gd name="connsiteY3" fmla="*/ 244240 h 2107667"/>
                  <a:gd name="connsiteX4" fmla="*/ 2075283 w 2075478"/>
                  <a:gd name="connsiteY4" fmla="*/ 679516 h 2107667"/>
                  <a:gd name="connsiteX5" fmla="*/ 1589508 w 2075478"/>
                  <a:gd name="connsiteY5" fmla="*/ 2107667 h 2107667"/>
                  <a:gd name="connsiteX6" fmla="*/ 119483 w 2075478"/>
                  <a:gd name="connsiteY6" fmla="*/ 685866 h 2107667"/>
                  <a:gd name="connsiteX0" fmla="*/ 119483 w 2075464"/>
                  <a:gd name="connsiteY0" fmla="*/ 894686 h 2316487"/>
                  <a:gd name="connsiteX1" fmla="*/ 236958 w 2075464"/>
                  <a:gd name="connsiteY1" fmla="*/ 247585 h 2316487"/>
                  <a:gd name="connsiteX2" fmla="*/ 1429901 w 2075464"/>
                  <a:gd name="connsiteY2" fmla="*/ 300660 h 2316487"/>
                  <a:gd name="connsiteX3" fmla="*/ 1620400 w 2075464"/>
                  <a:gd name="connsiteY3" fmla="*/ 14910 h 2316487"/>
                  <a:gd name="connsiteX4" fmla="*/ 2075283 w 2075464"/>
                  <a:gd name="connsiteY4" fmla="*/ 888336 h 2316487"/>
                  <a:gd name="connsiteX5" fmla="*/ 1589508 w 2075464"/>
                  <a:gd name="connsiteY5" fmla="*/ 2316487 h 2316487"/>
                  <a:gd name="connsiteX6" fmla="*/ 119483 w 2075464"/>
                  <a:gd name="connsiteY6" fmla="*/ 894686 h 2316487"/>
                  <a:gd name="connsiteX0" fmla="*/ 119483 w 2075464"/>
                  <a:gd name="connsiteY0" fmla="*/ 962437 h 2384238"/>
                  <a:gd name="connsiteX1" fmla="*/ 236958 w 2075464"/>
                  <a:gd name="connsiteY1" fmla="*/ 315336 h 2384238"/>
                  <a:gd name="connsiteX2" fmla="*/ 1429901 w 2075464"/>
                  <a:gd name="connsiteY2" fmla="*/ 368411 h 2384238"/>
                  <a:gd name="connsiteX3" fmla="*/ 1620400 w 2075464"/>
                  <a:gd name="connsiteY3" fmla="*/ 82661 h 2384238"/>
                  <a:gd name="connsiteX4" fmla="*/ 2075283 w 2075464"/>
                  <a:gd name="connsiteY4" fmla="*/ 956087 h 2384238"/>
                  <a:gd name="connsiteX5" fmla="*/ 1589508 w 2075464"/>
                  <a:gd name="connsiteY5" fmla="*/ 2384238 h 2384238"/>
                  <a:gd name="connsiteX6" fmla="*/ 119483 w 2075464"/>
                  <a:gd name="connsiteY6" fmla="*/ 962437 h 2384238"/>
                  <a:gd name="connsiteX0" fmla="*/ 119483 w 2075464"/>
                  <a:gd name="connsiteY0" fmla="*/ 960703 h 2382504"/>
                  <a:gd name="connsiteX1" fmla="*/ 236958 w 2075464"/>
                  <a:gd name="connsiteY1" fmla="*/ 313602 h 2382504"/>
                  <a:gd name="connsiteX2" fmla="*/ 1429901 w 2075464"/>
                  <a:gd name="connsiteY2" fmla="*/ 366677 h 2382504"/>
                  <a:gd name="connsiteX3" fmla="*/ 1620400 w 2075464"/>
                  <a:gd name="connsiteY3" fmla="*/ 80927 h 2382504"/>
                  <a:gd name="connsiteX4" fmla="*/ 2075283 w 2075464"/>
                  <a:gd name="connsiteY4" fmla="*/ 954353 h 2382504"/>
                  <a:gd name="connsiteX5" fmla="*/ 1589508 w 2075464"/>
                  <a:gd name="connsiteY5" fmla="*/ 2382504 h 2382504"/>
                  <a:gd name="connsiteX6" fmla="*/ 119483 w 2075464"/>
                  <a:gd name="connsiteY6" fmla="*/ 960703 h 2382504"/>
                  <a:gd name="connsiteX0" fmla="*/ 119483 w 2075464"/>
                  <a:gd name="connsiteY0" fmla="*/ 935238 h 2357039"/>
                  <a:gd name="connsiteX1" fmla="*/ 236958 w 2075464"/>
                  <a:gd name="connsiteY1" fmla="*/ 288137 h 2357039"/>
                  <a:gd name="connsiteX2" fmla="*/ 1429901 w 2075464"/>
                  <a:gd name="connsiteY2" fmla="*/ 341212 h 2357039"/>
                  <a:gd name="connsiteX3" fmla="*/ 1620400 w 2075464"/>
                  <a:gd name="connsiteY3" fmla="*/ 55462 h 2357039"/>
                  <a:gd name="connsiteX4" fmla="*/ 2075283 w 2075464"/>
                  <a:gd name="connsiteY4" fmla="*/ 928888 h 2357039"/>
                  <a:gd name="connsiteX5" fmla="*/ 1589508 w 2075464"/>
                  <a:gd name="connsiteY5" fmla="*/ 2357039 h 2357039"/>
                  <a:gd name="connsiteX6" fmla="*/ 119483 w 2075464"/>
                  <a:gd name="connsiteY6" fmla="*/ 935238 h 2357039"/>
                  <a:gd name="connsiteX0" fmla="*/ 119483 w 2075464"/>
                  <a:gd name="connsiteY0" fmla="*/ 958320 h 2380121"/>
                  <a:gd name="connsiteX1" fmla="*/ 236958 w 2075464"/>
                  <a:gd name="connsiteY1" fmla="*/ 311219 h 2380121"/>
                  <a:gd name="connsiteX2" fmla="*/ 1429901 w 2075464"/>
                  <a:gd name="connsiteY2" fmla="*/ 364294 h 2380121"/>
                  <a:gd name="connsiteX3" fmla="*/ 1620400 w 2075464"/>
                  <a:gd name="connsiteY3" fmla="*/ 78544 h 2380121"/>
                  <a:gd name="connsiteX4" fmla="*/ 2075283 w 2075464"/>
                  <a:gd name="connsiteY4" fmla="*/ 951970 h 2380121"/>
                  <a:gd name="connsiteX5" fmla="*/ 1589508 w 2075464"/>
                  <a:gd name="connsiteY5" fmla="*/ 2380121 h 2380121"/>
                  <a:gd name="connsiteX6" fmla="*/ 119483 w 2075464"/>
                  <a:gd name="connsiteY6" fmla="*/ 958320 h 2380121"/>
                  <a:gd name="connsiteX0" fmla="*/ 124497 w 2080478"/>
                  <a:gd name="connsiteY0" fmla="*/ 958320 h 2380121"/>
                  <a:gd name="connsiteX1" fmla="*/ 229272 w 2080478"/>
                  <a:gd name="connsiteY1" fmla="*/ 285819 h 2380121"/>
                  <a:gd name="connsiteX2" fmla="*/ 1434915 w 2080478"/>
                  <a:gd name="connsiteY2" fmla="*/ 364294 h 2380121"/>
                  <a:gd name="connsiteX3" fmla="*/ 1625414 w 2080478"/>
                  <a:gd name="connsiteY3" fmla="*/ 78544 h 2380121"/>
                  <a:gd name="connsiteX4" fmla="*/ 2080297 w 2080478"/>
                  <a:gd name="connsiteY4" fmla="*/ 951970 h 2380121"/>
                  <a:gd name="connsiteX5" fmla="*/ 1594522 w 2080478"/>
                  <a:gd name="connsiteY5" fmla="*/ 2380121 h 2380121"/>
                  <a:gd name="connsiteX6" fmla="*/ 124497 w 2080478"/>
                  <a:gd name="connsiteY6" fmla="*/ 958320 h 2380121"/>
                  <a:gd name="connsiteX0" fmla="*/ 124497 w 2157824"/>
                  <a:gd name="connsiteY0" fmla="*/ 958320 h 2380121"/>
                  <a:gd name="connsiteX1" fmla="*/ 229272 w 2157824"/>
                  <a:gd name="connsiteY1" fmla="*/ 285819 h 2380121"/>
                  <a:gd name="connsiteX2" fmla="*/ 1434915 w 2157824"/>
                  <a:gd name="connsiteY2" fmla="*/ 364294 h 2380121"/>
                  <a:gd name="connsiteX3" fmla="*/ 1625414 w 2157824"/>
                  <a:gd name="connsiteY3" fmla="*/ 78544 h 2380121"/>
                  <a:gd name="connsiteX4" fmla="*/ 2080297 w 2157824"/>
                  <a:gd name="connsiteY4" fmla="*/ 951970 h 2380121"/>
                  <a:gd name="connsiteX5" fmla="*/ 1594522 w 2157824"/>
                  <a:gd name="connsiteY5" fmla="*/ 2380121 h 2380121"/>
                  <a:gd name="connsiteX6" fmla="*/ 124497 w 2157824"/>
                  <a:gd name="connsiteY6" fmla="*/ 958320 h 2380121"/>
                  <a:gd name="connsiteX0" fmla="*/ 124497 w 2157824"/>
                  <a:gd name="connsiteY0" fmla="*/ 958320 h 2380121"/>
                  <a:gd name="connsiteX1" fmla="*/ 229272 w 2157824"/>
                  <a:gd name="connsiteY1" fmla="*/ 285819 h 2380121"/>
                  <a:gd name="connsiteX2" fmla="*/ 1434915 w 2157824"/>
                  <a:gd name="connsiteY2" fmla="*/ 364294 h 2380121"/>
                  <a:gd name="connsiteX3" fmla="*/ 1625414 w 2157824"/>
                  <a:gd name="connsiteY3" fmla="*/ 78544 h 2380121"/>
                  <a:gd name="connsiteX4" fmla="*/ 2080297 w 2157824"/>
                  <a:gd name="connsiteY4" fmla="*/ 951970 h 2380121"/>
                  <a:gd name="connsiteX5" fmla="*/ 1594522 w 2157824"/>
                  <a:gd name="connsiteY5" fmla="*/ 2380121 h 2380121"/>
                  <a:gd name="connsiteX6" fmla="*/ 124497 w 2157824"/>
                  <a:gd name="connsiteY6" fmla="*/ 958320 h 2380121"/>
                  <a:gd name="connsiteX0" fmla="*/ 124497 w 2180726"/>
                  <a:gd name="connsiteY0" fmla="*/ 958320 h 2380121"/>
                  <a:gd name="connsiteX1" fmla="*/ 229272 w 2180726"/>
                  <a:gd name="connsiteY1" fmla="*/ 285819 h 2380121"/>
                  <a:gd name="connsiteX2" fmla="*/ 1434915 w 2180726"/>
                  <a:gd name="connsiteY2" fmla="*/ 364294 h 2380121"/>
                  <a:gd name="connsiteX3" fmla="*/ 1625414 w 2180726"/>
                  <a:gd name="connsiteY3" fmla="*/ 78544 h 2380121"/>
                  <a:gd name="connsiteX4" fmla="*/ 2105697 w 2180726"/>
                  <a:gd name="connsiteY4" fmla="*/ 951970 h 2380121"/>
                  <a:gd name="connsiteX5" fmla="*/ 1594522 w 2180726"/>
                  <a:gd name="connsiteY5" fmla="*/ 2380121 h 2380121"/>
                  <a:gd name="connsiteX6" fmla="*/ 124497 w 2180726"/>
                  <a:gd name="connsiteY6" fmla="*/ 958320 h 2380121"/>
                  <a:gd name="connsiteX0" fmla="*/ 122493 w 2178722"/>
                  <a:gd name="connsiteY0" fmla="*/ 958320 h 2380121"/>
                  <a:gd name="connsiteX1" fmla="*/ 227268 w 2178722"/>
                  <a:gd name="connsiteY1" fmla="*/ 285819 h 2380121"/>
                  <a:gd name="connsiteX2" fmla="*/ 1388461 w 2178722"/>
                  <a:gd name="connsiteY2" fmla="*/ 364294 h 2380121"/>
                  <a:gd name="connsiteX3" fmla="*/ 1623410 w 2178722"/>
                  <a:gd name="connsiteY3" fmla="*/ 78544 h 2380121"/>
                  <a:gd name="connsiteX4" fmla="*/ 2103693 w 2178722"/>
                  <a:gd name="connsiteY4" fmla="*/ 951970 h 2380121"/>
                  <a:gd name="connsiteX5" fmla="*/ 1592518 w 2178722"/>
                  <a:gd name="connsiteY5" fmla="*/ 2380121 h 2380121"/>
                  <a:gd name="connsiteX6" fmla="*/ 122493 w 2178722"/>
                  <a:gd name="connsiteY6" fmla="*/ 958320 h 2380121"/>
                  <a:gd name="connsiteX0" fmla="*/ 174666 w 2506610"/>
                  <a:gd name="connsiteY0" fmla="*/ 958320 h 2475371"/>
                  <a:gd name="connsiteX1" fmla="*/ 279441 w 2506610"/>
                  <a:gd name="connsiteY1" fmla="*/ 285819 h 2475371"/>
                  <a:gd name="connsiteX2" fmla="*/ 1440634 w 2506610"/>
                  <a:gd name="connsiteY2" fmla="*/ 364294 h 2475371"/>
                  <a:gd name="connsiteX3" fmla="*/ 1675583 w 2506610"/>
                  <a:gd name="connsiteY3" fmla="*/ 78544 h 2475371"/>
                  <a:gd name="connsiteX4" fmla="*/ 2155866 w 2506610"/>
                  <a:gd name="connsiteY4" fmla="*/ 951970 h 2475371"/>
                  <a:gd name="connsiteX5" fmla="*/ 2355891 w 2506610"/>
                  <a:gd name="connsiteY5" fmla="*/ 2475371 h 2475371"/>
                  <a:gd name="connsiteX6" fmla="*/ 174666 w 2506610"/>
                  <a:gd name="connsiteY6" fmla="*/ 958320 h 2475371"/>
                  <a:gd name="connsiteX0" fmla="*/ 174666 w 2461472"/>
                  <a:gd name="connsiteY0" fmla="*/ 958320 h 2476633"/>
                  <a:gd name="connsiteX1" fmla="*/ 279441 w 2461472"/>
                  <a:gd name="connsiteY1" fmla="*/ 285819 h 2476633"/>
                  <a:gd name="connsiteX2" fmla="*/ 1440634 w 2461472"/>
                  <a:gd name="connsiteY2" fmla="*/ 364294 h 2476633"/>
                  <a:gd name="connsiteX3" fmla="*/ 1675583 w 2461472"/>
                  <a:gd name="connsiteY3" fmla="*/ 78544 h 2476633"/>
                  <a:gd name="connsiteX4" fmla="*/ 2155866 w 2461472"/>
                  <a:gd name="connsiteY4" fmla="*/ 951970 h 2476633"/>
                  <a:gd name="connsiteX5" fmla="*/ 2355891 w 2461472"/>
                  <a:gd name="connsiteY5" fmla="*/ 2475371 h 2476633"/>
                  <a:gd name="connsiteX6" fmla="*/ 174666 w 2461472"/>
                  <a:gd name="connsiteY6" fmla="*/ 958320 h 2476633"/>
                  <a:gd name="connsiteX0" fmla="*/ 174666 w 2515074"/>
                  <a:gd name="connsiteY0" fmla="*/ 958320 h 2475823"/>
                  <a:gd name="connsiteX1" fmla="*/ 279441 w 2515074"/>
                  <a:gd name="connsiteY1" fmla="*/ 285819 h 2475823"/>
                  <a:gd name="connsiteX2" fmla="*/ 1440634 w 2515074"/>
                  <a:gd name="connsiteY2" fmla="*/ 364294 h 2475823"/>
                  <a:gd name="connsiteX3" fmla="*/ 1675583 w 2515074"/>
                  <a:gd name="connsiteY3" fmla="*/ 78544 h 2475823"/>
                  <a:gd name="connsiteX4" fmla="*/ 2155866 w 2515074"/>
                  <a:gd name="connsiteY4" fmla="*/ 951970 h 2475823"/>
                  <a:gd name="connsiteX5" fmla="*/ 2355891 w 2515074"/>
                  <a:gd name="connsiteY5" fmla="*/ 2475371 h 2475823"/>
                  <a:gd name="connsiteX6" fmla="*/ 174666 w 2515074"/>
                  <a:gd name="connsiteY6" fmla="*/ 958320 h 2475823"/>
                  <a:gd name="connsiteX0" fmla="*/ 174666 w 2515074"/>
                  <a:gd name="connsiteY0" fmla="*/ 958320 h 2569994"/>
                  <a:gd name="connsiteX1" fmla="*/ 279441 w 2515074"/>
                  <a:gd name="connsiteY1" fmla="*/ 285819 h 2569994"/>
                  <a:gd name="connsiteX2" fmla="*/ 1440634 w 2515074"/>
                  <a:gd name="connsiteY2" fmla="*/ 364294 h 2569994"/>
                  <a:gd name="connsiteX3" fmla="*/ 1675583 w 2515074"/>
                  <a:gd name="connsiteY3" fmla="*/ 78544 h 2569994"/>
                  <a:gd name="connsiteX4" fmla="*/ 2155866 w 2515074"/>
                  <a:gd name="connsiteY4" fmla="*/ 951970 h 2569994"/>
                  <a:gd name="connsiteX5" fmla="*/ 2355891 w 2515074"/>
                  <a:gd name="connsiteY5" fmla="*/ 2475371 h 2569994"/>
                  <a:gd name="connsiteX6" fmla="*/ 1897833 w 2515074"/>
                  <a:gd name="connsiteY6" fmla="*/ 2250245 h 2569994"/>
                  <a:gd name="connsiteX7" fmla="*/ 174666 w 2515074"/>
                  <a:gd name="connsiteY7" fmla="*/ 958320 h 2569994"/>
                  <a:gd name="connsiteX0" fmla="*/ 141019 w 2345460"/>
                  <a:gd name="connsiteY0" fmla="*/ 958320 h 2490669"/>
                  <a:gd name="connsiteX1" fmla="*/ 245794 w 2345460"/>
                  <a:gd name="connsiteY1" fmla="*/ 285819 h 2490669"/>
                  <a:gd name="connsiteX2" fmla="*/ 1406987 w 2345460"/>
                  <a:gd name="connsiteY2" fmla="*/ 364294 h 2490669"/>
                  <a:gd name="connsiteX3" fmla="*/ 1641936 w 2345460"/>
                  <a:gd name="connsiteY3" fmla="*/ 78544 h 2490669"/>
                  <a:gd name="connsiteX4" fmla="*/ 2122219 w 2345460"/>
                  <a:gd name="connsiteY4" fmla="*/ 951970 h 2490669"/>
                  <a:gd name="connsiteX5" fmla="*/ 2322244 w 2345460"/>
                  <a:gd name="connsiteY5" fmla="*/ 2475371 h 2490669"/>
                  <a:gd name="connsiteX6" fmla="*/ 1864186 w 2345460"/>
                  <a:gd name="connsiteY6" fmla="*/ 1691445 h 2490669"/>
                  <a:gd name="connsiteX7" fmla="*/ 141019 w 2345460"/>
                  <a:gd name="connsiteY7" fmla="*/ 958320 h 2490669"/>
                  <a:gd name="connsiteX0" fmla="*/ 141019 w 2469987"/>
                  <a:gd name="connsiteY0" fmla="*/ 958320 h 2317568"/>
                  <a:gd name="connsiteX1" fmla="*/ 245794 w 2469987"/>
                  <a:gd name="connsiteY1" fmla="*/ 285819 h 2317568"/>
                  <a:gd name="connsiteX2" fmla="*/ 1406987 w 2469987"/>
                  <a:gd name="connsiteY2" fmla="*/ 364294 h 2317568"/>
                  <a:gd name="connsiteX3" fmla="*/ 1641936 w 2469987"/>
                  <a:gd name="connsiteY3" fmla="*/ 78544 h 2317568"/>
                  <a:gd name="connsiteX4" fmla="*/ 2122219 w 2469987"/>
                  <a:gd name="connsiteY4" fmla="*/ 951970 h 2317568"/>
                  <a:gd name="connsiteX5" fmla="*/ 2461944 w 2469987"/>
                  <a:gd name="connsiteY5" fmla="*/ 2297571 h 2317568"/>
                  <a:gd name="connsiteX6" fmla="*/ 1864186 w 2469987"/>
                  <a:gd name="connsiteY6" fmla="*/ 1691445 h 2317568"/>
                  <a:gd name="connsiteX7" fmla="*/ 141019 w 2469987"/>
                  <a:gd name="connsiteY7" fmla="*/ 958320 h 2317568"/>
                  <a:gd name="connsiteX0" fmla="*/ 141019 w 2466573"/>
                  <a:gd name="connsiteY0" fmla="*/ 958320 h 2298716"/>
                  <a:gd name="connsiteX1" fmla="*/ 245794 w 2466573"/>
                  <a:gd name="connsiteY1" fmla="*/ 285819 h 2298716"/>
                  <a:gd name="connsiteX2" fmla="*/ 1406987 w 2466573"/>
                  <a:gd name="connsiteY2" fmla="*/ 364294 h 2298716"/>
                  <a:gd name="connsiteX3" fmla="*/ 1641936 w 2466573"/>
                  <a:gd name="connsiteY3" fmla="*/ 78544 h 2298716"/>
                  <a:gd name="connsiteX4" fmla="*/ 2122219 w 2466573"/>
                  <a:gd name="connsiteY4" fmla="*/ 951970 h 2298716"/>
                  <a:gd name="connsiteX5" fmla="*/ 2461944 w 2466573"/>
                  <a:gd name="connsiteY5" fmla="*/ 2297571 h 2298716"/>
                  <a:gd name="connsiteX6" fmla="*/ 1864186 w 2466573"/>
                  <a:gd name="connsiteY6" fmla="*/ 1691445 h 2298716"/>
                  <a:gd name="connsiteX7" fmla="*/ 141019 w 2466573"/>
                  <a:gd name="connsiteY7" fmla="*/ 958320 h 2298716"/>
                  <a:gd name="connsiteX0" fmla="*/ 141019 w 2466573"/>
                  <a:gd name="connsiteY0" fmla="*/ 958320 h 2298716"/>
                  <a:gd name="connsiteX1" fmla="*/ 245794 w 2466573"/>
                  <a:gd name="connsiteY1" fmla="*/ 285819 h 2298716"/>
                  <a:gd name="connsiteX2" fmla="*/ 1406987 w 2466573"/>
                  <a:gd name="connsiteY2" fmla="*/ 364294 h 2298716"/>
                  <a:gd name="connsiteX3" fmla="*/ 1641936 w 2466573"/>
                  <a:gd name="connsiteY3" fmla="*/ 78544 h 2298716"/>
                  <a:gd name="connsiteX4" fmla="*/ 2122219 w 2466573"/>
                  <a:gd name="connsiteY4" fmla="*/ 951970 h 2298716"/>
                  <a:gd name="connsiteX5" fmla="*/ 2461944 w 2466573"/>
                  <a:gd name="connsiteY5" fmla="*/ 2297571 h 2298716"/>
                  <a:gd name="connsiteX6" fmla="*/ 1864186 w 2466573"/>
                  <a:gd name="connsiteY6" fmla="*/ 1691445 h 2298716"/>
                  <a:gd name="connsiteX7" fmla="*/ 1330786 w 2466573"/>
                  <a:gd name="connsiteY7" fmla="*/ 1443795 h 2298716"/>
                  <a:gd name="connsiteX8" fmla="*/ 141019 w 2466573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112701 w 2438255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112701 w 2438255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112701 w 2438255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71002 w 2396556"/>
                  <a:gd name="connsiteY0" fmla="*/ 958320 h 2298716"/>
                  <a:gd name="connsiteX1" fmla="*/ 175777 w 2396556"/>
                  <a:gd name="connsiteY1" fmla="*/ 285819 h 2298716"/>
                  <a:gd name="connsiteX2" fmla="*/ 1336970 w 2396556"/>
                  <a:gd name="connsiteY2" fmla="*/ 364294 h 2298716"/>
                  <a:gd name="connsiteX3" fmla="*/ 1571919 w 2396556"/>
                  <a:gd name="connsiteY3" fmla="*/ 78544 h 2298716"/>
                  <a:gd name="connsiteX4" fmla="*/ 2052202 w 2396556"/>
                  <a:gd name="connsiteY4" fmla="*/ 951970 h 2298716"/>
                  <a:gd name="connsiteX5" fmla="*/ 2391927 w 2396556"/>
                  <a:gd name="connsiteY5" fmla="*/ 2297571 h 2298716"/>
                  <a:gd name="connsiteX6" fmla="*/ 1794169 w 2396556"/>
                  <a:gd name="connsiteY6" fmla="*/ 1691445 h 2298716"/>
                  <a:gd name="connsiteX7" fmla="*/ 1406819 w 2396556"/>
                  <a:gd name="connsiteY7" fmla="*/ 2186745 h 2298716"/>
                  <a:gd name="connsiteX8" fmla="*/ 828969 w 2396556"/>
                  <a:gd name="connsiteY8" fmla="*/ 1494595 h 2298716"/>
                  <a:gd name="connsiteX9" fmla="*/ 71002 w 2396556"/>
                  <a:gd name="connsiteY9" fmla="*/ 958320 h 2298716"/>
                  <a:gd name="connsiteX0" fmla="*/ 68748 w 2394302"/>
                  <a:gd name="connsiteY0" fmla="*/ 958320 h 2298716"/>
                  <a:gd name="connsiteX1" fmla="*/ 173523 w 2394302"/>
                  <a:gd name="connsiteY1" fmla="*/ 285819 h 2298716"/>
                  <a:gd name="connsiteX2" fmla="*/ 1334716 w 2394302"/>
                  <a:gd name="connsiteY2" fmla="*/ 364294 h 2298716"/>
                  <a:gd name="connsiteX3" fmla="*/ 1569665 w 2394302"/>
                  <a:gd name="connsiteY3" fmla="*/ 78544 h 2298716"/>
                  <a:gd name="connsiteX4" fmla="*/ 2049948 w 2394302"/>
                  <a:gd name="connsiteY4" fmla="*/ 951970 h 2298716"/>
                  <a:gd name="connsiteX5" fmla="*/ 2389673 w 2394302"/>
                  <a:gd name="connsiteY5" fmla="*/ 2297571 h 2298716"/>
                  <a:gd name="connsiteX6" fmla="*/ 1791915 w 2394302"/>
                  <a:gd name="connsiteY6" fmla="*/ 1691445 h 2298716"/>
                  <a:gd name="connsiteX7" fmla="*/ 1404565 w 2394302"/>
                  <a:gd name="connsiteY7" fmla="*/ 2186745 h 2298716"/>
                  <a:gd name="connsiteX8" fmla="*/ 794965 w 2394302"/>
                  <a:gd name="connsiteY8" fmla="*/ 1507295 h 2298716"/>
                  <a:gd name="connsiteX9" fmla="*/ 68748 w 2394302"/>
                  <a:gd name="connsiteY9" fmla="*/ 958320 h 2298716"/>
                  <a:gd name="connsiteX0" fmla="*/ 68748 w 2394302"/>
                  <a:gd name="connsiteY0" fmla="*/ 958320 h 2298716"/>
                  <a:gd name="connsiteX1" fmla="*/ 173523 w 2394302"/>
                  <a:gd name="connsiteY1" fmla="*/ 285819 h 2298716"/>
                  <a:gd name="connsiteX2" fmla="*/ 1334716 w 2394302"/>
                  <a:gd name="connsiteY2" fmla="*/ 364294 h 2298716"/>
                  <a:gd name="connsiteX3" fmla="*/ 1569665 w 2394302"/>
                  <a:gd name="connsiteY3" fmla="*/ 78544 h 2298716"/>
                  <a:gd name="connsiteX4" fmla="*/ 2049948 w 2394302"/>
                  <a:gd name="connsiteY4" fmla="*/ 951970 h 2298716"/>
                  <a:gd name="connsiteX5" fmla="*/ 2389673 w 2394302"/>
                  <a:gd name="connsiteY5" fmla="*/ 2297571 h 2298716"/>
                  <a:gd name="connsiteX6" fmla="*/ 1791915 w 2394302"/>
                  <a:gd name="connsiteY6" fmla="*/ 1691445 h 2298716"/>
                  <a:gd name="connsiteX7" fmla="*/ 1404565 w 2394302"/>
                  <a:gd name="connsiteY7" fmla="*/ 2186745 h 2298716"/>
                  <a:gd name="connsiteX8" fmla="*/ 794965 w 2394302"/>
                  <a:gd name="connsiteY8" fmla="*/ 1507295 h 2298716"/>
                  <a:gd name="connsiteX9" fmla="*/ 68748 w 2394302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70339 h 2310735"/>
                  <a:gd name="connsiteX1" fmla="*/ 176228 w 2397007"/>
                  <a:gd name="connsiteY1" fmla="*/ 297838 h 2310735"/>
                  <a:gd name="connsiteX2" fmla="*/ 1337421 w 2397007"/>
                  <a:gd name="connsiteY2" fmla="*/ 376313 h 2310735"/>
                  <a:gd name="connsiteX3" fmla="*/ 1572370 w 2397007"/>
                  <a:gd name="connsiteY3" fmla="*/ 90563 h 2310735"/>
                  <a:gd name="connsiteX4" fmla="*/ 2052653 w 2397007"/>
                  <a:gd name="connsiteY4" fmla="*/ 963989 h 2310735"/>
                  <a:gd name="connsiteX5" fmla="*/ 2392378 w 2397007"/>
                  <a:gd name="connsiteY5" fmla="*/ 2309590 h 2310735"/>
                  <a:gd name="connsiteX6" fmla="*/ 1794620 w 2397007"/>
                  <a:gd name="connsiteY6" fmla="*/ 1703464 h 2310735"/>
                  <a:gd name="connsiteX7" fmla="*/ 1407270 w 2397007"/>
                  <a:gd name="connsiteY7" fmla="*/ 2198764 h 2310735"/>
                  <a:gd name="connsiteX8" fmla="*/ 835770 w 2397007"/>
                  <a:gd name="connsiteY8" fmla="*/ 1817764 h 2310735"/>
                  <a:gd name="connsiteX9" fmla="*/ 71453 w 2397007"/>
                  <a:gd name="connsiteY9" fmla="*/ 970339 h 2310735"/>
                  <a:gd name="connsiteX0" fmla="*/ 65909 w 2391463"/>
                  <a:gd name="connsiteY0" fmla="*/ 970339 h 2310735"/>
                  <a:gd name="connsiteX1" fmla="*/ 170684 w 2391463"/>
                  <a:gd name="connsiteY1" fmla="*/ 297838 h 2310735"/>
                  <a:gd name="connsiteX2" fmla="*/ 1331877 w 2391463"/>
                  <a:gd name="connsiteY2" fmla="*/ 376313 h 2310735"/>
                  <a:gd name="connsiteX3" fmla="*/ 1566826 w 2391463"/>
                  <a:gd name="connsiteY3" fmla="*/ 90563 h 2310735"/>
                  <a:gd name="connsiteX4" fmla="*/ 2047109 w 2391463"/>
                  <a:gd name="connsiteY4" fmla="*/ 963989 h 2310735"/>
                  <a:gd name="connsiteX5" fmla="*/ 2386834 w 2391463"/>
                  <a:gd name="connsiteY5" fmla="*/ 2309590 h 2310735"/>
                  <a:gd name="connsiteX6" fmla="*/ 1789076 w 2391463"/>
                  <a:gd name="connsiteY6" fmla="*/ 1703464 h 2310735"/>
                  <a:gd name="connsiteX7" fmla="*/ 1401726 w 2391463"/>
                  <a:gd name="connsiteY7" fmla="*/ 2198764 h 2310735"/>
                  <a:gd name="connsiteX8" fmla="*/ 830226 w 2391463"/>
                  <a:gd name="connsiteY8" fmla="*/ 1817764 h 2310735"/>
                  <a:gd name="connsiteX9" fmla="*/ 65909 w 2391463"/>
                  <a:gd name="connsiteY9" fmla="*/ 970339 h 2310735"/>
                  <a:gd name="connsiteX0" fmla="*/ 65909 w 2391463"/>
                  <a:gd name="connsiteY0" fmla="*/ 970339 h 2310735"/>
                  <a:gd name="connsiteX1" fmla="*/ 170684 w 2391463"/>
                  <a:gd name="connsiteY1" fmla="*/ 297838 h 2310735"/>
                  <a:gd name="connsiteX2" fmla="*/ 1331877 w 2391463"/>
                  <a:gd name="connsiteY2" fmla="*/ 376313 h 2310735"/>
                  <a:gd name="connsiteX3" fmla="*/ 1566826 w 2391463"/>
                  <a:gd name="connsiteY3" fmla="*/ 90563 h 2310735"/>
                  <a:gd name="connsiteX4" fmla="*/ 2047109 w 2391463"/>
                  <a:gd name="connsiteY4" fmla="*/ 963989 h 2310735"/>
                  <a:gd name="connsiteX5" fmla="*/ 2386834 w 2391463"/>
                  <a:gd name="connsiteY5" fmla="*/ 2309590 h 2310735"/>
                  <a:gd name="connsiteX6" fmla="*/ 1789076 w 2391463"/>
                  <a:gd name="connsiteY6" fmla="*/ 1703464 h 2310735"/>
                  <a:gd name="connsiteX7" fmla="*/ 1401726 w 2391463"/>
                  <a:gd name="connsiteY7" fmla="*/ 2198764 h 2310735"/>
                  <a:gd name="connsiteX8" fmla="*/ 830226 w 2391463"/>
                  <a:gd name="connsiteY8" fmla="*/ 1817764 h 2310735"/>
                  <a:gd name="connsiteX9" fmla="*/ 65909 w 2391463"/>
                  <a:gd name="connsiteY9" fmla="*/ 970339 h 2310735"/>
                  <a:gd name="connsiteX0" fmla="*/ 65909 w 2391463"/>
                  <a:gd name="connsiteY0" fmla="*/ 970339 h 2310735"/>
                  <a:gd name="connsiteX1" fmla="*/ 170684 w 2391463"/>
                  <a:gd name="connsiteY1" fmla="*/ 297838 h 2310735"/>
                  <a:gd name="connsiteX2" fmla="*/ 1331877 w 2391463"/>
                  <a:gd name="connsiteY2" fmla="*/ 376313 h 2310735"/>
                  <a:gd name="connsiteX3" fmla="*/ 1566826 w 2391463"/>
                  <a:gd name="connsiteY3" fmla="*/ 90563 h 2310735"/>
                  <a:gd name="connsiteX4" fmla="*/ 2047109 w 2391463"/>
                  <a:gd name="connsiteY4" fmla="*/ 963989 h 2310735"/>
                  <a:gd name="connsiteX5" fmla="*/ 2386834 w 2391463"/>
                  <a:gd name="connsiteY5" fmla="*/ 2309590 h 2310735"/>
                  <a:gd name="connsiteX6" fmla="*/ 1789076 w 2391463"/>
                  <a:gd name="connsiteY6" fmla="*/ 1703464 h 2310735"/>
                  <a:gd name="connsiteX7" fmla="*/ 1401726 w 2391463"/>
                  <a:gd name="connsiteY7" fmla="*/ 2198764 h 2310735"/>
                  <a:gd name="connsiteX8" fmla="*/ 830226 w 2391463"/>
                  <a:gd name="connsiteY8" fmla="*/ 1817764 h 2310735"/>
                  <a:gd name="connsiteX9" fmla="*/ 65909 w 2391463"/>
                  <a:gd name="connsiteY9" fmla="*/ 970339 h 2310735"/>
                  <a:gd name="connsiteX0" fmla="*/ 79388 w 2404942"/>
                  <a:gd name="connsiteY0" fmla="*/ 970339 h 2310735"/>
                  <a:gd name="connsiteX1" fmla="*/ 184163 w 2404942"/>
                  <a:gd name="connsiteY1" fmla="*/ 297838 h 2310735"/>
                  <a:gd name="connsiteX2" fmla="*/ 1345356 w 2404942"/>
                  <a:gd name="connsiteY2" fmla="*/ 376313 h 2310735"/>
                  <a:gd name="connsiteX3" fmla="*/ 1580305 w 2404942"/>
                  <a:gd name="connsiteY3" fmla="*/ 90563 h 2310735"/>
                  <a:gd name="connsiteX4" fmla="*/ 2060588 w 2404942"/>
                  <a:gd name="connsiteY4" fmla="*/ 963989 h 2310735"/>
                  <a:gd name="connsiteX5" fmla="*/ 2400313 w 2404942"/>
                  <a:gd name="connsiteY5" fmla="*/ 2309590 h 2310735"/>
                  <a:gd name="connsiteX6" fmla="*/ 1802555 w 2404942"/>
                  <a:gd name="connsiteY6" fmla="*/ 1703464 h 2310735"/>
                  <a:gd name="connsiteX7" fmla="*/ 1415205 w 2404942"/>
                  <a:gd name="connsiteY7" fmla="*/ 2198764 h 2310735"/>
                  <a:gd name="connsiteX8" fmla="*/ 843705 w 2404942"/>
                  <a:gd name="connsiteY8" fmla="*/ 1817764 h 2310735"/>
                  <a:gd name="connsiteX9" fmla="*/ 79388 w 2404942"/>
                  <a:gd name="connsiteY9" fmla="*/ 970339 h 2310735"/>
                  <a:gd name="connsiteX0" fmla="*/ 114214 w 2338168"/>
                  <a:gd name="connsiteY0" fmla="*/ 1205289 h 2310735"/>
                  <a:gd name="connsiteX1" fmla="*/ 117389 w 2338168"/>
                  <a:gd name="connsiteY1" fmla="*/ 297838 h 2310735"/>
                  <a:gd name="connsiteX2" fmla="*/ 1278582 w 2338168"/>
                  <a:gd name="connsiteY2" fmla="*/ 376313 h 2310735"/>
                  <a:gd name="connsiteX3" fmla="*/ 1513531 w 2338168"/>
                  <a:gd name="connsiteY3" fmla="*/ 90563 h 2310735"/>
                  <a:gd name="connsiteX4" fmla="*/ 1993814 w 2338168"/>
                  <a:gd name="connsiteY4" fmla="*/ 963989 h 2310735"/>
                  <a:gd name="connsiteX5" fmla="*/ 2333539 w 2338168"/>
                  <a:gd name="connsiteY5" fmla="*/ 2309590 h 2310735"/>
                  <a:gd name="connsiteX6" fmla="*/ 1735781 w 2338168"/>
                  <a:gd name="connsiteY6" fmla="*/ 1703464 h 2310735"/>
                  <a:gd name="connsiteX7" fmla="*/ 1348431 w 2338168"/>
                  <a:gd name="connsiteY7" fmla="*/ 2198764 h 2310735"/>
                  <a:gd name="connsiteX8" fmla="*/ 776931 w 2338168"/>
                  <a:gd name="connsiteY8" fmla="*/ 1817764 h 2310735"/>
                  <a:gd name="connsiteX9" fmla="*/ 114214 w 2338168"/>
                  <a:gd name="connsiteY9" fmla="*/ 1205289 h 2310735"/>
                  <a:gd name="connsiteX0" fmla="*/ 171059 w 2395013"/>
                  <a:gd name="connsiteY0" fmla="*/ 1205289 h 2310735"/>
                  <a:gd name="connsiteX1" fmla="*/ 174234 w 2395013"/>
                  <a:gd name="connsiteY1" fmla="*/ 297838 h 2310735"/>
                  <a:gd name="connsiteX2" fmla="*/ 1335427 w 2395013"/>
                  <a:gd name="connsiteY2" fmla="*/ 376313 h 2310735"/>
                  <a:gd name="connsiteX3" fmla="*/ 1570376 w 2395013"/>
                  <a:gd name="connsiteY3" fmla="*/ 90563 h 2310735"/>
                  <a:gd name="connsiteX4" fmla="*/ 2050659 w 2395013"/>
                  <a:gd name="connsiteY4" fmla="*/ 963989 h 2310735"/>
                  <a:gd name="connsiteX5" fmla="*/ 2390384 w 2395013"/>
                  <a:gd name="connsiteY5" fmla="*/ 2309590 h 2310735"/>
                  <a:gd name="connsiteX6" fmla="*/ 1792626 w 2395013"/>
                  <a:gd name="connsiteY6" fmla="*/ 1703464 h 2310735"/>
                  <a:gd name="connsiteX7" fmla="*/ 1405276 w 2395013"/>
                  <a:gd name="connsiteY7" fmla="*/ 2198764 h 2310735"/>
                  <a:gd name="connsiteX8" fmla="*/ 833776 w 2395013"/>
                  <a:gd name="connsiteY8" fmla="*/ 1817764 h 2310735"/>
                  <a:gd name="connsiteX9" fmla="*/ 171059 w 2395013"/>
                  <a:gd name="connsiteY9" fmla="*/ 1205289 h 2310735"/>
                  <a:gd name="connsiteX0" fmla="*/ 260369 w 2484323"/>
                  <a:gd name="connsiteY0" fmla="*/ 1205289 h 2310735"/>
                  <a:gd name="connsiteX1" fmla="*/ 263544 w 2484323"/>
                  <a:gd name="connsiteY1" fmla="*/ 297838 h 2310735"/>
                  <a:gd name="connsiteX2" fmla="*/ 1424737 w 2484323"/>
                  <a:gd name="connsiteY2" fmla="*/ 376313 h 2310735"/>
                  <a:gd name="connsiteX3" fmla="*/ 1659686 w 2484323"/>
                  <a:gd name="connsiteY3" fmla="*/ 90563 h 2310735"/>
                  <a:gd name="connsiteX4" fmla="*/ 2139969 w 2484323"/>
                  <a:gd name="connsiteY4" fmla="*/ 963989 h 2310735"/>
                  <a:gd name="connsiteX5" fmla="*/ 2479694 w 2484323"/>
                  <a:gd name="connsiteY5" fmla="*/ 2309590 h 2310735"/>
                  <a:gd name="connsiteX6" fmla="*/ 1881936 w 2484323"/>
                  <a:gd name="connsiteY6" fmla="*/ 1703464 h 2310735"/>
                  <a:gd name="connsiteX7" fmla="*/ 1494586 w 2484323"/>
                  <a:gd name="connsiteY7" fmla="*/ 2198764 h 2310735"/>
                  <a:gd name="connsiteX8" fmla="*/ 923086 w 2484323"/>
                  <a:gd name="connsiteY8" fmla="*/ 1817764 h 2310735"/>
                  <a:gd name="connsiteX9" fmla="*/ 260369 w 2484323"/>
                  <a:gd name="connsiteY9" fmla="*/ 1205289 h 2310735"/>
                  <a:gd name="connsiteX0" fmla="*/ 186157 w 2410111"/>
                  <a:gd name="connsiteY0" fmla="*/ 1205289 h 2310735"/>
                  <a:gd name="connsiteX1" fmla="*/ 189332 w 2410111"/>
                  <a:gd name="connsiteY1" fmla="*/ 297838 h 2310735"/>
                  <a:gd name="connsiteX2" fmla="*/ 1350525 w 2410111"/>
                  <a:gd name="connsiteY2" fmla="*/ 376313 h 2310735"/>
                  <a:gd name="connsiteX3" fmla="*/ 1585474 w 2410111"/>
                  <a:gd name="connsiteY3" fmla="*/ 90563 h 2310735"/>
                  <a:gd name="connsiteX4" fmla="*/ 2065757 w 2410111"/>
                  <a:gd name="connsiteY4" fmla="*/ 963989 h 2310735"/>
                  <a:gd name="connsiteX5" fmla="*/ 2405482 w 2410111"/>
                  <a:gd name="connsiteY5" fmla="*/ 2309590 h 2310735"/>
                  <a:gd name="connsiteX6" fmla="*/ 1807724 w 2410111"/>
                  <a:gd name="connsiteY6" fmla="*/ 1703464 h 2310735"/>
                  <a:gd name="connsiteX7" fmla="*/ 1420374 w 2410111"/>
                  <a:gd name="connsiteY7" fmla="*/ 2198764 h 2310735"/>
                  <a:gd name="connsiteX8" fmla="*/ 848874 w 2410111"/>
                  <a:gd name="connsiteY8" fmla="*/ 1817764 h 2310735"/>
                  <a:gd name="connsiteX9" fmla="*/ 186157 w 2410111"/>
                  <a:gd name="connsiteY9" fmla="*/ 1205289 h 2310735"/>
                  <a:gd name="connsiteX0" fmla="*/ 186157 w 2410111"/>
                  <a:gd name="connsiteY0" fmla="*/ 1205289 h 2310735"/>
                  <a:gd name="connsiteX1" fmla="*/ 189332 w 2410111"/>
                  <a:gd name="connsiteY1" fmla="*/ 297838 h 2310735"/>
                  <a:gd name="connsiteX2" fmla="*/ 1350525 w 2410111"/>
                  <a:gd name="connsiteY2" fmla="*/ 376313 h 2310735"/>
                  <a:gd name="connsiteX3" fmla="*/ 1585474 w 2410111"/>
                  <a:gd name="connsiteY3" fmla="*/ 90563 h 2310735"/>
                  <a:gd name="connsiteX4" fmla="*/ 2065757 w 2410111"/>
                  <a:gd name="connsiteY4" fmla="*/ 963989 h 2310735"/>
                  <a:gd name="connsiteX5" fmla="*/ 2405482 w 2410111"/>
                  <a:gd name="connsiteY5" fmla="*/ 2309590 h 2310735"/>
                  <a:gd name="connsiteX6" fmla="*/ 1807724 w 2410111"/>
                  <a:gd name="connsiteY6" fmla="*/ 1703464 h 2310735"/>
                  <a:gd name="connsiteX7" fmla="*/ 1420374 w 2410111"/>
                  <a:gd name="connsiteY7" fmla="*/ 2198764 h 2310735"/>
                  <a:gd name="connsiteX8" fmla="*/ 848874 w 2410111"/>
                  <a:gd name="connsiteY8" fmla="*/ 1817764 h 2310735"/>
                  <a:gd name="connsiteX9" fmla="*/ 186157 w 2410111"/>
                  <a:gd name="connsiteY9" fmla="*/ 1205289 h 2310735"/>
                  <a:gd name="connsiteX0" fmla="*/ 186157 w 2408797"/>
                  <a:gd name="connsiteY0" fmla="*/ 1205289 h 2310735"/>
                  <a:gd name="connsiteX1" fmla="*/ 189332 w 2408797"/>
                  <a:gd name="connsiteY1" fmla="*/ 297838 h 2310735"/>
                  <a:gd name="connsiteX2" fmla="*/ 1350525 w 2408797"/>
                  <a:gd name="connsiteY2" fmla="*/ 376313 h 2310735"/>
                  <a:gd name="connsiteX3" fmla="*/ 1585474 w 2408797"/>
                  <a:gd name="connsiteY3" fmla="*/ 90563 h 2310735"/>
                  <a:gd name="connsiteX4" fmla="*/ 2065757 w 2408797"/>
                  <a:gd name="connsiteY4" fmla="*/ 963989 h 2310735"/>
                  <a:gd name="connsiteX5" fmla="*/ 2405482 w 2408797"/>
                  <a:gd name="connsiteY5" fmla="*/ 2309590 h 2310735"/>
                  <a:gd name="connsiteX6" fmla="*/ 1807724 w 2408797"/>
                  <a:gd name="connsiteY6" fmla="*/ 1703464 h 2310735"/>
                  <a:gd name="connsiteX7" fmla="*/ 1420374 w 2408797"/>
                  <a:gd name="connsiteY7" fmla="*/ 2198764 h 2310735"/>
                  <a:gd name="connsiteX8" fmla="*/ 848874 w 2408797"/>
                  <a:gd name="connsiteY8" fmla="*/ 1817764 h 2310735"/>
                  <a:gd name="connsiteX9" fmla="*/ 186157 w 2408797"/>
                  <a:gd name="connsiteY9" fmla="*/ 1205289 h 2310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8797" h="2310735">
                    <a:moveTo>
                      <a:pt x="186157" y="1205289"/>
                    </a:moveTo>
                    <a:cubicBezTo>
                      <a:pt x="25433" y="1313918"/>
                      <a:pt x="-138079" y="416951"/>
                      <a:pt x="189332" y="297838"/>
                    </a:cubicBezTo>
                    <a:cubicBezTo>
                      <a:pt x="516743" y="178725"/>
                      <a:pt x="1274468" y="577017"/>
                      <a:pt x="1350525" y="376313"/>
                    </a:cubicBezTo>
                    <a:cubicBezTo>
                      <a:pt x="1388482" y="429609"/>
                      <a:pt x="1274710" y="-235983"/>
                      <a:pt x="1585474" y="90563"/>
                    </a:cubicBezTo>
                    <a:cubicBezTo>
                      <a:pt x="1693038" y="188509"/>
                      <a:pt x="1960839" y="628018"/>
                      <a:pt x="2065757" y="963989"/>
                    </a:cubicBezTo>
                    <a:cubicBezTo>
                      <a:pt x="2253225" y="1547610"/>
                      <a:pt x="2435787" y="2345094"/>
                      <a:pt x="2405482" y="2309590"/>
                    </a:cubicBezTo>
                    <a:cubicBezTo>
                      <a:pt x="2375177" y="2274086"/>
                      <a:pt x="1996250" y="1845760"/>
                      <a:pt x="1807724" y="1703464"/>
                    </a:cubicBezTo>
                    <a:cubicBezTo>
                      <a:pt x="1619198" y="1561168"/>
                      <a:pt x="1542082" y="2168072"/>
                      <a:pt x="1420374" y="2198764"/>
                    </a:cubicBezTo>
                    <a:cubicBezTo>
                      <a:pt x="1266916" y="1861156"/>
                      <a:pt x="1147710" y="1006501"/>
                      <a:pt x="848874" y="1817764"/>
                    </a:cubicBezTo>
                    <a:cubicBezTo>
                      <a:pt x="448438" y="889127"/>
                      <a:pt x="346881" y="1096660"/>
                      <a:pt x="186157" y="12052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2" name="Group 571"/>
              <p:cNvGrpSpPr/>
              <p:nvPr/>
            </p:nvGrpSpPr>
            <p:grpSpPr>
              <a:xfrm>
                <a:off x="13234297" y="-448487"/>
                <a:ext cx="2235016" cy="3131998"/>
                <a:chOff x="3831816" y="-153826"/>
                <a:chExt cx="2235016" cy="3131998"/>
              </a:xfrm>
            </p:grpSpPr>
            <p:grpSp>
              <p:nvGrpSpPr>
                <p:cNvPr id="618" name="Group 617"/>
                <p:cNvGrpSpPr/>
                <p:nvPr/>
              </p:nvGrpSpPr>
              <p:grpSpPr>
                <a:xfrm>
                  <a:off x="3831816" y="-153826"/>
                  <a:ext cx="2235016" cy="2550963"/>
                  <a:chOff x="3831816" y="-153826"/>
                  <a:chExt cx="2235016" cy="2550963"/>
                </a:xfrm>
              </p:grpSpPr>
              <p:grpSp>
                <p:nvGrpSpPr>
                  <p:cNvPr id="620" name="Group 619"/>
                  <p:cNvGrpSpPr/>
                  <p:nvPr/>
                </p:nvGrpSpPr>
                <p:grpSpPr>
                  <a:xfrm>
                    <a:off x="5348500" y="581068"/>
                    <a:ext cx="718332" cy="1816069"/>
                    <a:chOff x="5348500" y="581068"/>
                    <a:chExt cx="718332" cy="1816069"/>
                  </a:xfrm>
                </p:grpSpPr>
                <p:sp>
                  <p:nvSpPr>
                    <p:cNvPr id="629" name="Oval 45"/>
                    <p:cNvSpPr/>
                    <p:nvPr/>
                  </p:nvSpPr>
                  <p:spPr>
                    <a:xfrm rot="21337347">
                      <a:off x="5767995" y="2008125"/>
                      <a:ext cx="298837" cy="389012"/>
                    </a:xfrm>
                    <a:custGeom>
                      <a:avLst/>
                      <a:gdLst>
                        <a:gd name="connsiteX0" fmla="*/ 0 w 660400"/>
                        <a:gd name="connsiteY0" fmla="*/ 318344 h 636687"/>
                        <a:gd name="connsiteX1" fmla="*/ 330200 w 660400"/>
                        <a:gd name="connsiteY1" fmla="*/ 0 h 636687"/>
                        <a:gd name="connsiteX2" fmla="*/ 660400 w 660400"/>
                        <a:gd name="connsiteY2" fmla="*/ 318344 h 636687"/>
                        <a:gd name="connsiteX3" fmla="*/ 330200 w 660400"/>
                        <a:gd name="connsiteY3" fmla="*/ 636688 h 636687"/>
                        <a:gd name="connsiteX4" fmla="*/ 0 w 660400"/>
                        <a:gd name="connsiteY4" fmla="*/ 318344 h 636687"/>
                        <a:gd name="connsiteX0" fmla="*/ 0 w 549275"/>
                        <a:gd name="connsiteY0" fmla="*/ 170543 h 650384"/>
                        <a:gd name="connsiteX1" fmla="*/ 219075 w 549275"/>
                        <a:gd name="connsiteY1" fmla="*/ 10949 h 650384"/>
                        <a:gd name="connsiteX2" fmla="*/ 549275 w 549275"/>
                        <a:gd name="connsiteY2" fmla="*/ 329293 h 650384"/>
                        <a:gd name="connsiteX3" fmla="*/ 219075 w 549275"/>
                        <a:gd name="connsiteY3" fmla="*/ 647637 h 650384"/>
                        <a:gd name="connsiteX4" fmla="*/ 0 w 549275"/>
                        <a:gd name="connsiteY4" fmla="*/ 170543 h 650384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1246 w 537821"/>
                        <a:gd name="connsiteY0" fmla="*/ 169269 h 646399"/>
                        <a:gd name="connsiteX1" fmla="*/ 150471 w 537821"/>
                        <a:gd name="connsiteY1" fmla="*/ 150 h 646399"/>
                        <a:gd name="connsiteX2" fmla="*/ 537821 w 537821"/>
                        <a:gd name="connsiteY2" fmla="*/ 191494 h 646399"/>
                        <a:gd name="connsiteX3" fmla="*/ 220321 w 537821"/>
                        <a:gd name="connsiteY3" fmla="*/ 646363 h 646399"/>
                        <a:gd name="connsiteX4" fmla="*/ 1246 w 537821"/>
                        <a:gd name="connsiteY4" fmla="*/ 169269 h 646399"/>
                        <a:gd name="connsiteX0" fmla="*/ 1246 w 554211"/>
                        <a:gd name="connsiteY0" fmla="*/ 169269 h 652057"/>
                        <a:gd name="connsiteX1" fmla="*/ 150471 w 554211"/>
                        <a:gd name="connsiteY1" fmla="*/ 150 h 652057"/>
                        <a:gd name="connsiteX2" fmla="*/ 537821 w 554211"/>
                        <a:gd name="connsiteY2" fmla="*/ 191494 h 652057"/>
                        <a:gd name="connsiteX3" fmla="*/ 456407 w 554211"/>
                        <a:gd name="connsiteY3" fmla="*/ 417235 h 652057"/>
                        <a:gd name="connsiteX4" fmla="*/ 220321 w 554211"/>
                        <a:gd name="connsiteY4" fmla="*/ 646363 h 652057"/>
                        <a:gd name="connsiteX5" fmla="*/ 1246 w 554211"/>
                        <a:gd name="connsiteY5" fmla="*/ 169269 h 652057"/>
                        <a:gd name="connsiteX0" fmla="*/ 1246 w 552039"/>
                        <a:gd name="connsiteY0" fmla="*/ 169269 h 654398"/>
                        <a:gd name="connsiteX1" fmla="*/ 150471 w 552039"/>
                        <a:gd name="connsiteY1" fmla="*/ 150 h 654398"/>
                        <a:gd name="connsiteX2" fmla="*/ 537821 w 552039"/>
                        <a:gd name="connsiteY2" fmla="*/ 191494 h 654398"/>
                        <a:gd name="connsiteX3" fmla="*/ 437357 w 552039"/>
                        <a:gd name="connsiteY3" fmla="*/ 448985 h 654398"/>
                        <a:gd name="connsiteX4" fmla="*/ 220321 w 552039"/>
                        <a:gd name="connsiteY4" fmla="*/ 646363 h 654398"/>
                        <a:gd name="connsiteX5" fmla="*/ 1246 w 552039"/>
                        <a:gd name="connsiteY5" fmla="*/ 169269 h 654398"/>
                        <a:gd name="connsiteX0" fmla="*/ 1246 w 546800"/>
                        <a:gd name="connsiteY0" fmla="*/ 169269 h 654398"/>
                        <a:gd name="connsiteX1" fmla="*/ 150471 w 546800"/>
                        <a:gd name="connsiteY1" fmla="*/ 150 h 654398"/>
                        <a:gd name="connsiteX2" fmla="*/ 537821 w 546800"/>
                        <a:gd name="connsiteY2" fmla="*/ 191494 h 654398"/>
                        <a:gd name="connsiteX3" fmla="*/ 437357 w 546800"/>
                        <a:gd name="connsiteY3" fmla="*/ 448985 h 654398"/>
                        <a:gd name="connsiteX4" fmla="*/ 220321 w 546800"/>
                        <a:gd name="connsiteY4" fmla="*/ 646363 h 654398"/>
                        <a:gd name="connsiteX5" fmla="*/ 1246 w 546800"/>
                        <a:gd name="connsiteY5" fmla="*/ 169269 h 654398"/>
                        <a:gd name="connsiteX0" fmla="*/ 1246 w 537821"/>
                        <a:gd name="connsiteY0" fmla="*/ 169269 h 654398"/>
                        <a:gd name="connsiteX1" fmla="*/ 150471 w 537821"/>
                        <a:gd name="connsiteY1" fmla="*/ 150 h 654398"/>
                        <a:gd name="connsiteX2" fmla="*/ 537821 w 537821"/>
                        <a:gd name="connsiteY2" fmla="*/ 191494 h 654398"/>
                        <a:gd name="connsiteX3" fmla="*/ 437357 w 537821"/>
                        <a:gd name="connsiteY3" fmla="*/ 448985 h 654398"/>
                        <a:gd name="connsiteX4" fmla="*/ 220321 w 537821"/>
                        <a:gd name="connsiteY4" fmla="*/ 646363 h 654398"/>
                        <a:gd name="connsiteX5" fmla="*/ 1246 w 537821"/>
                        <a:gd name="connsiteY5" fmla="*/ 169269 h 65439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2163 w 538738"/>
                        <a:gd name="connsiteY0" fmla="*/ 198825 h 686744"/>
                        <a:gd name="connsiteX1" fmla="*/ 151388 w 538738"/>
                        <a:gd name="connsiteY1" fmla="*/ 29706 h 686744"/>
                        <a:gd name="connsiteX2" fmla="*/ 538738 w 538738"/>
                        <a:gd name="connsiteY2" fmla="*/ 221050 h 686744"/>
                        <a:gd name="connsiteX3" fmla="*/ 438274 w 538738"/>
                        <a:gd name="connsiteY3" fmla="*/ 478541 h 686744"/>
                        <a:gd name="connsiteX4" fmla="*/ 221238 w 538738"/>
                        <a:gd name="connsiteY4" fmla="*/ 675919 h 686744"/>
                        <a:gd name="connsiteX5" fmla="*/ 2163 w 538738"/>
                        <a:gd name="connsiteY5" fmla="*/ 198825 h 686744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19 w 511194"/>
                        <a:gd name="connsiteY0" fmla="*/ 63845 h 642494"/>
                        <a:gd name="connsiteX1" fmla="*/ 184169 w 511194"/>
                        <a:gd name="connsiteY1" fmla="*/ 24901 h 642494"/>
                        <a:gd name="connsiteX2" fmla="*/ 511194 w 511194"/>
                        <a:gd name="connsiteY2" fmla="*/ 171795 h 642494"/>
                        <a:gd name="connsiteX3" fmla="*/ 410730 w 511194"/>
                        <a:gd name="connsiteY3" fmla="*/ 429286 h 642494"/>
                        <a:gd name="connsiteX4" fmla="*/ 193694 w 511194"/>
                        <a:gd name="connsiteY4" fmla="*/ 626664 h 642494"/>
                        <a:gd name="connsiteX5" fmla="*/ 19 w 511194"/>
                        <a:gd name="connsiteY5" fmla="*/ 63845 h 642494"/>
                        <a:gd name="connsiteX0" fmla="*/ 50 w 511225"/>
                        <a:gd name="connsiteY0" fmla="*/ 64249 h 648727"/>
                        <a:gd name="connsiteX1" fmla="*/ 184200 w 511225"/>
                        <a:gd name="connsiteY1" fmla="*/ 25305 h 648727"/>
                        <a:gd name="connsiteX2" fmla="*/ 511225 w 511225"/>
                        <a:gd name="connsiteY2" fmla="*/ 172199 h 648727"/>
                        <a:gd name="connsiteX3" fmla="*/ 410761 w 511225"/>
                        <a:gd name="connsiteY3" fmla="*/ 429690 h 648727"/>
                        <a:gd name="connsiteX4" fmla="*/ 168325 w 511225"/>
                        <a:gd name="connsiteY4" fmla="*/ 633418 h 648727"/>
                        <a:gd name="connsiteX5" fmla="*/ 50 w 511225"/>
                        <a:gd name="connsiteY5" fmla="*/ 64249 h 648727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47800"/>
                        <a:gd name="connsiteX1" fmla="*/ 152468 w 479493"/>
                        <a:gd name="connsiteY1" fmla="*/ 29074 h 647800"/>
                        <a:gd name="connsiteX2" fmla="*/ 479493 w 479493"/>
                        <a:gd name="connsiteY2" fmla="*/ 175968 h 647800"/>
                        <a:gd name="connsiteX3" fmla="*/ 379029 w 479493"/>
                        <a:gd name="connsiteY3" fmla="*/ 433459 h 647800"/>
                        <a:gd name="connsiteX4" fmla="*/ 136593 w 479493"/>
                        <a:gd name="connsiteY4" fmla="*/ 637187 h 647800"/>
                        <a:gd name="connsiteX5" fmla="*/ 68 w 479493"/>
                        <a:gd name="connsiteY5" fmla="*/ 61668 h 647800"/>
                        <a:gd name="connsiteX0" fmla="*/ 64 w 479489"/>
                        <a:gd name="connsiteY0" fmla="*/ 61668 h 654611"/>
                        <a:gd name="connsiteX1" fmla="*/ 152464 w 479489"/>
                        <a:gd name="connsiteY1" fmla="*/ 29074 h 654611"/>
                        <a:gd name="connsiteX2" fmla="*/ 479489 w 479489"/>
                        <a:gd name="connsiteY2" fmla="*/ 175968 h 654611"/>
                        <a:gd name="connsiteX3" fmla="*/ 350450 w 479489"/>
                        <a:gd name="connsiteY3" fmla="*/ 496959 h 654611"/>
                        <a:gd name="connsiteX4" fmla="*/ 136589 w 479489"/>
                        <a:gd name="connsiteY4" fmla="*/ 637187 h 654611"/>
                        <a:gd name="connsiteX5" fmla="*/ 64 w 479489"/>
                        <a:gd name="connsiteY5" fmla="*/ 61668 h 654611"/>
                        <a:gd name="connsiteX0" fmla="*/ 207 w 479632"/>
                        <a:gd name="connsiteY0" fmla="*/ 73393 h 666336"/>
                        <a:gd name="connsiteX1" fmla="*/ 116094 w 479632"/>
                        <a:gd name="connsiteY1" fmla="*/ 20161 h 666336"/>
                        <a:gd name="connsiteX2" fmla="*/ 479632 w 479632"/>
                        <a:gd name="connsiteY2" fmla="*/ 187693 h 666336"/>
                        <a:gd name="connsiteX3" fmla="*/ 350593 w 479632"/>
                        <a:gd name="connsiteY3" fmla="*/ 508684 h 666336"/>
                        <a:gd name="connsiteX4" fmla="*/ 136732 w 479632"/>
                        <a:gd name="connsiteY4" fmla="*/ 648912 h 666336"/>
                        <a:gd name="connsiteX5" fmla="*/ 207 w 479632"/>
                        <a:gd name="connsiteY5" fmla="*/ 73393 h 666336"/>
                        <a:gd name="connsiteX0" fmla="*/ 98 w 479523"/>
                        <a:gd name="connsiteY0" fmla="*/ 71479 h 664422"/>
                        <a:gd name="connsiteX1" fmla="*/ 115985 w 479523"/>
                        <a:gd name="connsiteY1" fmla="*/ 18247 h 664422"/>
                        <a:gd name="connsiteX2" fmla="*/ 479523 w 479523"/>
                        <a:gd name="connsiteY2" fmla="*/ 185779 h 664422"/>
                        <a:gd name="connsiteX3" fmla="*/ 350484 w 479523"/>
                        <a:gd name="connsiteY3" fmla="*/ 506770 h 664422"/>
                        <a:gd name="connsiteX4" fmla="*/ 136623 w 479523"/>
                        <a:gd name="connsiteY4" fmla="*/ 646998 h 664422"/>
                        <a:gd name="connsiteX5" fmla="*/ 98 w 479523"/>
                        <a:gd name="connsiteY5" fmla="*/ 71479 h 664422"/>
                        <a:gd name="connsiteX0" fmla="*/ 610 w 480035"/>
                        <a:gd name="connsiteY0" fmla="*/ 53336 h 646279"/>
                        <a:gd name="connsiteX1" fmla="*/ 189522 w 480035"/>
                        <a:gd name="connsiteY1" fmla="*/ 35029 h 646279"/>
                        <a:gd name="connsiteX2" fmla="*/ 480035 w 480035"/>
                        <a:gd name="connsiteY2" fmla="*/ 167636 h 646279"/>
                        <a:gd name="connsiteX3" fmla="*/ 350996 w 480035"/>
                        <a:gd name="connsiteY3" fmla="*/ 488627 h 646279"/>
                        <a:gd name="connsiteX4" fmla="*/ 137135 w 480035"/>
                        <a:gd name="connsiteY4" fmla="*/ 628855 h 646279"/>
                        <a:gd name="connsiteX5" fmla="*/ 610 w 480035"/>
                        <a:gd name="connsiteY5" fmla="*/ 53336 h 646279"/>
                        <a:gd name="connsiteX0" fmla="*/ 2098 w 481523"/>
                        <a:gd name="connsiteY0" fmla="*/ 42384 h 635327"/>
                        <a:gd name="connsiteX1" fmla="*/ 243397 w 481523"/>
                        <a:gd name="connsiteY1" fmla="*/ 52652 h 635327"/>
                        <a:gd name="connsiteX2" fmla="*/ 481523 w 481523"/>
                        <a:gd name="connsiteY2" fmla="*/ 156684 h 635327"/>
                        <a:gd name="connsiteX3" fmla="*/ 352484 w 481523"/>
                        <a:gd name="connsiteY3" fmla="*/ 477675 h 635327"/>
                        <a:gd name="connsiteX4" fmla="*/ 138623 w 481523"/>
                        <a:gd name="connsiteY4" fmla="*/ 617903 h 635327"/>
                        <a:gd name="connsiteX5" fmla="*/ 2098 w 481523"/>
                        <a:gd name="connsiteY5" fmla="*/ 42384 h 635327"/>
                        <a:gd name="connsiteX0" fmla="*/ 2098 w 481523"/>
                        <a:gd name="connsiteY0" fmla="*/ 51258 h 644201"/>
                        <a:gd name="connsiteX1" fmla="*/ 243397 w 481523"/>
                        <a:gd name="connsiteY1" fmla="*/ 61526 h 644201"/>
                        <a:gd name="connsiteX2" fmla="*/ 481523 w 481523"/>
                        <a:gd name="connsiteY2" fmla="*/ 165558 h 644201"/>
                        <a:gd name="connsiteX3" fmla="*/ 352484 w 481523"/>
                        <a:gd name="connsiteY3" fmla="*/ 486549 h 644201"/>
                        <a:gd name="connsiteX4" fmla="*/ 138623 w 481523"/>
                        <a:gd name="connsiteY4" fmla="*/ 626777 h 644201"/>
                        <a:gd name="connsiteX5" fmla="*/ 2098 w 481523"/>
                        <a:gd name="connsiteY5" fmla="*/ 51258 h 644201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28 w 481553"/>
                        <a:gd name="connsiteY0" fmla="*/ 51258 h 640240"/>
                        <a:gd name="connsiteX1" fmla="*/ 243427 w 481553"/>
                        <a:gd name="connsiteY1" fmla="*/ 61526 h 640240"/>
                        <a:gd name="connsiteX2" fmla="*/ 481553 w 481553"/>
                        <a:gd name="connsiteY2" fmla="*/ 165558 h 640240"/>
                        <a:gd name="connsiteX3" fmla="*/ 362039 w 481553"/>
                        <a:gd name="connsiteY3" fmla="*/ 453212 h 640240"/>
                        <a:gd name="connsiteX4" fmla="*/ 138653 w 481553"/>
                        <a:gd name="connsiteY4" fmla="*/ 626777 h 640240"/>
                        <a:gd name="connsiteX5" fmla="*/ 2128 w 481553"/>
                        <a:gd name="connsiteY5" fmla="*/ 51258 h 640240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271"/>
                        <a:gd name="connsiteX1" fmla="*/ 243427 w 481553"/>
                        <a:gd name="connsiteY1" fmla="*/ 61526 h 643271"/>
                        <a:gd name="connsiteX2" fmla="*/ 481553 w 481553"/>
                        <a:gd name="connsiteY2" fmla="*/ 165558 h 643271"/>
                        <a:gd name="connsiteX3" fmla="*/ 362039 w 481553"/>
                        <a:gd name="connsiteY3" fmla="*/ 448450 h 643271"/>
                        <a:gd name="connsiteX4" fmla="*/ 138653 w 481553"/>
                        <a:gd name="connsiteY4" fmla="*/ 626777 h 643271"/>
                        <a:gd name="connsiteX5" fmla="*/ 2128 w 481553"/>
                        <a:gd name="connsiteY5" fmla="*/ 51258 h 643271"/>
                        <a:gd name="connsiteX0" fmla="*/ 2128 w 481553"/>
                        <a:gd name="connsiteY0" fmla="*/ 51258 h 640472"/>
                        <a:gd name="connsiteX1" fmla="*/ 243427 w 481553"/>
                        <a:gd name="connsiteY1" fmla="*/ 61526 h 640472"/>
                        <a:gd name="connsiteX2" fmla="*/ 481553 w 481553"/>
                        <a:gd name="connsiteY2" fmla="*/ 165558 h 640472"/>
                        <a:gd name="connsiteX3" fmla="*/ 362039 w 481553"/>
                        <a:gd name="connsiteY3" fmla="*/ 448450 h 640472"/>
                        <a:gd name="connsiteX4" fmla="*/ 138653 w 481553"/>
                        <a:gd name="connsiteY4" fmla="*/ 626777 h 640472"/>
                        <a:gd name="connsiteX5" fmla="*/ 2128 w 481553"/>
                        <a:gd name="connsiteY5" fmla="*/ 51258 h 640472"/>
                        <a:gd name="connsiteX0" fmla="*/ 2128 w 481553"/>
                        <a:gd name="connsiteY0" fmla="*/ 60098 h 649312"/>
                        <a:gd name="connsiteX1" fmla="*/ 243427 w 481553"/>
                        <a:gd name="connsiteY1" fmla="*/ 70366 h 649312"/>
                        <a:gd name="connsiteX2" fmla="*/ 481553 w 481553"/>
                        <a:gd name="connsiteY2" fmla="*/ 174398 h 649312"/>
                        <a:gd name="connsiteX3" fmla="*/ 362039 w 481553"/>
                        <a:gd name="connsiteY3" fmla="*/ 457290 h 649312"/>
                        <a:gd name="connsiteX4" fmla="*/ 138653 w 481553"/>
                        <a:gd name="connsiteY4" fmla="*/ 635617 h 649312"/>
                        <a:gd name="connsiteX5" fmla="*/ 2128 w 481553"/>
                        <a:gd name="connsiteY5" fmla="*/ 60098 h 649312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239 w 481664"/>
                        <a:gd name="connsiteY0" fmla="*/ 40447 h 629661"/>
                        <a:gd name="connsiteX1" fmla="*/ 246713 w 481664"/>
                        <a:gd name="connsiteY1" fmla="*/ 87228 h 629661"/>
                        <a:gd name="connsiteX2" fmla="*/ 481664 w 481664"/>
                        <a:gd name="connsiteY2" fmla="*/ 154747 h 629661"/>
                        <a:gd name="connsiteX3" fmla="*/ 362150 w 481664"/>
                        <a:gd name="connsiteY3" fmla="*/ 437639 h 629661"/>
                        <a:gd name="connsiteX4" fmla="*/ 138764 w 481664"/>
                        <a:gd name="connsiteY4" fmla="*/ 615966 h 629661"/>
                        <a:gd name="connsiteX5" fmla="*/ 2239 w 481664"/>
                        <a:gd name="connsiteY5" fmla="*/ 40447 h 629661"/>
                        <a:gd name="connsiteX0" fmla="*/ 2239 w 481664"/>
                        <a:gd name="connsiteY0" fmla="*/ 43739 h 632953"/>
                        <a:gd name="connsiteX1" fmla="*/ 246713 w 481664"/>
                        <a:gd name="connsiteY1" fmla="*/ 90520 h 632953"/>
                        <a:gd name="connsiteX2" fmla="*/ 481664 w 481664"/>
                        <a:gd name="connsiteY2" fmla="*/ 158039 h 632953"/>
                        <a:gd name="connsiteX3" fmla="*/ 362150 w 481664"/>
                        <a:gd name="connsiteY3" fmla="*/ 440931 h 632953"/>
                        <a:gd name="connsiteX4" fmla="*/ 138764 w 481664"/>
                        <a:gd name="connsiteY4" fmla="*/ 619258 h 632953"/>
                        <a:gd name="connsiteX5" fmla="*/ 2239 w 481664"/>
                        <a:gd name="connsiteY5" fmla="*/ 43739 h 632953"/>
                        <a:gd name="connsiteX0" fmla="*/ 2239 w 481664"/>
                        <a:gd name="connsiteY0" fmla="*/ 37793 h 627007"/>
                        <a:gd name="connsiteX1" fmla="*/ 246713 w 481664"/>
                        <a:gd name="connsiteY1" fmla="*/ 84574 h 627007"/>
                        <a:gd name="connsiteX2" fmla="*/ 481664 w 481664"/>
                        <a:gd name="connsiteY2" fmla="*/ 152093 h 627007"/>
                        <a:gd name="connsiteX3" fmla="*/ 362150 w 481664"/>
                        <a:gd name="connsiteY3" fmla="*/ 434985 h 627007"/>
                        <a:gd name="connsiteX4" fmla="*/ 138764 w 481664"/>
                        <a:gd name="connsiteY4" fmla="*/ 613312 h 627007"/>
                        <a:gd name="connsiteX5" fmla="*/ 2239 w 481664"/>
                        <a:gd name="connsiteY5" fmla="*/ 37793 h 627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1664" h="627007">
                          <a:moveTo>
                            <a:pt x="2239" y="37793"/>
                          </a:moveTo>
                          <a:cubicBezTo>
                            <a:pt x="20230" y="-50330"/>
                            <a:pt x="209670" y="36948"/>
                            <a:pt x="246713" y="84574"/>
                          </a:cubicBezTo>
                          <a:cubicBezTo>
                            <a:pt x="283756" y="132200"/>
                            <a:pt x="403687" y="139729"/>
                            <a:pt x="481664" y="152093"/>
                          </a:cubicBezTo>
                          <a:cubicBezTo>
                            <a:pt x="431053" y="215257"/>
                            <a:pt x="365854" y="251224"/>
                            <a:pt x="362150" y="434985"/>
                          </a:cubicBezTo>
                          <a:cubicBezTo>
                            <a:pt x="374321" y="486984"/>
                            <a:pt x="198749" y="679511"/>
                            <a:pt x="138764" y="613312"/>
                          </a:cubicBezTo>
                          <a:cubicBezTo>
                            <a:pt x="78779" y="547113"/>
                            <a:pt x="-15752" y="125916"/>
                            <a:pt x="2239" y="37793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30" name="Oval 45"/>
                    <p:cNvSpPr/>
                    <p:nvPr/>
                  </p:nvSpPr>
                  <p:spPr>
                    <a:xfrm rot="19415078">
                      <a:off x="5348500" y="581068"/>
                      <a:ext cx="104444" cy="217104"/>
                    </a:xfrm>
                    <a:custGeom>
                      <a:avLst/>
                      <a:gdLst>
                        <a:gd name="connsiteX0" fmla="*/ 0 w 660400"/>
                        <a:gd name="connsiteY0" fmla="*/ 318344 h 636687"/>
                        <a:gd name="connsiteX1" fmla="*/ 330200 w 660400"/>
                        <a:gd name="connsiteY1" fmla="*/ 0 h 636687"/>
                        <a:gd name="connsiteX2" fmla="*/ 660400 w 660400"/>
                        <a:gd name="connsiteY2" fmla="*/ 318344 h 636687"/>
                        <a:gd name="connsiteX3" fmla="*/ 330200 w 660400"/>
                        <a:gd name="connsiteY3" fmla="*/ 636688 h 636687"/>
                        <a:gd name="connsiteX4" fmla="*/ 0 w 660400"/>
                        <a:gd name="connsiteY4" fmla="*/ 318344 h 636687"/>
                        <a:gd name="connsiteX0" fmla="*/ 0 w 549275"/>
                        <a:gd name="connsiteY0" fmla="*/ 170543 h 650384"/>
                        <a:gd name="connsiteX1" fmla="*/ 219075 w 549275"/>
                        <a:gd name="connsiteY1" fmla="*/ 10949 h 650384"/>
                        <a:gd name="connsiteX2" fmla="*/ 549275 w 549275"/>
                        <a:gd name="connsiteY2" fmla="*/ 329293 h 650384"/>
                        <a:gd name="connsiteX3" fmla="*/ 219075 w 549275"/>
                        <a:gd name="connsiteY3" fmla="*/ 647637 h 650384"/>
                        <a:gd name="connsiteX4" fmla="*/ 0 w 549275"/>
                        <a:gd name="connsiteY4" fmla="*/ 170543 h 650384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1246 w 537821"/>
                        <a:gd name="connsiteY0" fmla="*/ 169269 h 646399"/>
                        <a:gd name="connsiteX1" fmla="*/ 150471 w 537821"/>
                        <a:gd name="connsiteY1" fmla="*/ 150 h 646399"/>
                        <a:gd name="connsiteX2" fmla="*/ 537821 w 537821"/>
                        <a:gd name="connsiteY2" fmla="*/ 191494 h 646399"/>
                        <a:gd name="connsiteX3" fmla="*/ 220321 w 537821"/>
                        <a:gd name="connsiteY3" fmla="*/ 646363 h 646399"/>
                        <a:gd name="connsiteX4" fmla="*/ 1246 w 537821"/>
                        <a:gd name="connsiteY4" fmla="*/ 169269 h 646399"/>
                        <a:gd name="connsiteX0" fmla="*/ 1246 w 554211"/>
                        <a:gd name="connsiteY0" fmla="*/ 169269 h 652057"/>
                        <a:gd name="connsiteX1" fmla="*/ 150471 w 554211"/>
                        <a:gd name="connsiteY1" fmla="*/ 150 h 652057"/>
                        <a:gd name="connsiteX2" fmla="*/ 537821 w 554211"/>
                        <a:gd name="connsiteY2" fmla="*/ 191494 h 652057"/>
                        <a:gd name="connsiteX3" fmla="*/ 456407 w 554211"/>
                        <a:gd name="connsiteY3" fmla="*/ 417235 h 652057"/>
                        <a:gd name="connsiteX4" fmla="*/ 220321 w 554211"/>
                        <a:gd name="connsiteY4" fmla="*/ 646363 h 652057"/>
                        <a:gd name="connsiteX5" fmla="*/ 1246 w 554211"/>
                        <a:gd name="connsiteY5" fmla="*/ 169269 h 652057"/>
                        <a:gd name="connsiteX0" fmla="*/ 1246 w 552039"/>
                        <a:gd name="connsiteY0" fmla="*/ 169269 h 654398"/>
                        <a:gd name="connsiteX1" fmla="*/ 150471 w 552039"/>
                        <a:gd name="connsiteY1" fmla="*/ 150 h 654398"/>
                        <a:gd name="connsiteX2" fmla="*/ 537821 w 552039"/>
                        <a:gd name="connsiteY2" fmla="*/ 191494 h 654398"/>
                        <a:gd name="connsiteX3" fmla="*/ 437357 w 552039"/>
                        <a:gd name="connsiteY3" fmla="*/ 448985 h 654398"/>
                        <a:gd name="connsiteX4" fmla="*/ 220321 w 552039"/>
                        <a:gd name="connsiteY4" fmla="*/ 646363 h 654398"/>
                        <a:gd name="connsiteX5" fmla="*/ 1246 w 552039"/>
                        <a:gd name="connsiteY5" fmla="*/ 169269 h 654398"/>
                        <a:gd name="connsiteX0" fmla="*/ 1246 w 546800"/>
                        <a:gd name="connsiteY0" fmla="*/ 169269 h 654398"/>
                        <a:gd name="connsiteX1" fmla="*/ 150471 w 546800"/>
                        <a:gd name="connsiteY1" fmla="*/ 150 h 654398"/>
                        <a:gd name="connsiteX2" fmla="*/ 537821 w 546800"/>
                        <a:gd name="connsiteY2" fmla="*/ 191494 h 654398"/>
                        <a:gd name="connsiteX3" fmla="*/ 437357 w 546800"/>
                        <a:gd name="connsiteY3" fmla="*/ 448985 h 654398"/>
                        <a:gd name="connsiteX4" fmla="*/ 220321 w 546800"/>
                        <a:gd name="connsiteY4" fmla="*/ 646363 h 654398"/>
                        <a:gd name="connsiteX5" fmla="*/ 1246 w 546800"/>
                        <a:gd name="connsiteY5" fmla="*/ 169269 h 654398"/>
                        <a:gd name="connsiteX0" fmla="*/ 1246 w 537821"/>
                        <a:gd name="connsiteY0" fmla="*/ 169269 h 654398"/>
                        <a:gd name="connsiteX1" fmla="*/ 150471 w 537821"/>
                        <a:gd name="connsiteY1" fmla="*/ 150 h 654398"/>
                        <a:gd name="connsiteX2" fmla="*/ 537821 w 537821"/>
                        <a:gd name="connsiteY2" fmla="*/ 191494 h 654398"/>
                        <a:gd name="connsiteX3" fmla="*/ 437357 w 537821"/>
                        <a:gd name="connsiteY3" fmla="*/ 448985 h 654398"/>
                        <a:gd name="connsiteX4" fmla="*/ 220321 w 537821"/>
                        <a:gd name="connsiteY4" fmla="*/ 646363 h 654398"/>
                        <a:gd name="connsiteX5" fmla="*/ 1246 w 537821"/>
                        <a:gd name="connsiteY5" fmla="*/ 169269 h 65439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2163 w 538738"/>
                        <a:gd name="connsiteY0" fmla="*/ 198825 h 686744"/>
                        <a:gd name="connsiteX1" fmla="*/ 151388 w 538738"/>
                        <a:gd name="connsiteY1" fmla="*/ 29706 h 686744"/>
                        <a:gd name="connsiteX2" fmla="*/ 538738 w 538738"/>
                        <a:gd name="connsiteY2" fmla="*/ 221050 h 686744"/>
                        <a:gd name="connsiteX3" fmla="*/ 438274 w 538738"/>
                        <a:gd name="connsiteY3" fmla="*/ 478541 h 686744"/>
                        <a:gd name="connsiteX4" fmla="*/ 221238 w 538738"/>
                        <a:gd name="connsiteY4" fmla="*/ 675919 h 686744"/>
                        <a:gd name="connsiteX5" fmla="*/ 2163 w 538738"/>
                        <a:gd name="connsiteY5" fmla="*/ 198825 h 686744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19 w 511194"/>
                        <a:gd name="connsiteY0" fmla="*/ 63845 h 642494"/>
                        <a:gd name="connsiteX1" fmla="*/ 184169 w 511194"/>
                        <a:gd name="connsiteY1" fmla="*/ 24901 h 642494"/>
                        <a:gd name="connsiteX2" fmla="*/ 511194 w 511194"/>
                        <a:gd name="connsiteY2" fmla="*/ 171795 h 642494"/>
                        <a:gd name="connsiteX3" fmla="*/ 410730 w 511194"/>
                        <a:gd name="connsiteY3" fmla="*/ 429286 h 642494"/>
                        <a:gd name="connsiteX4" fmla="*/ 193694 w 511194"/>
                        <a:gd name="connsiteY4" fmla="*/ 626664 h 642494"/>
                        <a:gd name="connsiteX5" fmla="*/ 19 w 511194"/>
                        <a:gd name="connsiteY5" fmla="*/ 63845 h 642494"/>
                        <a:gd name="connsiteX0" fmla="*/ 50 w 511225"/>
                        <a:gd name="connsiteY0" fmla="*/ 64249 h 648727"/>
                        <a:gd name="connsiteX1" fmla="*/ 184200 w 511225"/>
                        <a:gd name="connsiteY1" fmla="*/ 25305 h 648727"/>
                        <a:gd name="connsiteX2" fmla="*/ 511225 w 511225"/>
                        <a:gd name="connsiteY2" fmla="*/ 172199 h 648727"/>
                        <a:gd name="connsiteX3" fmla="*/ 410761 w 511225"/>
                        <a:gd name="connsiteY3" fmla="*/ 429690 h 648727"/>
                        <a:gd name="connsiteX4" fmla="*/ 168325 w 511225"/>
                        <a:gd name="connsiteY4" fmla="*/ 633418 h 648727"/>
                        <a:gd name="connsiteX5" fmla="*/ 50 w 511225"/>
                        <a:gd name="connsiteY5" fmla="*/ 64249 h 648727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47800"/>
                        <a:gd name="connsiteX1" fmla="*/ 152468 w 479493"/>
                        <a:gd name="connsiteY1" fmla="*/ 29074 h 647800"/>
                        <a:gd name="connsiteX2" fmla="*/ 479493 w 479493"/>
                        <a:gd name="connsiteY2" fmla="*/ 175968 h 647800"/>
                        <a:gd name="connsiteX3" fmla="*/ 379029 w 479493"/>
                        <a:gd name="connsiteY3" fmla="*/ 433459 h 647800"/>
                        <a:gd name="connsiteX4" fmla="*/ 136593 w 479493"/>
                        <a:gd name="connsiteY4" fmla="*/ 637187 h 647800"/>
                        <a:gd name="connsiteX5" fmla="*/ 68 w 479493"/>
                        <a:gd name="connsiteY5" fmla="*/ 61668 h 647800"/>
                        <a:gd name="connsiteX0" fmla="*/ 64 w 479489"/>
                        <a:gd name="connsiteY0" fmla="*/ 61668 h 654611"/>
                        <a:gd name="connsiteX1" fmla="*/ 152464 w 479489"/>
                        <a:gd name="connsiteY1" fmla="*/ 29074 h 654611"/>
                        <a:gd name="connsiteX2" fmla="*/ 479489 w 479489"/>
                        <a:gd name="connsiteY2" fmla="*/ 175968 h 654611"/>
                        <a:gd name="connsiteX3" fmla="*/ 350450 w 479489"/>
                        <a:gd name="connsiteY3" fmla="*/ 496959 h 654611"/>
                        <a:gd name="connsiteX4" fmla="*/ 136589 w 479489"/>
                        <a:gd name="connsiteY4" fmla="*/ 637187 h 654611"/>
                        <a:gd name="connsiteX5" fmla="*/ 64 w 479489"/>
                        <a:gd name="connsiteY5" fmla="*/ 61668 h 654611"/>
                        <a:gd name="connsiteX0" fmla="*/ 207 w 479632"/>
                        <a:gd name="connsiteY0" fmla="*/ 73393 h 666336"/>
                        <a:gd name="connsiteX1" fmla="*/ 116094 w 479632"/>
                        <a:gd name="connsiteY1" fmla="*/ 20161 h 666336"/>
                        <a:gd name="connsiteX2" fmla="*/ 479632 w 479632"/>
                        <a:gd name="connsiteY2" fmla="*/ 187693 h 666336"/>
                        <a:gd name="connsiteX3" fmla="*/ 350593 w 479632"/>
                        <a:gd name="connsiteY3" fmla="*/ 508684 h 666336"/>
                        <a:gd name="connsiteX4" fmla="*/ 136732 w 479632"/>
                        <a:gd name="connsiteY4" fmla="*/ 648912 h 666336"/>
                        <a:gd name="connsiteX5" fmla="*/ 207 w 479632"/>
                        <a:gd name="connsiteY5" fmla="*/ 73393 h 666336"/>
                        <a:gd name="connsiteX0" fmla="*/ 98 w 479523"/>
                        <a:gd name="connsiteY0" fmla="*/ 71479 h 664422"/>
                        <a:gd name="connsiteX1" fmla="*/ 115985 w 479523"/>
                        <a:gd name="connsiteY1" fmla="*/ 18247 h 664422"/>
                        <a:gd name="connsiteX2" fmla="*/ 479523 w 479523"/>
                        <a:gd name="connsiteY2" fmla="*/ 185779 h 664422"/>
                        <a:gd name="connsiteX3" fmla="*/ 350484 w 479523"/>
                        <a:gd name="connsiteY3" fmla="*/ 506770 h 664422"/>
                        <a:gd name="connsiteX4" fmla="*/ 136623 w 479523"/>
                        <a:gd name="connsiteY4" fmla="*/ 646998 h 664422"/>
                        <a:gd name="connsiteX5" fmla="*/ 98 w 479523"/>
                        <a:gd name="connsiteY5" fmla="*/ 71479 h 664422"/>
                        <a:gd name="connsiteX0" fmla="*/ 610 w 480035"/>
                        <a:gd name="connsiteY0" fmla="*/ 53336 h 646279"/>
                        <a:gd name="connsiteX1" fmla="*/ 189522 w 480035"/>
                        <a:gd name="connsiteY1" fmla="*/ 35029 h 646279"/>
                        <a:gd name="connsiteX2" fmla="*/ 480035 w 480035"/>
                        <a:gd name="connsiteY2" fmla="*/ 167636 h 646279"/>
                        <a:gd name="connsiteX3" fmla="*/ 350996 w 480035"/>
                        <a:gd name="connsiteY3" fmla="*/ 488627 h 646279"/>
                        <a:gd name="connsiteX4" fmla="*/ 137135 w 480035"/>
                        <a:gd name="connsiteY4" fmla="*/ 628855 h 646279"/>
                        <a:gd name="connsiteX5" fmla="*/ 610 w 480035"/>
                        <a:gd name="connsiteY5" fmla="*/ 53336 h 646279"/>
                        <a:gd name="connsiteX0" fmla="*/ 2098 w 481523"/>
                        <a:gd name="connsiteY0" fmla="*/ 42384 h 635327"/>
                        <a:gd name="connsiteX1" fmla="*/ 243397 w 481523"/>
                        <a:gd name="connsiteY1" fmla="*/ 52652 h 635327"/>
                        <a:gd name="connsiteX2" fmla="*/ 481523 w 481523"/>
                        <a:gd name="connsiteY2" fmla="*/ 156684 h 635327"/>
                        <a:gd name="connsiteX3" fmla="*/ 352484 w 481523"/>
                        <a:gd name="connsiteY3" fmla="*/ 477675 h 635327"/>
                        <a:gd name="connsiteX4" fmla="*/ 138623 w 481523"/>
                        <a:gd name="connsiteY4" fmla="*/ 617903 h 635327"/>
                        <a:gd name="connsiteX5" fmla="*/ 2098 w 481523"/>
                        <a:gd name="connsiteY5" fmla="*/ 42384 h 635327"/>
                        <a:gd name="connsiteX0" fmla="*/ 2098 w 481523"/>
                        <a:gd name="connsiteY0" fmla="*/ 51258 h 644201"/>
                        <a:gd name="connsiteX1" fmla="*/ 243397 w 481523"/>
                        <a:gd name="connsiteY1" fmla="*/ 61526 h 644201"/>
                        <a:gd name="connsiteX2" fmla="*/ 481523 w 481523"/>
                        <a:gd name="connsiteY2" fmla="*/ 165558 h 644201"/>
                        <a:gd name="connsiteX3" fmla="*/ 352484 w 481523"/>
                        <a:gd name="connsiteY3" fmla="*/ 486549 h 644201"/>
                        <a:gd name="connsiteX4" fmla="*/ 138623 w 481523"/>
                        <a:gd name="connsiteY4" fmla="*/ 626777 h 644201"/>
                        <a:gd name="connsiteX5" fmla="*/ 2098 w 481523"/>
                        <a:gd name="connsiteY5" fmla="*/ 51258 h 644201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28 w 481553"/>
                        <a:gd name="connsiteY0" fmla="*/ 51258 h 640240"/>
                        <a:gd name="connsiteX1" fmla="*/ 243427 w 481553"/>
                        <a:gd name="connsiteY1" fmla="*/ 61526 h 640240"/>
                        <a:gd name="connsiteX2" fmla="*/ 481553 w 481553"/>
                        <a:gd name="connsiteY2" fmla="*/ 165558 h 640240"/>
                        <a:gd name="connsiteX3" fmla="*/ 362039 w 481553"/>
                        <a:gd name="connsiteY3" fmla="*/ 453212 h 640240"/>
                        <a:gd name="connsiteX4" fmla="*/ 138653 w 481553"/>
                        <a:gd name="connsiteY4" fmla="*/ 626777 h 640240"/>
                        <a:gd name="connsiteX5" fmla="*/ 2128 w 481553"/>
                        <a:gd name="connsiteY5" fmla="*/ 51258 h 640240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271"/>
                        <a:gd name="connsiteX1" fmla="*/ 243427 w 481553"/>
                        <a:gd name="connsiteY1" fmla="*/ 61526 h 643271"/>
                        <a:gd name="connsiteX2" fmla="*/ 481553 w 481553"/>
                        <a:gd name="connsiteY2" fmla="*/ 165558 h 643271"/>
                        <a:gd name="connsiteX3" fmla="*/ 362039 w 481553"/>
                        <a:gd name="connsiteY3" fmla="*/ 448450 h 643271"/>
                        <a:gd name="connsiteX4" fmla="*/ 138653 w 481553"/>
                        <a:gd name="connsiteY4" fmla="*/ 626777 h 643271"/>
                        <a:gd name="connsiteX5" fmla="*/ 2128 w 481553"/>
                        <a:gd name="connsiteY5" fmla="*/ 51258 h 643271"/>
                        <a:gd name="connsiteX0" fmla="*/ 2128 w 481553"/>
                        <a:gd name="connsiteY0" fmla="*/ 51258 h 640472"/>
                        <a:gd name="connsiteX1" fmla="*/ 243427 w 481553"/>
                        <a:gd name="connsiteY1" fmla="*/ 61526 h 640472"/>
                        <a:gd name="connsiteX2" fmla="*/ 481553 w 481553"/>
                        <a:gd name="connsiteY2" fmla="*/ 165558 h 640472"/>
                        <a:gd name="connsiteX3" fmla="*/ 362039 w 481553"/>
                        <a:gd name="connsiteY3" fmla="*/ 448450 h 640472"/>
                        <a:gd name="connsiteX4" fmla="*/ 138653 w 481553"/>
                        <a:gd name="connsiteY4" fmla="*/ 626777 h 640472"/>
                        <a:gd name="connsiteX5" fmla="*/ 2128 w 481553"/>
                        <a:gd name="connsiteY5" fmla="*/ 51258 h 640472"/>
                        <a:gd name="connsiteX0" fmla="*/ 2128 w 481553"/>
                        <a:gd name="connsiteY0" fmla="*/ 60098 h 649312"/>
                        <a:gd name="connsiteX1" fmla="*/ 243427 w 481553"/>
                        <a:gd name="connsiteY1" fmla="*/ 70366 h 649312"/>
                        <a:gd name="connsiteX2" fmla="*/ 481553 w 481553"/>
                        <a:gd name="connsiteY2" fmla="*/ 174398 h 649312"/>
                        <a:gd name="connsiteX3" fmla="*/ 362039 w 481553"/>
                        <a:gd name="connsiteY3" fmla="*/ 457290 h 649312"/>
                        <a:gd name="connsiteX4" fmla="*/ 138653 w 481553"/>
                        <a:gd name="connsiteY4" fmla="*/ 635617 h 649312"/>
                        <a:gd name="connsiteX5" fmla="*/ 2128 w 481553"/>
                        <a:gd name="connsiteY5" fmla="*/ 60098 h 649312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239 w 481664"/>
                        <a:gd name="connsiteY0" fmla="*/ 40447 h 629661"/>
                        <a:gd name="connsiteX1" fmla="*/ 246713 w 481664"/>
                        <a:gd name="connsiteY1" fmla="*/ 87228 h 629661"/>
                        <a:gd name="connsiteX2" fmla="*/ 481664 w 481664"/>
                        <a:gd name="connsiteY2" fmla="*/ 154747 h 629661"/>
                        <a:gd name="connsiteX3" fmla="*/ 362150 w 481664"/>
                        <a:gd name="connsiteY3" fmla="*/ 437639 h 629661"/>
                        <a:gd name="connsiteX4" fmla="*/ 138764 w 481664"/>
                        <a:gd name="connsiteY4" fmla="*/ 615966 h 629661"/>
                        <a:gd name="connsiteX5" fmla="*/ 2239 w 481664"/>
                        <a:gd name="connsiteY5" fmla="*/ 40447 h 629661"/>
                        <a:gd name="connsiteX0" fmla="*/ 2239 w 481664"/>
                        <a:gd name="connsiteY0" fmla="*/ 43739 h 632953"/>
                        <a:gd name="connsiteX1" fmla="*/ 246713 w 481664"/>
                        <a:gd name="connsiteY1" fmla="*/ 90520 h 632953"/>
                        <a:gd name="connsiteX2" fmla="*/ 481664 w 481664"/>
                        <a:gd name="connsiteY2" fmla="*/ 158039 h 632953"/>
                        <a:gd name="connsiteX3" fmla="*/ 362150 w 481664"/>
                        <a:gd name="connsiteY3" fmla="*/ 440931 h 632953"/>
                        <a:gd name="connsiteX4" fmla="*/ 138764 w 481664"/>
                        <a:gd name="connsiteY4" fmla="*/ 619258 h 632953"/>
                        <a:gd name="connsiteX5" fmla="*/ 2239 w 481664"/>
                        <a:gd name="connsiteY5" fmla="*/ 43739 h 632953"/>
                        <a:gd name="connsiteX0" fmla="*/ 2239 w 481664"/>
                        <a:gd name="connsiteY0" fmla="*/ 37793 h 627007"/>
                        <a:gd name="connsiteX1" fmla="*/ 246713 w 481664"/>
                        <a:gd name="connsiteY1" fmla="*/ 84574 h 627007"/>
                        <a:gd name="connsiteX2" fmla="*/ 481664 w 481664"/>
                        <a:gd name="connsiteY2" fmla="*/ 152093 h 627007"/>
                        <a:gd name="connsiteX3" fmla="*/ 362150 w 481664"/>
                        <a:gd name="connsiteY3" fmla="*/ 434985 h 627007"/>
                        <a:gd name="connsiteX4" fmla="*/ 138764 w 481664"/>
                        <a:gd name="connsiteY4" fmla="*/ 613312 h 627007"/>
                        <a:gd name="connsiteX5" fmla="*/ 2239 w 481664"/>
                        <a:gd name="connsiteY5" fmla="*/ 37793 h 627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1664" h="627007">
                          <a:moveTo>
                            <a:pt x="2239" y="37793"/>
                          </a:moveTo>
                          <a:cubicBezTo>
                            <a:pt x="20230" y="-50330"/>
                            <a:pt x="209670" y="36948"/>
                            <a:pt x="246713" y="84574"/>
                          </a:cubicBezTo>
                          <a:cubicBezTo>
                            <a:pt x="283756" y="132200"/>
                            <a:pt x="403687" y="139729"/>
                            <a:pt x="481664" y="152093"/>
                          </a:cubicBezTo>
                          <a:cubicBezTo>
                            <a:pt x="431053" y="215257"/>
                            <a:pt x="365854" y="251224"/>
                            <a:pt x="362150" y="434985"/>
                          </a:cubicBezTo>
                          <a:cubicBezTo>
                            <a:pt x="374321" y="486984"/>
                            <a:pt x="198749" y="679511"/>
                            <a:pt x="138764" y="613312"/>
                          </a:cubicBezTo>
                          <a:cubicBezTo>
                            <a:pt x="78779" y="547113"/>
                            <a:pt x="-15752" y="125916"/>
                            <a:pt x="2239" y="37793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31" name="Oval 45"/>
                    <p:cNvSpPr/>
                    <p:nvPr/>
                  </p:nvSpPr>
                  <p:spPr>
                    <a:xfrm rot="20038315">
                      <a:off x="5473108" y="734578"/>
                      <a:ext cx="119982" cy="255077"/>
                    </a:xfrm>
                    <a:custGeom>
                      <a:avLst/>
                      <a:gdLst>
                        <a:gd name="connsiteX0" fmla="*/ 0 w 660400"/>
                        <a:gd name="connsiteY0" fmla="*/ 318344 h 636687"/>
                        <a:gd name="connsiteX1" fmla="*/ 330200 w 660400"/>
                        <a:gd name="connsiteY1" fmla="*/ 0 h 636687"/>
                        <a:gd name="connsiteX2" fmla="*/ 660400 w 660400"/>
                        <a:gd name="connsiteY2" fmla="*/ 318344 h 636687"/>
                        <a:gd name="connsiteX3" fmla="*/ 330200 w 660400"/>
                        <a:gd name="connsiteY3" fmla="*/ 636688 h 636687"/>
                        <a:gd name="connsiteX4" fmla="*/ 0 w 660400"/>
                        <a:gd name="connsiteY4" fmla="*/ 318344 h 636687"/>
                        <a:gd name="connsiteX0" fmla="*/ 0 w 549275"/>
                        <a:gd name="connsiteY0" fmla="*/ 170543 h 650384"/>
                        <a:gd name="connsiteX1" fmla="*/ 219075 w 549275"/>
                        <a:gd name="connsiteY1" fmla="*/ 10949 h 650384"/>
                        <a:gd name="connsiteX2" fmla="*/ 549275 w 549275"/>
                        <a:gd name="connsiteY2" fmla="*/ 329293 h 650384"/>
                        <a:gd name="connsiteX3" fmla="*/ 219075 w 549275"/>
                        <a:gd name="connsiteY3" fmla="*/ 647637 h 650384"/>
                        <a:gd name="connsiteX4" fmla="*/ 0 w 549275"/>
                        <a:gd name="connsiteY4" fmla="*/ 170543 h 650384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1246 w 537821"/>
                        <a:gd name="connsiteY0" fmla="*/ 169269 h 646399"/>
                        <a:gd name="connsiteX1" fmla="*/ 150471 w 537821"/>
                        <a:gd name="connsiteY1" fmla="*/ 150 h 646399"/>
                        <a:gd name="connsiteX2" fmla="*/ 537821 w 537821"/>
                        <a:gd name="connsiteY2" fmla="*/ 191494 h 646399"/>
                        <a:gd name="connsiteX3" fmla="*/ 220321 w 537821"/>
                        <a:gd name="connsiteY3" fmla="*/ 646363 h 646399"/>
                        <a:gd name="connsiteX4" fmla="*/ 1246 w 537821"/>
                        <a:gd name="connsiteY4" fmla="*/ 169269 h 646399"/>
                        <a:gd name="connsiteX0" fmla="*/ 1246 w 554211"/>
                        <a:gd name="connsiteY0" fmla="*/ 169269 h 652057"/>
                        <a:gd name="connsiteX1" fmla="*/ 150471 w 554211"/>
                        <a:gd name="connsiteY1" fmla="*/ 150 h 652057"/>
                        <a:gd name="connsiteX2" fmla="*/ 537821 w 554211"/>
                        <a:gd name="connsiteY2" fmla="*/ 191494 h 652057"/>
                        <a:gd name="connsiteX3" fmla="*/ 456407 w 554211"/>
                        <a:gd name="connsiteY3" fmla="*/ 417235 h 652057"/>
                        <a:gd name="connsiteX4" fmla="*/ 220321 w 554211"/>
                        <a:gd name="connsiteY4" fmla="*/ 646363 h 652057"/>
                        <a:gd name="connsiteX5" fmla="*/ 1246 w 554211"/>
                        <a:gd name="connsiteY5" fmla="*/ 169269 h 652057"/>
                        <a:gd name="connsiteX0" fmla="*/ 1246 w 552039"/>
                        <a:gd name="connsiteY0" fmla="*/ 169269 h 654398"/>
                        <a:gd name="connsiteX1" fmla="*/ 150471 w 552039"/>
                        <a:gd name="connsiteY1" fmla="*/ 150 h 654398"/>
                        <a:gd name="connsiteX2" fmla="*/ 537821 w 552039"/>
                        <a:gd name="connsiteY2" fmla="*/ 191494 h 654398"/>
                        <a:gd name="connsiteX3" fmla="*/ 437357 w 552039"/>
                        <a:gd name="connsiteY3" fmla="*/ 448985 h 654398"/>
                        <a:gd name="connsiteX4" fmla="*/ 220321 w 552039"/>
                        <a:gd name="connsiteY4" fmla="*/ 646363 h 654398"/>
                        <a:gd name="connsiteX5" fmla="*/ 1246 w 552039"/>
                        <a:gd name="connsiteY5" fmla="*/ 169269 h 654398"/>
                        <a:gd name="connsiteX0" fmla="*/ 1246 w 546800"/>
                        <a:gd name="connsiteY0" fmla="*/ 169269 h 654398"/>
                        <a:gd name="connsiteX1" fmla="*/ 150471 w 546800"/>
                        <a:gd name="connsiteY1" fmla="*/ 150 h 654398"/>
                        <a:gd name="connsiteX2" fmla="*/ 537821 w 546800"/>
                        <a:gd name="connsiteY2" fmla="*/ 191494 h 654398"/>
                        <a:gd name="connsiteX3" fmla="*/ 437357 w 546800"/>
                        <a:gd name="connsiteY3" fmla="*/ 448985 h 654398"/>
                        <a:gd name="connsiteX4" fmla="*/ 220321 w 546800"/>
                        <a:gd name="connsiteY4" fmla="*/ 646363 h 654398"/>
                        <a:gd name="connsiteX5" fmla="*/ 1246 w 546800"/>
                        <a:gd name="connsiteY5" fmla="*/ 169269 h 654398"/>
                        <a:gd name="connsiteX0" fmla="*/ 1246 w 537821"/>
                        <a:gd name="connsiteY0" fmla="*/ 169269 h 654398"/>
                        <a:gd name="connsiteX1" fmla="*/ 150471 w 537821"/>
                        <a:gd name="connsiteY1" fmla="*/ 150 h 654398"/>
                        <a:gd name="connsiteX2" fmla="*/ 537821 w 537821"/>
                        <a:gd name="connsiteY2" fmla="*/ 191494 h 654398"/>
                        <a:gd name="connsiteX3" fmla="*/ 437357 w 537821"/>
                        <a:gd name="connsiteY3" fmla="*/ 448985 h 654398"/>
                        <a:gd name="connsiteX4" fmla="*/ 220321 w 537821"/>
                        <a:gd name="connsiteY4" fmla="*/ 646363 h 654398"/>
                        <a:gd name="connsiteX5" fmla="*/ 1246 w 537821"/>
                        <a:gd name="connsiteY5" fmla="*/ 169269 h 65439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2163 w 538738"/>
                        <a:gd name="connsiteY0" fmla="*/ 198825 h 686744"/>
                        <a:gd name="connsiteX1" fmla="*/ 151388 w 538738"/>
                        <a:gd name="connsiteY1" fmla="*/ 29706 h 686744"/>
                        <a:gd name="connsiteX2" fmla="*/ 538738 w 538738"/>
                        <a:gd name="connsiteY2" fmla="*/ 221050 h 686744"/>
                        <a:gd name="connsiteX3" fmla="*/ 438274 w 538738"/>
                        <a:gd name="connsiteY3" fmla="*/ 478541 h 686744"/>
                        <a:gd name="connsiteX4" fmla="*/ 221238 w 538738"/>
                        <a:gd name="connsiteY4" fmla="*/ 675919 h 686744"/>
                        <a:gd name="connsiteX5" fmla="*/ 2163 w 538738"/>
                        <a:gd name="connsiteY5" fmla="*/ 198825 h 686744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19 w 511194"/>
                        <a:gd name="connsiteY0" fmla="*/ 63845 h 642494"/>
                        <a:gd name="connsiteX1" fmla="*/ 184169 w 511194"/>
                        <a:gd name="connsiteY1" fmla="*/ 24901 h 642494"/>
                        <a:gd name="connsiteX2" fmla="*/ 511194 w 511194"/>
                        <a:gd name="connsiteY2" fmla="*/ 171795 h 642494"/>
                        <a:gd name="connsiteX3" fmla="*/ 410730 w 511194"/>
                        <a:gd name="connsiteY3" fmla="*/ 429286 h 642494"/>
                        <a:gd name="connsiteX4" fmla="*/ 193694 w 511194"/>
                        <a:gd name="connsiteY4" fmla="*/ 626664 h 642494"/>
                        <a:gd name="connsiteX5" fmla="*/ 19 w 511194"/>
                        <a:gd name="connsiteY5" fmla="*/ 63845 h 642494"/>
                        <a:gd name="connsiteX0" fmla="*/ 50 w 511225"/>
                        <a:gd name="connsiteY0" fmla="*/ 64249 h 648727"/>
                        <a:gd name="connsiteX1" fmla="*/ 184200 w 511225"/>
                        <a:gd name="connsiteY1" fmla="*/ 25305 h 648727"/>
                        <a:gd name="connsiteX2" fmla="*/ 511225 w 511225"/>
                        <a:gd name="connsiteY2" fmla="*/ 172199 h 648727"/>
                        <a:gd name="connsiteX3" fmla="*/ 410761 w 511225"/>
                        <a:gd name="connsiteY3" fmla="*/ 429690 h 648727"/>
                        <a:gd name="connsiteX4" fmla="*/ 168325 w 511225"/>
                        <a:gd name="connsiteY4" fmla="*/ 633418 h 648727"/>
                        <a:gd name="connsiteX5" fmla="*/ 50 w 511225"/>
                        <a:gd name="connsiteY5" fmla="*/ 64249 h 648727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47800"/>
                        <a:gd name="connsiteX1" fmla="*/ 152468 w 479493"/>
                        <a:gd name="connsiteY1" fmla="*/ 29074 h 647800"/>
                        <a:gd name="connsiteX2" fmla="*/ 479493 w 479493"/>
                        <a:gd name="connsiteY2" fmla="*/ 175968 h 647800"/>
                        <a:gd name="connsiteX3" fmla="*/ 379029 w 479493"/>
                        <a:gd name="connsiteY3" fmla="*/ 433459 h 647800"/>
                        <a:gd name="connsiteX4" fmla="*/ 136593 w 479493"/>
                        <a:gd name="connsiteY4" fmla="*/ 637187 h 647800"/>
                        <a:gd name="connsiteX5" fmla="*/ 68 w 479493"/>
                        <a:gd name="connsiteY5" fmla="*/ 61668 h 647800"/>
                        <a:gd name="connsiteX0" fmla="*/ 64 w 479489"/>
                        <a:gd name="connsiteY0" fmla="*/ 61668 h 654611"/>
                        <a:gd name="connsiteX1" fmla="*/ 152464 w 479489"/>
                        <a:gd name="connsiteY1" fmla="*/ 29074 h 654611"/>
                        <a:gd name="connsiteX2" fmla="*/ 479489 w 479489"/>
                        <a:gd name="connsiteY2" fmla="*/ 175968 h 654611"/>
                        <a:gd name="connsiteX3" fmla="*/ 350450 w 479489"/>
                        <a:gd name="connsiteY3" fmla="*/ 496959 h 654611"/>
                        <a:gd name="connsiteX4" fmla="*/ 136589 w 479489"/>
                        <a:gd name="connsiteY4" fmla="*/ 637187 h 654611"/>
                        <a:gd name="connsiteX5" fmla="*/ 64 w 479489"/>
                        <a:gd name="connsiteY5" fmla="*/ 61668 h 654611"/>
                        <a:gd name="connsiteX0" fmla="*/ 207 w 479632"/>
                        <a:gd name="connsiteY0" fmla="*/ 73393 h 666336"/>
                        <a:gd name="connsiteX1" fmla="*/ 116094 w 479632"/>
                        <a:gd name="connsiteY1" fmla="*/ 20161 h 666336"/>
                        <a:gd name="connsiteX2" fmla="*/ 479632 w 479632"/>
                        <a:gd name="connsiteY2" fmla="*/ 187693 h 666336"/>
                        <a:gd name="connsiteX3" fmla="*/ 350593 w 479632"/>
                        <a:gd name="connsiteY3" fmla="*/ 508684 h 666336"/>
                        <a:gd name="connsiteX4" fmla="*/ 136732 w 479632"/>
                        <a:gd name="connsiteY4" fmla="*/ 648912 h 666336"/>
                        <a:gd name="connsiteX5" fmla="*/ 207 w 479632"/>
                        <a:gd name="connsiteY5" fmla="*/ 73393 h 666336"/>
                        <a:gd name="connsiteX0" fmla="*/ 98 w 479523"/>
                        <a:gd name="connsiteY0" fmla="*/ 71479 h 664422"/>
                        <a:gd name="connsiteX1" fmla="*/ 115985 w 479523"/>
                        <a:gd name="connsiteY1" fmla="*/ 18247 h 664422"/>
                        <a:gd name="connsiteX2" fmla="*/ 479523 w 479523"/>
                        <a:gd name="connsiteY2" fmla="*/ 185779 h 664422"/>
                        <a:gd name="connsiteX3" fmla="*/ 350484 w 479523"/>
                        <a:gd name="connsiteY3" fmla="*/ 506770 h 664422"/>
                        <a:gd name="connsiteX4" fmla="*/ 136623 w 479523"/>
                        <a:gd name="connsiteY4" fmla="*/ 646998 h 664422"/>
                        <a:gd name="connsiteX5" fmla="*/ 98 w 479523"/>
                        <a:gd name="connsiteY5" fmla="*/ 71479 h 664422"/>
                        <a:gd name="connsiteX0" fmla="*/ 610 w 480035"/>
                        <a:gd name="connsiteY0" fmla="*/ 53336 h 646279"/>
                        <a:gd name="connsiteX1" fmla="*/ 189522 w 480035"/>
                        <a:gd name="connsiteY1" fmla="*/ 35029 h 646279"/>
                        <a:gd name="connsiteX2" fmla="*/ 480035 w 480035"/>
                        <a:gd name="connsiteY2" fmla="*/ 167636 h 646279"/>
                        <a:gd name="connsiteX3" fmla="*/ 350996 w 480035"/>
                        <a:gd name="connsiteY3" fmla="*/ 488627 h 646279"/>
                        <a:gd name="connsiteX4" fmla="*/ 137135 w 480035"/>
                        <a:gd name="connsiteY4" fmla="*/ 628855 h 646279"/>
                        <a:gd name="connsiteX5" fmla="*/ 610 w 480035"/>
                        <a:gd name="connsiteY5" fmla="*/ 53336 h 646279"/>
                        <a:gd name="connsiteX0" fmla="*/ 2098 w 481523"/>
                        <a:gd name="connsiteY0" fmla="*/ 42384 h 635327"/>
                        <a:gd name="connsiteX1" fmla="*/ 243397 w 481523"/>
                        <a:gd name="connsiteY1" fmla="*/ 52652 h 635327"/>
                        <a:gd name="connsiteX2" fmla="*/ 481523 w 481523"/>
                        <a:gd name="connsiteY2" fmla="*/ 156684 h 635327"/>
                        <a:gd name="connsiteX3" fmla="*/ 352484 w 481523"/>
                        <a:gd name="connsiteY3" fmla="*/ 477675 h 635327"/>
                        <a:gd name="connsiteX4" fmla="*/ 138623 w 481523"/>
                        <a:gd name="connsiteY4" fmla="*/ 617903 h 635327"/>
                        <a:gd name="connsiteX5" fmla="*/ 2098 w 481523"/>
                        <a:gd name="connsiteY5" fmla="*/ 42384 h 635327"/>
                        <a:gd name="connsiteX0" fmla="*/ 2098 w 481523"/>
                        <a:gd name="connsiteY0" fmla="*/ 51258 h 644201"/>
                        <a:gd name="connsiteX1" fmla="*/ 243397 w 481523"/>
                        <a:gd name="connsiteY1" fmla="*/ 61526 h 644201"/>
                        <a:gd name="connsiteX2" fmla="*/ 481523 w 481523"/>
                        <a:gd name="connsiteY2" fmla="*/ 165558 h 644201"/>
                        <a:gd name="connsiteX3" fmla="*/ 352484 w 481523"/>
                        <a:gd name="connsiteY3" fmla="*/ 486549 h 644201"/>
                        <a:gd name="connsiteX4" fmla="*/ 138623 w 481523"/>
                        <a:gd name="connsiteY4" fmla="*/ 626777 h 644201"/>
                        <a:gd name="connsiteX5" fmla="*/ 2098 w 481523"/>
                        <a:gd name="connsiteY5" fmla="*/ 51258 h 644201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28 w 481553"/>
                        <a:gd name="connsiteY0" fmla="*/ 51258 h 640240"/>
                        <a:gd name="connsiteX1" fmla="*/ 243427 w 481553"/>
                        <a:gd name="connsiteY1" fmla="*/ 61526 h 640240"/>
                        <a:gd name="connsiteX2" fmla="*/ 481553 w 481553"/>
                        <a:gd name="connsiteY2" fmla="*/ 165558 h 640240"/>
                        <a:gd name="connsiteX3" fmla="*/ 362039 w 481553"/>
                        <a:gd name="connsiteY3" fmla="*/ 453212 h 640240"/>
                        <a:gd name="connsiteX4" fmla="*/ 138653 w 481553"/>
                        <a:gd name="connsiteY4" fmla="*/ 626777 h 640240"/>
                        <a:gd name="connsiteX5" fmla="*/ 2128 w 481553"/>
                        <a:gd name="connsiteY5" fmla="*/ 51258 h 640240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271"/>
                        <a:gd name="connsiteX1" fmla="*/ 243427 w 481553"/>
                        <a:gd name="connsiteY1" fmla="*/ 61526 h 643271"/>
                        <a:gd name="connsiteX2" fmla="*/ 481553 w 481553"/>
                        <a:gd name="connsiteY2" fmla="*/ 165558 h 643271"/>
                        <a:gd name="connsiteX3" fmla="*/ 362039 w 481553"/>
                        <a:gd name="connsiteY3" fmla="*/ 448450 h 643271"/>
                        <a:gd name="connsiteX4" fmla="*/ 138653 w 481553"/>
                        <a:gd name="connsiteY4" fmla="*/ 626777 h 643271"/>
                        <a:gd name="connsiteX5" fmla="*/ 2128 w 481553"/>
                        <a:gd name="connsiteY5" fmla="*/ 51258 h 643271"/>
                        <a:gd name="connsiteX0" fmla="*/ 2128 w 481553"/>
                        <a:gd name="connsiteY0" fmla="*/ 51258 h 640472"/>
                        <a:gd name="connsiteX1" fmla="*/ 243427 w 481553"/>
                        <a:gd name="connsiteY1" fmla="*/ 61526 h 640472"/>
                        <a:gd name="connsiteX2" fmla="*/ 481553 w 481553"/>
                        <a:gd name="connsiteY2" fmla="*/ 165558 h 640472"/>
                        <a:gd name="connsiteX3" fmla="*/ 362039 w 481553"/>
                        <a:gd name="connsiteY3" fmla="*/ 448450 h 640472"/>
                        <a:gd name="connsiteX4" fmla="*/ 138653 w 481553"/>
                        <a:gd name="connsiteY4" fmla="*/ 626777 h 640472"/>
                        <a:gd name="connsiteX5" fmla="*/ 2128 w 481553"/>
                        <a:gd name="connsiteY5" fmla="*/ 51258 h 640472"/>
                        <a:gd name="connsiteX0" fmla="*/ 2128 w 481553"/>
                        <a:gd name="connsiteY0" fmla="*/ 60098 h 649312"/>
                        <a:gd name="connsiteX1" fmla="*/ 243427 w 481553"/>
                        <a:gd name="connsiteY1" fmla="*/ 70366 h 649312"/>
                        <a:gd name="connsiteX2" fmla="*/ 481553 w 481553"/>
                        <a:gd name="connsiteY2" fmla="*/ 174398 h 649312"/>
                        <a:gd name="connsiteX3" fmla="*/ 362039 w 481553"/>
                        <a:gd name="connsiteY3" fmla="*/ 457290 h 649312"/>
                        <a:gd name="connsiteX4" fmla="*/ 138653 w 481553"/>
                        <a:gd name="connsiteY4" fmla="*/ 635617 h 649312"/>
                        <a:gd name="connsiteX5" fmla="*/ 2128 w 481553"/>
                        <a:gd name="connsiteY5" fmla="*/ 60098 h 649312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239 w 481664"/>
                        <a:gd name="connsiteY0" fmla="*/ 40447 h 629661"/>
                        <a:gd name="connsiteX1" fmla="*/ 246713 w 481664"/>
                        <a:gd name="connsiteY1" fmla="*/ 87228 h 629661"/>
                        <a:gd name="connsiteX2" fmla="*/ 481664 w 481664"/>
                        <a:gd name="connsiteY2" fmla="*/ 154747 h 629661"/>
                        <a:gd name="connsiteX3" fmla="*/ 362150 w 481664"/>
                        <a:gd name="connsiteY3" fmla="*/ 437639 h 629661"/>
                        <a:gd name="connsiteX4" fmla="*/ 138764 w 481664"/>
                        <a:gd name="connsiteY4" fmla="*/ 615966 h 629661"/>
                        <a:gd name="connsiteX5" fmla="*/ 2239 w 481664"/>
                        <a:gd name="connsiteY5" fmla="*/ 40447 h 629661"/>
                        <a:gd name="connsiteX0" fmla="*/ 2239 w 481664"/>
                        <a:gd name="connsiteY0" fmla="*/ 43739 h 632953"/>
                        <a:gd name="connsiteX1" fmla="*/ 246713 w 481664"/>
                        <a:gd name="connsiteY1" fmla="*/ 90520 h 632953"/>
                        <a:gd name="connsiteX2" fmla="*/ 481664 w 481664"/>
                        <a:gd name="connsiteY2" fmla="*/ 158039 h 632953"/>
                        <a:gd name="connsiteX3" fmla="*/ 362150 w 481664"/>
                        <a:gd name="connsiteY3" fmla="*/ 440931 h 632953"/>
                        <a:gd name="connsiteX4" fmla="*/ 138764 w 481664"/>
                        <a:gd name="connsiteY4" fmla="*/ 619258 h 632953"/>
                        <a:gd name="connsiteX5" fmla="*/ 2239 w 481664"/>
                        <a:gd name="connsiteY5" fmla="*/ 43739 h 632953"/>
                        <a:gd name="connsiteX0" fmla="*/ 2239 w 481664"/>
                        <a:gd name="connsiteY0" fmla="*/ 37793 h 627007"/>
                        <a:gd name="connsiteX1" fmla="*/ 246713 w 481664"/>
                        <a:gd name="connsiteY1" fmla="*/ 84574 h 627007"/>
                        <a:gd name="connsiteX2" fmla="*/ 481664 w 481664"/>
                        <a:gd name="connsiteY2" fmla="*/ 152093 h 627007"/>
                        <a:gd name="connsiteX3" fmla="*/ 362150 w 481664"/>
                        <a:gd name="connsiteY3" fmla="*/ 434985 h 627007"/>
                        <a:gd name="connsiteX4" fmla="*/ 138764 w 481664"/>
                        <a:gd name="connsiteY4" fmla="*/ 613312 h 627007"/>
                        <a:gd name="connsiteX5" fmla="*/ 2239 w 481664"/>
                        <a:gd name="connsiteY5" fmla="*/ 37793 h 627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1664" h="627007">
                          <a:moveTo>
                            <a:pt x="2239" y="37793"/>
                          </a:moveTo>
                          <a:cubicBezTo>
                            <a:pt x="20230" y="-50330"/>
                            <a:pt x="209670" y="36948"/>
                            <a:pt x="246713" y="84574"/>
                          </a:cubicBezTo>
                          <a:cubicBezTo>
                            <a:pt x="283756" y="132200"/>
                            <a:pt x="403687" y="139729"/>
                            <a:pt x="481664" y="152093"/>
                          </a:cubicBezTo>
                          <a:cubicBezTo>
                            <a:pt x="431053" y="215257"/>
                            <a:pt x="365854" y="251224"/>
                            <a:pt x="362150" y="434985"/>
                          </a:cubicBezTo>
                          <a:cubicBezTo>
                            <a:pt x="374321" y="486984"/>
                            <a:pt x="198749" y="679511"/>
                            <a:pt x="138764" y="613312"/>
                          </a:cubicBezTo>
                          <a:cubicBezTo>
                            <a:pt x="78779" y="547113"/>
                            <a:pt x="-15752" y="125916"/>
                            <a:pt x="2239" y="37793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32" name="Oval 45"/>
                    <p:cNvSpPr/>
                    <p:nvPr/>
                  </p:nvSpPr>
                  <p:spPr>
                    <a:xfrm>
                      <a:off x="5684056" y="1679898"/>
                      <a:ext cx="242916" cy="383564"/>
                    </a:xfrm>
                    <a:custGeom>
                      <a:avLst/>
                      <a:gdLst>
                        <a:gd name="connsiteX0" fmla="*/ 0 w 660400"/>
                        <a:gd name="connsiteY0" fmla="*/ 318344 h 636687"/>
                        <a:gd name="connsiteX1" fmla="*/ 330200 w 660400"/>
                        <a:gd name="connsiteY1" fmla="*/ 0 h 636687"/>
                        <a:gd name="connsiteX2" fmla="*/ 660400 w 660400"/>
                        <a:gd name="connsiteY2" fmla="*/ 318344 h 636687"/>
                        <a:gd name="connsiteX3" fmla="*/ 330200 w 660400"/>
                        <a:gd name="connsiteY3" fmla="*/ 636688 h 636687"/>
                        <a:gd name="connsiteX4" fmla="*/ 0 w 660400"/>
                        <a:gd name="connsiteY4" fmla="*/ 318344 h 636687"/>
                        <a:gd name="connsiteX0" fmla="*/ 0 w 549275"/>
                        <a:gd name="connsiteY0" fmla="*/ 170543 h 650384"/>
                        <a:gd name="connsiteX1" fmla="*/ 219075 w 549275"/>
                        <a:gd name="connsiteY1" fmla="*/ 10949 h 650384"/>
                        <a:gd name="connsiteX2" fmla="*/ 549275 w 549275"/>
                        <a:gd name="connsiteY2" fmla="*/ 329293 h 650384"/>
                        <a:gd name="connsiteX3" fmla="*/ 219075 w 549275"/>
                        <a:gd name="connsiteY3" fmla="*/ 647637 h 650384"/>
                        <a:gd name="connsiteX4" fmla="*/ 0 w 549275"/>
                        <a:gd name="connsiteY4" fmla="*/ 170543 h 650384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1246 w 537821"/>
                        <a:gd name="connsiteY0" fmla="*/ 169269 h 646399"/>
                        <a:gd name="connsiteX1" fmla="*/ 150471 w 537821"/>
                        <a:gd name="connsiteY1" fmla="*/ 150 h 646399"/>
                        <a:gd name="connsiteX2" fmla="*/ 537821 w 537821"/>
                        <a:gd name="connsiteY2" fmla="*/ 191494 h 646399"/>
                        <a:gd name="connsiteX3" fmla="*/ 220321 w 537821"/>
                        <a:gd name="connsiteY3" fmla="*/ 646363 h 646399"/>
                        <a:gd name="connsiteX4" fmla="*/ 1246 w 537821"/>
                        <a:gd name="connsiteY4" fmla="*/ 169269 h 646399"/>
                        <a:gd name="connsiteX0" fmla="*/ 1246 w 554211"/>
                        <a:gd name="connsiteY0" fmla="*/ 169269 h 652057"/>
                        <a:gd name="connsiteX1" fmla="*/ 150471 w 554211"/>
                        <a:gd name="connsiteY1" fmla="*/ 150 h 652057"/>
                        <a:gd name="connsiteX2" fmla="*/ 537821 w 554211"/>
                        <a:gd name="connsiteY2" fmla="*/ 191494 h 652057"/>
                        <a:gd name="connsiteX3" fmla="*/ 456407 w 554211"/>
                        <a:gd name="connsiteY3" fmla="*/ 417235 h 652057"/>
                        <a:gd name="connsiteX4" fmla="*/ 220321 w 554211"/>
                        <a:gd name="connsiteY4" fmla="*/ 646363 h 652057"/>
                        <a:gd name="connsiteX5" fmla="*/ 1246 w 554211"/>
                        <a:gd name="connsiteY5" fmla="*/ 169269 h 652057"/>
                        <a:gd name="connsiteX0" fmla="*/ 1246 w 552039"/>
                        <a:gd name="connsiteY0" fmla="*/ 169269 h 654398"/>
                        <a:gd name="connsiteX1" fmla="*/ 150471 w 552039"/>
                        <a:gd name="connsiteY1" fmla="*/ 150 h 654398"/>
                        <a:gd name="connsiteX2" fmla="*/ 537821 w 552039"/>
                        <a:gd name="connsiteY2" fmla="*/ 191494 h 654398"/>
                        <a:gd name="connsiteX3" fmla="*/ 437357 w 552039"/>
                        <a:gd name="connsiteY3" fmla="*/ 448985 h 654398"/>
                        <a:gd name="connsiteX4" fmla="*/ 220321 w 552039"/>
                        <a:gd name="connsiteY4" fmla="*/ 646363 h 654398"/>
                        <a:gd name="connsiteX5" fmla="*/ 1246 w 552039"/>
                        <a:gd name="connsiteY5" fmla="*/ 169269 h 654398"/>
                        <a:gd name="connsiteX0" fmla="*/ 1246 w 546800"/>
                        <a:gd name="connsiteY0" fmla="*/ 169269 h 654398"/>
                        <a:gd name="connsiteX1" fmla="*/ 150471 w 546800"/>
                        <a:gd name="connsiteY1" fmla="*/ 150 h 654398"/>
                        <a:gd name="connsiteX2" fmla="*/ 537821 w 546800"/>
                        <a:gd name="connsiteY2" fmla="*/ 191494 h 654398"/>
                        <a:gd name="connsiteX3" fmla="*/ 437357 w 546800"/>
                        <a:gd name="connsiteY3" fmla="*/ 448985 h 654398"/>
                        <a:gd name="connsiteX4" fmla="*/ 220321 w 546800"/>
                        <a:gd name="connsiteY4" fmla="*/ 646363 h 654398"/>
                        <a:gd name="connsiteX5" fmla="*/ 1246 w 546800"/>
                        <a:gd name="connsiteY5" fmla="*/ 169269 h 654398"/>
                        <a:gd name="connsiteX0" fmla="*/ 1246 w 537821"/>
                        <a:gd name="connsiteY0" fmla="*/ 169269 h 654398"/>
                        <a:gd name="connsiteX1" fmla="*/ 150471 w 537821"/>
                        <a:gd name="connsiteY1" fmla="*/ 150 h 654398"/>
                        <a:gd name="connsiteX2" fmla="*/ 537821 w 537821"/>
                        <a:gd name="connsiteY2" fmla="*/ 191494 h 654398"/>
                        <a:gd name="connsiteX3" fmla="*/ 437357 w 537821"/>
                        <a:gd name="connsiteY3" fmla="*/ 448985 h 654398"/>
                        <a:gd name="connsiteX4" fmla="*/ 220321 w 537821"/>
                        <a:gd name="connsiteY4" fmla="*/ 646363 h 654398"/>
                        <a:gd name="connsiteX5" fmla="*/ 1246 w 537821"/>
                        <a:gd name="connsiteY5" fmla="*/ 169269 h 65439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2163 w 538738"/>
                        <a:gd name="connsiteY0" fmla="*/ 198825 h 686744"/>
                        <a:gd name="connsiteX1" fmla="*/ 151388 w 538738"/>
                        <a:gd name="connsiteY1" fmla="*/ 29706 h 686744"/>
                        <a:gd name="connsiteX2" fmla="*/ 538738 w 538738"/>
                        <a:gd name="connsiteY2" fmla="*/ 221050 h 686744"/>
                        <a:gd name="connsiteX3" fmla="*/ 438274 w 538738"/>
                        <a:gd name="connsiteY3" fmla="*/ 478541 h 686744"/>
                        <a:gd name="connsiteX4" fmla="*/ 221238 w 538738"/>
                        <a:gd name="connsiteY4" fmla="*/ 675919 h 686744"/>
                        <a:gd name="connsiteX5" fmla="*/ 2163 w 538738"/>
                        <a:gd name="connsiteY5" fmla="*/ 198825 h 686744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19 w 511194"/>
                        <a:gd name="connsiteY0" fmla="*/ 63845 h 642494"/>
                        <a:gd name="connsiteX1" fmla="*/ 184169 w 511194"/>
                        <a:gd name="connsiteY1" fmla="*/ 24901 h 642494"/>
                        <a:gd name="connsiteX2" fmla="*/ 511194 w 511194"/>
                        <a:gd name="connsiteY2" fmla="*/ 171795 h 642494"/>
                        <a:gd name="connsiteX3" fmla="*/ 410730 w 511194"/>
                        <a:gd name="connsiteY3" fmla="*/ 429286 h 642494"/>
                        <a:gd name="connsiteX4" fmla="*/ 193694 w 511194"/>
                        <a:gd name="connsiteY4" fmla="*/ 626664 h 642494"/>
                        <a:gd name="connsiteX5" fmla="*/ 19 w 511194"/>
                        <a:gd name="connsiteY5" fmla="*/ 63845 h 642494"/>
                        <a:gd name="connsiteX0" fmla="*/ 50 w 511225"/>
                        <a:gd name="connsiteY0" fmla="*/ 64249 h 648727"/>
                        <a:gd name="connsiteX1" fmla="*/ 184200 w 511225"/>
                        <a:gd name="connsiteY1" fmla="*/ 25305 h 648727"/>
                        <a:gd name="connsiteX2" fmla="*/ 511225 w 511225"/>
                        <a:gd name="connsiteY2" fmla="*/ 172199 h 648727"/>
                        <a:gd name="connsiteX3" fmla="*/ 410761 w 511225"/>
                        <a:gd name="connsiteY3" fmla="*/ 429690 h 648727"/>
                        <a:gd name="connsiteX4" fmla="*/ 168325 w 511225"/>
                        <a:gd name="connsiteY4" fmla="*/ 633418 h 648727"/>
                        <a:gd name="connsiteX5" fmla="*/ 50 w 511225"/>
                        <a:gd name="connsiteY5" fmla="*/ 64249 h 648727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47800"/>
                        <a:gd name="connsiteX1" fmla="*/ 152468 w 479493"/>
                        <a:gd name="connsiteY1" fmla="*/ 29074 h 647800"/>
                        <a:gd name="connsiteX2" fmla="*/ 479493 w 479493"/>
                        <a:gd name="connsiteY2" fmla="*/ 175968 h 647800"/>
                        <a:gd name="connsiteX3" fmla="*/ 379029 w 479493"/>
                        <a:gd name="connsiteY3" fmla="*/ 433459 h 647800"/>
                        <a:gd name="connsiteX4" fmla="*/ 136593 w 479493"/>
                        <a:gd name="connsiteY4" fmla="*/ 637187 h 647800"/>
                        <a:gd name="connsiteX5" fmla="*/ 68 w 479493"/>
                        <a:gd name="connsiteY5" fmla="*/ 61668 h 647800"/>
                        <a:gd name="connsiteX0" fmla="*/ 64 w 479489"/>
                        <a:gd name="connsiteY0" fmla="*/ 61668 h 654611"/>
                        <a:gd name="connsiteX1" fmla="*/ 152464 w 479489"/>
                        <a:gd name="connsiteY1" fmla="*/ 29074 h 654611"/>
                        <a:gd name="connsiteX2" fmla="*/ 479489 w 479489"/>
                        <a:gd name="connsiteY2" fmla="*/ 175968 h 654611"/>
                        <a:gd name="connsiteX3" fmla="*/ 350450 w 479489"/>
                        <a:gd name="connsiteY3" fmla="*/ 496959 h 654611"/>
                        <a:gd name="connsiteX4" fmla="*/ 136589 w 479489"/>
                        <a:gd name="connsiteY4" fmla="*/ 637187 h 654611"/>
                        <a:gd name="connsiteX5" fmla="*/ 64 w 479489"/>
                        <a:gd name="connsiteY5" fmla="*/ 61668 h 654611"/>
                        <a:gd name="connsiteX0" fmla="*/ 207 w 479632"/>
                        <a:gd name="connsiteY0" fmla="*/ 73393 h 666336"/>
                        <a:gd name="connsiteX1" fmla="*/ 116094 w 479632"/>
                        <a:gd name="connsiteY1" fmla="*/ 20161 h 666336"/>
                        <a:gd name="connsiteX2" fmla="*/ 479632 w 479632"/>
                        <a:gd name="connsiteY2" fmla="*/ 187693 h 666336"/>
                        <a:gd name="connsiteX3" fmla="*/ 350593 w 479632"/>
                        <a:gd name="connsiteY3" fmla="*/ 508684 h 666336"/>
                        <a:gd name="connsiteX4" fmla="*/ 136732 w 479632"/>
                        <a:gd name="connsiteY4" fmla="*/ 648912 h 666336"/>
                        <a:gd name="connsiteX5" fmla="*/ 207 w 479632"/>
                        <a:gd name="connsiteY5" fmla="*/ 73393 h 666336"/>
                        <a:gd name="connsiteX0" fmla="*/ 98 w 479523"/>
                        <a:gd name="connsiteY0" fmla="*/ 71479 h 664422"/>
                        <a:gd name="connsiteX1" fmla="*/ 115985 w 479523"/>
                        <a:gd name="connsiteY1" fmla="*/ 18247 h 664422"/>
                        <a:gd name="connsiteX2" fmla="*/ 479523 w 479523"/>
                        <a:gd name="connsiteY2" fmla="*/ 185779 h 664422"/>
                        <a:gd name="connsiteX3" fmla="*/ 350484 w 479523"/>
                        <a:gd name="connsiteY3" fmla="*/ 506770 h 664422"/>
                        <a:gd name="connsiteX4" fmla="*/ 136623 w 479523"/>
                        <a:gd name="connsiteY4" fmla="*/ 646998 h 664422"/>
                        <a:gd name="connsiteX5" fmla="*/ 98 w 479523"/>
                        <a:gd name="connsiteY5" fmla="*/ 71479 h 664422"/>
                        <a:gd name="connsiteX0" fmla="*/ 610 w 480035"/>
                        <a:gd name="connsiteY0" fmla="*/ 53336 h 646279"/>
                        <a:gd name="connsiteX1" fmla="*/ 189522 w 480035"/>
                        <a:gd name="connsiteY1" fmla="*/ 35029 h 646279"/>
                        <a:gd name="connsiteX2" fmla="*/ 480035 w 480035"/>
                        <a:gd name="connsiteY2" fmla="*/ 167636 h 646279"/>
                        <a:gd name="connsiteX3" fmla="*/ 350996 w 480035"/>
                        <a:gd name="connsiteY3" fmla="*/ 488627 h 646279"/>
                        <a:gd name="connsiteX4" fmla="*/ 137135 w 480035"/>
                        <a:gd name="connsiteY4" fmla="*/ 628855 h 646279"/>
                        <a:gd name="connsiteX5" fmla="*/ 610 w 480035"/>
                        <a:gd name="connsiteY5" fmla="*/ 53336 h 646279"/>
                        <a:gd name="connsiteX0" fmla="*/ 2098 w 481523"/>
                        <a:gd name="connsiteY0" fmla="*/ 42384 h 635327"/>
                        <a:gd name="connsiteX1" fmla="*/ 243397 w 481523"/>
                        <a:gd name="connsiteY1" fmla="*/ 52652 h 635327"/>
                        <a:gd name="connsiteX2" fmla="*/ 481523 w 481523"/>
                        <a:gd name="connsiteY2" fmla="*/ 156684 h 635327"/>
                        <a:gd name="connsiteX3" fmla="*/ 352484 w 481523"/>
                        <a:gd name="connsiteY3" fmla="*/ 477675 h 635327"/>
                        <a:gd name="connsiteX4" fmla="*/ 138623 w 481523"/>
                        <a:gd name="connsiteY4" fmla="*/ 617903 h 635327"/>
                        <a:gd name="connsiteX5" fmla="*/ 2098 w 481523"/>
                        <a:gd name="connsiteY5" fmla="*/ 42384 h 635327"/>
                        <a:gd name="connsiteX0" fmla="*/ 2098 w 481523"/>
                        <a:gd name="connsiteY0" fmla="*/ 51258 h 644201"/>
                        <a:gd name="connsiteX1" fmla="*/ 243397 w 481523"/>
                        <a:gd name="connsiteY1" fmla="*/ 61526 h 644201"/>
                        <a:gd name="connsiteX2" fmla="*/ 481523 w 481523"/>
                        <a:gd name="connsiteY2" fmla="*/ 165558 h 644201"/>
                        <a:gd name="connsiteX3" fmla="*/ 352484 w 481523"/>
                        <a:gd name="connsiteY3" fmla="*/ 486549 h 644201"/>
                        <a:gd name="connsiteX4" fmla="*/ 138623 w 481523"/>
                        <a:gd name="connsiteY4" fmla="*/ 626777 h 644201"/>
                        <a:gd name="connsiteX5" fmla="*/ 2098 w 481523"/>
                        <a:gd name="connsiteY5" fmla="*/ 51258 h 644201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28 w 481553"/>
                        <a:gd name="connsiteY0" fmla="*/ 51258 h 640240"/>
                        <a:gd name="connsiteX1" fmla="*/ 243427 w 481553"/>
                        <a:gd name="connsiteY1" fmla="*/ 61526 h 640240"/>
                        <a:gd name="connsiteX2" fmla="*/ 481553 w 481553"/>
                        <a:gd name="connsiteY2" fmla="*/ 165558 h 640240"/>
                        <a:gd name="connsiteX3" fmla="*/ 362039 w 481553"/>
                        <a:gd name="connsiteY3" fmla="*/ 453212 h 640240"/>
                        <a:gd name="connsiteX4" fmla="*/ 138653 w 481553"/>
                        <a:gd name="connsiteY4" fmla="*/ 626777 h 640240"/>
                        <a:gd name="connsiteX5" fmla="*/ 2128 w 481553"/>
                        <a:gd name="connsiteY5" fmla="*/ 51258 h 640240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271"/>
                        <a:gd name="connsiteX1" fmla="*/ 243427 w 481553"/>
                        <a:gd name="connsiteY1" fmla="*/ 61526 h 643271"/>
                        <a:gd name="connsiteX2" fmla="*/ 481553 w 481553"/>
                        <a:gd name="connsiteY2" fmla="*/ 165558 h 643271"/>
                        <a:gd name="connsiteX3" fmla="*/ 362039 w 481553"/>
                        <a:gd name="connsiteY3" fmla="*/ 448450 h 643271"/>
                        <a:gd name="connsiteX4" fmla="*/ 138653 w 481553"/>
                        <a:gd name="connsiteY4" fmla="*/ 626777 h 643271"/>
                        <a:gd name="connsiteX5" fmla="*/ 2128 w 481553"/>
                        <a:gd name="connsiteY5" fmla="*/ 51258 h 643271"/>
                        <a:gd name="connsiteX0" fmla="*/ 2128 w 481553"/>
                        <a:gd name="connsiteY0" fmla="*/ 51258 h 640472"/>
                        <a:gd name="connsiteX1" fmla="*/ 243427 w 481553"/>
                        <a:gd name="connsiteY1" fmla="*/ 61526 h 640472"/>
                        <a:gd name="connsiteX2" fmla="*/ 481553 w 481553"/>
                        <a:gd name="connsiteY2" fmla="*/ 165558 h 640472"/>
                        <a:gd name="connsiteX3" fmla="*/ 362039 w 481553"/>
                        <a:gd name="connsiteY3" fmla="*/ 448450 h 640472"/>
                        <a:gd name="connsiteX4" fmla="*/ 138653 w 481553"/>
                        <a:gd name="connsiteY4" fmla="*/ 626777 h 640472"/>
                        <a:gd name="connsiteX5" fmla="*/ 2128 w 481553"/>
                        <a:gd name="connsiteY5" fmla="*/ 51258 h 640472"/>
                        <a:gd name="connsiteX0" fmla="*/ 2128 w 481553"/>
                        <a:gd name="connsiteY0" fmla="*/ 60098 h 649312"/>
                        <a:gd name="connsiteX1" fmla="*/ 243427 w 481553"/>
                        <a:gd name="connsiteY1" fmla="*/ 70366 h 649312"/>
                        <a:gd name="connsiteX2" fmla="*/ 481553 w 481553"/>
                        <a:gd name="connsiteY2" fmla="*/ 174398 h 649312"/>
                        <a:gd name="connsiteX3" fmla="*/ 362039 w 481553"/>
                        <a:gd name="connsiteY3" fmla="*/ 457290 h 649312"/>
                        <a:gd name="connsiteX4" fmla="*/ 138653 w 481553"/>
                        <a:gd name="connsiteY4" fmla="*/ 635617 h 649312"/>
                        <a:gd name="connsiteX5" fmla="*/ 2128 w 481553"/>
                        <a:gd name="connsiteY5" fmla="*/ 60098 h 649312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239 w 481664"/>
                        <a:gd name="connsiteY0" fmla="*/ 40447 h 629661"/>
                        <a:gd name="connsiteX1" fmla="*/ 246713 w 481664"/>
                        <a:gd name="connsiteY1" fmla="*/ 87228 h 629661"/>
                        <a:gd name="connsiteX2" fmla="*/ 481664 w 481664"/>
                        <a:gd name="connsiteY2" fmla="*/ 154747 h 629661"/>
                        <a:gd name="connsiteX3" fmla="*/ 362150 w 481664"/>
                        <a:gd name="connsiteY3" fmla="*/ 437639 h 629661"/>
                        <a:gd name="connsiteX4" fmla="*/ 138764 w 481664"/>
                        <a:gd name="connsiteY4" fmla="*/ 615966 h 629661"/>
                        <a:gd name="connsiteX5" fmla="*/ 2239 w 481664"/>
                        <a:gd name="connsiteY5" fmla="*/ 40447 h 629661"/>
                        <a:gd name="connsiteX0" fmla="*/ 2239 w 481664"/>
                        <a:gd name="connsiteY0" fmla="*/ 43739 h 632953"/>
                        <a:gd name="connsiteX1" fmla="*/ 246713 w 481664"/>
                        <a:gd name="connsiteY1" fmla="*/ 90520 h 632953"/>
                        <a:gd name="connsiteX2" fmla="*/ 481664 w 481664"/>
                        <a:gd name="connsiteY2" fmla="*/ 158039 h 632953"/>
                        <a:gd name="connsiteX3" fmla="*/ 362150 w 481664"/>
                        <a:gd name="connsiteY3" fmla="*/ 440931 h 632953"/>
                        <a:gd name="connsiteX4" fmla="*/ 138764 w 481664"/>
                        <a:gd name="connsiteY4" fmla="*/ 619258 h 632953"/>
                        <a:gd name="connsiteX5" fmla="*/ 2239 w 481664"/>
                        <a:gd name="connsiteY5" fmla="*/ 43739 h 632953"/>
                        <a:gd name="connsiteX0" fmla="*/ 2239 w 481664"/>
                        <a:gd name="connsiteY0" fmla="*/ 37793 h 627007"/>
                        <a:gd name="connsiteX1" fmla="*/ 246713 w 481664"/>
                        <a:gd name="connsiteY1" fmla="*/ 84574 h 627007"/>
                        <a:gd name="connsiteX2" fmla="*/ 481664 w 481664"/>
                        <a:gd name="connsiteY2" fmla="*/ 152093 h 627007"/>
                        <a:gd name="connsiteX3" fmla="*/ 362150 w 481664"/>
                        <a:gd name="connsiteY3" fmla="*/ 434985 h 627007"/>
                        <a:gd name="connsiteX4" fmla="*/ 138764 w 481664"/>
                        <a:gd name="connsiteY4" fmla="*/ 613312 h 627007"/>
                        <a:gd name="connsiteX5" fmla="*/ 2239 w 481664"/>
                        <a:gd name="connsiteY5" fmla="*/ 37793 h 627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1664" h="627007">
                          <a:moveTo>
                            <a:pt x="2239" y="37793"/>
                          </a:moveTo>
                          <a:cubicBezTo>
                            <a:pt x="20230" y="-50330"/>
                            <a:pt x="209670" y="36948"/>
                            <a:pt x="246713" y="84574"/>
                          </a:cubicBezTo>
                          <a:cubicBezTo>
                            <a:pt x="283756" y="132200"/>
                            <a:pt x="403687" y="139729"/>
                            <a:pt x="481664" y="152093"/>
                          </a:cubicBezTo>
                          <a:cubicBezTo>
                            <a:pt x="431053" y="215257"/>
                            <a:pt x="365854" y="251224"/>
                            <a:pt x="362150" y="434985"/>
                          </a:cubicBezTo>
                          <a:cubicBezTo>
                            <a:pt x="374321" y="486984"/>
                            <a:pt x="198749" y="679511"/>
                            <a:pt x="138764" y="613312"/>
                          </a:cubicBezTo>
                          <a:cubicBezTo>
                            <a:pt x="78779" y="547113"/>
                            <a:pt x="-15752" y="125916"/>
                            <a:pt x="2239" y="37793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33" name="Oval 45"/>
                    <p:cNvSpPr/>
                    <p:nvPr/>
                  </p:nvSpPr>
                  <p:spPr>
                    <a:xfrm rot="400847">
                      <a:off x="5636947" y="1405716"/>
                      <a:ext cx="243194" cy="366507"/>
                    </a:xfrm>
                    <a:custGeom>
                      <a:avLst/>
                      <a:gdLst>
                        <a:gd name="connsiteX0" fmla="*/ 0 w 660400"/>
                        <a:gd name="connsiteY0" fmla="*/ 318344 h 636687"/>
                        <a:gd name="connsiteX1" fmla="*/ 330200 w 660400"/>
                        <a:gd name="connsiteY1" fmla="*/ 0 h 636687"/>
                        <a:gd name="connsiteX2" fmla="*/ 660400 w 660400"/>
                        <a:gd name="connsiteY2" fmla="*/ 318344 h 636687"/>
                        <a:gd name="connsiteX3" fmla="*/ 330200 w 660400"/>
                        <a:gd name="connsiteY3" fmla="*/ 636688 h 636687"/>
                        <a:gd name="connsiteX4" fmla="*/ 0 w 660400"/>
                        <a:gd name="connsiteY4" fmla="*/ 318344 h 636687"/>
                        <a:gd name="connsiteX0" fmla="*/ 0 w 549275"/>
                        <a:gd name="connsiteY0" fmla="*/ 170543 h 650384"/>
                        <a:gd name="connsiteX1" fmla="*/ 219075 w 549275"/>
                        <a:gd name="connsiteY1" fmla="*/ 10949 h 650384"/>
                        <a:gd name="connsiteX2" fmla="*/ 549275 w 549275"/>
                        <a:gd name="connsiteY2" fmla="*/ 329293 h 650384"/>
                        <a:gd name="connsiteX3" fmla="*/ 219075 w 549275"/>
                        <a:gd name="connsiteY3" fmla="*/ 647637 h 650384"/>
                        <a:gd name="connsiteX4" fmla="*/ 0 w 549275"/>
                        <a:gd name="connsiteY4" fmla="*/ 170543 h 650384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1246 w 537821"/>
                        <a:gd name="connsiteY0" fmla="*/ 169269 h 646399"/>
                        <a:gd name="connsiteX1" fmla="*/ 150471 w 537821"/>
                        <a:gd name="connsiteY1" fmla="*/ 150 h 646399"/>
                        <a:gd name="connsiteX2" fmla="*/ 537821 w 537821"/>
                        <a:gd name="connsiteY2" fmla="*/ 191494 h 646399"/>
                        <a:gd name="connsiteX3" fmla="*/ 220321 w 537821"/>
                        <a:gd name="connsiteY3" fmla="*/ 646363 h 646399"/>
                        <a:gd name="connsiteX4" fmla="*/ 1246 w 537821"/>
                        <a:gd name="connsiteY4" fmla="*/ 169269 h 646399"/>
                        <a:gd name="connsiteX0" fmla="*/ 1246 w 554211"/>
                        <a:gd name="connsiteY0" fmla="*/ 169269 h 652057"/>
                        <a:gd name="connsiteX1" fmla="*/ 150471 w 554211"/>
                        <a:gd name="connsiteY1" fmla="*/ 150 h 652057"/>
                        <a:gd name="connsiteX2" fmla="*/ 537821 w 554211"/>
                        <a:gd name="connsiteY2" fmla="*/ 191494 h 652057"/>
                        <a:gd name="connsiteX3" fmla="*/ 456407 w 554211"/>
                        <a:gd name="connsiteY3" fmla="*/ 417235 h 652057"/>
                        <a:gd name="connsiteX4" fmla="*/ 220321 w 554211"/>
                        <a:gd name="connsiteY4" fmla="*/ 646363 h 652057"/>
                        <a:gd name="connsiteX5" fmla="*/ 1246 w 554211"/>
                        <a:gd name="connsiteY5" fmla="*/ 169269 h 652057"/>
                        <a:gd name="connsiteX0" fmla="*/ 1246 w 552039"/>
                        <a:gd name="connsiteY0" fmla="*/ 169269 h 654398"/>
                        <a:gd name="connsiteX1" fmla="*/ 150471 w 552039"/>
                        <a:gd name="connsiteY1" fmla="*/ 150 h 654398"/>
                        <a:gd name="connsiteX2" fmla="*/ 537821 w 552039"/>
                        <a:gd name="connsiteY2" fmla="*/ 191494 h 654398"/>
                        <a:gd name="connsiteX3" fmla="*/ 437357 w 552039"/>
                        <a:gd name="connsiteY3" fmla="*/ 448985 h 654398"/>
                        <a:gd name="connsiteX4" fmla="*/ 220321 w 552039"/>
                        <a:gd name="connsiteY4" fmla="*/ 646363 h 654398"/>
                        <a:gd name="connsiteX5" fmla="*/ 1246 w 552039"/>
                        <a:gd name="connsiteY5" fmla="*/ 169269 h 654398"/>
                        <a:gd name="connsiteX0" fmla="*/ 1246 w 546800"/>
                        <a:gd name="connsiteY0" fmla="*/ 169269 h 654398"/>
                        <a:gd name="connsiteX1" fmla="*/ 150471 w 546800"/>
                        <a:gd name="connsiteY1" fmla="*/ 150 h 654398"/>
                        <a:gd name="connsiteX2" fmla="*/ 537821 w 546800"/>
                        <a:gd name="connsiteY2" fmla="*/ 191494 h 654398"/>
                        <a:gd name="connsiteX3" fmla="*/ 437357 w 546800"/>
                        <a:gd name="connsiteY3" fmla="*/ 448985 h 654398"/>
                        <a:gd name="connsiteX4" fmla="*/ 220321 w 546800"/>
                        <a:gd name="connsiteY4" fmla="*/ 646363 h 654398"/>
                        <a:gd name="connsiteX5" fmla="*/ 1246 w 546800"/>
                        <a:gd name="connsiteY5" fmla="*/ 169269 h 654398"/>
                        <a:gd name="connsiteX0" fmla="*/ 1246 w 537821"/>
                        <a:gd name="connsiteY0" fmla="*/ 169269 h 654398"/>
                        <a:gd name="connsiteX1" fmla="*/ 150471 w 537821"/>
                        <a:gd name="connsiteY1" fmla="*/ 150 h 654398"/>
                        <a:gd name="connsiteX2" fmla="*/ 537821 w 537821"/>
                        <a:gd name="connsiteY2" fmla="*/ 191494 h 654398"/>
                        <a:gd name="connsiteX3" fmla="*/ 437357 w 537821"/>
                        <a:gd name="connsiteY3" fmla="*/ 448985 h 654398"/>
                        <a:gd name="connsiteX4" fmla="*/ 220321 w 537821"/>
                        <a:gd name="connsiteY4" fmla="*/ 646363 h 654398"/>
                        <a:gd name="connsiteX5" fmla="*/ 1246 w 537821"/>
                        <a:gd name="connsiteY5" fmla="*/ 169269 h 65439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2163 w 538738"/>
                        <a:gd name="connsiteY0" fmla="*/ 198825 h 686744"/>
                        <a:gd name="connsiteX1" fmla="*/ 151388 w 538738"/>
                        <a:gd name="connsiteY1" fmla="*/ 29706 h 686744"/>
                        <a:gd name="connsiteX2" fmla="*/ 538738 w 538738"/>
                        <a:gd name="connsiteY2" fmla="*/ 221050 h 686744"/>
                        <a:gd name="connsiteX3" fmla="*/ 438274 w 538738"/>
                        <a:gd name="connsiteY3" fmla="*/ 478541 h 686744"/>
                        <a:gd name="connsiteX4" fmla="*/ 221238 w 538738"/>
                        <a:gd name="connsiteY4" fmla="*/ 675919 h 686744"/>
                        <a:gd name="connsiteX5" fmla="*/ 2163 w 538738"/>
                        <a:gd name="connsiteY5" fmla="*/ 198825 h 686744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19 w 511194"/>
                        <a:gd name="connsiteY0" fmla="*/ 63845 h 642494"/>
                        <a:gd name="connsiteX1" fmla="*/ 184169 w 511194"/>
                        <a:gd name="connsiteY1" fmla="*/ 24901 h 642494"/>
                        <a:gd name="connsiteX2" fmla="*/ 511194 w 511194"/>
                        <a:gd name="connsiteY2" fmla="*/ 171795 h 642494"/>
                        <a:gd name="connsiteX3" fmla="*/ 410730 w 511194"/>
                        <a:gd name="connsiteY3" fmla="*/ 429286 h 642494"/>
                        <a:gd name="connsiteX4" fmla="*/ 193694 w 511194"/>
                        <a:gd name="connsiteY4" fmla="*/ 626664 h 642494"/>
                        <a:gd name="connsiteX5" fmla="*/ 19 w 511194"/>
                        <a:gd name="connsiteY5" fmla="*/ 63845 h 642494"/>
                        <a:gd name="connsiteX0" fmla="*/ 50 w 511225"/>
                        <a:gd name="connsiteY0" fmla="*/ 64249 h 648727"/>
                        <a:gd name="connsiteX1" fmla="*/ 184200 w 511225"/>
                        <a:gd name="connsiteY1" fmla="*/ 25305 h 648727"/>
                        <a:gd name="connsiteX2" fmla="*/ 511225 w 511225"/>
                        <a:gd name="connsiteY2" fmla="*/ 172199 h 648727"/>
                        <a:gd name="connsiteX3" fmla="*/ 410761 w 511225"/>
                        <a:gd name="connsiteY3" fmla="*/ 429690 h 648727"/>
                        <a:gd name="connsiteX4" fmla="*/ 168325 w 511225"/>
                        <a:gd name="connsiteY4" fmla="*/ 633418 h 648727"/>
                        <a:gd name="connsiteX5" fmla="*/ 50 w 511225"/>
                        <a:gd name="connsiteY5" fmla="*/ 64249 h 648727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47800"/>
                        <a:gd name="connsiteX1" fmla="*/ 152468 w 479493"/>
                        <a:gd name="connsiteY1" fmla="*/ 29074 h 647800"/>
                        <a:gd name="connsiteX2" fmla="*/ 479493 w 479493"/>
                        <a:gd name="connsiteY2" fmla="*/ 175968 h 647800"/>
                        <a:gd name="connsiteX3" fmla="*/ 379029 w 479493"/>
                        <a:gd name="connsiteY3" fmla="*/ 433459 h 647800"/>
                        <a:gd name="connsiteX4" fmla="*/ 136593 w 479493"/>
                        <a:gd name="connsiteY4" fmla="*/ 637187 h 647800"/>
                        <a:gd name="connsiteX5" fmla="*/ 68 w 479493"/>
                        <a:gd name="connsiteY5" fmla="*/ 61668 h 647800"/>
                        <a:gd name="connsiteX0" fmla="*/ 64 w 479489"/>
                        <a:gd name="connsiteY0" fmla="*/ 61668 h 654611"/>
                        <a:gd name="connsiteX1" fmla="*/ 152464 w 479489"/>
                        <a:gd name="connsiteY1" fmla="*/ 29074 h 654611"/>
                        <a:gd name="connsiteX2" fmla="*/ 479489 w 479489"/>
                        <a:gd name="connsiteY2" fmla="*/ 175968 h 654611"/>
                        <a:gd name="connsiteX3" fmla="*/ 350450 w 479489"/>
                        <a:gd name="connsiteY3" fmla="*/ 496959 h 654611"/>
                        <a:gd name="connsiteX4" fmla="*/ 136589 w 479489"/>
                        <a:gd name="connsiteY4" fmla="*/ 637187 h 654611"/>
                        <a:gd name="connsiteX5" fmla="*/ 64 w 479489"/>
                        <a:gd name="connsiteY5" fmla="*/ 61668 h 654611"/>
                        <a:gd name="connsiteX0" fmla="*/ 207 w 479632"/>
                        <a:gd name="connsiteY0" fmla="*/ 73393 h 666336"/>
                        <a:gd name="connsiteX1" fmla="*/ 116094 w 479632"/>
                        <a:gd name="connsiteY1" fmla="*/ 20161 h 666336"/>
                        <a:gd name="connsiteX2" fmla="*/ 479632 w 479632"/>
                        <a:gd name="connsiteY2" fmla="*/ 187693 h 666336"/>
                        <a:gd name="connsiteX3" fmla="*/ 350593 w 479632"/>
                        <a:gd name="connsiteY3" fmla="*/ 508684 h 666336"/>
                        <a:gd name="connsiteX4" fmla="*/ 136732 w 479632"/>
                        <a:gd name="connsiteY4" fmla="*/ 648912 h 666336"/>
                        <a:gd name="connsiteX5" fmla="*/ 207 w 479632"/>
                        <a:gd name="connsiteY5" fmla="*/ 73393 h 666336"/>
                        <a:gd name="connsiteX0" fmla="*/ 98 w 479523"/>
                        <a:gd name="connsiteY0" fmla="*/ 71479 h 664422"/>
                        <a:gd name="connsiteX1" fmla="*/ 115985 w 479523"/>
                        <a:gd name="connsiteY1" fmla="*/ 18247 h 664422"/>
                        <a:gd name="connsiteX2" fmla="*/ 479523 w 479523"/>
                        <a:gd name="connsiteY2" fmla="*/ 185779 h 664422"/>
                        <a:gd name="connsiteX3" fmla="*/ 350484 w 479523"/>
                        <a:gd name="connsiteY3" fmla="*/ 506770 h 664422"/>
                        <a:gd name="connsiteX4" fmla="*/ 136623 w 479523"/>
                        <a:gd name="connsiteY4" fmla="*/ 646998 h 664422"/>
                        <a:gd name="connsiteX5" fmla="*/ 98 w 479523"/>
                        <a:gd name="connsiteY5" fmla="*/ 71479 h 664422"/>
                        <a:gd name="connsiteX0" fmla="*/ 610 w 480035"/>
                        <a:gd name="connsiteY0" fmla="*/ 53336 h 646279"/>
                        <a:gd name="connsiteX1" fmla="*/ 189522 w 480035"/>
                        <a:gd name="connsiteY1" fmla="*/ 35029 h 646279"/>
                        <a:gd name="connsiteX2" fmla="*/ 480035 w 480035"/>
                        <a:gd name="connsiteY2" fmla="*/ 167636 h 646279"/>
                        <a:gd name="connsiteX3" fmla="*/ 350996 w 480035"/>
                        <a:gd name="connsiteY3" fmla="*/ 488627 h 646279"/>
                        <a:gd name="connsiteX4" fmla="*/ 137135 w 480035"/>
                        <a:gd name="connsiteY4" fmla="*/ 628855 h 646279"/>
                        <a:gd name="connsiteX5" fmla="*/ 610 w 480035"/>
                        <a:gd name="connsiteY5" fmla="*/ 53336 h 646279"/>
                        <a:gd name="connsiteX0" fmla="*/ 2098 w 481523"/>
                        <a:gd name="connsiteY0" fmla="*/ 42384 h 635327"/>
                        <a:gd name="connsiteX1" fmla="*/ 243397 w 481523"/>
                        <a:gd name="connsiteY1" fmla="*/ 52652 h 635327"/>
                        <a:gd name="connsiteX2" fmla="*/ 481523 w 481523"/>
                        <a:gd name="connsiteY2" fmla="*/ 156684 h 635327"/>
                        <a:gd name="connsiteX3" fmla="*/ 352484 w 481523"/>
                        <a:gd name="connsiteY3" fmla="*/ 477675 h 635327"/>
                        <a:gd name="connsiteX4" fmla="*/ 138623 w 481523"/>
                        <a:gd name="connsiteY4" fmla="*/ 617903 h 635327"/>
                        <a:gd name="connsiteX5" fmla="*/ 2098 w 481523"/>
                        <a:gd name="connsiteY5" fmla="*/ 42384 h 635327"/>
                        <a:gd name="connsiteX0" fmla="*/ 2098 w 481523"/>
                        <a:gd name="connsiteY0" fmla="*/ 51258 h 644201"/>
                        <a:gd name="connsiteX1" fmla="*/ 243397 w 481523"/>
                        <a:gd name="connsiteY1" fmla="*/ 61526 h 644201"/>
                        <a:gd name="connsiteX2" fmla="*/ 481523 w 481523"/>
                        <a:gd name="connsiteY2" fmla="*/ 165558 h 644201"/>
                        <a:gd name="connsiteX3" fmla="*/ 352484 w 481523"/>
                        <a:gd name="connsiteY3" fmla="*/ 486549 h 644201"/>
                        <a:gd name="connsiteX4" fmla="*/ 138623 w 481523"/>
                        <a:gd name="connsiteY4" fmla="*/ 626777 h 644201"/>
                        <a:gd name="connsiteX5" fmla="*/ 2098 w 481523"/>
                        <a:gd name="connsiteY5" fmla="*/ 51258 h 644201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28 w 481553"/>
                        <a:gd name="connsiteY0" fmla="*/ 51258 h 640240"/>
                        <a:gd name="connsiteX1" fmla="*/ 243427 w 481553"/>
                        <a:gd name="connsiteY1" fmla="*/ 61526 h 640240"/>
                        <a:gd name="connsiteX2" fmla="*/ 481553 w 481553"/>
                        <a:gd name="connsiteY2" fmla="*/ 165558 h 640240"/>
                        <a:gd name="connsiteX3" fmla="*/ 362039 w 481553"/>
                        <a:gd name="connsiteY3" fmla="*/ 453212 h 640240"/>
                        <a:gd name="connsiteX4" fmla="*/ 138653 w 481553"/>
                        <a:gd name="connsiteY4" fmla="*/ 626777 h 640240"/>
                        <a:gd name="connsiteX5" fmla="*/ 2128 w 481553"/>
                        <a:gd name="connsiteY5" fmla="*/ 51258 h 640240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271"/>
                        <a:gd name="connsiteX1" fmla="*/ 243427 w 481553"/>
                        <a:gd name="connsiteY1" fmla="*/ 61526 h 643271"/>
                        <a:gd name="connsiteX2" fmla="*/ 481553 w 481553"/>
                        <a:gd name="connsiteY2" fmla="*/ 165558 h 643271"/>
                        <a:gd name="connsiteX3" fmla="*/ 362039 w 481553"/>
                        <a:gd name="connsiteY3" fmla="*/ 448450 h 643271"/>
                        <a:gd name="connsiteX4" fmla="*/ 138653 w 481553"/>
                        <a:gd name="connsiteY4" fmla="*/ 626777 h 643271"/>
                        <a:gd name="connsiteX5" fmla="*/ 2128 w 481553"/>
                        <a:gd name="connsiteY5" fmla="*/ 51258 h 643271"/>
                        <a:gd name="connsiteX0" fmla="*/ 2128 w 481553"/>
                        <a:gd name="connsiteY0" fmla="*/ 51258 h 640472"/>
                        <a:gd name="connsiteX1" fmla="*/ 243427 w 481553"/>
                        <a:gd name="connsiteY1" fmla="*/ 61526 h 640472"/>
                        <a:gd name="connsiteX2" fmla="*/ 481553 w 481553"/>
                        <a:gd name="connsiteY2" fmla="*/ 165558 h 640472"/>
                        <a:gd name="connsiteX3" fmla="*/ 362039 w 481553"/>
                        <a:gd name="connsiteY3" fmla="*/ 448450 h 640472"/>
                        <a:gd name="connsiteX4" fmla="*/ 138653 w 481553"/>
                        <a:gd name="connsiteY4" fmla="*/ 626777 h 640472"/>
                        <a:gd name="connsiteX5" fmla="*/ 2128 w 481553"/>
                        <a:gd name="connsiteY5" fmla="*/ 51258 h 640472"/>
                        <a:gd name="connsiteX0" fmla="*/ 2128 w 481553"/>
                        <a:gd name="connsiteY0" fmla="*/ 60098 h 649312"/>
                        <a:gd name="connsiteX1" fmla="*/ 243427 w 481553"/>
                        <a:gd name="connsiteY1" fmla="*/ 70366 h 649312"/>
                        <a:gd name="connsiteX2" fmla="*/ 481553 w 481553"/>
                        <a:gd name="connsiteY2" fmla="*/ 174398 h 649312"/>
                        <a:gd name="connsiteX3" fmla="*/ 362039 w 481553"/>
                        <a:gd name="connsiteY3" fmla="*/ 457290 h 649312"/>
                        <a:gd name="connsiteX4" fmla="*/ 138653 w 481553"/>
                        <a:gd name="connsiteY4" fmla="*/ 635617 h 649312"/>
                        <a:gd name="connsiteX5" fmla="*/ 2128 w 481553"/>
                        <a:gd name="connsiteY5" fmla="*/ 60098 h 649312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239 w 481664"/>
                        <a:gd name="connsiteY0" fmla="*/ 40447 h 629661"/>
                        <a:gd name="connsiteX1" fmla="*/ 246713 w 481664"/>
                        <a:gd name="connsiteY1" fmla="*/ 87228 h 629661"/>
                        <a:gd name="connsiteX2" fmla="*/ 481664 w 481664"/>
                        <a:gd name="connsiteY2" fmla="*/ 154747 h 629661"/>
                        <a:gd name="connsiteX3" fmla="*/ 362150 w 481664"/>
                        <a:gd name="connsiteY3" fmla="*/ 437639 h 629661"/>
                        <a:gd name="connsiteX4" fmla="*/ 138764 w 481664"/>
                        <a:gd name="connsiteY4" fmla="*/ 615966 h 629661"/>
                        <a:gd name="connsiteX5" fmla="*/ 2239 w 481664"/>
                        <a:gd name="connsiteY5" fmla="*/ 40447 h 629661"/>
                        <a:gd name="connsiteX0" fmla="*/ 2239 w 481664"/>
                        <a:gd name="connsiteY0" fmla="*/ 43739 h 632953"/>
                        <a:gd name="connsiteX1" fmla="*/ 246713 w 481664"/>
                        <a:gd name="connsiteY1" fmla="*/ 90520 h 632953"/>
                        <a:gd name="connsiteX2" fmla="*/ 481664 w 481664"/>
                        <a:gd name="connsiteY2" fmla="*/ 158039 h 632953"/>
                        <a:gd name="connsiteX3" fmla="*/ 362150 w 481664"/>
                        <a:gd name="connsiteY3" fmla="*/ 440931 h 632953"/>
                        <a:gd name="connsiteX4" fmla="*/ 138764 w 481664"/>
                        <a:gd name="connsiteY4" fmla="*/ 619258 h 632953"/>
                        <a:gd name="connsiteX5" fmla="*/ 2239 w 481664"/>
                        <a:gd name="connsiteY5" fmla="*/ 43739 h 632953"/>
                        <a:gd name="connsiteX0" fmla="*/ 2239 w 481664"/>
                        <a:gd name="connsiteY0" fmla="*/ 37793 h 627007"/>
                        <a:gd name="connsiteX1" fmla="*/ 246713 w 481664"/>
                        <a:gd name="connsiteY1" fmla="*/ 84574 h 627007"/>
                        <a:gd name="connsiteX2" fmla="*/ 481664 w 481664"/>
                        <a:gd name="connsiteY2" fmla="*/ 152093 h 627007"/>
                        <a:gd name="connsiteX3" fmla="*/ 362150 w 481664"/>
                        <a:gd name="connsiteY3" fmla="*/ 434985 h 627007"/>
                        <a:gd name="connsiteX4" fmla="*/ 138764 w 481664"/>
                        <a:gd name="connsiteY4" fmla="*/ 613312 h 627007"/>
                        <a:gd name="connsiteX5" fmla="*/ 2239 w 481664"/>
                        <a:gd name="connsiteY5" fmla="*/ 37793 h 627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1664" h="627007">
                          <a:moveTo>
                            <a:pt x="2239" y="37793"/>
                          </a:moveTo>
                          <a:cubicBezTo>
                            <a:pt x="20230" y="-50330"/>
                            <a:pt x="209670" y="36948"/>
                            <a:pt x="246713" y="84574"/>
                          </a:cubicBezTo>
                          <a:cubicBezTo>
                            <a:pt x="283756" y="132200"/>
                            <a:pt x="403687" y="139729"/>
                            <a:pt x="481664" y="152093"/>
                          </a:cubicBezTo>
                          <a:cubicBezTo>
                            <a:pt x="431053" y="215257"/>
                            <a:pt x="365854" y="251224"/>
                            <a:pt x="362150" y="434985"/>
                          </a:cubicBezTo>
                          <a:cubicBezTo>
                            <a:pt x="374321" y="486984"/>
                            <a:pt x="198749" y="679511"/>
                            <a:pt x="138764" y="613312"/>
                          </a:cubicBezTo>
                          <a:cubicBezTo>
                            <a:pt x="78779" y="547113"/>
                            <a:pt x="-15752" y="125916"/>
                            <a:pt x="2239" y="37793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34" name="Oval 45"/>
                    <p:cNvSpPr/>
                    <p:nvPr/>
                  </p:nvSpPr>
                  <p:spPr>
                    <a:xfrm rot="400847">
                      <a:off x="5609285" y="1175096"/>
                      <a:ext cx="168790" cy="325518"/>
                    </a:xfrm>
                    <a:custGeom>
                      <a:avLst/>
                      <a:gdLst>
                        <a:gd name="connsiteX0" fmla="*/ 0 w 660400"/>
                        <a:gd name="connsiteY0" fmla="*/ 318344 h 636687"/>
                        <a:gd name="connsiteX1" fmla="*/ 330200 w 660400"/>
                        <a:gd name="connsiteY1" fmla="*/ 0 h 636687"/>
                        <a:gd name="connsiteX2" fmla="*/ 660400 w 660400"/>
                        <a:gd name="connsiteY2" fmla="*/ 318344 h 636687"/>
                        <a:gd name="connsiteX3" fmla="*/ 330200 w 660400"/>
                        <a:gd name="connsiteY3" fmla="*/ 636688 h 636687"/>
                        <a:gd name="connsiteX4" fmla="*/ 0 w 660400"/>
                        <a:gd name="connsiteY4" fmla="*/ 318344 h 636687"/>
                        <a:gd name="connsiteX0" fmla="*/ 0 w 549275"/>
                        <a:gd name="connsiteY0" fmla="*/ 170543 h 650384"/>
                        <a:gd name="connsiteX1" fmla="*/ 219075 w 549275"/>
                        <a:gd name="connsiteY1" fmla="*/ 10949 h 650384"/>
                        <a:gd name="connsiteX2" fmla="*/ 549275 w 549275"/>
                        <a:gd name="connsiteY2" fmla="*/ 329293 h 650384"/>
                        <a:gd name="connsiteX3" fmla="*/ 219075 w 549275"/>
                        <a:gd name="connsiteY3" fmla="*/ 647637 h 650384"/>
                        <a:gd name="connsiteX4" fmla="*/ 0 w 549275"/>
                        <a:gd name="connsiteY4" fmla="*/ 170543 h 650384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1246 w 537821"/>
                        <a:gd name="connsiteY0" fmla="*/ 169269 h 646399"/>
                        <a:gd name="connsiteX1" fmla="*/ 150471 w 537821"/>
                        <a:gd name="connsiteY1" fmla="*/ 150 h 646399"/>
                        <a:gd name="connsiteX2" fmla="*/ 537821 w 537821"/>
                        <a:gd name="connsiteY2" fmla="*/ 191494 h 646399"/>
                        <a:gd name="connsiteX3" fmla="*/ 220321 w 537821"/>
                        <a:gd name="connsiteY3" fmla="*/ 646363 h 646399"/>
                        <a:gd name="connsiteX4" fmla="*/ 1246 w 537821"/>
                        <a:gd name="connsiteY4" fmla="*/ 169269 h 646399"/>
                        <a:gd name="connsiteX0" fmla="*/ 1246 w 554211"/>
                        <a:gd name="connsiteY0" fmla="*/ 169269 h 652057"/>
                        <a:gd name="connsiteX1" fmla="*/ 150471 w 554211"/>
                        <a:gd name="connsiteY1" fmla="*/ 150 h 652057"/>
                        <a:gd name="connsiteX2" fmla="*/ 537821 w 554211"/>
                        <a:gd name="connsiteY2" fmla="*/ 191494 h 652057"/>
                        <a:gd name="connsiteX3" fmla="*/ 456407 w 554211"/>
                        <a:gd name="connsiteY3" fmla="*/ 417235 h 652057"/>
                        <a:gd name="connsiteX4" fmla="*/ 220321 w 554211"/>
                        <a:gd name="connsiteY4" fmla="*/ 646363 h 652057"/>
                        <a:gd name="connsiteX5" fmla="*/ 1246 w 554211"/>
                        <a:gd name="connsiteY5" fmla="*/ 169269 h 652057"/>
                        <a:gd name="connsiteX0" fmla="*/ 1246 w 552039"/>
                        <a:gd name="connsiteY0" fmla="*/ 169269 h 654398"/>
                        <a:gd name="connsiteX1" fmla="*/ 150471 w 552039"/>
                        <a:gd name="connsiteY1" fmla="*/ 150 h 654398"/>
                        <a:gd name="connsiteX2" fmla="*/ 537821 w 552039"/>
                        <a:gd name="connsiteY2" fmla="*/ 191494 h 654398"/>
                        <a:gd name="connsiteX3" fmla="*/ 437357 w 552039"/>
                        <a:gd name="connsiteY3" fmla="*/ 448985 h 654398"/>
                        <a:gd name="connsiteX4" fmla="*/ 220321 w 552039"/>
                        <a:gd name="connsiteY4" fmla="*/ 646363 h 654398"/>
                        <a:gd name="connsiteX5" fmla="*/ 1246 w 552039"/>
                        <a:gd name="connsiteY5" fmla="*/ 169269 h 654398"/>
                        <a:gd name="connsiteX0" fmla="*/ 1246 w 546800"/>
                        <a:gd name="connsiteY0" fmla="*/ 169269 h 654398"/>
                        <a:gd name="connsiteX1" fmla="*/ 150471 w 546800"/>
                        <a:gd name="connsiteY1" fmla="*/ 150 h 654398"/>
                        <a:gd name="connsiteX2" fmla="*/ 537821 w 546800"/>
                        <a:gd name="connsiteY2" fmla="*/ 191494 h 654398"/>
                        <a:gd name="connsiteX3" fmla="*/ 437357 w 546800"/>
                        <a:gd name="connsiteY3" fmla="*/ 448985 h 654398"/>
                        <a:gd name="connsiteX4" fmla="*/ 220321 w 546800"/>
                        <a:gd name="connsiteY4" fmla="*/ 646363 h 654398"/>
                        <a:gd name="connsiteX5" fmla="*/ 1246 w 546800"/>
                        <a:gd name="connsiteY5" fmla="*/ 169269 h 654398"/>
                        <a:gd name="connsiteX0" fmla="*/ 1246 w 537821"/>
                        <a:gd name="connsiteY0" fmla="*/ 169269 h 654398"/>
                        <a:gd name="connsiteX1" fmla="*/ 150471 w 537821"/>
                        <a:gd name="connsiteY1" fmla="*/ 150 h 654398"/>
                        <a:gd name="connsiteX2" fmla="*/ 537821 w 537821"/>
                        <a:gd name="connsiteY2" fmla="*/ 191494 h 654398"/>
                        <a:gd name="connsiteX3" fmla="*/ 437357 w 537821"/>
                        <a:gd name="connsiteY3" fmla="*/ 448985 h 654398"/>
                        <a:gd name="connsiteX4" fmla="*/ 220321 w 537821"/>
                        <a:gd name="connsiteY4" fmla="*/ 646363 h 654398"/>
                        <a:gd name="connsiteX5" fmla="*/ 1246 w 537821"/>
                        <a:gd name="connsiteY5" fmla="*/ 169269 h 65439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2163 w 538738"/>
                        <a:gd name="connsiteY0" fmla="*/ 198825 h 686744"/>
                        <a:gd name="connsiteX1" fmla="*/ 151388 w 538738"/>
                        <a:gd name="connsiteY1" fmla="*/ 29706 h 686744"/>
                        <a:gd name="connsiteX2" fmla="*/ 538738 w 538738"/>
                        <a:gd name="connsiteY2" fmla="*/ 221050 h 686744"/>
                        <a:gd name="connsiteX3" fmla="*/ 438274 w 538738"/>
                        <a:gd name="connsiteY3" fmla="*/ 478541 h 686744"/>
                        <a:gd name="connsiteX4" fmla="*/ 221238 w 538738"/>
                        <a:gd name="connsiteY4" fmla="*/ 675919 h 686744"/>
                        <a:gd name="connsiteX5" fmla="*/ 2163 w 538738"/>
                        <a:gd name="connsiteY5" fmla="*/ 198825 h 686744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19 w 511194"/>
                        <a:gd name="connsiteY0" fmla="*/ 63845 h 642494"/>
                        <a:gd name="connsiteX1" fmla="*/ 184169 w 511194"/>
                        <a:gd name="connsiteY1" fmla="*/ 24901 h 642494"/>
                        <a:gd name="connsiteX2" fmla="*/ 511194 w 511194"/>
                        <a:gd name="connsiteY2" fmla="*/ 171795 h 642494"/>
                        <a:gd name="connsiteX3" fmla="*/ 410730 w 511194"/>
                        <a:gd name="connsiteY3" fmla="*/ 429286 h 642494"/>
                        <a:gd name="connsiteX4" fmla="*/ 193694 w 511194"/>
                        <a:gd name="connsiteY4" fmla="*/ 626664 h 642494"/>
                        <a:gd name="connsiteX5" fmla="*/ 19 w 511194"/>
                        <a:gd name="connsiteY5" fmla="*/ 63845 h 642494"/>
                        <a:gd name="connsiteX0" fmla="*/ 50 w 511225"/>
                        <a:gd name="connsiteY0" fmla="*/ 64249 h 648727"/>
                        <a:gd name="connsiteX1" fmla="*/ 184200 w 511225"/>
                        <a:gd name="connsiteY1" fmla="*/ 25305 h 648727"/>
                        <a:gd name="connsiteX2" fmla="*/ 511225 w 511225"/>
                        <a:gd name="connsiteY2" fmla="*/ 172199 h 648727"/>
                        <a:gd name="connsiteX3" fmla="*/ 410761 w 511225"/>
                        <a:gd name="connsiteY3" fmla="*/ 429690 h 648727"/>
                        <a:gd name="connsiteX4" fmla="*/ 168325 w 511225"/>
                        <a:gd name="connsiteY4" fmla="*/ 633418 h 648727"/>
                        <a:gd name="connsiteX5" fmla="*/ 50 w 511225"/>
                        <a:gd name="connsiteY5" fmla="*/ 64249 h 648727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47800"/>
                        <a:gd name="connsiteX1" fmla="*/ 152468 w 479493"/>
                        <a:gd name="connsiteY1" fmla="*/ 29074 h 647800"/>
                        <a:gd name="connsiteX2" fmla="*/ 479493 w 479493"/>
                        <a:gd name="connsiteY2" fmla="*/ 175968 h 647800"/>
                        <a:gd name="connsiteX3" fmla="*/ 379029 w 479493"/>
                        <a:gd name="connsiteY3" fmla="*/ 433459 h 647800"/>
                        <a:gd name="connsiteX4" fmla="*/ 136593 w 479493"/>
                        <a:gd name="connsiteY4" fmla="*/ 637187 h 647800"/>
                        <a:gd name="connsiteX5" fmla="*/ 68 w 479493"/>
                        <a:gd name="connsiteY5" fmla="*/ 61668 h 647800"/>
                        <a:gd name="connsiteX0" fmla="*/ 64 w 479489"/>
                        <a:gd name="connsiteY0" fmla="*/ 61668 h 654611"/>
                        <a:gd name="connsiteX1" fmla="*/ 152464 w 479489"/>
                        <a:gd name="connsiteY1" fmla="*/ 29074 h 654611"/>
                        <a:gd name="connsiteX2" fmla="*/ 479489 w 479489"/>
                        <a:gd name="connsiteY2" fmla="*/ 175968 h 654611"/>
                        <a:gd name="connsiteX3" fmla="*/ 350450 w 479489"/>
                        <a:gd name="connsiteY3" fmla="*/ 496959 h 654611"/>
                        <a:gd name="connsiteX4" fmla="*/ 136589 w 479489"/>
                        <a:gd name="connsiteY4" fmla="*/ 637187 h 654611"/>
                        <a:gd name="connsiteX5" fmla="*/ 64 w 479489"/>
                        <a:gd name="connsiteY5" fmla="*/ 61668 h 654611"/>
                        <a:gd name="connsiteX0" fmla="*/ 207 w 479632"/>
                        <a:gd name="connsiteY0" fmla="*/ 73393 h 666336"/>
                        <a:gd name="connsiteX1" fmla="*/ 116094 w 479632"/>
                        <a:gd name="connsiteY1" fmla="*/ 20161 h 666336"/>
                        <a:gd name="connsiteX2" fmla="*/ 479632 w 479632"/>
                        <a:gd name="connsiteY2" fmla="*/ 187693 h 666336"/>
                        <a:gd name="connsiteX3" fmla="*/ 350593 w 479632"/>
                        <a:gd name="connsiteY3" fmla="*/ 508684 h 666336"/>
                        <a:gd name="connsiteX4" fmla="*/ 136732 w 479632"/>
                        <a:gd name="connsiteY4" fmla="*/ 648912 h 666336"/>
                        <a:gd name="connsiteX5" fmla="*/ 207 w 479632"/>
                        <a:gd name="connsiteY5" fmla="*/ 73393 h 666336"/>
                        <a:gd name="connsiteX0" fmla="*/ 98 w 479523"/>
                        <a:gd name="connsiteY0" fmla="*/ 71479 h 664422"/>
                        <a:gd name="connsiteX1" fmla="*/ 115985 w 479523"/>
                        <a:gd name="connsiteY1" fmla="*/ 18247 h 664422"/>
                        <a:gd name="connsiteX2" fmla="*/ 479523 w 479523"/>
                        <a:gd name="connsiteY2" fmla="*/ 185779 h 664422"/>
                        <a:gd name="connsiteX3" fmla="*/ 350484 w 479523"/>
                        <a:gd name="connsiteY3" fmla="*/ 506770 h 664422"/>
                        <a:gd name="connsiteX4" fmla="*/ 136623 w 479523"/>
                        <a:gd name="connsiteY4" fmla="*/ 646998 h 664422"/>
                        <a:gd name="connsiteX5" fmla="*/ 98 w 479523"/>
                        <a:gd name="connsiteY5" fmla="*/ 71479 h 664422"/>
                        <a:gd name="connsiteX0" fmla="*/ 610 w 480035"/>
                        <a:gd name="connsiteY0" fmla="*/ 53336 h 646279"/>
                        <a:gd name="connsiteX1" fmla="*/ 189522 w 480035"/>
                        <a:gd name="connsiteY1" fmla="*/ 35029 h 646279"/>
                        <a:gd name="connsiteX2" fmla="*/ 480035 w 480035"/>
                        <a:gd name="connsiteY2" fmla="*/ 167636 h 646279"/>
                        <a:gd name="connsiteX3" fmla="*/ 350996 w 480035"/>
                        <a:gd name="connsiteY3" fmla="*/ 488627 h 646279"/>
                        <a:gd name="connsiteX4" fmla="*/ 137135 w 480035"/>
                        <a:gd name="connsiteY4" fmla="*/ 628855 h 646279"/>
                        <a:gd name="connsiteX5" fmla="*/ 610 w 480035"/>
                        <a:gd name="connsiteY5" fmla="*/ 53336 h 646279"/>
                        <a:gd name="connsiteX0" fmla="*/ 2098 w 481523"/>
                        <a:gd name="connsiteY0" fmla="*/ 42384 h 635327"/>
                        <a:gd name="connsiteX1" fmla="*/ 243397 w 481523"/>
                        <a:gd name="connsiteY1" fmla="*/ 52652 h 635327"/>
                        <a:gd name="connsiteX2" fmla="*/ 481523 w 481523"/>
                        <a:gd name="connsiteY2" fmla="*/ 156684 h 635327"/>
                        <a:gd name="connsiteX3" fmla="*/ 352484 w 481523"/>
                        <a:gd name="connsiteY3" fmla="*/ 477675 h 635327"/>
                        <a:gd name="connsiteX4" fmla="*/ 138623 w 481523"/>
                        <a:gd name="connsiteY4" fmla="*/ 617903 h 635327"/>
                        <a:gd name="connsiteX5" fmla="*/ 2098 w 481523"/>
                        <a:gd name="connsiteY5" fmla="*/ 42384 h 635327"/>
                        <a:gd name="connsiteX0" fmla="*/ 2098 w 481523"/>
                        <a:gd name="connsiteY0" fmla="*/ 51258 h 644201"/>
                        <a:gd name="connsiteX1" fmla="*/ 243397 w 481523"/>
                        <a:gd name="connsiteY1" fmla="*/ 61526 h 644201"/>
                        <a:gd name="connsiteX2" fmla="*/ 481523 w 481523"/>
                        <a:gd name="connsiteY2" fmla="*/ 165558 h 644201"/>
                        <a:gd name="connsiteX3" fmla="*/ 352484 w 481523"/>
                        <a:gd name="connsiteY3" fmla="*/ 486549 h 644201"/>
                        <a:gd name="connsiteX4" fmla="*/ 138623 w 481523"/>
                        <a:gd name="connsiteY4" fmla="*/ 626777 h 644201"/>
                        <a:gd name="connsiteX5" fmla="*/ 2098 w 481523"/>
                        <a:gd name="connsiteY5" fmla="*/ 51258 h 644201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28 w 481553"/>
                        <a:gd name="connsiteY0" fmla="*/ 51258 h 640240"/>
                        <a:gd name="connsiteX1" fmla="*/ 243427 w 481553"/>
                        <a:gd name="connsiteY1" fmla="*/ 61526 h 640240"/>
                        <a:gd name="connsiteX2" fmla="*/ 481553 w 481553"/>
                        <a:gd name="connsiteY2" fmla="*/ 165558 h 640240"/>
                        <a:gd name="connsiteX3" fmla="*/ 362039 w 481553"/>
                        <a:gd name="connsiteY3" fmla="*/ 453212 h 640240"/>
                        <a:gd name="connsiteX4" fmla="*/ 138653 w 481553"/>
                        <a:gd name="connsiteY4" fmla="*/ 626777 h 640240"/>
                        <a:gd name="connsiteX5" fmla="*/ 2128 w 481553"/>
                        <a:gd name="connsiteY5" fmla="*/ 51258 h 640240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271"/>
                        <a:gd name="connsiteX1" fmla="*/ 243427 w 481553"/>
                        <a:gd name="connsiteY1" fmla="*/ 61526 h 643271"/>
                        <a:gd name="connsiteX2" fmla="*/ 481553 w 481553"/>
                        <a:gd name="connsiteY2" fmla="*/ 165558 h 643271"/>
                        <a:gd name="connsiteX3" fmla="*/ 362039 w 481553"/>
                        <a:gd name="connsiteY3" fmla="*/ 448450 h 643271"/>
                        <a:gd name="connsiteX4" fmla="*/ 138653 w 481553"/>
                        <a:gd name="connsiteY4" fmla="*/ 626777 h 643271"/>
                        <a:gd name="connsiteX5" fmla="*/ 2128 w 481553"/>
                        <a:gd name="connsiteY5" fmla="*/ 51258 h 643271"/>
                        <a:gd name="connsiteX0" fmla="*/ 2128 w 481553"/>
                        <a:gd name="connsiteY0" fmla="*/ 51258 h 640472"/>
                        <a:gd name="connsiteX1" fmla="*/ 243427 w 481553"/>
                        <a:gd name="connsiteY1" fmla="*/ 61526 h 640472"/>
                        <a:gd name="connsiteX2" fmla="*/ 481553 w 481553"/>
                        <a:gd name="connsiteY2" fmla="*/ 165558 h 640472"/>
                        <a:gd name="connsiteX3" fmla="*/ 362039 w 481553"/>
                        <a:gd name="connsiteY3" fmla="*/ 448450 h 640472"/>
                        <a:gd name="connsiteX4" fmla="*/ 138653 w 481553"/>
                        <a:gd name="connsiteY4" fmla="*/ 626777 h 640472"/>
                        <a:gd name="connsiteX5" fmla="*/ 2128 w 481553"/>
                        <a:gd name="connsiteY5" fmla="*/ 51258 h 640472"/>
                        <a:gd name="connsiteX0" fmla="*/ 2128 w 481553"/>
                        <a:gd name="connsiteY0" fmla="*/ 60098 h 649312"/>
                        <a:gd name="connsiteX1" fmla="*/ 243427 w 481553"/>
                        <a:gd name="connsiteY1" fmla="*/ 70366 h 649312"/>
                        <a:gd name="connsiteX2" fmla="*/ 481553 w 481553"/>
                        <a:gd name="connsiteY2" fmla="*/ 174398 h 649312"/>
                        <a:gd name="connsiteX3" fmla="*/ 362039 w 481553"/>
                        <a:gd name="connsiteY3" fmla="*/ 457290 h 649312"/>
                        <a:gd name="connsiteX4" fmla="*/ 138653 w 481553"/>
                        <a:gd name="connsiteY4" fmla="*/ 635617 h 649312"/>
                        <a:gd name="connsiteX5" fmla="*/ 2128 w 481553"/>
                        <a:gd name="connsiteY5" fmla="*/ 60098 h 649312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239 w 481664"/>
                        <a:gd name="connsiteY0" fmla="*/ 40447 h 629661"/>
                        <a:gd name="connsiteX1" fmla="*/ 246713 w 481664"/>
                        <a:gd name="connsiteY1" fmla="*/ 87228 h 629661"/>
                        <a:gd name="connsiteX2" fmla="*/ 481664 w 481664"/>
                        <a:gd name="connsiteY2" fmla="*/ 154747 h 629661"/>
                        <a:gd name="connsiteX3" fmla="*/ 362150 w 481664"/>
                        <a:gd name="connsiteY3" fmla="*/ 437639 h 629661"/>
                        <a:gd name="connsiteX4" fmla="*/ 138764 w 481664"/>
                        <a:gd name="connsiteY4" fmla="*/ 615966 h 629661"/>
                        <a:gd name="connsiteX5" fmla="*/ 2239 w 481664"/>
                        <a:gd name="connsiteY5" fmla="*/ 40447 h 629661"/>
                        <a:gd name="connsiteX0" fmla="*/ 2239 w 481664"/>
                        <a:gd name="connsiteY0" fmla="*/ 43739 h 632953"/>
                        <a:gd name="connsiteX1" fmla="*/ 246713 w 481664"/>
                        <a:gd name="connsiteY1" fmla="*/ 90520 h 632953"/>
                        <a:gd name="connsiteX2" fmla="*/ 481664 w 481664"/>
                        <a:gd name="connsiteY2" fmla="*/ 158039 h 632953"/>
                        <a:gd name="connsiteX3" fmla="*/ 362150 w 481664"/>
                        <a:gd name="connsiteY3" fmla="*/ 440931 h 632953"/>
                        <a:gd name="connsiteX4" fmla="*/ 138764 w 481664"/>
                        <a:gd name="connsiteY4" fmla="*/ 619258 h 632953"/>
                        <a:gd name="connsiteX5" fmla="*/ 2239 w 481664"/>
                        <a:gd name="connsiteY5" fmla="*/ 43739 h 632953"/>
                        <a:gd name="connsiteX0" fmla="*/ 2239 w 481664"/>
                        <a:gd name="connsiteY0" fmla="*/ 37793 h 627007"/>
                        <a:gd name="connsiteX1" fmla="*/ 246713 w 481664"/>
                        <a:gd name="connsiteY1" fmla="*/ 84574 h 627007"/>
                        <a:gd name="connsiteX2" fmla="*/ 481664 w 481664"/>
                        <a:gd name="connsiteY2" fmla="*/ 152093 h 627007"/>
                        <a:gd name="connsiteX3" fmla="*/ 362150 w 481664"/>
                        <a:gd name="connsiteY3" fmla="*/ 434985 h 627007"/>
                        <a:gd name="connsiteX4" fmla="*/ 138764 w 481664"/>
                        <a:gd name="connsiteY4" fmla="*/ 613312 h 627007"/>
                        <a:gd name="connsiteX5" fmla="*/ 2239 w 481664"/>
                        <a:gd name="connsiteY5" fmla="*/ 37793 h 627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1664" h="627007">
                          <a:moveTo>
                            <a:pt x="2239" y="37793"/>
                          </a:moveTo>
                          <a:cubicBezTo>
                            <a:pt x="20230" y="-50330"/>
                            <a:pt x="209670" y="36948"/>
                            <a:pt x="246713" y="84574"/>
                          </a:cubicBezTo>
                          <a:cubicBezTo>
                            <a:pt x="283756" y="132200"/>
                            <a:pt x="403687" y="139729"/>
                            <a:pt x="481664" y="152093"/>
                          </a:cubicBezTo>
                          <a:cubicBezTo>
                            <a:pt x="431053" y="215257"/>
                            <a:pt x="365854" y="251224"/>
                            <a:pt x="362150" y="434985"/>
                          </a:cubicBezTo>
                          <a:cubicBezTo>
                            <a:pt x="374321" y="486984"/>
                            <a:pt x="198749" y="679511"/>
                            <a:pt x="138764" y="613312"/>
                          </a:cubicBezTo>
                          <a:cubicBezTo>
                            <a:pt x="78779" y="547113"/>
                            <a:pt x="-15752" y="125916"/>
                            <a:pt x="2239" y="37793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35" name="Oval 45"/>
                    <p:cNvSpPr/>
                    <p:nvPr/>
                  </p:nvSpPr>
                  <p:spPr>
                    <a:xfrm rot="20917815">
                      <a:off x="5569011" y="953850"/>
                      <a:ext cx="130561" cy="287028"/>
                    </a:xfrm>
                    <a:custGeom>
                      <a:avLst/>
                      <a:gdLst>
                        <a:gd name="connsiteX0" fmla="*/ 0 w 660400"/>
                        <a:gd name="connsiteY0" fmla="*/ 318344 h 636687"/>
                        <a:gd name="connsiteX1" fmla="*/ 330200 w 660400"/>
                        <a:gd name="connsiteY1" fmla="*/ 0 h 636687"/>
                        <a:gd name="connsiteX2" fmla="*/ 660400 w 660400"/>
                        <a:gd name="connsiteY2" fmla="*/ 318344 h 636687"/>
                        <a:gd name="connsiteX3" fmla="*/ 330200 w 660400"/>
                        <a:gd name="connsiteY3" fmla="*/ 636688 h 636687"/>
                        <a:gd name="connsiteX4" fmla="*/ 0 w 660400"/>
                        <a:gd name="connsiteY4" fmla="*/ 318344 h 636687"/>
                        <a:gd name="connsiteX0" fmla="*/ 0 w 549275"/>
                        <a:gd name="connsiteY0" fmla="*/ 170543 h 650384"/>
                        <a:gd name="connsiteX1" fmla="*/ 219075 w 549275"/>
                        <a:gd name="connsiteY1" fmla="*/ 10949 h 650384"/>
                        <a:gd name="connsiteX2" fmla="*/ 549275 w 549275"/>
                        <a:gd name="connsiteY2" fmla="*/ 329293 h 650384"/>
                        <a:gd name="connsiteX3" fmla="*/ 219075 w 549275"/>
                        <a:gd name="connsiteY3" fmla="*/ 647637 h 650384"/>
                        <a:gd name="connsiteX4" fmla="*/ 0 w 549275"/>
                        <a:gd name="connsiteY4" fmla="*/ 170543 h 650384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1246 w 537821"/>
                        <a:gd name="connsiteY0" fmla="*/ 169269 h 646399"/>
                        <a:gd name="connsiteX1" fmla="*/ 150471 w 537821"/>
                        <a:gd name="connsiteY1" fmla="*/ 150 h 646399"/>
                        <a:gd name="connsiteX2" fmla="*/ 537821 w 537821"/>
                        <a:gd name="connsiteY2" fmla="*/ 191494 h 646399"/>
                        <a:gd name="connsiteX3" fmla="*/ 220321 w 537821"/>
                        <a:gd name="connsiteY3" fmla="*/ 646363 h 646399"/>
                        <a:gd name="connsiteX4" fmla="*/ 1246 w 537821"/>
                        <a:gd name="connsiteY4" fmla="*/ 169269 h 646399"/>
                        <a:gd name="connsiteX0" fmla="*/ 1246 w 554211"/>
                        <a:gd name="connsiteY0" fmla="*/ 169269 h 652057"/>
                        <a:gd name="connsiteX1" fmla="*/ 150471 w 554211"/>
                        <a:gd name="connsiteY1" fmla="*/ 150 h 652057"/>
                        <a:gd name="connsiteX2" fmla="*/ 537821 w 554211"/>
                        <a:gd name="connsiteY2" fmla="*/ 191494 h 652057"/>
                        <a:gd name="connsiteX3" fmla="*/ 456407 w 554211"/>
                        <a:gd name="connsiteY3" fmla="*/ 417235 h 652057"/>
                        <a:gd name="connsiteX4" fmla="*/ 220321 w 554211"/>
                        <a:gd name="connsiteY4" fmla="*/ 646363 h 652057"/>
                        <a:gd name="connsiteX5" fmla="*/ 1246 w 554211"/>
                        <a:gd name="connsiteY5" fmla="*/ 169269 h 652057"/>
                        <a:gd name="connsiteX0" fmla="*/ 1246 w 552039"/>
                        <a:gd name="connsiteY0" fmla="*/ 169269 h 654398"/>
                        <a:gd name="connsiteX1" fmla="*/ 150471 w 552039"/>
                        <a:gd name="connsiteY1" fmla="*/ 150 h 654398"/>
                        <a:gd name="connsiteX2" fmla="*/ 537821 w 552039"/>
                        <a:gd name="connsiteY2" fmla="*/ 191494 h 654398"/>
                        <a:gd name="connsiteX3" fmla="*/ 437357 w 552039"/>
                        <a:gd name="connsiteY3" fmla="*/ 448985 h 654398"/>
                        <a:gd name="connsiteX4" fmla="*/ 220321 w 552039"/>
                        <a:gd name="connsiteY4" fmla="*/ 646363 h 654398"/>
                        <a:gd name="connsiteX5" fmla="*/ 1246 w 552039"/>
                        <a:gd name="connsiteY5" fmla="*/ 169269 h 654398"/>
                        <a:gd name="connsiteX0" fmla="*/ 1246 w 546800"/>
                        <a:gd name="connsiteY0" fmla="*/ 169269 h 654398"/>
                        <a:gd name="connsiteX1" fmla="*/ 150471 w 546800"/>
                        <a:gd name="connsiteY1" fmla="*/ 150 h 654398"/>
                        <a:gd name="connsiteX2" fmla="*/ 537821 w 546800"/>
                        <a:gd name="connsiteY2" fmla="*/ 191494 h 654398"/>
                        <a:gd name="connsiteX3" fmla="*/ 437357 w 546800"/>
                        <a:gd name="connsiteY3" fmla="*/ 448985 h 654398"/>
                        <a:gd name="connsiteX4" fmla="*/ 220321 w 546800"/>
                        <a:gd name="connsiteY4" fmla="*/ 646363 h 654398"/>
                        <a:gd name="connsiteX5" fmla="*/ 1246 w 546800"/>
                        <a:gd name="connsiteY5" fmla="*/ 169269 h 654398"/>
                        <a:gd name="connsiteX0" fmla="*/ 1246 w 537821"/>
                        <a:gd name="connsiteY0" fmla="*/ 169269 h 654398"/>
                        <a:gd name="connsiteX1" fmla="*/ 150471 w 537821"/>
                        <a:gd name="connsiteY1" fmla="*/ 150 h 654398"/>
                        <a:gd name="connsiteX2" fmla="*/ 537821 w 537821"/>
                        <a:gd name="connsiteY2" fmla="*/ 191494 h 654398"/>
                        <a:gd name="connsiteX3" fmla="*/ 437357 w 537821"/>
                        <a:gd name="connsiteY3" fmla="*/ 448985 h 654398"/>
                        <a:gd name="connsiteX4" fmla="*/ 220321 w 537821"/>
                        <a:gd name="connsiteY4" fmla="*/ 646363 h 654398"/>
                        <a:gd name="connsiteX5" fmla="*/ 1246 w 537821"/>
                        <a:gd name="connsiteY5" fmla="*/ 169269 h 65439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2163 w 538738"/>
                        <a:gd name="connsiteY0" fmla="*/ 198825 h 686744"/>
                        <a:gd name="connsiteX1" fmla="*/ 151388 w 538738"/>
                        <a:gd name="connsiteY1" fmla="*/ 29706 h 686744"/>
                        <a:gd name="connsiteX2" fmla="*/ 538738 w 538738"/>
                        <a:gd name="connsiteY2" fmla="*/ 221050 h 686744"/>
                        <a:gd name="connsiteX3" fmla="*/ 438274 w 538738"/>
                        <a:gd name="connsiteY3" fmla="*/ 478541 h 686744"/>
                        <a:gd name="connsiteX4" fmla="*/ 221238 w 538738"/>
                        <a:gd name="connsiteY4" fmla="*/ 675919 h 686744"/>
                        <a:gd name="connsiteX5" fmla="*/ 2163 w 538738"/>
                        <a:gd name="connsiteY5" fmla="*/ 198825 h 686744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19 w 511194"/>
                        <a:gd name="connsiteY0" fmla="*/ 63845 h 642494"/>
                        <a:gd name="connsiteX1" fmla="*/ 184169 w 511194"/>
                        <a:gd name="connsiteY1" fmla="*/ 24901 h 642494"/>
                        <a:gd name="connsiteX2" fmla="*/ 511194 w 511194"/>
                        <a:gd name="connsiteY2" fmla="*/ 171795 h 642494"/>
                        <a:gd name="connsiteX3" fmla="*/ 410730 w 511194"/>
                        <a:gd name="connsiteY3" fmla="*/ 429286 h 642494"/>
                        <a:gd name="connsiteX4" fmla="*/ 193694 w 511194"/>
                        <a:gd name="connsiteY4" fmla="*/ 626664 h 642494"/>
                        <a:gd name="connsiteX5" fmla="*/ 19 w 511194"/>
                        <a:gd name="connsiteY5" fmla="*/ 63845 h 642494"/>
                        <a:gd name="connsiteX0" fmla="*/ 50 w 511225"/>
                        <a:gd name="connsiteY0" fmla="*/ 64249 h 648727"/>
                        <a:gd name="connsiteX1" fmla="*/ 184200 w 511225"/>
                        <a:gd name="connsiteY1" fmla="*/ 25305 h 648727"/>
                        <a:gd name="connsiteX2" fmla="*/ 511225 w 511225"/>
                        <a:gd name="connsiteY2" fmla="*/ 172199 h 648727"/>
                        <a:gd name="connsiteX3" fmla="*/ 410761 w 511225"/>
                        <a:gd name="connsiteY3" fmla="*/ 429690 h 648727"/>
                        <a:gd name="connsiteX4" fmla="*/ 168325 w 511225"/>
                        <a:gd name="connsiteY4" fmla="*/ 633418 h 648727"/>
                        <a:gd name="connsiteX5" fmla="*/ 50 w 511225"/>
                        <a:gd name="connsiteY5" fmla="*/ 64249 h 648727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47800"/>
                        <a:gd name="connsiteX1" fmla="*/ 152468 w 479493"/>
                        <a:gd name="connsiteY1" fmla="*/ 29074 h 647800"/>
                        <a:gd name="connsiteX2" fmla="*/ 479493 w 479493"/>
                        <a:gd name="connsiteY2" fmla="*/ 175968 h 647800"/>
                        <a:gd name="connsiteX3" fmla="*/ 379029 w 479493"/>
                        <a:gd name="connsiteY3" fmla="*/ 433459 h 647800"/>
                        <a:gd name="connsiteX4" fmla="*/ 136593 w 479493"/>
                        <a:gd name="connsiteY4" fmla="*/ 637187 h 647800"/>
                        <a:gd name="connsiteX5" fmla="*/ 68 w 479493"/>
                        <a:gd name="connsiteY5" fmla="*/ 61668 h 647800"/>
                        <a:gd name="connsiteX0" fmla="*/ 64 w 479489"/>
                        <a:gd name="connsiteY0" fmla="*/ 61668 h 654611"/>
                        <a:gd name="connsiteX1" fmla="*/ 152464 w 479489"/>
                        <a:gd name="connsiteY1" fmla="*/ 29074 h 654611"/>
                        <a:gd name="connsiteX2" fmla="*/ 479489 w 479489"/>
                        <a:gd name="connsiteY2" fmla="*/ 175968 h 654611"/>
                        <a:gd name="connsiteX3" fmla="*/ 350450 w 479489"/>
                        <a:gd name="connsiteY3" fmla="*/ 496959 h 654611"/>
                        <a:gd name="connsiteX4" fmla="*/ 136589 w 479489"/>
                        <a:gd name="connsiteY4" fmla="*/ 637187 h 654611"/>
                        <a:gd name="connsiteX5" fmla="*/ 64 w 479489"/>
                        <a:gd name="connsiteY5" fmla="*/ 61668 h 654611"/>
                        <a:gd name="connsiteX0" fmla="*/ 207 w 479632"/>
                        <a:gd name="connsiteY0" fmla="*/ 73393 h 666336"/>
                        <a:gd name="connsiteX1" fmla="*/ 116094 w 479632"/>
                        <a:gd name="connsiteY1" fmla="*/ 20161 h 666336"/>
                        <a:gd name="connsiteX2" fmla="*/ 479632 w 479632"/>
                        <a:gd name="connsiteY2" fmla="*/ 187693 h 666336"/>
                        <a:gd name="connsiteX3" fmla="*/ 350593 w 479632"/>
                        <a:gd name="connsiteY3" fmla="*/ 508684 h 666336"/>
                        <a:gd name="connsiteX4" fmla="*/ 136732 w 479632"/>
                        <a:gd name="connsiteY4" fmla="*/ 648912 h 666336"/>
                        <a:gd name="connsiteX5" fmla="*/ 207 w 479632"/>
                        <a:gd name="connsiteY5" fmla="*/ 73393 h 666336"/>
                        <a:gd name="connsiteX0" fmla="*/ 98 w 479523"/>
                        <a:gd name="connsiteY0" fmla="*/ 71479 h 664422"/>
                        <a:gd name="connsiteX1" fmla="*/ 115985 w 479523"/>
                        <a:gd name="connsiteY1" fmla="*/ 18247 h 664422"/>
                        <a:gd name="connsiteX2" fmla="*/ 479523 w 479523"/>
                        <a:gd name="connsiteY2" fmla="*/ 185779 h 664422"/>
                        <a:gd name="connsiteX3" fmla="*/ 350484 w 479523"/>
                        <a:gd name="connsiteY3" fmla="*/ 506770 h 664422"/>
                        <a:gd name="connsiteX4" fmla="*/ 136623 w 479523"/>
                        <a:gd name="connsiteY4" fmla="*/ 646998 h 664422"/>
                        <a:gd name="connsiteX5" fmla="*/ 98 w 479523"/>
                        <a:gd name="connsiteY5" fmla="*/ 71479 h 664422"/>
                        <a:gd name="connsiteX0" fmla="*/ 610 w 480035"/>
                        <a:gd name="connsiteY0" fmla="*/ 53336 h 646279"/>
                        <a:gd name="connsiteX1" fmla="*/ 189522 w 480035"/>
                        <a:gd name="connsiteY1" fmla="*/ 35029 h 646279"/>
                        <a:gd name="connsiteX2" fmla="*/ 480035 w 480035"/>
                        <a:gd name="connsiteY2" fmla="*/ 167636 h 646279"/>
                        <a:gd name="connsiteX3" fmla="*/ 350996 w 480035"/>
                        <a:gd name="connsiteY3" fmla="*/ 488627 h 646279"/>
                        <a:gd name="connsiteX4" fmla="*/ 137135 w 480035"/>
                        <a:gd name="connsiteY4" fmla="*/ 628855 h 646279"/>
                        <a:gd name="connsiteX5" fmla="*/ 610 w 480035"/>
                        <a:gd name="connsiteY5" fmla="*/ 53336 h 646279"/>
                        <a:gd name="connsiteX0" fmla="*/ 2098 w 481523"/>
                        <a:gd name="connsiteY0" fmla="*/ 42384 h 635327"/>
                        <a:gd name="connsiteX1" fmla="*/ 243397 w 481523"/>
                        <a:gd name="connsiteY1" fmla="*/ 52652 h 635327"/>
                        <a:gd name="connsiteX2" fmla="*/ 481523 w 481523"/>
                        <a:gd name="connsiteY2" fmla="*/ 156684 h 635327"/>
                        <a:gd name="connsiteX3" fmla="*/ 352484 w 481523"/>
                        <a:gd name="connsiteY3" fmla="*/ 477675 h 635327"/>
                        <a:gd name="connsiteX4" fmla="*/ 138623 w 481523"/>
                        <a:gd name="connsiteY4" fmla="*/ 617903 h 635327"/>
                        <a:gd name="connsiteX5" fmla="*/ 2098 w 481523"/>
                        <a:gd name="connsiteY5" fmla="*/ 42384 h 635327"/>
                        <a:gd name="connsiteX0" fmla="*/ 2098 w 481523"/>
                        <a:gd name="connsiteY0" fmla="*/ 51258 h 644201"/>
                        <a:gd name="connsiteX1" fmla="*/ 243397 w 481523"/>
                        <a:gd name="connsiteY1" fmla="*/ 61526 h 644201"/>
                        <a:gd name="connsiteX2" fmla="*/ 481523 w 481523"/>
                        <a:gd name="connsiteY2" fmla="*/ 165558 h 644201"/>
                        <a:gd name="connsiteX3" fmla="*/ 352484 w 481523"/>
                        <a:gd name="connsiteY3" fmla="*/ 486549 h 644201"/>
                        <a:gd name="connsiteX4" fmla="*/ 138623 w 481523"/>
                        <a:gd name="connsiteY4" fmla="*/ 626777 h 644201"/>
                        <a:gd name="connsiteX5" fmla="*/ 2098 w 481523"/>
                        <a:gd name="connsiteY5" fmla="*/ 51258 h 644201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28 w 481553"/>
                        <a:gd name="connsiteY0" fmla="*/ 51258 h 640240"/>
                        <a:gd name="connsiteX1" fmla="*/ 243427 w 481553"/>
                        <a:gd name="connsiteY1" fmla="*/ 61526 h 640240"/>
                        <a:gd name="connsiteX2" fmla="*/ 481553 w 481553"/>
                        <a:gd name="connsiteY2" fmla="*/ 165558 h 640240"/>
                        <a:gd name="connsiteX3" fmla="*/ 362039 w 481553"/>
                        <a:gd name="connsiteY3" fmla="*/ 453212 h 640240"/>
                        <a:gd name="connsiteX4" fmla="*/ 138653 w 481553"/>
                        <a:gd name="connsiteY4" fmla="*/ 626777 h 640240"/>
                        <a:gd name="connsiteX5" fmla="*/ 2128 w 481553"/>
                        <a:gd name="connsiteY5" fmla="*/ 51258 h 640240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271"/>
                        <a:gd name="connsiteX1" fmla="*/ 243427 w 481553"/>
                        <a:gd name="connsiteY1" fmla="*/ 61526 h 643271"/>
                        <a:gd name="connsiteX2" fmla="*/ 481553 w 481553"/>
                        <a:gd name="connsiteY2" fmla="*/ 165558 h 643271"/>
                        <a:gd name="connsiteX3" fmla="*/ 362039 w 481553"/>
                        <a:gd name="connsiteY3" fmla="*/ 448450 h 643271"/>
                        <a:gd name="connsiteX4" fmla="*/ 138653 w 481553"/>
                        <a:gd name="connsiteY4" fmla="*/ 626777 h 643271"/>
                        <a:gd name="connsiteX5" fmla="*/ 2128 w 481553"/>
                        <a:gd name="connsiteY5" fmla="*/ 51258 h 643271"/>
                        <a:gd name="connsiteX0" fmla="*/ 2128 w 481553"/>
                        <a:gd name="connsiteY0" fmla="*/ 51258 h 640472"/>
                        <a:gd name="connsiteX1" fmla="*/ 243427 w 481553"/>
                        <a:gd name="connsiteY1" fmla="*/ 61526 h 640472"/>
                        <a:gd name="connsiteX2" fmla="*/ 481553 w 481553"/>
                        <a:gd name="connsiteY2" fmla="*/ 165558 h 640472"/>
                        <a:gd name="connsiteX3" fmla="*/ 362039 w 481553"/>
                        <a:gd name="connsiteY3" fmla="*/ 448450 h 640472"/>
                        <a:gd name="connsiteX4" fmla="*/ 138653 w 481553"/>
                        <a:gd name="connsiteY4" fmla="*/ 626777 h 640472"/>
                        <a:gd name="connsiteX5" fmla="*/ 2128 w 481553"/>
                        <a:gd name="connsiteY5" fmla="*/ 51258 h 640472"/>
                        <a:gd name="connsiteX0" fmla="*/ 2128 w 481553"/>
                        <a:gd name="connsiteY0" fmla="*/ 60098 h 649312"/>
                        <a:gd name="connsiteX1" fmla="*/ 243427 w 481553"/>
                        <a:gd name="connsiteY1" fmla="*/ 70366 h 649312"/>
                        <a:gd name="connsiteX2" fmla="*/ 481553 w 481553"/>
                        <a:gd name="connsiteY2" fmla="*/ 174398 h 649312"/>
                        <a:gd name="connsiteX3" fmla="*/ 362039 w 481553"/>
                        <a:gd name="connsiteY3" fmla="*/ 457290 h 649312"/>
                        <a:gd name="connsiteX4" fmla="*/ 138653 w 481553"/>
                        <a:gd name="connsiteY4" fmla="*/ 635617 h 649312"/>
                        <a:gd name="connsiteX5" fmla="*/ 2128 w 481553"/>
                        <a:gd name="connsiteY5" fmla="*/ 60098 h 649312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239 w 481664"/>
                        <a:gd name="connsiteY0" fmla="*/ 40447 h 629661"/>
                        <a:gd name="connsiteX1" fmla="*/ 246713 w 481664"/>
                        <a:gd name="connsiteY1" fmla="*/ 87228 h 629661"/>
                        <a:gd name="connsiteX2" fmla="*/ 481664 w 481664"/>
                        <a:gd name="connsiteY2" fmla="*/ 154747 h 629661"/>
                        <a:gd name="connsiteX3" fmla="*/ 362150 w 481664"/>
                        <a:gd name="connsiteY3" fmla="*/ 437639 h 629661"/>
                        <a:gd name="connsiteX4" fmla="*/ 138764 w 481664"/>
                        <a:gd name="connsiteY4" fmla="*/ 615966 h 629661"/>
                        <a:gd name="connsiteX5" fmla="*/ 2239 w 481664"/>
                        <a:gd name="connsiteY5" fmla="*/ 40447 h 629661"/>
                        <a:gd name="connsiteX0" fmla="*/ 2239 w 481664"/>
                        <a:gd name="connsiteY0" fmla="*/ 43739 h 632953"/>
                        <a:gd name="connsiteX1" fmla="*/ 246713 w 481664"/>
                        <a:gd name="connsiteY1" fmla="*/ 90520 h 632953"/>
                        <a:gd name="connsiteX2" fmla="*/ 481664 w 481664"/>
                        <a:gd name="connsiteY2" fmla="*/ 158039 h 632953"/>
                        <a:gd name="connsiteX3" fmla="*/ 362150 w 481664"/>
                        <a:gd name="connsiteY3" fmla="*/ 440931 h 632953"/>
                        <a:gd name="connsiteX4" fmla="*/ 138764 w 481664"/>
                        <a:gd name="connsiteY4" fmla="*/ 619258 h 632953"/>
                        <a:gd name="connsiteX5" fmla="*/ 2239 w 481664"/>
                        <a:gd name="connsiteY5" fmla="*/ 43739 h 632953"/>
                        <a:gd name="connsiteX0" fmla="*/ 2239 w 481664"/>
                        <a:gd name="connsiteY0" fmla="*/ 37793 h 627007"/>
                        <a:gd name="connsiteX1" fmla="*/ 246713 w 481664"/>
                        <a:gd name="connsiteY1" fmla="*/ 84574 h 627007"/>
                        <a:gd name="connsiteX2" fmla="*/ 481664 w 481664"/>
                        <a:gd name="connsiteY2" fmla="*/ 152093 h 627007"/>
                        <a:gd name="connsiteX3" fmla="*/ 362150 w 481664"/>
                        <a:gd name="connsiteY3" fmla="*/ 434985 h 627007"/>
                        <a:gd name="connsiteX4" fmla="*/ 138764 w 481664"/>
                        <a:gd name="connsiteY4" fmla="*/ 613312 h 627007"/>
                        <a:gd name="connsiteX5" fmla="*/ 2239 w 481664"/>
                        <a:gd name="connsiteY5" fmla="*/ 37793 h 627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1664" h="627007">
                          <a:moveTo>
                            <a:pt x="2239" y="37793"/>
                          </a:moveTo>
                          <a:cubicBezTo>
                            <a:pt x="20230" y="-50330"/>
                            <a:pt x="209670" y="36948"/>
                            <a:pt x="246713" y="84574"/>
                          </a:cubicBezTo>
                          <a:cubicBezTo>
                            <a:pt x="283756" y="132200"/>
                            <a:pt x="403687" y="139729"/>
                            <a:pt x="481664" y="152093"/>
                          </a:cubicBezTo>
                          <a:cubicBezTo>
                            <a:pt x="431053" y="215257"/>
                            <a:pt x="365854" y="251224"/>
                            <a:pt x="362150" y="434985"/>
                          </a:cubicBezTo>
                          <a:cubicBezTo>
                            <a:pt x="374321" y="486984"/>
                            <a:pt x="198749" y="679511"/>
                            <a:pt x="138764" y="613312"/>
                          </a:cubicBezTo>
                          <a:cubicBezTo>
                            <a:pt x="78779" y="547113"/>
                            <a:pt x="-15752" y="125916"/>
                            <a:pt x="2239" y="37793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621" name="Group 620"/>
                  <p:cNvGrpSpPr/>
                  <p:nvPr/>
                </p:nvGrpSpPr>
                <p:grpSpPr>
                  <a:xfrm>
                    <a:off x="3831816" y="-153826"/>
                    <a:ext cx="1847921" cy="2353905"/>
                    <a:chOff x="3831816" y="-153826"/>
                    <a:chExt cx="1847921" cy="2353905"/>
                  </a:xfrm>
                </p:grpSpPr>
                <p:sp>
                  <p:nvSpPr>
                    <p:cNvPr id="622" name="Oval 3"/>
                    <p:cNvSpPr/>
                    <p:nvPr/>
                  </p:nvSpPr>
                  <p:spPr>
                    <a:xfrm>
                      <a:off x="3831816" y="536478"/>
                      <a:ext cx="1845791" cy="1663601"/>
                    </a:xfrm>
                    <a:custGeom>
                      <a:avLst/>
                      <a:gdLst>
                        <a:gd name="connsiteX0" fmla="*/ 0 w 1596571"/>
                        <a:gd name="connsiteY0" fmla="*/ 772886 h 1545772"/>
                        <a:gd name="connsiteX1" fmla="*/ 798286 w 1596571"/>
                        <a:gd name="connsiteY1" fmla="*/ 0 h 1545772"/>
                        <a:gd name="connsiteX2" fmla="*/ 1596572 w 1596571"/>
                        <a:gd name="connsiteY2" fmla="*/ 772886 h 1545772"/>
                        <a:gd name="connsiteX3" fmla="*/ 798286 w 1596571"/>
                        <a:gd name="connsiteY3" fmla="*/ 1545772 h 1545772"/>
                        <a:gd name="connsiteX4" fmla="*/ 0 w 1596571"/>
                        <a:gd name="connsiteY4" fmla="*/ 772886 h 1545772"/>
                        <a:gd name="connsiteX0" fmla="*/ 32494 w 1629066"/>
                        <a:gd name="connsiteY0" fmla="*/ 792160 h 1565046"/>
                        <a:gd name="connsiteX1" fmla="*/ 221180 w 1629066"/>
                        <a:gd name="connsiteY1" fmla="*/ 280532 h 1565046"/>
                        <a:gd name="connsiteX2" fmla="*/ 830780 w 1629066"/>
                        <a:gd name="connsiteY2" fmla="*/ 19274 h 1565046"/>
                        <a:gd name="connsiteX3" fmla="*/ 1629066 w 1629066"/>
                        <a:gd name="connsiteY3" fmla="*/ 792160 h 1565046"/>
                        <a:gd name="connsiteX4" fmla="*/ 830780 w 1629066"/>
                        <a:gd name="connsiteY4" fmla="*/ 1565046 h 1565046"/>
                        <a:gd name="connsiteX5" fmla="*/ 32494 w 1629066"/>
                        <a:gd name="connsiteY5" fmla="*/ 792160 h 1565046"/>
                        <a:gd name="connsiteX0" fmla="*/ 32494 w 1629066"/>
                        <a:gd name="connsiteY0" fmla="*/ 909772 h 1682658"/>
                        <a:gd name="connsiteX1" fmla="*/ 221180 w 1629066"/>
                        <a:gd name="connsiteY1" fmla="*/ 398144 h 1682658"/>
                        <a:gd name="connsiteX2" fmla="*/ 1186380 w 1629066"/>
                        <a:gd name="connsiteY2" fmla="*/ 13514 h 1682658"/>
                        <a:gd name="connsiteX3" fmla="*/ 1629066 w 1629066"/>
                        <a:gd name="connsiteY3" fmla="*/ 909772 h 1682658"/>
                        <a:gd name="connsiteX4" fmla="*/ 830780 w 1629066"/>
                        <a:gd name="connsiteY4" fmla="*/ 1682658 h 1682658"/>
                        <a:gd name="connsiteX5" fmla="*/ 32494 w 1629066"/>
                        <a:gd name="connsiteY5" fmla="*/ 909772 h 1682658"/>
                        <a:gd name="connsiteX0" fmla="*/ 41810 w 1580324"/>
                        <a:gd name="connsiteY0" fmla="*/ 975086 h 1682952"/>
                        <a:gd name="connsiteX1" fmla="*/ 172438 w 1580324"/>
                        <a:gd name="connsiteY1" fmla="*/ 398144 h 1682952"/>
                        <a:gd name="connsiteX2" fmla="*/ 1137638 w 1580324"/>
                        <a:gd name="connsiteY2" fmla="*/ 13514 h 1682952"/>
                        <a:gd name="connsiteX3" fmla="*/ 1580324 w 1580324"/>
                        <a:gd name="connsiteY3" fmla="*/ 909772 h 1682952"/>
                        <a:gd name="connsiteX4" fmla="*/ 782038 w 1580324"/>
                        <a:gd name="connsiteY4" fmla="*/ 1682658 h 1682952"/>
                        <a:gd name="connsiteX5" fmla="*/ 41810 w 1580324"/>
                        <a:gd name="connsiteY5" fmla="*/ 975086 h 1682952"/>
                        <a:gd name="connsiteX0" fmla="*/ 41810 w 1580324"/>
                        <a:gd name="connsiteY0" fmla="*/ 975086 h 1711798"/>
                        <a:gd name="connsiteX1" fmla="*/ 172438 w 1580324"/>
                        <a:gd name="connsiteY1" fmla="*/ 398144 h 1711798"/>
                        <a:gd name="connsiteX2" fmla="*/ 1137638 w 1580324"/>
                        <a:gd name="connsiteY2" fmla="*/ 13514 h 1711798"/>
                        <a:gd name="connsiteX3" fmla="*/ 1580324 w 1580324"/>
                        <a:gd name="connsiteY3" fmla="*/ 909772 h 1711798"/>
                        <a:gd name="connsiteX4" fmla="*/ 782038 w 1580324"/>
                        <a:gd name="connsiteY4" fmla="*/ 1682658 h 1711798"/>
                        <a:gd name="connsiteX5" fmla="*/ 346608 w 1580324"/>
                        <a:gd name="connsiteY5" fmla="*/ 1493972 h 1711798"/>
                        <a:gd name="connsiteX6" fmla="*/ 41810 w 1580324"/>
                        <a:gd name="connsiteY6" fmla="*/ 975086 h 1711798"/>
                        <a:gd name="connsiteX0" fmla="*/ 268869 w 1807383"/>
                        <a:gd name="connsiteY0" fmla="*/ 975086 h 1763926"/>
                        <a:gd name="connsiteX1" fmla="*/ 399497 w 1807383"/>
                        <a:gd name="connsiteY1" fmla="*/ 398144 h 1763926"/>
                        <a:gd name="connsiteX2" fmla="*/ 1364697 w 1807383"/>
                        <a:gd name="connsiteY2" fmla="*/ 13514 h 1763926"/>
                        <a:gd name="connsiteX3" fmla="*/ 1807383 w 1807383"/>
                        <a:gd name="connsiteY3" fmla="*/ 909772 h 1763926"/>
                        <a:gd name="connsiteX4" fmla="*/ 1009097 w 1807383"/>
                        <a:gd name="connsiteY4" fmla="*/ 1682658 h 1763926"/>
                        <a:gd name="connsiteX5" fmla="*/ 29381 w 1807383"/>
                        <a:gd name="connsiteY5" fmla="*/ 1660886 h 1763926"/>
                        <a:gd name="connsiteX6" fmla="*/ 268869 w 1807383"/>
                        <a:gd name="connsiteY6" fmla="*/ 975086 h 1763926"/>
                        <a:gd name="connsiteX0" fmla="*/ 268869 w 1807383"/>
                        <a:gd name="connsiteY0" fmla="*/ 975086 h 1769082"/>
                        <a:gd name="connsiteX1" fmla="*/ 399497 w 1807383"/>
                        <a:gd name="connsiteY1" fmla="*/ 398144 h 1769082"/>
                        <a:gd name="connsiteX2" fmla="*/ 1364697 w 1807383"/>
                        <a:gd name="connsiteY2" fmla="*/ 13514 h 1769082"/>
                        <a:gd name="connsiteX3" fmla="*/ 1807383 w 1807383"/>
                        <a:gd name="connsiteY3" fmla="*/ 909772 h 1769082"/>
                        <a:gd name="connsiteX4" fmla="*/ 1009097 w 1807383"/>
                        <a:gd name="connsiteY4" fmla="*/ 1682658 h 1769082"/>
                        <a:gd name="connsiteX5" fmla="*/ 537382 w 1807383"/>
                        <a:gd name="connsiteY5" fmla="*/ 1747972 h 1769082"/>
                        <a:gd name="connsiteX6" fmla="*/ 29381 w 1807383"/>
                        <a:gd name="connsiteY6" fmla="*/ 1660886 h 1769082"/>
                        <a:gd name="connsiteX7" fmla="*/ 268869 w 1807383"/>
                        <a:gd name="connsiteY7" fmla="*/ 975086 h 1769082"/>
                        <a:gd name="connsiteX0" fmla="*/ 268869 w 1807383"/>
                        <a:gd name="connsiteY0" fmla="*/ 975086 h 1815620"/>
                        <a:gd name="connsiteX1" fmla="*/ 399497 w 1807383"/>
                        <a:gd name="connsiteY1" fmla="*/ 398144 h 1815620"/>
                        <a:gd name="connsiteX2" fmla="*/ 1364697 w 1807383"/>
                        <a:gd name="connsiteY2" fmla="*/ 13514 h 1815620"/>
                        <a:gd name="connsiteX3" fmla="*/ 1807383 w 1807383"/>
                        <a:gd name="connsiteY3" fmla="*/ 909772 h 1815620"/>
                        <a:gd name="connsiteX4" fmla="*/ 1009097 w 1807383"/>
                        <a:gd name="connsiteY4" fmla="*/ 1682658 h 1815620"/>
                        <a:gd name="connsiteX5" fmla="*/ 334182 w 1807383"/>
                        <a:gd name="connsiteY5" fmla="*/ 1813286 h 1815620"/>
                        <a:gd name="connsiteX6" fmla="*/ 29381 w 1807383"/>
                        <a:gd name="connsiteY6" fmla="*/ 1660886 h 1815620"/>
                        <a:gd name="connsiteX7" fmla="*/ 268869 w 1807383"/>
                        <a:gd name="connsiteY7" fmla="*/ 975086 h 1815620"/>
                        <a:gd name="connsiteX0" fmla="*/ 268869 w 1807383"/>
                        <a:gd name="connsiteY0" fmla="*/ 975086 h 1758064"/>
                        <a:gd name="connsiteX1" fmla="*/ 399497 w 1807383"/>
                        <a:gd name="connsiteY1" fmla="*/ 398144 h 1758064"/>
                        <a:gd name="connsiteX2" fmla="*/ 1364697 w 1807383"/>
                        <a:gd name="connsiteY2" fmla="*/ 13514 h 1758064"/>
                        <a:gd name="connsiteX3" fmla="*/ 1807383 w 1807383"/>
                        <a:gd name="connsiteY3" fmla="*/ 909772 h 1758064"/>
                        <a:gd name="connsiteX4" fmla="*/ 1009097 w 1807383"/>
                        <a:gd name="connsiteY4" fmla="*/ 1682658 h 1758064"/>
                        <a:gd name="connsiteX5" fmla="*/ 435782 w 1807383"/>
                        <a:gd name="connsiteY5" fmla="*/ 1726201 h 1758064"/>
                        <a:gd name="connsiteX6" fmla="*/ 29381 w 1807383"/>
                        <a:gd name="connsiteY6" fmla="*/ 1660886 h 1758064"/>
                        <a:gd name="connsiteX7" fmla="*/ 268869 w 1807383"/>
                        <a:gd name="connsiteY7" fmla="*/ 975086 h 1758064"/>
                        <a:gd name="connsiteX0" fmla="*/ 268869 w 1807383"/>
                        <a:gd name="connsiteY0" fmla="*/ 975086 h 1777529"/>
                        <a:gd name="connsiteX1" fmla="*/ 399497 w 1807383"/>
                        <a:gd name="connsiteY1" fmla="*/ 398144 h 1777529"/>
                        <a:gd name="connsiteX2" fmla="*/ 1364697 w 1807383"/>
                        <a:gd name="connsiteY2" fmla="*/ 13514 h 1777529"/>
                        <a:gd name="connsiteX3" fmla="*/ 1807383 w 1807383"/>
                        <a:gd name="connsiteY3" fmla="*/ 909772 h 1777529"/>
                        <a:gd name="connsiteX4" fmla="*/ 1009097 w 1807383"/>
                        <a:gd name="connsiteY4" fmla="*/ 1682658 h 1777529"/>
                        <a:gd name="connsiteX5" fmla="*/ 406754 w 1807383"/>
                        <a:gd name="connsiteY5" fmla="*/ 1762487 h 1777529"/>
                        <a:gd name="connsiteX6" fmla="*/ 29381 w 1807383"/>
                        <a:gd name="connsiteY6" fmla="*/ 1660886 h 1777529"/>
                        <a:gd name="connsiteX7" fmla="*/ 268869 w 1807383"/>
                        <a:gd name="connsiteY7" fmla="*/ 975086 h 1777529"/>
                        <a:gd name="connsiteX0" fmla="*/ 221650 w 1760164"/>
                        <a:gd name="connsiteY0" fmla="*/ 975086 h 1777529"/>
                        <a:gd name="connsiteX1" fmla="*/ 352278 w 1760164"/>
                        <a:gd name="connsiteY1" fmla="*/ 398144 h 1777529"/>
                        <a:gd name="connsiteX2" fmla="*/ 1317478 w 1760164"/>
                        <a:gd name="connsiteY2" fmla="*/ 13514 h 1777529"/>
                        <a:gd name="connsiteX3" fmla="*/ 1760164 w 1760164"/>
                        <a:gd name="connsiteY3" fmla="*/ 909772 h 1777529"/>
                        <a:gd name="connsiteX4" fmla="*/ 961878 w 1760164"/>
                        <a:gd name="connsiteY4" fmla="*/ 1682658 h 1777529"/>
                        <a:gd name="connsiteX5" fmla="*/ 359535 w 1760164"/>
                        <a:gd name="connsiteY5" fmla="*/ 1762487 h 1777529"/>
                        <a:gd name="connsiteX6" fmla="*/ 32962 w 1760164"/>
                        <a:gd name="connsiteY6" fmla="*/ 1544771 h 1777529"/>
                        <a:gd name="connsiteX7" fmla="*/ 221650 w 1760164"/>
                        <a:gd name="connsiteY7" fmla="*/ 975086 h 1777529"/>
                        <a:gd name="connsiteX0" fmla="*/ 221650 w 1760164"/>
                        <a:gd name="connsiteY0" fmla="*/ 926194 h 1728637"/>
                        <a:gd name="connsiteX1" fmla="*/ 352278 w 1760164"/>
                        <a:gd name="connsiteY1" fmla="*/ 349252 h 1728637"/>
                        <a:gd name="connsiteX2" fmla="*/ 1288450 w 1760164"/>
                        <a:gd name="connsiteY2" fmla="*/ 15422 h 1728637"/>
                        <a:gd name="connsiteX3" fmla="*/ 1760164 w 1760164"/>
                        <a:gd name="connsiteY3" fmla="*/ 860880 h 1728637"/>
                        <a:gd name="connsiteX4" fmla="*/ 961878 w 1760164"/>
                        <a:gd name="connsiteY4" fmla="*/ 1633766 h 1728637"/>
                        <a:gd name="connsiteX5" fmla="*/ 359535 w 1760164"/>
                        <a:gd name="connsiteY5" fmla="*/ 1713595 h 1728637"/>
                        <a:gd name="connsiteX6" fmla="*/ 32962 w 1760164"/>
                        <a:gd name="connsiteY6" fmla="*/ 1495879 h 1728637"/>
                        <a:gd name="connsiteX7" fmla="*/ 221650 w 1760164"/>
                        <a:gd name="connsiteY7" fmla="*/ 926194 h 1728637"/>
                        <a:gd name="connsiteX0" fmla="*/ 221650 w 1760164"/>
                        <a:gd name="connsiteY0" fmla="*/ 926194 h 1713756"/>
                        <a:gd name="connsiteX1" fmla="*/ 352278 w 1760164"/>
                        <a:gd name="connsiteY1" fmla="*/ 349252 h 1713756"/>
                        <a:gd name="connsiteX2" fmla="*/ 1288450 w 1760164"/>
                        <a:gd name="connsiteY2" fmla="*/ 15422 h 1713756"/>
                        <a:gd name="connsiteX3" fmla="*/ 1760164 w 1760164"/>
                        <a:gd name="connsiteY3" fmla="*/ 860880 h 1713756"/>
                        <a:gd name="connsiteX4" fmla="*/ 1143306 w 1760164"/>
                        <a:gd name="connsiteY4" fmla="*/ 1517651 h 1713756"/>
                        <a:gd name="connsiteX5" fmla="*/ 359535 w 1760164"/>
                        <a:gd name="connsiteY5" fmla="*/ 1713595 h 1713756"/>
                        <a:gd name="connsiteX6" fmla="*/ 32962 w 1760164"/>
                        <a:gd name="connsiteY6" fmla="*/ 1495879 h 1713756"/>
                        <a:gd name="connsiteX7" fmla="*/ 221650 w 1760164"/>
                        <a:gd name="connsiteY7" fmla="*/ 926194 h 1713756"/>
                        <a:gd name="connsiteX0" fmla="*/ 221650 w 1760164"/>
                        <a:gd name="connsiteY0" fmla="*/ 926194 h 1713662"/>
                        <a:gd name="connsiteX1" fmla="*/ 352278 w 1760164"/>
                        <a:gd name="connsiteY1" fmla="*/ 349252 h 1713662"/>
                        <a:gd name="connsiteX2" fmla="*/ 1288450 w 1760164"/>
                        <a:gd name="connsiteY2" fmla="*/ 15422 h 1713662"/>
                        <a:gd name="connsiteX3" fmla="*/ 1760164 w 1760164"/>
                        <a:gd name="connsiteY3" fmla="*/ 860880 h 1713662"/>
                        <a:gd name="connsiteX4" fmla="*/ 1143306 w 1760164"/>
                        <a:gd name="connsiteY4" fmla="*/ 1517651 h 1713662"/>
                        <a:gd name="connsiteX5" fmla="*/ 359535 w 1760164"/>
                        <a:gd name="connsiteY5" fmla="*/ 1713595 h 1713662"/>
                        <a:gd name="connsiteX6" fmla="*/ 32962 w 1760164"/>
                        <a:gd name="connsiteY6" fmla="*/ 1495879 h 1713662"/>
                        <a:gd name="connsiteX7" fmla="*/ 221650 w 1760164"/>
                        <a:gd name="connsiteY7" fmla="*/ 926194 h 1713662"/>
                        <a:gd name="connsiteX0" fmla="*/ 221650 w 1760164"/>
                        <a:gd name="connsiteY0" fmla="*/ 926194 h 1713726"/>
                        <a:gd name="connsiteX1" fmla="*/ 352278 w 1760164"/>
                        <a:gd name="connsiteY1" fmla="*/ 349252 h 1713726"/>
                        <a:gd name="connsiteX2" fmla="*/ 1288450 w 1760164"/>
                        <a:gd name="connsiteY2" fmla="*/ 15422 h 1713726"/>
                        <a:gd name="connsiteX3" fmla="*/ 1760164 w 1760164"/>
                        <a:gd name="connsiteY3" fmla="*/ 860880 h 1713726"/>
                        <a:gd name="connsiteX4" fmla="*/ 1099763 w 1760164"/>
                        <a:gd name="connsiteY4" fmla="*/ 1590222 h 1713726"/>
                        <a:gd name="connsiteX5" fmla="*/ 359535 w 1760164"/>
                        <a:gd name="connsiteY5" fmla="*/ 1713595 h 1713726"/>
                        <a:gd name="connsiteX6" fmla="*/ 32962 w 1760164"/>
                        <a:gd name="connsiteY6" fmla="*/ 1495879 h 1713726"/>
                        <a:gd name="connsiteX7" fmla="*/ 221650 w 1760164"/>
                        <a:gd name="connsiteY7" fmla="*/ 926194 h 1713726"/>
                        <a:gd name="connsiteX0" fmla="*/ 222507 w 1761021"/>
                        <a:gd name="connsiteY0" fmla="*/ 944551 h 1732083"/>
                        <a:gd name="connsiteX1" fmla="*/ 411192 w 1761021"/>
                        <a:gd name="connsiteY1" fmla="*/ 229723 h 1732083"/>
                        <a:gd name="connsiteX2" fmla="*/ 1289307 w 1761021"/>
                        <a:gd name="connsiteY2" fmla="*/ 33779 h 1732083"/>
                        <a:gd name="connsiteX3" fmla="*/ 1761021 w 1761021"/>
                        <a:gd name="connsiteY3" fmla="*/ 879237 h 1732083"/>
                        <a:gd name="connsiteX4" fmla="*/ 1100620 w 1761021"/>
                        <a:gd name="connsiteY4" fmla="*/ 1608579 h 1732083"/>
                        <a:gd name="connsiteX5" fmla="*/ 360392 w 1761021"/>
                        <a:gd name="connsiteY5" fmla="*/ 1731952 h 1732083"/>
                        <a:gd name="connsiteX6" fmla="*/ 33819 w 1761021"/>
                        <a:gd name="connsiteY6" fmla="*/ 1514236 h 1732083"/>
                        <a:gd name="connsiteX7" fmla="*/ 222507 w 1761021"/>
                        <a:gd name="connsiteY7" fmla="*/ 944551 h 1732083"/>
                        <a:gd name="connsiteX0" fmla="*/ 222074 w 1760588"/>
                        <a:gd name="connsiteY0" fmla="*/ 931453 h 1718985"/>
                        <a:gd name="connsiteX1" fmla="*/ 381730 w 1760588"/>
                        <a:gd name="connsiteY1" fmla="*/ 303710 h 1718985"/>
                        <a:gd name="connsiteX2" fmla="*/ 1288874 w 1760588"/>
                        <a:gd name="connsiteY2" fmla="*/ 20681 h 1718985"/>
                        <a:gd name="connsiteX3" fmla="*/ 1760588 w 1760588"/>
                        <a:gd name="connsiteY3" fmla="*/ 866139 h 1718985"/>
                        <a:gd name="connsiteX4" fmla="*/ 1100187 w 1760588"/>
                        <a:gd name="connsiteY4" fmla="*/ 1595481 h 1718985"/>
                        <a:gd name="connsiteX5" fmla="*/ 359959 w 1760588"/>
                        <a:gd name="connsiteY5" fmla="*/ 1718854 h 1718985"/>
                        <a:gd name="connsiteX6" fmla="*/ 33386 w 1760588"/>
                        <a:gd name="connsiteY6" fmla="*/ 1501138 h 1718985"/>
                        <a:gd name="connsiteX7" fmla="*/ 222074 w 1760588"/>
                        <a:gd name="connsiteY7" fmla="*/ 931453 h 1718985"/>
                        <a:gd name="connsiteX0" fmla="*/ 222074 w 1760588"/>
                        <a:gd name="connsiteY0" fmla="*/ 931453 h 1718985"/>
                        <a:gd name="connsiteX1" fmla="*/ 381730 w 1760588"/>
                        <a:gd name="connsiteY1" fmla="*/ 303710 h 1718985"/>
                        <a:gd name="connsiteX2" fmla="*/ 1288874 w 1760588"/>
                        <a:gd name="connsiteY2" fmla="*/ 20681 h 1718985"/>
                        <a:gd name="connsiteX3" fmla="*/ 1760588 w 1760588"/>
                        <a:gd name="connsiteY3" fmla="*/ 866139 h 1718985"/>
                        <a:gd name="connsiteX4" fmla="*/ 1100187 w 1760588"/>
                        <a:gd name="connsiteY4" fmla="*/ 1595481 h 1718985"/>
                        <a:gd name="connsiteX5" fmla="*/ 359959 w 1760588"/>
                        <a:gd name="connsiteY5" fmla="*/ 1718854 h 1718985"/>
                        <a:gd name="connsiteX6" fmla="*/ 33386 w 1760588"/>
                        <a:gd name="connsiteY6" fmla="*/ 1501138 h 1718985"/>
                        <a:gd name="connsiteX7" fmla="*/ 222074 w 1760588"/>
                        <a:gd name="connsiteY7" fmla="*/ 931453 h 1718985"/>
                        <a:gd name="connsiteX0" fmla="*/ 222074 w 1760588"/>
                        <a:gd name="connsiteY0" fmla="*/ 954807 h 1742339"/>
                        <a:gd name="connsiteX1" fmla="*/ 381730 w 1760588"/>
                        <a:gd name="connsiteY1" fmla="*/ 327064 h 1742339"/>
                        <a:gd name="connsiteX2" fmla="*/ 1288874 w 1760588"/>
                        <a:gd name="connsiteY2" fmla="*/ 44035 h 1742339"/>
                        <a:gd name="connsiteX3" fmla="*/ 1760588 w 1760588"/>
                        <a:gd name="connsiteY3" fmla="*/ 889493 h 1742339"/>
                        <a:gd name="connsiteX4" fmla="*/ 1100187 w 1760588"/>
                        <a:gd name="connsiteY4" fmla="*/ 1618835 h 1742339"/>
                        <a:gd name="connsiteX5" fmla="*/ 359959 w 1760588"/>
                        <a:gd name="connsiteY5" fmla="*/ 1742208 h 1742339"/>
                        <a:gd name="connsiteX6" fmla="*/ 33386 w 1760588"/>
                        <a:gd name="connsiteY6" fmla="*/ 1524492 h 1742339"/>
                        <a:gd name="connsiteX7" fmla="*/ 222074 w 1760588"/>
                        <a:gd name="connsiteY7" fmla="*/ 954807 h 1742339"/>
                        <a:gd name="connsiteX0" fmla="*/ 248650 w 1787164"/>
                        <a:gd name="connsiteY0" fmla="*/ 954807 h 1742339"/>
                        <a:gd name="connsiteX1" fmla="*/ 408306 w 1787164"/>
                        <a:gd name="connsiteY1" fmla="*/ 327064 h 1742339"/>
                        <a:gd name="connsiteX2" fmla="*/ 1315450 w 1787164"/>
                        <a:gd name="connsiteY2" fmla="*/ 44035 h 1742339"/>
                        <a:gd name="connsiteX3" fmla="*/ 1787164 w 1787164"/>
                        <a:gd name="connsiteY3" fmla="*/ 889493 h 1742339"/>
                        <a:gd name="connsiteX4" fmla="*/ 1126763 w 1787164"/>
                        <a:gd name="connsiteY4" fmla="*/ 1618835 h 1742339"/>
                        <a:gd name="connsiteX5" fmla="*/ 386535 w 1787164"/>
                        <a:gd name="connsiteY5" fmla="*/ 1742208 h 1742339"/>
                        <a:gd name="connsiteX6" fmla="*/ 59962 w 1787164"/>
                        <a:gd name="connsiteY6" fmla="*/ 1524492 h 1742339"/>
                        <a:gd name="connsiteX7" fmla="*/ 16419 w 1787164"/>
                        <a:gd name="connsiteY7" fmla="*/ 1415637 h 1742339"/>
                        <a:gd name="connsiteX8" fmla="*/ 248650 w 1787164"/>
                        <a:gd name="connsiteY8" fmla="*/ 954807 h 1742339"/>
                        <a:gd name="connsiteX0" fmla="*/ 243588 w 1782102"/>
                        <a:gd name="connsiteY0" fmla="*/ 954807 h 1742339"/>
                        <a:gd name="connsiteX1" fmla="*/ 403244 w 1782102"/>
                        <a:gd name="connsiteY1" fmla="*/ 327064 h 1742339"/>
                        <a:gd name="connsiteX2" fmla="*/ 1310388 w 1782102"/>
                        <a:gd name="connsiteY2" fmla="*/ 44035 h 1742339"/>
                        <a:gd name="connsiteX3" fmla="*/ 1782102 w 1782102"/>
                        <a:gd name="connsiteY3" fmla="*/ 889493 h 1742339"/>
                        <a:gd name="connsiteX4" fmla="*/ 1121701 w 1782102"/>
                        <a:gd name="connsiteY4" fmla="*/ 1618835 h 1742339"/>
                        <a:gd name="connsiteX5" fmla="*/ 381473 w 1782102"/>
                        <a:gd name="connsiteY5" fmla="*/ 1742208 h 1742339"/>
                        <a:gd name="connsiteX6" fmla="*/ 54900 w 1782102"/>
                        <a:gd name="connsiteY6" fmla="*/ 1524492 h 1742339"/>
                        <a:gd name="connsiteX7" fmla="*/ 18614 w 1782102"/>
                        <a:gd name="connsiteY7" fmla="*/ 1364837 h 1742339"/>
                        <a:gd name="connsiteX8" fmla="*/ 243588 w 1782102"/>
                        <a:gd name="connsiteY8" fmla="*/ 954807 h 1742339"/>
                        <a:gd name="connsiteX0" fmla="*/ 243588 w 1782102"/>
                        <a:gd name="connsiteY0" fmla="*/ 954807 h 1742339"/>
                        <a:gd name="connsiteX1" fmla="*/ 403244 w 1782102"/>
                        <a:gd name="connsiteY1" fmla="*/ 327064 h 1742339"/>
                        <a:gd name="connsiteX2" fmla="*/ 1310388 w 1782102"/>
                        <a:gd name="connsiteY2" fmla="*/ 44035 h 1742339"/>
                        <a:gd name="connsiteX3" fmla="*/ 1782102 w 1782102"/>
                        <a:gd name="connsiteY3" fmla="*/ 889493 h 1742339"/>
                        <a:gd name="connsiteX4" fmla="*/ 1121701 w 1782102"/>
                        <a:gd name="connsiteY4" fmla="*/ 1618835 h 1742339"/>
                        <a:gd name="connsiteX5" fmla="*/ 381473 w 1782102"/>
                        <a:gd name="connsiteY5" fmla="*/ 1742208 h 1742339"/>
                        <a:gd name="connsiteX6" fmla="*/ 54900 w 1782102"/>
                        <a:gd name="connsiteY6" fmla="*/ 1524492 h 1742339"/>
                        <a:gd name="connsiteX7" fmla="*/ 18614 w 1782102"/>
                        <a:gd name="connsiteY7" fmla="*/ 1364837 h 1742339"/>
                        <a:gd name="connsiteX8" fmla="*/ 243588 w 1782102"/>
                        <a:gd name="connsiteY8" fmla="*/ 954807 h 1742339"/>
                        <a:gd name="connsiteX0" fmla="*/ 243588 w 1782102"/>
                        <a:gd name="connsiteY0" fmla="*/ 954807 h 1746900"/>
                        <a:gd name="connsiteX1" fmla="*/ 403244 w 1782102"/>
                        <a:gd name="connsiteY1" fmla="*/ 327064 h 1746900"/>
                        <a:gd name="connsiteX2" fmla="*/ 1310388 w 1782102"/>
                        <a:gd name="connsiteY2" fmla="*/ 44035 h 1746900"/>
                        <a:gd name="connsiteX3" fmla="*/ 1782102 w 1782102"/>
                        <a:gd name="connsiteY3" fmla="*/ 889493 h 1746900"/>
                        <a:gd name="connsiteX4" fmla="*/ 1121701 w 1782102"/>
                        <a:gd name="connsiteY4" fmla="*/ 1618835 h 1746900"/>
                        <a:gd name="connsiteX5" fmla="*/ 959019 w 1782102"/>
                        <a:gd name="connsiteY5" fmla="*/ 1669637 h 1746900"/>
                        <a:gd name="connsiteX6" fmla="*/ 381473 w 1782102"/>
                        <a:gd name="connsiteY6" fmla="*/ 1742208 h 1746900"/>
                        <a:gd name="connsiteX7" fmla="*/ 54900 w 1782102"/>
                        <a:gd name="connsiteY7" fmla="*/ 1524492 h 1746900"/>
                        <a:gd name="connsiteX8" fmla="*/ 18614 w 1782102"/>
                        <a:gd name="connsiteY8" fmla="*/ 1364837 h 1746900"/>
                        <a:gd name="connsiteX9" fmla="*/ 243588 w 1782102"/>
                        <a:gd name="connsiteY9" fmla="*/ 954807 h 1746900"/>
                        <a:gd name="connsiteX0" fmla="*/ 243588 w 1782102"/>
                        <a:gd name="connsiteY0" fmla="*/ 954807 h 1746900"/>
                        <a:gd name="connsiteX1" fmla="*/ 403244 w 1782102"/>
                        <a:gd name="connsiteY1" fmla="*/ 327064 h 1746900"/>
                        <a:gd name="connsiteX2" fmla="*/ 1310388 w 1782102"/>
                        <a:gd name="connsiteY2" fmla="*/ 44035 h 1746900"/>
                        <a:gd name="connsiteX3" fmla="*/ 1782102 w 1782102"/>
                        <a:gd name="connsiteY3" fmla="*/ 889493 h 1746900"/>
                        <a:gd name="connsiteX4" fmla="*/ 1490001 w 1782102"/>
                        <a:gd name="connsiteY4" fmla="*/ 1390235 h 1746900"/>
                        <a:gd name="connsiteX5" fmla="*/ 959019 w 1782102"/>
                        <a:gd name="connsiteY5" fmla="*/ 1669637 h 1746900"/>
                        <a:gd name="connsiteX6" fmla="*/ 381473 w 1782102"/>
                        <a:gd name="connsiteY6" fmla="*/ 1742208 h 1746900"/>
                        <a:gd name="connsiteX7" fmla="*/ 54900 w 1782102"/>
                        <a:gd name="connsiteY7" fmla="*/ 1524492 h 1746900"/>
                        <a:gd name="connsiteX8" fmla="*/ 18614 w 1782102"/>
                        <a:gd name="connsiteY8" fmla="*/ 1364837 h 1746900"/>
                        <a:gd name="connsiteX9" fmla="*/ 243588 w 1782102"/>
                        <a:gd name="connsiteY9" fmla="*/ 954807 h 1746900"/>
                        <a:gd name="connsiteX0" fmla="*/ 243588 w 1782102"/>
                        <a:gd name="connsiteY0" fmla="*/ 954807 h 1746900"/>
                        <a:gd name="connsiteX1" fmla="*/ 403244 w 1782102"/>
                        <a:gd name="connsiteY1" fmla="*/ 327064 h 1746900"/>
                        <a:gd name="connsiteX2" fmla="*/ 1310388 w 1782102"/>
                        <a:gd name="connsiteY2" fmla="*/ 44035 h 1746900"/>
                        <a:gd name="connsiteX3" fmla="*/ 1782102 w 1782102"/>
                        <a:gd name="connsiteY3" fmla="*/ 889493 h 1746900"/>
                        <a:gd name="connsiteX4" fmla="*/ 1490001 w 1782102"/>
                        <a:gd name="connsiteY4" fmla="*/ 1390235 h 1746900"/>
                        <a:gd name="connsiteX5" fmla="*/ 959019 w 1782102"/>
                        <a:gd name="connsiteY5" fmla="*/ 1669637 h 1746900"/>
                        <a:gd name="connsiteX6" fmla="*/ 381473 w 1782102"/>
                        <a:gd name="connsiteY6" fmla="*/ 1742208 h 1746900"/>
                        <a:gd name="connsiteX7" fmla="*/ 54900 w 1782102"/>
                        <a:gd name="connsiteY7" fmla="*/ 1524492 h 1746900"/>
                        <a:gd name="connsiteX8" fmla="*/ 18614 w 1782102"/>
                        <a:gd name="connsiteY8" fmla="*/ 1364837 h 1746900"/>
                        <a:gd name="connsiteX9" fmla="*/ 243588 w 1782102"/>
                        <a:gd name="connsiteY9" fmla="*/ 954807 h 1746900"/>
                        <a:gd name="connsiteX0" fmla="*/ 243588 w 1782102"/>
                        <a:gd name="connsiteY0" fmla="*/ 954807 h 1746900"/>
                        <a:gd name="connsiteX1" fmla="*/ 403244 w 1782102"/>
                        <a:gd name="connsiteY1" fmla="*/ 327064 h 1746900"/>
                        <a:gd name="connsiteX2" fmla="*/ 1310388 w 1782102"/>
                        <a:gd name="connsiteY2" fmla="*/ 44035 h 1746900"/>
                        <a:gd name="connsiteX3" fmla="*/ 1782102 w 1782102"/>
                        <a:gd name="connsiteY3" fmla="*/ 889493 h 1746900"/>
                        <a:gd name="connsiteX4" fmla="*/ 1490001 w 1782102"/>
                        <a:gd name="connsiteY4" fmla="*/ 1390235 h 1746900"/>
                        <a:gd name="connsiteX5" fmla="*/ 959019 w 1782102"/>
                        <a:gd name="connsiteY5" fmla="*/ 1669637 h 1746900"/>
                        <a:gd name="connsiteX6" fmla="*/ 381473 w 1782102"/>
                        <a:gd name="connsiteY6" fmla="*/ 1742208 h 1746900"/>
                        <a:gd name="connsiteX7" fmla="*/ 54900 w 1782102"/>
                        <a:gd name="connsiteY7" fmla="*/ 1524492 h 1746900"/>
                        <a:gd name="connsiteX8" fmla="*/ 18614 w 1782102"/>
                        <a:gd name="connsiteY8" fmla="*/ 1364837 h 1746900"/>
                        <a:gd name="connsiteX9" fmla="*/ 243588 w 1782102"/>
                        <a:gd name="connsiteY9" fmla="*/ 954807 h 1746900"/>
                        <a:gd name="connsiteX0" fmla="*/ 243588 w 1782102"/>
                        <a:gd name="connsiteY0" fmla="*/ 954807 h 1750583"/>
                        <a:gd name="connsiteX1" fmla="*/ 403244 w 1782102"/>
                        <a:gd name="connsiteY1" fmla="*/ 327064 h 1750583"/>
                        <a:gd name="connsiteX2" fmla="*/ 1310388 w 1782102"/>
                        <a:gd name="connsiteY2" fmla="*/ 44035 h 1750583"/>
                        <a:gd name="connsiteX3" fmla="*/ 1782102 w 1782102"/>
                        <a:gd name="connsiteY3" fmla="*/ 889493 h 1750583"/>
                        <a:gd name="connsiteX4" fmla="*/ 1490001 w 1782102"/>
                        <a:gd name="connsiteY4" fmla="*/ 1390235 h 1750583"/>
                        <a:gd name="connsiteX5" fmla="*/ 853185 w 1782102"/>
                        <a:gd name="connsiteY5" fmla="*/ 1711970 h 1750583"/>
                        <a:gd name="connsiteX6" fmla="*/ 381473 w 1782102"/>
                        <a:gd name="connsiteY6" fmla="*/ 1742208 h 1750583"/>
                        <a:gd name="connsiteX7" fmla="*/ 54900 w 1782102"/>
                        <a:gd name="connsiteY7" fmla="*/ 1524492 h 1750583"/>
                        <a:gd name="connsiteX8" fmla="*/ 18614 w 1782102"/>
                        <a:gd name="connsiteY8" fmla="*/ 1364837 h 1750583"/>
                        <a:gd name="connsiteX9" fmla="*/ 243588 w 1782102"/>
                        <a:gd name="connsiteY9" fmla="*/ 954807 h 1750583"/>
                        <a:gd name="connsiteX0" fmla="*/ 243588 w 1782102"/>
                        <a:gd name="connsiteY0" fmla="*/ 954807 h 1750583"/>
                        <a:gd name="connsiteX1" fmla="*/ 403244 w 1782102"/>
                        <a:gd name="connsiteY1" fmla="*/ 327064 h 1750583"/>
                        <a:gd name="connsiteX2" fmla="*/ 1310388 w 1782102"/>
                        <a:gd name="connsiteY2" fmla="*/ 44035 h 1750583"/>
                        <a:gd name="connsiteX3" fmla="*/ 1782102 w 1782102"/>
                        <a:gd name="connsiteY3" fmla="*/ 889493 h 1750583"/>
                        <a:gd name="connsiteX4" fmla="*/ 1341835 w 1782102"/>
                        <a:gd name="connsiteY4" fmla="*/ 1386002 h 1750583"/>
                        <a:gd name="connsiteX5" fmla="*/ 853185 w 1782102"/>
                        <a:gd name="connsiteY5" fmla="*/ 1711970 h 1750583"/>
                        <a:gd name="connsiteX6" fmla="*/ 381473 w 1782102"/>
                        <a:gd name="connsiteY6" fmla="*/ 1742208 h 1750583"/>
                        <a:gd name="connsiteX7" fmla="*/ 54900 w 1782102"/>
                        <a:gd name="connsiteY7" fmla="*/ 1524492 h 1750583"/>
                        <a:gd name="connsiteX8" fmla="*/ 18614 w 1782102"/>
                        <a:gd name="connsiteY8" fmla="*/ 1364837 h 1750583"/>
                        <a:gd name="connsiteX9" fmla="*/ 243588 w 1782102"/>
                        <a:gd name="connsiteY9" fmla="*/ 954807 h 1750583"/>
                        <a:gd name="connsiteX0" fmla="*/ 243588 w 1803269"/>
                        <a:gd name="connsiteY0" fmla="*/ 933093 h 1728869"/>
                        <a:gd name="connsiteX1" fmla="*/ 403244 w 1803269"/>
                        <a:gd name="connsiteY1" fmla="*/ 305350 h 1728869"/>
                        <a:gd name="connsiteX2" fmla="*/ 1310388 w 1803269"/>
                        <a:gd name="connsiteY2" fmla="*/ 22321 h 1728869"/>
                        <a:gd name="connsiteX3" fmla="*/ 1803269 w 1803269"/>
                        <a:gd name="connsiteY3" fmla="*/ 897412 h 1728869"/>
                        <a:gd name="connsiteX4" fmla="*/ 1341835 w 1803269"/>
                        <a:gd name="connsiteY4" fmla="*/ 1364288 h 1728869"/>
                        <a:gd name="connsiteX5" fmla="*/ 853185 w 1803269"/>
                        <a:gd name="connsiteY5" fmla="*/ 1690256 h 1728869"/>
                        <a:gd name="connsiteX6" fmla="*/ 381473 w 1803269"/>
                        <a:gd name="connsiteY6" fmla="*/ 1720494 h 1728869"/>
                        <a:gd name="connsiteX7" fmla="*/ 54900 w 1803269"/>
                        <a:gd name="connsiteY7" fmla="*/ 1502778 h 1728869"/>
                        <a:gd name="connsiteX8" fmla="*/ 18614 w 1803269"/>
                        <a:gd name="connsiteY8" fmla="*/ 1343123 h 1728869"/>
                        <a:gd name="connsiteX9" fmla="*/ 243588 w 1803269"/>
                        <a:gd name="connsiteY9" fmla="*/ 933093 h 1728869"/>
                        <a:gd name="connsiteX0" fmla="*/ 261003 w 1820684"/>
                        <a:gd name="connsiteY0" fmla="*/ 933093 h 1728869"/>
                        <a:gd name="connsiteX1" fmla="*/ 420659 w 1820684"/>
                        <a:gd name="connsiteY1" fmla="*/ 305350 h 1728869"/>
                        <a:gd name="connsiteX2" fmla="*/ 1327803 w 1820684"/>
                        <a:gd name="connsiteY2" fmla="*/ 22321 h 1728869"/>
                        <a:gd name="connsiteX3" fmla="*/ 1820684 w 1820684"/>
                        <a:gd name="connsiteY3" fmla="*/ 897412 h 1728869"/>
                        <a:gd name="connsiteX4" fmla="*/ 1359250 w 1820684"/>
                        <a:gd name="connsiteY4" fmla="*/ 1364288 h 1728869"/>
                        <a:gd name="connsiteX5" fmla="*/ 870600 w 1820684"/>
                        <a:gd name="connsiteY5" fmla="*/ 1690256 h 1728869"/>
                        <a:gd name="connsiteX6" fmla="*/ 398888 w 1820684"/>
                        <a:gd name="connsiteY6" fmla="*/ 1720494 h 1728869"/>
                        <a:gd name="connsiteX7" fmla="*/ 72315 w 1820684"/>
                        <a:gd name="connsiteY7" fmla="*/ 1502778 h 1728869"/>
                        <a:gd name="connsiteX8" fmla="*/ 12746 w 1820684"/>
                        <a:gd name="connsiteY8" fmla="*/ 1211889 h 1728869"/>
                        <a:gd name="connsiteX9" fmla="*/ 261003 w 1820684"/>
                        <a:gd name="connsiteY9" fmla="*/ 933093 h 1728869"/>
                        <a:gd name="connsiteX0" fmla="*/ 261003 w 1820684"/>
                        <a:gd name="connsiteY0" fmla="*/ 933093 h 1728869"/>
                        <a:gd name="connsiteX1" fmla="*/ 420659 w 1820684"/>
                        <a:gd name="connsiteY1" fmla="*/ 305350 h 1728869"/>
                        <a:gd name="connsiteX2" fmla="*/ 1327803 w 1820684"/>
                        <a:gd name="connsiteY2" fmla="*/ 22321 h 1728869"/>
                        <a:gd name="connsiteX3" fmla="*/ 1820684 w 1820684"/>
                        <a:gd name="connsiteY3" fmla="*/ 897412 h 1728869"/>
                        <a:gd name="connsiteX4" fmla="*/ 1359250 w 1820684"/>
                        <a:gd name="connsiteY4" fmla="*/ 1364288 h 1728869"/>
                        <a:gd name="connsiteX5" fmla="*/ 870600 w 1820684"/>
                        <a:gd name="connsiteY5" fmla="*/ 1690256 h 1728869"/>
                        <a:gd name="connsiteX6" fmla="*/ 398888 w 1820684"/>
                        <a:gd name="connsiteY6" fmla="*/ 1720494 h 1728869"/>
                        <a:gd name="connsiteX7" fmla="*/ 72315 w 1820684"/>
                        <a:gd name="connsiteY7" fmla="*/ 1502778 h 1728869"/>
                        <a:gd name="connsiteX8" fmla="*/ 12746 w 1820684"/>
                        <a:gd name="connsiteY8" fmla="*/ 1211889 h 1728869"/>
                        <a:gd name="connsiteX9" fmla="*/ 261003 w 1820684"/>
                        <a:gd name="connsiteY9" fmla="*/ 933093 h 1728869"/>
                        <a:gd name="connsiteX0" fmla="*/ 249768 w 1809449"/>
                        <a:gd name="connsiteY0" fmla="*/ 933093 h 1728869"/>
                        <a:gd name="connsiteX1" fmla="*/ 409424 w 1809449"/>
                        <a:gd name="connsiteY1" fmla="*/ 305350 h 1728869"/>
                        <a:gd name="connsiteX2" fmla="*/ 1316568 w 1809449"/>
                        <a:gd name="connsiteY2" fmla="*/ 22321 h 1728869"/>
                        <a:gd name="connsiteX3" fmla="*/ 1809449 w 1809449"/>
                        <a:gd name="connsiteY3" fmla="*/ 897412 h 1728869"/>
                        <a:gd name="connsiteX4" fmla="*/ 1348015 w 1809449"/>
                        <a:gd name="connsiteY4" fmla="*/ 1364288 h 1728869"/>
                        <a:gd name="connsiteX5" fmla="*/ 859365 w 1809449"/>
                        <a:gd name="connsiteY5" fmla="*/ 1690256 h 1728869"/>
                        <a:gd name="connsiteX6" fmla="*/ 387653 w 1809449"/>
                        <a:gd name="connsiteY6" fmla="*/ 1720494 h 1728869"/>
                        <a:gd name="connsiteX7" fmla="*/ 61080 w 1809449"/>
                        <a:gd name="connsiteY7" fmla="*/ 1502778 h 1728869"/>
                        <a:gd name="connsiteX8" fmla="*/ 1511 w 1809449"/>
                        <a:gd name="connsiteY8" fmla="*/ 1211889 h 1728869"/>
                        <a:gd name="connsiteX9" fmla="*/ 88899 w 1809449"/>
                        <a:gd name="connsiteY9" fmla="*/ 1142039 h 1728869"/>
                        <a:gd name="connsiteX10" fmla="*/ 249768 w 1809449"/>
                        <a:gd name="connsiteY10" fmla="*/ 933093 h 1728869"/>
                        <a:gd name="connsiteX0" fmla="*/ 249768 w 1809449"/>
                        <a:gd name="connsiteY0" fmla="*/ 933093 h 1728869"/>
                        <a:gd name="connsiteX1" fmla="*/ 409424 w 1809449"/>
                        <a:gd name="connsiteY1" fmla="*/ 305350 h 1728869"/>
                        <a:gd name="connsiteX2" fmla="*/ 1316568 w 1809449"/>
                        <a:gd name="connsiteY2" fmla="*/ 22321 h 1728869"/>
                        <a:gd name="connsiteX3" fmla="*/ 1809449 w 1809449"/>
                        <a:gd name="connsiteY3" fmla="*/ 897412 h 1728869"/>
                        <a:gd name="connsiteX4" fmla="*/ 1348015 w 1809449"/>
                        <a:gd name="connsiteY4" fmla="*/ 1364288 h 1728869"/>
                        <a:gd name="connsiteX5" fmla="*/ 859365 w 1809449"/>
                        <a:gd name="connsiteY5" fmla="*/ 1690256 h 1728869"/>
                        <a:gd name="connsiteX6" fmla="*/ 387653 w 1809449"/>
                        <a:gd name="connsiteY6" fmla="*/ 1720494 h 1728869"/>
                        <a:gd name="connsiteX7" fmla="*/ 61080 w 1809449"/>
                        <a:gd name="connsiteY7" fmla="*/ 1502778 h 1728869"/>
                        <a:gd name="connsiteX8" fmla="*/ 1511 w 1809449"/>
                        <a:gd name="connsiteY8" fmla="*/ 1211889 h 1728869"/>
                        <a:gd name="connsiteX9" fmla="*/ 152399 w 1809449"/>
                        <a:gd name="connsiteY9" fmla="*/ 1158973 h 1728869"/>
                        <a:gd name="connsiteX10" fmla="*/ 249768 w 1809449"/>
                        <a:gd name="connsiteY10" fmla="*/ 933093 h 1728869"/>
                        <a:gd name="connsiteX0" fmla="*/ 249768 w 1809449"/>
                        <a:gd name="connsiteY0" fmla="*/ 933093 h 1728869"/>
                        <a:gd name="connsiteX1" fmla="*/ 409424 w 1809449"/>
                        <a:gd name="connsiteY1" fmla="*/ 305350 h 1728869"/>
                        <a:gd name="connsiteX2" fmla="*/ 1316568 w 1809449"/>
                        <a:gd name="connsiteY2" fmla="*/ 22321 h 1728869"/>
                        <a:gd name="connsiteX3" fmla="*/ 1809449 w 1809449"/>
                        <a:gd name="connsiteY3" fmla="*/ 897412 h 1728869"/>
                        <a:gd name="connsiteX4" fmla="*/ 1348015 w 1809449"/>
                        <a:gd name="connsiteY4" fmla="*/ 1364288 h 1728869"/>
                        <a:gd name="connsiteX5" fmla="*/ 859365 w 1809449"/>
                        <a:gd name="connsiteY5" fmla="*/ 1690256 h 1728869"/>
                        <a:gd name="connsiteX6" fmla="*/ 387653 w 1809449"/>
                        <a:gd name="connsiteY6" fmla="*/ 1720494 h 1728869"/>
                        <a:gd name="connsiteX7" fmla="*/ 61080 w 1809449"/>
                        <a:gd name="connsiteY7" fmla="*/ 1502778 h 1728869"/>
                        <a:gd name="connsiteX8" fmla="*/ 1511 w 1809449"/>
                        <a:gd name="connsiteY8" fmla="*/ 1211889 h 1728869"/>
                        <a:gd name="connsiteX9" fmla="*/ 124883 w 1809449"/>
                        <a:gd name="connsiteY9" fmla="*/ 1131456 h 1728869"/>
                        <a:gd name="connsiteX10" fmla="*/ 249768 w 1809449"/>
                        <a:gd name="connsiteY10" fmla="*/ 933093 h 1728869"/>
                        <a:gd name="connsiteX0" fmla="*/ 250946 w 1810627"/>
                        <a:gd name="connsiteY0" fmla="*/ 933093 h 1744723"/>
                        <a:gd name="connsiteX1" fmla="*/ 410602 w 1810627"/>
                        <a:gd name="connsiteY1" fmla="*/ 305350 h 1744723"/>
                        <a:gd name="connsiteX2" fmla="*/ 1317746 w 1810627"/>
                        <a:gd name="connsiteY2" fmla="*/ 22321 h 1744723"/>
                        <a:gd name="connsiteX3" fmla="*/ 1810627 w 1810627"/>
                        <a:gd name="connsiteY3" fmla="*/ 897412 h 1744723"/>
                        <a:gd name="connsiteX4" fmla="*/ 1349193 w 1810627"/>
                        <a:gd name="connsiteY4" fmla="*/ 1364288 h 1744723"/>
                        <a:gd name="connsiteX5" fmla="*/ 860543 w 1810627"/>
                        <a:gd name="connsiteY5" fmla="*/ 1690256 h 1744723"/>
                        <a:gd name="connsiteX6" fmla="*/ 388831 w 1810627"/>
                        <a:gd name="connsiteY6" fmla="*/ 1720494 h 1744723"/>
                        <a:gd name="connsiteX7" fmla="*/ 53791 w 1810627"/>
                        <a:gd name="connsiteY7" fmla="*/ 1324978 h 1744723"/>
                        <a:gd name="connsiteX8" fmla="*/ 2689 w 1810627"/>
                        <a:gd name="connsiteY8" fmla="*/ 1211889 h 1744723"/>
                        <a:gd name="connsiteX9" fmla="*/ 126061 w 1810627"/>
                        <a:gd name="connsiteY9" fmla="*/ 1131456 h 1744723"/>
                        <a:gd name="connsiteX10" fmla="*/ 250946 w 1810627"/>
                        <a:gd name="connsiteY10" fmla="*/ 933093 h 1744723"/>
                        <a:gd name="connsiteX0" fmla="*/ 250946 w 1810627"/>
                        <a:gd name="connsiteY0" fmla="*/ 933093 h 1711247"/>
                        <a:gd name="connsiteX1" fmla="*/ 410602 w 1810627"/>
                        <a:gd name="connsiteY1" fmla="*/ 305350 h 1711247"/>
                        <a:gd name="connsiteX2" fmla="*/ 1317746 w 1810627"/>
                        <a:gd name="connsiteY2" fmla="*/ 22321 h 1711247"/>
                        <a:gd name="connsiteX3" fmla="*/ 1810627 w 1810627"/>
                        <a:gd name="connsiteY3" fmla="*/ 897412 h 1711247"/>
                        <a:gd name="connsiteX4" fmla="*/ 1349193 w 1810627"/>
                        <a:gd name="connsiteY4" fmla="*/ 1364288 h 1711247"/>
                        <a:gd name="connsiteX5" fmla="*/ 860543 w 1810627"/>
                        <a:gd name="connsiteY5" fmla="*/ 1690256 h 1711247"/>
                        <a:gd name="connsiteX6" fmla="*/ 170814 w 1810627"/>
                        <a:gd name="connsiteY6" fmla="*/ 1640060 h 1711247"/>
                        <a:gd name="connsiteX7" fmla="*/ 53791 w 1810627"/>
                        <a:gd name="connsiteY7" fmla="*/ 1324978 h 1711247"/>
                        <a:gd name="connsiteX8" fmla="*/ 2689 w 1810627"/>
                        <a:gd name="connsiteY8" fmla="*/ 1211889 h 1711247"/>
                        <a:gd name="connsiteX9" fmla="*/ 126061 w 1810627"/>
                        <a:gd name="connsiteY9" fmla="*/ 1131456 h 1711247"/>
                        <a:gd name="connsiteX10" fmla="*/ 250946 w 1810627"/>
                        <a:gd name="connsiteY10" fmla="*/ 933093 h 1711247"/>
                        <a:gd name="connsiteX0" fmla="*/ 250946 w 1810627"/>
                        <a:gd name="connsiteY0" fmla="*/ 933093 h 1702925"/>
                        <a:gd name="connsiteX1" fmla="*/ 410602 w 1810627"/>
                        <a:gd name="connsiteY1" fmla="*/ 305350 h 1702925"/>
                        <a:gd name="connsiteX2" fmla="*/ 1317746 w 1810627"/>
                        <a:gd name="connsiteY2" fmla="*/ 22321 h 1702925"/>
                        <a:gd name="connsiteX3" fmla="*/ 1810627 w 1810627"/>
                        <a:gd name="connsiteY3" fmla="*/ 897412 h 1702925"/>
                        <a:gd name="connsiteX4" fmla="*/ 1349193 w 1810627"/>
                        <a:gd name="connsiteY4" fmla="*/ 1364288 h 1702925"/>
                        <a:gd name="connsiteX5" fmla="*/ 860543 w 1810627"/>
                        <a:gd name="connsiteY5" fmla="*/ 1690256 h 1702925"/>
                        <a:gd name="connsiteX6" fmla="*/ 206797 w 1810627"/>
                        <a:gd name="connsiteY6" fmla="*/ 1606193 h 1702925"/>
                        <a:gd name="connsiteX7" fmla="*/ 53791 w 1810627"/>
                        <a:gd name="connsiteY7" fmla="*/ 1324978 h 1702925"/>
                        <a:gd name="connsiteX8" fmla="*/ 2689 w 1810627"/>
                        <a:gd name="connsiteY8" fmla="*/ 1211889 h 1702925"/>
                        <a:gd name="connsiteX9" fmla="*/ 126061 w 1810627"/>
                        <a:gd name="connsiteY9" fmla="*/ 1131456 h 1702925"/>
                        <a:gd name="connsiteX10" fmla="*/ 250946 w 1810627"/>
                        <a:gd name="connsiteY10" fmla="*/ 933093 h 1702925"/>
                        <a:gd name="connsiteX0" fmla="*/ 231297 w 1790978"/>
                        <a:gd name="connsiteY0" fmla="*/ 933093 h 1702925"/>
                        <a:gd name="connsiteX1" fmla="*/ 390953 w 1790978"/>
                        <a:gd name="connsiteY1" fmla="*/ 305350 h 1702925"/>
                        <a:gd name="connsiteX2" fmla="*/ 1298097 w 1790978"/>
                        <a:gd name="connsiteY2" fmla="*/ 22321 h 1702925"/>
                        <a:gd name="connsiteX3" fmla="*/ 1790978 w 1790978"/>
                        <a:gd name="connsiteY3" fmla="*/ 897412 h 1702925"/>
                        <a:gd name="connsiteX4" fmla="*/ 1329544 w 1790978"/>
                        <a:gd name="connsiteY4" fmla="*/ 1364288 h 1702925"/>
                        <a:gd name="connsiteX5" fmla="*/ 840894 w 1790978"/>
                        <a:gd name="connsiteY5" fmla="*/ 1690256 h 1702925"/>
                        <a:gd name="connsiteX6" fmla="*/ 187148 w 1790978"/>
                        <a:gd name="connsiteY6" fmla="*/ 1606193 h 1702925"/>
                        <a:gd name="connsiteX7" fmla="*/ 34142 w 1790978"/>
                        <a:gd name="connsiteY7" fmla="*/ 1324978 h 1702925"/>
                        <a:gd name="connsiteX8" fmla="*/ 16907 w 1790978"/>
                        <a:gd name="connsiteY8" fmla="*/ 1235173 h 1702925"/>
                        <a:gd name="connsiteX9" fmla="*/ 106412 w 1790978"/>
                        <a:gd name="connsiteY9" fmla="*/ 1131456 h 1702925"/>
                        <a:gd name="connsiteX10" fmla="*/ 231297 w 1790978"/>
                        <a:gd name="connsiteY10" fmla="*/ 933093 h 1702925"/>
                        <a:gd name="connsiteX0" fmla="*/ 231297 w 1790978"/>
                        <a:gd name="connsiteY0" fmla="*/ 933093 h 1682576"/>
                        <a:gd name="connsiteX1" fmla="*/ 390953 w 1790978"/>
                        <a:gd name="connsiteY1" fmla="*/ 305350 h 1682576"/>
                        <a:gd name="connsiteX2" fmla="*/ 1298097 w 1790978"/>
                        <a:gd name="connsiteY2" fmla="*/ 22321 h 1682576"/>
                        <a:gd name="connsiteX3" fmla="*/ 1790978 w 1790978"/>
                        <a:gd name="connsiteY3" fmla="*/ 897412 h 1682576"/>
                        <a:gd name="connsiteX4" fmla="*/ 1329544 w 1790978"/>
                        <a:gd name="connsiteY4" fmla="*/ 1364288 h 1682576"/>
                        <a:gd name="connsiteX5" fmla="*/ 694844 w 1790978"/>
                        <a:gd name="connsiteY5" fmla="*/ 1666973 h 1682576"/>
                        <a:gd name="connsiteX6" fmla="*/ 187148 w 1790978"/>
                        <a:gd name="connsiteY6" fmla="*/ 1606193 h 1682576"/>
                        <a:gd name="connsiteX7" fmla="*/ 34142 w 1790978"/>
                        <a:gd name="connsiteY7" fmla="*/ 1324978 h 1682576"/>
                        <a:gd name="connsiteX8" fmla="*/ 16907 w 1790978"/>
                        <a:gd name="connsiteY8" fmla="*/ 1235173 h 1682576"/>
                        <a:gd name="connsiteX9" fmla="*/ 106412 w 1790978"/>
                        <a:gd name="connsiteY9" fmla="*/ 1131456 h 1682576"/>
                        <a:gd name="connsiteX10" fmla="*/ 231297 w 1790978"/>
                        <a:gd name="connsiteY10" fmla="*/ 933093 h 1682576"/>
                        <a:gd name="connsiteX0" fmla="*/ 233950 w 1793631"/>
                        <a:gd name="connsiteY0" fmla="*/ 933093 h 1682576"/>
                        <a:gd name="connsiteX1" fmla="*/ 393606 w 1793631"/>
                        <a:gd name="connsiteY1" fmla="*/ 305350 h 1682576"/>
                        <a:gd name="connsiteX2" fmla="*/ 1300750 w 1793631"/>
                        <a:gd name="connsiteY2" fmla="*/ 22321 h 1682576"/>
                        <a:gd name="connsiteX3" fmla="*/ 1793631 w 1793631"/>
                        <a:gd name="connsiteY3" fmla="*/ 897412 h 1682576"/>
                        <a:gd name="connsiteX4" fmla="*/ 1332197 w 1793631"/>
                        <a:gd name="connsiteY4" fmla="*/ 1364288 h 1682576"/>
                        <a:gd name="connsiteX5" fmla="*/ 697497 w 1793631"/>
                        <a:gd name="connsiteY5" fmla="*/ 1666973 h 1682576"/>
                        <a:gd name="connsiteX6" fmla="*/ 189801 w 1793631"/>
                        <a:gd name="connsiteY6" fmla="*/ 1606193 h 1682576"/>
                        <a:gd name="connsiteX7" fmla="*/ 36795 w 1793631"/>
                        <a:gd name="connsiteY7" fmla="*/ 1324978 h 1682576"/>
                        <a:gd name="connsiteX8" fmla="*/ 13210 w 1793631"/>
                        <a:gd name="connsiteY8" fmla="*/ 1228823 h 1682576"/>
                        <a:gd name="connsiteX9" fmla="*/ 109065 w 1793631"/>
                        <a:gd name="connsiteY9" fmla="*/ 1131456 h 1682576"/>
                        <a:gd name="connsiteX10" fmla="*/ 233950 w 1793631"/>
                        <a:gd name="connsiteY10" fmla="*/ 933093 h 1682576"/>
                        <a:gd name="connsiteX0" fmla="*/ 233950 w 1793631"/>
                        <a:gd name="connsiteY0" fmla="*/ 933093 h 1682576"/>
                        <a:gd name="connsiteX1" fmla="*/ 393606 w 1793631"/>
                        <a:gd name="connsiteY1" fmla="*/ 305350 h 1682576"/>
                        <a:gd name="connsiteX2" fmla="*/ 1300750 w 1793631"/>
                        <a:gd name="connsiteY2" fmla="*/ 22321 h 1682576"/>
                        <a:gd name="connsiteX3" fmla="*/ 1793631 w 1793631"/>
                        <a:gd name="connsiteY3" fmla="*/ 897412 h 1682576"/>
                        <a:gd name="connsiteX4" fmla="*/ 1332197 w 1793631"/>
                        <a:gd name="connsiteY4" fmla="*/ 1364288 h 1682576"/>
                        <a:gd name="connsiteX5" fmla="*/ 697497 w 1793631"/>
                        <a:gd name="connsiteY5" fmla="*/ 1666973 h 1682576"/>
                        <a:gd name="connsiteX6" fmla="*/ 189801 w 1793631"/>
                        <a:gd name="connsiteY6" fmla="*/ 1606193 h 1682576"/>
                        <a:gd name="connsiteX7" fmla="*/ 36795 w 1793631"/>
                        <a:gd name="connsiteY7" fmla="*/ 1324978 h 1682576"/>
                        <a:gd name="connsiteX8" fmla="*/ 13210 w 1793631"/>
                        <a:gd name="connsiteY8" fmla="*/ 1228823 h 1682576"/>
                        <a:gd name="connsiteX9" fmla="*/ 109065 w 1793631"/>
                        <a:gd name="connsiteY9" fmla="*/ 1131456 h 1682576"/>
                        <a:gd name="connsiteX10" fmla="*/ 233950 w 1793631"/>
                        <a:gd name="connsiteY10" fmla="*/ 933093 h 1682576"/>
                        <a:gd name="connsiteX0" fmla="*/ 233950 w 1793631"/>
                        <a:gd name="connsiteY0" fmla="*/ 933093 h 1682576"/>
                        <a:gd name="connsiteX1" fmla="*/ 393606 w 1793631"/>
                        <a:gd name="connsiteY1" fmla="*/ 305350 h 1682576"/>
                        <a:gd name="connsiteX2" fmla="*/ 1300750 w 1793631"/>
                        <a:gd name="connsiteY2" fmla="*/ 22321 h 1682576"/>
                        <a:gd name="connsiteX3" fmla="*/ 1793631 w 1793631"/>
                        <a:gd name="connsiteY3" fmla="*/ 897412 h 1682576"/>
                        <a:gd name="connsiteX4" fmla="*/ 1332197 w 1793631"/>
                        <a:gd name="connsiteY4" fmla="*/ 1364288 h 1682576"/>
                        <a:gd name="connsiteX5" fmla="*/ 697497 w 1793631"/>
                        <a:gd name="connsiteY5" fmla="*/ 1666973 h 1682576"/>
                        <a:gd name="connsiteX6" fmla="*/ 189801 w 1793631"/>
                        <a:gd name="connsiteY6" fmla="*/ 1606193 h 1682576"/>
                        <a:gd name="connsiteX7" fmla="*/ 36795 w 1793631"/>
                        <a:gd name="connsiteY7" fmla="*/ 1324978 h 1682576"/>
                        <a:gd name="connsiteX8" fmla="*/ 13210 w 1793631"/>
                        <a:gd name="connsiteY8" fmla="*/ 1228823 h 1682576"/>
                        <a:gd name="connsiteX9" fmla="*/ 109065 w 1793631"/>
                        <a:gd name="connsiteY9" fmla="*/ 1131456 h 1682576"/>
                        <a:gd name="connsiteX10" fmla="*/ 233950 w 1793631"/>
                        <a:gd name="connsiteY10" fmla="*/ 933093 h 1682576"/>
                        <a:gd name="connsiteX0" fmla="*/ 239601 w 1799282"/>
                        <a:gd name="connsiteY0" fmla="*/ 933093 h 1682576"/>
                        <a:gd name="connsiteX1" fmla="*/ 399257 w 1799282"/>
                        <a:gd name="connsiteY1" fmla="*/ 305350 h 1682576"/>
                        <a:gd name="connsiteX2" fmla="*/ 1306401 w 1799282"/>
                        <a:gd name="connsiteY2" fmla="*/ 22321 h 1682576"/>
                        <a:gd name="connsiteX3" fmla="*/ 1799282 w 1799282"/>
                        <a:gd name="connsiteY3" fmla="*/ 897412 h 1682576"/>
                        <a:gd name="connsiteX4" fmla="*/ 1337848 w 1799282"/>
                        <a:gd name="connsiteY4" fmla="*/ 1364288 h 1682576"/>
                        <a:gd name="connsiteX5" fmla="*/ 703148 w 1799282"/>
                        <a:gd name="connsiteY5" fmla="*/ 1666973 h 1682576"/>
                        <a:gd name="connsiteX6" fmla="*/ 195452 w 1799282"/>
                        <a:gd name="connsiteY6" fmla="*/ 1606193 h 1682576"/>
                        <a:gd name="connsiteX7" fmla="*/ 42446 w 1799282"/>
                        <a:gd name="connsiteY7" fmla="*/ 1324978 h 1682576"/>
                        <a:gd name="connsiteX8" fmla="*/ 7749 w 1799282"/>
                        <a:gd name="connsiteY8" fmla="*/ 1211361 h 1682576"/>
                        <a:gd name="connsiteX9" fmla="*/ 114716 w 1799282"/>
                        <a:gd name="connsiteY9" fmla="*/ 1131456 h 1682576"/>
                        <a:gd name="connsiteX10" fmla="*/ 239601 w 1799282"/>
                        <a:gd name="connsiteY10" fmla="*/ 933093 h 1682576"/>
                        <a:gd name="connsiteX0" fmla="*/ 228978 w 1788659"/>
                        <a:gd name="connsiteY0" fmla="*/ 933093 h 1682576"/>
                        <a:gd name="connsiteX1" fmla="*/ 388634 w 1788659"/>
                        <a:gd name="connsiteY1" fmla="*/ 305350 h 1682576"/>
                        <a:gd name="connsiteX2" fmla="*/ 1295778 w 1788659"/>
                        <a:gd name="connsiteY2" fmla="*/ 22321 h 1682576"/>
                        <a:gd name="connsiteX3" fmla="*/ 1788659 w 1788659"/>
                        <a:gd name="connsiteY3" fmla="*/ 897412 h 1682576"/>
                        <a:gd name="connsiteX4" fmla="*/ 1327225 w 1788659"/>
                        <a:gd name="connsiteY4" fmla="*/ 1364288 h 1682576"/>
                        <a:gd name="connsiteX5" fmla="*/ 692525 w 1788659"/>
                        <a:gd name="connsiteY5" fmla="*/ 1666973 h 1682576"/>
                        <a:gd name="connsiteX6" fmla="*/ 184829 w 1788659"/>
                        <a:gd name="connsiteY6" fmla="*/ 1606193 h 1682576"/>
                        <a:gd name="connsiteX7" fmla="*/ 31823 w 1788659"/>
                        <a:gd name="connsiteY7" fmla="*/ 1324978 h 1682576"/>
                        <a:gd name="connsiteX8" fmla="*/ 20939 w 1788659"/>
                        <a:gd name="connsiteY8" fmla="*/ 1190723 h 1682576"/>
                        <a:gd name="connsiteX9" fmla="*/ 104093 w 1788659"/>
                        <a:gd name="connsiteY9" fmla="*/ 1131456 h 1682576"/>
                        <a:gd name="connsiteX10" fmla="*/ 228978 w 1788659"/>
                        <a:gd name="connsiteY10" fmla="*/ 933093 h 1682576"/>
                        <a:gd name="connsiteX0" fmla="*/ 228978 w 1788659"/>
                        <a:gd name="connsiteY0" fmla="*/ 933093 h 1682576"/>
                        <a:gd name="connsiteX1" fmla="*/ 388634 w 1788659"/>
                        <a:gd name="connsiteY1" fmla="*/ 305350 h 1682576"/>
                        <a:gd name="connsiteX2" fmla="*/ 1295778 w 1788659"/>
                        <a:gd name="connsiteY2" fmla="*/ 22321 h 1682576"/>
                        <a:gd name="connsiteX3" fmla="*/ 1788659 w 1788659"/>
                        <a:gd name="connsiteY3" fmla="*/ 897412 h 1682576"/>
                        <a:gd name="connsiteX4" fmla="*/ 1327225 w 1788659"/>
                        <a:gd name="connsiteY4" fmla="*/ 1364288 h 1682576"/>
                        <a:gd name="connsiteX5" fmla="*/ 692525 w 1788659"/>
                        <a:gd name="connsiteY5" fmla="*/ 1666973 h 1682576"/>
                        <a:gd name="connsiteX6" fmla="*/ 184829 w 1788659"/>
                        <a:gd name="connsiteY6" fmla="*/ 1606193 h 1682576"/>
                        <a:gd name="connsiteX7" fmla="*/ 31823 w 1788659"/>
                        <a:gd name="connsiteY7" fmla="*/ 1324978 h 1682576"/>
                        <a:gd name="connsiteX8" fmla="*/ 20939 w 1788659"/>
                        <a:gd name="connsiteY8" fmla="*/ 1190723 h 1682576"/>
                        <a:gd name="connsiteX9" fmla="*/ 151718 w 1788659"/>
                        <a:gd name="connsiteY9" fmla="*/ 1128281 h 1682576"/>
                        <a:gd name="connsiteX10" fmla="*/ 228978 w 1788659"/>
                        <a:gd name="connsiteY10" fmla="*/ 933093 h 1682576"/>
                        <a:gd name="connsiteX0" fmla="*/ 228978 w 1788659"/>
                        <a:gd name="connsiteY0" fmla="*/ 933093 h 1682576"/>
                        <a:gd name="connsiteX1" fmla="*/ 388634 w 1788659"/>
                        <a:gd name="connsiteY1" fmla="*/ 305350 h 1682576"/>
                        <a:gd name="connsiteX2" fmla="*/ 1295778 w 1788659"/>
                        <a:gd name="connsiteY2" fmla="*/ 22321 h 1682576"/>
                        <a:gd name="connsiteX3" fmla="*/ 1788659 w 1788659"/>
                        <a:gd name="connsiteY3" fmla="*/ 897412 h 1682576"/>
                        <a:gd name="connsiteX4" fmla="*/ 1327225 w 1788659"/>
                        <a:gd name="connsiteY4" fmla="*/ 1364288 h 1682576"/>
                        <a:gd name="connsiteX5" fmla="*/ 692525 w 1788659"/>
                        <a:gd name="connsiteY5" fmla="*/ 1666973 h 1682576"/>
                        <a:gd name="connsiteX6" fmla="*/ 184829 w 1788659"/>
                        <a:gd name="connsiteY6" fmla="*/ 1606193 h 1682576"/>
                        <a:gd name="connsiteX7" fmla="*/ 31823 w 1788659"/>
                        <a:gd name="connsiteY7" fmla="*/ 1324978 h 1682576"/>
                        <a:gd name="connsiteX8" fmla="*/ 20939 w 1788659"/>
                        <a:gd name="connsiteY8" fmla="*/ 1190723 h 1682576"/>
                        <a:gd name="connsiteX9" fmla="*/ 105680 w 1788659"/>
                        <a:gd name="connsiteY9" fmla="*/ 1110819 h 1682576"/>
                        <a:gd name="connsiteX10" fmla="*/ 228978 w 1788659"/>
                        <a:gd name="connsiteY10" fmla="*/ 933093 h 1682576"/>
                        <a:gd name="connsiteX0" fmla="*/ 269174 w 1828855"/>
                        <a:gd name="connsiteY0" fmla="*/ 933093 h 1682576"/>
                        <a:gd name="connsiteX1" fmla="*/ 428830 w 1828855"/>
                        <a:gd name="connsiteY1" fmla="*/ 305350 h 1682576"/>
                        <a:gd name="connsiteX2" fmla="*/ 1335974 w 1828855"/>
                        <a:gd name="connsiteY2" fmla="*/ 22321 h 1682576"/>
                        <a:gd name="connsiteX3" fmla="*/ 1828855 w 1828855"/>
                        <a:gd name="connsiteY3" fmla="*/ 897412 h 1682576"/>
                        <a:gd name="connsiteX4" fmla="*/ 1367421 w 1828855"/>
                        <a:gd name="connsiteY4" fmla="*/ 1364288 h 1682576"/>
                        <a:gd name="connsiteX5" fmla="*/ 732721 w 1828855"/>
                        <a:gd name="connsiteY5" fmla="*/ 1666973 h 1682576"/>
                        <a:gd name="connsiteX6" fmla="*/ 225025 w 1828855"/>
                        <a:gd name="connsiteY6" fmla="*/ 1606193 h 1682576"/>
                        <a:gd name="connsiteX7" fmla="*/ 72019 w 1828855"/>
                        <a:gd name="connsiteY7" fmla="*/ 1324978 h 1682576"/>
                        <a:gd name="connsiteX8" fmla="*/ 810 w 1828855"/>
                        <a:gd name="connsiteY8" fmla="*/ 1224060 h 1682576"/>
                        <a:gd name="connsiteX9" fmla="*/ 145876 w 1828855"/>
                        <a:gd name="connsiteY9" fmla="*/ 1110819 h 1682576"/>
                        <a:gd name="connsiteX10" fmla="*/ 269174 w 1828855"/>
                        <a:gd name="connsiteY10" fmla="*/ 933093 h 1682576"/>
                        <a:gd name="connsiteX0" fmla="*/ 282463 w 1842144"/>
                        <a:gd name="connsiteY0" fmla="*/ 933093 h 1682789"/>
                        <a:gd name="connsiteX1" fmla="*/ 442119 w 1842144"/>
                        <a:gd name="connsiteY1" fmla="*/ 305350 h 1682789"/>
                        <a:gd name="connsiteX2" fmla="*/ 1349263 w 1842144"/>
                        <a:gd name="connsiteY2" fmla="*/ 22321 h 1682789"/>
                        <a:gd name="connsiteX3" fmla="*/ 1842144 w 1842144"/>
                        <a:gd name="connsiteY3" fmla="*/ 897412 h 1682789"/>
                        <a:gd name="connsiteX4" fmla="*/ 1380710 w 1842144"/>
                        <a:gd name="connsiteY4" fmla="*/ 1364288 h 1682789"/>
                        <a:gd name="connsiteX5" fmla="*/ 746010 w 1842144"/>
                        <a:gd name="connsiteY5" fmla="*/ 1666973 h 1682789"/>
                        <a:gd name="connsiteX6" fmla="*/ 238314 w 1842144"/>
                        <a:gd name="connsiteY6" fmla="*/ 1606193 h 1682789"/>
                        <a:gd name="connsiteX7" fmla="*/ 36096 w 1842144"/>
                        <a:gd name="connsiteY7" fmla="*/ 1317041 h 1682789"/>
                        <a:gd name="connsiteX8" fmla="*/ 14099 w 1842144"/>
                        <a:gd name="connsiteY8" fmla="*/ 1224060 h 1682789"/>
                        <a:gd name="connsiteX9" fmla="*/ 159165 w 1842144"/>
                        <a:gd name="connsiteY9" fmla="*/ 1110819 h 1682789"/>
                        <a:gd name="connsiteX10" fmla="*/ 282463 w 1842144"/>
                        <a:gd name="connsiteY10" fmla="*/ 933093 h 1682789"/>
                        <a:gd name="connsiteX0" fmla="*/ 272258 w 1831939"/>
                        <a:gd name="connsiteY0" fmla="*/ 933093 h 1682367"/>
                        <a:gd name="connsiteX1" fmla="*/ 431914 w 1831939"/>
                        <a:gd name="connsiteY1" fmla="*/ 305350 h 1682367"/>
                        <a:gd name="connsiteX2" fmla="*/ 1339058 w 1831939"/>
                        <a:gd name="connsiteY2" fmla="*/ 22321 h 1682367"/>
                        <a:gd name="connsiteX3" fmla="*/ 1831939 w 1831939"/>
                        <a:gd name="connsiteY3" fmla="*/ 897412 h 1682367"/>
                        <a:gd name="connsiteX4" fmla="*/ 1370505 w 1831939"/>
                        <a:gd name="connsiteY4" fmla="*/ 1364288 h 1682367"/>
                        <a:gd name="connsiteX5" fmla="*/ 735805 w 1831939"/>
                        <a:gd name="connsiteY5" fmla="*/ 1666973 h 1682367"/>
                        <a:gd name="connsiteX6" fmla="*/ 228109 w 1831939"/>
                        <a:gd name="connsiteY6" fmla="*/ 1606193 h 1682367"/>
                        <a:gd name="connsiteX7" fmla="*/ 49703 w 1831939"/>
                        <a:gd name="connsiteY7" fmla="*/ 1332916 h 1682367"/>
                        <a:gd name="connsiteX8" fmla="*/ 3894 w 1831939"/>
                        <a:gd name="connsiteY8" fmla="*/ 1224060 h 1682367"/>
                        <a:gd name="connsiteX9" fmla="*/ 148960 w 1831939"/>
                        <a:gd name="connsiteY9" fmla="*/ 1110819 h 1682367"/>
                        <a:gd name="connsiteX10" fmla="*/ 272258 w 1831939"/>
                        <a:gd name="connsiteY10" fmla="*/ 933093 h 1682367"/>
                        <a:gd name="connsiteX0" fmla="*/ 260074 w 1819755"/>
                        <a:gd name="connsiteY0" fmla="*/ 933093 h 1682367"/>
                        <a:gd name="connsiteX1" fmla="*/ 419730 w 1819755"/>
                        <a:gd name="connsiteY1" fmla="*/ 305350 h 1682367"/>
                        <a:gd name="connsiteX2" fmla="*/ 1326874 w 1819755"/>
                        <a:gd name="connsiteY2" fmla="*/ 22321 h 1682367"/>
                        <a:gd name="connsiteX3" fmla="*/ 1819755 w 1819755"/>
                        <a:gd name="connsiteY3" fmla="*/ 897412 h 1682367"/>
                        <a:gd name="connsiteX4" fmla="*/ 1358321 w 1819755"/>
                        <a:gd name="connsiteY4" fmla="*/ 1364288 h 1682367"/>
                        <a:gd name="connsiteX5" fmla="*/ 723621 w 1819755"/>
                        <a:gd name="connsiteY5" fmla="*/ 1666973 h 1682367"/>
                        <a:gd name="connsiteX6" fmla="*/ 215925 w 1819755"/>
                        <a:gd name="connsiteY6" fmla="*/ 1606193 h 1682367"/>
                        <a:gd name="connsiteX7" fmla="*/ 37519 w 1819755"/>
                        <a:gd name="connsiteY7" fmla="*/ 1332916 h 1682367"/>
                        <a:gd name="connsiteX8" fmla="*/ 12347 w 1819755"/>
                        <a:gd name="connsiteY8" fmla="*/ 1216123 h 1682367"/>
                        <a:gd name="connsiteX9" fmla="*/ 136776 w 1819755"/>
                        <a:gd name="connsiteY9" fmla="*/ 1110819 h 1682367"/>
                        <a:gd name="connsiteX10" fmla="*/ 260074 w 1819755"/>
                        <a:gd name="connsiteY10" fmla="*/ 933093 h 1682367"/>
                        <a:gd name="connsiteX0" fmla="*/ 258425 w 1818106"/>
                        <a:gd name="connsiteY0" fmla="*/ 933093 h 1682660"/>
                        <a:gd name="connsiteX1" fmla="*/ 418081 w 1818106"/>
                        <a:gd name="connsiteY1" fmla="*/ 305350 h 1682660"/>
                        <a:gd name="connsiteX2" fmla="*/ 1325225 w 1818106"/>
                        <a:gd name="connsiteY2" fmla="*/ 22321 h 1682660"/>
                        <a:gd name="connsiteX3" fmla="*/ 1818106 w 1818106"/>
                        <a:gd name="connsiteY3" fmla="*/ 897412 h 1682660"/>
                        <a:gd name="connsiteX4" fmla="*/ 1356672 w 1818106"/>
                        <a:gd name="connsiteY4" fmla="*/ 1364288 h 1682660"/>
                        <a:gd name="connsiteX5" fmla="*/ 721972 w 1818106"/>
                        <a:gd name="connsiteY5" fmla="*/ 1666973 h 1682660"/>
                        <a:gd name="connsiteX6" fmla="*/ 214276 w 1818106"/>
                        <a:gd name="connsiteY6" fmla="*/ 1606193 h 1682660"/>
                        <a:gd name="connsiteX7" fmla="*/ 39045 w 1818106"/>
                        <a:gd name="connsiteY7" fmla="*/ 1321803 h 1682660"/>
                        <a:gd name="connsiteX8" fmla="*/ 10698 w 1818106"/>
                        <a:gd name="connsiteY8" fmla="*/ 1216123 h 1682660"/>
                        <a:gd name="connsiteX9" fmla="*/ 135127 w 1818106"/>
                        <a:gd name="connsiteY9" fmla="*/ 1110819 h 1682660"/>
                        <a:gd name="connsiteX10" fmla="*/ 258425 w 1818106"/>
                        <a:gd name="connsiteY10" fmla="*/ 933093 h 1682660"/>
                        <a:gd name="connsiteX0" fmla="*/ 282271 w 1841952"/>
                        <a:gd name="connsiteY0" fmla="*/ 933093 h 1682875"/>
                        <a:gd name="connsiteX1" fmla="*/ 441927 w 1841952"/>
                        <a:gd name="connsiteY1" fmla="*/ 305350 h 1682875"/>
                        <a:gd name="connsiteX2" fmla="*/ 1349071 w 1841952"/>
                        <a:gd name="connsiteY2" fmla="*/ 22321 h 1682875"/>
                        <a:gd name="connsiteX3" fmla="*/ 1841952 w 1841952"/>
                        <a:gd name="connsiteY3" fmla="*/ 897412 h 1682875"/>
                        <a:gd name="connsiteX4" fmla="*/ 1380518 w 1841952"/>
                        <a:gd name="connsiteY4" fmla="*/ 1364288 h 1682875"/>
                        <a:gd name="connsiteX5" fmla="*/ 745818 w 1841952"/>
                        <a:gd name="connsiteY5" fmla="*/ 1666973 h 1682875"/>
                        <a:gd name="connsiteX6" fmla="*/ 238122 w 1841952"/>
                        <a:gd name="connsiteY6" fmla="*/ 1606193 h 1682875"/>
                        <a:gd name="connsiteX7" fmla="*/ 26379 w 1841952"/>
                        <a:gd name="connsiteY7" fmla="*/ 1313866 h 1682875"/>
                        <a:gd name="connsiteX8" fmla="*/ 34544 w 1841952"/>
                        <a:gd name="connsiteY8" fmla="*/ 1216123 h 1682875"/>
                        <a:gd name="connsiteX9" fmla="*/ 158973 w 1841952"/>
                        <a:gd name="connsiteY9" fmla="*/ 1110819 h 1682875"/>
                        <a:gd name="connsiteX10" fmla="*/ 282271 w 1841952"/>
                        <a:gd name="connsiteY10" fmla="*/ 933093 h 1682875"/>
                        <a:gd name="connsiteX0" fmla="*/ 282271 w 1841952"/>
                        <a:gd name="connsiteY0" fmla="*/ 933093 h 1682875"/>
                        <a:gd name="connsiteX1" fmla="*/ 441927 w 1841952"/>
                        <a:gd name="connsiteY1" fmla="*/ 305350 h 1682875"/>
                        <a:gd name="connsiteX2" fmla="*/ 1349071 w 1841952"/>
                        <a:gd name="connsiteY2" fmla="*/ 22321 h 1682875"/>
                        <a:gd name="connsiteX3" fmla="*/ 1841952 w 1841952"/>
                        <a:gd name="connsiteY3" fmla="*/ 897412 h 1682875"/>
                        <a:gd name="connsiteX4" fmla="*/ 1380518 w 1841952"/>
                        <a:gd name="connsiteY4" fmla="*/ 1364288 h 1682875"/>
                        <a:gd name="connsiteX5" fmla="*/ 745818 w 1841952"/>
                        <a:gd name="connsiteY5" fmla="*/ 1666973 h 1682875"/>
                        <a:gd name="connsiteX6" fmla="*/ 238122 w 1841952"/>
                        <a:gd name="connsiteY6" fmla="*/ 1606193 h 1682875"/>
                        <a:gd name="connsiteX7" fmla="*/ 26379 w 1841952"/>
                        <a:gd name="connsiteY7" fmla="*/ 1313866 h 1682875"/>
                        <a:gd name="connsiteX8" fmla="*/ 34544 w 1841952"/>
                        <a:gd name="connsiteY8" fmla="*/ 1216123 h 1682875"/>
                        <a:gd name="connsiteX9" fmla="*/ 158973 w 1841952"/>
                        <a:gd name="connsiteY9" fmla="*/ 1110819 h 1682875"/>
                        <a:gd name="connsiteX10" fmla="*/ 282271 w 1841952"/>
                        <a:gd name="connsiteY10" fmla="*/ 933093 h 1682875"/>
                        <a:gd name="connsiteX0" fmla="*/ 282271 w 1841952"/>
                        <a:gd name="connsiteY0" fmla="*/ 933093 h 1692117"/>
                        <a:gd name="connsiteX1" fmla="*/ 441927 w 1841952"/>
                        <a:gd name="connsiteY1" fmla="*/ 305350 h 1692117"/>
                        <a:gd name="connsiteX2" fmla="*/ 1349071 w 1841952"/>
                        <a:gd name="connsiteY2" fmla="*/ 22321 h 1692117"/>
                        <a:gd name="connsiteX3" fmla="*/ 1841952 w 1841952"/>
                        <a:gd name="connsiteY3" fmla="*/ 897412 h 1692117"/>
                        <a:gd name="connsiteX4" fmla="*/ 1380518 w 1841952"/>
                        <a:gd name="connsiteY4" fmla="*/ 1364288 h 1692117"/>
                        <a:gd name="connsiteX5" fmla="*/ 745818 w 1841952"/>
                        <a:gd name="connsiteY5" fmla="*/ 1666973 h 1692117"/>
                        <a:gd name="connsiteX6" fmla="*/ 334960 w 1841952"/>
                        <a:gd name="connsiteY6" fmla="*/ 1634768 h 1692117"/>
                        <a:gd name="connsiteX7" fmla="*/ 26379 w 1841952"/>
                        <a:gd name="connsiteY7" fmla="*/ 1313866 h 1692117"/>
                        <a:gd name="connsiteX8" fmla="*/ 34544 w 1841952"/>
                        <a:gd name="connsiteY8" fmla="*/ 1216123 h 1692117"/>
                        <a:gd name="connsiteX9" fmla="*/ 158973 w 1841952"/>
                        <a:gd name="connsiteY9" fmla="*/ 1110819 h 1692117"/>
                        <a:gd name="connsiteX10" fmla="*/ 282271 w 1841952"/>
                        <a:gd name="connsiteY10" fmla="*/ 933093 h 1692117"/>
                        <a:gd name="connsiteX0" fmla="*/ 282271 w 1841952"/>
                        <a:gd name="connsiteY0" fmla="*/ 933093 h 1665029"/>
                        <a:gd name="connsiteX1" fmla="*/ 441927 w 1841952"/>
                        <a:gd name="connsiteY1" fmla="*/ 305350 h 1665029"/>
                        <a:gd name="connsiteX2" fmla="*/ 1349071 w 1841952"/>
                        <a:gd name="connsiteY2" fmla="*/ 22321 h 1665029"/>
                        <a:gd name="connsiteX3" fmla="*/ 1841952 w 1841952"/>
                        <a:gd name="connsiteY3" fmla="*/ 897412 h 1665029"/>
                        <a:gd name="connsiteX4" fmla="*/ 1380518 w 1841952"/>
                        <a:gd name="connsiteY4" fmla="*/ 1364288 h 1665029"/>
                        <a:gd name="connsiteX5" fmla="*/ 809318 w 1841952"/>
                        <a:gd name="connsiteY5" fmla="*/ 1620935 h 1665029"/>
                        <a:gd name="connsiteX6" fmla="*/ 334960 w 1841952"/>
                        <a:gd name="connsiteY6" fmla="*/ 1634768 h 1665029"/>
                        <a:gd name="connsiteX7" fmla="*/ 26379 w 1841952"/>
                        <a:gd name="connsiteY7" fmla="*/ 1313866 h 1665029"/>
                        <a:gd name="connsiteX8" fmla="*/ 34544 w 1841952"/>
                        <a:gd name="connsiteY8" fmla="*/ 1216123 h 1665029"/>
                        <a:gd name="connsiteX9" fmla="*/ 158973 w 1841952"/>
                        <a:gd name="connsiteY9" fmla="*/ 1110819 h 1665029"/>
                        <a:gd name="connsiteX10" fmla="*/ 282271 w 1841952"/>
                        <a:gd name="connsiteY10" fmla="*/ 933093 h 1665029"/>
                        <a:gd name="connsiteX0" fmla="*/ 281535 w 1841216"/>
                        <a:gd name="connsiteY0" fmla="*/ 933093 h 1665029"/>
                        <a:gd name="connsiteX1" fmla="*/ 441191 w 1841216"/>
                        <a:gd name="connsiteY1" fmla="*/ 305350 h 1665029"/>
                        <a:gd name="connsiteX2" fmla="*/ 1348335 w 1841216"/>
                        <a:gd name="connsiteY2" fmla="*/ 22321 h 1665029"/>
                        <a:gd name="connsiteX3" fmla="*/ 1841216 w 1841216"/>
                        <a:gd name="connsiteY3" fmla="*/ 897412 h 1665029"/>
                        <a:gd name="connsiteX4" fmla="*/ 1379782 w 1841216"/>
                        <a:gd name="connsiteY4" fmla="*/ 1364288 h 1665029"/>
                        <a:gd name="connsiteX5" fmla="*/ 808582 w 1841216"/>
                        <a:gd name="connsiteY5" fmla="*/ 1620935 h 1665029"/>
                        <a:gd name="connsiteX6" fmla="*/ 334224 w 1841216"/>
                        <a:gd name="connsiteY6" fmla="*/ 1634768 h 1665029"/>
                        <a:gd name="connsiteX7" fmla="*/ 25643 w 1841216"/>
                        <a:gd name="connsiteY7" fmla="*/ 1313866 h 1665029"/>
                        <a:gd name="connsiteX8" fmla="*/ 36983 w 1841216"/>
                        <a:gd name="connsiteY8" fmla="*/ 1192311 h 1665029"/>
                        <a:gd name="connsiteX9" fmla="*/ 158237 w 1841216"/>
                        <a:gd name="connsiteY9" fmla="*/ 1110819 h 1665029"/>
                        <a:gd name="connsiteX10" fmla="*/ 281535 w 1841216"/>
                        <a:gd name="connsiteY10" fmla="*/ 933093 h 1665029"/>
                        <a:gd name="connsiteX0" fmla="*/ 281535 w 1841216"/>
                        <a:gd name="connsiteY0" fmla="*/ 933093 h 1666271"/>
                        <a:gd name="connsiteX1" fmla="*/ 441191 w 1841216"/>
                        <a:gd name="connsiteY1" fmla="*/ 305350 h 1666271"/>
                        <a:gd name="connsiteX2" fmla="*/ 1348335 w 1841216"/>
                        <a:gd name="connsiteY2" fmla="*/ 22321 h 1666271"/>
                        <a:gd name="connsiteX3" fmla="*/ 1841216 w 1841216"/>
                        <a:gd name="connsiteY3" fmla="*/ 897412 h 1666271"/>
                        <a:gd name="connsiteX4" fmla="*/ 1379782 w 1841216"/>
                        <a:gd name="connsiteY4" fmla="*/ 1364288 h 1666271"/>
                        <a:gd name="connsiteX5" fmla="*/ 808582 w 1841216"/>
                        <a:gd name="connsiteY5" fmla="*/ 1620935 h 1666271"/>
                        <a:gd name="connsiteX6" fmla="*/ 334224 w 1841216"/>
                        <a:gd name="connsiteY6" fmla="*/ 1634768 h 1666271"/>
                        <a:gd name="connsiteX7" fmla="*/ 25643 w 1841216"/>
                        <a:gd name="connsiteY7" fmla="*/ 1296404 h 1666271"/>
                        <a:gd name="connsiteX8" fmla="*/ 36983 w 1841216"/>
                        <a:gd name="connsiteY8" fmla="*/ 1192311 h 1666271"/>
                        <a:gd name="connsiteX9" fmla="*/ 158237 w 1841216"/>
                        <a:gd name="connsiteY9" fmla="*/ 1110819 h 1666271"/>
                        <a:gd name="connsiteX10" fmla="*/ 281535 w 1841216"/>
                        <a:gd name="connsiteY10" fmla="*/ 933093 h 1666271"/>
                        <a:gd name="connsiteX0" fmla="*/ 281535 w 1841216"/>
                        <a:gd name="connsiteY0" fmla="*/ 933093 h 1666271"/>
                        <a:gd name="connsiteX1" fmla="*/ 441191 w 1841216"/>
                        <a:gd name="connsiteY1" fmla="*/ 305350 h 1666271"/>
                        <a:gd name="connsiteX2" fmla="*/ 1348335 w 1841216"/>
                        <a:gd name="connsiteY2" fmla="*/ 22321 h 1666271"/>
                        <a:gd name="connsiteX3" fmla="*/ 1841216 w 1841216"/>
                        <a:gd name="connsiteY3" fmla="*/ 897412 h 1666271"/>
                        <a:gd name="connsiteX4" fmla="*/ 1379782 w 1841216"/>
                        <a:gd name="connsiteY4" fmla="*/ 1364288 h 1666271"/>
                        <a:gd name="connsiteX5" fmla="*/ 808582 w 1841216"/>
                        <a:gd name="connsiteY5" fmla="*/ 1620935 h 1666271"/>
                        <a:gd name="connsiteX6" fmla="*/ 334224 w 1841216"/>
                        <a:gd name="connsiteY6" fmla="*/ 1634768 h 1666271"/>
                        <a:gd name="connsiteX7" fmla="*/ 25643 w 1841216"/>
                        <a:gd name="connsiteY7" fmla="*/ 1296404 h 1666271"/>
                        <a:gd name="connsiteX8" fmla="*/ 36983 w 1841216"/>
                        <a:gd name="connsiteY8" fmla="*/ 1192311 h 1666271"/>
                        <a:gd name="connsiteX9" fmla="*/ 158237 w 1841216"/>
                        <a:gd name="connsiteY9" fmla="*/ 1110819 h 1666271"/>
                        <a:gd name="connsiteX10" fmla="*/ 281535 w 1841216"/>
                        <a:gd name="connsiteY10" fmla="*/ 933093 h 1666271"/>
                        <a:gd name="connsiteX0" fmla="*/ 281535 w 1841216"/>
                        <a:gd name="connsiteY0" fmla="*/ 933093 h 1666271"/>
                        <a:gd name="connsiteX1" fmla="*/ 441191 w 1841216"/>
                        <a:gd name="connsiteY1" fmla="*/ 305350 h 1666271"/>
                        <a:gd name="connsiteX2" fmla="*/ 1348335 w 1841216"/>
                        <a:gd name="connsiteY2" fmla="*/ 22321 h 1666271"/>
                        <a:gd name="connsiteX3" fmla="*/ 1841216 w 1841216"/>
                        <a:gd name="connsiteY3" fmla="*/ 897412 h 1666271"/>
                        <a:gd name="connsiteX4" fmla="*/ 1379782 w 1841216"/>
                        <a:gd name="connsiteY4" fmla="*/ 1364288 h 1666271"/>
                        <a:gd name="connsiteX5" fmla="*/ 808582 w 1841216"/>
                        <a:gd name="connsiteY5" fmla="*/ 1620935 h 1666271"/>
                        <a:gd name="connsiteX6" fmla="*/ 334224 w 1841216"/>
                        <a:gd name="connsiteY6" fmla="*/ 1634768 h 1666271"/>
                        <a:gd name="connsiteX7" fmla="*/ 25643 w 1841216"/>
                        <a:gd name="connsiteY7" fmla="*/ 1296404 h 1666271"/>
                        <a:gd name="connsiteX8" fmla="*/ 36983 w 1841216"/>
                        <a:gd name="connsiteY8" fmla="*/ 1192311 h 1666271"/>
                        <a:gd name="connsiteX9" fmla="*/ 158237 w 1841216"/>
                        <a:gd name="connsiteY9" fmla="*/ 1110819 h 1666271"/>
                        <a:gd name="connsiteX10" fmla="*/ 281535 w 1841216"/>
                        <a:gd name="connsiteY10" fmla="*/ 933093 h 1666271"/>
                        <a:gd name="connsiteX0" fmla="*/ 281897 w 1841578"/>
                        <a:gd name="connsiteY0" fmla="*/ 933093 h 1666271"/>
                        <a:gd name="connsiteX1" fmla="*/ 441553 w 1841578"/>
                        <a:gd name="connsiteY1" fmla="*/ 305350 h 1666271"/>
                        <a:gd name="connsiteX2" fmla="*/ 1348697 w 1841578"/>
                        <a:gd name="connsiteY2" fmla="*/ 22321 h 1666271"/>
                        <a:gd name="connsiteX3" fmla="*/ 1841578 w 1841578"/>
                        <a:gd name="connsiteY3" fmla="*/ 897412 h 1666271"/>
                        <a:gd name="connsiteX4" fmla="*/ 1380144 w 1841578"/>
                        <a:gd name="connsiteY4" fmla="*/ 1364288 h 1666271"/>
                        <a:gd name="connsiteX5" fmla="*/ 808944 w 1841578"/>
                        <a:gd name="connsiteY5" fmla="*/ 1620935 h 1666271"/>
                        <a:gd name="connsiteX6" fmla="*/ 334586 w 1841578"/>
                        <a:gd name="connsiteY6" fmla="*/ 1634768 h 1666271"/>
                        <a:gd name="connsiteX7" fmla="*/ 26005 w 1841578"/>
                        <a:gd name="connsiteY7" fmla="*/ 1296404 h 1666271"/>
                        <a:gd name="connsiteX8" fmla="*/ 35758 w 1841578"/>
                        <a:gd name="connsiteY8" fmla="*/ 1190723 h 1666271"/>
                        <a:gd name="connsiteX9" fmla="*/ 158599 w 1841578"/>
                        <a:gd name="connsiteY9" fmla="*/ 1110819 h 1666271"/>
                        <a:gd name="connsiteX10" fmla="*/ 281897 w 1841578"/>
                        <a:gd name="connsiteY10" fmla="*/ 933093 h 1666271"/>
                        <a:gd name="connsiteX0" fmla="*/ 272506 w 1832187"/>
                        <a:gd name="connsiteY0" fmla="*/ 933093 h 1666950"/>
                        <a:gd name="connsiteX1" fmla="*/ 432162 w 1832187"/>
                        <a:gd name="connsiteY1" fmla="*/ 305350 h 1666950"/>
                        <a:gd name="connsiteX2" fmla="*/ 1339306 w 1832187"/>
                        <a:gd name="connsiteY2" fmla="*/ 22321 h 1666950"/>
                        <a:gd name="connsiteX3" fmla="*/ 1832187 w 1832187"/>
                        <a:gd name="connsiteY3" fmla="*/ 897412 h 1666950"/>
                        <a:gd name="connsiteX4" fmla="*/ 1370753 w 1832187"/>
                        <a:gd name="connsiteY4" fmla="*/ 1364288 h 1666950"/>
                        <a:gd name="connsiteX5" fmla="*/ 799553 w 1832187"/>
                        <a:gd name="connsiteY5" fmla="*/ 1620935 h 1666950"/>
                        <a:gd name="connsiteX6" fmla="*/ 325195 w 1832187"/>
                        <a:gd name="connsiteY6" fmla="*/ 1634768 h 1666950"/>
                        <a:gd name="connsiteX7" fmla="*/ 29314 w 1832187"/>
                        <a:gd name="connsiteY7" fmla="*/ 1286879 h 1666950"/>
                        <a:gd name="connsiteX8" fmla="*/ 26367 w 1832187"/>
                        <a:gd name="connsiteY8" fmla="*/ 1190723 h 1666950"/>
                        <a:gd name="connsiteX9" fmla="*/ 149208 w 1832187"/>
                        <a:gd name="connsiteY9" fmla="*/ 1110819 h 1666950"/>
                        <a:gd name="connsiteX10" fmla="*/ 272506 w 1832187"/>
                        <a:gd name="connsiteY10" fmla="*/ 933093 h 1666950"/>
                        <a:gd name="connsiteX0" fmla="*/ 279479 w 1839160"/>
                        <a:gd name="connsiteY0" fmla="*/ 933093 h 1665142"/>
                        <a:gd name="connsiteX1" fmla="*/ 439135 w 1839160"/>
                        <a:gd name="connsiteY1" fmla="*/ 305350 h 1665142"/>
                        <a:gd name="connsiteX2" fmla="*/ 1346279 w 1839160"/>
                        <a:gd name="connsiteY2" fmla="*/ 22321 h 1665142"/>
                        <a:gd name="connsiteX3" fmla="*/ 1839160 w 1839160"/>
                        <a:gd name="connsiteY3" fmla="*/ 897412 h 1665142"/>
                        <a:gd name="connsiteX4" fmla="*/ 1377726 w 1839160"/>
                        <a:gd name="connsiteY4" fmla="*/ 1364288 h 1665142"/>
                        <a:gd name="connsiteX5" fmla="*/ 806526 w 1839160"/>
                        <a:gd name="connsiteY5" fmla="*/ 1620935 h 1665142"/>
                        <a:gd name="connsiteX6" fmla="*/ 332168 w 1839160"/>
                        <a:gd name="connsiteY6" fmla="*/ 1634768 h 1665142"/>
                        <a:gd name="connsiteX7" fmla="*/ 26762 w 1839160"/>
                        <a:gd name="connsiteY7" fmla="*/ 1312279 h 1665142"/>
                        <a:gd name="connsiteX8" fmla="*/ 33340 w 1839160"/>
                        <a:gd name="connsiteY8" fmla="*/ 1190723 h 1665142"/>
                        <a:gd name="connsiteX9" fmla="*/ 156181 w 1839160"/>
                        <a:gd name="connsiteY9" fmla="*/ 1110819 h 1665142"/>
                        <a:gd name="connsiteX10" fmla="*/ 279479 w 1839160"/>
                        <a:gd name="connsiteY10" fmla="*/ 933093 h 1665142"/>
                        <a:gd name="connsiteX0" fmla="*/ 279479 w 1839160"/>
                        <a:gd name="connsiteY0" fmla="*/ 933093 h 1665142"/>
                        <a:gd name="connsiteX1" fmla="*/ 439135 w 1839160"/>
                        <a:gd name="connsiteY1" fmla="*/ 305350 h 1665142"/>
                        <a:gd name="connsiteX2" fmla="*/ 1346279 w 1839160"/>
                        <a:gd name="connsiteY2" fmla="*/ 22321 h 1665142"/>
                        <a:gd name="connsiteX3" fmla="*/ 1839160 w 1839160"/>
                        <a:gd name="connsiteY3" fmla="*/ 897412 h 1665142"/>
                        <a:gd name="connsiteX4" fmla="*/ 1377726 w 1839160"/>
                        <a:gd name="connsiteY4" fmla="*/ 1364288 h 1665142"/>
                        <a:gd name="connsiteX5" fmla="*/ 806526 w 1839160"/>
                        <a:gd name="connsiteY5" fmla="*/ 1620935 h 1665142"/>
                        <a:gd name="connsiteX6" fmla="*/ 332168 w 1839160"/>
                        <a:gd name="connsiteY6" fmla="*/ 1634768 h 1665142"/>
                        <a:gd name="connsiteX7" fmla="*/ 26762 w 1839160"/>
                        <a:gd name="connsiteY7" fmla="*/ 1312279 h 1665142"/>
                        <a:gd name="connsiteX8" fmla="*/ 33340 w 1839160"/>
                        <a:gd name="connsiteY8" fmla="*/ 1190723 h 1665142"/>
                        <a:gd name="connsiteX9" fmla="*/ 156181 w 1839160"/>
                        <a:gd name="connsiteY9" fmla="*/ 1110819 h 1665142"/>
                        <a:gd name="connsiteX10" fmla="*/ 279479 w 1839160"/>
                        <a:gd name="connsiteY10" fmla="*/ 933093 h 1665142"/>
                        <a:gd name="connsiteX0" fmla="*/ 279479 w 1839160"/>
                        <a:gd name="connsiteY0" fmla="*/ 933093 h 1658958"/>
                        <a:gd name="connsiteX1" fmla="*/ 439135 w 1839160"/>
                        <a:gd name="connsiteY1" fmla="*/ 305350 h 1658958"/>
                        <a:gd name="connsiteX2" fmla="*/ 1346279 w 1839160"/>
                        <a:gd name="connsiteY2" fmla="*/ 22321 h 1658958"/>
                        <a:gd name="connsiteX3" fmla="*/ 1839160 w 1839160"/>
                        <a:gd name="connsiteY3" fmla="*/ 897412 h 1658958"/>
                        <a:gd name="connsiteX4" fmla="*/ 1377726 w 1839160"/>
                        <a:gd name="connsiteY4" fmla="*/ 1364288 h 1658958"/>
                        <a:gd name="connsiteX5" fmla="*/ 806526 w 1839160"/>
                        <a:gd name="connsiteY5" fmla="*/ 1620935 h 1658958"/>
                        <a:gd name="connsiteX6" fmla="*/ 348043 w 1839160"/>
                        <a:gd name="connsiteY6" fmla="*/ 1625243 h 1658958"/>
                        <a:gd name="connsiteX7" fmla="*/ 26762 w 1839160"/>
                        <a:gd name="connsiteY7" fmla="*/ 1312279 h 1658958"/>
                        <a:gd name="connsiteX8" fmla="*/ 33340 w 1839160"/>
                        <a:gd name="connsiteY8" fmla="*/ 1190723 h 1658958"/>
                        <a:gd name="connsiteX9" fmla="*/ 156181 w 1839160"/>
                        <a:gd name="connsiteY9" fmla="*/ 1110819 h 1658958"/>
                        <a:gd name="connsiteX10" fmla="*/ 279479 w 1839160"/>
                        <a:gd name="connsiteY10" fmla="*/ 933093 h 1658958"/>
                        <a:gd name="connsiteX0" fmla="*/ 279479 w 1839160"/>
                        <a:gd name="connsiteY0" fmla="*/ 933093 h 1648224"/>
                        <a:gd name="connsiteX1" fmla="*/ 439135 w 1839160"/>
                        <a:gd name="connsiteY1" fmla="*/ 305350 h 1648224"/>
                        <a:gd name="connsiteX2" fmla="*/ 1346279 w 1839160"/>
                        <a:gd name="connsiteY2" fmla="*/ 22321 h 1648224"/>
                        <a:gd name="connsiteX3" fmla="*/ 1839160 w 1839160"/>
                        <a:gd name="connsiteY3" fmla="*/ 897412 h 1648224"/>
                        <a:gd name="connsiteX4" fmla="*/ 1377726 w 1839160"/>
                        <a:gd name="connsiteY4" fmla="*/ 1364288 h 1648224"/>
                        <a:gd name="connsiteX5" fmla="*/ 806526 w 1839160"/>
                        <a:gd name="connsiteY5" fmla="*/ 1620935 h 1648224"/>
                        <a:gd name="connsiteX6" fmla="*/ 348043 w 1839160"/>
                        <a:gd name="connsiteY6" fmla="*/ 1625243 h 1648224"/>
                        <a:gd name="connsiteX7" fmla="*/ 166764 w 1839160"/>
                        <a:gd name="connsiteY7" fmla="*/ 1482820 h 1648224"/>
                        <a:gd name="connsiteX8" fmla="*/ 26762 w 1839160"/>
                        <a:gd name="connsiteY8" fmla="*/ 1312279 h 1648224"/>
                        <a:gd name="connsiteX9" fmla="*/ 33340 w 1839160"/>
                        <a:gd name="connsiteY9" fmla="*/ 1190723 h 1648224"/>
                        <a:gd name="connsiteX10" fmla="*/ 156181 w 1839160"/>
                        <a:gd name="connsiteY10" fmla="*/ 1110819 h 1648224"/>
                        <a:gd name="connsiteX11" fmla="*/ 279479 w 1839160"/>
                        <a:gd name="connsiteY11" fmla="*/ 933093 h 1648224"/>
                        <a:gd name="connsiteX0" fmla="*/ 279479 w 1839160"/>
                        <a:gd name="connsiteY0" fmla="*/ 933093 h 1646989"/>
                        <a:gd name="connsiteX1" fmla="*/ 439135 w 1839160"/>
                        <a:gd name="connsiteY1" fmla="*/ 305350 h 1646989"/>
                        <a:gd name="connsiteX2" fmla="*/ 1346279 w 1839160"/>
                        <a:gd name="connsiteY2" fmla="*/ 22321 h 1646989"/>
                        <a:gd name="connsiteX3" fmla="*/ 1839160 w 1839160"/>
                        <a:gd name="connsiteY3" fmla="*/ 897412 h 1646989"/>
                        <a:gd name="connsiteX4" fmla="*/ 1377726 w 1839160"/>
                        <a:gd name="connsiteY4" fmla="*/ 1364288 h 1646989"/>
                        <a:gd name="connsiteX5" fmla="*/ 806526 w 1839160"/>
                        <a:gd name="connsiteY5" fmla="*/ 1620935 h 1646989"/>
                        <a:gd name="connsiteX6" fmla="*/ 348043 w 1839160"/>
                        <a:gd name="connsiteY6" fmla="*/ 1625243 h 1646989"/>
                        <a:gd name="connsiteX7" fmla="*/ 133427 w 1839160"/>
                        <a:gd name="connsiteY7" fmla="*/ 1505045 h 1646989"/>
                        <a:gd name="connsiteX8" fmla="*/ 26762 w 1839160"/>
                        <a:gd name="connsiteY8" fmla="*/ 1312279 h 1646989"/>
                        <a:gd name="connsiteX9" fmla="*/ 33340 w 1839160"/>
                        <a:gd name="connsiteY9" fmla="*/ 1190723 h 1646989"/>
                        <a:gd name="connsiteX10" fmla="*/ 156181 w 1839160"/>
                        <a:gd name="connsiteY10" fmla="*/ 1110819 h 1646989"/>
                        <a:gd name="connsiteX11" fmla="*/ 279479 w 1839160"/>
                        <a:gd name="connsiteY11" fmla="*/ 933093 h 1646989"/>
                        <a:gd name="connsiteX0" fmla="*/ 279479 w 1839160"/>
                        <a:gd name="connsiteY0" fmla="*/ 933093 h 1644914"/>
                        <a:gd name="connsiteX1" fmla="*/ 439135 w 1839160"/>
                        <a:gd name="connsiteY1" fmla="*/ 305350 h 1644914"/>
                        <a:gd name="connsiteX2" fmla="*/ 1346279 w 1839160"/>
                        <a:gd name="connsiteY2" fmla="*/ 22321 h 1644914"/>
                        <a:gd name="connsiteX3" fmla="*/ 1839160 w 1839160"/>
                        <a:gd name="connsiteY3" fmla="*/ 897412 h 1644914"/>
                        <a:gd name="connsiteX4" fmla="*/ 1377726 w 1839160"/>
                        <a:gd name="connsiteY4" fmla="*/ 1364288 h 1644914"/>
                        <a:gd name="connsiteX5" fmla="*/ 806526 w 1839160"/>
                        <a:gd name="connsiteY5" fmla="*/ 1620935 h 1644914"/>
                        <a:gd name="connsiteX6" fmla="*/ 348043 w 1839160"/>
                        <a:gd name="connsiteY6" fmla="*/ 1625243 h 1644914"/>
                        <a:gd name="connsiteX7" fmla="*/ 154064 w 1839160"/>
                        <a:gd name="connsiteY7" fmla="*/ 1544733 h 1644914"/>
                        <a:gd name="connsiteX8" fmla="*/ 26762 w 1839160"/>
                        <a:gd name="connsiteY8" fmla="*/ 1312279 h 1644914"/>
                        <a:gd name="connsiteX9" fmla="*/ 33340 w 1839160"/>
                        <a:gd name="connsiteY9" fmla="*/ 1190723 h 1644914"/>
                        <a:gd name="connsiteX10" fmla="*/ 156181 w 1839160"/>
                        <a:gd name="connsiteY10" fmla="*/ 1110819 h 1644914"/>
                        <a:gd name="connsiteX11" fmla="*/ 279479 w 1839160"/>
                        <a:gd name="connsiteY11" fmla="*/ 933093 h 1644914"/>
                        <a:gd name="connsiteX0" fmla="*/ 279479 w 1839160"/>
                        <a:gd name="connsiteY0" fmla="*/ 933093 h 1648717"/>
                        <a:gd name="connsiteX1" fmla="*/ 439135 w 1839160"/>
                        <a:gd name="connsiteY1" fmla="*/ 305350 h 1648717"/>
                        <a:gd name="connsiteX2" fmla="*/ 1346279 w 1839160"/>
                        <a:gd name="connsiteY2" fmla="*/ 22321 h 1648717"/>
                        <a:gd name="connsiteX3" fmla="*/ 1839160 w 1839160"/>
                        <a:gd name="connsiteY3" fmla="*/ 897412 h 1648717"/>
                        <a:gd name="connsiteX4" fmla="*/ 1377726 w 1839160"/>
                        <a:gd name="connsiteY4" fmla="*/ 1364288 h 1648717"/>
                        <a:gd name="connsiteX5" fmla="*/ 806526 w 1839160"/>
                        <a:gd name="connsiteY5" fmla="*/ 1620935 h 1648717"/>
                        <a:gd name="connsiteX6" fmla="*/ 484568 w 1839160"/>
                        <a:gd name="connsiteY6" fmla="*/ 1633180 h 1648717"/>
                        <a:gd name="connsiteX7" fmla="*/ 154064 w 1839160"/>
                        <a:gd name="connsiteY7" fmla="*/ 1544733 h 1648717"/>
                        <a:gd name="connsiteX8" fmla="*/ 26762 w 1839160"/>
                        <a:gd name="connsiteY8" fmla="*/ 1312279 h 1648717"/>
                        <a:gd name="connsiteX9" fmla="*/ 33340 w 1839160"/>
                        <a:gd name="connsiteY9" fmla="*/ 1190723 h 1648717"/>
                        <a:gd name="connsiteX10" fmla="*/ 156181 w 1839160"/>
                        <a:gd name="connsiteY10" fmla="*/ 1110819 h 1648717"/>
                        <a:gd name="connsiteX11" fmla="*/ 279479 w 1839160"/>
                        <a:gd name="connsiteY11" fmla="*/ 933093 h 1648717"/>
                        <a:gd name="connsiteX0" fmla="*/ 279479 w 1839160"/>
                        <a:gd name="connsiteY0" fmla="*/ 933093 h 1633276"/>
                        <a:gd name="connsiteX1" fmla="*/ 439135 w 1839160"/>
                        <a:gd name="connsiteY1" fmla="*/ 305350 h 1633276"/>
                        <a:gd name="connsiteX2" fmla="*/ 1346279 w 1839160"/>
                        <a:gd name="connsiteY2" fmla="*/ 22321 h 1633276"/>
                        <a:gd name="connsiteX3" fmla="*/ 1839160 w 1839160"/>
                        <a:gd name="connsiteY3" fmla="*/ 897412 h 1633276"/>
                        <a:gd name="connsiteX4" fmla="*/ 1377726 w 1839160"/>
                        <a:gd name="connsiteY4" fmla="*/ 1364288 h 1633276"/>
                        <a:gd name="connsiteX5" fmla="*/ 908126 w 1839160"/>
                        <a:gd name="connsiteY5" fmla="*/ 1557435 h 1633276"/>
                        <a:gd name="connsiteX6" fmla="*/ 484568 w 1839160"/>
                        <a:gd name="connsiteY6" fmla="*/ 1633180 h 1633276"/>
                        <a:gd name="connsiteX7" fmla="*/ 154064 w 1839160"/>
                        <a:gd name="connsiteY7" fmla="*/ 1544733 h 1633276"/>
                        <a:gd name="connsiteX8" fmla="*/ 26762 w 1839160"/>
                        <a:gd name="connsiteY8" fmla="*/ 1312279 h 1633276"/>
                        <a:gd name="connsiteX9" fmla="*/ 33340 w 1839160"/>
                        <a:gd name="connsiteY9" fmla="*/ 1190723 h 1633276"/>
                        <a:gd name="connsiteX10" fmla="*/ 156181 w 1839160"/>
                        <a:gd name="connsiteY10" fmla="*/ 1110819 h 1633276"/>
                        <a:gd name="connsiteX11" fmla="*/ 279479 w 1839160"/>
                        <a:gd name="connsiteY11" fmla="*/ 933093 h 1633276"/>
                        <a:gd name="connsiteX0" fmla="*/ 279479 w 1839160"/>
                        <a:gd name="connsiteY0" fmla="*/ 933093 h 1633181"/>
                        <a:gd name="connsiteX1" fmla="*/ 439135 w 1839160"/>
                        <a:gd name="connsiteY1" fmla="*/ 305350 h 1633181"/>
                        <a:gd name="connsiteX2" fmla="*/ 1346279 w 1839160"/>
                        <a:gd name="connsiteY2" fmla="*/ 22321 h 1633181"/>
                        <a:gd name="connsiteX3" fmla="*/ 1839160 w 1839160"/>
                        <a:gd name="connsiteY3" fmla="*/ 897412 h 1633181"/>
                        <a:gd name="connsiteX4" fmla="*/ 1377726 w 1839160"/>
                        <a:gd name="connsiteY4" fmla="*/ 1364288 h 1633181"/>
                        <a:gd name="connsiteX5" fmla="*/ 1030364 w 1839160"/>
                        <a:gd name="connsiteY5" fmla="*/ 1546323 h 1633181"/>
                        <a:gd name="connsiteX6" fmla="*/ 484568 w 1839160"/>
                        <a:gd name="connsiteY6" fmla="*/ 1633180 h 1633181"/>
                        <a:gd name="connsiteX7" fmla="*/ 154064 w 1839160"/>
                        <a:gd name="connsiteY7" fmla="*/ 1544733 h 1633181"/>
                        <a:gd name="connsiteX8" fmla="*/ 26762 w 1839160"/>
                        <a:gd name="connsiteY8" fmla="*/ 1312279 h 1633181"/>
                        <a:gd name="connsiteX9" fmla="*/ 33340 w 1839160"/>
                        <a:gd name="connsiteY9" fmla="*/ 1190723 h 1633181"/>
                        <a:gd name="connsiteX10" fmla="*/ 156181 w 1839160"/>
                        <a:gd name="connsiteY10" fmla="*/ 1110819 h 1633181"/>
                        <a:gd name="connsiteX11" fmla="*/ 279479 w 1839160"/>
                        <a:gd name="connsiteY11" fmla="*/ 933093 h 1633181"/>
                        <a:gd name="connsiteX0" fmla="*/ 279479 w 1839160"/>
                        <a:gd name="connsiteY0" fmla="*/ 933093 h 1633685"/>
                        <a:gd name="connsiteX1" fmla="*/ 439135 w 1839160"/>
                        <a:gd name="connsiteY1" fmla="*/ 305350 h 1633685"/>
                        <a:gd name="connsiteX2" fmla="*/ 1346279 w 1839160"/>
                        <a:gd name="connsiteY2" fmla="*/ 22321 h 1633685"/>
                        <a:gd name="connsiteX3" fmla="*/ 1839160 w 1839160"/>
                        <a:gd name="connsiteY3" fmla="*/ 897412 h 1633685"/>
                        <a:gd name="connsiteX4" fmla="*/ 1377726 w 1839160"/>
                        <a:gd name="connsiteY4" fmla="*/ 1364288 h 1633685"/>
                        <a:gd name="connsiteX5" fmla="*/ 1057352 w 1839160"/>
                        <a:gd name="connsiteY5" fmla="*/ 1570136 h 1633685"/>
                        <a:gd name="connsiteX6" fmla="*/ 484568 w 1839160"/>
                        <a:gd name="connsiteY6" fmla="*/ 1633180 h 1633685"/>
                        <a:gd name="connsiteX7" fmla="*/ 154064 w 1839160"/>
                        <a:gd name="connsiteY7" fmla="*/ 1544733 h 1633685"/>
                        <a:gd name="connsiteX8" fmla="*/ 26762 w 1839160"/>
                        <a:gd name="connsiteY8" fmla="*/ 1312279 h 1633685"/>
                        <a:gd name="connsiteX9" fmla="*/ 33340 w 1839160"/>
                        <a:gd name="connsiteY9" fmla="*/ 1190723 h 1633685"/>
                        <a:gd name="connsiteX10" fmla="*/ 156181 w 1839160"/>
                        <a:gd name="connsiteY10" fmla="*/ 1110819 h 1633685"/>
                        <a:gd name="connsiteX11" fmla="*/ 279479 w 1839160"/>
                        <a:gd name="connsiteY11" fmla="*/ 933093 h 1633685"/>
                        <a:gd name="connsiteX0" fmla="*/ 279479 w 1839772"/>
                        <a:gd name="connsiteY0" fmla="*/ 933093 h 1633672"/>
                        <a:gd name="connsiteX1" fmla="*/ 439135 w 1839772"/>
                        <a:gd name="connsiteY1" fmla="*/ 305350 h 1633672"/>
                        <a:gd name="connsiteX2" fmla="*/ 1346279 w 1839772"/>
                        <a:gd name="connsiteY2" fmla="*/ 22321 h 1633672"/>
                        <a:gd name="connsiteX3" fmla="*/ 1839160 w 1839772"/>
                        <a:gd name="connsiteY3" fmla="*/ 897412 h 1633672"/>
                        <a:gd name="connsiteX4" fmla="*/ 1439639 w 1839772"/>
                        <a:gd name="connsiteY4" fmla="*/ 1369051 h 1633672"/>
                        <a:gd name="connsiteX5" fmla="*/ 1057352 w 1839772"/>
                        <a:gd name="connsiteY5" fmla="*/ 1570136 h 1633672"/>
                        <a:gd name="connsiteX6" fmla="*/ 484568 w 1839772"/>
                        <a:gd name="connsiteY6" fmla="*/ 1633180 h 1633672"/>
                        <a:gd name="connsiteX7" fmla="*/ 154064 w 1839772"/>
                        <a:gd name="connsiteY7" fmla="*/ 1544733 h 1633672"/>
                        <a:gd name="connsiteX8" fmla="*/ 26762 w 1839772"/>
                        <a:gd name="connsiteY8" fmla="*/ 1312279 h 1633672"/>
                        <a:gd name="connsiteX9" fmla="*/ 33340 w 1839772"/>
                        <a:gd name="connsiteY9" fmla="*/ 1190723 h 1633672"/>
                        <a:gd name="connsiteX10" fmla="*/ 156181 w 1839772"/>
                        <a:gd name="connsiteY10" fmla="*/ 1110819 h 1633672"/>
                        <a:gd name="connsiteX11" fmla="*/ 279479 w 1839772"/>
                        <a:gd name="connsiteY11" fmla="*/ 933093 h 1633672"/>
                        <a:gd name="connsiteX0" fmla="*/ 279479 w 1842283"/>
                        <a:gd name="connsiteY0" fmla="*/ 933093 h 1633672"/>
                        <a:gd name="connsiteX1" fmla="*/ 439135 w 1842283"/>
                        <a:gd name="connsiteY1" fmla="*/ 305350 h 1633672"/>
                        <a:gd name="connsiteX2" fmla="*/ 1346279 w 1842283"/>
                        <a:gd name="connsiteY2" fmla="*/ 22321 h 1633672"/>
                        <a:gd name="connsiteX3" fmla="*/ 1839160 w 1842283"/>
                        <a:gd name="connsiteY3" fmla="*/ 897412 h 1633672"/>
                        <a:gd name="connsiteX4" fmla="*/ 1439639 w 1842283"/>
                        <a:gd name="connsiteY4" fmla="*/ 1369051 h 1633672"/>
                        <a:gd name="connsiteX5" fmla="*/ 1057352 w 1842283"/>
                        <a:gd name="connsiteY5" fmla="*/ 1570136 h 1633672"/>
                        <a:gd name="connsiteX6" fmla="*/ 484568 w 1842283"/>
                        <a:gd name="connsiteY6" fmla="*/ 1633180 h 1633672"/>
                        <a:gd name="connsiteX7" fmla="*/ 154064 w 1842283"/>
                        <a:gd name="connsiteY7" fmla="*/ 1544733 h 1633672"/>
                        <a:gd name="connsiteX8" fmla="*/ 26762 w 1842283"/>
                        <a:gd name="connsiteY8" fmla="*/ 1312279 h 1633672"/>
                        <a:gd name="connsiteX9" fmla="*/ 33340 w 1842283"/>
                        <a:gd name="connsiteY9" fmla="*/ 1190723 h 1633672"/>
                        <a:gd name="connsiteX10" fmla="*/ 156181 w 1842283"/>
                        <a:gd name="connsiteY10" fmla="*/ 1110819 h 1633672"/>
                        <a:gd name="connsiteX11" fmla="*/ 279479 w 1842283"/>
                        <a:gd name="connsiteY11" fmla="*/ 933093 h 1633672"/>
                        <a:gd name="connsiteX0" fmla="*/ 279479 w 1842283"/>
                        <a:gd name="connsiteY0" fmla="*/ 933093 h 1663601"/>
                        <a:gd name="connsiteX1" fmla="*/ 439135 w 1842283"/>
                        <a:gd name="connsiteY1" fmla="*/ 305350 h 1663601"/>
                        <a:gd name="connsiteX2" fmla="*/ 1346279 w 1842283"/>
                        <a:gd name="connsiteY2" fmla="*/ 22321 h 1663601"/>
                        <a:gd name="connsiteX3" fmla="*/ 1839160 w 1842283"/>
                        <a:gd name="connsiteY3" fmla="*/ 897412 h 1663601"/>
                        <a:gd name="connsiteX4" fmla="*/ 1439639 w 1842283"/>
                        <a:gd name="connsiteY4" fmla="*/ 1369051 h 1663601"/>
                        <a:gd name="connsiteX5" fmla="*/ 1057352 w 1842283"/>
                        <a:gd name="connsiteY5" fmla="*/ 1570136 h 1663601"/>
                        <a:gd name="connsiteX6" fmla="*/ 538543 w 1842283"/>
                        <a:gd name="connsiteY6" fmla="*/ 1663343 h 1663601"/>
                        <a:gd name="connsiteX7" fmla="*/ 154064 w 1842283"/>
                        <a:gd name="connsiteY7" fmla="*/ 1544733 h 1663601"/>
                        <a:gd name="connsiteX8" fmla="*/ 26762 w 1842283"/>
                        <a:gd name="connsiteY8" fmla="*/ 1312279 h 1663601"/>
                        <a:gd name="connsiteX9" fmla="*/ 33340 w 1842283"/>
                        <a:gd name="connsiteY9" fmla="*/ 1190723 h 1663601"/>
                        <a:gd name="connsiteX10" fmla="*/ 156181 w 1842283"/>
                        <a:gd name="connsiteY10" fmla="*/ 1110819 h 1663601"/>
                        <a:gd name="connsiteX11" fmla="*/ 279479 w 1842283"/>
                        <a:gd name="connsiteY11" fmla="*/ 933093 h 1663601"/>
                        <a:gd name="connsiteX0" fmla="*/ 279479 w 1842283"/>
                        <a:gd name="connsiteY0" fmla="*/ 933093 h 1663601"/>
                        <a:gd name="connsiteX1" fmla="*/ 439135 w 1842283"/>
                        <a:gd name="connsiteY1" fmla="*/ 305350 h 1663601"/>
                        <a:gd name="connsiteX2" fmla="*/ 1346279 w 1842283"/>
                        <a:gd name="connsiteY2" fmla="*/ 22321 h 1663601"/>
                        <a:gd name="connsiteX3" fmla="*/ 1839160 w 1842283"/>
                        <a:gd name="connsiteY3" fmla="*/ 897412 h 1663601"/>
                        <a:gd name="connsiteX4" fmla="*/ 1439639 w 1842283"/>
                        <a:gd name="connsiteY4" fmla="*/ 1369051 h 1663601"/>
                        <a:gd name="connsiteX5" fmla="*/ 1057352 w 1842283"/>
                        <a:gd name="connsiteY5" fmla="*/ 1570136 h 1663601"/>
                        <a:gd name="connsiteX6" fmla="*/ 538543 w 1842283"/>
                        <a:gd name="connsiteY6" fmla="*/ 1663343 h 1663601"/>
                        <a:gd name="connsiteX7" fmla="*/ 182639 w 1842283"/>
                        <a:gd name="connsiteY7" fmla="*/ 1544733 h 1663601"/>
                        <a:gd name="connsiteX8" fmla="*/ 26762 w 1842283"/>
                        <a:gd name="connsiteY8" fmla="*/ 1312279 h 1663601"/>
                        <a:gd name="connsiteX9" fmla="*/ 33340 w 1842283"/>
                        <a:gd name="connsiteY9" fmla="*/ 1190723 h 1663601"/>
                        <a:gd name="connsiteX10" fmla="*/ 156181 w 1842283"/>
                        <a:gd name="connsiteY10" fmla="*/ 1110819 h 1663601"/>
                        <a:gd name="connsiteX11" fmla="*/ 279479 w 1842283"/>
                        <a:gd name="connsiteY11" fmla="*/ 933093 h 1663601"/>
                        <a:gd name="connsiteX0" fmla="*/ 282987 w 1845791"/>
                        <a:gd name="connsiteY0" fmla="*/ 933093 h 1663601"/>
                        <a:gd name="connsiteX1" fmla="*/ 442643 w 1845791"/>
                        <a:gd name="connsiteY1" fmla="*/ 305350 h 1663601"/>
                        <a:gd name="connsiteX2" fmla="*/ 1349787 w 1845791"/>
                        <a:gd name="connsiteY2" fmla="*/ 22321 h 1663601"/>
                        <a:gd name="connsiteX3" fmla="*/ 1842668 w 1845791"/>
                        <a:gd name="connsiteY3" fmla="*/ 897412 h 1663601"/>
                        <a:gd name="connsiteX4" fmla="*/ 1443147 w 1845791"/>
                        <a:gd name="connsiteY4" fmla="*/ 1369051 h 1663601"/>
                        <a:gd name="connsiteX5" fmla="*/ 1060860 w 1845791"/>
                        <a:gd name="connsiteY5" fmla="*/ 1570136 h 1663601"/>
                        <a:gd name="connsiteX6" fmla="*/ 542051 w 1845791"/>
                        <a:gd name="connsiteY6" fmla="*/ 1663343 h 1663601"/>
                        <a:gd name="connsiteX7" fmla="*/ 186147 w 1845791"/>
                        <a:gd name="connsiteY7" fmla="*/ 1544733 h 1663601"/>
                        <a:gd name="connsiteX8" fmla="*/ 30270 w 1845791"/>
                        <a:gd name="connsiteY8" fmla="*/ 1312279 h 1663601"/>
                        <a:gd name="connsiteX9" fmla="*/ 24148 w 1845791"/>
                        <a:gd name="connsiteY9" fmla="*/ 1182786 h 1663601"/>
                        <a:gd name="connsiteX10" fmla="*/ 159689 w 1845791"/>
                        <a:gd name="connsiteY10" fmla="*/ 1110819 h 1663601"/>
                        <a:gd name="connsiteX11" fmla="*/ 282987 w 1845791"/>
                        <a:gd name="connsiteY11" fmla="*/ 933093 h 1663601"/>
                        <a:gd name="connsiteX0" fmla="*/ 282987 w 1845791"/>
                        <a:gd name="connsiteY0" fmla="*/ 933093 h 1663601"/>
                        <a:gd name="connsiteX1" fmla="*/ 442643 w 1845791"/>
                        <a:gd name="connsiteY1" fmla="*/ 305350 h 1663601"/>
                        <a:gd name="connsiteX2" fmla="*/ 1349787 w 1845791"/>
                        <a:gd name="connsiteY2" fmla="*/ 22321 h 1663601"/>
                        <a:gd name="connsiteX3" fmla="*/ 1842668 w 1845791"/>
                        <a:gd name="connsiteY3" fmla="*/ 897412 h 1663601"/>
                        <a:gd name="connsiteX4" fmla="*/ 1443147 w 1845791"/>
                        <a:gd name="connsiteY4" fmla="*/ 1369051 h 1663601"/>
                        <a:gd name="connsiteX5" fmla="*/ 1060860 w 1845791"/>
                        <a:gd name="connsiteY5" fmla="*/ 1570136 h 1663601"/>
                        <a:gd name="connsiteX6" fmla="*/ 542051 w 1845791"/>
                        <a:gd name="connsiteY6" fmla="*/ 1663343 h 1663601"/>
                        <a:gd name="connsiteX7" fmla="*/ 186147 w 1845791"/>
                        <a:gd name="connsiteY7" fmla="*/ 1544733 h 1663601"/>
                        <a:gd name="connsiteX8" fmla="*/ 30270 w 1845791"/>
                        <a:gd name="connsiteY8" fmla="*/ 1312279 h 1663601"/>
                        <a:gd name="connsiteX9" fmla="*/ 24148 w 1845791"/>
                        <a:gd name="connsiteY9" fmla="*/ 1182786 h 1663601"/>
                        <a:gd name="connsiteX10" fmla="*/ 131114 w 1845791"/>
                        <a:gd name="connsiteY10" fmla="*/ 1140981 h 1663601"/>
                        <a:gd name="connsiteX11" fmla="*/ 282987 w 1845791"/>
                        <a:gd name="connsiteY11" fmla="*/ 933093 h 16636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845791" h="1663601">
                          <a:moveTo>
                            <a:pt x="282987" y="933093"/>
                          </a:moveTo>
                          <a:cubicBezTo>
                            <a:pt x="334909" y="793821"/>
                            <a:pt x="309595" y="434164"/>
                            <a:pt x="442643" y="305350"/>
                          </a:cubicBezTo>
                          <a:cubicBezTo>
                            <a:pt x="575691" y="176536"/>
                            <a:pt x="1116450" y="-76356"/>
                            <a:pt x="1349787" y="22321"/>
                          </a:cubicBezTo>
                          <a:cubicBezTo>
                            <a:pt x="1583124" y="120998"/>
                            <a:pt x="1879495" y="647557"/>
                            <a:pt x="1842668" y="897412"/>
                          </a:cubicBezTo>
                          <a:cubicBezTo>
                            <a:pt x="1805841" y="1147267"/>
                            <a:pt x="1573448" y="1256930"/>
                            <a:pt x="1443147" y="1369051"/>
                          </a:cubicBezTo>
                          <a:cubicBezTo>
                            <a:pt x="1312846" y="1481172"/>
                            <a:pt x="1211043" y="1521087"/>
                            <a:pt x="1060860" y="1570136"/>
                          </a:cubicBezTo>
                          <a:cubicBezTo>
                            <a:pt x="910677" y="1619185"/>
                            <a:pt x="687836" y="1667577"/>
                            <a:pt x="542051" y="1663343"/>
                          </a:cubicBezTo>
                          <a:cubicBezTo>
                            <a:pt x="396266" y="1659109"/>
                            <a:pt x="239694" y="1596894"/>
                            <a:pt x="186147" y="1544733"/>
                          </a:cubicBezTo>
                          <a:cubicBezTo>
                            <a:pt x="132600" y="1492572"/>
                            <a:pt x="52507" y="1360962"/>
                            <a:pt x="30270" y="1312279"/>
                          </a:cubicBezTo>
                          <a:cubicBezTo>
                            <a:pt x="-31416" y="1257851"/>
                            <a:pt x="19512" y="1177293"/>
                            <a:pt x="24148" y="1182786"/>
                          </a:cubicBezTo>
                          <a:cubicBezTo>
                            <a:pt x="57359" y="1140125"/>
                            <a:pt x="92913" y="1157284"/>
                            <a:pt x="131114" y="1140981"/>
                          </a:cubicBezTo>
                          <a:cubicBezTo>
                            <a:pt x="172490" y="1094515"/>
                            <a:pt x="231066" y="1072365"/>
                            <a:pt x="282987" y="933093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623" name="Oval 4"/>
                    <p:cNvSpPr/>
                    <p:nvPr/>
                  </p:nvSpPr>
                  <p:spPr>
                    <a:xfrm rot="20394372">
                      <a:off x="4104789" y="13539"/>
                      <a:ext cx="670687" cy="1002447"/>
                    </a:xfrm>
                    <a:custGeom>
                      <a:avLst/>
                      <a:gdLst>
                        <a:gd name="connsiteX0" fmla="*/ 0 w 1066800"/>
                        <a:gd name="connsiteY0" fmla="*/ 555172 h 1110343"/>
                        <a:gd name="connsiteX1" fmla="*/ 533400 w 1066800"/>
                        <a:gd name="connsiteY1" fmla="*/ 0 h 1110343"/>
                        <a:gd name="connsiteX2" fmla="*/ 1066800 w 1066800"/>
                        <a:gd name="connsiteY2" fmla="*/ 555172 h 1110343"/>
                        <a:gd name="connsiteX3" fmla="*/ 533400 w 1066800"/>
                        <a:gd name="connsiteY3" fmla="*/ 1110344 h 1110343"/>
                        <a:gd name="connsiteX4" fmla="*/ 0 w 1066800"/>
                        <a:gd name="connsiteY4" fmla="*/ 555172 h 1110343"/>
                        <a:gd name="connsiteX0" fmla="*/ 109 w 1066909"/>
                        <a:gd name="connsiteY0" fmla="*/ 736600 h 1291772"/>
                        <a:gd name="connsiteX1" fmla="*/ 569794 w 1066909"/>
                        <a:gd name="connsiteY1" fmla="*/ 0 h 1291772"/>
                        <a:gd name="connsiteX2" fmla="*/ 1066909 w 1066909"/>
                        <a:gd name="connsiteY2" fmla="*/ 736600 h 1291772"/>
                        <a:gd name="connsiteX3" fmla="*/ 533509 w 1066909"/>
                        <a:gd name="connsiteY3" fmla="*/ 1291772 h 1291772"/>
                        <a:gd name="connsiteX4" fmla="*/ 109 w 1066909"/>
                        <a:gd name="connsiteY4" fmla="*/ 736600 h 1291772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72 w 950758"/>
                        <a:gd name="connsiteY0" fmla="*/ 736677 h 1291960"/>
                        <a:gd name="connsiteX1" fmla="*/ 569757 w 950758"/>
                        <a:gd name="connsiteY1" fmla="*/ 77 h 1291960"/>
                        <a:gd name="connsiteX2" fmla="*/ 950758 w 950758"/>
                        <a:gd name="connsiteY2" fmla="*/ 693134 h 1291960"/>
                        <a:gd name="connsiteX3" fmla="*/ 533472 w 950758"/>
                        <a:gd name="connsiteY3" fmla="*/ 1291849 h 1291960"/>
                        <a:gd name="connsiteX4" fmla="*/ 72 w 950758"/>
                        <a:gd name="connsiteY4" fmla="*/ 736677 h 1291960"/>
                        <a:gd name="connsiteX0" fmla="*/ 72 w 950758"/>
                        <a:gd name="connsiteY0" fmla="*/ 736738 h 1292021"/>
                        <a:gd name="connsiteX1" fmla="*/ 569757 w 950758"/>
                        <a:gd name="connsiteY1" fmla="*/ 138 h 1292021"/>
                        <a:gd name="connsiteX2" fmla="*/ 950758 w 950758"/>
                        <a:gd name="connsiteY2" fmla="*/ 693195 h 1292021"/>
                        <a:gd name="connsiteX3" fmla="*/ 533472 w 950758"/>
                        <a:gd name="connsiteY3" fmla="*/ 1291910 h 1292021"/>
                        <a:gd name="connsiteX4" fmla="*/ 72 w 950758"/>
                        <a:gd name="connsiteY4" fmla="*/ 736738 h 1292021"/>
                        <a:gd name="connsiteX0" fmla="*/ 772 w 951458"/>
                        <a:gd name="connsiteY0" fmla="*/ 903602 h 1458895"/>
                        <a:gd name="connsiteX1" fmla="*/ 657543 w 951458"/>
                        <a:gd name="connsiteY1" fmla="*/ 87 h 1458895"/>
                        <a:gd name="connsiteX2" fmla="*/ 951458 w 951458"/>
                        <a:gd name="connsiteY2" fmla="*/ 860059 h 1458895"/>
                        <a:gd name="connsiteX3" fmla="*/ 534172 w 951458"/>
                        <a:gd name="connsiteY3" fmla="*/ 1458774 h 1458895"/>
                        <a:gd name="connsiteX4" fmla="*/ 772 w 951458"/>
                        <a:gd name="connsiteY4" fmla="*/ 903602 h 1458895"/>
                        <a:gd name="connsiteX0" fmla="*/ 766 w 929681"/>
                        <a:gd name="connsiteY0" fmla="*/ 904316 h 1460397"/>
                        <a:gd name="connsiteX1" fmla="*/ 657537 w 929681"/>
                        <a:gd name="connsiteY1" fmla="*/ 801 h 1460397"/>
                        <a:gd name="connsiteX2" fmla="*/ 929681 w 929681"/>
                        <a:gd name="connsiteY2" fmla="*/ 780944 h 1460397"/>
                        <a:gd name="connsiteX3" fmla="*/ 534166 w 929681"/>
                        <a:gd name="connsiteY3" fmla="*/ 1459488 h 1460397"/>
                        <a:gd name="connsiteX4" fmla="*/ 766 w 929681"/>
                        <a:gd name="connsiteY4" fmla="*/ 904316 h 1460397"/>
                        <a:gd name="connsiteX0" fmla="*/ 766 w 929681"/>
                        <a:gd name="connsiteY0" fmla="*/ 904082 h 1460163"/>
                        <a:gd name="connsiteX1" fmla="*/ 657537 w 929681"/>
                        <a:gd name="connsiteY1" fmla="*/ 567 h 1460163"/>
                        <a:gd name="connsiteX2" fmla="*/ 929681 w 929681"/>
                        <a:gd name="connsiteY2" fmla="*/ 780710 h 1460163"/>
                        <a:gd name="connsiteX3" fmla="*/ 534166 w 929681"/>
                        <a:gd name="connsiteY3" fmla="*/ 1459254 h 1460163"/>
                        <a:gd name="connsiteX4" fmla="*/ 766 w 929681"/>
                        <a:gd name="connsiteY4" fmla="*/ 904082 h 1460163"/>
                        <a:gd name="connsiteX0" fmla="*/ 766 w 931846"/>
                        <a:gd name="connsiteY0" fmla="*/ 904082 h 1460163"/>
                        <a:gd name="connsiteX1" fmla="*/ 657537 w 931846"/>
                        <a:gd name="connsiteY1" fmla="*/ 567 h 1460163"/>
                        <a:gd name="connsiteX2" fmla="*/ 929681 w 931846"/>
                        <a:gd name="connsiteY2" fmla="*/ 780710 h 1460163"/>
                        <a:gd name="connsiteX3" fmla="*/ 534166 w 931846"/>
                        <a:gd name="connsiteY3" fmla="*/ 1459254 h 1460163"/>
                        <a:gd name="connsiteX4" fmla="*/ 766 w 931846"/>
                        <a:gd name="connsiteY4" fmla="*/ 904082 h 1460163"/>
                        <a:gd name="connsiteX0" fmla="*/ 753 w 888596"/>
                        <a:gd name="connsiteY0" fmla="*/ 904235 h 1460528"/>
                        <a:gd name="connsiteX1" fmla="*/ 657524 w 888596"/>
                        <a:gd name="connsiteY1" fmla="*/ 720 h 1460528"/>
                        <a:gd name="connsiteX2" fmla="*/ 886126 w 888596"/>
                        <a:gd name="connsiteY2" fmla="*/ 766349 h 1460528"/>
                        <a:gd name="connsiteX3" fmla="*/ 534153 w 888596"/>
                        <a:gd name="connsiteY3" fmla="*/ 1459407 h 1460528"/>
                        <a:gd name="connsiteX4" fmla="*/ 753 w 888596"/>
                        <a:gd name="connsiteY4" fmla="*/ 904235 h 1460528"/>
                        <a:gd name="connsiteX0" fmla="*/ 765 w 931846"/>
                        <a:gd name="connsiteY0" fmla="*/ 904957 h 1462143"/>
                        <a:gd name="connsiteX1" fmla="*/ 657536 w 931846"/>
                        <a:gd name="connsiteY1" fmla="*/ 1442 h 1462143"/>
                        <a:gd name="connsiteX2" fmla="*/ 929681 w 931846"/>
                        <a:gd name="connsiteY2" fmla="*/ 716271 h 1462143"/>
                        <a:gd name="connsiteX3" fmla="*/ 534165 w 931846"/>
                        <a:gd name="connsiteY3" fmla="*/ 1460129 h 1462143"/>
                        <a:gd name="connsiteX4" fmla="*/ 765 w 931846"/>
                        <a:gd name="connsiteY4" fmla="*/ 904957 h 1462143"/>
                        <a:gd name="connsiteX0" fmla="*/ 765 w 931846"/>
                        <a:gd name="connsiteY0" fmla="*/ 904864 h 1462050"/>
                        <a:gd name="connsiteX1" fmla="*/ 657536 w 931846"/>
                        <a:gd name="connsiteY1" fmla="*/ 1349 h 1462050"/>
                        <a:gd name="connsiteX2" fmla="*/ 929681 w 931846"/>
                        <a:gd name="connsiteY2" fmla="*/ 716178 h 1462050"/>
                        <a:gd name="connsiteX3" fmla="*/ 534165 w 931846"/>
                        <a:gd name="connsiteY3" fmla="*/ 1460036 h 1462050"/>
                        <a:gd name="connsiteX4" fmla="*/ 765 w 931846"/>
                        <a:gd name="connsiteY4" fmla="*/ 904864 h 1462050"/>
                        <a:gd name="connsiteX0" fmla="*/ 765 w 932558"/>
                        <a:gd name="connsiteY0" fmla="*/ 904865 h 1485266"/>
                        <a:gd name="connsiteX1" fmla="*/ 657536 w 932558"/>
                        <a:gd name="connsiteY1" fmla="*/ 1350 h 1485266"/>
                        <a:gd name="connsiteX2" fmla="*/ 929681 w 932558"/>
                        <a:gd name="connsiteY2" fmla="*/ 716179 h 1485266"/>
                        <a:gd name="connsiteX3" fmla="*/ 784537 w 932558"/>
                        <a:gd name="connsiteY3" fmla="*/ 1322148 h 1485266"/>
                        <a:gd name="connsiteX4" fmla="*/ 534165 w 932558"/>
                        <a:gd name="connsiteY4" fmla="*/ 1460037 h 1485266"/>
                        <a:gd name="connsiteX5" fmla="*/ 765 w 932558"/>
                        <a:gd name="connsiteY5" fmla="*/ 904865 h 1485266"/>
                        <a:gd name="connsiteX0" fmla="*/ 795 w 1041638"/>
                        <a:gd name="connsiteY0" fmla="*/ 904865 h 1461022"/>
                        <a:gd name="connsiteX1" fmla="*/ 657566 w 1041638"/>
                        <a:gd name="connsiteY1" fmla="*/ 1350 h 1461022"/>
                        <a:gd name="connsiteX2" fmla="*/ 929711 w 1041638"/>
                        <a:gd name="connsiteY2" fmla="*/ 716179 h 1461022"/>
                        <a:gd name="connsiteX3" fmla="*/ 1024052 w 1041638"/>
                        <a:gd name="connsiteY3" fmla="*/ 1031863 h 1461022"/>
                        <a:gd name="connsiteX4" fmla="*/ 534195 w 1041638"/>
                        <a:gd name="connsiteY4" fmla="*/ 1460037 h 1461022"/>
                        <a:gd name="connsiteX5" fmla="*/ 795 w 1041638"/>
                        <a:gd name="connsiteY5" fmla="*/ 904865 h 1461022"/>
                        <a:gd name="connsiteX0" fmla="*/ 795 w 1029575"/>
                        <a:gd name="connsiteY0" fmla="*/ 924704 h 1480861"/>
                        <a:gd name="connsiteX1" fmla="*/ 657566 w 1029575"/>
                        <a:gd name="connsiteY1" fmla="*/ 21189 h 1480861"/>
                        <a:gd name="connsiteX2" fmla="*/ 523311 w 1029575"/>
                        <a:gd name="connsiteY2" fmla="*/ 373161 h 1480861"/>
                        <a:gd name="connsiteX3" fmla="*/ 1024052 w 1029575"/>
                        <a:gd name="connsiteY3" fmla="*/ 1051702 h 1480861"/>
                        <a:gd name="connsiteX4" fmla="*/ 534195 w 1029575"/>
                        <a:gd name="connsiteY4" fmla="*/ 1479876 h 1480861"/>
                        <a:gd name="connsiteX5" fmla="*/ 795 w 1029575"/>
                        <a:gd name="connsiteY5" fmla="*/ 924704 h 1480861"/>
                        <a:gd name="connsiteX0" fmla="*/ 795 w 1031373"/>
                        <a:gd name="connsiteY0" fmla="*/ 925616 h 1481773"/>
                        <a:gd name="connsiteX1" fmla="*/ 657566 w 1031373"/>
                        <a:gd name="connsiteY1" fmla="*/ 22101 h 1481773"/>
                        <a:gd name="connsiteX2" fmla="*/ 668454 w 1031373"/>
                        <a:gd name="connsiteY2" fmla="*/ 366815 h 1481773"/>
                        <a:gd name="connsiteX3" fmla="*/ 1024052 w 1031373"/>
                        <a:gd name="connsiteY3" fmla="*/ 1052614 h 1481773"/>
                        <a:gd name="connsiteX4" fmla="*/ 534195 w 1031373"/>
                        <a:gd name="connsiteY4" fmla="*/ 1480788 h 1481773"/>
                        <a:gd name="connsiteX5" fmla="*/ 795 w 1031373"/>
                        <a:gd name="connsiteY5" fmla="*/ 925616 h 1481773"/>
                        <a:gd name="connsiteX0" fmla="*/ 791 w 1017101"/>
                        <a:gd name="connsiteY0" fmla="*/ 925616 h 1481085"/>
                        <a:gd name="connsiteX1" fmla="*/ 657562 w 1017101"/>
                        <a:gd name="connsiteY1" fmla="*/ 22101 h 1481085"/>
                        <a:gd name="connsiteX2" fmla="*/ 668450 w 1017101"/>
                        <a:gd name="connsiteY2" fmla="*/ 366815 h 1481085"/>
                        <a:gd name="connsiteX3" fmla="*/ 1009534 w 1017101"/>
                        <a:gd name="connsiteY3" fmla="*/ 856671 h 1481085"/>
                        <a:gd name="connsiteX4" fmla="*/ 534191 w 1017101"/>
                        <a:gd name="connsiteY4" fmla="*/ 1480788 h 1481085"/>
                        <a:gd name="connsiteX5" fmla="*/ 791 w 1017101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75 w 958718"/>
                        <a:gd name="connsiteY0" fmla="*/ 925616 h 1482082"/>
                        <a:gd name="connsiteX1" fmla="*/ 657546 w 958718"/>
                        <a:gd name="connsiteY1" fmla="*/ 22101 h 1482082"/>
                        <a:gd name="connsiteX2" fmla="*/ 668434 w 958718"/>
                        <a:gd name="connsiteY2" fmla="*/ 366815 h 1482082"/>
                        <a:gd name="connsiteX3" fmla="*/ 958718 w 958718"/>
                        <a:gd name="connsiteY3" fmla="*/ 776842 h 1482082"/>
                        <a:gd name="connsiteX4" fmla="*/ 534175 w 958718"/>
                        <a:gd name="connsiteY4" fmla="*/ 1480788 h 1482082"/>
                        <a:gd name="connsiteX5" fmla="*/ 775 w 958718"/>
                        <a:gd name="connsiteY5" fmla="*/ 925616 h 1482082"/>
                        <a:gd name="connsiteX0" fmla="*/ 776 w 965977"/>
                        <a:gd name="connsiteY0" fmla="*/ 925616 h 1481748"/>
                        <a:gd name="connsiteX1" fmla="*/ 657547 w 965977"/>
                        <a:gd name="connsiteY1" fmla="*/ 22101 h 1481748"/>
                        <a:gd name="connsiteX2" fmla="*/ 668435 w 965977"/>
                        <a:gd name="connsiteY2" fmla="*/ 366815 h 1481748"/>
                        <a:gd name="connsiteX3" fmla="*/ 965977 w 965977"/>
                        <a:gd name="connsiteY3" fmla="*/ 798613 h 1481748"/>
                        <a:gd name="connsiteX4" fmla="*/ 534176 w 965977"/>
                        <a:gd name="connsiteY4" fmla="*/ 1480788 h 1481748"/>
                        <a:gd name="connsiteX5" fmla="*/ 776 w 965977"/>
                        <a:gd name="connsiteY5" fmla="*/ 925616 h 1481748"/>
                        <a:gd name="connsiteX0" fmla="*/ 776 w 965977"/>
                        <a:gd name="connsiteY0" fmla="*/ 925616 h 1482328"/>
                        <a:gd name="connsiteX1" fmla="*/ 657547 w 965977"/>
                        <a:gd name="connsiteY1" fmla="*/ 22101 h 1482328"/>
                        <a:gd name="connsiteX2" fmla="*/ 668435 w 965977"/>
                        <a:gd name="connsiteY2" fmla="*/ 366815 h 1482328"/>
                        <a:gd name="connsiteX3" fmla="*/ 965977 w 965977"/>
                        <a:gd name="connsiteY3" fmla="*/ 762327 h 1482328"/>
                        <a:gd name="connsiteX4" fmla="*/ 534176 w 965977"/>
                        <a:gd name="connsiteY4" fmla="*/ 1480788 h 1482328"/>
                        <a:gd name="connsiteX5" fmla="*/ 776 w 965977"/>
                        <a:gd name="connsiteY5" fmla="*/ 925616 h 1482328"/>
                        <a:gd name="connsiteX0" fmla="*/ 744 w 854185"/>
                        <a:gd name="connsiteY0" fmla="*/ 925616 h 1481255"/>
                        <a:gd name="connsiteX1" fmla="*/ 657515 w 854185"/>
                        <a:gd name="connsiteY1" fmla="*/ 22101 h 1481255"/>
                        <a:gd name="connsiteX2" fmla="*/ 668403 w 854185"/>
                        <a:gd name="connsiteY2" fmla="*/ 366815 h 1481255"/>
                        <a:gd name="connsiteX3" fmla="*/ 854185 w 854185"/>
                        <a:gd name="connsiteY3" fmla="*/ 838527 h 1481255"/>
                        <a:gd name="connsiteX4" fmla="*/ 534144 w 854185"/>
                        <a:gd name="connsiteY4" fmla="*/ 1480788 h 1481255"/>
                        <a:gd name="connsiteX5" fmla="*/ 744 w 854185"/>
                        <a:gd name="connsiteY5" fmla="*/ 925616 h 1481255"/>
                        <a:gd name="connsiteX0" fmla="*/ 744 w 854185"/>
                        <a:gd name="connsiteY0" fmla="*/ 925616 h 1481617"/>
                        <a:gd name="connsiteX1" fmla="*/ 657515 w 854185"/>
                        <a:gd name="connsiteY1" fmla="*/ 22101 h 1481617"/>
                        <a:gd name="connsiteX2" fmla="*/ 668403 w 854185"/>
                        <a:gd name="connsiteY2" fmla="*/ 366815 h 1481617"/>
                        <a:gd name="connsiteX3" fmla="*/ 854185 w 854185"/>
                        <a:gd name="connsiteY3" fmla="*/ 808047 h 1481617"/>
                        <a:gd name="connsiteX4" fmla="*/ 534144 w 854185"/>
                        <a:gd name="connsiteY4" fmla="*/ 1480788 h 1481617"/>
                        <a:gd name="connsiteX5" fmla="*/ 744 w 854185"/>
                        <a:gd name="connsiteY5" fmla="*/ 925616 h 1481617"/>
                        <a:gd name="connsiteX0" fmla="*/ 744 w 854972"/>
                        <a:gd name="connsiteY0" fmla="*/ 925616 h 1481617"/>
                        <a:gd name="connsiteX1" fmla="*/ 657515 w 854972"/>
                        <a:gd name="connsiteY1" fmla="*/ 22101 h 1481617"/>
                        <a:gd name="connsiteX2" fmla="*/ 668403 w 854972"/>
                        <a:gd name="connsiteY2" fmla="*/ 366815 h 1481617"/>
                        <a:gd name="connsiteX3" fmla="*/ 854185 w 854972"/>
                        <a:gd name="connsiteY3" fmla="*/ 808047 h 1481617"/>
                        <a:gd name="connsiteX4" fmla="*/ 534144 w 854972"/>
                        <a:gd name="connsiteY4" fmla="*/ 1480788 h 1481617"/>
                        <a:gd name="connsiteX5" fmla="*/ 744 w 854972"/>
                        <a:gd name="connsiteY5" fmla="*/ 925616 h 1481617"/>
                        <a:gd name="connsiteX0" fmla="*/ 778 w 971592"/>
                        <a:gd name="connsiteY0" fmla="*/ 925616 h 1483007"/>
                        <a:gd name="connsiteX1" fmla="*/ 657549 w 971592"/>
                        <a:gd name="connsiteY1" fmla="*/ 22101 h 1483007"/>
                        <a:gd name="connsiteX2" fmla="*/ 668437 w 971592"/>
                        <a:gd name="connsiteY2" fmla="*/ 366815 h 1483007"/>
                        <a:gd name="connsiteX3" fmla="*/ 971059 w 971592"/>
                        <a:gd name="connsiteY3" fmla="*/ 726767 h 1483007"/>
                        <a:gd name="connsiteX4" fmla="*/ 534178 w 971592"/>
                        <a:gd name="connsiteY4" fmla="*/ 1480788 h 1483007"/>
                        <a:gd name="connsiteX5" fmla="*/ 778 w 971592"/>
                        <a:gd name="connsiteY5" fmla="*/ 925616 h 1483007"/>
                        <a:gd name="connsiteX0" fmla="*/ 773 w 1007368"/>
                        <a:gd name="connsiteY0" fmla="*/ 925616 h 1481311"/>
                        <a:gd name="connsiteX1" fmla="*/ 657544 w 1007368"/>
                        <a:gd name="connsiteY1" fmla="*/ 22101 h 1481311"/>
                        <a:gd name="connsiteX2" fmla="*/ 668432 w 1007368"/>
                        <a:gd name="connsiteY2" fmla="*/ 366815 h 1481311"/>
                        <a:gd name="connsiteX3" fmla="*/ 971054 w 1007368"/>
                        <a:gd name="connsiteY3" fmla="*/ 726767 h 1481311"/>
                        <a:gd name="connsiteX4" fmla="*/ 950734 w 1007368"/>
                        <a:gd name="connsiteY4" fmla="*/ 1020957 h 1481311"/>
                        <a:gd name="connsiteX5" fmla="*/ 534173 w 1007368"/>
                        <a:gd name="connsiteY5" fmla="*/ 1480788 h 1481311"/>
                        <a:gd name="connsiteX6" fmla="*/ 773 w 1007368"/>
                        <a:gd name="connsiteY6" fmla="*/ 925616 h 1481311"/>
                        <a:gd name="connsiteX0" fmla="*/ 773 w 975852"/>
                        <a:gd name="connsiteY0" fmla="*/ 925616 h 1481311"/>
                        <a:gd name="connsiteX1" fmla="*/ 657544 w 975852"/>
                        <a:gd name="connsiteY1" fmla="*/ 22101 h 1481311"/>
                        <a:gd name="connsiteX2" fmla="*/ 668432 w 975852"/>
                        <a:gd name="connsiteY2" fmla="*/ 366815 h 1481311"/>
                        <a:gd name="connsiteX3" fmla="*/ 869454 w 975852"/>
                        <a:gd name="connsiteY3" fmla="*/ 675967 h 1481311"/>
                        <a:gd name="connsiteX4" fmla="*/ 950734 w 975852"/>
                        <a:gd name="connsiteY4" fmla="*/ 1020957 h 1481311"/>
                        <a:gd name="connsiteX5" fmla="*/ 534173 w 975852"/>
                        <a:gd name="connsiteY5" fmla="*/ 1480788 h 1481311"/>
                        <a:gd name="connsiteX6" fmla="*/ 773 w 975852"/>
                        <a:gd name="connsiteY6" fmla="*/ 925616 h 1481311"/>
                        <a:gd name="connsiteX0" fmla="*/ 760 w 943128"/>
                        <a:gd name="connsiteY0" fmla="*/ 925616 h 1488059"/>
                        <a:gd name="connsiteX1" fmla="*/ 657531 w 943128"/>
                        <a:gd name="connsiteY1" fmla="*/ 22101 h 1488059"/>
                        <a:gd name="connsiteX2" fmla="*/ 668419 w 943128"/>
                        <a:gd name="connsiteY2" fmla="*/ 366815 h 1488059"/>
                        <a:gd name="connsiteX3" fmla="*/ 869441 w 943128"/>
                        <a:gd name="connsiteY3" fmla="*/ 675967 h 1488059"/>
                        <a:gd name="connsiteX4" fmla="*/ 910081 w 943128"/>
                        <a:gd name="connsiteY4" fmla="*/ 1208917 h 1488059"/>
                        <a:gd name="connsiteX5" fmla="*/ 534160 w 943128"/>
                        <a:gd name="connsiteY5" fmla="*/ 1480788 h 1488059"/>
                        <a:gd name="connsiteX6" fmla="*/ 760 w 943128"/>
                        <a:gd name="connsiteY6" fmla="*/ 925616 h 1488059"/>
                        <a:gd name="connsiteX0" fmla="*/ 760 w 943128"/>
                        <a:gd name="connsiteY0" fmla="*/ 925616 h 1489245"/>
                        <a:gd name="connsiteX1" fmla="*/ 657531 w 943128"/>
                        <a:gd name="connsiteY1" fmla="*/ 22101 h 1489245"/>
                        <a:gd name="connsiteX2" fmla="*/ 668419 w 943128"/>
                        <a:gd name="connsiteY2" fmla="*/ 366815 h 1489245"/>
                        <a:gd name="connsiteX3" fmla="*/ 869441 w 943128"/>
                        <a:gd name="connsiteY3" fmla="*/ 675967 h 1489245"/>
                        <a:gd name="connsiteX4" fmla="*/ 910081 w 943128"/>
                        <a:gd name="connsiteY4" fmla="*/ 1224157 h 1489245"/>
                        <a:gd name="connsiteX5" fmla="*/ 534160 w 943128"/>
                        <a:gd name="connsiteY5" fmla="*/ 1480788 h 1489245"/>
                        <a:gd name="connsiteX6" fmla="*/ 760 w 943128"/>
                        <a:gd name="connsiteY6" fmla="*/ 925616 h 1489245"/>
                        <a:gd name="connsiteX0" fmla="*/ 760 w 939677"/>
                        <a:gd name="connsiteY0" fmla="*/ 925616 h 1489245"/>
                        <a:gd name="connsiteX1" fmla="*/ 657531 w 939677"/>
                        <a:gd name="connsiteY1" fmla="*/ 22101 h 1489245"/>
                        <a:gd name="connsiteX2" fmla="*/ 668419 w 939677"/>
                        <a:gd name="connsiteY2" fmla="*/ 366815 h 1489245"/>
                        <a:gd name="connsiteX3" fmla="*/ 854201 w 939677"/>
                        <a:gd name="connsiteY3" fmla="*/ 675967 h 1489245"/>
                        <a:gd name="connsiteX4" fmla="*/ 910081 w 939677"/>
                        <a:gd name="connsiteY4" fmla="*/ 1224157 h 1489245"/>
                        <a:gd name="connsiteX5" fmla="*/ 534160 w 939677"/>
                        <a:gd name="connsiteY5" fmla="*/ 1480788 h 1489245"/>
                        <a:gd name="connsiteX6" fmla="*/ 760 w 939677"/>
                        <a:gd name="connsiteY6" fmla="*/ 925616 h 1489245"/>
                        <a:gd name="connsiteX0" fmla="*/ 760 w 921400"/>
                        <a:gd name="connsiteY0" fmla="*/ 925616 h 1489245"/>
                        <a:gd name="connsiteX1" fmla="*/ 657531 w 921400"/>
                        <a:gd name="connsiteY1" fmla="*/ 22101 h 1489245"/>
                        <a:gd name="connsiteX2" fmla="*/ 668419 w 921400"/>
                        <a:gd name="connsiteY2" fmla="*/ 366815 h 1489245"/>
                        <a:gd name="connsiteX3" fmla="*/ 632114 w 921400"/>
                        <a:gd name="connsiteY3" fmla="*/ 1176024 h 1489245"/>
                        <a:gd name="connsiteX4" fmla="*/ 910081 w 921400"/>
                        <a:gd name="connsiteY4" fmla="*/ 1224157 h 1489245"/>
                        <a:gd name="connsiteX5" fmla="*/ 534160 w 921400"/>
                        <a:gd name="connsiteY5" fmla="*/ 1480788 h 1489245"/>
                        <a:gd name="connsiteX6" fmla="*/ 760 w 921400"/>
                        <a:gd name="connsiteY6" fmla="*/ 925616 h 1489245"/>
                        <a:gd name="connsiteX0" fmla="*/ 760 w 921400"/>
                        <a:gd name="connsiteY0" fmla="*/ 903594 h 1467223"/>
                        <a:gd name="connsiteX1" fmla="*/ 657531 w 921400"/>
                        <a:gd name="connsiteY1" fmla="*/ 79 h 1467223"/>
                        <a:gd name="connsiteX2" fmla="*/ 316271 w 921400"/>
                        <a:gd name="connsiteY2" fmla="*/ 953984 h 1467223"/>
                        <a:gd name="connsiteX3" fmla="*/ 632114 w 921400"/>
                        <a:gd name="connsiteY3" fmla="*/ 1154002 h 1467223"/>
                        <a:gd name="connsiteX4" fmla="*/ 910081 w 921400"/>
                        <a:gd name="connsiteY4" fmla="*/ 1202135 h 1467223"/>
                        <a:gd name="connsiteX5" fmla="*/ 534160 w 921400"/>
                        <a:gd name="connsiteY5" fmla="*/ 1458766 h 1467223"/>
                        <a:gd name="connsiteX6" fmla="*/ 760 w 921400"/>
                        <a:gd name="connsiteY6" fmla="*/ 903594 h 1467223"/>
                        <a:gd name="connsiteX0" fmla="*/ 760 w 921400"/>
                        <a:gd name="connsiteY0" fmla="*/ 903550 h 1467179"/>
                        <a:gd name="connsiteX1" fmla="*/ 657531 w 921400"/>
                        <a:gd name="connsiteY1" fmla="*/ 35 h 1467179"/>
                        <a:gd name="connsiteX2" fmla="*/ 260133 w 921400"/>
                        <a:gd name="connsiteY2" fmla="*/ 870486 h 1467179"/>
                        <a:gd name="connsiteX3" fmla="*/ 632114 w 921400"/>
                        <a:gd name="connsiteY3" fmla="*/ 1153958 h 1467179"/>
                        <a:gd name="connsiteX4" fmla="*/ 910081 w 921400"/>
                        <a:gd name="connsiteY4" fmla="*/ 1202091 h 1467179"/>
                        <a:gd name="connsiteX5" fmla="*/ 534160 w 921400"/>
                        <a:gd name="connsiteY5" fmla="*/ 1458722 h 1467179"/>
                        <a:gd name="connsiteX6" fmla="*/ 760 w 921400"/>
                        <a:gd name="connsiteY6" fmla="*/ 903550 h 1467179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685 w 661936"/>
                        <a:gd name="connsiteY0" fmla="*/ 903537 h 1463371"/>
                        <a:gd name="connsiteX1" fmla="*/ 657456 w 661936"/>
                        <a:gd name="connsiteY1" fmla="*/ 22 h 1463371"/>
                        <a:gd name="connsiteX2" fmla="*/ 294956 w 661936"/>
                        <a:gd name="connsiteY2" fmla="*/ 877302 h 1463371"/>
                        <a:gd name="connsiteX3" fmla="*/ 632039 w 661936"/>
                        <a:gd name="connsiteY3" fmla="*/ 1153945 h 1463371"/>
                        <a:gd name="connsiteX4" fmla="*/ 534085 w 661936"/>
                        <a:gd name="connsiteY4" fmla="*/ 1458709 h 1463371"/>
                        <a:gd name="connsiteX5" fmla="*/ 685 w 661936"/>
                        <a:gd name="connsiteY5" fmla="*/ 903537 h 1463371"/>
                        <a:gd name="connsiteX0" fmla="*/ 612 w 661863"/>
                        <a:gd name="connsiteY0" fmla="*/ 903537 h 1458753"/>
                        <a:gd name="connsiteX1" fmla="*/ 657383 w 661863"/>
                        <a:gd name="connsiteY1" fmla="*/ 22 h 1458753"/>
                        <a:gd name="connsiteX2" fmla="*/ 294883 w 661863"/>
                        <a:gd name="connsiteY2" fmla="*/ 877302 h 1458753"/>
                        <a:gd name="connsiteX3" fmla="*/ 534012 w 661863"/>
                        <a:gd name="connsiteY3" fmla="*/ 1458709 h 1458753"/>
                        <a:gd name="connsiteX4" fmla="*/ 612 w 661863"/>
                        <a:gd name="connsiteY4" fmla="*/ 903537 h 1458753"/>
                        <a:gd name="connsiteX0" fmla="*/ 9436 w 670687"/>
                        <a:gd name="connsiteY0" fmla="*/ 903537 h 1002447"/>
                        <a:gd name="connsiteX1" fmla="*/ 666207 w 670687"/>
                        <a:gd name="connsiteY1" fmla="*/ 22 h 1002447"/>
                        <a:gd name="connsiteX2" fmla="*/ 303707 w 670687"/>
                        <a:gd name="connsiteY2" fmla="*/ 877302 h 1002447"/>
                        <a:gd name="connsiteX3" fmla="*/ 9436 w 670687"/>
                        <a:gd name="connsiteY3" fmla="*/ 903537 h 1002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70687" h="1002447">
                          <a:moveTo>
                            <a:pt x="9436" y="903537"/>
                          </a:moveTo>
                          <a:cubicBezTo>
                            <a:pt x="29998" y="660423"/>
                            <a:pt x="617162" y="4395"/>
                            <a:pt x="666207" y="22"/>
                          </a:cubicBezTo>
                          <a:cubicBezTo>
                            <a:pt x="715252" y="-4351"/>
                            <a:pt x="346375" y="674837"/>
                            <a:pt x="303707" y="877302"/>
                          </a:cubicBezTo>
                          <a:cubicBezTo>
                            <a:pt x="194245" y="1027888"/>
                            <a:pt x="-50981" y="1049750"/>
                            <a:pt x="9436" y="903537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24" name="Oval 4"/>
                    <p:cNvSpPr/>
                    <p:nvPr/>
                  </p:nvSpPr>
                  <p:spPr>
                    <a:xfrm>
                      <a:off x="5009050" y="-153826"/>
                      <a:ext cx="670687" cy="1002447"/>
                    </a:xfrm>
                    <a:custGeom>
                      <a:avLst/>
                      <a:gdLst>
                        <a:gd name="connsiteX0" fmla="*/ 0 w 1066800"/>
                        <a:gd name="connsiteY0" fmla="*/ 555172 h 1110343"/>
                        <a:gd name="connsiteX1" fmla="*/ 533400 w 1066800"/>
                        <a:gd name="connsiteY1" fmla="*/ 0 h 1110343"/>
                        <a:gd name="connsiteX2" fmla="*/ 1066800 w 1066800"/>
                        <a:gd name="connsiteY2" fmla="*/ 555172 h 1110343"/>
                        <a:gd name="connsiteX3" fmla="*/ 533400 w 1066800"/>
                        <a:gd name="connsiteY3" fmla="*/ 1110344 h 1110343"/>
                        <a:gd name="connsiteX4" fmla="*/ 0 w 1066800"/>
                        <a:gd name="connsiteY4" fmla="*/ 555172 h 1110343"/>
                        <a:gd name="connsiteX0" fmla="*/ 109 w 1066909"/>
                        <a:gd name="connsiteY0" fmla="*/ 736600 h 1291772"/>
                        <a:gd name="connsiteX1" fmla="*/ 569794 w 1066909"/>
                        <a:gd name="connsiteY1" fmla="*/ 0 h 1291772"/>
                        <a:gd name="connsiteX2" fmla="*/ 1066909 w 1066909"/>
                        <a:gd name="connsiteY2" fmla="*/ 736600 h 1291772"/>
                        <a:gd name="connsiteX3" fmla="*/ 533509 w 1066909"/>
                        <a:gd name="connsiteY3" fmla="*/ 1291772 h 1291772"/>
                        <a:gd name="connsiteX4" fmla="*/ 109 w 1066909"/>
                        <a:gd name="connsiteY4" fmla="*/ 736600 h 1291772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72 w 950758"/>
                        <a:gd name="connsiteY0" fmla="*/ 736677 h 1291960"/>
                        <a:gd name="connsiteX1" fmla="*/ 569757 w 950758"/>
                        <a:gd name="connsiteY1" fmla="*/ 77 h 1291960"/>
                        <a:gd name="connsiteX2" fmla="*/ 950758 w 950758"/>
                        <a:gd name="connsiteY2" fmla="*/ 693134 h 1291960"/>
                        <a:gd name="connsiteX3" fmla="*/ 533472 w 950758"/>
                        <a:gd name="connsiteY3" fmla="*/ 1291849 h 1291960"/>
                        <a:gd name="connsiteX4" fmla="*/ 72 w 950758"/>
                        <a:gd name="connsiteY4" fmla="*/ 736677 h 1291960"/>
                        <a:gd name="connsiteX0" fmla="*/ 72 w 950758"/>
                        <a:gd name="connsiteY0" fmla="*/ 736738 h 1292021"/>
                        <a:gd name="connsiteX1" fmla="*/ 569757 w 950758"/>
                        <a:gd name="connsiteY1" fmla="*/ 138 h 1292021"/>
                        <a:gd name="connsiteX2" fmla="*/ 950758 w 950758"/>
                        <a:gd name="connsiteY2" fmla="*/ 693195 h 1292021"/>
                        <a:gd name="connsiteX3" fmla="*/ 533472 w 950758"/>
                        <a:gd name="connsiteY3" fmla="*/ 1291910 h 1292021"/>
                        <a:gd name="connsiteX4" fmla="*/ 72 w 950758"/>
                        <a:gd name="connsiteY4" fmla="*/ 736738 h 1292021"/>
                        <a:gd name="connsiteX0" fmla="*/ 772 w 951458"/>
                        <a:gd name="connsiteY0" fmla="*/ 903602 h 1458895"/>
                        <a:gd name="connsiteX1" fmla="*/ 657543 w 951458"/>
                        <a:gd name="connsiteY1" fmla="*/ 87 h 1458895"/>
                        <a:gd name="connsiteX2" fmla="*/ 951458 w 951458"/>
                        <a:gd name="connsiteY2" fmla="*/ 860059 h 1458895"/>
                        <a:gd name="connsiteX3" fmla="*/ 534172 w 951458"/>
                        <a:gd name="connsiteY3" fmla="*/ 1458774 h 1458895"/>
                        <a:gd name="connsiteX4" fmla="*/ 772 w 951458"/>
                        <a:gd name="connsiteY4" fmla="*/ 903602 h 1458895"/>
                        <a:gd name="connsiteX0" fmla="*/ 766 w 929681"/>
                        <a:gd name="connsiteY0" fmla="*/ 904316 h 1460397"/>
                        <a:gd name="connsiteX1" fmla="*/ 657537 w 929681"/>
                        <a:gd name="connsiteY1" fmla="*/ 801 h 1460397"/>
                        <a:gd name="connsiteX2" fmla="*/ 929681 w 929681"/>
                        <a:gd name="connsiteY2" fmla="*/ 780944 h 1460397"/>
                        <a:gd name="connsiteX3" fmla="*/ 534166 w 929681"/>
                        <a:gd name="connsiteY3" fmla="*/ 1459488 h 1460397"/>
                        <a:gd name="connsiteX4" fmla="*/ 766 w 929681"/>
                        <a:gd name="connsiteY4" fmla="*/ 904316 h 1460397"/>
                        <a:gd name="connsiteX0" fmla="*/ 766 w 929681"/>
                        <a:gd name="connsiteY0" fmla="*/ 904082 h 1460163"/>
                        <a:gd name="connsiteX1" fmla="*/ 657537 w 929681"/>
                        <a:gd name="connsiteY1" fmla="*/ 567 h 1460163"/>
                        <a:gd name="connsiteX2" fmla="*/ 929681 w 929681"/>
                        <a:gd name="connsiteY2" fmla="*/ 780710 h 1460163"/>
                        <a:gd name="connsiteX3" fmla="*/ 534166 w 929681"/>
                        <a:gd name="connsiteY3" fmla="*/ 1459254 h 1460163"/>
                        <a:gd name="connsiteX4" fmla="*/ 766 w 929681"/>
                        <a:gd name="connsiteY4" fmla="*/ 904082 h 1460163"/>
                        <a:gd name="connsiteX0" fmla="*/ 766 w 931846"/>
                        <a:gd name="connsiteY0" fmla="*/ 904082 h 1460163"/>
                        <a:gd name="connsiteX1" fmla="*/ 657537 w 931846"/>
                        <a:gd name="connsiteY1" fmla="*/ 567 h 1460163"/>
                        <a:gd name="connsiteX2" fmla="*/ 929681 w 931846"/>
                        <a:gd name="connsiteY2" fmla="*/ 780710 h 1460163"/>
                        <a:gd name="connsiteX3" fmla="*/ 534166 w 931846"/>
                        <a:gd name="connsiteY3" fmla="*/ 1459254 h 1460163"/>
                        <a:gd name="connsiteX4" fmla="*/ 766 w 931846"/>
                        <a:gd name="connsiteY4" fmla="*/ 904082 h 1460163"/>
                        <a:gd name="connsiteX0" fmla="*/ 753 w 888596"/>
                        <a:gd name="connsiteY0" fmla="*/ 904235 h 1460528"/>
                        <a:gd name="connsiteX1" fmla="*/ 657524 w 888596"/>
                        <a:gd name="connsiteY1" fmla="*/ 720 h 1460528"/>
                        <a:gd name="connsiteX2" fmla="*/ 886126 w 888596"/>
                        <a:gd name="connsiteY2" fmla="*/ 766349 h 1460528"/>
                        <a:gd name="connsiteX3" fmla="*/ 534153 w 888596"/>
                        <a:gd name="connsiteY3" fmla="*/ 1459407 h 1460528"/>
                        <a:gd name="connsiteX4" fmla="*/ 753 w 888596"/>
                        <a:gd name="connsiteY4" fmla="*/ 904235 h 1460528"/>
                        <a:gd name="connsiteX0" fmla="*/ 765 w 931846"/>
                        <a:gd name="connsiteY0" fmla="*/ 904957 h 1462143"/>
                        <a:gd name="connsiteX1" fmla="*/ 657536 w 931846"/>
                        <a:gd name="connsiteY1" fmla="*/ 1442 h 1462143"/>
                        <a:gd name="connsiteX2" fmla="*/ 929681 w 931846"/>
                        <a:gd name="connsiteY2" fmla="*/ 716271 h 1462143"/>
                        <a:gd name="connsiteX3" fmla="*/ 534165 w 931846"/>
                        <a:gd name="connsiteY3" fmla="*/ 1460129 h 1462143"/>
                        <a:gd name="connsiteX4" fmla="*/ 765 w 931846"/>
                        <a:gd name="connsiteY4" fmla="*/ 904957 h 1462143"/>
                        <a:gd name="connsiteX0" fmla="*/ 765 w 931846"/>
                        <a:gd name="connsiteY0" fmla="*/ 904864 h 1462050"/>
                        <a:gd name="connsiteX1" fmla="*/ 657536 w 931846"/>
                        <a:gd name="connsiteY1" fmla="*/ 1349 h 1462050"/>
                        <a:gd name="connsiteX2" fmla="*/ 929681 w 931846"/>
                        <a:gd name="connsiteY2" fmla="*/ 716178 h 1462050"/>
                        <a:gd name="connsiteX3" fmla="*/ 534165 w 931846"/>
                        <a:gd name="connsiteY3" fmla="*/ 1460036 h 1462050"/>
                        <a:gd name="connsiteX4" fmla="*/ 765 w 931846"/>
                        <a:gd name="connsiteY4" fmla="*/ 904864 h 1462050"/>
                        <a:gd name="connsiteX0" fmla="*/ 765 w 932558"/>
                        <a:gd name="connsiteY0" fmla="*/ 904865 h 1485266"/>
                        <a:gd name="connsiteX1" fmla="*/ 657536 w 932558"/>
                        <a:gd name="connsiteY1" fmla="*/ 1350 h 1485266"/>
                        <a:gd name="connsiteX2" fmla="*/ 929681 w 932558"/>
                        <a:gd name="connsiteY2" fmla="*/ 716179 h 1485266"/>
                        <a:gd name="connsiteX3" fmla="*/ 784537 w 932558"/>
                        <a:gd name="connsiteY3" fmla="*/ 1322148 h 1485266"/>
                        <a:gd name="connsiteX4" fmla="*/ 534165 w 932558"/>
                        <a:gd name="connsiteY4" fmla="*/ 1460037 h 1485266"/>
                        <a:gd name="connsiteX5" fmla="*/ 765 w 932558"/>
                        <a:gd name="connsiteY5" fmla="*/ 904865 h 1485266"/>
                        <a:gd name="connsiteX0" fmla="*/ 795 w 1041638"/>
                        <a:gd name="connsiteY0" fmla="*/ 904865 h 1461022"/>
                        <a:gd name="connsiteX1" fmla="*/ 657566 w 1041638"/>
                        <a:gd name="connsiteY1" fmla="*/ 1350 h 1461022"/>
                        <a:gd name="connsiteX2" fmla="*/ 929711 w 1041638"/>
                        <a:gd name="connsiteY2" fmla="*/ 716179 h 1461022"/>
                        <a:gd name="connsiteX3" fmla="*/ 1024052 w 1041638"/>
                        <a:gd name="connsiteY3" fmla="*/ 1031863 h 1461022"/>
                        <a:gd name="connsiteX4" fmla="*/ 534195 w 1041638"/>
                        <a:gd name="connsiteY4" fmla="*/ 1460037 h 1461022"/>
                        <a:gd name="connsiteX5" fmla="*/ 795 w 1041638"/>
                        <a:gd name="connsiteY5" fmla="*/ 904865 h 1461022"/>
                        <a:gd name="connsiteX0" fmla="*/ 795 w 1029575"/>
                        <a:gd name="connsiteY0" fmla="*/ 924704 h 1480861"/>
                        <a:gd name="connsiteX1" fmla="*/ 657566 w 1029575"/>
                        <a:gd name="connsiteY1" fmla="*/ 21189 h 1480861"/>
                        <a:gd name="connsiteX2" fmla="*/ 523311 w 1029575"/>
                        <a:gd name="connsiteY2" fmla="*/ 373161 h 1480861"/>
                        <a:gd name="connsiteX3" fmla="*/ 1024052 w 1029575"/>
                        <a:gd name="connsiteY3" fmla="*/ 1051702 h 1480861"/>
                        <a:gd name="connsiteX4" fmla="*/ 534195 w 1029575"/>
                        <a:gd name="connsiteY4" fmla="*/ 1479876 h 1480861"/>
                        <a:gd name="connsiteX5" fmla="*/ 795 w 1029575"/>
                        <a:gd name="connsiteY5" fmla="*/ 924704 h 1480861"/>
                        <a:gd name="connsiteX0" fmla="*/ 795 w 1031373"/>
                        <a:gd name="connsiteY0" fmla="*/ 925616 h 1481773"/>
                        <a:gd name="connsiteX1" fmla="*/ 657566 w 1031373"/>
                        <a:gd name="connsiteY1" fmla="*/ 22101 h 1481773"/>
                        <a:gd name="connsiteX2" fmla="*/ 668454 w 1031373"/>
                        <a:gd name="connsiteY2" fmla="*/ 366815 h 1481773"/>
                        <a:gd name="connsiteX3" fmla="*/ 1024052 w 1031373"/>
                        <a:gd name="connsiteY3" fmla="*/ 1052614 h 1481773"/>
                        <a:gd name="connsiteX4" fmla="*/ 534195 w 1031373"/>
                        <a:gd name="connsiteY4" fmla="*/ 1480788 h 1481773"/>
                        <a:gd name="connsiteX5" fmla="*/ 795 w 1031373"/>
                        <a:gd name="connsiteY5" fmla="*/ 925616 h 1481773"/>
                        <a:gd name="connsiteX0" fmla="*/ 791 w 1017101"/>
                        <a:gd name="connsiteY0" fmla="*/ 925616 h 1481085"/>
                        <a:gd name="connsiteX1" fmla="*/ 657562 w 1017101"/>
                        <a:gd name="connsiteY1" fmla="*/ 22101 h 1481085"/>
                        <a:gd name="connsiteX2" fmla="*/ 668450 w 1017101"/>
                        <a:gd name="connsiteY2" fmla="*/ 366815 h 1481085"/>
                        <a:gd name="connsiteX3" fmla="*/ 1009534 w 1017101"/>
                        <a:gd name="connsiteY3" fmla="*/ 856671 h 1481085"/>
                        <a:gd name="connsiteX4" fmla="*/ 534191 w 1017101"/>
                        <a:gd name="connsiteY4" fmla="*/ 1480788 h 1481085"/>
                        <a:gd name="connsiteX5" fmla="*/ 791 w 1017101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75 w 958718"/>
                        <a:gd name="connsiteY0" fmla="*/ 925616 h 1482082"/>
                        <a:gd name="connsiteX1" fmla="*/ 657546 w 958718"/>
                        <a:gd name="connsiteY1" fmla="*/ 22101 h 1482082"/>
                        <a:gd name="connsiteX2" fmla="*/ 668434 w 958718"/>
                        <a:gd name="connsiteY2" fmla="*/ 366815 h 1482082"/>
                        <a:gd name="connsiteX3" fmla="*/ 958718 w 958718"/>
                        <a:gd name="connsiteY3" fmla="*/ 776842 h 1482082"/>
                        <a:gd name="connsiteX4" fmla="*/ 534175 w 958718"/>
                        <a:gd name="connsiteY4" fmla="*/ 1480788 h 1482082"/>
                        <a:gd name="connsiteX5" fmla="*/ 775 w 958718"/>
                        <a:gd name="connsiteY5" fmla="*/ 925616 h 1482082"/>
                        <a:gd name="connsiteX0" fmla="*/ 776 w 965977"/>
                        <a:gd name="connsiteY0" fmla="*/ 925616 h 1481748"/>
                        <a:gd name="connsiteX1" fmla="*/ 657547 w 965977"/>
                        <a:gd name="connsiteY1" fmla="*/ 22101 h 1481748"/>
                        <a:gd name="connsiteX2" fmla="*/ 668435 w 965977"/>
                        <a:gd name="connsiteY2" fmla="*/ 366815 h 1481748"/>
                        <a:gd name="connsiteX3" fmla="*/ 965977 w 965977"/>
                        <a:gd name="connsiteY3" fmla="*/ 798613 h 1481748"/>
                        <a:gd name="connsiteX4" fmla="*/ 534176 w 965977"/>
                        <a:gd name="connsiteY4" fmla="*/ 1480788 h 1481748"/>
                        <a:gd name="connsiteX5" fmla="*/ 776 w 965977"/>
                        <a:gd name="connsiteY5" fmla="*/ 925616 h 1481748"/>
                        <a:gd name="connsiteX0" fmla="*/ 776 w 965977"/>
                        <a:gd name="connsiteY0" fmla="*/ 925616 h 1482328"/>
                        <a:gd name="connsiteX1" fmla="*/ 657547 w 965977"/>
                        <a:gd name="connsiteY1" fmla="*/ 22101 h 1482328"/>
                        <a:gd name="connsiteX2" fmla="*/ 668435 w 965977"/>
                        <a:gd name="connsiteY2" fmla="*/ 366815 h 1482328"/>
                        <a:gd name="connsiteX3" fmla="*/ 965977 w 965977"/>
                        <a:gd name="connsiteY3" fmla="*/ 762327 h 1482328"/>
                        <a:gd name="connsiteX4" fmla="*/ 534176 w 965977"/>
                        <a:gd name="connsiteY4" fmla="*/ 1480788 h 1482328"/>
                        <a:gd name="connsiteX5" fmla="*/ 776 w 965977"/>
                        <a:gd name="connsiteY5" fmla="*/ 925616 h 1482328"/>
                        <a:gd name="connsiteX0" fmla="*/ 744 w 854185"/>
                        <a:gd name="connsiteY0" fmla="*/ 925616 h 1481255"/>
                        <a:gd name="connsiteX1" fmla="*/ 657515 w 854185"/>
                        <a:gd name="connsiteY1" fmla="*/ 22101 h 1481255"/>
                        <a:gd name="connsiteX2" fmla="*/ 668403 w 854185"/>
                        <a:gd name="connsiteY2" fmla="*/ 366815 h 1481255"/>
                        <a:gd name="connsiteX3" fmla="*/ 854185 w 854185"/>
                        <a:gd name="connsiteY3" fmla="*/ 838527 h 1481255"/>
                        <a:gd name="connsiteX4" fmla="*/ 534144 w 854185"/>
                        <a:gd name="connsiteY4" fmla="*/ 1480788 h 1481255"/>
                        <a:gd name="connsiteX5" fmla="*/ 744 w 854185"/>
                        <a:gd name="connsiteY5" fmla="*/ 925616 h 1481255"/>
                        <a:gd name="connsiteX0" fmla="*/ 744 w 854185"/>
                        <a:gd name="connsiteY0" fmla="*/ 925616 h 1481617"/>
                        <a:gd name="connsiteX1" fmla="*/ 657515 w 854185"/>
                        <a:gd name="connsiteY1" fmla="*/ 22101 h 1481617"/>
                        <a:gd name="connsiteX2" fmla="*/ 668403 w 854185"/>
                        <a:gd name="connsiteY2" fmla="*/ 366815 h 1481617"/>
                        <a:gd name="connsiteX3" fmla="*/ 854185 w 854185"/>
                        <a:gd name="connsiteY3" fmla="*/ 808047 h 1481617"/>
                        <a:gd name="connsiteX4" fmla="*/ 534144 w 854185"/>
                        <a:gd name="connsiteY4" fmla="*/ 1480788 h 1481617"/>
                        <a:gd name="connsiteX5" fmla="*/ 744 w 854185"/>
                        <a:gd name="connsiteY5" fmla="*/ 925616 h 1481617"/>
                        <a:gd name="connsiteX0" fmla="*/ 744 w 854972"/>
                        <a:gd name="connsiteY0" fmla="*/ 925616 h 1481617"/>
                        <a:gd name="connsiteX1" fmla="*/ 657515 w 854972"/>
                        <a:gd name="connsiteY1" fmla="*/ 22101 h 1481617"/>
                        <a:gd name="connsiteX2" fmla="*/ 668403 w 854972"/>
                        <a:gd name="connsiteY2" fmla="*/ 366815 h 1481617"/>
                        <a:gd name="connsiteX3" fmla="*/ 854185 w 854972"/>
                        <a:gd name="connsiteY3" fmla="*/ 808047 h 1481617"/>
                        <a:gd name="connsiteX4" fmla="*/ 534144 w 854972"/>
                        <a:gd name="connsiteY4" fmla="*/ 1480788 h 1481617"/>
                        <a:gd name="connsiteX5" fmla="*/ 744 w 854972"/>
                        <a:gd name="connsiteY5" fmla="*/ 925616 h 1481617"/>
                        <a:gd name="connsiteX0" fmla="*/ 778 w 971592"/>
                        <a:gd name="connsiteY0" fmla="*/ 925616 h 1483007"/>
                        <a:gd name="connsiteX1" fmla="*/ 657549 w 971592"/>
                        <a:gd name="connsiteY1" fmla="*/ 22101 h 1483007"/>
                        <a:gd name="connsiteX2" fmla="*/ 668437 w 971592"/>
                        <a:gd name="connsiteY2" fmla="*/ 366815 h 1483007"/>
                        <a:gd name="connsiteX3" fmla="*/ 971059 w 971592"/>
                        <a:gd name="connsiteY3" fmla="*/ 726767 h 1483007"/>
                        <a:gd name="connsiteX4" fmla="*/ 534178 w 971592"/>
                        <a:gd name="connsiteY4" fmla="*/ 1480788 h 1483007"/>
                        <a:gd name="connsiteX5" fmla="*/ 778 w 971592"/>
                        <a:gd name="connsiteY5" fmla="*/ 925616 h 1483007"/>
                        <a:gd name="connsiteX0" fmla="*/ 773 w 1007368"/>
                        <a:gd name="connsiteY0" fmla="*/ 925616 h 1481311"/>
                        <a:gd name="connsiteX1" fmla="*/ 657544 w 1007368"/>
                        <a:gd name="connsiteY1" fmla="*/ 22101 h 1481311"/>
                        <a:gd name="connsiteX2" fmla="*/ 668432 w 1007368"/>
                        <a:gd name="connsiteY2" fmla="*/ 366815 h 1481311"/>
                        <a:gd name="connsiteX3" fmla="*/ 971054 w 1007368"/>
                        <a:gd name="connsiteY3" fmla="*/ 726767 h 1481311"/>
                        <a:gd name="connsiteX4" fmla="*/ 950734 w 1007368"/>
                        <a:gd name="connsiteY4" fmla="*/ 1020957 h 1481311"/>
                        <a:gd name="connsiteX5" fmla="*/ 534173 w 1007368"/>
                        <a:gd name="connsiteY5" fmla="*/ 1480788 h 1481311"/>
                        <a:gd name="connsiteX6" fmla="*/ 773 w 1007368"/>
                        <a:gd name="connsiteY6" fmla="*/ 925616 h 1481311"/>
                        <a:gd name="connsiteX0" fmla="*/ 773 w 975852"/>
                        <a:gd name="connsiteY0" fmla="*/ 925616 h 1481311"/>
                        <a:gd name="connsiteX1" fmla="*/ 657544 w 975852"/>
                        <a:gd name="connsiteY1" fmla="*/ 22101 h 1481311"/>
                        <a:gd name="connsiteX2" fmla="*/ 668432 w 975852"/>
                        <a:gd name="connsiteY2" fmla="*/ 366815 h 1481311"/>
                        <a:gd name="connsiteX3" fmla="*/ 869454 w 975852"/>
                        <a:gd name="connsiteY3" fmla="*/ 675967 h 1481311"/>
                        <a:gd name="connsiteX4" fmla="*/ 950734 w 975852"/>
                        <a:gd name="connsiteY4" fmla="*/ 1020957 h 1481311"/>
                        <a:gd name="connsiteX5" fmla="*/ 534173 w 975852"/>
                        <a:gd name="connsiteY5" fmla="*/ 1480788 h 1481311"/>
                        <a:gd name="connsiteX6" fmla="*/ 773 w 975852"/>
                        <a:gd name="connsiteY6" fmla="*/ 925616 h 1481311"/>
                        <a:gd name="connsiteX0" fmla="*/ 760 w 943128"/>
                        <a:gd name="connsiteY0" fmla="*/ 925616 h 1488059"/>
                        <a:gd name="connsiteX1" fmla="*/ 657531 w 943128"/>
                        <a:gd name="connsiteY1" fmla="*/ 22101 h 1488059"/>
                        <a:gd name="connsiteX2" fmla="*/ 668419 w 943128"/>
                        <a:gd name="connsiteY2" fmla="*/ 366815 h 1488059"/>
                        <a:gd name="connsiteX3" fmla="*/ 869441 w 943128"/>
                        <a:gd name="connsiteY3" fmla="*/ 675967 h 1488059"/>
                        <a:gd name="connsiteX4" fmla="*/ 910081 w 943128"/>
                        <a:gd name="connsiteY4" fmla="*/ 1208917 h 1488059"/>
                        <a:gd name="connsiteX5" fmla="*/ 534160 w 943128"/>
                        <a:gd name="connsiteY5" fmla="*/ 1480788 h 1488059"/>
                        <a:gd name="connsiteX6" fmla="*/ 760 w 943128"/>
                        <a:gd name="connsiteY6" fmla="*/ 925616 h 1488059"/>
                        <a:gd name="connsiteX0" fmla="*/ 760 w 943128"/>
                        <a:gd name="connsiteY0" fmla="*/ 925616 h 1489245"/>
                        <a:gd name="connsiteX1" fmla="*/ 657531 w 943128"/>
                        <a:gd name="connsiteY1" fmla="*/ 22101 h 1489245"/>
                        <a:gd name="connsiteX2" fmla="*/ 668419 w 943128"/>
                        <a:gd name="connsiteY2" fmla="*/ 366815 h 1489245"/>
                        <a:gd name="connsiteX3" fmla="*/ 869441 w 943128"/>
                        <a:gd name="connsiteY3" fmla="*/ 675967 h 1489245"/>
                        <a:gd name="connsiteX4" fmla="*/ 910081 w 943128"/>
                        <a:gd name="connsiteY4" fmla="*/ 1224157 h 1489245"/>
                        <a:gd name="connsiteX5" fmla="*/ 534160 w 943128"/>
                        <a:gd name="connsiteY5" fmla="*/ 1480788 h 1489245"/>
                        <a:gd name="connsiteX6" fmla="*/ 760 w 943128"/>
                        <a:gd name="connsiteY6" fmla="*/ 925616 h 1489245"/>
                        <a:gd name="connsiteX0" fmla="*/ 760 w 939677"/>
                        <a:gd name="connsiteY0" fmla="*/ 925616 h 1489245"/>
                        <a:gd name="connsiteX1" fmla="*/ 657531 w 939677"/>
                        <a:gd name="connsiteY1" fmla="*/ 22101 h 1489245"/>
                        <a:gd name="connsiteX2" fmla="*/ 668419 w 939677"/>
                        <a:gd name="connsiteY2" fmla="*/ 366815 h 1489245"/>
                        <a:gd name="connsiteX3" fmla="*/ 854201 w 939677"/>
                        <a:gd name="connsiteY3" fmla="*/ 675967 h 1489245"/>
                        <a:gd name="connsiteX4" fmla="*/ 910081 w 939677"/>
                        <a:gd name="connsiteY4" fmla="*/ 1224157 h 1489245"/>
                        <a:gd name="connsiteX5" fmla="*/ 534160 w 939677"/>
                        <a:gd name="connsiteY5" fmla="*/ 1480788 h 1489245"/>
                        <a:gd name="connsiteX6" fmla="*/ 760 w 939677"/>
                        <a:gd name="connsiteY6" fmla="*/ 925616 h 1489245"/>
                        <a:gd name="connsiteX0" fmla="*/ 760 w 921400"/>
                        <a:gd name="connsiteY0" fmla="*/ 925616 h 1489245"/>
                        <a:gd name="connsiteX1" fmla="*/ 657531 w 921400"/>
                        <a:gd name="connsiteY1" fmla="*/ 22101 h 1489245"/>
                        <a:gd name="connsiteX2" fmla="*/ 668419 w 921400"/>
                        <a:gd name="connsiteY2" fmla="*/ 366815 h 1489245"/>
                        <a:gd name="connsiteX3" fmla="*/ 632114 w 921400"/>
                        <a:gd name="connsiteY3" fmla="*/ 1176024 h 1489245"/>
                        <a:gd name="connsiteX4" fmla="*/ 910081 w 921400"/>
                        <a:gd name="connsiteY4" fmla="*/ 1224157 h 1489245"/>
                        <a:gd name="connsiteX5" fmla="*/ 534160 w 921400"/>
                        <a:gd name="connsiteY5" fmla="*/ 1480788 h 1489245"/>
                        <a:gd name="connsiteX6" fmla="*/ 760 w 921400"/>
                        <a:gd name="connsiteY6" fmla="*/ 925616 h 1489245"/>
                        <a:gd name="connsiteX0" fmla="*/ 760 w 921400"/>
                        <a:gd name="connsiteY0" fmla="*/ 903594 h 1467223"/>
                        <a:gd name="connsiteX1" fmla="*/ 657531 w 921400"/>
                        <a:gd name="connsiteY1" fmla="*/ 79 h 1467223"/>
                        <a:gd name="connsiteX2" fmla="*/ 316271 w 921400"/>
                        <a:gd name="connsiteY2" fmla="*/ 953984 h 1467223"/>
                        <a:gd name="connsiteX3" fmla="*/ 632114 w 921400"/>
                        <a:gd name="connsiteY3" fmla="*/ 1154002 h 1467223"/>
                        <a:gd name="connsiteX4" fmla="*/ 910081 w 921400"/>
                        <a:gd name="connsiteY4" fmla="*/ 1202135 h 1467223"/>
                        <a:gd name="connsiteX5" fmla="*/ 534160 w 921400"/>
                        <a:gd name="connsiteY5" fmla="*/ 1458766 h 1467223"/>
                        <a:gd name="connsiteX6" fmla="*/ 760 w 921400"/>
                        <a:gd name="connsiteY6" fmla="*/ 903594 h 1467223"/>
                        <a:gd name="connsiteX0" fmla="*/ 760 w 921400"/>
                        <a:gd name="connsiteY0" fmla="*/ 903550 h 1467179"/>
                        <a:gd name="connsiteX1" fmla="*/ 657531 w 921400"/>
                        <a:gd name="connsiteY1" fmla="*/ 35 h 1467179"/>
                        <a:gd name="connsiteX2" fmla="*/ 260133 w 921400"/>
                        <a:gd name="connsiteY2" fmla="*/ 870486 h 1467179"/>
                        <a:gd name="connsiteX3" fmla="*/ 632114 w 921400"/>
                        <a:gd name="connsiteY3" fmla="*/ 1153958 h 1467179"/>
                        <a:gd name="connsiteX4" fmla="*/ 910081 w 921400"/>
                        <a:gd name="connsiteY4" fmla="*/ 1202091 h 1467179"/>
                        <a:gd name="connsiteX5" fmla="*/ 534160 w 921400"/>
                        <a:gd name="connsiteY5" fmla="*/ 1458722 h 1467179"/>
                        <a:gd name="connsiteX6" fmla="*/ 760 w 921400"/>
                        <a:gd name="connsiteY6" fmla="*/ 903550 h 1467179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685 w 661936"/>
                        <a:gd name="connsiteY0" fmla="*/ 903537 h 1463371"/>
                        <a:gd name="connsiteX1" fmla="*/ 657456 w 661936"/>
                        <a:gd name="connsiteY1" fmla="*/ 22 h 1463371"/>
                        <a:gd name="connsiteX2" fmla="*/ 294956 w 661936"/>
                        <a:gd name="connsiteY2" fmla="*/ 877302 h 1463371"/>
                        <a:gd name="connsiteX3" fmla="*/ 632039 w 661936"/>
                        <a:gd name="connsiteY3" fmla="*/ 1153945 h 1463371"/>
                        <a:gd name="connsiteX4" fmla="*/ 534085 w 661936"/>
                        <a:gd name="connsiteY4" fmla="*/ 1458709 h 1463371"/>
                        <a:gd name="connsiteX5" fmla="*/ 685 w 661936"/>
                        <a:gd name="connsiteY5" fmla="*/ 903537 h 1463371"/>
                        <a:gd name="connsiteX0" fmla="*/ 612 w 661863"/>
                        <a:gd name="connsiteY0" fmla="*/ 903537 h 1458753"/>
                        <a:gd name="connsiteX1" fmla="*/ 657383 w 661863"/>
                        <a:gd name="connsiteY1" fmla="*/ 22 h 1458753"/>
                        <a:gd name="connsiteX2" fmla="*/ 294883 w 661863"/>
                        <a:gd name="connsiteY2" fmla="*/ 877302 h 1458753"/>
                        <a:gd name="connsiteX3" fmla="*/ 534012 w 661863"/>
                        <a:gd name="connsiteY3" fmla="*/ 1458709 h 1458753"/>
                        <a:gd name="connsiteX4" fmla="*/ 612 w 661863"/>
                        <a:gd name="connsiteY4" fmla="*/ 903537 h 1458753"/>
                        <a:gd name="connsiteX0" fmla="*/ 9436 w 670687"/>
                        <a:gd name="connsiteY0" fmla="*/ 903537 h 1002447"/>
                        <a:gd name="connsiteX1" fmla="*/ 666207 w 670687"/>
                        <a:gd name="connsiteY1" fmla="*/ 22 h 1002447"/>
                        <a:gd name="connsiteX2" fmla="*/ 303707 w 670687"/>
                        <a:gd name="connsiteY2" fmla="*/ 877302 h 1002447"/>
                        <a:gd name="connsiteX3" fmla="*/ 9436 w 670687"/>
                        <a:gd name="connsiteY3" fmla="*/ 903537 h 1002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70687" h="1002447">
                          <a:moveTo>
                            <a:pt x="9436" y="903537"/>
                          </a:moveTo>
                          <a:cubicBezTo>
                            <a:pt x="29998" y="660423"/>
                            <a:pt x="617162" y="4395"/>
                            <a:pt x="666207" y="22"/>
                          </a:cubicBezTo>
                          <a:cubicBezTo>
                            <a:pt x="715252" y="-4351"/>
                            <a:pt x="346375" y="674837"/>
                            <a:pt x="303707" y="877302"/>
                          </a:cubicBezTo>
                          <a:cubicBezTo>
                            <a:pt x="194245" y="1027888"/>
                            <a:pt x="-50981" y="1049750"/>
                            <a:pt x="9436" y="903537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25" name="Oval 4"/>
                    <p:cNvSpPr/>
                    <p:nvPr/>
                  </p:nvSpPr>
                  <p:spPr>
                    <a:xfrm>
                      <a:off x="5009050" y="303374"/>
                      <a:ext cx="670687" cy="1002447"/>
                    </a:xfrm>
                    <a:custGeom>
                      <a:avLst/>
                      <a:gdLst>
                        <a:gd name="connsiteX0" fmla="*/ 0 w 1066800"/>
                        <a:gd name="connsiteY0" fmla="*/ 555172 h 1110343"/>
                        <a:gd name="connsiteX1" fmla="*/ 533400 w 1066800"/>
                        <a:gd name="connsiteY1" fmla="*/ 0 h 1110343"/>
                        <a:gd name="connsiteX2" fmla="*/ 1066800 w 1066800"/>
                        <a:gd name="connsiteY2" fmla="*/ 555172 h 1110343"/>
                        <a:gd name="connsiteX3" fmla="*/ 533400 w 1066800"/>
                        <a:gd name="connsiteY3" fmla="*/ 1110344 h 1110343"/>
                        <a:gd name="connsiteX4" fmla="*/ 0 w 1066800"/>
                        <a:gd name="connsiteY4" fmla="*/ 555172 h 1110343"/>
                        <a:gd name="connsiteX0" fmla="*/ 109 w 1066909"/>
                        <a:gd name="connsiteY0" fmla="*/ 736600 h 1291772"/>
                        <a:gd name="connsiteX1" fmla="*/ 569794 w 1066909"/>
                        <a:gd name="connsiteY1" fmla="*/ 0 h 1291772"/>
                        <a:gd name="connsiteX2" fmla="*/ 1066909 w 1066909"/>
                        <a:gd name="connsiteY2" fmla="*/ 736600 h 1291772"/>
                        <a:gd name="connsiteX3" fmla="*/ 533509 w 1066909"/>
                        <a:gd name="connsiteY3" fmla="*/ 1291772 h 1291772"/>
                        <a:gd name="connsiteX4" fmla="*/ 109 w 1066909"/>
                        <a:gd name="connsiteY4" fmla="*/ 736600 h 1291772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72 w 950758"/>
                        <a:gd name="connsiteY0" fmla="*/ 736677 h 1291960"/>
                        <a:gd name="connsiteX1" fmla="*/ 569757 w 950758"/>
                        <a:gd name="connsiteY1" fmla="*/ 77 h 1291960"/>
                        <a:gd name="connsiteX2" fmla="*/ 950758 w 950758"/>
                        <a:gd name="connsiteY2" fmla="*/ 693134 h 1291960"/>
                        <a:gd name="connsiteX3" fmla="*/ 533472 w 950758"/>
                        <a:gd name="connsiteY3" fmla="*/ 1291849 h 1291960"/>
                        <a:gd name="connsiteX4" fmla="*/ 72 w 950758"/>
                        <a:gd name="connsiteY4" fmla="*/ 736677 h 1291960"/>
                        <a:gd name="connsiteX0" fmla="*/ 72 w 950758"/>
                        <a:gd name="connsiteY0" fmla="*/ 736738 h 1292021"/>
                        <a:gd name="connsiteX1" fmla="*/ 569757 w 950758"/>
                        <a:gd name="connsiteY1" fmla="*/ 138 h 1292021"/>
                        <a:gd name="connsiteX2" fmla="*/ 950758 w 950758"/>
                        <a:gd name="connsiteY2" fmla="*/ 693195 h 1292021"/>
                        <a:gd name="connsiteX3" fmla="*/ 533472 w 950758"/>
                        <a:gd name="connsiteY3" fmla="*/ 1291910 h 1292021"/>
                        <a:gd name="connsiteX4" fmla="*/ 72 w 950758"/>
                        <a:gd name="connsiteY4" fmla="*/ 736738 h 1292021"/>
                        <a:gd name="connsiteX0" fmla="*/ 772 w 951458"/>
                        <a:gd name="connsiteY0" fmla="*/ 903602 h 1458895"/>
                        <a:gd name="connsiteX1" fmla="*/ 657543 w 951458"/>
                        <a:gd name="connsiteY1" fmla="*/ 87 h 1458895"/>
                        <a:gd name="connsiteX2" fmla="*/ 951458 w 951458"/>
                        <a:gd name="connsiteY2" fmla="*/ 860059 h 1458895"/>
                        <a:gd name="connsiteX3" fmla="*/ 534172 w 951458"/>
                        <a:gd name="connsiteY3" fmla="*/ 1458774 h 1458895"/>
                        <a:gd name="connsiteX4" fmla="*/ 772 w 951458"/>
                        <a:gd name="connsiteY4" fmla="*/ 903602 h 1458895"/>
                        <a:gd name="connsiteX0" fmla="*/ 766 w 929681"/>
                        <a:gd name="connsiteY0" fmla="*/ 904316 h 1460397"/>
                        <a:gd name="connsiteX1" fmla="*/ 657537 w 929681"/>
                        <a:gd name="connsiteY1" fmla="*/ 801 h 1460397"/>
                        <a:gd name="connsiteX2" fmla="*/ 929681 w 929681"/>
                        <a:gd name="connsiteY2" fmla="*/ 780944 h 1460397"/>
                        <a:gd name="connsiteX3" fmla="*/ 534166 w 929681"/>
                        <a:gd name="connsiteY3" fmla="*/ 1459488 h 1460397"/>
                        <a:gd name="connsiteX4" fmla="*/ 766 w 929681"/>
                        <a:gd name="connsiteY4" fmla="*/ 904316 h 1460397"/>
                        <a:gd name="connsiteX0" fmla="*/ 766 w 929681"/>
                        <a:gd name="connsiteY0" fmla="*/ 904082 h 1460163"/>
                        <a:gd name="connsiteX1" fmla="*/ 657537 w 929681"/>
                        <a:gd name="connsiteY1" fmla="*/ 567 h 1460163"/>
                        <a:gd name="connsiteX2" fmla="*/ 929681 w 929681"/>
                        <a:gd name="connsiteY2" fmla="*/ 780710 h 1460163"/>
                        <a:gd name="connsiteX3" fmla="*/ 534166 w 929681"/>
                        <a:gd name="connsiteY3" fmla="*/ 1459254 h 1460163"/>
                        <a:gd name="connsiteX4" fmla="*/ 766 w 929681"/>
                        <a:gd name="connsiteY4" fmla="*/ 904082 h 1460163"/>
                        <a:gd name="connsiteX0" fmla="*/ 766 w 931846"/>
                        <a:gd name="connsiteY0" fmla="*/ 904082 h 1460163"/>
                        <a:gd name="connsiteX1" fmla="*/ 657537 w 931846"/>
                        <a:gd name="connsiteY1" fmla="*/ 567 h 1460163"/>
                        <a:gd name="connsiteX2" fmla="*/ 929681 w 931846"/>
                        <a:gd name="connsiteY2" fmla="*/ 780710 h 1460163"/>
                        <a:gd name="connsiteX3" fmla="*/ 534166 w 931846"/>
                        <a:gd name="connsiteY3" fmla="*/ 1459254 h 1460163"/>
                        <a:gd name="connsiteX4" fmla="*/ 766 w 931846"/>
                        <a:gd name="connsiteY4" fmla="*/ 904082 h 1460163"/>
                        <a:gd name="connsiteX0" fmla="*/ 753 w 888596"/>
                        <a:gd name="connsiteY0" fmla="*/ 904235 h 1460528"/>
                        <a:gd name="connsiteX1" fmla="*/ 657524 w 888596"/>
                        <a:gd name="connsiteY1" fmla="*/ 720 h 1460528"/>
                        <a:gd name="connsiteX2" fmla="*/ 886126 w 888596"/>
                        <a:gd name="connsiteY2" fmla="*/ 766349 h 1460528"/>
                        <a:gd name="connsiteX3" fmla="*/ 534153 w 888596"/>
                        <a:gd name="connsiteY3" fmla="*/ 1459407 h 1460528"/>
                        <a:gd name="connsiteX4" fmla="*/ 753 w 888596"/>
                        <a:gd name="connsiteY4" fmla="*/ 904235 h 1460528"/>
                        <a:gd name="connsiteX0" fmla="*/ 765 w 931846"/>
                        <a:gd name="connsiteY0" fmla="*/ 904957 h 1462143"/>
                        <a:gd name="connsiteX1" fmla="*/ 657536 w 931846"/>
                        <a:gd name="connsiteY1" fmla="*/ 1442 h 1462143"/>
                        <a:gd name="connsiteX2" fmla="*/ 929681 w 931846"/>
                        <a:gd name="connsiteY2" fmla="*/ 716271 h 1462143"/>
                        <a:gd name="connsiteX3" fmla="*/ 534165 w 931846"/>
                        <a:gd name="connsiteY3" fmla="*/ 1460129 h 1462143"/>
                        <a:gd name="connsiteX4" fmla="*/ 765 w 931846"/>
                        <a:gd name="connsiteY4" fmla="*/ 904957 h 1462143"/>
                        <a:gd name="connsiteX0" fmla="*/ 765 w 931846"/>
                        <a:gd name="connsiteY0" fmla="*/ 904864 h 1462050"/>
                        <a:gd name="connsiteX1" fmla="*/ 657536 w 931846"/>
                        <a:gd name="connsiteY1" fmla="*/ 1349 h 1462050"/>
                        <a:gd name="connsiteX2" fmla="*/ 929681 w 931846"/>
                        <a:gd name="connsiteY2" fmla="*/ 716178 h 1462050"/>
                        <a:gd name="connsiteX3" fmla="*/ 534165 w 931846"/>
                        <a:gd name="connsiteY3" fmla="*/ 1460036 h 1462050"/>
                        <a:gd name="connsiteX4" fmla="*/ 765 w 931846"/>
                        <a:gd name="connsiteY4" fmla="*/ 904864 h 1462050"/>
                        <a:gd name="connsiteX0" fmla="*/ 765 w 932558"/>
                        <a:gd name="connsiteY0" fmla="*/ 904865 h 1485266"/>
                        <a:gd name="connsiteX1" fmla="*/ 657536 w 932558"/>
                        <a:gd name="connsiteY1" fmla="*/ 1350 h 1485266"/>
                        <a:gd name="connsiteX2" fmla="*/ 929681 w 932558"/>
                        <a:gd name="connsiteY2" fmla="*/ 716179 h 1485266"/>
                        <a:gd name="connsiteX3" fmla="*/ 784537 w 932558"/>
                        <a:gd name="connsiteY3" fmla="*/ 1322148 h 1485266"/>
                        <a:gd name="connsiteX4" fmla="*/ 534165 w 932558"/>
                        <a:gd name="connsiteY4" fmla="*/ 1460037 h 1485266"/>
                        <a:gd name="connsiteX5" fmla="*/ 765 w 932558"/>
                        <a:gd name="connsiteY5" fmla="*/ 904865 h 1485266"/>
                        <a:gd name="connsiteX0" fmla="*/ 795 w 1041638"/>
                        <a:gd name="connsiteY0" fmla="*/ 904865 h 1461022"/>
                        <a:gd name="connsiteX1" fmla="*/ 657566 w 1041638"/>
                        <a:gd name="connsiteY1" fmla="*/ 1350 h 1461022"/>
                        <a:gd name="connsiteX2" fmla="*/ 929711 w 1041638"/>
                        <a:gd name="connsiteY2" fmla="*/ 716179 h 1461022"/>
                        <a:gd name="connsiteX3" fmla="*/ 1024052 w 1041638"/>
                        <a:gd name="connsiteY3" fmla="*/ 1031863 h 1461022"/>
                        <a:gd name="connsiteX4" fmla="*/ 534195 w 1041638"/>
                        <a:gd name="connsiteY4" fmla="*/ 1460037 h 1461022"/>
                        <a:gd name="connsiteX5" fmla="*/ 795 w 1041638"/>
                        <a:gd name="connsiteY5" fmla="*/ 904865 h 1461022"/>
                        <a:gd name="connsiteX0" fmla="*/ 795 w 1029575"/>
                        <a:gd name="connsiteY0" fmla="*/ 924704 h 1480861"/>
                        <a:gd name="connsiteX1" fmla="*/ 657566 w 1029575"/>
                        <a:gd name="connsiteY1" fmla="*/ 21189 h 1480861"/>
                        <a:gd name="connsiteX2" fmla="*/ 523311 w 1029575"/>
                        <a:gd name="connsiteY2" fmla="*/ 373161 h 1480861"/>
                        <a:gd name="connsiteX3" fmla="*/ 1024052 w 1029575"/>
                        <a:gd name="connsiteY3" fmla="*/ 1051702 h 1480861"/>
                        <a:gd name="connsiteX4" fmla="*/ 534195 w 1029575"/>
                        <a:gd name="connsiteY4" fmla="*/ 1479876 h 1480861"/>
                        <a:gd name="connsiteX5" fmla="*/ 795 w 1029575"/>
                        <a:gd name="connsiteY5" fmla="*/ 924704 h 1480861"/>
                        <a:gd name="connsiteX0" fmla="*/ 795 w 1031373"/>
                        <a:gd name="connsiteY0" fmla="*/ 925616 h 1481773"/>
                        <a:gd name="connsiteX1" fmla="*/ 657566 w 1031373"/>
                        <a:gd name="connsiteY1" fmla="*/ 22101 h 1481773"/>
                        <a:gd name="connsiteX2" fmla="*/ 668454 w 1031373"/>
                        <a:gd name="connsiteY2" fmla="*/ 366815 h 1481773"/>
                        <a:gd name="connsiteX3" fmla="*/ 1024052 w 1031373"/>
                        <a:gd name="connsiteY3" fmla="*/ 1052614 h 1481773"/>
                        <a:gd name="connsiteX4" fmla="*/ 534195 w 1031373"/>
                        <a:gd name="connsiteY4" fmla="*/ 1480788 h 1481773"/>
                        <a:gd name="connsiteX5" fmla="*/ 795 w 1031373"/>
                        <a:gd name="connsiteY5" fmla="*/ 925616 h 1481773"/>
                        <a:gd name="connsiteX0" fmla="*/ 791 w 1017101"/>
                        <a:gd name="connsiteY0" fmla="*/ 925616 h 1481085"/>
                        <a:gd name="connsiteX1" fmla="*/ 657562 w 1017101"/>
                        <a:gd name="connsiteY1" fmla="*/ 22101 h 1481085"/>
                        <a:gd name="connsiteX2" fmla="*/ 668450 w 1017101"/>
                        <a:gd name="connsiteY2" fmla="*/ 366815 h 1481085"/>
                        <a:gd name="connsiteX3" fmla="*/ 1009534 w 1017101"/>
                        <a:gd name="connsiteY3" fmla="*/ 856671 h 1481085"/>
                        <a:gd name="connsiteX4" fmla="*/ 534191 w 1017101"/>
                        <a:gd name="connsiteY4" fmla="*/ 1480788 h 1481085"/>
                        <a:gd name="connsiteX5" fmla="*/ 791 w 1017101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75 w 958718"/>
                        <a:gd name="connsiteY0" fmla="*/ 925616 h 1482082"/>
                        <a:gd name="connsiteX1" fmla="*/ 657546 w 958718"/>
                        <a:gd name="connsiteY1" fmla="*/ 22101 h 1482082"/>
                        <a:gd name="connsiteX2" fmla="*/ 668434 w 958718"/>
                        <a:gd name="connsiteY2" fmla="*/ 366815 h 1482082"/>
                        <a:gd name="connsiteX3" fmla="*/ 958718 w 958718"/>
                        <a:gd name="connsiteY3" fmla="*/ 776842 h 1482082"/>
                        <a:gd name="connsiteX4" fmla="*/ 534175 w 958718"/>
                        <a:gd name="connsiteY4" fmla="*/ 1480788 h 1482082"/>
                        <a:gd name="connsiteX5" fmla="*/ 775 w 958718"/>
                        <a:gd name="connsiteY5" fmla="*/ 925616 h 1482082"/>
                        <a:gd name="connsiteX0" fmla="*/ 776 w 965977"/>
                        <a:gd name="connsiteY0" fmla="*/ 925616 h 1481748"/>
                        <a:gd name="connsiteX1" fmla="*/ 657547 w 965977"/>
                        <a:gd name="connsiteY1" fmla="*/ 22101 h 1481748"/>
                        <a:gd name="connsiteX2" fmla="*/ 668435 w 965977"/>
                        <a:gd name="connsiteY2" fmla="*/ 366815 h 1481748"/>
                        <a:gd name="connsiteX3" fmla="*/ 965977 w 965977"/>
                        <a:gd name="connsiteY3" fmla="*/ 798613 h 1481748"/>
                        <a:gd name="connsiteX4" fmla="*/ 534176 w 965977"/>
                        <a:gd name="connsiteY4" fmla="*/ 1480788 h 1481748"/>
                        <a:gd name="connsiteX5" fmla="*/ 776 w 965977"/>
                        <a:gd name="connsiteY5" fmla="*/ 925616 h 1481748"/>
                        <a:gd name="connsiteX0" fmla="*/ 776 w 965977"/>
                        <a:gd name="connsiteY0" fmla="*/ 925616 h 1482328"/>
                        <a:gd name="connsiteX1" fmla="*/ 657547 w 965977"/>
                        <a:gd name="connsiteY1" fmla="*/ 22101 h 1482328"/>
                        <a:gd name="connsiteX2" fmla="*/ 668435 w 965977"/>
                        <a:gd name="connsiteY2" fmla="*/ 366815 h 1482328"/>
                        <a:gd name="connsiteX3" fmla="*/ 965977 w 965977"/>
                        <a:gd name="connsiteY3" fmla="*/ 762327 h 1482328"/>
                        <a:gd name="connsiteX4" fmla="*/ 534176 w 965977"/>
                        <a:gd name="connsiteY4" fmla="*/ 1480788 h 1482328"/>
                        <a:gd name="connsiteX5" fmla="*/ 776 w 965977"/>
                        <a:gd name="connsiteY5" fmla="*/ 925616 h 1482328"/>
                        <a:gd name="connsiteX0" fmla="*/ 744 w 854185"/>
                        <a:gd name="connsiteY0" fmla="*/ 925616 h 1481255"/>
                        <a:gd name="connsiteX1" fmla="*/ 657515 w 854185"/>
                        <a:gd name="connsiteY1" fmla="*/ 22101 h 1481255"/>
                        <a:gd name="connsiteX2" fmla="*/ 668403 w 854185"/>
                        <a:gd name="connsiteY2" fmla="*/ 366815 h 1481255"/>
                        <a:gd name="connsiteX3" fmla="*/ 854185 w 854185"/>
                        <a:gd name="connsiteY3" fmla="*/ 838527 h 1481255"/>
                        <a:gd name="connsiteX4" fmla="*/ 534144 w 854185"/>
                        <a:gd name="connsiteY4" fmla="*/ 1480788 h 1481255"/>
                        <a:gd name="connsiteX5" fmla="*/ 744 w 854185"/>
                        <a:gd name="connsiteY5" fmla="*/ 925616 h 1481255"/>
                        <a:gd name="connsiteX0" fmla="*/ 744 w 854185"/>
                        <a:gd name="connsiteY0" fmla="*/ 925616 h 1481617"/>
                        <a:gd name="connsiteX1" fmla="*/ 657515 w 854185"/>
                        <a:gd name="connsiteY1" fmla="*/ 22101 h 1481617"/>
                        <a:gd name="connsiteX2" fmla="*/ 668403 w 854185"/>
                        <a:gd name="connsiteY2" fmla="*/ 366815 h 1481617"/>
                        <a:gd name="connsiteX3" fmla="*/ 854185 w 854185"/>
                        <a:gd name="connsiteY3" fmla="*/ 808047 h 1481617"/>
                        <a:gd name="connsiteX4" fmla="*/ 534144 w 854185"/>
                        <a:gd name="connsiteY4" fmla="*/ 1480788 h 1481617"/>
                        <a:gd name="connsiteX5" fmla="*/ 744 w 854185"/>
                        <a:gd name="connsiteY5" fmla="*/ 925616 h 1481617"/>
                        <a:gd name="connsiteX0" fmla="*/ 744 w 854972"/>
                        <a:gd name="connsiteY0" fmla="*/ 925616 h 1481617"/>
                        <a:gd name="connsiteX1" fmla="*/ 657515 w 854972"/>
                        <a:gd name="connsiteY1" fmla="*/ 22101 h 1481617"/>
                        <a:gd name="connsiteX2" fmla="*/ 668403 w 854972"/>
                        <a:gd name="connsiteY2" fmla="*/ 366815 h 1481617"/>
                        <a:gd name="connsiteX3" fmla="*/ 854185 w 854972"/>
                        <a:gd name="connsiteY3" fmla="*/ 808047 h 1481617"/>
                        <a:gd name="connsiteX4" fmla="*/ 534144 w 854972"/>
                        <a:gd name="connsiteY4" fmla="*/ 1480788 h 1481617"/>
                        <a:gd name="connsiteX5" fmla="*/ 744 w 854972"/>
                        <a:gd name="connsiteY5" fmla="*/ 925616 h 1481617"/>
                        <a:gd name="connsiteX0" fmla="*/ 778 w 971592"/>
                        <a:gd name="connsiteY0" fmla="*/ 925616 h 1483007"/>
                        <a:gd name="connsiteX1" fmla="*/ 657549 w 971592"/>
                        <a:gd name="connsiteY1" fmla="*/ 22101 h 1483007"/>
                        <a:gd name="connsiteX2" fmla="*/ 668437 w 971592"/>
                        <a:gd name="connsiteY2" fmla="*/ 366815 h 1483007"/>
                        <a:gd name="connsiteX3" fmla="*/ 971059 w 971592"/>
                        <a:gd name="connsiteY3" fmla="*/ 726767 h 1483007"/>
                        <a:gd name="connsiteX4" fmla="*/ 534178 w 971592"/>
                        <a:gd name="connsiteY4" fmla="*/ 1480788 h 1483007"/>
                        <a:gd name="connsiteX5" fmla="*/ 778 w 971592"/>
                        <a:gd name="connsiteY5" fmla="*/ 925616 h 1483007"/>
                        <a:gd name="connsiteX0" fmla="*/ 773 w 1007368"/>
                        <a:gd name="connsiteY0" fmla="*/ 925616 h 1481311"/>
                        <a:gd name="connsiteX1" fmla="*/ 657544 w 1007368"/>
                        <a:gd name="connsiteY1" fmla="*/ 22101 h 1481311"/>
                        <a:gd name="connsiteX2" fmla="*/ 668432 w 1007368"/>
                        <a:gd name="connsiteY2" fmla="*/ 366815 h 1481311"/>
                        <a:gd name="connsiteX3" fmla="*/ 971054 w 1007368"/>
                        <a:gd name="connsiteY3" fmla="*/ 726767 h 1481311"/>
                        <a:gd name="connsiteX4" fmla="*/ 950734 w 1007368"/>
                        <a:gd name="connsiteY4" fmla="*/ 1020957 h 1481311"/>
                        <a:gd name="connsiteX5" fmla="*/ 534173 w 1007368"/>
                        <a:gd name="connsiteY5" fmla="*/ 1480788 h 1481311"/>
                        <a:gd name="connsiteX6" fmla="*/ 773 w 1007368"/>
                        <a:gd name="connsiteY6" fmla="*/ 925616 h 1481311"/>
                        <a:gd name="connsiteX0" fmla="*/ 773 w 975852"/>
                        <a:gd name="connsiteY0" fmla="*/ 925616 h 1481311"/>
                        <a:gd name="connsiteX1" fmla="*/ 657544 w 975852"/>
                        <a:gd name="connsiteY1" fmla="*/ 22101 h 1481311"/>
                        <a:gd name="connsiteX2" fmla="*/ 668432 w 975852"/>
                        <a:gd name="connsiteY2" fmla="*/ 366815 h 1481311"/>
                        <a:gd name="connsiteX3" fmla="*/ 869454 w 975852"/>
                        <a:gd name="connsiteY3" fmla="*/ 675967 h 1481311"/>
                        <a:gd name="connsiteX4" fmla="*/ 950734 w 975852"/>
                        <a:gd name="connsiteY4" fmla="*/ 1020957 h 1481311"/>
                        <a:gd name="connsiteX5" fmla="*/ 534173 w 975852"/>
                        <a:gd name="connsiteY5" fmla="*/ 1480788 h 1481311"/>
                        <a:gd name="connsiteX6" fmla="*/ 773 w 975852"/>
                        <a:gd name="connsiteY6" fmla="*/ 925616 h 1481311"/>
                        <a:gd name="connsiteX0" fmla="*/ 760 w 943128"/>
                        <a:gd name="connsiteY0" fmla="*/ 925616 h 1488059"/>
                        <a:gd name="connsiteX1" fmla="*/ 657531 w 943128"/>
                        <a:gd name="connsiteY1" fmla="*/ 22101 h 1488059"/>
                        <a:gd name="connsiteX2" fmla="*/ 668419 w 943128"/>
                        <a:gd name="connsiteY2" fmla="*/ 366815 h 1488059"/>
                        <a:gd name="connsiteX3" fmla="*/ 869441 w 943128"/>
                        <a:gd name="connsiteY3" fmla="*/ 675967 h 1488059"/>
                        <a:gd name="connsiteX4" fmla="*/ 910081 w 943128"/>
                        <a:gd name="connsiteY4" fmla="*/ 1208917 h 1488059"/>
                        <a:gd name="connsiteX5" fmla="*/ 534160 w 943128"/>
                        <a:gd name="connsiteY5" fmla="*/ 1480788 h 1488059"/>
                        <a:gd name="connsiteX6" fmla="*/ 760 w 943128"/>
                        <a:gd name="connsiteY6" fmla="*/ 925616 h 1488059"/>
                        <a:gd name="connsiteX0" fmla="*/ 760 w 943128"/>
                        <a:gd name="connsiteY0" fmla="*/ 925616 h 1489245"/>
                        <a:gd name="connsiteX1" fmla="*/ 657531 w 943128"/>
                        <a:gd name="connsiteY1" fmla="*/ 22101 h 1489245"/>
                        <a:gd name="connsiteX2" fmla="*/ 668419 w 943128"/>
                        <a:gd name="connsiteY2" fmla="*/ 366815 h 1489245"/>
                        <a:gd name="connsiteX3" fmla="*/ 869441 w 943128"/>
                        <a:gd name="connsiteY3" fmla="*/ 675967 h 1489245"/>
                        <a:gd name="connsiteX4" fmla="*/ 910081 w 943128"/>
                        <a:gd name="connsiteY4" fmla="*/ 1224157 h 1489245"/>
                        <a:gd name="connsiteX5" fmla="*/ 534160 w 943128"/>
                        <a:gd name="connsiteY5" fmla="*/ 1480788 h 1489245"/>
                        <a:gd name="connsiteX6" fmla="*/ 760 w 943128"/>
                        <a:gd name="connsiteY6" fmla="*/ 925616 h 1489245"/>
                        <a:gd name="connsiteX0" fmla="*/ 760 w 939677"/>
                        <a:gd name="connsiteY0" fmla="*/ 925616 h 1489245"/>
                        <a:gd name="connsiteX1" fmla="*/ 657531 w 939677"/>
                        <a:gd name="connsiteY1" fmla="*/ 22101 h 1489245"/>
                        <a:gd name="connsiteX2" fmla="*/ 668419 w 939677"/>
                        <a:gd name="connsiteY2" fmla="*/ 366815 h 1489245"/>
                        <a:gd name="connsiteX3" fmla="*/ 854201 w 939677"/>
                        <a:gd name="connsiteY3" fmla="*/ 675967 h 1489245"/>
                        <a:gd name="connsiteX4" fmla="*/ 910081 w 939677"/>
                        <a:gd name="connsiteY4" fmla="*/ 1224157 h 1489245"/>
                        <a:gd name="connsiteX5" fmla="*/ 534160 w 939677"/>
                        <a:gd name="connsiteY5" fmla="*/ 1480788 h 1489245"/>
                        <a:gd name="connsiteX6" fmla="*/ 760 w 939677"/>
                        <a:gd name="connsiteY6" fmla="*/ 925616 h 1489245"/>
                        <a:gd name="connsiteX0" fmla="*/ 760 w 921400"/>
                        <a:gd name="connsiteY0" fmla="*/ 925616 h 1489245"/>
                        <a:gd name="connsiteX1" fmla="*/ 657531 w 921400"/>
                        <a:gd name="connsiteY1" fmla="*/ 22101 h 1489245"/>
                        <a:gd name="connsiteX2" fmla="*/ 668419 w 921400"/>
                        <a:gd name="connsiteY2" fmla="*/ 366815 h 1489245"/>
                        <a:gd name="connsiteX3" fmla="*/ 632114 w 921400"/>
                        <a:gd name="connsiteY3" fmla="*/ 1176024 h 1489245"/>
                        <a:gd name="connsiteX4" fmla="*/ 910081 w 921400"/>
                        <a:gd name="connsiteY4" fmla="*/ 1224157 h 1489245"/>
                        <a:gd name="connsiteX5" fmla="*/ 534160 w 921400"/>
                        <a:gd name="connsiteY5" fmla="*/ 1480788 h 1489245"/>
                        <a:gd name="connsiteX6" fmla="*/ 760 w 921400"/>
                        <a:gd name="connsiteY6" fmla="*/ 925616 h 1489245"/>
                        <a:gd name="connsiteX0" fmla="*/ 760 w 921400"/>
                        <a:gd name="connsiteY0" fmla="*/ 903594 h 1467223"/>
                        <a:gd name="connsiteX1" fmla="*/ 657531 w 921400"/>
                        <a:gd name="connsiteY1" fmla="*/ 79 h 1467223"/>
                        <a:gd name="connsiteX2" fmla="*/ 316271 w 921400"/>
                        <a:gd name="connsiteY2" fmla="*/ 953984 h 1467223"/>
                        <a:gd name="connsiteX3" fmla="*/ 632114 w 921400"/>
                        <a:gd name="connsiteY3" fmla="*/ 1154002 h 1467223"/>
                        <a:gd name="connsiteX4" fmla="*/ 910081 w 921400"/>
                        <a:gd name="connsiteY4" fmla="*/ 1202135 h 1467223"/>
                        <a:gd name="connsiteX5" fmla="*/ 534160 w 921400"/>
                        <a:gd name="connsiteY5" fmla="*/ 1458766 h 1467223"/>
                        <a:gd name="connsiteX6" fmla="*/ 760 w 921400"/>
                        <a:gd name="connsiteY6" fmla="*/ 903594 h 1467223"/>
                        <a:gd name="connsiteX0" fmla="*/ 760 w 921400"/>
                        <a:gd name="connsiteY0" fmla="*/ 903550 h 1467179"/>
                        <a:gd name="connsiteX1" fmla="*/ 657531 w 921400"/>
                        <a:gd name="connsiteY1" fmla="*/ 35 h 1467179"/>
                        <a:gd name="connsiteX2" fmla="*/ 260133 w 921400"/>
                        <a:gd name="connsiteY2" fmla="*/ 870486 h 1467179"/>
                        <a:gd name="connsiteX3" fmla="*/ 632114 w 921400"/>
                        <a:gd name="connsiteY3" fmla="*/ 1153958 h 1467179"/>
                        <a:gd name="connsiteX4" fmla="*/ 910081 w 921400"/>
                        <a:gd name="connsiteY4" fmla="*/ 1202091 h 1467179"/>
                        <a:gd name="connsiteX5" fmla="*/ 534160 w 921400"/>
                        <a:gd name="connsiteY5" fmla="*/ 1458722 h 1467179"/>
                        <a:gd name="connsiteX6" fmla="*/ 760 w 921400"/>
                        <a:gd name="connsiteY6" fmla="*/ 903550 h 1467179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685 w 661936"/>
                        <a:gd name="connsiteY0" fmla="*/ 903537 h 1463371"/>
                        <a:gd name="connsiteX1" fmla="*/ 657456 w 661936"/>
                        <a:gd name="connsiteY1" fmla="*/ 22 h 1463371"/>
                        <a:gd name="connsiteX2" fmla="*/ 294956 w 661936"/>
                        <a:gd name="connsiteY2" fmla="*/ 877302 h 1463371"/>
                        <a:gd name="connsiteX3" fmla="*/ 632039 w 661936"/>
                        <a:gd name="connsiteY3" fmla="*/ 1153945 h 1463371"/>
                        <a:gd name="connsiteX4" fmla="*/ 534085 w 661936"/>
                        <a:gd name="connsiteY4" fmla="*/ 1458709 h 1463371"/>
                        <a:gd name="connsiteX5" fmla="*/ 685 w 661936"/>
                        <a:gd name="connsiteY5" fmla="*/ 903537 h 1463371"/>
                        <a:gd name="connsiteX0" fmla="*/ 612 w 661863"/>
                        <a:gd name="connsiteY0" fmla="*/ 903537 h 1458753"/>
                        <a:gd name="connsiteX1" fmla="*/ 657383 w 661863"/>
                        <a:gd name="connsiteY1" fmla="*/ 22 h 1458753"/>
                        <a:gd name="connsiteX2" fmla="*/ 294883 w 661863"/>
                        <a:gd name="connsiteY2" fmla="*/ 877302 h 1458753"/>
                        <a:gd name="connsiteX3" fmla="*/ 534012 w 661863"/>
                        <a:gd name="connsiteY3" fmla="*/ 1458709 h 1458753"/>
                        <a:gd name="connsiteX4" fmla="*/ 612 w 661863"/>
                        <a:gd name="connsiteY4" fmla="*/ 903537 h 1458753"/>
                        <a:gd name="connsiteX0" fmla="*/ 9436 w 670687"/>
                        <a:gd name="connsiteY0" fmla="*/ 903537 h 1002447"/>
                        <a:gd name="connsiteX1" fmla="*/ 666207 w 670687"/>
                        <a:gd name="connsiteY1" fmla="*/ 22 h 1002447"/>
                        <a:gd name="connsiteX2" fmla="*/ 303707 w 670687"/>
                        <a:gd name="connsiteY2" fmla="*/ 877302 h 1002447"/>
                        <a:gd name="connsiteX3" fmla="*/ 9436 w 670687"/>
                        <a:gd name="connsiteY3" fmla="*/ 903537 h 1002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70687" h="1002447">
                          <a:moveTo>
                            <a:pt x="9436" y="903537"/>
                          </a:moveTo>
                          <a:cubicBezTo>
                            <a:pt x="29998" y="660423"/>
                            <a:pt x="617162" y="4395"/>
                            <a:pt x="666207" y="22"/>
                          </a:cubicBezTo>
                          <a:cubicBezTo>
                            <a:pt x="715252" y="-4351"/>
                            <a:pt x="346375" y="674837"/>
                            <a:pt x="303707" y="877302"/>
                          </a:cubicBezTo>
                          <a:cubicBezTo>
                            <a:pt x="194245" y="1027888"/>
                            <a:pt x="-50981" y="1049750"/>
                            <a:pt x="9436" y="903537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26" name="Oval 4"/>
                    <p:cNvSpPr/>
                    <p:nvPr/>
                  </p:nvSpPr>
                  <p:spPr>
                    <a:xfrm>
                      <a:off x="5009050" y="669134"/>
                      <a:ext cx="670687" cy="1002447"/>
                    </a:xfrm>
                    <a:custGeom>
                      <a:avLst/>
                      <a:gdLst>
                        <a:gd name="connsiteX0" fmla="*/ 0 w 1066800"/>
                        <a:gd name="connsiteY0" fmla="*/ 555172 h 1110343"/>
                        <a:gd name="connsiteX1" fmla="*/ 533400 w 1066800"/>
                        <a:gd name="connsiteY1" fmla="*/ 0 h 1110343"/>
                        <a:gd name="connsiteX2" fmla="*/ 1066800 w 1066800"/>
                        <a:gd name="connsiteY2" fmla="*/ 555172 h 1110343"/>
                        <a:gd name="connsiteX3" fmla="*/ 533400 w 1066800"/>
                        <a:gd name="connsiteY3" fmla="*/ 1110344 h 1110343"/>
                        <a:gd name="connsiteX4" fmla="*/ 0 w 1066800"/>
                        <a:gd name="connsiteY4" fmla="*/ 555172 h 1110343"/>
                        <a:gd name="connsiteX0" fmla="*/ 109 w 1066909"/>
                        <a:gd name="connsiteY0" fmla="*/ 736600 h 1291772"/>
                        <a:gd name="connsiteX1" fmla="*/ 569794 w 1066909"/>
                        <a:gd name="connsiteY1" fmla="*/ 0 h 1291772"/>
                        <a:gd name="connsiteX2" fmla="*/ 1066909 w 1066909"/>
                        <a:gd name="connsiteY2" fmla="*/ 736600 h 1291772"/>
                        <a:gd name="connsiteX3" fmla="*/ 533509 w 1066909"/>
                        <a:gd name="connsiteY3" fmla="*/ 1291772 h 1291772"/>
                        <a:gd name="connsiteX4" fmla="*/ 109 w 1066909"/>
                        <a:gd name="connsiteY4" fmla="*/ 736600 h 1291772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72 w 950758"/>
                        <a:gd name="connsiteY0" fmla="*/ 736677 h 1291960"/>
                        <a:gd name="connsiteX1" fmla="*/ 569757 w 950758"/>
                        <a:gd name="connsiteY1" fmla="*/ 77 h 1291960"/>
                        <a:gd name="connsiteX2" fmla="*/ 950758 w 950758"/>
                        <a:gd name="connsiteY2" fmla="*/ 693134 h 1291960"/>
                        <a:gd name="connsiteX3" fmla="*/ 533472 w 950758"/>
                        <a:gd name="connsiteY3" fmla="*/ 1291849 h 1291960"/>
                        <a:gd name="connsiteX4" fmla="*/ 72 w 950758"/>
                        <a:gd name="connsiteY4" fmla="*/ 736677 h 1291960"/>
                        <a:gd name="connsiteX0" fmla="*/ 72 w 950758"/>
                        <a:gd name="connsiteY0" fmla="*/ 736738 h 1292021"/>
                        <a:gd name="connsiteX1" fmla="*/ 569757 w 950758"/>
                        <a:gd name="connsiteY1" fmla="*/ 138 h 1292021"/>
                        <a:gd name="connsiteX2" fmla="*/ 950758 w 950758"/>
                        <a:gd name="connsiteY2" fmla="*/ 693195 h 1292021"/>
                        <a:gd name="connsiteX3" fmla="*/ 533472 w 950758"/>
                        <a:gd name="connsiteY3" fmla="*/ 1291910 h 1292021"/>
                        <a:gd name="connsiteX4" fmla="*/ 72 w 950758"/>
                        <a:gd name="connsiteY4" fmla="*/ 736738 h 1292021"/>
                        <a:gd name="connsiteX0" fmla="*/ 772 w 951458"/>
                        <a:gd name="connsiteY0" fmla="*/ 903602 h 1458895"/>
                        <a:gd name="connsiteX1" fmla="*/ 657543 w 951458"/>
                        <a:gd name="connsiteY1" fmla="*/ 87 h 1458895"/>
                        <a:gd name="connsiteX2" fmla="*/ 951458 w 951458"/>
                        <a:gd name="connsiteY2" fmla="*/ 860059 h 1458895"/>
                        <a:gd name="connsiteX3" fmla="*/ 534172 w 951458"/>
                        <a:gd name="connsiteY3" fmla="*/ 1458774 h 1458895"/>
                        <a:gd name="connsiteX4" fmla="*/ 772 w 951458"/>
                        <a:gd name="connsiteY4" fmla="*/ 903602 h 1458895"/>
                        <a:gd name="connsiteX0" fmla="*/ 766 w 929681"/>
                        <a:gd name="connsiteY0" fmla="*/ 904316 h 1460397"/>
                        <a:gd name="connsiteX1" fmla="*/ 657537 w 929681"/>
                        <a:gd name="connsiteY1" fmla="*/ 801 h 1460397"/>
                        <a:gd name="connsiteX2" fmla="*/ 929681 w 929681"/>
                        <a:gd name="connsiteY2" fmla="*/ 780944 h 1460397"/>
                        <a:gd name="connsiteX3" fmla="*/ 534166 w 929681"/>
                        <a:gd name="connsiteY3" fmla="*/ 1459488 h 1460397"/>
                        <a:gd name="connsiteX4" fmla="*/ 766 w 929681"/>
                        <a:gd name="connsiteY4" fmla="*/ 904316 h 1460397"/>
                        <a:gd name="connsiteX0" fmla="*/ 766 w 929681"/>
                        <a:gd name="connsiteY0" fmla="*/ 904082 h 1460163"/>
                        <a:gd name="connsiteX1" fmla="*/ 657537 w 929681"/>
                        <a:gd name="connsiteY1" fmla="*/ 567 h 1460163"/>
                        <a:gd name="connsiteX2" fmla="*/ 929681 w 929681"/>
                        <a:gd name="connsiteY2" fmla="*/ 780710 h 1460163"/>
                        <a:gd name="connsiteX3" fmla="*/ 534166 w 929681"/>
                        <a:gd name="connsiteY3" fmla="*/ 1459254 h 1460163"/>
                        <a:gd name="connsiteX4" fmla="*/ 766 w 929681"/>
                        <a:gd name="connsiteY4" fmla="*/ 904082 h 1460163"/>
                        <a:gd name="connsiteX0" fmla="*/ 766 w 931846"/>
                        <a:gd name="connsiteY0" fmla="*/ 904082 h 1460163"/>
                        <a:gd name="connsiteX1" fmla="*/ 657537 w 931846"/>
                        <a:gd name="connsiteY1" fmla="*/ 567 h 1460163"/>
                        <a:gd name="connsiteX2" fmla="*/ 929681 w 931846"/>
                        <a:gd name="connsiteY2" fmla="*/ 780710 h 1460163"/>
                        <a:gd name="connsiteX3" fmla="*/ 534166 w 931846"/>
                        <a:gd name="connsiteY3" fmla="*/ 1459254 h 1460163"/>
                        <a:gd name="connsiteX4" fmla="*/ 766 w 931846"/>
                        <a:gd name="connsiteY4" fmla="*/ 904082 h 1460163"/>
                        <a:gd name="connsiteX0" fmla="*/ 753 w 888596"/>
                        <a:gd name="connsiteY0" fmla="*/ 904235 h 1460528"/>
                        <a:gd name="connsiteX1" fmla="*/ 657524 w 888596"/>
                        <a:gd name="connsiteY1" fmla="*/ 720 h 1460528"/>
                        <a:gd name="connsiteX2" fmla="*/ 886126 w 888596"/>
                        <a:gd name="connsiteY2" fmla="*/ 766349 h 1460528"/>
                        <a:gd name="connsiteX3" fmla="*/ 534153 w 888596"/>
                        <a:gd name="connsiteY3" fmla="*/ 1459407 h 1460528"/>
                        <a:gd name="connsiteX4" fmla="*/ 753 w 888596"/>
                        <a:gd name="connsiteY4" fmla="*/ 904235 h 1460528"/>
                        <a:gd name="connsiteX0" fmla="*/ 765 w 931846"/>
                        <a:gd name="connsiteY0" fmla="*/ 904957 h 1462143"/>
                        <a:gd name="connsiteX1" fmla="*/ 657536 w 931846"/>
                        <a:gd name="connsiteY1" fmla="*/ 1442 h 1462143"/>
                        <a:gd name="connsiteX2" fmla="*/ 929681 w 931846"/>
                        <a:gd name="connsiteY2" fmla="*/ 716271 h 1462143"/>
                        <a:gd name="connsiteX3" fmla="*/ 534165 w 931846"/>
                        <a:gd name="connsiteY3" fmla="*/ 1460129 h 1462143"/>
                        <a:gd name="connsiteX4" fmla="*/ 765 w 931846"/>
                        <a:gd name="connsiteY4" fmla="*/ 904957 h 1462143"/>
                        <a:gd name="connsiteX0" fmla="*/ 765 w 931846"/>
                        <a:gd name="connsiteY0" fmla="*/ 904864 h 1462050"/>
                        <a:gd name="connsiteX1" fmla="*/ 657536 w 931846"/>
                        <a:gd name="connsiteY1" fmla="*/ 1349 h 1462050"/>
                        <a:gd name="connsiteX2" fmla="*/ 929681 w 931846"/>
                        <a:gd name="connsiteY2" fmla="*/ 716178 h 1462050"/>
                        <a:gd name="connsiteX3" fmla="*/ 534165 w 931846"/>
                        <a:gd name="connsiteY3" fmla="*/ 1460036 h 1462050"/>
                        <a:gd name="connsiteX4" fmla="*/ 765 w 931846"/>
                        <a:gd name="connsiteY4" fmla="*/ 904864 h 1462050"/>
                        <a:gd name="connsiteX0" fmla="*/ 765 w 932558"/>
                        <a:gd name="connsiteY0" fmla="*/ 904865 h 1485266"/>
                        <a:gd name="connsiteX1" fmla="*/ 657536 w 932558"/>
                        <a:gd name="connsiteY1" fmla="*/ 1350 h 1485266"/>
                        <a:gd name="connsiteX2" fmla="*/ 929681 w 932558"/>
                        <a:gd name="connsiteY2" fmla="*/ 716179 h 1485266"/>
                        <a:gd name="connsiteX3" fmla="*/ 784537 w 932558"/>
                        <a:gd name="connsiteY3" fmla="*/ 1322148 h 1485266"/>
                        <a:gd name="connsiteX4" fmla="*/ 534165 w 932558"/>
                        <a:gd name="connsiteY4" fmla="*/ 1460037 h 1485266"/>
                        <a:gd name="connsiteX5" fmla="*/ 765 w 932558"/>
                        <a:gd name="connsiteY5" fmla="*/ 904865 h 1485266"/>
                        <a:gd name="connsiteX0" fmla="*/ 795 w 1041638"/>
                        <a:gd name="connsiteY0" fmla="*/ 904865 h 1461022"/>
                        <a:gd name="connsiteX1" fmla="*/ 657566 w 1041638"/>
                        <a:gd name="connsiteY1" fmla="*/ 1350 h 1461022"/>
                        <a:gd name="connsiteX2" fmla="*/ 929711 w 1041638"/>
                        <a:gd name="connsiteY2" fmla="*/ 716179 h 1461022"/>
                        <a:gd name="connsiteX3" fmla="*/ 1024052 w 1041638"/>
                        <a:gd name="connsiteY3" fmla="*/ 1031863 h 1461022"/>
                        <a:gd name="connsiteX4" fmla="*/ 534195 w 1041638"/>
                        <a:gd name="connsiteY4" fmla="*/ 1460037 h 1461022"/>
                        <a:gd name="connsiteX5" fmla="*/ 795 w 1041638"/>
                        <a:gd name="connsiteY5" fmla="*/ 904865 h 1461022"/>
                        <a:gd name="connsiteX0" fmla="*/ 795 w 1029575"/>
                        <a:gd name="connsiteY0" fmla="*/ 924704 h 1480861"/>
                        <a:gd name="connsiteX1" fmla="*/ 657566 w 1029575"/>
                        <a:gd name="connsiteY1" fmla="*/ 21189 h 1480861"/>
                        <a:gd name="connsiteX2" fmla="*/ 523311 w 1029575"/>
                        <a:gd name="connsiteY2" fmla="*/ 373161 h 1480861"/>
                        <a:gd name="connsiteX3" fmla="*/ 1024052 w 1029575"/>
                        <a:gd name="connsiteY3" fmla="*/ 1051702 h 1480861"/>
                        <a:gd name="connsiteX4" fmla="*/ 534195 w 1029575"/>
                        <a:gd name="connsiteY4" fmla="*/ 1479876 h 1480861"/>
                        <a:gd name="connsiteX5" fmla="*/ 795 w 1029575"/>
                        <a:gd name="connsiteY5" fmla="*/ 924704 h 1480861"/>
                        <a:gd name="connsiteX0" fmla="*/ 795 w 1031373"/>
                        <a:gd name="connsiteY0" fmla="*/ 925616 h 1481773"/>
                        <a:gd name="connsiteX1" fmla="*/ 657566 w 1031373"/>
                        <a:gd name="connsiteY1" fmla="*/ 22101 h 1481773"/>
                        <a:gd name="connsiteX2" fmla="*/ 668454 w 1031373"/>
                        <a:gd name="connsiteY2" fmla="*/ 366815 h 1481773"/>
                        <a:gd name="connsiteX3" fmla="*/ 1024052 w 1031373"/>
                        <a:gd name="connsiteY3" fmla="*/ 1052614 h 1481773"/>
                        <a:gd name="connsiteX4" fmla="*/ 534195 w 1031373"/>
                        <a:gd name="connsiteY4" fmla="*/ 1480788 h 1481773"/>
                        <a:gd name="connsiteX5" fmla="*/ 795 w 1031373"/>
                        <a:gd name="connsiteY5" fmla="*/ 925616 h 1481773"/>
                        <a:gd name="connsiteX0" fmla="*/ 791 w 1017101"/>
                        <a:gd name="connsiteY0" fmla="*/ 925616 h 1481085"/>
                        <a:gd name="connsiteX1" fmla="*/ 657562 w 1017101"/>
                        <a:gd name="connsiteY1" fmla="*/ 22101 h 1481085"/>
                        <a:gd name="connsiteX2" fmla="*/ 668450 w 1017101"/>
                        <a:gd name="connsiteY2" fmla="*/ 366815 h 1481085"/>
                        <a:gd name="connsiteX3" fmla="*/ 1009534 w 1017101"/>
                        <a:gd name="connsiteY3" fmla="*/ 856671 h 1481085"/>
                        <a:gd name="connsiteX4" fmla="*/ 534191 w 1017101"/>
                        <a:gd name="connsiteY4" fmla="*/ 1480788 h 1481085"/>
                        <a:gd name="connsiteX5" fmla="*/ 791 w 1017101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75 w 958718"/>
                        <a:gd name="connsiteY0" fmla="*/ 925616 h 1482082"/>
                        <a:gd name="connsiteX1" fmla="*/ 657546 w 958718"/>
                        <a:gd name="connsiteY1" fmla="*/ 22101 h 1482082"/>
                        <a:gd name="connsiteX2" fmla="*/ 668434 w 958718"/>
                        <a:gd name="connsiteY2" fmla="*/ 366815 h 1482082"/>
                        <a:gd name="connsiteX3" fmla="*/ 958718 w 958718"/>
                        <a:gd name="connsiteY3" fmla="*/ 776842 h 1482082"/>
                        <a:gd name="connsiteX4" fmla="*/ 534175 w 958718"/>
                        <a:gd name="connsiteY4" fmla="*/ 1480788 h 1482082"/>
                        <a:gd name="connsiteX5" fmla="*/ 775 w 958718"/>
                        <a:gd name="connsiteY5" fmla="*/ 925616 h 1482082"/>
                        <a:gd name="connsiteX0" fmla="*/ 776 w 965977"/>
                        <a:gd name="connsiteY0" fmla="*/ 925616 h 1481748"/>
                        <a:gd name="connsiteX1" fmla="*/ 657547 w 965977"/>
                        <a:gd name="connsiteY1" fmla="*/ 22101 h 1481748"/>
                        <a:gd name="connsiteX2" fmla="*/ 668435 w 965977"/>
                        <a:gd name="connsiteY2" fmla="*/ 366815 h 1481748"/>
                        <a:gd name="connsiteX3" fmla="*/ 965977 w 965977"/>
                        <a:gd name="connsiteY3" fmla="*/ 798613 h 1481748"/>
                        <a:gd name="connsiteX4" fmla="*/ 534176 w 965977"/>
                        <a:gd name="connsiteY4" fmla="*/ 1480788 h 1481748"/>
                        <a:gd name="connsiteX5" fmla="*/ 776 w 965977"/>
                        <a:gd name="connsiteY5" fmla="*/ 925616 h 1481748"/>
                        <a:gd name="connsiteX0" fmla="*/ 776 w 965977"/>
                        <a:gd name="connsiteY0" fmla="*/ 925616 h 1482328"/>
                        <a:gd name="connsiteX1" fmla="*/ 657547 w 965977"/>
                        <a:gd name="connsiteY1" fmla="*/ 22101 h 1482328"/>
                        <a:gd name="connsiteX2" fmla="*/ 668435 w 965977"/>
                        <a:gd name="connsiteY2" fmla="*/ 366815 h 1482328"/>
                        <a:gd name="connsiteX3" fmla="*/ 965977 w 965977"/>
                        <a:gd name="connsiteY3" fmla="*/ 762327 h 1482328"/>
                        <a:gd name="connsiteX4" fmla="*/ 534176 w 965977"/>
                        <a:gd name="connsiteY4" fmla="*/ 1480788 h 1482328"/>
                        <a:gd name="connsiteX5" fmla="*/ 776 w 965977"/>
                        <a:gd name="connsiteY5" fmla="*/ 925616 h 1482328"/>
                        <a:gd name="connsiteX0" fmla="*/ 744 w 854185"/>
                        <a:gd name="connsiteY0" fmla="*/ 925616 h 1481255"/>
                        <a:gd name="connsiteX1" fmla="*/ 657515 w 854185"/>
                        <a:gd name="connsiteY1" fmla="*/ 22101 h 1481255"/>
                        <a:gd name="connsiteX2" fmla="*/ 668403 w 854185"/>
                        <a:gd name="connsiteY2" fmla="*/ 366815 h 1481255"/>
                        <a:gd name="connsiteX3" fmla="*/ 854185 w 854185"/>
                        <a:gd name="connsiteY3" fmla="*/ 838527 h 1481255"/>
                        <a:gd name="connsiteX4" fmla="*/ 534144 w 854185"/>
                        <a:gd name="connsiteY4" fmla="*/ 1480788 h 1481255"/>
                        <a:gd name="connsiteX5" fmla="*/ 744 w 854185"/>
                        <a:gd name="connsiteY5" fmla="*/ 925616 h 1481255"/>
                        <a:gd name="connsiteX0" fmla="*/ 744 w 854185"/>
                        <a:gd name="connsiteY0" fmla="*/ 925616 h 1481617"/>
                        <a:gd name="connsiteX1" fmla="*/ 657515 w 854185"/>
                        <a:gd name="connsiteY1" fmla="*/ 22101 h 1481617"/>
                        <a:gd name="connsiteX2" fmla="*/ 668403 w 854185"/>
                        <a:gd name="connsiteY2" fmla="*/ 366815 h 1481617"/>
                        <a:gd name="connsiteX3" fmla="*/ 854185 w 854185"/>
                        <a:gd name="connsiteY3" fmla="*/ 808047 h 1481617"/>
                        <a:gd name="connsiteX4" fmla="*/ 534144 w 854185"/>
                        <a:gd name="connsiteY4" fmla="*/ 1480788 h 1481617"/>
                        <a:gd name="connsiteX5" fmla="*/ 744 w 854185"/>
                        <a:gd name="connsiteY5" fmla="*/ 925616 h 1481617"/>
                        <a:gd name="connsiteX0" fmla="*/ 744 w 854972"/>
                        <a:gd name="connsiteY0" fmla="*/ 925616 h 1481617"/>
                        <a:gd name="connsiteX1" fmla="*/ 657515 w 854972"/>
                        <a:gd name="connsiteY1" fmla="*/ 22101 h 1481617"/>
                        <a:gd name="connsiteX2" fmla="*/ 668403 w 854972"/>
                        <a:gd name="connsiteY2" fmla="*/ 366815 h 1481617"/>
                        <a:gd name="connsiteX3" fmla="*/ 854185 w 854972"/>
                        <a:gd name="connsiteY3" fmla="*/ 808047 h 1481617"/>
                        <a:gd name="connsiteX4" fmla="*/ 534144 w 854972"/>
                        <a:gd name="connsiteY4" fmla="*/ 1480788 h 1481617"/>
                        <a:gd name="connsiteX5" fmla="*/ 744 w 854972"/>
                        <a:gd name="connsiteY5" fmla="*/ 925616 h 1481617"/>
                        <a:gd name="connsiteX0" fmla="*/ 778 w 971592"/>
                        <a:gd name="connsiteY0" fmla="*/ 925616 h 1483007"/>
                        <a:gd name="connsiteX1" fmla="*/ 657549 w 971592"/>
                        <a:gd name="connsiteY1" fmla="*/ 22101 h 1483007"/>
                        <a:gd name="connsiteX2" fmla="*/ 668437 w 971592"/>
                        <a:gd name="connsiteY2" fmla="*/ 366815 h 1483007"/>
                        <a:gd name="connsiteX3" fmla="*/ 971059 w 971592"/>
                        <a:gd name="connsiteY3" fmla="*/ 726767 h 1483007"/>
                        <a:gd name="connsiteX4" fmla="*/ 534178 w 971592"/>
                        <a:gd name="connsiteY4" fmla="*/ 1480788 h 1483007"/>
                        <a:gd name="connsiteX5" fmla="*/ 778 w 971592"/>
                        <a:gd name="connsiteY5" fmla="*/ 925616 h 1483007"/>
                        <a:gd name="connsiteX0" fmla="*/ 773 w 1007368"/>
                        <a:gd name="connsiteY0" fmla="*/ 925616 h 1481311"/>
                        <a:gd name="connsiteX1" fmla="*/ 657544 w 1007368"/>
                        <a:gd name="connsiteY1" fmla="*/ 22101 h 1481311"/>
                        <a:gd name="connsiteX2" fmla="*/ 668432 w 1007368"/>
                        <a:gd name="connsiteY2" fmla="*/ 366815 h 1481311"/>
                        <a:gd name="connsiteX3" fmla="*/ 971054 w 1007368"/>
                        <a:gd name="connsiteY3" fmla="*/ 726767 h 1481311"/>
                        <a:gd name="connsiteX4" fmla="*/ 950734 w 1007368"/>
                        <a:gd name="connsiteY4" fmla="*/ 1020957 h 1481311"/>
                        <a:gd name="connsiteX5" fmla="*/ 534173 w 1007368"/>
                        <a:gd name="connsiteY5" fmla="*/ 1480788 h 1481311"/>
                        <a:gd name="connsiteX6" fmla="*/ 773 w 1007368"/>
                        <a:gd name="connsiteY6" fmla="*/ 925616 h 1481311"/>
                        <a:gd name="connsiteX0" fmla="*/ 773 w 975852"/>
                        <a:gd name="connsiteY0" fmla="*/ 925616 h 1481311"/>
                        <a:gd name="connsiteX1" fmla="*/ 657544 w 975852"/>
                        <a:gd name="connsiteY1" fmla="*/ 22101 h 1481311"/>
                        <a:gd name="connsiteX2" fmla="*/ 668432 w 975852"/>
                        <a:gd name="connsiteY2" fmla="*/ 366815 h 1481311"/>
                        <a:gd name="connsiteX3" fmla="*/ 869454 w 975852"/>
                        <a:gd name="connsiteY3" fmla="*/ 675967 h 1481311"/>
                        <a:gd name="connsiteX4" fmla="*/ 950734 w 975852"/>
                        <a:gd name="connsiteY4" fmla="*/ 1020957 h 1481311"/>
                        <a:gd name="connsiteX5" fmla="*/ 534173 w 975852"/>
                        <a:gd name="connsiteY5" fmla="*/ 1480788 h 1481311"/>
                        <a:gd name="connsiteX6" fmla="*/ 773 w 975852"/>
                        <a:gd name="connsiteY6" fmla="*/ 925616 h 1481311"/>
                        <a:gd name="connsiteX0" fmla="*/ 760 w 943128"/>
                        <a:gd name="connsiteY0" fmla="*/ 925616 h 1488059"/>
                        <a:gd name="connsiteX1" fmla="*/ 657531 w 943128"/>
                        <a:gd name="connsiteY1" fmla="*/ 22101 h 1488059"/>
                        <a:gd name="connsiteX2" fmla="*/ 668419 w 943128"/>
                        <a:gd name="connsiteY2" fmla="*/ 366815 h 1488059"/>
                        <a:gd name="connsiteX3" fmla="*/ 869441 w 943128"/>
                        <a:gd name="connsiteY3" fmla="*/ 675967 h 1488059"/>
                        <a:gd name="connsiteX4" fmla="*/ 910081 w 943128"/>
                        <a:gd name="connsiteY4" fmla="*/ 1208917 h 1488059"/>
                        <a:gd name="connsiteX5" fmla="*/ 534160 w 943128"/>
                        <a:gd name="connsiteY5" fmla="*/ 1480788 h 1488059"/>
                        <a:gd name="connsiteX6" fmla="*/ 760 w 943128"/>
                        <a:gd name="connsiteY6" fmla="*/ 925616 h 1488059"/>
                        <a:gd name="connsiteX0" fmla="*/ 760 w 943128"/>
                        <a:gd name="connsiteY0" fmla="*/ 925616 h 1489245"/>
                        <a:gd name="connsiteX1" fmla="*/ 657531 w 943128"/>
                        <a:gd name="connsiteY1" fmla="*/ 22101 h 1489245"/>
                        <a:gd name="connsiteX2" fmla="*/ 668419 w 943128"/>
                        <a:gd name="connsiteY2" fmla="*/ 366815 h 1489245"/>
                        <a:gd name="connsiteX3" fmla="*/ 869441 w 943128"/>
                        <a:gd name="connsiteY3" fmla="*/ 675967 h 1489245"/>
                        <a:gd name="connsiteX4" fmla="*/ 910081 w 943128"/>
                        <a:gd name="connsiteY4" fmla="*/ 1224157 h 1489245"/>
                        <a:gd name="connsiteX5" fmla="*/ 534160 w 943128"/>
                        <a:gd name="connsiteY5" fmla="*/ 1480788 h 1489245"/>
                        <a:gd name="connsiteX6" fmla="*/ 760 w 943128"/>
                        <a:gd name="connsiteY6" fmla="*/ 925616 h 1489245"/>
                        <a:gd name="connsiteX0" fmla="*/ 760 w 939677"/>
                        <a:gd name="connsiteY0" fmla="*/ 925616 h 1489245"/>
                        <a:gd name="connsiteX1" fmla="*/ 657531 w 939677"/>
                        <a:gd name="connsiteY1" fmla="*/ 22101 h 1489245"/>
                        <a:gd name="connsiteX2" fmla="*/ 668419 w 939677"/>
                        <a:gd name="connsiteY2" fmla="*/ 366815 h 1489245"/>
                        <a:gd name="connsiteX3" fmla="*/ 854201 w 939677"/>
                        <a:gd name="connsiteY3" fmla="*/ 675967 h 1489245"/>
                        <a:gd name="connsiteX4" fmla="*/ 910081 w 939677"/>
                        <a:gd name="connsiteY4" fmla="*/ 1224157 h 1489245"/>
                        <a:gd name="connsiteX5" fmla="*/ 534160 w 939677"/>
                        <a:gd name="connsiteY5" fmla="*/ 1480788 h 1489245"/>
                        <a:gd name="connsiteX6" fmla="*/ 760 w 939677"/>
                        <a:gd name="connsiteY6" fmla="*/ 925616 h 1489245"/>
                        <a:gd name="connsiteX0" fmla="*/ 760 w 921400"/>
                        <a:gd name="connsiteY0" fmla="*/ 925616 h 1489245"/>
                        <a:gd name="connsiteX1" fmla="*/ 657531 w 921400"/>
                        <a:gd name="connsiteY1" fmla="*/ 22101 h 1489245"/>
                        <a:gd name="connsiteX2" fmla="*/ 668419 w 921400"/>
                        <a:gd name="connsiteY2" fmla="*/ 366815 h 1489245"/>
                        <a:gd name="connsiteX3" fmla="*/ 632114 w 921400"/>
                        <a:gd name="connsiteY3" fmla="*/ 1176024 h 1489245"/>
                        <a:gd name="connsiteX4" fmla="*/ 910081 w 921400"/>
                        <a:gd name="connsiteY4" fmla="*/ 1224157 h 1489245"/>
                        <a:gd name="connsiteX5" fmla="*/ 534160 w 921400"/>
                        <a:gd name="connsiteY5" fmla="*/ 1480788 h 1489245"/>
                        <a:gd name="connsiteX6" fmla="*/ 760 w 921400"/>
                        <a:gd name="connsiteY6" fmla="*/ 925616 h 1489245"/>
                        <a:gd name="connsiteX0" fmla="*/ 760 w 921400"/>
                        <a:gd name="connsiteY0" fmla="*/ 903594 h 1467223"/>
                        <a:gd name="connsiteX1" fmla="*/ 657531 w 921400"/>
                        <a:gd name="connsiteY1" fmla="*/ 79 h 1467223"/>
                        <a:gd name="connsiteX2" fmla="*/ 316271 w 921400"/>
                        <a:gd name="connsiteY2" fmla="*/ 953984 h 1467223"/>
                        <a:gd name="connsiteX3" fmla="*/ 632114 w 921400"/>
                        <a:gd name="connsiteY3" fmla="*/ 1154002 h 1467223"/>
                        <a:gd name="connsiteX4" fmla="*/ 910081 w 921400"/>
                        <a:gd name="connsiteY4" fmla="*/ 1202135 h 1467223"/>
                        <a:gd name="connsiteX5" fmla="*/ 534160 w 921400"/>
                        <a:gd name="connsiteY5" fmla="*/ 1458766 h 1467223"/>
                        <a:gd name="connsiteX6" fmla="*/ 760 w 921400"/>
                        <a:gd name="connsiteY6" fmla="*/ 903594 h 1467223"/>
                        <a:gd name="connsiteX0" fmla="*/ 760 w 921400"/>
                        <a:gd name="connsiteY0" fmla="*/ 903550 h 1467179"/>
                        <a:gd name="connsiteX1" fmla="*/ 657531 w 921400"/>
                        <a:gd name="connsiteY1" fmla="*/ 35 h 1467179"/>
                        <a:gd name="connsiteX2" fmla="*/ 260133 w 921400"/>
                        <a:gd name="connsiteY2" fmla="*/ 870486 h 1467179"/>
                        <a:gd name="connsiteX3" fmla="*/ 632114 w 921400"/>
                        <a:gd name="connsiteY3" fmla="*/ 1153958 h 1467179"/>
                        <a:gd name="connsiteX4" fmla="*/ 910081 w 921400"/>
                        <a:gd name="connsiteY4" fmla="*/ 1202091 h 1467179"/>
                        <a:gd name="connsiteX5" fmla="*/ 534160 w 921400"/>
                        <a:gd name="connsiteY5" fmla="*/ 1458722 h 1467179"/>
                        <a:gd name="connsiteX6" fmla="*/ 760 w 921400"/>
                        <a:gd name="connsiteY6" fmla="*/ 903550 h 1467179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685 w 661936"/>
                        <a:gd name="connsiteY0" fmla="*/ 903537 h 1463371"/>
                        <a:gd name="connsiteX1" fmla="*/ 657456 w 661936"/>
                        <a:gd name="connsiteY1" fmla="*/ 22 h 1463371"/>
                        <a:gd name="connsiteX2" fmla="*/ 294956 w 661936"/>
                        <a:gd name="connsiteY2" fmla="*/ 877302 h 1463371"/>
                        <a:gd name="connsiteX3" fmla="*/ 632039 w 661936"/>
                        <a:gd name="connsiteY3" fmla="*/ 1153945 h 1463371"/>
                        <a:gd name="connsiteX4" fmla="*/ 534085 w 661936"/>
                        <a:gd name="connsiteY4" fmla="*/ 1458709 h 1463371"/>
                        <a:gd name="connsiteX5" fmla="*/ 685 w 661936"/>
                        <a:gd name="connsiteY5" fmla="*/ 903537 h 1463371"/>
                        <a:gd name="connsiteX0" fmla="*/ 612 w 661863"/>
                        <a:gd name="connsiteY0" fmla="*/ 903537 h 1458753"/>
                        <a:gd name="connsiteX1" fmla="*/ 657383 w 661863"/>
                        <a:gd name="connsiteY1" fmla="*/ 22 h 1458753"/>
                        <a:gd name="connsiteX2" fmla="*/ 294883 w 661863"/>
                        <a:gd name="connsiteY2" fmla="*/ 877302 h 1458753"/>
                        <a:gd name="connsiteX3" fmla="*/ 534012 w 661863"/>
                        <a:gd name="connsiteY3" fmla="*/ 1458709 h 1458753"/>
                        <a:gd name="connsiteX4" fmla="*/ 612 w 661863"/>
                        <a:gd name="connsiteY4" fmla="*/ 903537 h 1458753"/>
                        <a:gd name="connsiteX0" fmla="*/ 9436 w 670687"/>
                        <a:gd name="connsiteY0" fmla="*/ 903537 h 1002447"/>
                        <a:gd name="connsiteX1" fmla="*/ 666207 w 670687"/>
                        <a:gd name="connsiteY1" fmla="*/ 22 h 1002447"/>
                        <a:gd name="connsiteX2" fmla="*/ 303707 w 670687"/>
                        <a:gd name="connsiteY2" fmla="*/ 877302 h 1002447"/>
                        <a:gd name="connsiteX3" fmla="*/ 9436 w 670687"/>
                        <a:gd name="connsiteY3" fmla="*/ 903537 h 1002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70687" h="1002447">
                          <a:moveTo>
                            <a:pt x="9436" y="903537"/>
                          </a:moveTo>
                          <a:cubicBezTo>
                            <a:pt x="29998" y="660423"/>
                            <a:pt x="617162" y="4395"/>
                            <a:pt x="666207" y="22"/>
                          </a:cubicBezTo>
                          <a:cubicBezTo>
                            <a:pt x="715252" y="-4351"/>
                            <a:pt x="346375" y="674837"/>
                            <a:pt x="303707" y="877302"/>
                          </a:cubicBezTo>
                          <a:cubicBezTo>
                            <a:pt x="194245" y="1027888"/>
                            <a:pt x="-50981" y="1049750"/>
                            <a:pt x="9436" y="903537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27" name="Oval 4"/>
                    <p:cNvSpPr/>
                    <p:nvPr/>
                  </p:nvSpPr>
                  <p:spPr>
                    <a:xfrm rot="20490696">
                      <a:off x="4285027" y="116847"/>
                      <a:ext cx="670687" cy="1002447"/>
                    </a:xfrm>
                    <a:custGeom>
                      <a:avLst/>
                      <a:gdLst>
                        <a:gd name="connsiteX0" fmla="*/ 0 w 1066800"/>
                        <a:gd name="connsiteY0" fmla="*/ 555172 h 1110343"/>
                        <a:gd name="connsiteX1" fmla="*/ 533400 w 1066800"/>
                        <a:gd name="connsiteY1" fmla="*/ 0 h 1110343"/>
                        <a:gd name="connsiteX2" fmla="*/ 1066800 w 1066800"/>
                        <a:gd name="connsiteY2" fmla="*/ 555172 h 1110343"/>
                        <a:gd name="connsiteX3" fmla="*/ 533400 w 1066800"/>
                        <a:gd name="connsiteY3" fmla="*/ 1110344 h 1110343"/>
                        <a:gd name="connsiteX4" fmla="*/ 0 w 1066800"/>
                        <a:gd name="connsiteY4" fmla="*/ 555172 h 1110343"/>
                        <a:gd name="connsiteX0" fmla="*/ 109 w 1066909"/>
                        <a:gd name="connsiteY0" fmla="*/ 736600 h 1291772"/>
                        <a:gd name="connsiteX1" fmla="*/ 569794 w 1066909"/>
                        <a:gd name="connsiteY1" fmla="*/ 0 h 1291772"/>
                        <a:gd name="connsiteX2" fmla="*/ 1066909 w 1066909"/>
                        <a:gd name="connsiteY2" fmla="*/ 736600 h 1291772"/>
                        <a:gd name="connsiteX3" fmla="*/ 533509 w 1066909"/>
                        <a:gd name="connsiteY3" fmla="*/ 1291772 h 1291772"/>
                        <a:gd name="connsiteX4" fmla="*/ 109 w 1066909"/>
                        <a:gd name="connsiteY4" fmla="*/ 736600 h 1291772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72 w 950758"/>
                        <a:gd name="connsiteY0" fmla="*/ 736677 h 1291960"/>
                        <a:gd name="connsiteX1" fmla="*/ 569757 w 950758"/>
                        <a:gd name="connsiteY1" fmla="*/ 77 h 1291960"/>
                        <a:gd name="connsiteX2" fmla="*/ 950758 w 950758"/>
                        <a:gd name="connsiteY2" fmla="*/ 693134 h 1291960"/>
                        <a:gd name="connsiteX3" fmla="*/ 533472 w 950758"/>
                        <a:gd name="connsiteY3" fmla="*/ 1291849 h 1291960"/>
                        <a:gd name="connsiteX4" fmla="*/ 72 w 950758"/>
                        <a:gd name="connsiteY4" fmla="*/ 736677 h 1291960"/>
                        <a:gd name="connsiteX0" fmla="*/ 72 w 950758"/>
                        <a:gd name="connsiteY0" fmla="*/ 736738 h 1292021"/>
                        <a:gd name="connsiteX1" fmla="*/ 569757 w 950758"/>
                        <a:gd name="connsiteY1" fmla="*/ 138 h 1292021"/>
                        <a:gd name="connsiteX2" fmla="*/ 950758 w 950758"/>
                        <a:gd name="connsiteY2" fmla="*/ 693195 h 1292021"/>
                        <a:gd name="connsiteX3" fmla="*/ 533472 w 950758"/>
                        <a:gd name="connsiteY3" fmla="*/ 1291910 h 1292021"/>
                        <a:gd name="connsiteX4" fmla="*/ 72 w 950758"/>
                        <a:gd name="connsiteY4" fmla="*/ 736738 h 1292021"/>
                        <a:gd name="connsiteX0" fmla="*/ 772 w 951458"/>
                        <a:gd name="connsiteY0" fmla="*/ 903602 h 1458895"/>
                        <a:gd name="connsiteX1" fmla="*/ 657543 w 951458"/>
                        <a:gd name="connsiteY1" fmla="*/ 87 h 1458895"/>
                        <a:gd name="connsiteX2" fmla="*/ 951458 w 951458"/>
                        <a:gd name="connsiteY2" fmla="*/ 860059 h 1458895"/>
                        <a:gd name="connsiteX3" fmla="*/ 534172 w 951458"/>
                        <a:gd name="connsiteY3" fmla="*/ 1458774 h 1458895"/>
                        <a:gd name="connsiteX4" fmla="*/ 772 w 951458"/>
                        <a:gd name="connsiteY4" fmla="*/ 903602 h 1458895"/>
                        <a:gd name="connsiteX0" fmla="*/ 766 w 929681"/>
                        <a:gd name="connsiteY0" fmla="*/ 904316 h 1460397"/>
                        <a:gd name="connsiteX1" fmla="*/ 657537 w 929681"/>
                        <a:gd name="connsiteY1" fmla="*/ 801 h 1460397"/>
                        <a:gd name="connsiteX2" fmla="*/ 929681 w 929681"/>
                        <a:gd name="connsiteY2" fmla="*/ 780944 h 1460397"/>
                        <a:gd name="connsiteX3" fmla="*/ 534166 w 929681"/>
                        <a:gd name="connsiteY3" fmla="*/ 1459488 h 1460397"/>
                        <a:gd name="connsiteX4" fmla="*/ 766 w 929681"/>
                        <a:gd name="connsiteY4" fmla="*/ 904316 h 1460397"/>
                        <a:gd name="connsiteX0" fmla="*/ 766 w 929681"/>
                        <a:gd name="connsiteY0" fmla="*/ 904082 h 1460163"/>
                        <a:gd name="connsiteX1" fmla="*/ 657537 w 929681"/>
                        <a:gd name="connsiteY1" fmla="*/ 567 h 1460163"/>
                        <a:gd name="connsiteX2" fmla="*/ 929681 w 929681"/>
                        <a:gd name="connsiteY2" fmla="*/ 780710 h 1460163"/>
                        <a:gd name="connsiteX3" fmla="*/ 534166 w 929681"/>
                        <a:gd name="connsiteY3" fmla="*/ 1459254 h 1460163"/>
                        <a:gd name="connsiteX4" fmla="*/ 766 w 929681"/>
                        <a:gd name="connsiteY4" fmla="*/ 904082 h 1460163"/>
                        <a:gd name="connsiteX0" fmla="*/ 766 w 931846"/>
                        <a:gd name="connsiteY0" fmla="*/ 904082 h 1460163"/>
                        <a:gd name="connsiteX1" fmla="*/ 657537 w 931846"/>
                        <a:gd name="connsiteY1" fmla="*/ 567 h 1460163"/>
                        <a:gd name="connsiteX2" fmla="*/ 929681 w 931846"/>
                        <a:gd name="connsiteY2" fmla="*/ 780710 h 1460163"/>
                        <a:gd name="connsiteX3" fmla="*/ 534166 w 931846"/>
                        <a:gd name="connsiteY3" fmla="*/ 1459254 h 1460163"/>
                        <a:gd name="connsiteX4" fmla="*/ 766 w 931846"/>
                        <a:gd name="connsiteY4" fmla="*/ 904082 h 1460163"/>
                        <a:gd name="connsiteX0" fmla="*/ 753 w 888596"/>
                        <a:gd name="connsiteY0" fmla="*/ 904235 h 1460528"/>
                        <a:gd name="connsiteX1" fmla="*/ 657524 w 888596"/>
                        <a:gd name="connsiteY1" fmla="*/ 720 h 1460528"/>
                        <a:gd name="connsiteX2" fmla="*/ 886126 w 888596"/>
                        <a:gd name="connsiteY2" fmla="*/ 766349 h 1460528"/>
                        <a:gd name="connsiteX3" fmla="*/ 534153 w 888596"/>
                        <a:gd name="connsiteY3" fmla="*/ 1459407 h 1460528"/>
                        <a:gd name="connsiteX4" fmla="*/ 753 w 888596"/>
                        <a:gd name="connsiteY4" fmla="*/ 904235 h 1460528"/>
                        <a:gd name="connsiteX0" fmla="*/ 765 w 931846"/>
                        <a:gd name="connsiteY0" fmla="*/ 904957 h 1462143"/>
                        <a:gd name="connsiteX1" fmla="*/ 657536 w 931846"/>
                        <a:gd name="connsiteY1" fmla="*/ 1442 h 1462143"/>
                        <a:gd name="connsiteX2" fmla="*/ 929681 w 931846"/>
                        <a:gd name="connsiteY2" fmla="*/ 716271 h 1462143"/>
                        <a:gd name="connsiteX3" fmla="*/ 534165 w 931846"/>
                        <a:gd name="connsiteY3" fmla="*/ 1460129 h 1462143"/>
                        <a:gd name="connsiteX4" fmla="*/ 765 w 931846"/>
                        <a:gd name="connsiteY4" fmla="*/ 904957 h 1462143"/>
                        <a:gd name="connsiteX0" fmla="*/ 765 w 931846"/>
                        <a:gd name="connsiteY0" fmla="*/ 904864 h 1462050"/>
                        <a:gd name="connsiteX1" fmla="*/ 657536 w 931846"/>
                        <a:gd name="connsiteY1" fmla="*/ 1349 h 1462050"/>
                        <a:gd name="connsiteX2" fmla="*/ 929681 w 931846"/>
                        <a:gd name="connsiteY2" fmla="*/ 716178 h 1462050"/>
                        <a:gd name="connsiteX3" fmla="*/ 534165 w 931846"/>
                        <a:gd name="connsiteY3" fmla="*/ 1460036 h 1462050"/>
                        <a:gd name="connsiteX4" fmla="*/ 765 w 931846"/>
                        <a:gd name="connsiteY4" fmla="*/ 904864 h 1462050"/>
                        <a:gd name="connsiteX0" fmla="*/ 765 w 932558"/>
                        <a:gd name="connsiteY0" fmla="*/ 904865 h 1485266"/>
                        <a:gd name="connsiteX1" fmla="*/ 657536 w 932558"/>
                        <a:gd name="connsiteY1" fmla="*/ 1350 h 1485266"/>
                        <a:gd name="connsiteX2" fmla="*/ 929681 w 932558"/>
                        <a:gd name="connsiteY2" fmla="*/ 716179 h 1485266"/>
                        <a:gd name="connsiteX3" fmla="*/ 784537 w 932558"/>
                        <a:gd name="connsiteY3" fmla="*/ 1322148 h 1485266"/>
                        <a:gd name="connsiteX4" fmla="*/ 534165 w 932558"/>
                        <a:gd name="connsiteY4" fmla="*/ 1460037 h 1485266"/>
                        <a:gd name="connsiteX5" fmla="*/ 765 w 932558"/>
                        <a:gd name="connsiteY5" fmla="*/ 904865 h 1485266"/>
                        <a:gd name="connsiteX0" fmla="*/ 795 w 1041638"/>
                        <a:gd name="connsiteY0" fmla="*/ 904865 h 1461022"/>
                        <a:gd name="connsiteX1" fmla="*/ 657566 w 1041638"/>
                        <a:gd name="connsiteY1" fmla="*/ 1350 h 1461022"/>
                        <a:gd name="connsiteX2" fmla="*/ 929711 w 1041638"/>
                        <a:gd name="connsiteY2" fmla="*/ 716179 h 1461022"/>
                        <a:gd name="connsiteX3" fmla="*/ 1024052 w 1041638"/>
                        <a:gd name="connsiteY3" fmla="*/ 1031863 h 1461022"/>
                        <a:gd name="connsiteX4" fmla="*/ 534195 w 1041638"/>
                        <a:gd name="connsiteY4" fmla="*/ 1460037 h 1461022"/>
                        <a:gd name="connsiteX5" fmla="*/ 795 w 1041638"/>
                        <a:gd name="connsiteY5" fmla="*/ 904865 h 1461022"/>
                        <a:gd name="connsiteX0" fmla="*/ 795 w 1029575"/>
                        <a:gd name="connsiteY0" fmla="*/ 924704 h 1480861"/>
                        <a:gd name="connsiteX1" fmla="*/ 657566 w 1029575"/>
                        <a:gd name="connsiteY1" fmla="*/ 21189 h 1480861"/>
                        <a:gd name="connsiteX2" fmla="*/ 523311 w 1029575"/>
                        <a:gd name="connsiteY2" fmla="*/ 373161 h 1480861"/>
                        <a:gd name="connsiteX3" fmla="*/ 1024052 w 1029575"/>
                        <a:gd name="connsiteY3" fmla="*/ 1051702 h 1480861"/>
                        <a:gd name="connsiteX4" fmla="*/ 534195 w 1029575"/>
                        <a:gd name="connsiteY4" fmla="*/ 1479876 h 1480861"/>
                        <a:gd name="connsiteX5" fmla="*/ 795 w 1029575"/>
                        <a:gd name="connsiteY5" fmla="*/ 924704 h 1480861"/>
                        <a:gd name="connsiteX0" fmla="*/ 795 w 1031373"/>
                        <a:gd name="connsiteY0" fmla="*/ 925616 h 1481773"/>
                        <a:gd name="connsiteX1" fmla="*/ 657566 w 1031373"/>
                        <a:gd name="connsiteY1" fmla="*/ 22101 h 1481773"/>
                        <a:gd name="connsiteX2" fmla="*/ 668454 w 1031373"/>
                        <a:gd name="connsiteY2" fmla="*/ 366815 h 1481773"/>
                        <a:gd name="connsiteX3" fmla="*/ 1024052 w 1031373"/>
                        <a:gd name="connsiteY3" fmla="*/ 1052614 h 1481773"/>
                        <a:gd name="connsiteX4" fmla="*/ 534195 w 1031373"/>
                        <a:gd name="connsiteY4" fmla="*/ 1480788 h 1481773"/>
                        <a:gd name="connsiteX5" fmla="*/ 795 w 1031373"/>
                        <a:gd name="connsiteY5" fmla="*/ 925616 h 1481773"/>
                        <a:gd name="connsiteX0" fmla="*/ 791 w 1017101"/>
                        <a:gd name="connsiteY0" fmla="*/ 925616 h 1481085"/>
                        <a:gd name="connsiteX1" fmla="*/ 657562 w 1017101"/>
                        <a:gd name="connsiteY1" fmla="*/ 22101 h 1481085"/>
                        <a:gd name="connsiteX2" fmla="*/ 668450 w 1017101"/>
                        <a:gd name="connsiteY2" fmla="*/ 366815 h 1481085"/>
                        <a:gd name="connsiteX3" fmla="*/ 1009534 w 1017101"/>
                        <a:gd name="connsiteY3" fmla="*/ 856671 h 1481085"/>
                        <a:gd name="connsiteX4" fmla="*/ 534191 w 1017101"/>
                        <a:gd name="connsiteY4" fmla="*/ 1480788 h 1481085"/>
                        <a:gd name="connsiteX5" fmla="*/ 791 w 1017101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75 w 958718"/>
                        <a:gd name="connsiteY0" fmla="*/ 925616 h 1482082"/>
                        <a:gd name="connsiteX1" fmla="*/ 657546 w 958718"/>
                        <a:gd name="connsiteY1" fmla="*/ 22101 h 1482082"/>
                        <a:gd name="connsiteX2" fmla="*/ 668434 w 958718"/>
                        <a:gd name="connsiteY2" fmla="*/ 366815 h 1482082"/>
                        <a:gd name="connsiteX3" fmla="*/ 958718 w 958718"/>
                        <a:gd name="connsiteY3" fmla="*/ 776842 h 1482082"/>
                        <a:gd name="connsiteX4" fmla="*/ 534175 w 958718"/>
                        <a:gd name="connsiteY4" fmla="*/ 1480788 h 1482082"/>
                        <a:gd name="connsiteX5" fmla="*/ 775 w 958718"/>
                        <a:gd name="connsiteY5" fmla="*/ 925616 h 1482082"/>
                        <a:gd name="connsiteX0" fmla="*/ 776 w 965977"/>
                        <a:gd name="connsiteY0" fmla="*/ 925616 h 1481748"/>
                        <a:gd name="connsiteX1" fmla="*/ 657547 w 965977"/>
                        <a:gd name="connsiteY1" fmla="*/ 22101 h 1481748"/>
                        <a:gd name="connsiteX2" fmla="*/ 668435 w 965977"/>
                        <a:gd name="connsiteY2" fmla="*/ 366815 h 1481748"/>
                        <a:gd name="connsiteX3" fmla="*/ 965977 w 965977"/>
                        <a:gd name="connsiteY3" fmla="*/ 798613 h 1481748"/>
                        <a:gd name="connsiteX4" fmla="*/ 534176 w 965977"/>
                        <a:gd name="connsiteY4" fmla="*/ 1480788 h 1481748"/>
                        <a:gd name="connsiteX5" fmla="*/ 776 w 965977"/>
                        <a:gd name="connsiteY5" fmla="*/ 925616 h 1481748"/>
                        <a:gd name="connsiteX0" fmla="*/ 776 w 965977"/>
                        <a:gd name="connsiteY0" fmla="*/ 925616 h 1482328"/>
                        <a:gd name="connsiteX1" fmla="*/ 657547 w 965977"/>
                        <a:gd name="connsiteY1" fmla="*/ 22101 h 1482328"/>
                        <a:gd name="connsiteX2" fmla="*/ 668435 w 965977"/>
                        <a:gd name="connsiteY2" fmla="*/ 366815 h 1482328"/>
                        <a:gd name="connsiteX3" fmla="*/ 965977 w 965977"/>
                        <a:gd name="connsiteY3" fmla="*/ 762327 h 1482328"/>
                        <a:gd name="connsiteX4" fmla="*/ 534176 w 965977"/>
                        <a:gd name="connsiteY4" fmla="*/ 1480788 h 1482328"/>
                        <a:gd name="connsiteX5" fmla="*/ 776 w 965977"/>
                        <a:gd name="connsiteY5" fmla="*/ 925616 h 1482328"/>
                        <a:gd name="connsiteX0" fmla="*/ 744 w 854185"/>
                        <a:gd name="connsiteY0" fmla="*/ 925616 h 1481255"/>
                        <a:gd name="connsiteX1" fmla="*/ 657515 w 854185"/>
                        <a:gd name="connsiteY1" fmla="*/ 22101 h 1481255"/>
                        <a:gd name="connsiteX2" fmla="*/ 668403 w 854185"/>
                        <a:gd name="connsiteY2" fmla="*/ 366815 h 1481255"/>
                        <a:gd name="connsiteX3" fmla="*/ 854185 w 854185"/>
                        <a:gd name="connsiteY3" fmla="*/ 838527 h 1481255"/>
                        <a:gd name="connsiteX4" fmla="*/ 534144 w 854185"/>
                        <a:gd name="connsiteY4" fmla="*/ 1480788 h 1481255"/>
                        <a:gd name="connsiteX5" fmla="*/ 744 w 854185"/>
                        <a:gd name="connsiteY5" fmla="*/ 925616 h 1481255"/>
                        <a:gd name="connsiteX0" fmla="*/ 744 w 854185"/>
                        <a:gd name="connsiteY0" fmla="*/ 925616 h 1481617"/>
                        <a:gd name="connsiteX1" fmla="*/ 657515 w 854185"/>
                        <a:gd name="connsiteY1" fmla="*/ 22101 h 1481617"/>
                        <a:gd name="connsiteX2" fmla="*/ 668403 w 854185"/>
                        <a:gd name="connsiteY2" fmla="*/ 366815 h 1481617"/>
                        <a:gd name="connsiteX3" fmla="*/ 854185 w 854185"/>
                        <a:gd name="connsiteY3" fmla="*/ 808047 h 1481617"/>
                        <a:gd name="connsiteX4" fmla="*/ 534144 w 854185"/>
                        <a:gd name="connsiteY4" fmla="*/ 1480788 h 1481617"/>
                        <a:gd name="connsiteX5" fmla="*/ 744 w 854185"/>
                        <a:gd name="connsiteY5" fmla="*/ 925616 h 1481617"/>
                        <a:gd name="connsiteX0" fmla="*/ 744 w 854972"/>
                        <a:gd name="connsiteY0" fmla="*/ 925616 h 1481617"/>
                        <a:gd name="connsiteX1" fmla="*/ 657515 w 854972"/>
                        <a:gd name="connsiteY1" fmla="*/ 22101 h 1481617"/>
                        <a:gd name="connsiteX2" fmla="*/ 668403 w 854972"/>
                        <a:gd name="connsiteY2" fmla="*/ 366815 h 1481617"/>
                        <a:gd name="connsiteX3" fmla="*/ 854185 w 854972"/>
                        <a:gd name="connsiteY3" fmla="*/ 808047 h 1481617"/>
                        <a:gd name="connsiteX4" fmla="*/ 534144 w 854972"/>
                        <a:gd name="connsiteY4" fmla="*/ 1480788 h 1481617"/>
                        <a:gd name="connsiteX5" fmla="*/ 744 w 854972"/>
                        <a:gd name="connsiteY5" fmla="*/ 925616 h 1481617"/>
                        <a:gd name="connsiteX0" fmla="*/ 778 w 971592"/>
                        <a:gd name="connsiteY0" fmla="*/ 925616 h 1483007"/>
                        <a:gd name="connsiteX1" fmla="*/ 657549 w 971592"/>
                        <a:gd name="connsiteY1" fmla="*/ 22101 h 1483007"/>
                        <a:gd name="connsiteX2" fmla="*/ 668437 w 971592"/>
                        <a:gd name="connsiteY2" fmla="*/ 366815 h 1483007"/>
                        <a:gd name="connsiteX3" fmla="*/ 971059 w 971592"/>
                        <a:gd name="connsiteY3" fmla="*/ 726767 h 1483007"/>
                        <a:gd name="connsiteX4" fmla="*/ 534178 w 971592"/>
                        <a:gd name="connsiteY4" fmla="*/ 1480788 h 1483007"/>
                        <a:gd name="connsiteX5" fmla="*/ 778 w 971592"/>
                        <a:gd name="connsiteY5" fmla="*/ 925616 h 1483007"/>
                        <a:gd name="connsiteX0" fmla="*/ 773 w 1007368"/>
                        <a:gd name="connsiteY0" fmla="*/ 925616 h 1481311"/>
                        <a:gd name="connsiteX1" fmla="*/ 657544 w 1007368"/>
                        <a:gd name="connsiteY1" fmla="*/ 22101 h 1481311"/>
                        <a:gd name="connsiteX2" fmla="*/ 668432 w 1007368"/>
                        <a:gd name="connsiteY2" fmla="*/ 366815 h 1481311"/>
                        <a:gd name="connsiteX3" fmla="*/ 971054 w 1007368"/>
                        <a:gd name="connsiteY3" fmla="*/ 726767 h 1481311"/>
                        <a:gd name="connsiteX4" fmla="*/ 950734 w 1007368"/>
                        <a:gd name="connsiteY4" fmla="*/ 1020957 h 1481311"/>
                        <a:gd name="connsiteX5" fmla="*/ 534173 w 1007368"/>
                        <a:gd name="connsiteY5" fmla="*/ 1480788 h 1481311"/>
                        <a:gd name="connsiteX6" fmla="*/ 773 w 1007368"/>
                        <a:gd name="connsiteY6" fmla="*/ 925616 h 1481311"/>
                        <a:gd name="connsiteX0" fmla="*/ 773 w 975852"/>
                        <a:gd name="connsiteY0" fmla="*/ 925616 h 1481311"/>
                        <a:gd name="connsiteX1" fmla="*/ 657544 w 975852"/>
                        <a:gd name="connsiteY1" fmla="*/ 22101 h 1481311"/>
                        <a:gd name="connsiteX2" fmla="*/ 668432 w 975852"/>
                        <a:gd name="connsiteY2" fmla="*/ 366815 h 1481311"/>
                        <a:gd name="connsiteX3" fmla="*/ 869454 w 975852"/>
                        <a:gd name="connsiteY3" fmla="*/ 675967 h 1481311"/>
                        <a:gd name="connsiteX4" fmla="*/ 950734 w 975852"/>
                        <a:gd name="connsiteY4" fmla="*/ 1020957 h 1481311"/>
                        <a:gd name="connsiteX5" fmla="*/ 534173 w 975852"/>
                        <a:gd name="connsiteY5" fmla="*/ 1480788 h 1481311"/>
                        <a:gd name="connsiteX6" fmla="*/ 773 w 975852"/>
                        <a:gd name="connsiteY6" fmla="*/ 925616 h 1481311"/>
                        <a:gd name="connsiteX0" fmla="*/ 760 w 943128"/>
                        <a:gd name="connsiteY0" fmla="*/ 925616 h 1488059"/>
                        <a:gd name="connsiteX1" fmla="*/ 657531 w 943128"/>
                        <a:gd name="connsiteY1" fmla="*/ 22101 h 1488059"/>
                        <a:gd name="connsiteX2" fmla="*/ 668419 w 943128"/>
                        <a:gd name="connsiteY2" fmla="*/ 366815 h 1488059"/>
                        <a:gd name="connsiteX3" fmla="*/ 869441 w 943128"/>
                        <a:gd name="connsiteY3" fmla="*/ 675967 h 1488059"/>
                        <a:gd name="connsiteX4" fmla="*/ 910081 w 943128"/>
                        <a:gd name="connsiteY4" fmla="*/ 1208917 h 1488059"/>
                        <a:gd name="connsiteX5" fmla="*/ 534160 w 943128"/>
                        <a:gd name="connsiteY5" fmla="*/ 1480788 h 1488059"/>
                        <a:gd name="connsiteX6" fmla="*/ 760 w 943128"/>
                        <a:gd name="connsiteY6" fmla="*/ 925616 h 1488059"/>
                        <a:gd name="connsiteX0" fmla="*/ 760 w 943128"/>
                        <a:gd name="connsiteY0" fmla="*/ 925616 h 1489245"/>
                        <a:gd name="connsiteX1" fmla="*/ 657531 w 943128"/>
                        <a:gd name="connsiteY1" fmla="*/ 22101 h 1489245"/>
                        <a:gd name="connsiteX2" fmla="*/ 668419 w 943128"/>
                        <a:gd name="connsiteY2" fmla="*/ 366815 h 1489245"/>
                        <a:gd name="connsiteX3" fmla="*/ 869441 w 943128"/>
                        <a:gd name="connsiteY3" fmla="*/ 675967 h 1489245"/>
                        <a:gd name="connsiteX4" fmla="*/ 910081 w 943128"/>
                        <a:gd name="connsiteY4" fmla="*/ 1224157 h 1489245"/>
                        <a:gd name="connsiteX5" fmla="*/ 534160 w 943128"/>
                        <a:gd name="connsiteY5" fmla="*/ 1480788 h 1489245"/>
                        <a:gd name="connsiteX6" fmla="*/ 760 w 943128"/>
                        <a:gd name="connsiteY6" fmla="*/ 925616 h 1489245"/>
                        <a:gd name="connsiteX0" fmla="*/ 760 w 939677"/>
                        <a:gd name="connsiteY0" fmla="*/ 925616 h 1489245"/>
                        <a:gd name="connsiteX1" fmla="*/ 657531 w 939677"/>
                        <a:gd name="connsiteY1" fmla="*/ 22101 h 1489245"/>
                        <a:gd name="connsiteX2" fmla="*/ 668419 w 939677"/>
                        <a:gd name="connsiteY2" fmla="*/ 366815 h 1489245"/>
                        <a:gd name="connsiteX3" fmla="*/ 854201 w 939677"/>
                        <a:gd name="connsiteY3" fmla="*/ 675967 h 1489245"/>
                        <a:gd name="connsiteX4" fmla="*/ 910081 w 939677"/>
                        <a:gd name="connsiteY4" fmla="*/ 1224157 h 1489245"/>
                        <a:gd name="connsiteX5" fmla="*/ 534160 w 939677"/>
                        <a:gd name="connsiteY5" fmla="*/ 1480788 h 1489245"/>
                        <a:gd name="connsiteX6" fmla="*/ 760 w 939677"/>
                        <a:gd name="connsiteY6" fmla="*/ 925616 h 1489245"/>
                        <a:gd name="connsiteX0" fmla="*/ 760 w 921400"/>
                        <a:gd name="connsiteY0" fmla="*/ 925616 h 1489245"/>
                        <a:gd name="connsiteX1" fmla="*/ 657531 w 921400"/>
                        <a:gd name="connsiteY1" fmla="*/ 22101 h 1489245"/>
                        <a:gd name="connsiteX2" fmla="*/ 668419 w 921400"/>
                        <a:gd name="connsiteY2" fmla="*/ 366815 h 1489245"/>
                        <a:gd name="connsiteX3" fmla="*/ 632114 w 921400"/>
                        <a:gd name="connsiteY3" fmla="*/ 1176024 h 1489245"/>
                        <a:gd name="connsiteX4" fmla="*/ 910081 w 921400"/>
                        <a:gd name="connsiteY4" fmla="*/ 1224157 h 1489245"/>
                        <a:gd name="connsiteX5" fmla="*/ 534160 w 921400"/>
                        <a:gd name="connsiteY5" fmla="*/ 1480788 h 1489245"/>
                        <a:gd name="connsiteX6" fmla="*/ 760 w 921400"/>
                        <a:gd name="connsiteY6" fmla="*/ 925616 h 1489245"/>
                        <a:gd name="connsiteX0" fmla="*/ 760 w 921400"/>
                        <a:gd name="connsiteY0" fmla="*/ 903594 h 1467223"/>
                        <a:gd name="connsiteX1" fmla="*/ 657531 w 921400"/>
                        <a:gd name="connsiteY1" fmla="*/ 79 h 1467223"/>
                        <a:gd name="connsiteX2" fmla="*/ 316271 w 921400"/>
                        <a:gd name="connsiteY2" fmla="*/ 953984 h 1467223"/>
                        <a:gd name="connsiteX3" fmla="*/ 632114 w 921400"/>
                        <a:gd name="connsiteY3" fmla="*/ 1154002 h 1467223"/>
                        <a:gd name="connsiteX4" fmla="*/ 910081 w 921400"/>
                        <a:gd name="connsiteY4" fmla="*/ 1202135 h 1467223"/>
                        <a:gd name="connsiteX5" fmla="*/ 534160 w 921400"/>
                        <a:gd name="connsiteY5" fmla="*/ 1458766 h 1467223"/>
                        <a:gd name="connsiteX6" fmla="*/ 760 w 921400"/>
                        <a:gd name="connsiteY6" fmla="*/ 903594 h 1467223"/>
                        <a:gd name="connsiteX0" fmla="*/ 760 w 921400"/>
                        <a:gd name="connsiteY0" fmla="*/ 903550 h 1467179"/>
                        <a:gd name="connsiteX1" fmla="*/ 657531 w 921400"/>
                        <a:gd name="connsiteY1" fmla="*/ 35 h 1467179"/>
                        <a:gd name="connsiteX2" fmla="*/ 260133 w 921400"/>
                        <a:gd name="connsiteY2" fmla="*/ 870486 h 1467179"/>
                        <a:gd name="connsiteX3" fmla="*/ 632114 w 921400"/>
                        <a:gd name="connsiteY3" fmla="*/ 1153958 h 1467179"/>
                        <a:gd name="connsiteX4" fmla="*/ 910081 w 921400"/>
                        <a:gd name="connsiteY4" fmla="*/ 1202091 h 1467179"/>
                        <a:gd name="connsiteX5" fmla="*/ 534160 w 921400"/>
                        <a:gd name="connsiteY5" fmla="*/ 1458722 h 1467179"/>
                        <a:gd name="connsiteX6" fmla="*/ 760 w 921400"/>
                        <a:gd name="connsiteY6" fmla="*/ 903550 h 1467179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685 w 661936"/>
                        <a:gd name="connsiteY0" fmla="*/ 903537 h 1463371"/>
                        <a:gd name="connsiteX1" fmla="*/ 657456 w 661936"/>
                        <a:gd name="connsiteY1" fmla="*/ 22 h 1463371"/>
                        <a:gd name="connsiteX2" fmla="*/ 294956 w 661936"/>
                        <a:gd name="connsiteY2" fmla="*/ 877302 h 1463371"/>
                        <a:gd name="connsiteX3" fmla="*/ 632039 w 661936"/>
                        <a:gd name="connsiteY3" fmla="*/ 1153945 h 1463371"/>
                        <a:gd name="connsiteX4" fmla="*/ 534085 w 661936"/>
                        <a:gd name="connsiteY4" fmla="*/ 1458709 h 1463371"/>
                        <a:gd name="connsiteX5" fmla="*/ 685 w 661936"/>
                        <a:gd name="connsiteY5" fmla="*/ 903537 h 1463371"/>
                        <a:gd name="connsiteX0" fmla="*/ 612 w 661863"/>
                        <a:gd name="connsiteY0" fmla="*/ 903537 h 1458753"/>
                        <a:gd name="connsiteX1" fmla="*/ 657383 w 661863"/>
                        <a:gd name="connsiteY1" fmla="*/ 22 h 1458753"/>
                        <a:gd name="connsiteX2" fmla="*/ 294883 w 661863"/>
                        <a:gd name="connsiteY2" fmla="*/ 877302 h 1458753"/>
                        <a:gd name="connsiteX3" fmla="*/ 534012 w 661863"/>
                        <a:gd name="connsiteY3" fmla="*/ 1458709 h 1458753"/>
                        <a:gd name="connsiteX4" fmla="*/ 612 w 661863"/>
                        <a:gd name="connsiteY4" fmla="*/ 903537 h 1458753"/>
                        <a:gd name="connsiteX0" fmla="*/ 9436 w 670687"/>
                        <a:gd name="connsiteY0" fmla="*/ 903537 h 1002447"/>
                        <a:gd name="connsiteX1" fmla="*/ 666207 w 670687"/>
                        <a:gd name="connsiteY1" fmla="*/ 22 h 1002447"/>
                        <a:gd name="connsiteX2" fmla="*/ 303707 w 670687"/>
                        <a:gd name="connsiteY2" fmla="*/ 877302 h 1002447"/>
                        <a:gd name="connsiteX3" fmla="*/ 9436 w 670687"/>
                        <a:gd name="connsiteY3" fmla="*/ 903537 h 1002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70687" h="1002447">
                          <a:moveTo>
                            <a:pt x="9436" y="903537"/>
                          </a:moveTo>
                          <a:cubicBezTo>
                            <a:pt x="29998" y="660423"/>
                            <a:pt x="617162" y="4395"/>
                            <a:pt x="666207" y="22"/>
                          </a:cubicBezTo>
                          <a:cubicBezTo>
                            <a:pt x="715252" y="-4351"/>
                            <a:pt x="346375" y="674837"/>
                            <a:pt x="303707" y="877302"/>
                          </a:cubicBezTo>
                          <a:cubicBezTo>
                            <a:pt x="194245" y="1027888"/>
                            <a:pt x="-50981" y="1049750"/>
                            <a:pt x="9436" y="903537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28" name="Oval 4"/>
                    <p:cNvSpPr/>
                    <p:nvPr/>
                  </p:nvSpPr>
                  <p:spPr>
                    <a:xfrm rot="20490696">
                      <a:off x="4366813" y="425814"/>
                      <a:ext cx="670687" cy="1002447"/>
                    </a:xfrm>
                    <a:custGeom>
                      <a:avLst/>
                      <a:gdLst>
                        <a:gd name="connsiteX0" fmla="*/ 0 w 1066800"/>
                        <a:gd name="connsiteY0" fmla="*/ 555172 h 1110343"/>
                        <a:gd name="connsiteX1" fmla="*/ 533400 w 1066800"/>
                        <a:gd name="connsiteY1" fmla="*/ 0 h 1110343"/>
                        <a:gd name="connsiteX2" fmla="*/ 1066800 w 1066800"/>
                        <a:gd name="connsiteY2" fmla="*/ 555172 h 1110343"/>
                        <a:gd name="connsiteX3" fmla="*/ 533400 w 1066800"/>
                        <a:gd name="connsiteY3" fmla="*/ 1110344 h 1110343"/>
                        <a:gd name="connsiteX4" fmla="*/ 0 w 1066800"/>
                        <a:gd name="connsiteY4" fmla="*/ 555172 h 1110343"/>
                        <a:gd name="connsiteX0" fmla="*/ 109 w 1066909"/>
                        <a:gd name="connsiteY0" fmla="*/ 736600 h 1291772"/>
                        <a:gd name="connsiteX1" fmla="*/ 569794 w 1066909"/>
                        <a:gd name="connsiteY1" fmla="*/ 0 h 1291772"/>
                        <a:gd name="connsiteX2" fmla="*/ 1066909 w 1066909"/>
                        <a:gd name="connsiteY2" fmla="*/ 736600 h 1291772"/>
                        <a:gd name="connsiteX3" fmla="*/ 533509 w 1066909"/>
                        <a:gd name="connsiteY3" fmla="*/ 1291772 h 1291772"/>
                        <a:gd name="connsiteX4" fmla="*/ 109 w 1066909"/>
                        <a:gd name="connsiteY4" fmla="*/ 736600 h 1291772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72 w 950758"/>
                        <a:gd name="connsiteY0" fmla="*/ 736677 h 1291960"/>
                        <a:gd name="connsiteX1" fmla="*/ 569757 w 950758"/>
                        <a:gd name="connsiteY1" fmla="*/ 77 h 1291960"/>
                        <a:gd name="connsiteX2" fmla="*/ 950758 w 950758"/>
                        <a:gd name="connsiteY2" fmla="*/ 693134 h 1291960"/>
                        <a:gd name="connsiteX3" fmla="*/ 533472 w 950758"/>
                        <a:gd name="connsiteY3" fmla="*/ 1291849 h 1291960"/>
                        <a:gd name="connsiteX4" fmla="*/ 72 w 950758"/>
                        <a:gd name="connsiteY4" fmla="*/ 736677 h 1291960"/>
                        <a:gd name="connsiteX0" fmla="*/ 72 w 950758"/>
                        <a:gd name="connsiteY0" fmla="*/ 736738 h 1292021"/>
                        <a:gd name="connsiteX1" fmla="*/ 569757 w 950758"/>
                        <a:gd name="connsiteY1" fmla="*/ 138 h 1292021"/>
                        <a:gd name="connsiteX2" fmla="*/ 950758 w 950758"/>
                        <a:gd name="connsiteY2" fmla="*/ 693195 h 1292021"/>
                        <a:gd name="connsiteX3" fmla="*/ 533472 w 950758"/>
                        <a:gd name="connsiteY3" fmla="*/ 1291910 h 1292021"/>
                        <a:gd name="connsiteX4" fmla="*/ 72 w 950758"/>
                        <a:gd name="connsiteY4" fmla="*/ 736738 h 1292021"/>
                        <a:gd name="connsiteX0" fmla="*/ 772 w 951458"/>
                        <a:gd name="connsiteY0" fmla="*/ 903602 h 1458895"/>
                        <a:gd name="connsiteX1" fmla="*/ 657543 w 951458"/>
                        <a:gd name="connsiteY1" fmla="*/ 87 h 1458895"/>
                        <a:gd name="connsiteX2" fmla="*/ 951458 w 951458"/>
                        <a:gd name="connsiteY2" fmla="*/ 860059 h 1458895"/>
                        <a:gd name="connsiteX3" fmla="*/ 534172 w 951458"/>
                        <a:gd name="connsiteY3" fmla="*/ 1458774 h 1458895"/>
                        <a:gd name="connsiteX4" fmla="*/ 772 w 951458"/>
                        <a:gd name="connsiteY4" fmla="*/ 903602 h 1458895"/>
                        <a:gd name="connsiteX0" fmla="*/ 766 w 929681"/>
                        <a:gd name="connsiteY0" fmla="*/ 904316 h 1460397"/>
                        <a:gd name="connsiteX1" fmla="*/ 657537 w 929681"/>
                        <a:gd name="connsiteY1" fmla="*/ 801 h 1460397"/>
                        <a:gd name="connsiteX2" fmla="*/ 929681 w 929681"/>
                        <a:gd name="connsiteY2" fmla="*/ 780944 h 1460397"/>
                        <a:gd name="connsiteX3" fmla="*/ 534166 w 929681"/>
                        <a:gd name="connsiteY3" fmla="*/ 1459488 h 1460397"/>
                        <a:gd name="connsiteX4" fmla="*/ 766 w 929681"/>
                        <a:gd name="connsiteY4" fmla="*/ 904316 h 1460397"/>
                        <a:gd name="connsiteX0" fmla="*/ 766 w 929681"/>
                        <a:gd name="connsiteY0" fmla="*/ 904082 h 1460163"/>
                        <a:gd name="connsiteX1" fmla="*/ 657537 w 929681"/>
                        <a:gd name="connsiteY1" fmla="*/ 567 h 1460163"/>
                        <a:gd name="connsiteX2" fmla="*/ 929681 w 929681"/>
                        <a:gd name="connsiteY2" fmla="*/ 780710 h 1460163"/>
                        <a:gd name="connsiteX3" fmla="*/ 534166 w 929681"/>
                        <a:gd name="connsiteY3" fmla="*/ 1459254 h 1460163"/>
                        <a:gd name="connsiteX4" fmla="*/ 766 w 929681"/>
                        <a:gd name="connsiteY4" fmla="*/ 904082 h 1460163"/>
                        <a:gd name="connsiteX0" fmla="*/ 766 w 931846"/>
                        <a:gd name="connsiteY0" fmla="*/ 904082 h 1460163"/>
                        <a:gd name="connsiteX1" fmla="*/ 657537 w 931846"/>
                        <a:gd name="connsiteY1" fmla="*/ 567 h 1460163"/>
                        <a:gd name="connsiteX2" fmla="*/ 929681 w 931846"/>
                        <a:gd name="connsiteY2" fmla="*/ 780710 h 1460163"/>
                        <a:gd name="connsiteX3" fmla="*/ 534166 w 931846"/>
                        <a:gd name="connsiteY3" fmla="*/ 1459254 h 1460163"/>
                        <a:gd name="connsiteX4" fmla="*/ 766 w 931846"/>
                        <a:gd name="connsiteY4" fmla="*/ 904082 h 1460163"/>
                        <a:gd name="connsiteX0" fmla="*/ 753 w 888596"/>
                        <a:gd name="connsiteY0" fmla="*/ 904235 h 1460528"/>
                        <a:gd name="connsiteX1" fmla="*/ 657524 w 888596"/>
                        <a:gd name="connsiteY1" fmla="*/ 720 h 1460528"/>
                        <a:gd name="connsiteX2" fmla="*/ 886126 w 888596"/>
                        <a:gd name="connsiteY2" fmla="*/ 766349 h 1460528"/>
                        <a:gd name="connsiteX3" fmla="*/ 534153 w 888596"/>
                        <a:gd name="connsiteY3" fmla="*/ 1459407 h 1460528"/>
                        <a:gd name="connsiteX4" fmla="*/ 753 w 888596"/>
                        <a:gd name="connsiteY4" fmla="*/ 904235 h 1460528"/>
                        <a:gd name="connsiteX0" fmla="*/ 765 w 931846"/>
                        <a:gd name="connsiteY0" fmla="*/ 904957 h 1462143"/>
                        <a:gd name="connsiteX1" fmla="*/ 657536 w 931846"/>
                        <a:gd name="connsiteY1" fmla="*/ 1442 h 1462143"/>
                        <a:gd name="connsiteX2" fmla="*/ 929681 w 931846"/>
                        <a:gd name="connsiteY2" fmla="*/ 716271 h 1462143"/>
                        <a:gd name="connsiteX3" fmla="*/ 534165 w 931846"/>
                        <a:gd name="connsiteY3" fmla="*/ 1460129 h 1462143"/>
                        <a:gd name="connsiteX4" fmla="*/ 765 w 931846"/>
                        <a:gd name="connsiteY4" fmla="*/ 904957 h 1462143"/>
                        <a:gd name="connsiteX0" fmla="*/ 765 w 931846"/>
                        <a:gd name="connsiteY0" fmla="*/ 904864 h 1462050"/>
                        <a:gd name="connsiteX1" fmla="*/ 657536 w 931846"/>
                        <a:gd name="connsiteY1" fmla="*/ 1349 h 1462050"/>
                        <a:gd name="connsiteX2" fmla="*/ 929681 w 931846"/>
                        <a:gd name="connsiteY2" fmla="*/ 716178 h 1462050"/>
                        <a:gd name="connsiteX3" fmla="*/ 534165 w 931846"/>
                        <a:gd name="connsiteY3" fmla="*/ 1460036 h 1462050"/>
                        <a:gd name="connsiteX4" fmla="*/ 765 w 931846"/>
                        <a:gd name="connsiteY4" fmla="*/ 904864 h 1462050"/>
                        <a:gd name="connsiteX0" fmla="*/ 765 w 932558"/>
                        <a:gd name="connsiteY0" fmla="*/ 904865 h 1485266"/>
                        <a:gd name="connsiteX1" fmla="*/ 657536 w 932558"/>
                        <a:gd name="connsiteY1" fmla="*/ 1350 h 1485266"/>
                        <a:gd name="connsiteX2" fmla="*/ 929681 w 932558"/>
                        <a:gd name="connsiteY2" fmla="*/ 716179 h 1485266"/>
                        <a:gd name="connsiteX3" fmla="*/ 784537 w 932558"/>
                        <a:gd name="connsiteY3" fmla="*/ 1322148 h 1485266"/>
                        <a:gd name="connsiteX4" fmla="*/ 534165 w 932558"/>
                        <a:gd name="connsiteY4" fmla="*/ 1460037 h 1485266"/>
                        <a:gd name="connsiteX5" fmla="*/ 765 w 932558"/>
                        <a:gd name="connsiteY5" fmla="*/ 904865 h 1485266"/>
                        <a:gd name="connsiteX0" fmla="*/ 795 w 1041638"/>
                        <a:gd name="connsiteY0" fmla="*/ 904865 h 1461022"/>
                        <a:gd name="connsiteX1" fmla="*/ 657566 w 1041638"/>
                        <a:gd name="connsiteY1" fmla="*/ 1350 h 1461022"/>
                        <a:gd name="connsiteX2" fmla="*/ 929711 w 1041638"/>
                        <a:gd name="connsiteY2" fmla="*/ 716179 h 1461022"/>
                        <a:gd name="connsiteX3" fmla="*/ 1024052 w 1041638"/>
                        <a:gd name="connsiteY3" fmla="*/ 1031863 h 1461022"/>
                        <a:gd name="connsiteX4" fmla="*/ 534195 w 1041638"/>
                        <a:gd name="connsiteY4" fmla="*/ 1460037 h 1461022"/>
                        <a:gd name="connsiteX5" fmla="*/ 795 w 1041638"/>
                        <a:gd name="connsiteY5" fmla="*/ 904865 h 1461022"/>
                        <a:gd name="connsiteX0" fmla="*/ 795 w 1029575"/>
                        <a:gd name="connsiteY0" fmla="*/ 924704 h 1480861"/>
                        <a:gd name="connsiteX1" fmla="*/ 657566 w 1029575"/>
                        <a:gd name="connsiteY1" fmla="*/ 21189 h 1480861"/>
                        <a:gd name="connsiteX2" fmla="*/ 523311 w 1029575"/>
                        <a:gd name="connsiteY2" fmla="*/ 373161 h 1480861"/>
                        <a:gd name="connsiteX3" fmla="*/ 1024052 w 1029575"/>
                        <a:gd name="connsiteY3" fmla="*/ 1051702 h 1480861"/>
                        <a:gd name="connsiteX4" fmla="*/ 534195 w 1029575"/>
                        <a:gd name="connsiteY4" fmla="*/ 1479876 h 1480861"/>
                        <a:gd name="connsiteX5" fmla="*/ 795 w 1029575"/>
                        <a:gd name="connsiteY5" fmla="*/ 924704 h 1480861"/>
                        <a:gd name="connsiteX0" fmla="*/ 795 w 1031373"/>
                        <a:gd name="connsiteY0" fmla="*/ 925616 h 1481773"/>
                        <a:gd name="connsiteX1" fmla="*/ 657566 w 1031373"/>
                        <a:gd name="connsiteY1" fmla="*/ 22101 h 1481773"/>
                        <a:gd name="connsiteX2" fmla="*/ 668454 w 1031373"/>
                        <a:gd name="connsiteY2" fmla="*/ 366815 h 1481773"/>
                        <a:gd name="connsiteX3" fmla="*/ 1024052 w 1031373"/>
                        <a:gd name="connsiteY3" fmla="*/ 1052614 h 1481773"/>
                        <a:gd name="connsiteX4" fmla="*/ 534195 w 1031373"/>
                        <a:gd name="connsiteY4" fmla="*/ 1480788 h 1481773"/>
                        <a:gd name="connsiteX5" fmla="*/ 795 w 1031373"/>
                        <a:gd name="connsiteY5" fmla="*/ 925616 h 1481773"/>
                        <a:gd name="connsiteX0" fmla="*/ 791 w 1017101"/>
                        <a:gd name="connsiteY0" fmla="*/ 925616 h 1481085"/>
                        <a:gd name="connsiteX1" fmla="*/ 657562 w 1017101"/>
                        <a:gd name="connsiteY1" fmla="*/ 22101 h 1481085"/>
                        <a:gd name="connsiteX2" fmla="*/ 668450 w 1017101"/>
                        <a:gd name="connsiteY2" fmla="*/ 366815 h 1481085"/>
                        <a:gd name="connsiteX3" fmla="*/ 1009534 w 1017101"/>
                        <a:gd name="connsiteY3" fmla="*/ 856671 h 1481085"/>
                        <a:gd name="connsiteX4" fmla="*/ 534191 w 1017101"/>
                        <a:gd name="connsiteY4" fmla="*/ 1480788 h 1481085"/>
                        <a:gd name="connsiteX5" fmla="*/ 791 w 1017101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75 w 958718"/>
                        <a:gd name="connsiteY0" fmla="*/ 925616 h 1482082"/>
                        <a:gd name="connsiteX1" fmla="*/ 657546 w 958718"/>
                        <a:gd name="connsiteY1" fmla="*/ 22101 h 1482082"/>
                        <a:gd name="connsiteX2" fmla="*/ 668434 w 958718"/>
                        <a:gd name="connsiteY2" fmla="*/ 366815 h 1482082"/>
                        <a:gd name="connsiteX3" fmla="*/ 958718 w 958718"/>
                        <a:gd name="connsiteY3" fmla="*/ 776842 h 1482082"/>
                        <a:gd name="connsiteX4" fmla="*/ 534175 w 958718"/>
                        <a:gd name="connsiteY4" fmla="*/ 1480788 h 1482082"/>
                        <a:gd name="connsiteX5" fmla="*/ 775 w 958718"/>
                        <a:gd name="connsiteY5" fmla="*/ 925616 h 1482082"/>
                        <a:gd name="connsiteX0" fmla="*/ 776 w 965977"/>
                        <a:gd name="connsiteY0" fmla="*/ 925616 h 1481748"/>
                        <a:gd name="connsiteX1" fmla="*/ 657547 w 965977"/>
                        <a:gd name="connsiteY1" fmla="*/ 22101 h 1481748"/>
                        <a:gd name="connsiteX2" fmla="*/ 668435 w 965977"/>
                        <a:gd name="connsiteY2" fmla="*/ 366815 h 1481748"/>
                        <a:gd name="connsiteX3" fmla="*/ 965977 w 965977"/>
                        <a:gd name="connsiteY3" fmla="*/ 798613 h 1481748"/>
                        <a:gd name="connsiteX4" fmla="*/ 534176 w 965977"/>
                        <a:gd name="connsiteY4" fmla="*/ 1480788 h 1481748"/>
                        <a:gd name="connsiteX5" fmla="*/ 776 w 965977"/>
                        <a:gd name="connsiteY5" fmla="*/ 925616 h 1481748"/>
                        <a:gd name="connsiteX0" fmla="*/ 776 w 965977"/>
                        <a:gd name="connsiteY0" fmla="*/ 925616 h 1482328"/>
                        <a:gd name="connsiteX1" fmla="*/ 657547 w 965977"/>
                        <a:gd name="connsiteY1" fmla="*/ 22101 h 1482328"/>
                        <a:gd name="connsiteX2" fmla="*/ 668435 w 965977"/>
                        <a:gd name="connsiteY2" fmla="*/ 366815 h 1482328"/>
                        <a:gd name="connsiteX3" fmla="*/ 965977 w 965977"/>
                        <a:gd name="connsiteY3" fmla="*/ 762327 h 1482328"/>
                        <a:gd name="connsiteX4" fmla="*/ 534176 w 965977"/>
                        <a:gd name="connsiteY4" fmla="*/ 1480788 h 1482328"/>
                        <a:gd name="connsiteX5" fmla="*/ 776 w 965977"/>
                        <a:gd name="connsiteY5" fmla="*/ 925616 h 1482328"/>
                        <a:gd name="connsiteX0" fmla="*/ 744 w 854185"/>
                        <a:gd name="connsiteY0" fmla="*/ 925616 h 1481255"/>
                        <a:gd name="connsiteX1" fmla="*/ 657515 w 854185"/>
                        <a:gd name="connsiteY1" fmla="*/ 22101 h 1481255"/>
                        <a:gd name="connsiteX2" fmla="*/ 668403 w 854185"/>
                        <a:gd name="connsiteY2" fmla="*/ 366815 h 1481255"/>
                        <a:gd name="connsiteX3" fmla="*/ 854185 w 854185"/>
                        <a:gd name="connsiteY3" fmla="*/ 838527 h 1481255"/>
                        <a:gd name="connsiteX4" fmla="*/ 534144 w 854185"/>
                        <a:gd name="connsiteY4" fmla="*/ 1480788 h 1481255"/>
                        <a:gd name="connsiteX5" fmla="*/ 744 w 854185"/>
                        <a:gd name="connsiteY5" fmla="*/ 925616 h 1481255"/>
                        <a:gd name="connsiteX0" fmla="*/ 744 w 854185"/>
                        <a:gd name="connsiteY0" fmla="*/ 925616 h 1481617"/>
                        <a:gd name="connsiteX1" fmla="*/ 657515 w 854185"/>
                        <a:gd name="connsiteY1" fmla="*/ 22101 h 1481617"/>
                        <a:gd name="connsiteX2" fmla="*/ 668403 w 854185"/>
                        <a:gd name="connsiteY2" fmla="*/ 366815 h 1481617"/>
                        <a:gd name="connsiteX3" fmla="*/ 854185 w 854185"/>
                        <a:gd name="connsiteY3" fmla="*/ 808047 h 1481617"/>
                        <a:gd name="connsiteX4" fmla="*/ 534144 w 854185"/>
                        <a:gd name="connsiteY4" fmla="*/ 1480788 h 1481617"/>
                        <a:gd name="connsiteX5" fmla="*/ 744 w 854185"/>
                        <a:gd name="connsiteY5" fmla="*/ 925616 h 1481617"/>
                        <a:gd name="connsiteX0" fmla="*/ 744 w 854972"/>
                        <a:gd name="connsiteY0" fmla="*/ 925616 h 1481617"/>
                        <a:gd name="connsiteX1" fmla="*/ 657515 w 854972"/>
                        <a:gd name="connsiteY1" fmla="*/ 22101 h 1481617"/>
                        <a:gd name="connsiteX2" fmla="*/ 668403 w 854972"/>
                        <a:gd name="connsiteY2" fmla="*/ 366815 h 1481617"/>
                        <a:gd name="connsiteX3" fmla="*/ 854185 w 854972"/>
                        <a:gd name="connsiteY3" fmla="*/ 808047 h 1481617"/>
                        <a:gd name="connsiteX4" fmla="*/ 534144 w 854972"/>
                        <a:gd name="connsiteY4" fmla="*/ 1480788 h 1481617"/>
                        <a:gd name="connsiteX5" fmla="*/ 744 w 854972"/>
                        <a:gd name="connsiteY5" fmla="*/ 925616 h 1481617"/>
                        <a:gd name="connsiteX0" fmla="*/ 778 w 971592"/>
                        <a:gd name="connsiteY0" fmla="*/ 925616 h 1483007"/>
                        <a:gd name="connsiteX1" fmla="*/ 657549 w 971592"/>
                        <a:gd name="connsiteY1" fmla="*/ 22101 h 1483007"/>
                        <a:gd name="connsiteX2" fmla="*/ 668437 w 971592"/>
                        <a:gd name="connsiteY2" fmla="*/ 366815 h 1483007"/>
                        <a:gd name="connsiteX3" fmla="*/ 971059 w 971592"/>
                        <a:gd name="connsiteY3" fmla="*/ 726767 h 1483007"/>
                        <a:gd name="connsiteX4" fmla="*/ 534178 w 971592"/>
                        <a:gd name="connsiteY4" fmla="*/ 1480788 h 1483007"/>
                        <a:gd name="connsiteX5" fmla="*/ 778 w 971592"/>
                        <a:gd name="connsiteY5" fmla="*/ 925616 h 1483007"/>
                        <a:gd name="connsiteX0" fmla="*/ 773 w 1007368"/>
                        <a:gd name="connsiteY0" fmla="*/ 925616 h 1481311"/>
                        <a:gd name="connsiteX1" fmla="*/ 657544 w 1007368"/>
                        <a:gd name="connsiteY1" fmla="*/ 22101 h 1481311"/>
                        <a:gd name="connsiteX2" fmla="*/ 668432 w 1007368"/>
                        <a:gd name="connsiteY2" fmla="*/ 366815 h 1481311"/>
                        <a:gd name="connsiteX3" fmla="*/ 971054 w 1007368"/>
                        <a:gd name="connsiteY3" fmla="*/ 726767 h 1481311"/>
                        <a:gd name="connsiteX4" fmla="*/ 950734 w 1007368"/>
                        <a:gd name="connsiteY4" fmla="*/ 1020957 h 1481311"/>
                        <a:gd name="connsiteX5" fmla="*/ 534173 w 1007368"/>
                        <a:gd name="connsiteY5" fmla="*/ 1480788 h 1481311"/>
                        <a:gd name="connsiteX6" fmla="*/ 773 w 1007368"/>
                        <a:gd name="connsiteY6" fmla="*/ 925616 h 1481311"/>
                        <a:gd name="connsiteX0" fmla="*/ 773 w 975852"/>
                        <a:gd name="connsiteY0" fmla="*/ 925616 h 1481311"/>
                        <a:gd name="connsiteX1" fmla="*/ 657544 w 975852"/>
                        <a:gd name="connsiteY1" fmla="*/ 22101 h 1481311"/>
                        <a:gd name="connsiteX2" fmla="*/ 668432 w 975852"/>
                        <a:gd name="connsiteY2" fmla="*/ 366815 h 1481311"/>
                        <a:gd name="connsiteX3" fmla="*/ 869454 w 975852"/>
                        <a:gd name="connsiteY3" fmla="*/ 675967 h 1481311"/>
                        <a:gd name="connsiteX4" fmla="*/ 950734 w 975852"/>
                        <a:gd name="connsiteY4" fmla="*/ 1020957 h 1481311"/>
                        <a:gd name="connsiteX5" fmla="*/ 534173 w 975852"/>
                        <a:gd name="connsiteY5" fmla="*/ 1480788 h 1481311"/>
                        <a:gd name="connsiteX6" fmla="*/ 773 w 975852"/>
                        <a:gd name="connsiteY6" fmla="*/ 925616 h 1481311"/>
                        <a:gd name="connsiteX0" fmla="*/ 760 w 943128"/>
                        <a:gd name="connsiteY0" fmla="*/ 925616 h 1488059"/>
                        <a:gd name="connsiteX1" fmla="*/ 657531 w 943128"/>
                        <a:gd name="connsiteY1" fmla="*/ 22101 h 1488059"/>
                        <a:gd name="connsiteX2" fmla="*/ 668419 w 943128"/>
                        <a:gd name="connsiteY2" fmla="*/ 366815 h 1488059"/>
                        <a:gd name="connsiteX3" fmla="*/ 869441 w 943128"/>
                        <a:gd name="connsiteY3" fmla="*/ 675967 h 1488059"/>
                        <a:gd name="connsiteX4" fmla="*/ 910081 w 943128"/>
                        <a:gd name="connsiteY4" fmla="*/ 1208917 h 1488059"/>
                        <a:gd name="connsiteX5" fmla="*/ 534160 w 943128"/>
                        <a:gd name="connsiteY5" fmla="*/ 1480788 h 1488059"/>
                        <a:gd name="connsiteX6" fmla="*/ 760 w 943128"/>
                        <a:gd name="connsiteY6" fmla="*/ 925616 h 1488059"/>
                        <a:gd name="connsiteX0" fmla="*/ 760 w 943128"/>
                        <a:gd name="connsiteY0" fmla="*/ 925616 h 1489245"/>
                        <a:gd name="connsiteX1" fmla="*/ 657531 w 943128"/>
                        <a:gd name="connsiteY1" fmla="*/ 22101 h 1489245"/>
                        <a:gd name="connsiteX2" fmla="*/ 668419 w 943128"/>
                        <a:gd name="connsiteY2" fmla="*/ 366815 h 1489245"/>
                        <a:gd name="connsiteX3" fmla="*/ 869441 w 943128"/>
                        <a:gd name="connsiteY3" fmla="*/ 675967 h 1489245"/>
                        <a:gd name="connsiteX4" fmla="*/ 910081 w 943128"/>
                        <a:gd name="connsiteY4" fmla="*/ 1224157 h 1489245"/>
                        <a:gd name="connsiteX5" fmla="*/ 534160 w 943128"/>
                        <a:gd name="connsiteY5" fmla="*/ 1480788 h 1489245"/>
                        <a:gd name="connsiteX6" fmla="*/ 760 w 943128"/>
                        <a:gd name="connsiteY6" fmla="*/ 925616 h 1489245"/>
                        <a:gd name="connsiteX0" fmla="*/ 760 w 939677"/>
                        <a:gd name="connsiteY0" fmla="*/ 925616 h 1489245"/>
                        <a:gd name="connsiteX1" fmla="*/ 657531 w 939677"/>
                        <a:gd name="connsiteY1" fmla="*/ 22101 h 1489245"/>
                        <a:gd name="connsiteX2" fmla="*/ 668419 w 939677"/>
                        <a:gd name="connsiteY2" fmla="*/ 366815 h 1489245"/>
                        <a:gd name="connsiteX3" fmla="*/ 854201 w 939677"/>
                        <a:gd name="connsiteY3" fmla="*/ 675967 h 1489245"/>
                        <a:gd name="connsiteX4" fmla="*/ 910081 w 939677"/>
                        <a:gd name="connsiteY4" fmla="*/ 1224157 h 1489245"/>
                        <a:gd name="connsiteX5" fmla="*/ 534160 w 939677"/>
                        <a:gd name="connsiteY5" fmla="*/ 1480788 h 1489245"/>
                        <a:gd name="connsiteX6" fmla="*/ 760 w 939677"/>
                        <a:gd name="connsiteY6" fmla="*/ 925616 h 1489245"/>
                        <a:gd name="connsiteX0" fmla="*/ 760 w 921400"/>
                        <a:gd name="connsiteY0" fmla="*/ 925616 h 1489245"/>
                        <a:gd name="connsiteX1" fmla="*/ 657531 w 921400"/>
                        <a:gd name="connsiteY1" fmla="*/ 22101 h 1489245"/>
                        <a:gd name="connsiteX2" fmla="*/ 668419 w 921400"/>
                        <a:gd name="connsiteY2" fmla="*/ 366815 h 1489245"/>
                        <a:gd name="connsiteX3" fmla="*/ 632114 w 921400"/>
                        <a:gd name="connsiteY3" fmla="*/ 1176024 h 1489245"/>
                        <a:gd name="connsiteX4" fmla="*/ 910081 w 921400"/>
                        <a:gd name="connsiteY4" fmla="*/ 1224157 h 1489245"/>
                        <a:gd name="connsiteX5" fmla="*/ 534160 w 921400"/>
                        <a:gd name="connsiteY5" fmla="*/ 1480788 h 1489245"/>
                        <a:gd name="connsiteX6" fmla="*/ 760 w 921400"/>
                        <a:gd name="connsiteY6" fmla="*/ 925616 h 1489245"/>
                        <a:gd name="connsiteX0" fmla="*/ 760 w 921400"/>
                        <a:gd name="connsiteY0" fmla="*/ 903594 h 1467223"/>
                        <a:gd name="connsiteX1" fmla="*/ 657531 w 921400"/>
                        <a:gd name="connsiteY1" fmla="*/ 79 h 1467223"/>
                        <a:gd name="connsiteX2" fmla="*/ 316271 w 921400"/>
                        <a:gd name="connsiteY2" fmla="*/ 953984 h 1467223"/>
                        <a:gd name="connsiteX3" fmla="*/ 632114 w 921400"/>
                        <a:gd name="connsiteY3" fmla="*/ 1154002 h 1467223"/>
                        <a:gd name="connsiteX4" fmla="*/ 910081 w 921400"/>
                        <a:gd name="connsiteY4" fmla="*/ 1202135 h 1467223"/>
                        <a:gd name="connsiteX5" fmla="*/ 534160 w 921400"/>
                        <a:gd name="connsiteY5" fmla="*/ 1458766 h 1467223"/>
                        <a:gd name="connsiteX6" fmla="*/ 760 w 921400"/>
                        <a:gd name="connsiteY6" fmla="*/ 903594 h 1467223"/>
                        <a:gd name="connsiteX0" fmla="*/ 760 w 921400"/>
                        <a:gd name="connsiteY0" fmla="*/ 903550 h 1467179"/>
                        <a:gd name="connsiteX1" fmla="*/ 657531 w 921400"/>
                        <a:gd name="connsiteY1" fmla="*/ 35 h 1467179"/>
                        <a:gd name="connsiteX2" fmla="*/ 260133 w 921400"/>
                        <a:gd name="connsiteY2" fmla="*/ 870486 h 1467179"/>
                        <a:gd name="connsiteX3" fmla="*/ 632114 w 921400"/>
                        <a:gd name="connsiteY3" fmla="*/ 1153958 h 1467179"/>
                        <a:gd name="connsiteX4" fmla="*/ 910081 w 921400"/>
                        <a:gd name="connsiteY4" fmla="*/ 1202091 h 1467179"/>
                        <a:gd name="connsiteX5" fmla="*/ 534160 w 921400"/>
                        <a:gd name="connsiteY5" fmla="*/ 1458722 h 1467179"/>
                        <a:gd name="connsiteX6" fmla="*/ 760 w 921400"/>
                        <a:gd name="connsiteY6" fmla="*/ 903550 h 1467179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685 w 661936"/>
                        <a:gd name="connsiteY0" fmla="*/ 903537 h 1463371"/>
                        <a:gd name="connsiteX1" fmla="*/ 657456 w 661936"/>
                        <a:gd name="connsiteY1" fmla="*/ 22 h 1463371"/>
                        <a:gd name="connsiteX2" fmla="*/ 294956 w 661936"/>
                        <a:gd name="connsiteY2" fmla="*/ 877302 h 1463371"/>
                        <a:gd name="connsiteX3" fmla="*/ 632039 w 661936"/>
                        <a:gd name="connsiteY3" fmla="*/ 1153945 h 1463371"/>
                        <a:gd name="connsiteX4" fmla="*/ 534085 w 661936"/>
                        <a:gd name="connsiteY4" fmla="*/ 1458709 h 1463371"/>
                        <a:gd name="connsiteX5" fmla="*/ 685 w 661936"/>
                        <a:gd name="connsiteY5" fmla="*/ 903537 h 1463371"/>
                        <a:gd name="connsiteX0" fmla="*/ 612 w 661863"/>
                        <a:gd name="connsiteY0" fmla="*/ 903537 h 1458753"/>
                        <a:gd name="connsiteX1" fmla="*/ 657383 w 661863"/>
                        <a:gd name="connsiteY1" fmla="*/ 22 h 1458753"/>
                        <a:gd name="connsiteX2" fmla="*/ 294883 w 661863"/>
                        <a:gd name="connsiteY2" fmla="*/ 877302 h 1458753"/>
                        <a:gd name="connsiteX3" fmla="*/ 534012 w 661863"/>
                        <a:gd name="connsiteY3" fmla="*/ 1458709 h 1458753"/>
                        <a:gd name="connsiteX4" fmla="*/ 612 w 661863"/>
                        <a:gd name="connsiteY4" fmla="*/ 903537 h 1458753"/>
                        <a:gd name="connsiteX0" fmla="*/ 9436 w 670687"/>
                        <a:gd name="connsiteY0" fmla="*/ 903537 h 1002447"/>
                        <a:gd name="connsiteX1" fmla="*/ 666207 w 670687"/>
                        <a:gd name="connsiteY1" fmla="*/ 22 h 1002447"/>
                        <a:gd name="connsiteX2" fmla="*/ 303707 w 670687"/>
                        <a:gd name="connsiteY2" fmla="*/ 877302 h 1002447"/>
                        <a:gd name="connsiteX3" fmla="*/ 9436 w 670687"/>
                        <a:gd name="connsiteY3" fmla="*/ 903537 h 1002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70687" h="1002447">
                          <a:moveTo>
                            <a:pt x="9436" y="903537"/>
                          </a:moveTo>
                          <a:cubicBezTo>
                            <a:pt x="29998" y="660423"/>
                            <a:pt x="617162" y="4395"/>
                            <a:pt x="666207" y="22"/>
                          </a:cubicBezTo>
                          <a:cubicBezTo>
                            <a:pt x="715252" y="-4351"/>
                            <a:pt x="346375" y="674837"/>
                            <a:pt x="303707" y="877302"/>
                          </a:cubicBezTo>
                          <a:cubicBezTo>
                            <a:pt x="194245" y="1027888"/>
                            <a:pt x="-50981" y="1049750"/>
                            <a:pt x="9436" y="903537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619" name="Oval 17"/>
                <p:cNvSpPr/>
                <p:nvPr/>
              </p:nvSpPr>
              <p:spPr>
                <a:xfrm rot="728091">
                  <a:off x="4936037" y="1337885"/>
                  <a:ext cx="1040923" cy="1640287"/>
                </a:xfrm>
                <a:custGeom>
                  <a:avLst/>
                  <a:gdLst>
                    <a:gd name="connsiteX0" fmla="*/ 0 w 997185"/>
                    <a:gd name="connsiteY0" fmla="*/ 542925 h 1085850"/>
                    <a:gd name="connsiteX1" fmla="*/ 498593 w 997185"/>
                    <a:gd name="connsiteY1" fmla="*/ 0 h 1085850"/>
                    <a:gd name="connsiteX2" fmla="*/ 997186 w 997185"/>
                    <a:gd name="connsiteY2" fmla="*/ 542925 h 1085850"/>
                    <a:gd name="connsiteX3" fmla="*/ 498593 w 997185"/>
                    <a:gd name="connsiteY3" fmla="*/ 1085850 h 1085850"/>
                    <a:gd name="connsiteX4" fmla="*/ 0 w 997185"/>
                    <a:gd name="connsiteY4" fmla="*/ 542925 h 1085850"/>
                    <a:gd name="connsiteX0" fmla="*/ 0 w 911461"/>
                    <a:gd name="connsiteY0" fmla="*/ 543300 h 1086514"/>
                    <a:gd name="connsiteX1" fmla="*/ 498593 w 911461"/>
                    <a:gd name="connsiteY1" fmla="*/ 375 h 1086514"/>
                    <a:gd name="connsiteX2" fmla="*/ 911461 w 911461"/>
                    <a:gd name="connsiteY2" fmla="*/ 482975 h 1086514"/>
                    <a:gd name="connsiteX3" fmla="*/ 498593 w 911461"/>
                    <a:gd name="connsiteY3" fmla="*/ 1086225 h 1086514"/>
                    <a:gd name="connsiteX4" fmla="*/ 0 w 911461"/>
                    <a:gd name="connsiteY4" fmla="*/ 543300 h 1086514"/>
                    <a:gd name="connsiteX0" fmla="*/ 1599 w 913060"/>
                    <a:gd name="connsiteY0" fmla="*/ 654292 h 1197426"/>
                    <a:gd name="connsiteX1" fmla="*/ 674817 w 913060"/>
                    <a:gd name="connsiteY1" fmla="*/ 242 h 1197426"/>
                    <a:gd name="connsiteX2" fmla="*/ 913060 w 913060"/>
                    <a:gd name="connsiteY2" fmla="*/ 593967 h 1197426"/>
                    <a:gd name="connsiteX3" fmla="*/ 500192 w 913060"/>
                    <a:gd name="connsiteY3" fmla="*/ 1197217 h 1197426"/>
                    <a:gd name="connsiteX4" fmla="*/ 1599 w 913060"/>
                    <a:gd name="connsiteY4" fmla="*/ 654292 h 1197426"/>
                    <a:gd name="connsiteX0" fmla="*/ 1599 w 913060"/>
                    <a:gd name="connsiteY0" fmla="*/ 668258 h 1211392"/>
                    <a:gd name="connsiteX1" fmla="*/ 674817 w 913060"/>
                    <a:gd name="connsiteY1" fmla="*/ 14208 h 1211392"/>
                    <a:gd name="connsiteX2" fmla="*/ 913060 w 913060"/>
                    <a:gd name="connsiteY2" fmla="*/ 607933 h 1211392"/>
                    <a:gd name="connsiteX3" fmla="*/ 500192 w 913060"/>
                    <a:gd name="connsiteY3" fmla="*/ 1211183 h 1211392"/>
                    <a:gd name="connsiteX4" fmla="*/ 1599 w 913060"/>
                    <a:gd name="connsiteY4" fmla="*/ 668258 h 1211392"/>
                    <a:gd name="connsiteX0" fmla="*/ 1599 w 913060"/>
                    <a:gd name="connsiteY0" fmla="*/ 668258 h 1211392"/>
                    <a:gd name="connsiteX1" fmla="*/ 674817 w 913060"/>
                    <a:gd name="connsiteY1" fmla="*/ 14208 h 1211392"/>
                    <a:gd name="connsiteX2" fmla="*/ 913060 w 913060"/>
                    <a:gd name="connsiteY2" fmla="*/ 607933 h 1211392"/>
                    <a:gd name="connsiteX3" fmla="*/ 500192 w 913060"/>
                    <a:gd name="connsiteY3" fmla="*/ 1211183 h 1211392"/>
                    <a:gd name="connsiteX4" fmla="*/ 1599 w 913060"/>
                    <a:gd name="connsiteY4" fmla="*/ 668258 h 1211392"/>
                    <a:gd name="connsiteX0" fmla="*/ 2015 w 815051"/>
                    <a:gd name="connsiteY0" fmla="*/ 390897 h 1202948"/>
                    <a:gd name="connsiteX1" fmla="*/ 576808 w 815051"/>
                    <a:gd name="connsiteY1" fmla="*/ 3547 h 1202948"/>
                    <a:gd name="connsiteX2" fmla="*/ 815051 w 815051"/>
                    <a:gd name="connsiteY2" fmla="*/ 597272 h 1202948"/>
                    <a:gd name="connsiteX3" fmla="*/ 402183 w 815051"/>
                    <a:gd name="connsiteY3" fmla="*/ 1200522 h 1202948"/>
                    <a:gd name="connsiteX4" fmla="*/ 2015 w 815051"/>
                    <a:gd name="connsiteY4" fmla="*/ 390897 h 1202948"/>
                    <a:gd name="connsiteX0" fmla="*/ 8179 w 821215"/>
                    <a:gd name="connsiteY0" fmla="*/ 390854 h 1202905"/>
                    <a:gd name="connsiteX1" fmla="*/ 582972 w 821215"/>
                    <a:gd name="connsiteY1" fmla="*/ 3504 h 1202905"/>
                    <a:gd name="connsiteX2" fmla="*/ 821215 w 821215"/>
                    <a:gd name="connsiteY2" fmla="*/ 597229 h 1202905"/>
                    <a:gd name="connsiteX3" fmla="*/ 408347 w 821215"/>
                    <a:gd name="connsiteY3" fmla="*/ 1200479 h 1202905"/>
                    <a:gd name="connsiteX4" fmla="*/ 8179 w 821215"/>
                    <a:gd name="connsiteY4" fmla="*/ 390854 h 1202905"/>
                    <a:gd name="connsiteX0" fmla="*/ 1845 w 814881"/>
                    <a:gd name="connsiteY0" fmla="*/ 392081 h 1602918"/>
                    <a:gd name="connsiteX1" fmla="*/ 576638 w 814881"/>
                    <a:gd name="connsiteY1" fmla="*/ 4731 h 1602918"/>
                    <a:gd name="connsiteX2" fmla="*/ 814881 w 814881"/>
                    <a:gd name="connsiteY2" fmla="*/ 598456 h 1602918"/>
                    <a:gd name="connsiteX3" fmla="*/ 408363 w 814881"/>
                    <a:gd name="connsiteY3" fmla="*/ 1601756 h 1602918"/>
                    <a:gd name="connsiteX4" fmla="*/ 1845 w 814881"/>
                    <a:gd name="connsiteY4" fmla="*/ 392081 h 1602918"/>
                    <a:gd name="connsiteX0" fmla="*/ 2177 w 1116838"/>
                    <a:gd name="connsiteY0" fmla="*/ 411684 h 1636490"/>
                    <a:gd name="connsiteX1" fmla="*/ 576970 w 1116838"/>
                    <a:gd name="connsiteY1" fmla="*/ 24334 h 1636490"/>
                    <a:gd name="connsiteX2" fmla="*/ 1116838 w 1116838"/>
                    <a:gd name="connsiteY2" fmla="*/ 1008584 h 1636490"/>
                    <a:gd name="connsiteX3" fmla="*/ 408695 w 1116838"/>
                    <a:gd name="connsiteY3" fmla="*/ 1621359 h 1636490"/>
                    <a:gd name="connsiteX4" fmla="*/ 2177 w 1116838"/>
                    <a:gd name="connsiteY4" fmla="*/ 411684 h 1636490"/>
                    <a:gd name="connsiteX0" fmla="*/ 3898 w 972509"/>
                    <a:gd name="connsiteY0" fmla="*/ 340167 h 1654394"/>
                    <a:gd name="connsiteX1" fmla="*/ 432641 w 972509"/>
                    <a:gd name="connsiteY1" fmla="*/ 38542 h 1654394"/>
                    <a:gd name="connsiteX2" fmla="*/ 972509 w 972509"/>
                    <a:gd name="connsiteY2" fmla="*/ 1022792 h 1654394"/>
                    <a:gd name="connsiteX3" fmla="*/ 264366 w 972509"/>
                    <a:gd name="connsiteY3" fmla="*/ 1635567 h 1654394"/>
                    <a:gd name="connsiteX4" fmla="*/ 3898 w 972509"/>
                    <a:gd name="connsiteY4" fmla="*/ 340167 h 1654394"/>
                    <a:gd name="connsiteX0" fmla="*/ 33658 w 1002269"/>
                    <a:gd name="connsiteY0" fmla="*/ 340167 h 1654394"/>
                    <a:gd name="connsiteX1" fmla="*/ 462401 w 1002269"/>
                    <a:gd name="connsiteY1" fmla="*/ 38542 h 1654394"/>
                    <a:gd name="connsiteX2" fmla="*/ 1002269 w 1002269"/>
                    <a:gd name="connsiteY2" fmla="*/ 1022792 h 1654394"/>
                    <a:gd name="connsiteX3" fmla="*/ 294126 w 1002269"/>
                    <a:gd name="connsiteY3" fmla="*/ 1635567 h 1654394"/>
                    <a:gd name="connsiteX4" fmla="*/ 57368 w 1002269"/>
                    <a:gd name="connsiteY4" fmla="*/ 791070 h 1654394"/>
                    <a:gd name="connsiteX5" fmla="*/ 33658 w 1002269"/>
                    <a:gd name="connsiteY5" fmla="*/ 340167 h 1654394"/>
                    <a:gd name="connsiteX0" fmla="*/ 72312 w 1040923"/>
                    <a:gd name="connsiteY0" fmla="*/ 327264 h 1626258"/>
                    <a:gd name="connsiteX1" fmla="*/ 501055 w 1040923"/>
                    <a:gd name="connsiteY1" fmla="*/ 25639 h 1626258"/>
                    <a:gd name="connsiteX2" fmla="*/ 1040923 w 1040923"/>
                    <a:gd name="connsiteY2" fmla="*/ 1009889 h 1626258"/>
                    <a:gd name="connsiteX3" fmla="*/ 332780 w 1040923"/>
                    <a:gd name="connsiteY3" fmla="*/ 1622664 h 1626258"/>
                    <a:gd name="connsiteX4" fmla="*/ 25042 w 1040923"/>
                    <a:gd name="connsiteY4" fmla="*/ 750128 h 1626258"/>
                    <a:gd name="connsiteX5" fmla="*/ 72312 w 1040923"/>
                    <a:gd name="connsiteY5" fmla="*/ 327264 h 1626258"/>
                    <a:gd name="connsiteX0" fmla="*/ 72312 w 1040923"/>
                    <a:gd name="connsiteY0" fmla="*/ 327264 h 1640287"/>
                    <a:gd name="connsiteX1" fmla="*/ 501055 w 1040923"/>
                    <a:gd name="connsiteY1" fmla="*/ 25639 h 1640287"/>
                    <a:gd name="connsiteX2" fmla="*/ 1040923 w 1040923"/>
                    <a:gd name="connsiteY2" fmla="*/ 1009889 h 1640287"/>
                    <a:gd name="connsiteX3" fmla="*/ 387785 w 1040923"/>
                    <a:gd name="connsiteY3" fmla="*/ 1636817 h 1640287"/>
                    <a:gd name="connsiteX4" fmla="*/ 25042 w 1040923"/>
                    <a:gd name="connsiteY4" fmla="*/ 750128 h 1640287"/>
                    <a:gd name="connsiteX5" fmla="*/ 72312 w 1040923"/>
                    <a:gd name="connsiteY5" fmla="*/ 327264 h 1640287"/>
                    <a:gd name="connsiteX0" fmla="*/ 72312 w 1040923"/>
                    <a:gd name="connsiteY0" fmla="*/ 327264 h 1640287"/>
                    <a:gd name="connsiteX1" fmla="*/ 501055 w 1040923"/>
                    <a:gd name="connsiteY1" fmla="*/ 25639 h 1640287"/>
                    <a:gd name="connsiteX2" fmla="*/ 1040923 w 1040923"/>
                    <a:gd name="connsiteY2" fmla="*/ 1009889 h 1640287"/>
                    <a:gd name="connsiteX3" fmla="*/ 387785 w 1040923"/>
                    <a:gd name="connsiteY3" fmla="*/ 1636817 h 1640287"/>
                    <a:gd name="connsiteX4" fmla="*/ 25042 w 1040923"/>
                    <a:gd name="connsiteY4" fmla="*/ 750128 h 1640287"/>
                    <a:gd name="connsiteX5" fmla="*/ 72312 w 1040923"/>
                    <a:gd name="connsiteY5" fmla="*/ 327264 h 164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40923" h="1640287">
                      <a:moveTo>
                        <a:pt x="72312" y="327264"/>
                      </a:moveTo>
                      <a:cubicBezTo>
                        <a:pt x="151648" y="206516"/>
                        <a:pt x="339620" y="-88132"/>
                        <a:pt x="501055" y="25639"/>
                      </a:cubicBezTo>
                      <a:cubicBezTo>
                        <a:pt x="662490" y="139410"/>
                        <a:pt x="863123" y="900540"/>
                        <a:pt x="1040923" y="1009889"/>
                      </a:cubicBezTo>
                      <a:cubicBezTo>
                        <a:pt x="1040923" y="1309738"/>
                        <a:pt x="557098" y="1680110"/>
                        <a:pt x="387785" y="1636817"/>
                      </a:cubicBezTo>
                      <a:cubicBezTo>
                        <a:pt x="218472" y="1593524"/>
                        <a:pt x="68453" y="966028"/>
                        <a:pt x="25042" y="750128"/>
                      </a:cubicBezTo>
                      <a:cubicBezTo>
                        <a:pt x="-18369" y="534228"/>
                        <a:pt x="-7024" y="448012"/>
                        <a:pt x="72312" y="32726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73" name="Oval 18"/>
              <p:cNvSpPr/>
              <p:nvPr/>
            </p:nvSpPr>
            <p:spPr>
              <a:xfrm>
                <a:off x="14319342" y="2106199"/>
                <a:ext cx="2434100" cy="3215044"/>
              </a:xfrm>
              <a:custGeom>
                <a:avLst/>
                <a:gdLst>
                  <a:gd name="connsiteX0" fmla="*/ 0 w 902297"/>
                  <a:gd name="connsiteY0" fmla="*/ 419800 h 839600"/>
                  <a:gd name="connsiteX1" fmla="*/ 451149 w 902297"/>
                  <a:gd name="connsiteY1" fmla="*/ 0 h 839600"/>
                  <a:gd name="connsiteX2" fmla="*/ 902298 w 902297"/>
                  <a:gd name="connsiteY2" fmla="*/ 419800 h 839600"/>
                  <a:gd name="connsiteX3" fmla="*/ 451149 w 902297"/>
                  <a:gd name="connsiteY3" fmla="*/ 839600 h 839600"/>
                  <a:gd name="connsiteX4" fmla="*/ 0 w 902297"/>
                  <a:gd name="connsiteY4" fmla="*/ 419800 h 839600"/>
                  <a:gd name="connsiteX0" fmla="*/ 0 w 1346798"/>
                  <a:gd name="connsiteY0" fmla="*/ 706730 h 1148322"/>
                  <a:gd name="connsiteX1" fmla="*/ 451149 w 1346798"/>
                  <a:gd name="connsiteY1" fmla="*/ 286930 h 1148322"/>
                  <a:gd name="connsiteX2" fmla="*/ 1346798 w 1346798"/>
                  <a:gd name="connsiteY2" fmla="*/ 80197 h 1148322"/>
                  <a:gd name="connsiteX3" fmla="*/ 451149 w 1346798"/>
                  <a:gd name="connsiteY3" fmla="*/ 1126530 h 1148322"/>
                  <a:gd name="connsiteX4" fmla="*/ 0 w 1346798"/>
                  <a:gd name="connsiteY4" fmla="*/ 706730 h 1148322"/>
                  <a:gd name="connsiteX0" fmla="*/ 0 w 1257898"/>
                  <a:gd name="connsiteY0" fmla="*/ 1963824 h 2008857"/>
                  <a:gd name="connsiteX1" fmla="*/ 362249 w 1257898"/>
                  <a:gd name="connsiteY1" fmla="*/ 324824 h 2008857"/>
                  <a:gd name="connsiteX2" fmla="*/ 1257898 w 1257898"/>
                  <a:gd name="connsiteY2" fmla="*/ 118091 h 2008857"/>
                  <a:gd name="connsiteX3" fmla="*/ 362249 w 1257898"/>
                  <a:gd name="connsiteY3" fmla="*/ 1164424 h 2008857"/>
                  <a:gd name="connsiteX4" fmla="*/ 0 w 1257898"/>
                  <a:gd name="connsiteY4" fmla="*/ 1963824 h 2008857"/>
                  <a:gd name="connsiteX0" fmla="*/ 35311 w 1293209"/>
                  <a:gd name="connsiteY0" fmla="*/ 1981101 h 2003262"/>
                  <a:gd name="connsiteX1" fmla="*/ 156260 w 1293209"/>
                  <a:gd name="connsiteY1" fmla="*/ 287068 h 2003262"/>
                  <a:gd name="connsiteX2" fmla="*/ 1293209 w 1293209"/>
                  <a:gd name="connsiteY2" fmla="*/ 135368 h 2003262"/>
                  <a:gd name="connsiteX3" fmla="*/ 397560 w 1293209"/>
                  <a:gd name="connsiteY3" fmla="*/ 1181701 h 2003262"/>
                  <a:gd name="connsiteX4" fmla="*/ 35311 w 1293209"/>
                  <a:gd name="connsiteY4" fmla="*/ 1981101 h 2003262"/>
                  <a:gd name="connsiteX0" fmla="*/ 6663 w 1264561"/>
                  <a:gd name="connsiteY0" fmla="*/ 1975213 h 1997374"/>
                  <a:gd name="connsiteX1" fmla="*/ 127612 w 1264561"/>
                  <a:gd name="connsiteY1" fmla="*/ 281180 h 1997374"/>
                  <a:gd name="connsiteX2" fmla="*/ 1264561 w 1264561"/>
                  <a:gd name="connsiteY2" fmla="*/ 129480 h 1997374"/>
                  <a:gd name="connsiteX3" fmla="*/ 368912 w 1264561"/>
                  <a:gd name="connsiteY3" fmla="*/ 1175813 h 1997374"/>
                  <a:gd name="connsiteX4" fmla="*/ 6663 w 1264561"/>
                  <a:gd name="connsiteY4" fmla="*/ 1975213 h 1997374"/>
                  <a:gd name="connsiteX0" fmla="*/ 21168 w 1279066"/>
                  <a:gd name="connsiteY0" fmla="*/ 1973833 h 1995820"/>
                  <a:gd name="connsiteX1" fmla="*/ 44751 w 1279066"/>
                  <a:gd name="connsiteY1" fmla="*/ 284034 h 1995820"/>
                  <a:gd name="connsiteX2" fmla="*/ 1279066 w 1279066"/>
                  <a:gd name="connsiteY2" fmla="*/ 128100 h 1995820"/>
                  <a:gd name="connsiteX3" fmla="*/ 383417 w 1279066"/>
                  <a:gd name="connsiteY3" fmla="*/ 1174433 h 1995820"/>
                  <a:gd name="connsiteX4" fmla="*/ 21168 w 1279066"/>
                  <a:gd name="connsiteY4" fmla="*/ 1973833 h 1995820"/>
                  <a:gd name="connsiteX0" fmla="*/ 19856 w 1277754"/>
                  <a:gd name="connsiteY0" fmla="*/ 1955075 h 1977062"/>
                  <a:gd name="connsiteX1" fmla="*/ 43439 w 1277754"/>
                  <a:gd name="connsiteY1" fmla="*/ 265276 h 1977062"/>
                  <a:gd name="connsiteX2" fmla="*/ 1277754 w 1277754"/>
                  <a:gd name="connsiteY2" fmla="*/ 109342 h 1977062"/>
                  <a:gd name="connsiteX3" fmla="*/ 382105 w 1277754"/>
                  <a:gd name="connsiteY3" fmla="*/ 1155675 h 1977062"/>
                  <a:gd name="connsiteX4" fmla="*/ 19856 w 1277754"/>
                  <a:gd name="connsiteY4" fmla="*/ 1955075 h 1977062"/>
                  <a:gd name="connsiteX0" fmla="*/ 19856 w 1277754"/>
                  <a:gd name="connsiteY0" fmla="*/ 1957323 h 1979658"/>
                  <a:gd name="connsiteX1" fmla="*/ 43439 w 1277754"/>
                  <a:gd name="connsiteY1" fmla="*/ 259058 h 1979658"/>
                  <a:gd name="connsiteX2" fmla="*/ 1277754 w 1277754"/>
                  <a:gd name="connsiteY2" fmla="*/ 111590 h 1979658"/>
                  <a:gd name="connsiteX3" fmla="*/ 382105 w 1277754"/>
                  <a:gd name="connsiteY3" fmla="*/ 1157923 h 1979658"/>
                  <a:gd name="connsiteX4" fmla="*/ 19856 w 1277754"/>
                  <a:gd name="connsiteY4" fmla="*/ 1957323 h 1979658"/>
                  <a:gd name="connsiteX0" fmla="*/ 142656 w 2206319"/>
                  <a:gd name="connsiteY0" fmla="*/ 1957323 h 2494746"/>
                  <a:gd name="connsiteX1" fmla="*/ 166239 w 2206319"/>
                  <a:gd name="connsiteY1" fmla="*/ 259058 h 2494746"/>
                  <a:gd name="connsiteX2" fmla="*/ 1400554 w 2206319"/>
                  <a:gd name="connsiteY2" fmla="*/ 111590 h 2494746"/>
                  <a:gd name="connsiteX3" fmla="*/ 2177072 w 2206319"/>
                  <a:gd name="connsiteY3" fmla="*/ 2381357 h 2494746"/>
                  <a:gd name="connsiteX4" fmla="*/ 142656 w 2206319"/>
                  <a:gd name="connsiteY4" fmla="*/ 1957323 h 2494746"/>
                  <a:gd name="connsiteX0" fmla="*/ 192552 w 2250521"/>
                  <a:gd name="connsiteY0" fmla="*/ 1987019 h 2524894"/>
                  <a:gd name="connsiteX1" fmla="*/ 216135 w 2250521"/>
                  <a:gd name="connsiteY1" fmla="*/ 288754 h 2524894"/>
                  <a:gd name="connsiteX2" fmla="*/ 1355200 w 2250521"/>
                  <a:gd name="connsiteY2" fmla="*/ 134936 h 2524894"/>
                  <a:gd name="connsiteX3" fmla="*/ 2226968 w 2250521"/>
                  <a:gd name="connsiteY3" fmla="*/ 2411053 h 2524894"/>
                  <a:gd name="connsiteX4" fmla="*/ 192552 w 2250521"/>
                  <a:gd name="connsiteY4" fmla="*/ 1987019 h 2524894"/>
                  <a:gd name="connsiteX0" fmla="*/ 192874 w 2251192"/>
                  <a:gd name="connsiteY0" fmla="*/ 1978177 h 2515149"/>
                  <a:gd name="connsiteX1" fmla="*/ 216457 w 2251192"/>
                  <a:gd name="connsiteY1" fmla="*/ 279912 h 2515149"/>
                  <a:gd name="connsiteX2" fmla="*/ 1361872 w 2251192"/>
                  <a:gd name="connsiteY2" fmla="*/ 138794 h 2515149"/>
                  <a:gd name="connsiteX3" fmla="*/ 2227290 w 2251192"/>
                  <a:gd name="connsiteY3" fmla="*/ 2402211 h 2515149"/>
                  <a:gd name="connsiteX4" fmla="*/ 192874 w 2251192"/>
                  <a:gd name="connsiteY4" fmla="*/ 1978177 h 2515149"/>
                  <a:gd name="connsiteX0" fmla="*/ 192874 w 2260277"/>
                  <a:gd name="connsiteY0" fmla="*/ 1978177 h 2515149"/>
                  <a:gd name="connsiteX1" fmla="*/ 216457 w 2260277"/>
                  <a:gd name="connsiteY1" fmla="*/ 279912 h 2515149"/>
                  <a:gd name="connsiteX2" fmla="*/ 1361872 w 2260277"/>
                  <a:gd name="connsiteY2" fmla="*/ 138794 h 2515149"/>
                  <a:gd name="connsiteX3" fmla="*/ 2227290 w 2260277"/>
                  <a:gd name="connsiteY3" fmla="*/ 2402211 h 2515149"/>
                  <a:gd name="connsiteX4" fmla="*/ 192874 w 2260277"/>
                  <a:gd name="connsiteY4" fmla="*/ 1978177 h 2515149"/>
                  <a:gd name="connsiteX0" fmla="*/ 192874 w 2260277"/>
                  <a:gd name="connsiteY0" fmla="*/ 1964564 h 2501536"/>
                  <a:gd name="connsiteX1" fmla="*/ 216457 w 2260277"/>
                  <a:gd name="connsiteY1" fmla="*/ 266299 h 2501536"/>
                  <a:gd name="connsiteX2" fmla="*/ 1361872 w 2260277"/>
                  <a:gd name="connsiteY2" fmla="*/ 125181 h 2501536"/>
                  <a:gd name="connsiteX3" fmla="*/ 2227290 w 2260277"/>
                  <a:gd name="connsiteY3" fmla="*/ 2388598 h 2501536"/>
                  <a:gd name="connsiteX4" fmla="*/ 192874 w 2260277"/>
                  <a:gd name="connsiteY4" fmla="*/ 1964564 h 2501536"/>
                  <a:gd name="connsiteX0" fmla="*/ 255217 w 2163518"/>
                  <a:gd name="connsiteY0" fmla="*/ 2984378 h 3114890"/>
                  <a:gd name="connsiteX1" fmla="*/ 126400 w 2163518"/>
                  <a:gd name="connsiteY1" fmla="*/ 320913 h 3114890"/>
                  <a:gd name="connsiteX2" fmla="*/ 1271815 w 2163518"/>
                  <a:gd name="connsiteY2" fmla="*/ 179795 h 3114890"/>
                  <a:gd name="connsiteX3" fmla="*/ 2137233 w 2163518"/>
                  <a:gd name="connsiteY3" fmla="*/ 2443212 h 3114890"/>
                  <a:gd name="connsiteX4" fmla="*/ 255217 w 2163518"/>
                  <a:gd name="connsiteY4" fmla="*/ 2984378 h 3114890"/>
                  <a:gd name="connsiteX0" fmla="*/ 293296 w 2201597"/>
                  <a:gd name="connsiteY0" fmla="*/ 2912036 h 3042548"/>
                  <a:gd name="connsiteX1" fmla="*/ 20580 w 2201597"/>
                  <a:gd name="connsiteY1" fmla="*/ 1567396 h 3042548"/>
                  <a:gd name="connsiteX2" fmla="*/ 164479 w 2201597"/>
                  <a:gd name="connsiteY2" fmla="*/ 248571 h 3042548"/>
                  <a:gd name="connsiteX3" fmla="*/ 1309894 w 2201597"/>
                  <a:gd name="connsiteY3" fmla="*/ 107453 h 3042548"/>
                  <a:gd name="connsiteX4" fmla="*/ 2175312 w 2201597"/>
                  <a:gd name="connsiteY4" fmla="*/ 2370870 h 3042548"/>
                  <a:gd name="connsiteX5" fmla="*/ 293296 w 2201597"/>
                  <a:gd name="connsiteY5" fmla="*/ 2912036 h 3042548"/>
                  <a:gd name="connsiteX0" fmla="*/ 410046 w 2318347"/>
                  <a:gd name="connsiteY0" fmla="*/ 2920913 h 2948594"/>
                  <a:gd name="connsiteX1" fmla="*/ 3980 w 2318347"/>
                  <a:gd name="connsiteY1" fmla="*/ 1773123 h 2948594"/>
                  <a:gd name="connsiteX2" fmla="*/ 281229 w 2318347"/>
                  <a:gd name="connsiteY2" fmla="*/ 257448 h 2948594"/>
                  <a:gd name="connsiteX3" fmla="*/ 1426644 w 2318347"/>
                  <a:gd name="connsiteY3" fmla="*/ 116330 h 2948594"/>
                  <a:gd name="connsiteX4" fmla="*/ 2292062 w 2318347"/>
                  <a:gd name="connsiteY4" fmla="*/ 2379747 h 2948594"/>
                  <a:gd name="connsiteX5" fmla="*/ 410046 w 2318347"/>
                  <a:gd name="connsiteY5" fmla="*/ 2920913 h 2948594"/>
                  <a:gd name="connsiteX0" fmla="*/ 257297 w 2165598"/>
                  <a:gd name="connsiteY0" fmla="*/ 2916817 h 2949990"/>
                  <a:gd name="connsiteX1" fmla="*/ 41731 w 2165598"/>
                  <a:gd name="connsiteY1" fmla="*/ 1680127 h 2949990"/>
                  <a:gd name="connsiteX2" fmla="*/ 128480 w 2165598"/>
                  <a:gd name="connsiteY2" fmla="*/ 253352 h 2949990"/>
                  <a:gd name="connsiteX3" fmla="*/ 1273895 w 2165598"/>
                  <a:gd name="connsiteY3" fmla="*/ 112234 h 2949990"/>
                  <a:gd name="connsiteX4" fmla="*/ 2139313 w 2165598"/>
                  <a:gd name="connsiteY4" fmla="*/ 2375651 h 2949990"/>
                  <a:gd name="connsiteX5" fmla="*/ 257297 w 2165598"/>
                  <a:gd name="connsiteY5" fmla="*/ 2916817 h 2949990"/>
                  <a:gd name="connsiteX0" fmla="*/ 390647 w 2160135"/>
                  <a:gd name="connsiteY0" fmla="*/ 3100967 h 3123576"/>
                  <a:gd name="connsiteX1" fmla="*/ 41731 w 2160135"/>
                  <a:gd name="connsiteY1" fmla="*/ 1680127 h 3123576"/>
                  <a:gd name="connsiteX2" fmla="*/ 128480 w 2160135"/>
                  <a:gd name="connsiteY2" fmla="*/ 253352 h 3123576"/>
                  <a:gd name="connsiteX3" fmla="*/ 1273895 w 2160135"/>
                  <a:gd name="connsiteY3" fmla="*/ 112234 h 3123576"/>
                  <a:gd name="connsiteX4" fmla="*/ 2139313 w 2160135"/>
                  <a:gd name="connsiteY4" fmla="*/ 2375651 h 3123576"/>
                  <a:gd name="connsiteX5" fmla="*/ 390647 w 2160135"/>
                  <a:gd name="connsiteY5" fmla="*/ 3100967 h 3123576"/>
                  <a:gd name="connsiteX0" fmla="*/ 390647 w 2452877"/>
                  <a:gd name="connsiteY0" fmla="*/ 3100967 h 3193676"/>
                  <a:gd name="connsiteX1" fmla="*/ 41731 w 2452877"/>
                  <a:gd name="connsiteY1" fmla="*/ 1680127 h 3193676"/>
                  <a:gd name="connsiteX2" fmla="*/ 128480 w 2452877"/>
                  <a:gd name="connsiteY2" fmla="*/ 253352 h 3193676"/>
                  <a:gd name="connsiteX3" fmla="*/ 1273895 w 2452877"/>
                  <a:gd name="connsiteY3" fmla="*/ 112234 h 3193676"/>
                  <a:gd name="connsiteX4" fmla="*/ 2437763 w 2452877"/>
                  <a:gd name="connsiteY4" fmla="*/ 2731251 h 3193676"/>
                  <a:gd name="connsiteX5" fmla="*/ 390647 w 2452877"/>
                  <a:gd name="connsiteY5" fmla="*/ 3100967 h 3193676"/>
                  <a:gd name="connsiteX0" fmla="*/ 390647 w 2271810"/>
                  <a:gd name="connsiteY0" fmla="*/ 3100967 h 3164314"/>
                  <a:gd name="connsiteX1" fmla="*/ 41731 w 2271810"/>
                  <a:gd name="connsiteY1" fmla="*/ 1680127 h 3164314"/>
                  <a:gd name="connsiteX2" fmla="*/ 128480 w 2271810"/>
                  <a:gd name="connsiteY2" fmla="*/ 253352 h 3164314"/>
                  <a:gd name="connsiteX3" fmla="*/ 1273895 w 2271810"/>
                  <a:gd name="connsiteY3" fmla="*/ 112234 h 3164314"/>
                  <a:gd name="connsiteX4" fmla="*/ 2253613 w 2271810"/>
                  <a:gd name="connsiteY4" fmla="*/ 2629651 h 3164314"/>
                  <a:gd name="connsiteX5" fmla="*/ 390647 w 2271810"/>
                  <a:gd name="connsiteY5" fmla="*/ 3100967 h 3164314"/>
                  <a:gd name="connsiteX0" fmla="*/ 390647 w 2729177"/>
                  <a:gd name="connsiteY0" fmla="*/ 3100967 h 3181541"/>
                  <a:gd name="connsiteX1" fmla="*/ 41731 w 2729177"/>
                  <a:gd name="connsiteY1" fmla="*/ 1680127 h 3181541"/>
                  <a:gd name="connsiteX2" fmla="*/ 128480 w 2729177"/>
                  <a:gd name="connsiteY2" fmla="*/ 253352 h 3181541"/>
                  <a:gd name="connsiteX3" fmla="*/ 1273895 w 2729177"/>
                  <a:gd name="connsiteY3" fmla="*/ 112234 h 3181541"/>
                  <a:gd name="connsiteX4" fmla="*/ 2717163 w 2729177"/>
                  <a:gd name="connsiteY4" fmla="*/ 2693151 h 3181541"/>
                  <a:gd name="connsiteX5" fmla="*/ 390647 w 2729177"/>
                  <a:gd name="connsiteY5" fmla="*/ 3100967 h 3181541"/>
                  <a:gd name="connsiteX0" fmla="*/ 390647 w 2779580"/>
                  <a:gd name="connsiteY0" fmla="*/ 3074988 h 3155562"/>
                  <a:gd name="connsiteX1" fmla="*/ 41731 w 2779580"/>
                  <a:gd name="connsiteY1" fmla="*/ 1654148 h 3155562"/>
                  <a:gd name="connsiteX2" fmla="*/ 128480 w 2779580"/>
                  <a:gd name="connsiteY2" fmla="*/ 227373 h 3155562"/>
                  <a:gd name="connsiteX3" fmla="*/ 1273895 w 2779580"/>
                  <a:gd name="connsiteY3" fmla="*/ 86255 h 3155562"/>
                  <a:gd name="connsiteX4" fmla="*/ 2041982 w 2779580"/>
                  <a:gd name="connsiteY4" fmla="*/ 1069949 h 3155562"/>
                  <a:gd name="connsiteX5" fmla="*/ 2717163 w 2779580"/>
                  <a:gd name="connsiteY5" fmla="*/ 2667172 h 3155562"/>
                  <a:gd name="connsiteX6" fmla="*/ 390647 w 2779580"/>
                  <a:gd name="connsiteY6" fmla="*/ 3074988 h 3155562"/>
                  <a:gd name="connsiteX0" fmla="*/ 390647 w 2759230"/>
                  <a:gd name="connsiteY0" fmla="*/ 3074988 h 3127721"/>
                  <a:gd name="connsiteX1" fmla="*/ 41731 w 2759230"/>
                  <a:gd name="connsiteY1" fmla="*/ 1654148 h 3127721"/>
                  <a:gd name="connsiteX2" fmla="*/ 128480 w 2759230"/>
                  <a:gd name="connsiteY2" fmla="*/ 227373 h 3127721"/>
                  <a:gd name="connsiteX3" fmla="*/ 1273895 w 2759230"/>
                  <a:gd name="connsiteY3" fmla="*/ 86255 h 3127721"/>
                  <a:gd name="connsiteX4" fmla="*/ 1845132 w 2759230"/>
                  <a:gd name="connsiteY4" fmla="*/ 1196949 h 3127721"/>
                  <a:gd name="connsiteX5" fmla="*/ 2717163 w 2759230"/>
                  <a:gd name="connsiteY5" fmla="*/ 2667172 h 3127721"/>
                  <a:gd name="connsiteX6" fmla="*/ 390647 w 2759230"/>
                  <a:gd name="connsiteY6" fmla="*/ 3074988 h 3127721"/>
                  <a:gd name="connsiteX0" fmla="*/ 390647 w 2826480"/>
                  <a:gd name="connsiteY0" fmla="*/ 3074988 h 3222387"/>
                  <a:gd name="connsiteX1" fmla="*/ 41731 w 2826480"/>
                  <a:gd name="connsiteY1" fmla="*/ 1654148 h 3222387"/>
                  <a:gd name="connsiteX2" fmla="*/ 128480 w 2826480"/>
                  <a:gd name="connsiteY2" fmla="*/ 227373 h 3222387"/>
                  <a:gd name="connsiteX3" fmla="*/ 1273895 w 2826480"/>
                  <a:gd name="connsiteY3" fmla="*/ 86255 h 3222387"/>
                  <a:gd name="connsiteX4" fmla="*/ 1845132 w 2826480"/>
                  <a:gd name="connsiteY4" fmla="*/ 1196949 h 3222387"/>
                  <a:gd name="connsiteX5" fmla="*/ 2787013 w 2826480"/>
                  <a:gd name="connsiteY5" fmla="*/ 2965622 h 3222387"/>
                  <a:gd name="connsiteX6" fmla="*/ 390647 w 2826480"/>
                  <a:gd name="connsiteY6" fmla="*/ 3074988 h 3222387"/>
                  <a:gd name="connsiteX0" fmla="*/ 390647 w 2805332"/>
                  <a:gd name="connsiteY0" fmla="*/ 3074988 h 3241804"/>
                  <a:gd name="connsiteX1" fmla="*/ 41731 w 2805332"/>
                  <a:gd name="connsiteY1" fmla="*/ 1654148 h 3241804"/>
                  <a:gd name="connsiteX2" fmla="*/ 128480 w 2805332"/>
                  <a:gd name="connsiteY2" fmla="*/ 227373 h 3241804"/>
                  <a:gd name="connsiteX3" fmla="*/ 1273895 w 2805332"/>
                  <a:gd name="connsiteY3" fmla="*/ 86255 h 3241804"/>
                  <a:gd name="connsiteX4" fmla="*/ 1845132 w 2805332"/>
                  <a:gd name="connsiteY4" fmla="*/ 1196949 h 3241804"/>
                  <a:gd name="connsiteX5" fmla="*/ 2787013 w 2805332"/>
                  <a:gd name="connsiteY5" fmla="*/ 2965622 h 3241804"/>
                  <a:gd name="connsiteX6" fmla="*/ 390647 w 2805332"/>
                  <a:gd name="connsiteY6" fmla="*/ 3074988 h 3241804"/>
                  <a:gd name="connsiteX0" fmla="*/ 390647 w 2857508"/>
                  <a:gd name="connsiteY0" fmla="*/ 3074988 h 3242177"/>
                  <a:gd name="connsiteX1" fmla="*/ 41731 w 2857508"/>
                  <a:gd name="connsiteY1" fmla="*/ 1654148 h 3242177"/>
                  <a:gd name="connsiteX2" fmla="*/ 128480 w 2857508"/>
                  <a:gd name="connsiteY2" fmla="*/ 227373 h 3242177"/>
                  <a:gd name="connsiteX3" fmla="*/ 1273895 w 2857508"/>
                  <a:gd name="connsiteY3" fmla="*/ 86255 h 3242177"/>
                  <a:gd name="connsiteX4" fmla="*/ 2143582 w 2857508"/>
                  <a:gd name="connsiteY4" fmla="*/ 847699 h 3242177"/>
                  <a:gd name="connsiteX5" fmla="*/ 2787013 w 2857508"/>
                  <a:gd name="connsiteY5" fmla="*/ 2965622 h 3242177"/>
                  <a:gd name="connsiteX6" fmla="*/ 390647 w 2857508"/>
                  <a:gd name="connsiteY6" fmla="*/ 3074988 h 3242177"/>
                  <a:gd name="connsiteX0" fmla="*/ 390647 w 2837102"/>
                  <a:gd name="connsiteY0" fmla="*/ 3074988 h 3232992"/>
                  <a:gd name="connsiteX1" fmla="*/ 41731 w 2837102"/>
                  <a:gd name="connsiteY1" fmla="*/ 1654148 h 3232992"/>
                  <a:gd name="connsiteX2" fmla="*/ 128480 w 2837102"/>
                  <a:gd name="connsiteY2" fmla="*/ 227373 h 3232992"/>
                  <a:gd name="connsiteX3" fmla="*/ 1273895 w 2837102"/>
                  <a:gd name="connsiteY3" fmla="*/ 86255 h 3232992"/>
                  <a:gd name="connsiteX4" fmla="*/ 1965782 w 2837102"/>
                  <a:gd name="connsiteY4" fmla="*/ 1006449 h 3232992"/>
                  <a:gd name="connsiteX5" fmla="*/ 2787013 w 2837102"/>
                  <a:gd name="connsiteY5" fmla="*/ 2965622 h 3232992"/>
                  <a:gd name="connsiteX6" fmla="*/ 390647 w 2837102"/>
                  <a:gd name="connsiteY6" fmla="*/ 3074988 h 3232992"/>
                  <a:gd name="connsiteX0" fmla="*/ 390647 w 2428690"/>
                  <a:gd name="connsiteY0" fmla="*/ 3074988 h 3236222"/>
                  <a:gd name="connsiteX1" fmla="*/ 41731 w 2428690"/>
                  <a:gd name="connsiteY1" fmla="*/ 1654148 h 3236222"/>
                  <a:gd name="connsiteX2" fmla="*/ 128480 w 2428690"/>
                  <a:gd name="connsiteY2" fmla="*/ 227373 h 3236222"/>
                  <a:gd name="connsiteX3" fmla="*/ 1273895 w 2428690"/>
                  <a:gd name="connsiteY3" fmla="*/ 86255 h 3236222"/>
                  <a:gd name="connsiteX4" fmla="*/ 1965782 w 2428690"/>
                  <a:gd name="connsiteY4" fmla="*/ 1006449 h 3236222"/>
                  <a:gd name="connsiteX5" fmla="*/ 2342513 w 2428690"/>
                  <a:gd name="connsiteY5" fmla="*/ 2971972 h 3236222"/>
                  <a:gd name="connsiteX6" fmla="*/ 390647 w 2428690"/>
                  <a:gd name="connsiteY6" fmla="*/ 3074988 h 3236222"/>
                  <a:gd name="connsiteX0" fmla="*/ 390647 w 2439691"/>
                  <a:gd name="connsiteY0" fmla="*/ 3074988 h 3206053"/>
                  <a:gd name="connsiteX1" fmla="*/ 41731 w 2439691"/>
                  <a:gd name="connsiteY1" fmla="*/ 1654148 h 3206053"/>
                  <a:gd name="connsiteX2" fmla="*/ 128480 w 2439691"/>
                  <a:gd name="connsiteY2" fmla="*/ 227373 h 3206053"/>
                  <a:gd name="connsiteX3" fmla="*/ 1273895 w 2439691"/>
                  <a:gd name="connsiteY3" fmla="*/ 86255 h 3206053"/>
                  <a:gd name="connsiteX4" fmla="*/ 1965782 w 2439691"/>
                  <a:gd name="connsiteY4" fmla="*/ 1006449 h 3206053"/>
                  <a:gd name="connsiteX5" fmla="*/ 2355213 w 2439691"/>
                  <a:gd name="connsiteY5" fmla="*/ 2908472 h 3206053"/>
                  <a:gd name="connsiteX6" fmla="*/ 390647 w 2439691"/>
                  <a:gd name="connsiteY6" fmla="*/ 3074988 h 3206053"/>
                  <a:gd name="connsiteX0" fmla="*/ 385056 w 2434100"/>
                  <a:gd name="connsiteY0" fmla="*/ 3083979 h 3215044"/>
                  <a:gd name="connsiteX1" fmla="*/ 36140 w 2434100"/>
                  <a:gd name="connsiteY1" fmla="*/ 1663139 h 3215044"/>
                  <a:gd name="connsiteX2" fmla="*/ 122889 w 2434100"/>
                  <a:gd name="connsiteY2" fmla="*/ 236364 h 3215044"/>
                  <a:gd name="connsiteX3" fmla="*/ 1179404 w 2434100"/>
                  <a:gd name="connsiteY3" fmla="*/ 82546 h 3215044"/>
                  <a:gd name="connsiteX4" fmla="*/ 1960191 w 2434100"/>
                  <a:gd name="connsiteY4" fmla="*/ 1015440 h 3215044"/>
                  <a:gd name="connsiteX5" fmla="*/ 2349622 w 2434100"/>
                  <a:gd name="connsiteY5" fmla="*/ 2917463 h 3215044"/>
                  <a:gd name="connsiteX6" fmla="*/ 385056 w 2434100"/>
                  <a:gd name="connsiteY6" fmla="*/ 3083979 h 3215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34100" h="3215044">
                    <a:moveTo>
                      <a:pt x="385056" y="3083979"/>
                    </a:moveTo>
                    <a:cubicBezTo>
                      <a:pt x="-524" y="2874925"/>
                      <a:pt x="57609" y="2107050"/>
                      <a:pt x="36140" y="1663139"/>
                    </a:cubicBezTo>
                    <a:cubicBezTo>
                      <a:pt x="14671" y="1219228"/>
                      <a:pt x="-67655" y="499796"/>
                      <a:pt x="122889" y="236364"/>
                    </a:cubicBezTo>
                    <a:cubicBezTo>
                      <a:pt x="313433" y="-27068"/>
                      <a:pt x="860487" y="-57883"/>
                      <a:pt x="1179404" y="82546"/>
                    </a:cubicBezTo>
                    <a:cubicBezTo>
                      <a:pt x="1498321" y="222975"/>
                      <a:pt x="1719646" y="585287"/>
                      <a:pt x="1960191" y="1015440"/>
                    </a:cubicBezTo>
                    <a:cubicBezTo>
                      <a:pt x="2200736" y="1445593"/>
                      <a:pt x="2612144" y="2572707"/>
                      <a:pt x="2349622" y="2917463"/>
                    </a:cubicBezTo>
                    <a:cubicBezTo>
                      <a:pt x="2087100" y="3262219"/>
                      <a:pt x="770636" y="3293033"/>
                      <a:pt x="385056" y="308397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4" name="Oval 5"/>
              <p:cNvSpPr/>
              <p:nvPr/>
            </p:nvSpPr>
            <p:spPr>
              <a:xfrm>
                <a:off x="16349554" y="2257877"/>
                <a:ext cx="2592491" cy="3164638"/>
              </a:xfrm>
              <a:custGeom>
                <a:avLst/>
                <a:gdLst>
                  <a:gd name="connsiteX0" fmla="*/ 0 w 2063750"/>
                  <a:gd name="connsiteY0" fmla="*/ 656966 h 1313931"/>
                  <a:gd name="connsiteX1" fmla="*/ 1031875 w 2063750"/>
                  <a:gd name="connsiteY1" fmla="*/ 0 h 1313931"/>
                  <a:gd name="connsiteX2" fmla="*/ 2063750 w 2063750"/>
                  <a:gd name="connsiteY2" fmla="*/ 656966 h 1313931"/>
                  <a:gd name="connsiteX3" fmla="*/ 1031875 w 2063750"/>
                  <a:gd name="connsiteY3" fmla="*/ 1313932 h 1313931"/>
                  <a:gd name="connsiteX4" fmla="*/ 0 w 2063750"/>
                  <a:gd name="connsiteY4" fmla="*/ 656966 h 1313931"/>
                  <a:gd name="connsiteX0" fmla="*/ 0 w 2286000"/>
                  <a:gd name="connsiteY0" fmla="*/ 300791 h 1365821"/>
                  <a:gd name="connsiteX1" fmla="*/ 1254125 w 2286000"/>
                  <a:gd name="connsiteY1" fmla="*/ 43875 h 1365821"/>
                  <a:gd name="connsiteX2" fmla="*/ 2286000 w 2286000"/>
                  <a:gd name="connsiteY2" fmla="*/ 700841 h 1365821"/>
                  <a:gd name="connsiteX3" fmla="*/ 1254125 w 2286000"/>
                  <a:gd name="connsiteY3" fmla="*/ 1357807 h 1365821"/>
                  <a:gd name="connsiteX4" fmla="*/ 0 w 2286000"/>
                  <a:gd name="connsiteY4" fmla="*/ 300791 h 1365821"/>
                  <a:gd name="connsiteX0" fmla="*/ 24224 w 2310224"/>
                  <a:gd name="connsiteY0" fmla="*/ 300791 h 1362323"/>
                  <a:gd name="connsiteX1" fmla="*/ 1278349 w 2310224"/>
                  <a:gd name="connsiteY1" fmla="*/ 43875 h 1362323"/>
                  <a:gd name="connsiteX2" fmla="*/ 2310224 w 2310224"/>
                  <a:gd name="connsiteY2" fmla="*/ 700841 h 1362323"/>
                  <a:gd name="connsiteX3" fmla="*/ 1278349 w 2310224"/>
                  <a:gd name="connsiteY3" fmla="*/ 1357807 h 1362323"/>
                  <a:gd name="connsiteX4" fmla="*/ 513174 w 2310224"/>
                  <a:gd name="connsiteY4" fmla="*/ 956282 h 1362323"/>
                  <a:gd name="connsiteX5" fmla="*/ 24224 w 2310224"/>
                  <a:gd name="connsiteY5" fmla="*/ 300791 h 1362323"/>
                  <a:gd name="connsiteX0" fmla="*/ 55817 w 2341817"/>
                  <a:gd name="connsiteY0" fmla="*/ 273140 h 1345071"/>
                  <a:gd name="connsiteX1" fmla="*/ 1309942 w 2341817"/>
                  <a:gd name="connsiteY1" fmla="*/ 16224 h 1345071"/>
                  <a:gd name="connsiteX2" fmla="*/ 2341817 w 2341817"/>
                  <a:gd name="connsiteY2" fmla="*/ 673190 h 1345071"/>
                  <a:gd name="connsiteX3" fmla="*/ 1309942 w 2341817"/>
                  <a:gd name="connsiteY3" fmla="*/ 1330156 h 1345071"/>
                  <a:gd name="connsiteX4" fmla="*/ 328867 w 2341817"/>
                  <a:gd name="connsiteY4" fmla="*/ 1061981 h 1345071"/>
                  <a:gd name="connsiteX5" fmla="*/ 55817 w 2341817"/>
                  <a:gd name="connsiteY5" fmla="*/ 273140 h 1345071"/>
                  <a:gd name="connsiteX0" fmla="*/ 55817 w 2341817"/>
                  <a:gd name="connsiteY0" fmla="*/ 273140 h 1345071"/>
                  <a:gd name="connsiteX1" fmla="*/ 1309942 w 2341817"/>
                  <a:gd name="connsiteY1" fmla="*/ 16224 h 1345071"/>
                  <a:gd name="connsiteX2" fmla="*/ 2341817 w 2341817"/>
                  <a:gd name="connsiteY2" fmla="*/ 673190 h 1345071"/>
                  <a:gd name="connsiteX3" fmla="*/ 1309942 w 2341817"/>
                  <a:gd name="connsiteY3" fmla="*/ 1330156 h 1345071"/>
                  <a:gd name="connsiteX4" fmla="*/ 328867 w 2341817"/>
                  <a:gd name="connsiteY4" fmla="*/ 1061981 h 1345071"/>
                  <a:gd name="connsiteX5" fmla="*/ 55817 w 2341817"/>
                  <a:gd name="connsiteY5" fmla="*/ 273140 h 1345071"/>
                  <a:gd name="connsiteX0" fmla="*/ 55817 w 2341817"/>
                  <a:gd name="connsiteY0" fmla="*/ 445597 h 1517528"/>
                  <a:gd name="connsiteX1" fmla="*/ 1309942 w 2341817"/>
                  <a:gd name="connsiteY1" fmla="*/ 188681 h 1517528"/>
                  <a:gd name="connsiteX2" fmla="*/ 2341817 w 2341817"/>
                  <a:gd name="connsiteY2" fmla="*/ 845647 h 1517528"/>
                  <a:gd name="connsiteX3" fmla="*/ 1309942 w 2341817"/>
                  <a:gd name="connsiteY3" fmla="*/ 1502613 h 1517528"/>
                  <a:gd name="connsiteX4" fmla="*/ 328867 w 2341817"/>
                  <a:gd name="connsiteY4" fmla="*/ 1234438 h 1517528"/>
                  <a:gd name="connsiteX5" fmla="*/ 55817 w 2341817"/>
                  <a:gd name="connsiteY5" fmla="*/ 445597 h 1517528"/>
                  <a:gd name="connsiteX0" fmla="*/ 55817 w 2376393"/>
                  <a:gd name="connsiteY0" fmla="*/ 293725 h 1365656"/>
                  <a:gd name="connsiteX1" fmla="*/ 1309942 w 2376393"/>
                  <a:gd name="connsiteY1" fmla="*/ 36809 h 1365656"/>
                  <a:gd name="connsiteX2" fmla="*/ 2056068 w 2376393"/>
                  <a:gd name="connsiteY2" fmla="*/ 72915 h 1365656"/>
                  <a:gd name="connsiteX3" fmla="*/ 2341817 w 2376393"/>
                  <a:gd name="connsiteY3" fmla="*/ 693775 h 1365656"/>
                  <a:gd name="connsiteX4" fmla="*/ 1309942 w 2376393"/>
                  <a:gd name="connsiteY4" fmla="*/ 1350741 h 1365656"/>
                  <a:gd name="connsiteX5" fmla="*/ 328867 w 2376393"/>
                  <a:gd name="connsiteY5" fmla="*/ 1082566 h 1365656"/>
                  <a:gd name="connsiteX6" fmla="*/ 55817 w 2376393"/>
                  <a:gd name="connsiteY6" fmla="*/ 293725 h 1365656"/>
                  <a:gd name="connsiteX0" fmla="*/ 55817 w 2630803"/>
                  <a:gd name="connsiteY0" fmla="*/ 2118428 h 3190359"/>
                  <a:gd name="connsiteX1" fmla="*/ 1309942 w 2630803"/>
                  <a:gd name="connsiteY1" fmla="*/ 1861512 h 3190359"/>
                  <a:gd name="connsiteX2" fmla="*/ 2576768 w 2630803"/>
                  <a:gd name="connsiteY2" fmla="*/ 5318 h 3190359"/>
                  <a:gd name="connsiteX3" fmla="*/ 2341817 w 2630803"/>
                  <a:gd name="connsiteY3" fmla="*/ 2518478 h 3190359"/>
                  <a:gd name="connsiteX4" fmla="*/ 1309942 w 2630803"/>
                  <a:gd name="connsiteY4" fmla="*/ 3175444 h 3190359"/>
                  <a:gd name="connsiteX5" fmla="*/ 328867 w 2630803"/>
                  <a:gd name="connsiteY5" fmla="*/ 2907269 h 3190359"/>
                  <a:gd name="connsiteX6" fmla="*/ 55817 w 2630803"/>
                  <a:gd name="connsiteY6" fmla="*/ 2118428 h 3190359"/>
                  <a:gd name="connsiteX0" fmla="*/ 55817 w 2688298"/>
                  <a:gd name="connsiteY0" fmla="*/ 2118428 h 3190359"/>
                  <a:gd name="connsiteX1" fmla="*/ 1309942 w 2688298"/>
                  <a:gd name="connsiteY1" fmla="*/ 1861512 h 3190359"/>
                  <a:gd name="connsiteX2" fmla="*/ 2576768 w 2688298"/>
                  <a:gd name="connsiteY2" fmla="*/ 5318 h 3190359"/>
                  <a:gd name="connsiteX3" fmla="*/ 2341817 w 2688298"/>
                  <a:gd name="connsiteY3" fmla="*/ 2518478 h 3190359"/>
                  <a:gd name="connsiteX4" fmla="*/ 1309942 w 2688298"/>
                  <a:gd name="connsiteY4" fmla="*/ 3175444 h 3190359"/>
                  <a:gd name="connsiteX5" fmla="*/ 328867 w 2688298"/>
                  <a:gd name="connsiteY5" fmla="*/ 2907269 h 3190359"/>
                  <a:gd name="connsiteX6" fmla="*/ 55817 w 2688298"/>
                  <a:gd name="connsiteY6" fmla="*/ 2118428 h 3190359"/>
                  <a:gd name="connsiteX0" fmla="*/ 55817 w 2642717"/>
                  <a:gd name="connsiteY0" fmla="*/ 2295800 h 3367731"/>
                  <a:gd name="connsiteX1" fmla="*/ 1309942 w 2642717"/>
                  <a:gd name="connsiteY1" fmla="*/ 2038884 h 3367731"/>
                  <a:gd name="connsiteX2" fmla="*/ 2500568 w 2642717"/>
                  <a:gd name="connsiteY2" fmla="*/ 4890 h 3367731"/>
                  <a:gd name="connsiteX3" fmla="*/ 2341817 w 2642717"/>
                  <a:gd name="connsiteY3" fmla="*/ 2695850 h 3367731"/>
                  <a:gd name="connsiteX4" fmla="*/ 1309942 w 2642717"/>
                  <a:gd name="connsiteY4" fmla="*/ 3352816 h 3367731"/>
                  <a:gd name="connsiteX5" fmla="*/ 328867 w 2642717"/>
                  <a:gd name="connsiteY5" fmla="*/ 3084641 h 3367731"/>
                  <a:gd name="connsiteX6" fmla="*/ 55817 w 2642717"/>
                  <a:gd name="connsiteY6" fmla="*/ 2295800 h 3367731"/>
                  <a:gd name="connsiteX0" fmla="*/ 55817 w 2642717"/>
                  <a:gd name="connsiteY0" fmla="*/ 2290910 h 3362841"/>
                  <a:gd name="connsiteX1" fmla="*/ 1309942 w 2642717"/>
                  <a:gd name="connsiteY1" fmla="*/ 2033994 h 3362841"/>
                  <a:gd name="connsiteX2" fmla="*/ 2500568 w 2642717"/>
                  <a:gd name="connsiteY2" fmla="*/ 0 h 3362841"/>
                  <a:gd name="connsiteX3" fmla="*/ 2341817 w 2642717"/>
                  <a:gd name="connsiteY3" fmla="*/ 2690960 h 3362841"/>
                  <a:gd name="connsiteX4" fmla="*/ 1309942 w 2642717"/>
                  <a:gd name="connsiteY4" fmla="*/ 3347926 h 3362841"/>
                  <a:gd name="connsiteX5" fmla="*/ 328867 w 2642717"/>
                  <a:gd name="connsiteY5" fmla="*/ 3079751 h 3362841"/>
                  <a:gd name="connsiteX6" fmla="*/ 55817 w 2642717"/>
                  <a:gd name="connsiteY6" fmla="*/ 2290910 h 3362841"/>
                  <a:gd name="connsiteX0" fmla="*/ 55817 w 2642717"/>
                  <a:gd name="connsiteY0" fmla="*/ 2290910 h 3362841"/>
                  <a:gd name="connsiteX1" fmla="*/ 1309942 w 2642717"/>
                  <a:gd name="connsiteY1" fmla="*/ 2033994 h 3362841"/>
                  <a:gd name="connsiteX2" fmla="*/ 2500568 w 2642717"/>
                  <a:gd name="connsiteY2" fmla="*/ 0 h 3362841"/>
                  <a:gd name="connsiteX3" fmla="*/ 2341817 w 2642717"/>
                  <a:gd name="connsiteY3" fmla="*/ 2690960 h 3362841"/>
                  <a:gd name="connsiteX4" fmla="*/ 1309942 w 2642717"/>
                  <a:gd name="connsiteY4" fmla="*/ 3347926 h 3362841"/>
                  <a:gd name="connsiteX5" fmla="*/ 328867 w 2642717"/>
                  <a:gd name="connsiteY5" fmla="*/ 3079751 h 3362841"/>
                  <a:gd name="connsiteX6" fmla="*/ 55817 w 2642717"/>
                  <a:gd name="connsiteY6" fmla="*/ 2290910 h 3362841"/>
                  <a:gd name="connsiteX0" fmla="*/ 55817 w 2642717"/>
                  <a:gd name="connsiteY0" fmla="*/ 2290910 h 3362841"/>
                  <a:gd name="connsiteX1" fmla="*/ 1309942 w 2642717"/>
                  <a:gd name="connsiteY1" fmla="*/ 2033994 h 3362841"/>
                  <a:gd name="connsiteX2" fmla="*/ 2500568 w 2642717"/>
                  <a:gd name="connsiteY2" fmla="*/ 0 h 3362841"/>
                  <a:gd name="connsiteX3" fmla="*/ 2341817 w 2642717"/>
                  <a:gd name="connsiteY3" fmla="*/ 2690960 h 3362841"/>
                  <a:gd name="connsiteX4" fmla="*/ 1309942 w 2642717"/>
                  <a:gd name="connsiteY4" fmla="*/ 3347926 h 3362841"/>
                  <a:gd name="connsiteX5" fmla="*/ 328867 w 2642717"/>
                  <a:gd name="connsiteY5" fmla="*/ 3079751 h 3362841"/>
                  <a:gd name="connsiteX6" fmla="*/ 55817 w 2642717"/>
                  <a:gd name="connsiteY6" fmla="*/ 2290910 h 3362841"/>
                  <a:gd name="connsiteX0" fmla="*/ 55817 w 2642717"/>
                  <a:gd name="connsiteY0" fmla="*/ 2290910 h 3362841"/>
                  <a:gd name="connsiteX1" fmla="*/ 1309942 w 2642717"/>
                  <a:gd name="connsiteY1" fmla="*/ 2033994 h 3362841"/>
                  <a:gd name="connsiteX2" fmla="*/ 2500568 w 2642717"/>
                  <a:gd name="connsiteY2" fmla="*/ 0 h 3362841"/>
                  <a:gd name="connsiteX3" fmla="*/ 2341817 w 2642717"/>
                  <a:gd name="connsiteY3" fmla="*/ 2690960 h 3362841"/>
                  <a:gd name="connsiteX4" fmla="*/ 1309942 w 2642717"/>
                  <a:gd name="connsiteY4" fmla="*/ 3347926 h 3362841"/>
                  <a:gd name="connsiteX5" fmla="*/ 328867 w 2642717"/>
                  <a:gd name="connsiteY5" fmla="*/ 3079751 h 3362841"/>
                  <a:gd name="connsiteX6" fmla="*/ 55817 w 2642717"/>
                  <a:gd name="connsiteY6" fmla="*/ 2290910 h 3362841"/>
                  <a:gd name="connsiteX0" fmla="*/ 63323 w 2650223"/>
                  <a:gd name="connsiteY0" fmla="*/ 2290910 h 3362841"/>
                  <a:gd name="connsiteX1" fmla="*/ 1425398 w 2650223"/>
                  <a:gd name="connsiteY1" fmla="*/ 2053044 h 3362841"/>
                  <a:gd name="connsiteX2" fmla="*/ 2508074 w 2650223"/>
                  <a:gd name="connsiteY2" fmla="*/ 0 h 3362841"/>
                  <a:gd name="connsiteX3" fmla="*/ 2349323 w 2650223"/>
                  <a:gd name="connsiteY3" fmla="*/ 2690960 h 3362841"/>
                  <a:gd name="connsiteX4" fmla="*/ 1317448 w 2650223"/>
                  <a:gd name="connsiteY4" fmla="*/ 3347926 h 3362841"/>
                  <a:gd name="connsiteX5" fmla="*/ 336373 w 2650223"/>
                  <a:gd name="connsiteY5" fmla="*/ 3079751 h 3362841"/>
                  <a:gd name="connsiteX6" fmla="*/ 63323 w 2650223"/>
                  <a:gd name="connsiteY6" fmla="*/ 2290910 h 3362841"/>
                  <a:gd name="connsiteX0" fmla="*/ 63323 w 2628955"/>
                  <a:gd name="connsiteY0" fmla="*/ 2290910 h 3371397"/>
                  <a:gd name="connsiteX1" fmla="*/ 1425398 w 2628955"/>
                  <a:gd name="connsiteY1" fmla="*/ 2053044 h 3371397"/>
                  <a:gd name="connsiteX2" fmla="*/ 2508074 w 2628955"/>
                  <a:gd name="connsiteY2" fmla="*/ 0 h 3371397"/>
                  <a:gd name="connsiteX3" fmla="*/ 2298523 w 2628955"/>
                  <a:gd name="connsiteY3" fmla="*/ 2544910 h 3371397"/>
                  <a:gd name="connsiteX4" fmla="*/ 1317448 w 2628955"/>
                  <a:gd name="connsiteY4" fmla="*/ 3347926 h 3371397"/>
                  <a:gd name="connsiteX5" fmla="*/ 336373 w 2628955"/>
                  <a:gd name="connsiteY5" fmla="*/ 3079751 h 3371397"/>
                  <a:gd name="connsiteX6" fmla="*/ 63323 w 2628955"/>
                  <a:gd name="connsiteY6" fmla="*/ 2290910 h 3371397"/>
                  <a:gd name="connsiteX0" fmla="*/ 63323 w 2572709"/>
                  <a:gd name="connsiteY0" fmla="*/ 2290910 h 3371397"/>
                  <a:gd name="connsiteX1" fmla="*/ 1425398 w 2572709"/>
                  <a:gd name="connsiteY1" fmla="*/ 2053044 h 3371397"/>
                  <a:gd name="connsiteX2" fmla="*/ 2508074 w 2572709"/>
                  <a:gd name="connsiteY2" fmla="*/ 0 h 3371397"/>
                  <a:gd name="connsiteX3" fmla="*/ 2298523 w 2572709"/>
                  <a:gd name="connsiteY3" fmla="*/ 2544910 h 3371397"/>
                  <a:gd name="connsiteX4" fmla="*/ 1317448 w 2572709"/>
                  <a:gd name="connsiteY4" fmla="*/ 3347926 h 3371397"/>
                  <a:gd name="connsiteX5" fmla="*/ 336373 w 2572709"/>
                  <a:gd name="connsiteY5" fmla="*/ 3079751 h 3371397"/>
                  <a:gd name="connsiteX6" fmla="*/ 63323 w 2572709"/>
                  <a:gd name="connsiteY6" fmla="*/ 2290910 h 3371397"/>
                  <a:gd name="connsiteX0" fmla="*/ 63323 w 2572709"/>
                  <a:gd name="connsiteY0" fmla="*/ 2290910 h 3419383"/>
                  <a:gd name="connsiteX1" fmla="*/ 1425398 w 2572709"/>
                  <a:gd name="connsiteY1" fmla="*/ 2053044 h 3419383"/>
                  <a:gd name="connsiteX2" fmla="*/ 2508074 w 2572709"/>
                  <a:gd name="connsiteY2" fmla="*/ 0 h 3419383"/>
                  <a:gd name="connsiteX3" fmla="*/ 2298523 w 2572709"/>
                  <a:gd name="connsiteY3" fmla="*/ 2544910 h 3419383"/>
                  <a:gd name="connsiteX4" fmla="*/ 1317448 w 2572709"/>
                  <a:gd name="connsiteY4" fmla="*/ 3347926 h 3419383"/>
                  <a:gd name="connsiteX5" fmla="*/ 336373 w 2572709"/>
                  <a:gd name="connsiteY5" fmla="*/ 3079751 h 3419383"/>
                  <a:gd name="connsiteX6" fmla="*/ 63323 w 2572709"/>
                  <a:gd name="connsiteY6" fmla="*/ 2290910 h 3419383"/>
                  <a:gd name="connsiteX0" fmla="*/ 63323 w 2572709"/>
                  <a:gd name="connsiteY0" fmla="*/ 2290910 h 3271576"/>
                  <a:gd name="connsiteX1" fmla="*/ 1425398 w 2572709"/>
                  <a:gd name="connsiteY1" fmla="*/ 2053044 h 3271576"/>
                  <a:gd name="connsiteX2" fmla="*/ 2508074 w 2572709"/>
                  <a:gd name="connsiteY2" fmla="*/ 0 h 3271576"/>
                  <a:gd name="connsiteX3" fmla="*/ 2298523 w 2572709"/>
                  <a:gd name="connsiteY3" fmla="*/ 2544910 h 3271576"/>
                  <a:gd name="connsiteX4" fmla="*/ 1133298 w 2572709"/>
                  <a:gd name="connsiteY4" fmla="*/ 3157426 h 3271576"/>
                  <a:gd name="connsiteX5" fmla="*/ 336373 w 2572709"/>
                  <a:gd name="connsiteY5" fmla="*/ 3079751 h 3271576"/>
                  <a:gd name="connsiteX6" fmla="*/ 63323 w 2572709"/>
                  <a:gd name="connsiteY6" fmla="*/ 2290910 h 3271576"/>
                  <a:gd name="connsiteX0" fmla="*/ 134628 w 2644014"/>
                  <a:gd name="connsiteY0" fmla="*/ 2290910 h 3173097"/>
                  <a:gd name="connsiteX1" fmla="*/ 1496703 w 2644014"/>
                  <a:gd name="connsiteY1" fmla="*/ 2053044 h 3173097"/>
                  <a:gd name="connsiteX2" fmla="*/ 2579379 w 2644014"/>
                  <a:gd name="connsiteY2" fmla="*/ 0 h 3173097"/>
                  <a:gd name="connsiteX3" fmla="*/ 2369828 w 2644014"/>
                  <a:gd name="connsiteY3" fmla="*/ 2544910 h 3173097"/>
                  <a:gd name="connsiteX4" fmla="*/ 1204603 w 2644014"/>
                  <a:gd name="connsiteY4" fmla="*/ 3157426 h 3173097"/>
                  <a:gd name="connsiteX5" fmla="*/ 191778 w 2644014"/>
                  <a:gd name="connsiteY5" fmla="*/ 2914651 h 3173097"/>
                  <a:gd name="connsiteX6" fmla="*/ 134628 w 2644014"/>
                  <a:gd name="connsiteY6" fmla="*/ 2290910 h 3173097"/>
                  <a:gd name="connsiteX0" fmla="*/ 134628 w 2644014"/>
                  <a:gd name="connsiteY0" fmla="*/ 2290910 h 3155716"/>
                  <a:gd name="connsiteX1" fmla="*/ 1496703 w 2644014"/>
                  <a:gd name="connsiteY1" fmla="*/ 2053044 h 3155716"/>
                  <a:gd name="connsiteX2" fmla="*/ 2579379 w 2644014"/>
                  <a:gd name="connsiteY2" fmla="*/ 0 h 3155716"/>
                  <a:gd name="connsiteX3" fmla="*/ 2369828 w 2644014"/>
                  <a:gd name="connsiteY3" fmla="*/ 2544910 h 3155716"/>
                  <a:gd name="connsiteX4" fmla="*/ 1071253 w 2644014"/>
                  <a:gd name="connsiteY4" fmla="*/ 3138376 h 3155716"/>
                  <a:gd name="connsiteX5" fmla="*/ 191778 w 2644014"/>
                  <a:gd name="connsiteY5" fmla="*/ 2914651 h 3155716"/>
                  <a:gd name="connsiteX6" fmla="*/ 134628 w 2644014"/>
                  <a:gd name="connsiteY6" fmla="*/ 2290910 h 3155716"/>
                  <a:gd name="connsiteX0" fmla="*/ 134628 w 2625434"/>
                  <a:gd name="connsiteY0" fmla="*/ 2290910 h 3160982"/>
                  <a:gd name="connsiteX1" fmla="*/ 1496703 w 2625434"/>
                  <a:gd name="connsiteY1" fmla="*/ 2053044 h 3160982"/>
                  <a:gd name="connsiteX2" fmla="*/ 2579379 w 2625434"/>
                  <a:gd name="connsiteY2" fmla="*/ 0 h 3160982"/>
                  <a:gd name="connsiteX3" fmla="*/ 2223778 w 2625434"/>
                  <a:gd name="connsiteY3" fmla="*/ 2462360 h 3160982"/>
                  <a:gd name="connsiteX4" fmla="*/ 1071253 w 2625434"/>
                  <a:gd name="connsiteY4" fmla="*/ 3138376 h 3160982"/>
                  <a:gd name="connsiteX5" fmla="*/ 191778 w 2625434"/>
                  <a:gd name="connsiteY5" fmla="*/ 2914651 h 3160982"/>
                  <a:gd name="connsiteX6" fmla="*/ 134628 w 2625434"/>
                  <a:gd name="connsiteY6" fmla="*/ 2290910 h 3160982"/>
                  <a:gd name="connsiteX0" fmla="*/ 134628 w 2625434"/>
                  <a:gd name="connsiteY0" fmla="*/ 2290910 h 3160982"/>
                  <a:gd name="connsiteX1" fmla="*/ 1496703 w 2625434"/>
                  <a:gd name="connsiteY1" fmla="*/ 2053044 h 3160982"/>
                  <a:gd name="connsiteX2" fmla="*/ 2579379 w 2625434"/>
                  <a:gd name="connsiteY2" fmla="*/ 0 h 3160982"/>
                  <a:gd name="connsiteX3" fmla="*/ 2223778 w 2625434"/>
                  <a:gd name="connsiteY3" fmla="*/ 2462360 h 3160982"/>
                  <a:gd name="connsiteX4" fmla="*/ 1071253 w 2625434"/>
                  <a:gd name="connsiteY4" fmla="*/ 3138376 h 3160982"/>
                  <a:gd name="connsiteX5" fmla="*/ 191778 w 2625434"/>
                  <a:gd name="connsiteY5" fmla="*/ 2914651 h 3160982"/>
                  <a:gd name="connsiteX6" fmla="*/ 134628 w 2625434"/>
                  <a:gd name="connsiteY6" fmla="*/ 2290910 h 3160982"/>
                  <a:gd name="connsiteX0" fmla="*/ 134628 w 2612475"/>
                  <a:gd name="connsiteY0" fmla="*/ 2290910 h 3160982"/>
                  <a:gd name="connsiteX1" fmla="*/ 1496703 w 2612475"/>
                  <a:gd name="connsiteY1" fmla="*/ 2053044 h 3160982"/>
                  <a:gd name="connsiteX2" fmla="*/ 2579379 w 2612475"/>
                  <a:gd name="connsiteY2" fmla="*/ 0 h 3160982"/>
                  <a:gd name="connsiteX3" fmla="*/ 2223778 w 2612475"/>
                  <a:gd name="connsiteY3" fmla="*/ 2462360 h 3160982"/>
                  <a:gd name="connsiteX4" fmla="*/ 1071253 w 2612475"/>
                  <a:gd name="connsiteY4" fmla="*/ 3138376 h 3160982"/>
                  <a:gd name="connsiteX5" fmla="*/ 191778 w 2612475"/>
                  <a:gd name="connsiteY5" fmla="*/ 2914651 h 3160982"/>
                  <a:gd name="connsiteX6" fmla="*/ 134628 w 2612475"/>
                  <a:gd name="connsiteY6" fmla="*/ 2290910 h 3160982"/>
                  <a:gd name="connsiteX0" fmla="*/ 134628 w 2606343"/>
                  <a:gd name="connsiteY0" fmla="*/ 2290910 h 3151433"/>
                  <a:gd name="connsiteX1" fmla="*/ 1496703 w 2606343"/>
                  <a:gd name="connsiteY1" fmla="*/ 2053044 h 3151433"/>
                  <a:gd name="connsiteX2" fmla="*/ 2579379 w 2606343"/>
                  <a:gd name="connsiteY2" fmla="*/ 0 h 3151433"/>
                  <a:gd name="connsiteX3" fmla="*/ 2071378 w 2606343"/>
                  <a:gd name="connsiteY3" fmla="*/ 2614760 h 3151433"/>
                  <a:gd name="connsiteX4" fmla="*/ 1071253 w 2606343"/>
                  <a:gd name="connsiteY4" fmla="*/ 3138376 h 3151433"/>
                  <a:gd name="connsiteX5" fmla="*/ 191778 w 2606343"/>
                  <a:gd name="connsiteY5" fmla="*/ 2914651 h 3151433"/>
                  <a:gd name="connsiteX6" fmla="*/ 134628 w 2606343"/>
                  <a:gd name="connsiteY6" fmla="*/ 2290910 h 3151433"/>
                  <a:gd name="connsiteX0" fmla="*/ 134628 w 2615140"/>
                  <a:gd name="connsiteY0" fmla="*/ 2290910 h 3151433"/>
                  <a:gd name="connsiteX1" fmla="*/ 1496703 w 2615140"/>
                  <a:gd name="connsiteY1" fmla="*/ 2053044 h 3151433"/>
                  <a:gd name="connsiteX2" fmla="*/ 2579379 w 2615140"/>
                  <a:gd name="connsiteY2" fmla="*/ 0 h 3151433"/>
                  <a:gd name="connsiteX3" fmla="*/ 2071378 w 2615140"/>
                  <a:gd name="connsiteY3" fmla="*/ 2614760 h 3151433"/>
                  <a:gd name="connsiteX4" fmla="*/ 1071253 w 2615140"/>
                  <a:gd name="connsiteY4" fmla="*/ 3138376 h 3151433"/>
                  <a:gd name="connsiteX5" fmla="*/ 191778 w 2615140"/>
                  <a:gd name="connsiteY5" fmla="*/ 2914651 h 3151433"/>
                  <a:gd name="connsiteX6" fmla="*/ 134628 w 2615140"/>
                  <a:gd name="connsiteY6" fmla="*/ 2290910 h 3151433"/>
                  <a:gd name="connsiteX0" fmla="*/ 134628 w 2615140"/>
                  <a:gd name="connsiteY0" fmla="*/ 2290910 h 3151433"/>
                  <a:gd name="connsiteX1" fmla="*/ 1496703 w 2615140"/>
                  <a:gd name="connsiteY1" fmla="*/ 2053044 h 3151433"/>
                  <a:gd name="connsiteX2" fmla="*/ 2579379 w 2615140"/>
                  <a:gd name="connsiteY2" fmla="*/ 0 h 3151433"/>
                  <a:gd name="connsiteX3" fmla="*/ 2071378 w 2615140"/>
                  <a:gd name="connsiteY3" fmla="*/ 2614760 h 3151433"/>
                  <a:gd name="connsiteX4" fmla="*/ 1071253 w 2615140"/>
                  <a:gd name="connsiteY4" fmla="*/ 3138376 h 3151433"/>
                  <a:gd name="connsiteX5" fmla="*/ 191778 w 2615140"/>
                  <a:gd name="connsiteY5" fmla="*/ 2914651 h 3151433"/>
                  <a:gd name="connsiteX6" fmla="*/ 134628 w 2615140"/>
                  <a:gd name="connsiteY6" fmla="*/ 2290910 h 3151433"/>
                  <a:gd name="connsiteX0" fmla="*/ 134628 w 2617560"/>
                  <a:gd name="connsiteY0" fmla="*/ 2290910 h 3153486"/>
                  <a:gd name="connsiteX1" fmla="*/ 1496703 w 2617560"/>
                  <a:gd name="connsiteY1" fmla="*/ 2053044 h 3153486"/>
                  <a:gd name="connsiteX2" fmla="*/ 2579379 w 2617560"/>
                  <a:gd name="connsiteY2" fmla="*/ 0 h 3153486"/>
                  <a:gd name="connsiteX3" fmla="*/ 2111595 w 2617560"/>
                  <a:gd name="connsiteY3" fmla="*/ 2580893 h 3153486"/>
                  <a:gd name="connsiteX4" fmla="*/ 1071253 w 2617560"/>
                  <a:gd name="connsiteY4" fmla="*/ 3138376 h 3153486"/>
                  <a:gd name="connsiteX5" fmla="*/ 191778 w 2617560"/>
                  <a:gd name="connsiteY5" fmla="*/ 2914651 h 3153486"/>
                  <a:gd name="connsiteX6" fmla="*/ 134628 w 2617560"/>
                  <a:gd name="connsiteY6" fmla="*/ 2290910 h 3153486"/>
                  <a:gd name="connsiteX0" fmla="*/ 134628 w 2611356"/>
                  <a:gd name="connsiteY0" fmla="*/ 2290910 h 3153486"/>
                  <a:gd name="connsiteX1" fmla="*/ 1496703 w 2611356"/>
                  <a:gd name="connsiteY1" fmla="*/ 2053044 h 3153486"/>
                  <a:gd name="connsiteX2" fmla="*/ 2579379 w 2611356"/>
                  <a:gd name="connsiteY2" fmla="*/ 0 h 3153486"/>
                  <a:gd name="connsiteX3" fmla="*/ 2111595 w 2611356"/>
                  <a:gd name="connsiteY3" fmla="*/ 2580893 h 3153486"/>
                  <a:gd name="connsiteX4" fmla="*/ 1071253 w 2611356"/>
                  <a:gd name="connsiteY4" fmla="*/ 3138376 h 3153486"/>
                  <a:gd name="connsiteX5" fmla="*/ 191778 w 2611356"/>
                  <a:gd name="connsiteY5" fmla="*/ 2914651 h 3153486"/>
                  <a:gd name="connsiteX6" fmla="*/ 134628 w 2611356"/>
                  <a:gd name="connsiteY6" fmla="*/ 2290910 h 3153486"/>
                  <a:gd name="connsiteX0" fmla="*/ 134628 w 2606432"/>
                  <a:gd name="connsiteY0" fmla="*/ 2290910 h 3150052"/>
                  <a:gd name="connsiteX1" fmla="*/ 1496703 w 2606432"/>
                  <a:gd name="connsiteY1" fmla="*/ 2053044 h 3150052"/>
                  <a:gd name="connsiteX2" fmla="*/ 2579379 w 2606432"/>
                  <a:gd name="connsiteY2" fmla="*/ 0 h 3150052"/>
                  <a:gd name="connsiteX3" fmla="*/ 1984595 w 2606432"/>
                  <a:gd name="connsiteY3" fmla="*/ 2638043 h 3150052"/>
                  <a:gd name="connsiteX4" fmla="*/ 1071253 w 2606432"/>
                  <a:gd name="connsiteY4" fmla="*/ 3138376 h 3150052"/>
                  <a:gd name="connsiteX5" fmla="*/ 191778 w 2606432"/>
                  <a:gd name="connsiteY5" fmla="*/ 2914651 h 3150052"/>
                  <a:gd name="connsiteX6" fmla="*/ 134628 w 2606432"/>
                  <a:gd name="connsiteY6" fmla="*/ 2290910 h 3150052"/>
                  <a:gd name="connsiteX0" fmla="*/ 134628 w 2606432"/>
                  <a:gd name="connsiteY0" fmla="*/ 2290910 h 3150052"/>
                  <a:gd name="connsiteX1" fmla="*/ 1496703 w 2606432"/>
                  <a:gd name="connsiteY1" fmla="*/ 2053044 h 3150052"/>
                  <a:gd name="connsiteX2" fmla="*/ 2579379 w 2606432"/>
                  <a:gd name="connsiteY2" fmla="*/ 0 h 3150052"/>
                  <a:gd name="connsiteX3" fmla="*/ 1984595 w 2606432"/>
                  <a:gd name="connsiteY3" fmla="*/ 2638043 h 3150052"/>
                  <a:gd name="connsiteX4" fmla="*/ 1071253 w 2606432"/>
                  <a:gd name="connsiteY4" fmla="*/ 3138376 h 3150052"/>
                  <a:gd name="connsiteX5" fmla="*/ 191778 w 2606432"/>
                  <a:gd name="connsiteY5" fmla="*/ 2914651 h 3150052"/>
                  <a:gd name="connsiteX6" fmla="*/ 134628 w 2606432"/>
                  <a:gd name="connsiteY6" fmla="*/ 2290910 h 3150052"/>
                  <a:gd name="connsiteX0" fmla="*/ 134628 w 2613912"/>
                  <a:gd name="connsiteY0" fmla="*/ 2290910 h 3150052"/>
                  <a:gd name="connsiteX1" fmla="*/ 1496703 w 2613912"/>
                  <a:gd name="connsiteY1" fmla="*/ 2053044 h 3150052"/>
                  <a:gd name="connsiteX2" fmla="*/ 2579379 w 2613912"/>
                  <a:gd name="connsiteY2" fmla="*/ 0 h 3150052"/>
                  <a:gd name="connsiteX3" fmla="*/ 1984595 w 2613912"/>
                  <a:gd name="connsiteY3" fmla="*/ 2638043 h 3150052"/>
                  <a:gd name="connsiteX4" fmla="*/ 1071253 w 2613912"/>
                  <a:gd name="connsiteY4" fmla="*/ 3138376 h 3150052"/>
                  <a:gd name="connsiteX5" fmla="*/ 191778 w 2613912"/>
                  <a:gd name="connsiteY5" fmla="*/ 2914651 h 3150052"/>
                  <a:gd name="connsiteX6" fmla="*/ 134628 w 2613912"/>
                  <a:gd name="connsiteY6" fmla="*/ 2290910 h 3150052"/>
                  <a:gd name="connsiteX0" fmla="*/ 134628 w 2613912"/>
                  <a:gd name="connsiteY0" fmla="*/ 2290910 h 3150052"/>
                  <a:gd name="connsiteX1" fmla="*/ 1496703 w 2613912"/>
                  <a:gd name="connsiteY1" fmla="*/ 2053044 h 3150052"/>
                  <a:gd name="connsiteX2" fmla="*/ 2579379 w 2613912"/>
                  <a:gd name="connsiteY2" fmla="*/ 0 h 3150052"/>
                  <a:gd name="connsiteX3" fmla="*/ 1984595 w 2613912"/>
                  <a:gd name="connsiteY3" fmla="*/ 2638043 h 3150052"/>
                  <a:gd name="connsiteX4" fmla="*/ 1071253 w 2613912"/>
                  <a:gd name="connsiteY4" fmla="*/ 3138376 h 3150052"/>
                  <a:gd name="connsiteX5" fmla="*/ 191778 w 2613912"/>
                  <a:gd name="connsiteY5" fmla="*/ 2914651 h 3150052"/>
                  <a:gd name="connsiteX6" fmla="*/ 134628 w 2613912"/>
                  <a:gd name="connsiteY6" fmla="*/ 2290910 h 3150052"/>
                  <a:gd name="connsiteX0" fmla="*/ 134628 w 2614135"/>
                  <a:gd name="connsiteY0" fmla="*/ 2290910 h 3150551"/>
                  <a:gd name="connsiteX1" fmla="*/ 1496703 w 2614135"/>
                  <a:gd name="connsiteY1" fmla="*/ 2053044 h 3150551"/>
                  <a:gd name="connsiteX2" fmla="*/ 2579379 w 2614135"/>
                  <a:gd name="connsiteY2" fmla="*/ 0 h 3150551"/>
                  <a:gd name="connsiteX3" fmla="*/ 1988828 w 2614135"/>
                  <a:gd name="connsiteY3" fmla="*/ 2629576 h 3150551"/>
                  <a:gd name="connsiteX4" fmla="*/ 1071253 w 2614135"/>
                  <a:gd name="connsiteY4" fmla="*/ 3138376 h 3150551"/>
                  <a:gd name="connsiteX5" fmla="*/ 191778 w 2614135"/>
                  <a:gd name="connsiteY5" fmla="*/ 2914651 h 3150551"/>
                  <a:gd name="connsiteX6" fmla="*/ 134628 w 2614135"/>
                  <a:gd name="connsiteY6" fmla="*/ 2290910 h 3150551"/>
                  <a:gd name="connsiteX0" fmla="*/ 134628 w 2637367"/>
                  <a:gd name="connsiteY0" fmla="*/ 2302246 h 3161887"/>
                  <a:gd name="connsiteX1" fmla="*/ 1496703 w 2637367"/>
                  <a:gd name="connsiteY1" fmla="*/ 2064380 h 3161887"/>
                  <a:gd name="connsiteX2" fmla="*/ 2579379 w 2637367"/>
                  <a:gd name="connsiteY2" fmla="*/ 11336 h 3161887"/>
                  <a:gd name="connsiteX3" fmla="*/ 2437562 w 2637367"/>
                  <a:gd name="connsiteY3" fmla="*/ 1300388 h 3161887"/>
                  <a:gd name="connsiteX4" fmla="*/ 1988828 w 2637367"/>
                  <a:gd name="connsiteY4" fmla="*/ 2640912 h 3161887"/>
                  <a:gd name="connsiteX5" fmla="*/ 1071253 w 2637367"/>
                  <a:gd name="connsiteY5" fmla="*/ 3149712 h 3161887"/>
                  <a:gd name="connsiteX6" fmla="*/ 191778 w 2637367"/>
                  <a:gd name="connsiteY6" fmla="*/ 2925987 h 3161887"/>
                  <a:gd name="connsiteX7" fmla="*/ 134628 w 2637367"/>
                  <a:gd name="connsiteY7" fmla="*/ 2302246 h 3161887"/>
                  <a:gd name="connsiteX0" fmla="*/ 134628 w 2637367"/>
                  <a:gd name="connsiteY0" fmla="*/ 2302246 h 3161887"/>
                  <a:gd name="connsiteX1" fmla="*/ 1496703 w 2637367"/>
                  <a:gd name="connsiteY1" fmla="*/ 2064380 h 3161887"/>
                  <a:gd name="connsiteX2" fmla="*/ 2579379 w 2637367"/>
                  <a:gd name="connsiteY2" fmla="*/ 11336 h 3161887"/>
                  <a:gd name="connsiteX3" fmla="*/ 2437562 w 2637367"/>
                  <a:gd name="connsiteY3" fmla="*/ 1300388 h 3161887"/>
                  <a:gd name="connsiteX4" fmla="*/ 1988828 w 2637367"/>
                  <a:gd name="connsiteY4" fmla="*/ 2640912 h 3161887"/>
                  <a:gd name="connsiteX5" fmla="*/ 1071253 w 2637367"/>
                  <a:gd name="connsiteY5" fmla="*/ 3149712 h 3161887"/>
                  <a:gd name="connsiteX6" fmla="*/ 191778 w 2637367"/>
                  <a:gd name="connsiteY6" fmla="*/ 2925987 h 3161887"/>
                  <a:gd name="connsiteX7" fmla="*/ 134628 w 2637367"/>
                  <a:gd name="connsiteY7" fmla="*/ 2302246 h 3161887"/>
                  <a:gd name="connsiteX0" fmla="*/ 134628 w 2651737"/>
                  <a:gd name="connsiteY0" fmla="*/ 2300985 h 3160626"/>
                  <a:gd name="connsiteX1" fmla="*/ 1496703 w 2651737"/>
                  <a:gd name="connsiteY1" fmla="*/ 2063119 h 3160626"/>
                  <a:gd name="connsiteX2" fmla="*/ 2579379 w 2651737"/>
                  <a:gd name="connsiteY2" fmla="*/ 10075 h 3160626"/>
                  <a:gd name="connsiteX3" fmla="*/ 2505295 w 2651737"/>
                  <a:gd name="connsiteY3" fmla="*/ 1434594 h 3160626"/>
                  <a:gd name="connsiteX4" fmla="*/ 1988828 w 2651737"/>
                  <a:gd name="connsiteY4" fmla="*/ 2639651 h 3160626"/>
                  <a:gd name="connsiteX5" fmla="*/ 1071253 w 2651737"/>
                  <a:gd name="connsiteY5" fmla="*/ 3148451 h 3160626"/>
                  <a:gd name="connsiteX6" fmla="*/ 191778 w 2651737"/>
                  <a:gd name="connsiteY6" fmla="*/ 2924726 h 3160626"/>
                  <a:gd name="connsiteX7" fmla="*/ 134628 w 2651737"/>
                  <a:gd name="connsiteY7" fmla="*/ 2300985 h 3160626"/>
                  <a:gd name="connsiteX0" fmla="*/ 134628 w 2651737"/>
                  <a:gd name="connsiteY0" fmla="*/ 2300985 h 3081729"/>
                  <a:gd name="connsiteX1" fmla="*/ 1496703 w 2651737"/>
                  <a:gd name="connsiteY1" fmla="*/ 2063119 h 3081729"/>
                  <a:gd name="connsiteX2" fmla="*/ 2579379 w 2651737"/>
                  <a:gd name="connsiteY2" fmla="*/ 10075 h 3081729"/>
                  <a:gd name="connsiteX3" fmla="*/ 2505295 w 2651737"/>
                  <a:gd name="connsiteY3" fmla="*/ 1434594 h 3081729"/>
                  <a:gd name="connsiteX4" fmla="*/ 1988828 w 2651737"/>
                  <a:gd name="connsiteY4" fmla="*/ 2639651 h 3081729"/>
                  <a:gd name="connsiteX5" fmla="*/ 948486 w 2651737"/>
                  <a:gd name="connsiteY5" fmla="*/ 3055318 h 3081729"/>
                  <a:gd name="connsiteX6" fmla="*/ 191778 w 2651737"/>
                  <a:gd name="connsiteY6" fmla="*/ 2924726 h 3081729"/>
                  <a:gd name="connsiteX7" fmla="*/ 134628 w 2651737"/>
                  <a:gd name="connsiteY7" fmla="*/ 2300985 h 3081729"/>
                  <a:gd name="connsiteX0" fmla="*/ 134628 w 2651737"/>
                  <a:gd name="connsiteY0" fmla="*/ 2300985 h 3070753"/>
                  <a:gd name="connsiteX1" fmla="*/ 1496703 w 2651737"/>
                  <a:gd name="connsiteY1" fmla="*/ 2063119 h 3070753"/>
                  <a:gd name="connsiteX2" fmla="*/ 2579379 w 2651737"/>
                  <a:gd name="connsiteY2" fmla="*/ 10075 h 3070753"/>
                  <a:gd name="connsiteX3" fmla="*/ 2505295 w 2651737"/>
                  <a:gd name="connsiteY3" fmla="*/ 1434594 h 3070753"/>
                  <a:gd name="connsiteX4" fmla="*/ 1988828 w 2651737"/>
                  <a:gd name="connsiteY4" fmla="*/ 2639651 h 3070753"/>
                  <a:gd name="connsiteX5" fmla="*/ 948486 w 2651737"/>
                  <a:gd name="connsiteY5" fmla="*/ 3055318 h 3070753"/>
                  <a:gd name="connsiteX6" fmla="*/ 191778 w 2651737"/>
                  <a:gd name="connsiteY6" fmla="*/ 2924726 h 3070753"/>
                  <a:gd name="connsiteX7" fmla="*/ 134628 w 2651737"/>
                  <a:gd name="connsiteY7" fmla="*/ 2300985 h 3070753"/>
                  <a:gd name="connsiteX0" fmla="*/ 134628 w 2651737"/>
                  <a:gd name="connsiteY0" fmla="*/ 2300985 h 3072323"/>
                  <a:gd name="connsiteX1" fmla="*/ 1496703 w 2651737"/>
                  <a:gd name="connsiteY1" fmla="*/ 2063119 h 3072323"/>
                  <a:gd name="connsiteX2" fmla="*/ 2579379 w 2651737"/>
                  <a:gd name="connsiteY2" fmla="*/ 10075 h 3072323"/>
                  <a:gd name="connsiteX3" fmla="*/ 2505295 w 2651737"/>
                  <a:gd name="connsiteY3" fmla="*/ 1434594 h 3072323"/>
                  <a:gd name="connsiteX4" fmla="*/ 1988828 w 2651737"/>
                  <a:gd name="connsiteY4" fmla="*/ 2639651 h 3072323"/>
                  <a:gd name="connsiteX5" fmla="*/ 948486 w 2651737"/>
                  <a:gd name="connsiteY5" fmla="*/ 3055318 h 3072323"/>
                  <a:gd name="connsiteX6" fmla="*/ 191778 w 2651737"/>
                  <a:gd name="connsiteY6" fmla="*/ 2924726 h 3072323"/>
                  <a:gd name="connsiteX7" fmla="*/ 134628 w 2651737"/>
                  <a:gd name="connsiteY7" fmla="*/ 2300985 h 3072323"/>
                  <a:gd name="connsiteX0" fmla="*/ 134628 w 2651737"/>
                  <a:gd name="connsiteY0" fmla="*/ 2300985 h 3121952"/>
                  <a:gd name="connsiteX1" fmla="*/ 1496703 w 2651737"/>
                  <a:gd name="connsiteY1" fmla="*/ 2063119 h 3121952"/>
                  <a:gd name="connsiteX2" fmla="*/ 2579379 w 2651737"/>
                  <a:gd name="connsiteY2" fmla="*/ 10075 h 3121952"/>
                  <a:gd name="connsiteX3" fmla="*/ 2505295 w 2651737"/>
                  <a:gd name="connsiteY3" fmla="*/ 1434594 h 3121952"/>
                  <a:gd name="connsiteX4" fmla="*/ 1988828 w 2651737"/>
                  <a:gd name="connsiteY4" fmla="*/ 2639651 h 3121952"/>
                  <a:gd name="connsiteX5" fmla="*/ 986586 w 2651737"/>
                  <a:gd name="connsiteY5" fmla="*/ 3114585 h 3121952"/>
                  <a:gd name="connsiteX6" fmla="*/ 191778 w 2651737"/>
                  <a:gd name="connsiteY6" fmla="*/ 2924726 h 3121952"/>
                  <a:gd name="connsiteX7" fmla="*/ 134628 w 2651737"/>
                  <a:gd name="connsiteY7" fmla="*/ 2300985 h 3121952"/>
                  <a:gd name="connsiteX0" fmla="*/ 134628 w 2651737"/>
                  <a:gd name="connsiteY0" fmla="*/ 2300985 h 3140485"/>
                  <a:gd name="connsiteX1" fmla="*/ 1496703 w 2651737"/>
                  <a:gd name="connsiteY1" fmla="*/ 2063119 h 3140485"/>
                  <a:gd name="connsiteX2" fmla="*/ 2579379 w 2651737"/>
                  <a:gd name="connsiteY2" fmla="*/ 10075 h 3140485"/>
                  <a:gd name="connsiteX3" fmla="*/ 2505295 w 2651737"/>
                  <a:gd name="connsiteY3" fmla="*/ 1434594 h 3140485"/>
                  <a:gd name="connsiteX4" fmla="*/ 1988828 w 2651737"/>
                  <a:gd name="connsiteY4" fmla="*/ 2639651 h 3140485"/>
                  <a:gd name="connsiteX5" fmla="*/ 986586 w 2651737"/>
                  <a:gd name="connsiteY5" fmla="*/ 3114585 h 3140485"/>
                  <a:gd name="connsiteX6" fmla="*/ 191778 w 2651737"/>
                  <a:gd name="connsiteY6" fmla="*/ 2924726 h 3140485"/>
                  <a:gd name="connsiteX7" fmla="*/ 134628 w 2651737"/>
                  <a:gd name="connsiteY7" fmla="*/ 2300985 h 3140485"/>
                  <a:gd name="connsiteX0" fmla="*/ 134628 w 2651737"/>
                  <a:gd name="connsiteY0" fmla="*/ 2300985 h 3129812"/>
                  <a:gd name="connsiteX1" fmla="*/ 1496703 w 2651737"/>
                  <a:gd name="connsiteY1" fmla="*/ 2063119 h 3129812"/>
                  <a:gd name="connsiteX2" fmla="*/ 2579379 w 2651737"/>
                  <a:gd name="connsiteY2" fmla="*/ 10075 h 3129812"/>
                  <a:gd name="connsiteX3" fmla="*/ 2505295 w 2651737"/>
                  <a:gd name="connsiteY3" fmla="*/ 1434594 h 3129812"/>
                  <a:gd name="connsiteX4" fmla="*/ 2056561 w 2651737"/>
                  <a:gd name="connsiteY4" fmla="*/ 2643884 h 3129812"/>
                  <a:gd name="connsiteX5" fmla="*/ 986586 w 2651737"/>
                  <a:gd name="connsiteY5" fmla="*/ 3114585 h 3129812"/>
                  <a:gd name="connsiteX6" fmla="*/ 191778 w 2651737"/>
                  <a:gd name="connsiteY6" fmla="*/ 2924726 h 3129812"/>
                  <a:gd name="connsiteX7" fmla="*/ 134628 w 2651737"/>
                  <a:gd name="connsiteY7" fmla="*/ 2300985 h 3129812"/>
                  <a:gd name="connsiteX0" fmla="*/ 134628 w 2651737"/>
                  <a:gd name="connsiteY0" fmla="*/ 2300985 h 3129251"/>
                  <a:gd name="connsiteX1" fmla="*/ 1496703 w 2651737"/>
                  <a:gd name="connsiteY1" fmla="*/ 2063119 h 3129251"/>
                  <a:gd name="connsiteX2" fmla="*/ 2579379 w 2651737"/>
                  <a:gd name="connsiteY2" fmla="*/ 10075 h 3129251"/>
                  <a:gd name="connsiteX3" fmla="*/ 2505295 w 2651737"/>
                  <a:gd name="connsiteY3" fmla="*/ 1434594 h 3129251"/>
                  <a:gd name="connsiteX4" fmla="*/ 1908394 w 2651737"/>
                  <a:gd name="connsiteY4" fmla="*/ 2652351 h 3129251"/>
                  <a:gd name="connsiteX5" fmla="*/ 986586 w 2651737"/>
                  <a:gd name="connsiteY5" fmla="*/ 3114585 h 3129251"/>
                  <a:gd name="connsiteX6" fmla="*/ 191778 w 2651737"/>
                  <a:gd name="connsiteY6" fmla="*/ 2924726 h 3129251"/>
                  <a:gd name="connsiteX7" fmla="*/ 134628 w 2651737"/>
                  <a:gd name="connsiteY7" fmla="*/ 2300985 h 3129251"/>
                  <a:gd name="connsiteX0" fmla="*/ 134628 w 2651737"/>
                  <a:gd name="connsiteY0" fmla="*/ 2300985 h 3129251"/>
                  <a:gd name="connsiteX1" fmla="*/ 1496703 w 2651737"/>
                  <a:gd name="connsiteY1" fmla="*/ 2063119 h 3129251"/>
                  <a:gd name="connsiteX2" fmla="*/ 2579379 w 2651737"/>
                  <a:gd name="connsiteY2" fmla="*/ 10075 h 3129251"/>
                  <a:gd name="connsiteX3" fmla="*/ 2505295 w 2651737"/>
                  <a:gd name="connsiteY3" fmla="*/ 1434594 h 3129251"/>
                  <a:gd name="connsiteX4" fmla="*/ 1908394 w 2651737"/>
                  <a:gd name="connsiteY4" fmla="*/ 2652351 h 3129251"/>
                  <a:gd name="connsiteX5" fmla="*/ 986586 w 2651737"/>
                  <a:gd name="connsiteY5" fmla="*/ 3114585 h 3129251"/>
                  <a:gd name="connsiteX6" fmla="*/ 191778 w 2651737"/>
                  <a:gd name="connsiteY6" fmla="*/ 2924726 h 3129251"/>
                  <a:gd name="connsiteX7" fmla="*/ 134628 w 2651737"/>
                  <a:gd name="connsiteY7" fmla="*/ 2300985 h 3129251"/>
                  <a:gd name="connsiteX0" fmla="*/ 134628 w 2651737"/>
                  <a:gd name="connsiteY0" fmla="*/ 2300985 h 3129251"/>
                  <a:gd name="connsiteX1" fmla="*/ 1496703 w 2651737"/>
                  <a:gd name="connsiteY1" fmla="*/ 2063119 h 3129251"/>
                  <a:gd name="connsiteX2" fmla="*/ 2579379 w 2651737"/>
                  <a:gd name="connsiteY2" fmla="*/ 10075 h 3129251"/>
                  <a:gd name="connsiteX3" fmla="*/ 2505295 w 2651737"/>
                  <a:gd name="connsiteY3" fmla="*/ 1434594 h 3129251"/>
                  <a:gd name="connsiteX4" fmla="*/ 1908394 w 2651737"/>
                  <a:gd name="connsiteY4" fmla="*/ 2652351 h 3129251"/>
                  <a:gd name="connsiteX5" fmla="*/ 986586 w 2651737"/>
                  <a:gd name="connsiteY5" fmla="*/ 3114585 h 3129251"/>
                  <a:gd name="connsiteX6" fmla="*/ 191778 w 2651737"/>
                  <a:gd name="connsiteY6" fmla="*/ 2924726 h 3129251"/>
                  <a:gd name="connsiteX7" fmla="*/ 134628 w 2651737"/>
                  <a:gd name="connsiteY7" fmla="*/ 2300985 h 3129251"/>
                  <a:gd name="connsiteX0" fmla="*/ 134628 w 2587767"/>
                  <a:gd name="connsiteY0" fmla="*/ 2291559 h 3119825"/>
                  <a:gd name="connsiteX1" fmla="*/ 1496703 w 2587767"/>
                  <a:gd name="connsiteY1" fmla="*/ 2053693 h 3119825"/>
                  <a:gd name="connsiteX2" fmla="*/ 2579379 w 2587767"/>
                  <a:gd name="connsiteY2" fmla="*/ 649 h 3119825"/>
                  <a:gd name="connsiteX3" fmla="*/ 2505295 w 2587767"/>
                  <a:gd name="connsiteY3" fmla="*/ 1425168 h 3119825"/>
                  <a:gd name="connsiteX4" fmla="*/ 1908394 w 2587767"/>
                  <a:gd name="connsiteY4" fmla="*/ 2642925 h 3119825"/>
                  <a:gd name="connsiteX5" fmla="*/ 986586 w 2587767"/>
                  <a:gd name="connsiteY5" fmla="*/ 3105159 h 3119825"/>
                  <a:gd name="connsiteX6" fmla="*/ 191778 w 2587767"/>
                  <a:gd name="connsiteY6" fmla="*/ 2915300 h 3119825"/>
                  <a:gd name="connsiteX7" fmla="*/ 134628 w 2587767"/>
                  <a:gd name="connsiteY7" fmla="*/ 2291559 h 3119825"/>
                  <a:gd name="connsiteX0" fmla="*/ 134628 w 2617871"/>
                  <a:gd name="connsiteY0" fmla="*/ 2290910 h 3119176"/>
                  <a:gd name="connsiteX1" fmla="*/ 1496703 w 2617871"/>
                  <a:gd name="connsiteY1" fmla="*/ 2053044 h 3119176"/>
                  <a:gd name="connsiteX2" fmla="*/ 2579379 w 2617871"/>
                  <a:gd name="connsiteY2" fmla="*/ 0 h 3119176"/>
                  <a:gd name="connsiteX3" fmla="*/ 2505295 w 2617871"/>
                  <a:gd name="connsiteY3" fmla="*/ 1424519 h 3119176"/>
                  <a:gd name="connsiteX4" fmla="*/ 1908394 w 2617871"/>
                  <a:gd name="connsiteY4" fmla="*/ 2642276 h 3119176"/>
                  <a:gd name="connsiteX5" fmla="*/ 986586 w 2617871"/>
                  <a:gd name="connsiteY5" fmla="*/ 3104510 h 3119176"/>
                  <a:gd name="connsiteX6" fmla="*/ 191778 w 2617871"/>
                  <a:gd name="connsiteY6" fmla="*/ 2914651 h 3119176"/>
                  <a:gd name="connsiteX7" fmla="*/ 134628 w 2617871"/>
                  <a:gd name="connsiteY7" fmla="*/ 2290910 h 3119176"/>
                  <a:gd name="connsiteX0" fmla="*/ 134628 w 2617871"/>
                  <a:gd name="connsiteY0" fmla="*/ 2290910 h 3119176"/>
                  <a:gd name="connsiteX1" fmla="*/ 1496703 w 2617871"/>
                  <a:gd name="connsiteY1" fmla="*/ 2053044 h 3119176"/>
                  <a:gd name="connsiteX2" fmla="*/ 2579379 w 2617871"/>
                  <a:gd name="connsiteY2" fmla="*/ 0 h 3119176"/>
                  <a:gd name="connsiteX3" fmla="*/ 2505295 w 2617871"/>
                  <a:gd name="connsiteY3" fmla="*/ 1424519 h 3119176"/>
                  <a:gd name="connsiteX4" fmla="*/ 1908394 w 2617871"/>
                  <a:gd name="connsiteY4" fmla="*/ 2642276 h 3119176"/>
                  <a:gd name="connsiteX5" fmla="*/ 986586 w 2617871"/>
                  <a:gd name="connsiteY5" fmla="*/ 3104510 h 3119176"/>
                  <a:gd name="connsiteX6" fmla="*/ 191778 w 2617871"/>
                  <a:gd name="connsiteY6" fmla="*/ 2914651 h 3119176"/>
                  <a:gd name="connsiteX7" fmla="*/ 134628 w 2617871"/>
                  <a:gd name="connsiteY7" fmla="*/ 2290910 h 3119176"/>
                  <a:gd name="connsiteX0" fmla="*/ 134628 w 2617871"/>
                  <a:gd name="connsiteY0" fmla="*/ 2294261 h 3122527"/>
                  <a:gd name="connsiteX1" fmla="*/ 1496703 w 2617871"/>
                  <a:gd name="connsiteY1" fmla="*/ 2056395 h 3122527"/>
                  <a:gd name="connsiteX2" fmla="*/ 2187796 w 2617871"/>
                  <a:gd name="connsiteY2" fmla="*/ 1063802 h 3122527"/>
                  <a:gd name="connsiteX3" fmla="*/ 2579379 w 2617871"/>
                  <a:gd name="connsiteY3" fmla="*/ 3351 h 3122527"/>
                  <a:gd name="connsiteX4" fmla="*/ 2505295 w 2617871"/>
                  <a:gd name="connsiteY4" fmla="*/ 1427870 h 3122527"/>
                  <a:gd name="connsiteX5" fmla="*/ 1908394 w 2617871"/>
                  <a:gd name="connsiteY5" fmla="*/ 2645627 h 3122527"/>
                  <a:gd name="connsiteX6" fmla="*/ 986586 w 2617871"/>
                  <a:gd name="connsiteY6" fmla="*/ 3107861 h 3122527"/>
                  <a:gd name="connsiteX7" fmla="*/ 191778 w 2617871"/>
                  <a:gd name="connsiteY7" fmla="*/ 2918002 h 3122527"/>
                  <a:gd name="connsiteX8" fmla="*/ 134628 w 2617871"/>
                  <a:gd name="connsiteY8" fmla="*/ 2294261 h 3122527"/>
                  <a:gd name="connsiteX0" fmla="*/ 134628 w 2617871"/>
                  <a:gd name="connsiteY0" fmla="*/ 2294179 h 3122445"/>
                  <a:gd name="connsiteX1" fmla="*/ 1496703 w 2617871"/>
                  <a:gd name="connsiteY1" fmla="*/ 2056313 h 3122445"/>
                  <a:gd name="connsiteX2" fmla="*/ 2247062 w 2617871"/>
                  <a:gd name="connsiteY2" fmla="*/ 1084887 h 3122445"/>
                  <a:gd name="connsiteX3" fmla="*/ 2579379 w 2617871"/>
                  <a:gd name="connsiteY3" fmla="*/ 3269 h 3122445"/>
                  <a:gd name="connsiteX4" fmla="*/ 2505295 w 2617871"/>
                  <a:gd name="connsiteY4" fmla="*/ 1427788 h 3122445"/>
                  <a:gd name="connsiteX5" fmla="*/ 1908394 w 2617871"/>
                  <a:gd name="connsiteY5" fmla="*/ 2645545 h 3122445"/>
                  <a:gd name="connsiteX6" fmla="*/ 986586 w 2617871"/>
                  <a:gd name="connsiteY6" fmla="*/ 3107779 h 3122445"/>
                  <a:gd name="connsiteX7" fmla="*/ 191778 w 2617871"/>
                  <a:gd name="connsiteY7" fmla="*/ 2917920 h 3122445"/>
                  <a:gd name="connsiteX8" fmla="*/ 134628 w 2617871"/>
                  <a:gd name="connsiteY8" fmla="*/ 2294179 h 3122445"/>
                  <a:gd name="connsiteX0" fmla="*/ 134628 w 2617871"/>
                  <a:gd name="connsiteY0" fmla="*/ 2291007 h 3119273"/>
                  <a:gd name="connsiteX1" fmla="*/ 1496703 w 2617871"/>
                  <a:gd name="connsiteY1" fmla="*/ 2053141 h 3119273"/>
                  <a:gd name="connsiteX2" fmla="*/ 2247062 w 2617871"/>
                  <a:gd name="connsiteY2" fmla="*/ 1081715 h 3119273"/>
                  <a:gd name="connsiteX3" fmla="*/ 2579379 w 2617871"/>
                  <a:gd name="connsiteY3" fmla="*/ 97 h 3119273"/>
                  <a:gd name="connsiteX4" fmla="*/ 2505295 w 2617871"/>
                  <a:gd name="connsiteY4" fmla="*/ 1424616 h 3119273"/>
                  <a:gd name="connsiteX5" fmla="*/ 1908394 w 2617871"/>
                  <a:gd name="connsiteY5" fmla="*/ 2642373 h 3119273"/>
                  <a:gd name="connsiteX6" fmla="*/ 986586 w 2617871"/>
                  <a:gd name="connsiteY6" fmla="*/ 3104607 h 3119273"/>
                  <a:gd name="connsiteX7" fmla="*/ 191778 w 2617871"/>
                  <a:gd name="connsiteY7" fmla="*/ 2914748 h 3119273"/>
                  <a:gd name="connsiteX8" fmla="*/ 134628 w 2617871"/>
                  <a:gd name="connsiteY8" fmla="*/ 2291007 h 3119273"/>
                  <a:gd name="connsiteX0" fmla="*/ 134628 w 2617871"/>
                  <a:gd name="connsiteY0" fmla="*/ 2291007 h 3119273"/>
                  <a:gd name="connsiteX1" fmla="*/ 1496703 w 2617871"/>
                  <a:gd name="connsiteY1" fmla="*/ 2053141 h 3119273"/>
                  <a:gd name="connsiteX2" fmla="*/ 2247062 w 2617871"/>
                  <a:gd name="connsiteY2" fmla="*/ 1081715 h 3119273"/>
                  <a:gd name="connsiteX3" fmla="*/ 2579379 w 2617871"/>
                  <a:gd name="connsiteY3" fmla="*/ 97 h 3119273"/>
                  <a:gd name="connsiteX4" fmla="*/ 2505295 w 2617871"/>
                  <a:gd name="connsiteY4" fmla="*/ 1424616 h 3119273"/>
                  <a:gd name="connsiteX5" fmla="*/ 1908394 w 2617871"/>
                  <a:gd name="connsiteY5" fmla="*/ 2642373 h 3119273"/>
                  <a:gd name="connsiteX6" fmla="*/ 986586 w 2617871"/>
                  <a:gd name="connsiteY6" fmla="*/ 3104607 h 3119273"/>
                  <a:gd name="connsiteX7" fmla="*/ 191778 w 2617871"/>
                  <a:gd name="connsiteY7" fmla="*/ 2914748 h 3119273"/>
                  <a:gd name="connsiteX8" fmla="*/ 134628 w 2617871"/>
                  <a:gd name="connsiteY8" fmla="*/ 2291007 h 3119273"/>
                  <a:gd name="connsiteX0" fmla="*/ 134628 w 2617871"/>
                  <a:gd name="connsiteY0" fmla="*/ 2291007 h 3119273"/>
                  <a:gd name="connsiteX1" fmla="*/ 1496703 w 2617871"/>
                  <a:gd name="connsiteY1" fmla="*/ 2053141 h 3119273"/>
                  <a:gd name="connsiteX2" fmla="*/ 2247062 w 2617871"/>
                  <a:gd name="connsiteY2" fmla="*/ 1081715 h 3119273"/>
                  <a:gd name="connsiteX3" fmla="*/ 2579379 w 2617871"/>
                  <a:gd name="connsiteY3" fmla="*/ 97 h 3119273"/>
                  <a:gd name="connsiteX4" fmla="*/ 2505295 w 2617871"/>
                  <a:gd name="connsiteY4" fmla="*/ 1424616 h 3119273"/>
                  <a:gd name="connsiteX5" fmla="*/ 1908394 w 2617871"/>
                  <a:gd name="connsiteY5" fmla="*/ 2642373 h 3119273"/>
                  <a:gd name="connsiteX6" fmla="*/ 986586 w 2617871"/>
                  <a:gd name="connsiteY6" fmla="*/ 3104607 h 3119273"/>
                  <a:gd name="connsiteX7" fmla="*/ 191778 w 2617871"/>
                  <a:gd name="connsiteY7" fmla="*/ 2914748 h 3119273"/>
                  <a:gd name="connsiteX8" fmla="*/ 134628 w 2617871"/>
                  <a:gd name="connsiteY8" fmla="*/ 2291007 h 3119273"/>
                  <a:gd name="connsiteX0" fmla="*/ 134628 w 2617871"/>
                  <a:gd name="connsiteY0" fmla="*/ 2291007 h 3119273"/>
                  <a:gd name="connsiteX1" fmla="*/ 1496703 w 2617871"/>
                  <a:gd name="connsiteY1" fmla="*/ 2053141 h 3119273"/>
                  <a:gd name="connsiteX2" fmla="*/ 2247062 w 2617871"/>
                  <a:gd name="connsiteY2" fmla="*/ 1081715 h 3119273"/>
                  <a:gd name="connsiteX3" fmla="*/ 2579379 w 2617871"/>
                  <a:gd name="connsiteY3" fmla="*/ 97 h 3119273"/>
                  <a:gd name="connsiteX4" fmla="*/ 2505295 w 2617871"/>
                  <a:gd name="connsiteY4" fmla="*/ 1424616 h 3119273"/>
                  <a:gd name="connsiteX5" fmla="*/ 1908394 w 2617871"/>
                  <a:gd name="connsiteY5" fmla="*/ 2642373 h 3119273"/>
                  <a:gd name="connsiteX6" fmla="*/ 986586 w 2617871"/>
                  <a:gd name="connsiteY6" fmla="*/ 3104607 h 3119273"/>
                  <a:gd name="connsiteX7" fmla="*/ 191778 w 2617871"/>
                  <a:gd name="connsiteY7" fmla="*/ 2914748 h 3119273"/>
                  <a:gd name="connsiteX8" fmla="*/ 134628 w 2617871"/>
                  <a:gd name="connsiteY8" fmla="*/ 2291007 h 3119273"/>
                  <a:gd name="connsiteX0" fmla="*/ 134628 w 2617871"/>
                  <a:gd name="connsiteY0" fmla="*/ 2291007 h 3254904"/>
                  <a:gd name="connsiteX1" fmla="*/ 1496703 w 2617871"/>
                  <a:gd name="connsiteY1" fmla="*/ 2053141 h 3254904"/>
                  <a:gd name="connsiteX2" fmla="*/ 2247062 w 2617871"/>
                  <a:gd name="connsiteY2" fmla="*/ 1081715 h 3254904"/>
                  <a:gd name="connsiteX3" fmla="*/ 2579379 w 2617871"/>
                  <a:gd name="connsiteY3" fmla="*/ 97 h 3254904"/>
                  <a:gd name="connsiteX4" fmla="*/ 2505295 w 2617871"/>
                  <a:gd name="connsiteY4" fmla="*/ 1424616 h 3254904"/>
                  <a:gd name="connsiteX5" fmla="*/ 1908394 w 2617871"/>
                  <a:gd name="connsiteY5" fmla="*/ 2642373 h 3254904"/>
                  <a:gd name="connsiteX6" fmla="*/ 871969 w 2617871"/>
                  <a:gd name="connsiteY6" fmla="*/ 3248453 h 3254904"/>
                  <a:gd name="connsiteX7" fmla="*/ 191778 w 2617871"/>
                  <a:gd name="connsiteY7" fmla="*/ 2914748 h 3254904"/>
                  <a:gd name="connsiteX8" fmla="*/ 134628 w 2617871"/>
                  <a:gd name="connsiteY8" fmla="*/ 2291007 h 3254904"/>
                  <a:gd name="connsiteX0" fmla="*/ 194746 w 2557339"/>
                  <a:gd name="connsiteY0" fmla="*/ 2147161 h 3254904"/>
                  <a:gd name="connsiteX1" fmla="*/ 1436171 w 2557339"/>
                  <a:gd name="connsiteY1" fmla="*/ 2053141 h 3254904"/>
                  <a:gd name="connsiteX2" fmla="*/ 2186530 w 2557339"/>
                  <a:gd name="connsiteY2" fmla="*/ 1081715 h 3254904"/>
                  <a:gd name="connsiteX3" fmla="*/ 2518847 w 2557339"/>
                  <a:gd name="connsiteY3" fmla="*/ 97 h 3254904"/>
                  <a:gd name="connsiteX4" fmla="*/ 2444763 w 2557339"/>
                  <a:gd name="connsiteY4" fmla="*/ 1424616 h 3254904"/>
                  <a:gd name="connsiteX5" fmla="*/ 1847862 w 2557339"/>
                  <a:gd name="connsiteY5" fmla="*/ 2642373 h 3254904"/>
                  <a:gd name="connsiteX6" fmla="*/ 811437 w 2557339"/>
                  <a:gd name="connsiteY6" fmla="*/ 3248453 h 3254904"/>
                  <a:gd name="connsiteX7" fmla="*/ 131246 w 2557339"/>
                  <a:gd name="connsiteY7" fmla="*/ 2914748 h 3254904"/>
                  <a:gd name="connsiteX8" fmla="*/ 194746 w 2557339"/>
                  <a:gd name="connsiteY8" fmla="*/ 2147161 h 3254904"/>
                  <a:gd name="connsiteX0" fmla="*/ 100268 w 2462861"/>
                  <a:gd name="connsiteY0" fmla="*/ 2147161 h 3258542"/>
                  <a:gd name="connsiteX1" fmla="*/ 1341693 w 2462861"/>
                  <a:gd name="connsiteY1" fmla="*/ 2053141 h 3258542"/>
                  <a:gd name="connsiteX2" fmla="*/ 2092052 w 2462861"/>
                  <a:gd name="connsiteY2" fmla="*/ 1081715 h 3258542"/>
                  <a:gd name="connsiteX3" fmla="*/ 2424369 w 2462861"/>
                  <a:gd name="connsiteY3" fmla="*/ 97 h 3258542"/>
                  <a:gd name="connsiteX4" fmla="*/ 2350285 w 2462861"/>
                  <a:gd name="connsiteY4" fmla="*/ 1424616 h 3258542"/>
                  <a:gd name="connsiteX5" fmla="*/ 1753384 w 2462861"/>
                  <a:gd name="connsiteY5" fmla="*/ 2642373 h 3258542"/>
                  <a:gd name="connsiteX6" fmla="*/ 716959 w 2462861"/>
                  <a:gd name="connsiteY6" fmla="*/ 3248453 h 3258542"/>
                  <a:gd name="connsiteX7" fmla="*/ 217743 w 2462861"/>
                  <a:gd name="connsiteY7" fmla="*/ 2960517 h 3258542"/>
                  <a:gd name="connsiteX8" fmla="*/ 100268 w 2462861"/>
                  <a:gd name="connsiteY8" fmla="*/ 2147161 h 325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62861" h="3258542">
                    <a:moveTo>
                      <a:pt x="100268" y="2147161"/>
                    </a:moveTo>
                    <a:cubicBezTo>
                      <a:pt x="287593" y="1995932"/>
                      <a:pt x="1009729" y="2230715"/>
                      <a:pt x="1341693" y="2053141"/>
                    </a:cubicBezTo>
                    <a:cubicBezTo>
                      <a:pt x="1673657" y="1875567"/>
                      <a:pt x="1924306" y="1457756"/>
                      <a:pt x="2092052" y="1081715"/>
                    </a:cubicBezTo>
                    <a:cubicBezTo>
                      <a:pt x="2272498" y="731074"/>
                      <a:pt x="2405320" y="-9781"/>
                      <a:pt x="2424369" y="97"/>
                    </a:cubicBezTo>
                    <a:cubicBezTo>
                      <a:pt x="2504980" y="12465"/>
                      <a:pt x="2448710" y="986353"/>
                      <a:pt x="2350285" y="1424616"/>
                    </a:cubicBezTo>
                    <a:cubicBezTo>
                      <a:pt x="2251860" y="1862879"/>
                      <a:pt x="2044602" y="2401886"/>
                      <a:pt x="1753384" y="2642373"/>
                    </a:cubicBezTo>
                    <a:cubicBezTo>
                      <a:pt x="1709464" y="2726226"/>
                      <a:pt x="972899" y="3195429"/>
                      <a:pt x="716959" y="3248453"/>
                    </a:cubicBezTo>
                    <a:cubicBezTo>
                      <a:pt x="461019" y="3301477"/>
                      <a:pt x="426764" y="3136686"/>
                      <a:pt x="217743" y="2960517"/>
                    </a:cubicBezTo>
                    <a:cubicBezTo>
                      <a:pt x="8722" y="2784348"/>
                      <a:pt x="-87057" y="2298390"/>
                      <a:pt x="100268" y="214716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5" name="Oval 20"/>
              <p:cNvSpPr/>
              <p:nvPr/>
            </p:nvSpPr>
            <p:spPr>
              <a:xfrm>
                <a:off x="14493650" y="2318520"/>
                <a:ext cx="1668417" cy="2761492"/>
              </a:xfrm>
              <a:custGeom>
                <a:avLst/>
                <a:gdLst>
                  <a:gd name="connsiteX0" fmla="*/ 0 w 1432327"/>
                  <a:gd name="connsiteY0" fmla="*/ 1035907 h 2071814"/>
                  <a:gd name="connsiteX1" fmla="*/ 716164 w 1432327"/>
                  <a:gd name="connsiteY1" fmla="*/ 0 h 2071814"/>
                  <a:gd name="connsiteX2" fmla="*/ 1432328 w 1432327"/>
                  <a:gd name="connsiteY2" fmla="*/ 1035907 h 2071814"/>
                  <a:gd name="connsiteX3" fmla="*/ 716164 w 1432327"/>
                  <a:gd name="connsiteY3" fmla="*/ 2071814 h 2071814"/>
                  <a:gd name="connsiteX4" fmla="*/ 0 w 1432327"/>
                  <a:gd name="connsiteY4" fmla="*/ 1035907 h 2071814"/>
                  <a:gd name="connsiteX0" fmla="*/ 58428 w 1490756"/>
                  <a:gd name="connsiteY0" fmla="*/ 1239107 h 2275014"/>
                  <a:gd name="connsiteX1" fmla="*/ 311042 w 1490756"/>
                  <a:gd name="connsiteY1" fmla="*/ 0 h 2275014"/>
                  <a:gd name="connsiteX2" fmla="*/ 1490756 w 1490756"/>
                  <a:gd name="connsiteY2" fmla="*/ 1239107 h 2275014"/>
                  <a:gd name="connsiteX3" fmla="*/ 774592 w 1490756"/>
                  <a:gd name="connsiteY3" fmla="*/ 2275014 h 2275014"/>
                  <a:gd name="connsiteX4" fmla="*/ 58428 w 1490756"/>
                  <a:gd name="connsiteY4" fmla="*/ 1239107 h 2275014"/>
                  <a:gd name="connsiteX0" fmla="*/ 28391 w 1448019"/>
                  <a:gd name="connsiteY0" fmla="*/ 832581 h 2287249"/>
                  <a:gd name="connsiteX1" fmla="*/ 268305 w 1448019"/>
                  <a:gd name="connsiteY1" fmla="*/ 6224 h 2287249"/>
                  <a:gd name="connsiteX2" fmla="*/ 1448019 w 1448019"/>
                  <a:gd name="connsiteY2" fmla="*/ 1245331 h 2287249"/>
                  <a:gd name="connsiteX3" fmla="*/ 731855 w 1448019"/>
                  <a:gd name="connsiteY3" fmla="*/ 2281238 h 2287249"/>
                  <a:gd name="connsiteX4" fmla="*/ 28391 w 1448019"/>
                  <a:gd name="connsiteY4" fmla="*/ 832581 h 2287249"/>
                  <a:gd name="connsiteX0" fmla="*/ 28391 w 1448019"/>
                  <a:gd name="connsiteY0" fmla="*/ 832581 h 2291984"/>
                  <a:gd name="connsiteX1" fmla="*/ 268305 w 1448019"/>
                  <a:gd name="connsiteY1" fmla="*/ 6224 h 2291984"/>
                  <a:gd name="connsiteX2" fmla="*/ 1448019 w 1448019"/>
                  <a:gd name="connsiteY2" fmla="*/ 1245331 h 2291984"/>
                  <a:gd name="connsiteX3" fmla="*/ 731855 w 1448019"/>
                  <a:gd name="connsiteY3" fmla="*/ 2281238 h 2291984"/>
                  <a:gd name="connsiteX4" fmla="*/ 360120 w 1448019"/>
                  <a:gd name="connsiteY4" fmla="*/ 1728950 h 2291984"/>
                  <a:gd name="connsiteX5" fmla="*/ 28391 w 1448019"/>
                  <a:gd name="connsiteY5" fmla="*/ 832581 h 2291984"/>
                  <a:gd name="connsiteX0" fmla="*/ 571 w 1420199"/>
                  <a:gd name="connsiteY0" fmla="*/ 832684 h 2475267"/>
                  <a:gd name="connsiteX1" fmla="*/ 240485 w 1420199"/>
                  <a:gd name="connsiteY1" fmla="*/ 6327 h 2475267"/>
                  <a:gd name="connsiteX2" fmla="*/ 1420199 w 1420199"/>
                  <a:gd name="connsiteY2" fmla="*/ 1245434 h 2475267"/>
                  <a:gd name="connsiteX3" fmla="*/ 704035 w 1420199"/>
                  <a:gd name="connsiteY3" fmla="*/ 2281341 h 2475267"/>
                  <a:gd name="connsiteX4" fmla="*/ 262450 w 1420199"/>
                  <a:gd name="connsiteY4" fmla="*/ 2338653 h 2475267"/>
                  <a:gd name="connsiteX5" fmla="*/ 571 w 1420199"/>
                  <a:gd name="connsiteY5" fmla="*/ 832684 h 2475267"/>
                  <a:gd name="connsiteX0" fmla="*/ 571 w 1420199"/>
                  <a:gd name="connsiteY0" fmla="*/ 832684 h 2711982"/>
                  <a:gd name="connsiteX1" fmla="*/ 240485 w 1420199"/>
                  <a:gd name="connsiteY1" fmla="*/ 6327 h 2711982"/>
                  <a:gd name="connsiteX2" fmla="*/ 1420199 w 1420199"/>
                  <a:gd name="connsiteY2" fmla="*/ 1245434 h 2711982"/>
                  <a:gd name="connsiteX3" fmla="*/ 1065985 w 1420199"/>
                  <a:gd name="connsiteY3" fmla="*/ 2649641 h 2711982"/>
                  <a:gd name="connsiteX4" fmla="*/ 262450 w 1420199"/>
                  <a:gd name="connsiteY4" fmla="*/ 2338653 h 2711982"/>
                  <a:gd name="connsiteX5" fmla="*/ 571 w 1420199"/>
                  <a:gd name="connsiteY5" fmla="*/ 832684 h 2711982"/>
                  <a:gd name="connsiteX0" fmla="*/ 90 w 1080317"/>
                  <a:gd name="connsiteY0" fmla="*/ 868439 h 2804382"/>
                  <a:gd name="connsiteX1" fmla="*/ 240004 w 1080317"/>
                  <a:gd name="connsiteY1" fmla="*/ 42082 h 2804382"/>
                  <a:gd name="connsiteX2" fmla="*/ 803768 w 1080317"/>
                  <a:gd name="connsiteY2" fmla="*/ 481089 h 2804382"/>
                  <a:gd name="connsiteX3" fmla="*/ 1065504 w 1080317"/>
                  <a:gd name="connsiteY3" fmla="*/ 2685396 h 2804382"/>
                  <a:gd name="connsiteX4" fmla="*/ 261969 w 1080317"/>
                  <a:gd name="connsiteY4" fmla="*/ 2374408 h 2804382"/>
                  <a:gd name="connsiteX5" fmla="*/ 90 w 1080317"/>
                  <a:gd name="connsiteY5" fmla="*/ 868439 h 2804382"/>
                  <a:gd name="connsiteX0" fmla="*/ 90 w 1104401"/>
                  <a:gd name="connsiteY0" fmla="*/ 836234 h 2701965"/>
                  <a:gd name="connsiteX1" fmla="*/ 240004 w 1104401"/>
                  <a:gd name="connsiteY1" fmla="*/ 9877 h 2701965"/>
                  <a:gd name="connsiteX2" fmla="*/ 803768 w 1104401"/>
                  <a:gd name="connsiteY2" fmla="*/ 448884 h 2701965"/>
                  <a:gd name="connsiteX3" fmla="*/ 960469 w 1104401"/>
                  <a:gd name="connsiteY3" fmla="*/ 1446852 h 2701965"/>
                  <a:gd name="connsiteX4" fmla="*/ 1065504 w 1104401"/>
                  <a:gd name="connsiteY4" fmla="*/ 2653191 h 2701965"/>
                  <a:gd name="connsiteX5" fmla="*/ 261969 w 1104401"/>
                  <a:gd name="connsiteY5" fmla="*/ 2342203 h 2701965"/>
                  <a:gd name="connsiteX6" fmla="*/ 90 w 1104401"/>
                  <a:gd name="connsiteY6" fmla="*/ 836234 h 2701965"/>
                  <a:gd name="connsiteX0" fmla="*/ 90 w 1801248"/>
                  <a:gd name="connsiteY0" fmla="*/ 836234 h 2666072"/>
                  <a:gd name="connsiteX1" fmla="*/ 240004 w 1801248"/>
                  <a:gd name="connsiteY1" fmla="*/ 9877 h 2666072"/>
                  <a:gd name="connsiteX2" fmla="*/ 803768 w 1801248"/>
                  <a:gd name="connsiteY2" fmla="*/ 448884 h 2666072"/>
                  <a:gd name="connsiteX3" fmla="*/ 1798669 w 1801248"/>
                  <a:gd name="connsiteY3" fmla="*/ 2012002 h 2666072"/>
                  <a:gd name="connsiteX4" fmla="*/ 1065504 w 1801248"/>
                  <a:gd name="connsiteY4" fmla="*/ 2653191 h 2666072"/>
                  <a:gd name="connsiteX5" fmla="*/ 261969 w 1801248"/>
                  <a:gd name="connsiteY5" fmla="*/ 2342203 h 2666072"/>
                  <a:gd name="connsiteX6" fmla="*/ 90 w 1801248"/>
                  <a:gd name="connsiteY6" fmla="*/ 836234 h 2666072"/>
                  <a:gd name="connsiteX0" fmla="*/ 90 w 1801248"/>
                  <a:gd name="connsiteY0" fmla="*/ 836234 h 2666072"/>
                  <a:gd name="connsiteX1" fmla="*/ 240004 w 1801248"/>
                  <a:gd name="connsiteY1" fmla="*/ 9877 h 2666072"/>
                  <a:gd name="connsiteX2" fmla="*/ 803768 w 1801248"/>
                  <a:gd name="connsiteY2" fmla="*/ 448884 h 2666072"/>
                  <a:gd name="connsiteX3" fmla="*/ 1798669 w 1801248"/>
                  <a:gd name="connsiteY3" fmla="*/ 2012002 h 2666072"/>
                  <a:gd name="connsiteX4" fmla="*/ 1065504 w 1801248"/>
                  <a:gd name="connsiteY4" fmla="*/ 2653191 h 2666072"/>
                  <a:gd name="connsiteX5" fmla="*/ 261969 w 1801248"/>
                  <a:gd name="connsiteY5" fmla="*/ 2342203 h 2666072"/>
                  <a:gd name="connsiteX6" fmla="*/ 90 w 1801248"/>
                  <a:gd name="connsiteY6" fmla="*/ 836234 h 2666072"/>
                  <a:gd name="connsiteX0" fmla="*/ 90 w 1693796"/>
                  <a:gd name="connsiteY0" fmla="*/ 836234 h 2662630"/>
                  <a:gd name="connsiteX1" fmla="*/ 240004 w 1693796"/>
                  <a:gd name="connsiteY1" fmla="*/ 9877 h 2662630"/>
                  <a:gd name="connsiteX2" fmla="*/ 803768 w 1693796"/>
                  <a:gd name="connsiteY2" fmla="*/ 448884 h 2662630"/>
                  <a:gd name="connsiteX3" fmla="*/ 1690719 w 1693796"/>
                  <a:gd name="connsiteY3" fmla="*/ 2075502 h 2662630"/>
                  <a:gd name="connsiteX4" fmla="*/ 1065504 w 1693796"/>
                  <a:gd name="connsiteY4" fmla="*/ 2653191 h 2662630"/>
                  <a:gd name="connsiteX5" fmla="*/ 261969 w 1693796"/>
                  <a:gd name="connsiteY5" fmla="*/ 2342203 h 2662630"/>
                  <a:gd name="connsiteX6" fmla="*/ 90 w 1693796"/>
                  <a:gd name="connsiteY6" fmla="*/ 836234 h 2662630"/>
                  <a:gd name="connsiteX0" fmla="*/ 85 w 1693791"/>
                  <a:gd name="connsiteY0" fmla="*/ 887947 h 2714343"/>
                  <a:gd name="connsiteX1" fmla="*/ 239999 w 1693791"/>
                  <a:gd name="connsiteY1" fmla="*/ 61590 h 2714343"/>
                  <a:gd name="connsiteX2" fmla="*/ 765663 w 1693791"/>
                  <a:gd name="connsiteY2" fmla="*/ 221197 h 2714343"/>
                  <a:gd name="connsiteX3" fmla="*/ 1690714 w 1693791"/>
                  <a:gd name="connsiteY3" fmla="*/ 2127215 h 2714343"/>
                  <a:gd name="connsiteX4" fmla="*/ 1065499 w 1693791"/>
                  <a:gd name="connsiteY4" fmla="*/ 2704904 h 2714343"/>
                  <a:gd name="connsiteX5" fmla="*/ 261964 w 1693791"/>
                  <a:gd name="connsiteY5" fmla="*/ 2393916 h 2714343"/>
                  <a:gd name="connsiteX6" fmla="*/ 85 w 1693791"/>
                  <a:gd name="connsiteY6" fmla="*/ 887947 h 2714343"/>
                  <a:gd name="connsiteX0" fmla="*/ 2 w 1693728"/>
                  <a:gd name="connsiteY0" fmla="*/ 887947 h 2746678"/>
                  <a:gd name="connsiteX1" fmla="*/ 239916 w 1693728"/>
                  <a:gd name="connsiteY1" fmla="*/ 61590 h 2746678"/>
                  <a:gd name="connsiteX2" fmla="*/ 765580 w 1693728"/>
                  <a:gd name="connsiteY2" fmla="*/ 221197 h 2746678"/>
                  <a:gd name="connsiteX3" fmla="*/ 1690631 w 1693728"/>
                  <a:gd name="connsiteY3" fmla="*/ 2127215 h 2746678"/>
                  <a:gd name="connsiteX4" fmla="*/ 1065416 w 1693728"/>
                  <a:gd name="connsiteY4" fmla="*/ 2704904 h 2746678"/>
                  <a:gd name="connsiteX5" fmla="*/ 242831 w 1693728"/>
                  <a:gd name="connsiteY5" fmla="*/ 2539966 h 2746678"/>
                  <a:gd name="connsiteX6" fmla="*/ 2 w 1693728"/>
                  <a:gd name="connsiteY6" fmla="*/ 887947 h 2746678"/>
                  <a:gd name="connsiteX0" fmla="*/ 8315 w 1702041"/>
                  <a:gd name="connsiteY0" fmla="*/ 887947 h 2734313"/>
                  <a:gd name="connsiteX1" fmla="*/ 248229 w 1702041"/>
                  <a:gd name="connsiteY1" fmla="*/ 61590 h 2734313"/>
                  <a:gd name="connsiteX2" fmla="*/ 773893 w 1702041"/>
                  <a:gd name="connsiteY2" fmla="*/ 221197 h 2734313"/>
                  <a:gd name="connsiteX3" fmla="*/ 1698944 w 1702041"/>
                  <a:gd name="connsiteY3" fmla="*/ 2127215 h 2734313"/>
                  <a:gd name="connsiteX4" fmla="*/ 1073729 w 1702041"/>
                  <a:gd name="connsiteY4" fmla="*/ 2704904 h 2734313"/>
                  <a:gd name="connsiteX5" fmla="*/ 251144 w 1702041"/>
                  <a:gd name="connsiteY5" fmla="*/ 2539966 h 2734313"/>
                  <a:gd name="connsiteX6" fmla="*/ 73342 w 1702041"/>
                  <a:gd name="connsiteY6" fmla="*/ 1606515 h 2734313"/>
                  <a:gd name="connsiteX7" fmla="*/ 8315 w 1702041"/>
                  <a:gd name="connsiteY7" fmla="*/ 887947 h 2734313"/>
                  <a:gd name="connsiteX0" fmla="*/ 761 w 1694487"/>
                  <a:gd name="connsiteY0" fmla="*/ 887947 h 2734313"/>
                  <a:gd name="connsiteX1" fmla="*/ 240675 w 1694487"/>
                  <a:gd name="connsiteY1" fmla="*/ 61590 h 2734313"/>
                  <a:gd name="connsiteX2" fmla="*/ 766339 w 1694487"/>
                  <a:gd name="connsiteY2" fmla="*/ 221197 h 2734313"/>
                  <a:gd name="connsiteX3" fmla="*/ 1691390 w 1694487"/>
                  <a:gd name="connsiteY3" fmla="*/ 2127215 h 2734313"/>
                  <a:gd name="connsiteX4" fmla="*/ 1066175 w 1694487"/>
                  <a:gd name="connsiteY4" fmla="*/ 2704904 h 2734313"/>
                  <a:gd name="connsiteX5" fmla="*/ 243590 w 1694487"/>
                  <a:gd name="connsiteY5" fmla="*/ 2539966 h 2734313"/>
                  <a:gd name="connsiteX6" fmla="*/ 167388 w 1694487"/>
                  <a:gd name="connsiteY6" fmla="*/ 1568415 h 2734313"/>
                  <a:gd name="connsiteX7" fmla="*/ 761 w 1694487"/>
                  <a:gd name="connsiteY7" fmla="*/ 887947 h 2734313"/>
                  <a:gd name="connsiteX0" fmla="*/ 34305 w 1728031"/>
                  <a:gd name="connsiteY0" fmla="*/ 892457 h 2738823"/>
                  <a:gd name="connsiteX1" fmla="*/ 77369 w 1728031"/>
                  <a:gd name="connsiteY1" fmla="*/ 59750 h 2738823"/>
                  <a:gd name="connsiteX2" fmla="*/ 799883 w 1728031"/>
                  <a:gd name="connsiteY2" fmla="*/ 225707 h 2738823"/>
                  <a:gd name="connsiteX3" fmla="*/ 1724934 w 1728031"/>
                  <a:gd name="connsiteY3" fmla="*/ 2131725 h 2738823"/>
                  <a:gd name="connsiteX4" fmla="*/ 1099719 w 1728031"/>
                  <a:gd name="connsiteY4" fmla="*/ 2709414 h 2738823"/>
                  <a:gd name="connsiteX5" fmla="*/ 277134 w 1728031"/>
                  <a:gd name="connsiteY5" fmla="*/ 2544476 h 2738823"/>
                  <a:gd name="connsiteX6" fmla="*/ 200932 w 1728031"/>
                  <a:gd name="connsiteY6" fmla="*/ 1572925 h 2738823"/>
                  <a:gd name="connsiteX7" fmla="*/ 34305 w 1728031"/>
                  <a:gd name="connsiteY7" fmla="*/ 892457 h 2738823"/>
                  <a:gd name="connsiteX0" fmla="*/ 35998 w 1729724"/>
                  <a:gd name="connsiteY0" fmla="*/ 960474 h 2806840"/>
                  <a:gd name="connsiteX1" fmla="*/ 79062 w 1729724"/>
                  <a:gd name="connsiteY1" fmla="*/ 127767 h 2806840"/>
                  <a:gd name="connsiteX2" fmla="*/ 826976 w 1729724"/>
                  <a:gd name="connsiteY2" fmla="*/ 154024 h 2806840"/>
                  <a:gd name="connsiteX3" fmla="*/ 1726627 w 1729724"/>
                  <a:gd name="connsiteY3" fmla="*/ 2199742 h 2806840"/>
                  <a:gd name="connsiteX4" fmla="*/ 1101412 w 1729724"/>
                  <a:gd name="connsiteY4" fmla="*/ 2777431 h 2806840"/>
                  <a:gd name="connsiteX5" fmla="*/ 278827 w 1729724"/>
                  <a:gd name="connsiteY5" fmla="*/ 2612493 h 2806840"/>
                  <a:gd name="connsiteX6" fmla="*/ 202625 w 1729724"/>
                  <a:gd name="connsiteY6" fmla="*/ 1640942 h 2806840"/>
                  <a:gd name="connsiteX7" fmla="*/ 35998 w 1729724"/>
                  <a:gd name="connsiteY7" fmla="*/ 960474 h 2806840"/>
                  <a:gd name="connsiteX0" fmla="*/ 37705 w 1731431"/>
                  <a:gd name="connsiteY0" fmla="*/ 922000 h 2768366"/>
                  <a:gd name="connsiteX1" fmla="*/ 80769 w 1731431"/>
                  <a:gd name="connsiteY1" fmla="*/ 89293 h 2768366"/>
                  <a:gd name="connsiteX2" fmla="*/ 854083 w 1731431"/>
                  <a:gd name="connsiteY2" fmla="*/ 185400 h 2768366"/>
                  <a:gd name="connsiteX3" fmla="*/ 1728334 w 1731431"/>
                  <a:gd name="connsiteY3" fmla="*/ 2161268 h 2768366"/>
                  <a:gd name="connsiteX4" fmla="*/ 1103119 w 1731431"/>
                  <a:gd name="connsiteY4" fmla="*/ 2738957 h 2768366"/>
                  <a:gd name="connsiteX5" fmla="*/ 280534 w 1731431"/>
                  <a:gd name="connsiteY5" fmla="*/ 2574019 h 2768366"/>
                  <a:gd name="connsiteX6" fmla="*/ 204332 w 1731431"/>
                  <a:gd name="connsiteY6" fmla="*/ 1602468 h 2768366"/>
                  <a:gd name="connsiteX7" fmla="*/ 37705 w 1731431"/>
                  <a:gd name="connsiteY7" fmla="*/ 922000 h 2768366"/>
                  <a:gd name="connsiteX0" fmla="*/ 37705 w 1731431"/>
                  <a:gd name="connsiteY0" fmla="*/ 922000 h 2768366"/>
                  <a:gd name="connsiteX1" fmla="*/ 80769 w 1731431"/>
                  <a:gd name="connsiteY1" fmla="*/ 89293 h 2768366"/>
                  <a:gd name="connsiteX2" fmla="*/ 854083 w 1731431"/>
                  <a:gd name="connsiteY2" fmla="*/ 185400 h 2768366"/>
                  <a:gd name="connsiteX3" fmla="*/ 1728334 w 1731431"/>
                  <a:gd name="connsiteY3" fmla="*/ 2161268 h 2768366"/>
                  <a:gd name="connsiteX4" fmla="*/ 1103119 w 1731431"/>
                  <a:gd name="connsiteY4" fmla="*/ 2738957 h 2768366"/>
                  <a:gd name="connsiteX5" fmla="*/ 280534 w 1731431"/>
                  <a:gd name="connsiteY5" fmla="*/ 2574019 h 2768366"/>
                  <a:gd name="connsiteX6" fmla="*/ 204332 w 1731431"/>
                  <a:gd name="connsiteY6" fmla="*/ 1602468 h 2768366"/>
                  <a:gd name="connsiteX7" fmla="*/ 37705 w 1731431"/>
                  <a:gd name="connsiteY7" fmla="*/ 922000 h 2768366"/>
                  <a:gd name="connsiteX0" fmla="*/ 37705 w 1731431"/>
                  <a:gd name="connsiteY0" fmla="*/ 922000 h 2768366"/>
                  <a:gd name="connsiteX1" fmla="*/ 80769 w 1731431"/>
                  <a:gd name="connsiteY1" fmla="*/ 89293 h 2768366"/>
                  <a:gd name="connsiteX2" fmla="*/ 854083 w 1731431"/>
                  <a:gd name="connsiteY2" fmla="*/ 185400 h 2768366"/>
                  <a:gd name="connsiteX3" fmla="*/ 1728334 w 1731431"/>
                  <a:gd name="connsiteY3" fmla="*/ 2161268 h 2768366"/>
                  <a:gd name="connsiteX4" fmla="*/ 1103119 w 1731431"/>
                  <a:gd name="connsiteY4" fmla="*/ 2738957 h 2768366"/>
                  <a:gd name="connsiteX5" fmla="*/ 280534 w 1731431"/>
                  <a:gd name="connsiteY5" fmla="*/ 2574019 h 2768366"/>
                  <a:gd name="connsiteX6" fmla="*/ 204332 w 1731431"/>
                  <a:gd name="connsiteY6" fmla="*/ 1602468 h 2768366"/>
                  <a:gd name="connsiteX7" fmla="*/ 37705 w 1731431"/>
                  <a:gd name="connsiteY7" fmla="*/ 922000 h 2768366"/>
                  <a:gd name="connsiteX0" fmla="*/ 37705 w 1731431"/>
                  <a:gd name="connsiteY0" fmla="*/ 897680 h 2744046"/>
                  <a:gd name="connsiteX1" fmla="*/ 80769 w 1731431"/>
                  <a:gd name="connsiteY1" fmla="*/ 64973 h 2744046"/>
                  <a:gd name="connsiteX2" fmla="*/ 854083 w 1731431"/>
                  <a:gd name="connsiteY2" fmla="*/ 161080 h 2744046"/>
                  <a:gd name="connsiteX3" fmla="*/ 1277484 w 1731431"/>
                  <a:gd name="connsiteY3" fmla="*/ 1006649 h 2744046"/>
                  <a:gd name="connsiteX4" fmla="*/ 1728334 w 1731431"/>
                  <a:gd name="connsiteY4" fmla="*/ 2136948 h 2744046"/>
                  <a:gd name="connsiteX5" fmla="*/ 1103119 w 1731431"/>
                  <a:gd name="connsiteY5" fmla="*/ 2714637 h 2744046"/>
                  <a:gd name="connsiteX6" fmla="*/ 280534 w 1731431"/>
                  <a:gd name="connsiteY6" fmla="*/ 2549699 h 2744046"/>
                  <a:gd name="connsiteX7" fmla="*/ 204332 w 1731431"/>
                  <a:gd name="connsiteY7" fmla="*/ 1578148 h 2744046"/>
                  <a:gd name="connsiteX8" fmla="*/ 37705 w 1731431"/>
                  <a:gd name="connsiteY8" fmla="*/ 897680 h 2744046"/>
                  <a:gd name="connsiteX0" fmla="*/ 37705 w 1731431"/>
                  <a:gd name="connsiteY0" fmla="*/ 897680 h 2744046"/>
                  <a:gd name="connsiteX1" fmla="*/ 80769 w 1731431"/>
                  <a:gd name="connsiteY1" fmla="*/ 64973 h 2744046"/>
                  <a:gd name="connsiteX2" fmla="*/ 854083 w 1731431"/>
                  <a:gd name="connsiteY2" fmla="*/ 161080 h 2744046"/>
                  <a:gd name="connsiteX3" fmla="*/ 1379084 w 1731431"/>
                  <a:gd name="connsiteY3" fmla="*/ 1000299 h 2744046"/>
                  <a:gd name="connsiteX4" fmla="*/ 1728334 w 1731431"/>
                  <a:gd name="connsiteY4" fmla="*/ 2136948 h 2744046"/>
                  <a:gd name="connsiteX5" fmla="*/ 1103119 w 1731431"/>
                  <a:gd name="connsiteY5" fmla="*/ 2714637 h 2744046"/>
                  <a:gd name="connsiteX6" fmla="*/ 280534 w 1731431"/>
                  <a:gd name="connsiteY6" fmla="*/ 2549699 h 2744046"/>
                  <a:gd name="connsiteX7" fmla="*/ 204332 w 1731431"/>
                  <a:gd name="connsiteY7" fmla="*/ 1578148 h 2744046"/>
                  <a:gd name="connsiteX8" fmla="*/ 37705 w 1731431"/>
                  <a:gd name="connsiteY8" fmla="*/ 897680 h 2744046"/>
                  <a:gd name="connsiteX0" fmla="*/ 37705 w 1674636"/>
                  <a:gd name="connsiteY0" fmla="*/ 897680 h 2733928"/>
                  <a:gd name="connsiteX1" fmla="*/ 80769 w 1674636"/>
                  <a:gd name="connsiteY1" fmla="*/ 64973 h 2733928"/>
                  <a:gd name="connsiteX2" fmla="*/ 854083 w 1674636"/>
                  <a:gd name="connsiteY2" fmla="*/ 161080 h 2733928"/>
                  <a:gd name="connsiteX3" fmla="*/ 1379084 w 1674636"/>
                  <a:gd name="connsiteY3" fmla="*/ 1000299 h 2733928"/>
                  <a:gd name="connsiteX4" fmla="*/ 1671184 w 1674636"/>
                  <a:gd name="connsiteY4" fmla="*/ 2276648 h 2733928"/>
                  <a:gd name="connsiteX5" fmla="*/ 1103119 w 1674636"/>
                  <a:gd name="connsiteY5" fmla="*/ 2714637 h 2733928"/>
                  <a:gd name="connsiteX6" fmla="*/ 280534 w 1674636"/>
                  <a:gd name="connsiteY6" fmla="*/ 2549699 h 2733928"/>
                  <a:gd name="connsiteX7" fmla="*/ 204332 w 1674636"/>
                  <a:gd name="connsiteY7" fmla="*/ 1578148 h 2733928"/>
                  <a:gd name="connsiteX8" fmla="*/ 37705 w 1674636"/>
                  <a:gd name="connsiteY8" fmla="*/ 897680 h 2733928"/>
                  <a:gd name="connsiteX0" fmla="*/ 37705 w 1674370"/>
                  <a:gd name="connsiteY0" fmla="*/ 897680 h 2723722"/>
                  <a:gd name="connsiteX1" fmla="*/ 80769 w 1674370"/>
                  <a:gd name="connsiteY1" fmla="*/ 64973 h 2723722"/>
                  <a:gd name="connsiteX2" fmla="*/ 854083 w 1674370"/>
                  <a:gd name="connsiteY2" fmla="*/ 161080 h 2723722"/>
                  <a:gd name="connsiteX3" fmla="*/ 1379084 w 1674370"/>
                  <a:gd name="connsiteY3" fmla="*/ 1000299 h 2723722"/>
                  <a:gd name="connsiteX4" fmla="*/ 1671184 w 1674370"/>
                  <a:gd name="connsiteY4" fmla="*/ 2276648 h 2723722"/>
                  <a:gd name="connsiteX5" fmla="*/ 1026919 w 1674370"/>
                  <a:gd name="connsiteY5" fmla="*/ 2701937 h 2723722"/>
                  <a:gd name="connsiteX6" fmla="*/ 280534 w 1674370"/>
                  <a:gd name="connsiteY6" fmla="*/ 2549699 h 2723722"/>
                  <a:gd name="connsiteX7" fmla="*/ 204332 w 1674370"/>
                  <a:gd name="connsiteY7" fmla="*/ 1578148 h 2723722"/>
                  <a:gd name="connsiteX8" fmla="*/ 37705 w 1674370"/>
                  <a:gd name="connsiteY8" fmla="*/ 897680 h 2723722"/>
                  <a:gd name="connsiteX0" fmla="*/ 33826 w 1670491"/>
                  <a:gd name="connsiteY0" fmla="*/ 865215 h 2691257"/>
                  <a:gd name="connsiteX1" fmla="*/ 83240 w 1670491"/>
                  <a:gd name="connsiteY1" fmla="*/ 83308 h 2691257"/>
                  <a:gd name="connsiteX2" fmla="*/ 850204 w 1670491"/>
                  <a:gd name="connsiteY2" fmla="*/ 128615 h 2691257"/>
                  <a:gd name="connsiteX3" fmla="*/ 1375205 w 1670491"/>
                  <a:gd name="connsiteY3" fmla="*/ 967834 h 2691257"/>
                  <a:gd name="connsiteX4" fmla="*/ 1667305 w 1670491"/>
                  <a:gd name="connsiteY4" fmla="*/ 2244183 h 2691257"/>
                  <a:gd name="connsiteX5" fmla="*/ 1023040 w 1670491"/>
                  <a:gd name="connsiteY5" fmla="*/ 2669472 h 2691257"/>
                  <a:gd name="connsiteX6" fmla="*/ 276655 w 1670491"/>
                  <a:gd name="connsiteY6" fmla="*/ 2517234 h 2691257"/>
                  <a:gd name="connsiteX7" fmla="*/ 200453 w 1670491"/>
                  <a:gd name="connsiteY7" fmla="*/ 1545683 h 2691257"/>
                  <a:gd name="connsiteX8" fmla="*/ 33826 w 1670491"/>
                  <a:gd name="connsiteY8" fmla="*/ 865215 h 2691257"/>
                  <a:gd name="connsiteX0" fmla="*/ 31752 w 1668417"/>
                  <a:gd name="connsiteY0" fmla="*/ 935450 h 2761492"/>
                  <a:gd name="connsiteX1" fmla="*/ 81166 w 1668417"/>
                  <a:gd name="connsiteY1" fmla="*/ 153543 h 2761492"/>
                  <a:gd name="connsiteX2" fmla="*/ 816380 w 1668417"/>
                  <a:gd name="connsiteY2" fmla="*/ 84550 h 2761492"/>
                  <a:gd name="connsiteX3" fmla="*/ 1373131 w 1668417"/>
                  <a:gd name="connsiteY3" fmla="*/ 1038069 h 2761492"/>
                  <a:gd name="connsiteX4" fmla="*/ 1665231 w 1668417"/>
                  <a:gd name="connsiteY4" fmla="*/ 2314418 h 2761492"/>
                  <a:gd name="connsiteX5" fmla="*/ 1020966 w 1668417"/>
                  <a:gd name="connsiteY5" fmla="*/ 2739707 h 2761492"/>
                  <a:gd name="connsiteX6" fmla="*/ 274581 w 1668417"/>
                  <a:gd name="connsiteY6" fmla="*/ 2587469 h 2761492"/>
                  <a:gd name="connsiteX7" fmla="*/ 198379 w 1668417"/>
                  <a:gd name="connsiteY7" fmla="*/ 1615918 h 2761492"/>
                  <a:gd name="connsiteX8" fmla="*/ 31752 w 1668417"/>
                  <a:gd name="connsiteY8" fmla="*/ 935450 h 2761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68417" h="2761492">
                    <a:moveTo>
                      <a:pt x="31752" y="935450"/>
                    </a:moveTo>
                    <a:cubicBezTo>
                      <a:pt x="12217" y="691721"/>
                      <a:pt x="-49605" y="295360"/>
                      <a:pt x="81166" y="153543"/>
                    </a:cubicBezTo>
                    <a:cubicBezTo>
                      <a:pt x="211937" y="11726"/>
                      <a:pt x="616928" y="-72396"/>
                      <a:pt x="816380" y="84550"/>
                    </a:cubicBezTo>
                    <a:cubicBezTo>
                      <a:pt x="1015832" y="241496"/>
                      <a:pt x="1227422" y="708758"/>
                      <a:pt x="1373131" y="1038069"/>
                    </a:cubicBezTo>
                    <a:cubicBezTo>
                      <a:pt x="1518840" y="1367380"/>
                      <a:pt x="1694292" y="2029753"/>
                      <a:pt x="1665231" y="2314418"/>
                    </a:cubicBezTo>
                    <a:cubicBezTo>
                      <a:pt x="1708854" y="2681802"/>
                      <a:pt x="1252741" y="2694199"/>
                      <a:pt x="1020966" y="2739707"/>
                    </a:cubicBezTo>
                    <a:cubicBezTo>
                      <a:pt x="789191" y="2785215"/>
                      <a:pt x="441312" y="2770534"/>
                      <a:pt x="274581" y="2587469"/>
                    </a:cubicBezTo>
                    <a:cubicBezTo>
                      <a:pt x="107850" y="2404404"/>
                      <a:pt x="238851" y="1891255"/>
                      <a:pt x="198379" y="1615918"/>
                    </a:cubicBezTo>
                    <a:cubicBezTo>
                      <a:pt x="157908" y="1340582"/>
                      <a:pt x="51287" y="1179179"/>
                      <a:pt x="31752" y="93545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6" name="Group 575"/>
              <p:cNvGrpSpPr/>
              <p:nvPr/>
            </p:nvGrpSpPr>
            <p:grpSpPr>
              <a:xfrm rot="20889449">
                <a:off x="15116321" y="1890809"/>
                <a:ext cx="1354006" cy="2689345"/>
                <a:chOff x="7308586" y="1787913"/>
                <a:chExt cx="1436176" cy="2533611"/>
              </a:xfrm>
              <a:solidFill>
                <a:schemeClr val="accent6"/>
              </a:solidFill>
            </p:grpSpPr>
            <p:sp>
              <p:nvSpPr>
                <p:cNvPr id="612" name="Isosceles Triangle 22"/>
                <p:cNvSpPr/>
                <p:nvPr/>
              </p:nvSpPr>
              <p:spPr>
                <a:xfrm rot="14571659">
                  <a:off x="7356301" y="3820142"/>
                  <a:ext cx="86259" cy="18168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3" name="Isosceles Triangle 22"/>
                <p:cNvSpPr/>
                <p:nvPr/>
              </p:nvSpPr>
              <p:spPr>
                <a:xfrm rot="13445894">
                  <a:off x="7390715" y="4006334"/>
                  <a:ext cx="104972" cy="216752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4" name="Isosceles Triangle 22"/>
                <p:cNvSpPr/>
                <p:nvPr/>
              </p:nvSpPr>
              <p:spPr>
                <a:xfrm rot="13445894">
                  <a:off x="7592123" y="4104772"/>
                  <a:ext cx="104972" cy="216752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5" name="Oval 614"/>
                <p:cNvSpPr/>
                <p:nvPr/>
              </p:nvSpPr>
              <p:spPr>
                <a:xfrm>
                  <a:off x="7492561" y="1787913"/>
                  <a:ext cx="737571" cy="74022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6" name="Oval 32"/>
                <p:cNvSpPr/>
                <p:nvPr/>
              </p:nvSpPr>
              <p:spPr>
                <a:xfrm>
                  <a:off x="7602201" y="1940226"/>
                  <a:ext cx="1142561" cy="1987974"/>
                </a:xfrm>
                <a:custGeom>
                  <a:avLst/>
                  <a:gdLst>
                    <a:gd name="connsiteX0" fmla="*/ 0 w 737571"/>
                    <a:gd name="connsiteY0" fmla="*/ 370115 h 740229"/>
                    <a:gd name="connsiteX1" fmla="*/ 368786 w 737571"/>
                    <a:gd name="connsiteY1" fmla="*/ 0 h 740229"/>
                    <a:gd name="connsiteX2" fmla="*/ 737572 w 737571"/>
                    <a:gd name="connsiteY2" fmla="*/ 370115 h 740229"/>
                    <a:gd name="connsiteX3" fmla="*/ 368786 w 737571"/>
                    <a:gd name="connsiteY3" fmla="*/ 740230 h 740229"/>
                    <a:gd name="connsiteX4" fmla="*/ 0 w 737571"/>
                    <a:gd name="connsiteY4" fmla="*/ 370115 h 740229"/>
                    <a:gd name="connsiteX0" fmla="*/ 0 w 1270972"/>
                    <a:gd name="connsiteY0" fmla="*/ 423047 h 1579143"/>
                    <a:gd name="connsiteX1" fmla="*/ 368786 w 1270972"/>
                    <a:gd name="connsiteY1" fmla="*/ 52932 h 1579143"/>
                    <a:gd name="connsiteX2" fmla="*/ 1270972 w 1270972"/>
                    <a:gd name="connsiteY2" fmla="*/ 1544881 h 1579143"/>
                    <a:gd name="connsiteX3" fmla="*/ 368786 w 1270972"/>
                    <a:gd name="connsiteY3" fmla="*/ 793162 h 1579143"/>
                    <a:gd name="connsiteX4" fmla="*/ 0 w 1270972"/>
                    <a:gd name="connsiteY4" fmla="*/ 423047 h 1579143"/>
                    <a:gd name="connsiteX0" fmla="*/ 601 w 1271573"/>
                    <a:gd name="connsiteY0" fmla="*/ 420196 h 1576292"/>
                    <a:gd name="connsiteX1" fmla="*/ 441353 w 1271573"/>
                    <a:gd name="connsiteY1" fmla="*/ 45847 h 1576292"/>
                    <a:gd name="connsiteX2" fmla="*/ 1271573 w 1271573"/>
                    <a:gd name="connsiteY2" fmla="*/ 1542030 h 1576292"/>
                    <a:gd name="connsiteX3" fmla="*/ 369387 w 1271573"/>
                    <a:gd name="connsiteY3" fmla="*/ 790311 h 1576292"/>
                    <a:gd name="connsiteX4" fmla="*/ 601 w 1271573"/>
                    <a:gd name="connsiteY4" fmla="*/ 420196 h 1576292"/>
                    <a:gd name="connsiteX0" fmla="*/ 601 w 1271573"/>
                    <a:gd name="connsiteY0" fmla="*/ 435585 h 1591681"/>
                    <a:gd name="connsiteX1" fmla="*/ 441353 w 1271573"/>
                    <a:gd name="connsiteY1" fmla="*/ 61236 h 1591681"/>
                    <a:gd name="connsiteX2" fmla="*/ 1271573 w 1271573"/>
                    <a:gd name="connsiteY2" fmla="*/ 1557419 h 1591681"/>
                    <a:gd name="connsiteX3" fmla="*/ 369387 w 1271573"/>
                    <a:gd name="connsiteY3" fmla="*/ 805700 h 1591681"/>
                    <a:gd name="connsiteX4" fmla="*/ 601 w 1271573"/>
                    <a:gd name="connsiteY4" fmla="*/ 435585 h 1591681"/>
                    <a:gd name="connsiteX0" fmla="*/ 2855 w 1273827"/>
                    <a:gd name="connsiteY0" fmla="*/ 358387 h 1514483"/>
                    <a:gd name="connsiteX1" fmla="*/ 540973 w 1273827"/>
                    <a:gd name="connsiteY1" fmla="*/ 68705 h 1514483"/>
                    <a:gd name="connsiteX2" fmla="*/ 1273827 w 1273827"/>
                    <a:gd name="connsiteY2" fmla="*/ 1480221 h 1514483"/>
                    <a:gd name="connsiteX3" fmla="*/ 371641 w 1273827"/>
                    <a:gd name="connsiteY3" fmla="*/ 728502 h 1514483"/>
                    <a:gd name="connsiteX4" fmla="*/ 2855 w 1273827"/>
                    <a:gd name="connsiteY4" fmla="*/ 358387 h 1514483"/>
                    <a:gd name="connsiteX0" fmla="*/ 3557 w 1223729"/>
                    <a:gd name="connsiteY0" fmla="*/ 377712 h 1491225"/>
                    <a:gd name="connsiteX1" fmla="*/ 490875 w 1223729"/>
                    <a:gd name="connsiteY1" fmla="*/ 45696 h 1491225"/>
                    <a:gd name="connsiteX2" fmla="*/ 1223729 w 1223729"/>
                    <a:gd name="connsiteY2" fmla="*/ 1457212 h 1491225"/>
                    <a:gd name="connsiteX3" fmla="*/ 321543 w 1223729"/>
                    <a:gd name="connsiteY3" fmla="*/ 705493 h 1491225"/>
                    <a:gd name="connsiteX4" fmla="*/ 3557 w 1223729"/>
                    <a:gd name="connsiteY4" fmla="*/ 377712 h 1491225"/>
                    <a:gd name="connsiteX0" fmla="*/ 126 w 1220298"/>
                    <a:gd name="connsiteY0" fmla="*/ 381138 h 1506759"/>
                    <a:gd name="connsiteX1" fmla="*/ 487444 w 1220298"/>
                    <a:gd name="connsiteY1" fmla="*/ 49122 h 1506759"/>
                    <a:gd name="connsiteX2" fmla="*/ 1220298 w 1220298"/>
                    <a:gd name="connsiteY2" fmla="*/ 1460638 h 1506759"/>
                    <a:gd name="connsiteX3" fmla="*/ 529778 w 1220298"/>
                    <a:gd name="connsiteY3" fmla="*/ 954452 h 1506759"/>
                    <a:gd name="connsiteX4" fmla="*/ 126 w 1220298"/>
                    <a:gd name="connsiteY4" fmla="*/ 381138 h 1506759"/>
                    <a:gd name="connsiteX0" fmla="*/ 126 w 1220298"/>
                    <a:gd name="connsiteY0" fmla="*/ 381138 h 1515406"/>
                    <a:gd name="connsiteX1" fmla="*/ 487444 w 1220298"/>
                    <a:gd name="connsiteY1" fmla="*/ 49122 h 1515406"/>
                    <a:gd name="connsiteX2" fmla="*/ 1220298 w 1220298"/>
                    <a:gd name="connsiteY2" fmla="*/ 1460638 h 1515406"/>
                    <a:gd name="connsiteX3" fmla="*/ 529778 w 1220298"/>
                    <a:gd name="connsiteY3" fmla="*/ 954452 h 1515406"/>
                    <a:gd name="connsiteX4" fmla="*/ 126 w 1220298"/>
                    <a:gd name="connsiteY4" fmla="*/ 381138 h 1515406"/>
                    <a:gd name="connsiteX0" fmla="*/ 126 w 1237359"/>
                    <a:gd name="connsiteY0" fmla="*/ 381138 h 1571992"/>
                    <a:gd name="connsiteX1" fmla="*/ 487444 w 1237359"/>
                    <a:gd name="connsiteY1" fmla="*/ 49122 h 1571992"/>
                    <a:gd name="connsiteX2" fmla="*/ 1220298 w 1237359"/>
                    <a:gd name="connsiteY2" fmla="*/ 1460638 h 1571992"/>
                    <a:gd name="connsiteX3" fmla="*/ 965764 w 1237359"/>
                    <a:gd name="connsiteY3" fmla="*/ 1423508 h 1571992"/>
                    <a:gd name="connsiteX4" fmla="*/ 529778 w 1237359"/>
                    <a:gd name="connsiteY4" fmla="*/ 954452 h 1571992"/>
                    <a:gd name="connsiteX5" fmla="*/ 126 w 1237359"/>
                    <a:gd name="connsiteY5" fmla="*/ 381138 h 1571992"/>
                    <a:gd name="connsiteX0" fmla="*/ 126 w 1229823"/>
                    <a:gd name="connsiteY0" fmla="*/ 381138 h 1678329"/>
                    <a:gd name="connsiteX1" fmla="*/ 487444 w 1229823"/>
                    <a:gd name="connsiteY1" fmla="*/ 49122 h 1678329"/>
                    <a:gd name="connsiteX2" fmla="*/ 1220298 w 1229823"/>
                    <a:gd name="connsiteY2" fmla="*/ 1460638 h 1678329"/>
                    <a:gd name="connsiteX3" fmla="*/ 741398 w 1229823"/>
                    <a:gd name="connsiteY3" fmla="*/ 1635174 h 1678329"/>
                    <a:gd name="connsiteX4" fmla="*/ 529778 w 1229823"/>
                    <a:gd name="connsiteY4" fmla="*/ 954452 h 1678329"/>
                    <a:gd name="connsiteX5" fmla="*/ 126 w 1229823"/>
                    <a:gd name="connsiteY5" fmla="*/ 381138 h 1678329"/>
                    <a:gd name="connsiteX0" fmla="*/ 126 w 1229823"/>
                    <a:gd name="connsiteY0" fmla="*/ 381138 h 1678329"/>
                    <a:gd name="connsiteX1" fmla="*/ 487444 w 1229823"/>
                    <a:gd name="connsiteY1" fmla="*/ 49122 h 1678329"/>
                    <a:gd name="connsiteX2" fmla="*/ 1220298 w 1229823"/>
                    <a:gd name="connsiteY2" fmla="*/ 1460638 h 1678329"/>
                    <a:gd name="connsiteX3" fmla="*/ 741398 w 1229823"/>
                    <a:gd name="connsiteY3" fmla="*/ 1635174 h 1678329"/>
                    <a:gd name="connsiteX4" fmla="*/ 529778 w 1229823"/>
                    <a:gd name="connsiteY4" fmla="*/ 954452 h 1678329"/>
                    <a:gd name="connsiteX5" fmla="*/ 126 w 1229823"/>
                    <a:gd name="connsiteY5" fmla="*/ 381138 h 1678329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4 w 1191417"/>
                    <a:gd name="connsiteY0" fmla="*/ 367187 h 1706661"/>
                    <a:gd name="connsiteX1" fmla="*/ 487442 w 1191417"/>
                    <a:gd name="connsiteY1" fmla="*/ 35171 h 1706661"/>
                    <a:gd name="connsiteX2" fmla="*/ 1186430 w 1191417"/>
                    <a:gd name="connsiteY2" fmla="*/ 1218087 h 1706661"/>
                    <a:gd name="connsiteX3" fmla="*/ 250329 w 1191417"/>
                    <a:gd name="connsiteY3" fmla="*/ 1693190 h 1706661"/>
                    <a:gd name="connsiteX4" fmla="*/ 529776 w 1191417"/>
                    <a:gd name="connsiteY4" fmla="*/ 940501 h 1706661"/>
                    <a:gd name="connsiteX5" fmla="*/ 124 w 1191417"/>
                    <a:gd name="connsiteY5" fmla="*/ 367187 h 1706661"/>
                    <a:gd name="connsiteX0" fmla="*/ 124 w 1198548"/>
                    <a:gd name="connsiteY0" fmla="*/ 367187 h 1719152"/>
                    <a:gd name="connsiteX1" fmla="*/ 487442 w 1198548"/>
                    <a:gd name="connsiteY1" fmla="*/ 35171 h 1719152"/>
                    <a:gd name="connsiteX2" fmla="*/ 1186430 w 1198548"/>
                    <a:gd name="connsiteY2" fmla="*/ 1218087 h 1719152"/>
                    <a:gd name="connsiteX3" fmla="*/ 881096 w 1198548"/>
                    <a:gd name="connsiteY3" fmla="*/ 1515390 h 1719152"/>
                    <a:gd name="connsiteX4" fmla="*/ 250329 w 1198548"/>
                    <a:gd name="connsiteY4" fmla="*/ 1693190 h 1719152"/>
                    <a:gd name="connsiteX5" fmla="*/ 529776 w 1198548"/>
                    <a:gd name="connsiteY5" fmla="*/ 940501 h 1719152"/>
                    <a:gd name="connsiteX6" fmla="*/ 124 w 1198548"/>
                    <a:gd name="connsiteY6" fmla="*/ 367187 h 1719152"/>
                    <a:gd name="connsiteX0" fmla="*/ 124 w 1191554"/>
                    <a:gd name="connsiteY0" fmla="*/ 367187 h 1943121"/>
                    <a:gd name="connsiteX1" fmla="*/ 487442 w 1191554"/>
                    <a:gd name="connsiteY1" fmla="*/ 35171 h 1943121"/>
                    <a:gd name="connsiteX2" fmla="*/ 1186430 w 1191554"/>
                    <a:gd name="connsiteY2" fmla="*/ 1218087 h 1943121"/>
                    <a:gd name="connsiteX3" fmla="*/ 512796 w 1191554"/>
                    <a:gd name="connsiteY3" fmla="*/ 1926024 h 1943121"/>
                    <a:gd name="connsiteX4" fmla="*/ 250329 w 1191554"/>
                    <a:gd name="connsiteY4" fmla="*/ 1693190 h 1943121"/>
                    <a:gd name="connsiteX5" fmla="*/ 529776 w 1191554"/>
                    <a:gd name="connsiteY5" fmla="*/ 940501 h 1943121"/>
                    <a:gd name="connsiteX6" fmla="*/ 124 w 1191554"/>
                    <a:gd name="connsiteY6" fmla="*/ 367187 h 1943121"/>
                    <a:gd name="connsiteX0" fmla="*/ 115 w 1049116"/>
                    <a:gd name="connsiteY0" fmla="*/ 356530 h 1932464"/>
                    <a:gd name="connsiteX1" fmla="*/ 487433 w 1049116"/>
                    <a:gd name="connsiteY1" fmla="*/ 24514 h 1932464"/>
                    <a:gd name="connsiteX2" fmla="*/ 1042488 w 1049116"/>
                    <a:gd name="connsiteY2" fmla="*/ 1021164 h 1932464"/>
                    <a:gd name="connsiteX3" fmla="*/ 512787 w 1049116"/>
                    <a:gd name="connsiteY3" fmla="*/ 1915367 h 1932464"/>
                    <a:gd name="connsiteX4" fmla="*/ 250320 w 1049116"/>
                    <a:gd name="connsiteY4" fmla="*/ 1682533 h 1932464"/>
                    <a:gd name="connsiteX5" fmla="*/ 529767 w 1049116"/>
                    <a:gd name="connsiteY5" fmla="*/ 929844 h 1932464"/>
                    <a:gd name="connsiteX6" fmla="*/ 115 w 1049116"/>
                    <a:gd name="connsiteY6" fmla="*/ 356530 h 1932464"/>
                    <a:gd name="connsiteX0" fmla="*/ 115 w 1049116"/>
                    <a:gd name="connsiteY0" fmla="*/ 356530 h 1931965"/>
                    <a:gd name="connsiteX1" fmla="*/ 487433 w 1049116"/>
                    <a:gd name="connsiteY1" fmla="*/ 24514 h 1931965"/>
                    <a:gd name="connsiteX2" fmla="*/ 1042488 w 1049116"/>
                    <a:gd name="connsiteY2" fmla="*/ 1021164 h 1931965"/>
                    <a:gd name="connsiteX3" fmla="*/ 512787 w 1049116"/>
                    <a:gd name="connsiteY3" fmla="*/ 1915367 h 1931965"/>
                    <a:gd name="connsiteX4" fmla="*/ 195287 w 1049116"/>
                    <a:gd name="connsiteY4" fmla="*/ 1674066 h 1931965"/>
                    <a:gd name="connsiteX5" fmla="*/ 529767 w 1049116"/>
                    <a:gd name="connsiteY5" fmla="*/ 929844 h 1931965"/>
                    <a:gd name="connsiteX6" fmla="*/ 115 w 1049116"/>
                    <a:gd name="connsiteY6" fmla="*/ 356530 h 1931965"/>
                    <a:gd name="connsiteX0" fmla="*/ 70588 w 1119589"/>
                    <a:gd name="connsiteY0" fmla="*/ 361888 h 1937323"/>
                    <a:gd name="connsiteX1" fmla="*/ 58326 w 1119589"/>
                    <a:gd name="connsiteY1" fmla="*/ 269723 h 1937323"/>
                    <a:gd name="connsiteX2" fmla="*/ 557906 w 1119589"/>
                    <a:gd name="connsiteY2" fmla="*/ 29872 h 1937323"/>
                    <a:gd name="connsiteX3" fmla="*/ 1112961 w 1119589"/>
                    <a:gd name="connsiteY3" fmla="*/ 1026522 h 1937323"/>
                    <a:gd name="connsiteX4" fmla="*/ 583260 w 1119589"/>
                    <a:gd name="connsiteY4" fmla="*/ 1920725 h 1937323"/>
                    <a:gd name="connsiteX5" fmla="*/ 265760 w 1119589"/>
                    <a:gd name="connsiteY5" fmla="*/ 1679424 h 1937323"/>
                    <a:gd name="connsiteX6" fmla="*/ 600240 w 1119589"/>
                    <a:gd name="connsiteY6" fmla="*/ 935202 h 1937323"/>
                    <a:gd name="connsiteX7" fmla="*/ 70588 w 1119589"/>
                    <a:gd name="connsiteY7" fmla="*/ 361888 h 1937323"/>
                    <a:gd name="connsiteX0" fmla="*/ 81137 w 1130138"/>
                    <a:gd name="connsiteY0" fmla="*/ 366046 h 1941481"/>
                    <a:gd name="connsiteX1" fmla="*/ 51942 w 1130138"/>
                    <a:gd name="connsiteY1" fmla="*/ 244247 h 1941481"/>
                    <a:gd name="connsiteX2" fmla="*/ 568455 w 1130138"/>
                    <a:gd name="connsiteY2" fmla="*/ 34030 h 1941481"/>
                    <a:gd name="connsiteX3" fmla="*/ 1123510 w 1130138"/>
                    <a:gd name="connsiteY3" fmla="*/ 1030680 h 1941481"/>
                    <a:gd name="connsiteX4" fmla="*/ 593809 w 1130138"/>
                    <a:gd name="connsiteY4" fmla="*/ 1924883 h 1941481"/>
                    <a:gd name="connsiteX5" fmla="*/ 276309 w 1130138"/>
                    <a:gd name="connsiteY5" fmla="*/ 1683582 h 1941481"/>
                    <a:gd name="connsiteX6" fmla="*/ 610789 w 1130138"/>
                    <a:gd name="connsiteY6" fmla="*/ 939360 h 1941481"/>
                    <a:gd name="connsiteX7" fmla="*/ 81137 w 1130138"/>
                    <a:gd name="connsiteY7" fmla="*/ 366046 h 1941481"/>
                    <a:gd name="connsiteX0" fmla="*/ 63291 w 1146158"/>
                    <a:gd name="connsiteY0" fmla="*/ 438013 h 1941481"/>
                    <a:gd name="connsiteX1" fmla="*/ 67962 w 1146158"/>
                    <a:gd name="connsiteY1" fmla="*/ 244247 h 1941481"/>
                    <a:gd name="connsiteX2" fmla="*/ 584475 w 1146158"/>
                    <a:gd name="connsiteY2" fmla="*/ 34030 h 1941481"/>
                    <a:gd name="connsiteX3" fmla="*/ 1139530 w 1146158"/>
                    <a:gd name="connsiteY3" fmla="*/ 1030680 h 1941481"/>
                    <a:gd name="connsiteX4" fmla="*/ 609829 w 1146158"/>
                    <a:gd name="connsiteY4" fmla="*/ 1924883 h 1941481"/>
                    <a:gd name="connsiteX5" fmla="*/ 292329 w 1146158"/>
                    <a:gd name="connsiteY5" fmla="*/ 1683582 h 1941481"/>
                    <a:gd name="connsiteX6" fmla="*/ 626809 w 1146158"/>
                    <a:gd name="connsiteY6" fmla="*/ 939360 h 1941481"/>
                    <a:gd name="connsiteX7" fmla="*/ 63291 w 1146158"/>
                    <a:gd name="connsiteY7" fmla="*/ 438013 h 1941481"/>
                    <a:gd name="connsiteX0" fmla="*/ 63291 w 1146158"/>
                    <a:gd name="connsiteY0" fmla="*/ 428947 h 1932415"/>
                    <a:gd name="connsiteX1" fmla="*/ 67962 w 1146158"/>
                    <a:gd name="connsiteY1" fmla="*/ 235181 h 1932415"/>
                    <a:gd name="connsiteX2" fmla="*/ 584475 w 1146158"/>
                    <a:gd name="connsiteY2" fmla="*/ 24964 h 1932415"/>
                    <a:gd name="connsiteX3" fmla="*/ 1139530 w 1146158"/>
                    <a:gd name="connsiteY3" fmla="*/ 1021614 h 1932415"/>
                    <a:gd name="connsiteX4" fmla="*/ 609829 w 1146158"/>
                    <a:gd name="connsiteY4" fmla="*/ 1915817 h 1932415"/>
                    <a:gd name="connsiteX5" fmla="*/ 292329 w 1146158"/>
                    <a:gd name="connsiteY5" fmla="*/ 1674516 h 1932415"/>
                    <a:gd name="connsiteX6" fmla="*/ 626809 w 1146158"/>
                    <a:gd name="connsiteY6" fmla="*/ 930294 h 1932415"/>
                    <a:gd name="connsiteX7" fmla="*/ 63291 w 1146158"/>
                    <a:gd name="connsiteY7" fmla="*/ 428947 h 1932415"/>
                    <a:gd name="connsiteX0" fmla="*/ 63291 w 1146158"/>
                    <a:gd name="connsiteY0" fmla="*/ 484506 h 1987974"/>
                    <a:gd name="connsiteX1" fmla="*/ 67962 w 1146158"/>
                    <a:gd name="connsiteY1" fmla="*/ 290740 h 1987974"/>
                    <a:gd name="connsiteX2" fmla="*/ 563309 w 1146158"/>
                    <a:gd name="connsiteY2" fmla="*/ 21256 h 1987974"/>
                    <a:gd name="connsiteX3" fmla="*/ 1139530 w 1146158"/>
                    <a:gd name="connsiteY3" fmla="*/ 1077173 h 1987974"/>
                    <a:gd name="connsiteX4" fmla="*/ 609829 w 1146158"/>
                    <a:gd name="connsiteY4" fmla="*/ 1971376 h 1987974"/>
                    <a:gd name="connsiteX5" fmla="*/ 292329 w 1146158"/>
                    <a:gd name="connsiteY5" fmla="*/ 1730075 h 1987974"/>
                    <a:gd name="connsiteX6" fmla="*/ 626809 w 1146158"/>
                    <a:gd name="connsiteY6" fmla="*/ 985853 h 1987974"/>
                    <a:gd name="connsiteX7" fmla="*/ 63291 w 1146158"/>
                    <a:gd name="connsiteY7" fmla="*/ 484506 h 1987974"/>
                    <a:gd name="connsiteX0" fmla="*/ 59694 w 1142561"/>
                    <a:gd name="connsiteY0" fmla="*/ 484506 h 1987974"/>
                    <a:gd name="connsiteX1" fmla="*/ 64365 w 1142561"/>
                    <a:gd name="connsiteY1" fmla="*/ 290740 h 1987974"/>
                    <a:gd name="connsiteX2" fmla="*/ 559712 w 1142561"/>
                    <a:gd name="connsiteY2" fmla="*/ 21256 h 1987974"/>
                    <a:gd name="connsiteX3" fmla="*/ 1135933 w 1142561"/>
                    <a:gd name="connsiteY3" fmla="*/ 1077173 h 1987974"/>
                    <a:gd name="connsiteX4" fmla="*/ 606232 w 1142561"/>
                    <a:gd name="connsiteY4" fmla="*/ 1971376 h 1987974"/>
                    <a:gd name="connsiteX5" fmla="*/ 288732 w 1142561"/>
                    <a:gd name="connsiteY5" fmla="*/ 1730075 h 1987974"/>
                    <a:gd name="connsiteX6" fmla="*/ 568179 w 1142561"/>
                    <a:gd name="connsiteY6" fmla="*/ 1078986 h 1987974"/>
                    <a:gd name="connsiteX7" fmla="*/ 59694 w 1142561"/>
                    <a:gd name="connsiteY7" fmla="*/ 484506 h 1987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42561" h="1987974">
                      <a:moveTo>
                        <a:pt x="59694" y="484506"/>
                      </a:moveTo>
                      <a:cubicBezTo>
                        <a:pt x="-24275" y="353132"/>
                        <a:pt x="-16855" y="346076"/>
                        <a:pt x="64365" y="290740"/>
                      </a:cubicBezTo>
                      <a:cubicBezTo>
                        <a:pt x="145585" y="235404"/>
                        <a:pt x="427684" y="-84416"/>
                        <a:pt x="559712" y="21256"/>
                      </a:cubicBezTo>
                      <a:cubicBezTo>
                        <a:pt x="691740" y="126928"/>
                        <a:pt x="1070324" y="830470"/>
                        <a:pt x="1135933" y="1077173"/>
                      </a:cubicBezTo>
                      <a:cubicBezTo>
                        <a:pt x="1201542" y="1323876"/>
                        <a:pt x="762249" y="1892192"/>
                        <a:pt x="606232" y="1971376"/>
                      </a:cubicBezTo>
                      <a:cubicBezTo>
                        <a:pt x="450215" y="2050560"/>
                        <a:pt x="347285" y="1825890"/>
                        <a:pt x="288732" y="1730075"/>
                      </a:cubicBezTo>
                      <a:cubicBezTo>
                        <a:pt x="393779" y="1561045"/>
                        <a:pt x="606352" y="1286581"/>
                        <a:pt x="568179" y="1078986"/>
                      </a:cubicBezTo>
                      <a:cubicBezTo>
                        <a:pt x="530006" y="871391"/>
                        <a:pt x="143663" y="615880"/>
                        <a:pt x="59694" y="4845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7" name="Oval 2"/>
                <p:cNvSpPr/>
                <p:nvPr/>
              </p:nvSpPr>
              <p:spPr>
                <a:xfrm>
                  <a:off x="7388217" y="3542982"/>
                  <a:ext cx="841915" cy="631140"/>
                </a:xfrm>
                <a:custGeom>
                  <a:avLst/>
                  <a:gdLst>
                    <a:gd name="connsiteX0" fmla="*/ 0 w 737571"/>
                    <a:gd name="connsiteY0" fmla="*/ 309034 h 618067"/>
                    <a:gd name="connsiteX1" fmla="*/ 368786 w 737571"/>
                    <a:gd name="connsiteY1" fmla="*/ 0 h 618067"/>
                    <a:gd name="connsiteX2" fmla="*/ 737572 w 737571"/>
                    <a:gd name="connsiteY2" fmla="*/ 309034 h 618067"/>
                    <a:gd name="connsiteX3" fmla="*/ 368786 w 737571"/>
                    <a:gd name="connsiteY3" fmla="*/ 618068 h 618067"/>
                    <a:gd name="connsiteX4" fmla="*/ 0 w 737571"/>
                    <a:gd name="connsiteY4" fmla="*/ 309034 h 618067"/>
                    <a:gd name="connsiteX0" fmla="*/ 1012 w 738584"/>
                    <a:gd name="connsiteY0" fmla="*/ 296334 h 605368"/>
                    <a:gd name="connsiteX1" fmla="*/ 467164 w 738584"/>
                    <a:gd name="connsiteY1" fmla="*/ 0 h 605368"/>
                    <a:gd name="connsiteX2" fmla="*/ 738584 w 738584"/>
                    <a:gd name="connsiteY2" fmla="*/ 296334 h 605368"/>
                    <a:gd name="connsiteX3" fmla="*/ 369798 w 738584"/>
                    <a:gd name="connsiteY3" fmla="*/ 605368 h 605368"/>
                    <a:gd name="connsiteX4" fmla="*/ 1012 w 738584"/>
                    <a:gd name="connsiteY4" fmla="*/ 296334 h 605368"/>
                    <a:gd name="connsiteX0" fmla="*/ 653 w 772092"/>
                    <a:gd name="connsiteY0" fmla="*/ 241703 h 606176"/>
                    <a:gd name="connsiteX1" fmla="*/ 500672 w 772092"/>
                    <a:gd name="connsiteY1" fmla="*/ 402 h 606176"/>
                    <a:gd name="connsiteX2" fmla="*/ 772092 w 772092"/>
                    <a:gd name="connsiteY2" fmla="*/ 296736 h 606176"/>
                    <a:gd name="connsiteX3" fmla="*/ 403306 w 772092"/>
                    <a:gd name="connsiteY3" fmla="*/ 605770 h 606176"/>
                    <a:gd name="connsiteX4" fmla="*/ 653 w 772092"/>
                    <a:gd name="connsiteY4" fmla="*/ 241703 h 606176"/>
                    <a:gd name="connsiteX0" fmla="*/ 25340 w 796779"/>
                    <a:gd name="connsiteY0" fmla="*/ 241703 h 606873"/>
                    <a:gd name="connsiteX1" fmla="*/ 525359 w 796779"/>
                    <a:gd name="connsiteY1" fmla="*/ 402 h 606873"/>
                    <a:gd name="connsiteX2" fmla="*/ 796779 w 796779"/>
                    <a:gd name="connsiteY2" fmla="*/ 296736 h 606873"/>
                    <a:gd name="connsiteX3" fmla="*/ 427993 w 796779"/>
                    <a:gd name="connsiteY3" fmla="*/ 605770 h 606873"/>
                    <a:gd name="connsiteX4" fmla="*/ 110445 w 796779"/>
                    <a:gd name="connsiteY4" fmla="*/ 394101 h 606873"/>
                    <a:gd name="connsiteX5" fmla="*/ 25340 w 796779"/>
                    <a:gd name="connsiteY5" fmla="*/ 241703 h 606873"/>
                    <a:gd name="connsiteX0" fmla="*/ 46190 w 817629"/>
                    <a:gd name="connsiteY0" fmla="*/ 241622 h 606102"/>
                    <a:gd name="connsiteX1" fmla="*/ 546209 w 817629"/>
                    <a:gd name="connsiteY1" fmla="*/ 321 h 606102"/>
                    <a:gd name="connsiteX2" fmla="*/ 817629 w 817629"/>
                    <a:gd name="connsiteY2" fmla="*/ 296655 h 606102"/>
                    <a:gd name="connsiteX3" fmla="*/ 448843 w 817629"/>
                    <a:gd name="connsiteY3" fmla="*/ 605689 h 606102"/>
                    <a:gd name="connsiteX4" fmla="*/ 67795 w 817629"/>
                    <a:gd name="connsiteY4" fmla="*/ 360153 h 606102"/>
                    <a:gd name="connsiteX5" fmla="*/ 46190 w 817629"/>
                    <a:gd name="connsiteY5" fmla="*/ 241622 h 606102"/>
                    <a:gd name="connsiteX0" fmla="*/ 23408 w 794847"/>
                    <a:gd name="connsiteY0" fmla="*/ 241632 h 607047"/>
                    <a:gd name="connsiteX1" fmla="*/ 523427 w 794847"/>
                    <a:gd name="connsiteY1" fmla="*/ 331 h 607047"/>
                    <a:gd name="connsiteX2" fmla="*/ 794847 w 794847"/>
                    <a:gd name="connsiteY2" fmla="*/ 296665 h 607047"/>
                    <a:gd name="connsiteX3" fmla="*/ 426061 w 794847"/>
                    <a:gd name="connsiteY3" fmla="*/ 605699 h 607047"/>
                    <a:gd name="connsiteX4" fmla="*/ 116980 w 794847"/>
                    <a:gd name="connsiteY4" fmla="*/ 402497 h 607047"/>
                    <a:gd name="connsiteX5" fmla="*/ 23408 w 794847"/>
                    <a:gd name="connsiteY5" fmla="*/ 241632 h 607047"/>
                    <a:gd name="connsiteX0" fmla="*/ 44921 w 816360"/>
                    <a:gd name="connsiteY0" fmla="*/ 241632 h 607047"/>
                    <a:gd name="connsiteX1" fmla="*/ 544940 w 816360"/>
                    <a:gd name="connsiteY1" fmla="*/ 331 h 607047"/>
                    <a:gd name="connsiteX2" fmla="*/ 816360 w 816360"/>
                    <a:gd name="connsiteY2" fmla="*/ 296665 h 607047"/>
                    <a:gd name="connsiteX3" fmla="*/ 447574 w 816360"/>
                    <a:gd name="connsiteY3" fmla="*/ 605699 h 607047"/>
                    <a:gd name="connsiteX4" fmla="*/ 138493 w 816360"/>
                    <a:gd name="connsiteY4" fmla="*/ 402497 h 607047"/>
                    <a:gd name="connsiteX5" fmla="*/ 44921 w 816360"/>
                    <a:gd name="connsiteY5" fmla="*/ 241632 h 607047"/>
                    <a:gd name="connsiteX0" fmla="*/ 44921 w 816360"/>
                    <a:gd name="connsiteY0" fmla="*/ 241632 h 614765"/>
                    <a:gd name="connsiteX1" fmla="*/ 544940 w 816360"/>
                    <a:gd name="connsiteY1" fmla="*/ 331 h 614765"/>
                    <a:gd name="connsiteX2" fmla="*/ 816360 w 816360"/>
                    <a:gd name="connsiteY2" fmla="*/ 296665 h 614765"/>
                    <a:gd name="connsiteX3" fmla="*/ 447574 w 816360"/>
                    <a:gd name="connsiteY3" fmla="*/ 605699 h 614765"/>
                    <a:gd name="connsiteX4" fmla="*/ 269727 w 816360"/>
                    <a:gd name="connsiteY4" fmla="*/ 521029 h 614765"/>
                    <a:gd name="connsiteX5" fmla="*/ 138493 w 816360"/>
                    <a:gd name="connsiteY5" fmla="*/ 402497 h 614765"/>
                    <a:gd name="connsiteX6" fmla="*/ 44921 w 816360"/>
                    <a:gd name="connsiteY6" fmla="*/ 241632 h 614765"/>
                    <a:gd name="connsiteX0" fmla="*/ 44921 w 816360"/>
                    <a:gd name="connsiteY0" fmla="*/ 241632 h 614211"/>
                    <a:gd name="connsiteX1" fmla="*/ 544940 w 816360"/>
                    <a:gd name="connsiteY1" fmla="*/ 331 h 614211"/>
                    <a:gd name="connsiteX2" fmla="*/ 816360 w 816360"/>
                    <a:gd name="connsiteY2" fmla="*/ 296665 h 614211"/>
                    <a:gd name="connsiteX3" fmla="*/ 447574 w 816360"/>
                    <a:gd name="connsiteY3" fmla="*/ 605699 h 614211"/>
                    <a:gd name="connsiteX4" fmla="*/ 53827 w 816360"/>
                    <a:gd name="connsiteY4" fmla="*/ 516796 h 614211"/>
                    <a:gd name="connsiteX5" fmla="*/ 138493 w 816360"/>
                    <a:gd name="connsiteY5" fmla="*/ 402497 h 614211"/>
                    <a:gd name="connsiteX6" fmla="*/ 44921 w 816360"/>
                    <a:gd name="connsiteY6" fmla="*/ 241632 h 614211"/>
                    <a:gd name="connsiteX0" fmla="*/ 44921 w 816360"/>
                    <a:gd name="connsiteY0" fmla="*/ 241632 h 614211"/>
                    <a:gd name="connsiteX1" fmla="*/ 544940 w 816360"/>
                    <a:gd name="connsiteY1" fmla="*/ 331 h 614211"/>
                    <a:gd name="connsiteX2" fmla="*/ 816360 w 816360"/>
                    <a:gd name="connsiteY2" fmla="*/ 296665 h 614211"/>
                    <a:gd name="connsiteX3" fmla="*/ 447574 w 816360"/>
                    <a:gd name="connsiteY3" fmla="*/ 605699 h 614211"/>
                    <a:gd name="connsiteX4" fmla="*/ 53827 w 816360"/>
                    <a:gd name="connsiteY4" fmla="*/ 516796 h 614211"/>
                    <a:gd name="connsiteX5" fmla="*/ 138493 w 816360"/>
                    <a:gd name="connsiteY5" fmla="*/ 402497 h 614211"/>
                    <a:gd name="connsiteX6" fmla="*/ 44921 w 816360"/>
                    <a:gd name="connsiteY6" fmla="*/ 241632 h 614211"/>
                    <a:gd name="connsiteX0" fmla="*/ 44921 w 816360"/>
                    <a:gd name="connsiteY0" fmla="*/ 241632 h 615979"/>
                    <a:gd name="connsiteX1" fmla="*/ 544940 w 816360"/>
                    <a:gd name="connsiteY1" fmla="*/ 331 h 615979"/>
                    <a:gd name="connsiteX2" fmla="*/ 816360 w 816360"/>
                    <a:gd name="connsiteY2" fmla="*/ 296665 h 615979"/>
                    <a:gd name="connsiteX3" fmla="*/ 447574 w 816360"/>
                    <a:gd name="connsiteY3" fmla="*/ 605699 h 615979"/>
                    <a:gd name="connsiteX4" fmla="*/ 134260 w 816360"/>
                    <a:gd name="connsiteY4" fmla="*/ 529496 h 615979"/>
                    <a:gd name="connsiteX5" fmla="*/ 138493 w 816360"/>
                    <a:gd name="connsiteY5" fmla="*/ 402497 h 615979"/>
                    <a:gd name="connsiteX6" fmla="*/ 44921 w 816360"/>
                    <a:gd name="connsiteY6" fmla="*/ 241632 h 615979"/>
                    <a:gd name="connsiteX0" fmla="*/ 70476 w 841915"/>
                    <a:gd name="connsiteY0" fmla="*/ 241623 h 615970"/>
                    <a:gd name="connsiteX1" fmla="*/ 570495 w 841915"/>
                    <a:gd name="connsiteY1" fmla="*/ 322 h 615970"/>
                    <a:gd name="connsiteX2" fmla="*/ 841915 w 841915"/>
                    <a:gd name="connsiteY2" fmla="*/ 296656 h 615970"/>
                    <a:gd name="connsiteX3" fmla="*/ 473129 w 841915"/>
                    <a:gd name="connsiteY3" fmla="*/ 605690 h 615970"/>
                    <a:gd name="connsiteX4" fmla="*/ 159815 w 841915"/>
                    <a:gd name="connsiteY4" fmla="*/ 529487 h 615970"/>
                    <a:gd name="connsiteX5" fmla="*/ 113248 w 841915"/>
                    <a:gd name="connsiteY5" fmla="*/ 364388 h 615970"/>
                    <a:gd name="connsiteX6" fmla="*/ 70476 w 841915"/>
                    <a:gd name="connsiteY6" fmla="*/ 241623 h 615970"/>
                    <a:gd name="connsiteX0" fmla="*/ 70476 w 841915"/>
                    <a:gd name="connsiteY0" fmla="*/ 241623 h 615970"/>
                    <a:gd name="connsiteX1" fmla="*/ 570495 w 841915"/>
                    <a:gd name="connsiteY1" fmla="*/ 322 h 615970"/>
                    <a:gd name="connsiteX2" fmla="*/ 841915 w 841915"/>
                    <a:gd name="connsiteY2" fmla="*/ 296656 h 615970"/>
                    <a:gd name="connsiteX3" fmla="*/ 473129 w 841915"/>
                    <a:gd name="connsiteY3" fmla="*/ 605690 h 615970"/>
                    <a:gd name="connsiteX4" fmla="*/ 159815 w 841915"/>
                    <a:gd name="connsiteY4" fmla="*/ 529487 h 615970"/>
                    <a:gd name="connsiteX5" fmla="*/ 113248 w 841915"/>
                    <a:gd name="connsiteY5" fmla="*/ 364388 h 615970"/>
                    <a:gd name="connsiteX6" fmla="*/ 70476 w 841915"/>
                    <a:gd name="connsiteY6" fmla="*/ 241623 h 615970"/>
                    <a:gd name="connsiteX0" fmla="*/ 70476 w 841915"/>
                    <a:gd name="connsiteY0" fmla="*/ 241623 h 618901"/>
                    <a:gd name="connsiteX1" fmla="*/ 570495 w 841915"/>
                    <a:gd name="connsiteY1" fmla="*/ 322 h 618901"/>
                    <a:gd name="connsiteX2" fmla="*/ 841915 w 841915"/>
                    <a:gd name="connsiteY2" fmla="*/ 296656 h 618901"/>
                    <a:gd name="connsiteX3" fmla="*/ 473129 w 841915"/>
                    <a:gd name="connsiteY3" fmla="*/ 605690 h 618901"/>
                    <a:gd name="connsiteX4" fmla="*/ 138648 w 841915"/>
                    <a:gd name="connsiteY4" fmla="*/ 546421 h 618901"/>
                    <a:gd name="connsiteX5" fmla="*/ 113248 w 841915"/>
                    <a:gd name="connsiteY5" fmla="*/ 364388 h 618901"/>
                    <a:gd name="connsiteX6" fmla="*/ 70476 w 841915"/>
                    <a:gd name="connsiteY6" fmla="*/ 241623 h 618901"/>
                    <a:gd name="connsiteX0" fmla="*/ 70476 w 841915"/>
                    <a:gd name="connsiteY0" fmla="*/ 241623 h 618901"/>
                    <a:gd name="connsiteX1" fmla="*/ 570495 w 841915"/>
                    <a:gd name="connsiteY1" fmla="*/ 322 h 618901"/>
                    <a:gd name="connsiteX2" fmla="*/ 841915 w 841915"/>
                    <a:gd name="connsiteY2" fmla="*/ 296656 h 618901"/>
                    <a:gd name="connsiteX3" fmla="*/ 473129 w 841915"/>
                    <a:gd name="connsiteY3" fmla="*/ 605690 h 618901"/>
                    <a:gd name="connsiteX4" fmla="*/ 138648 w 841915"/>
                    <a:gd name="connsiteY4" fmla="*/ 546421 h 618901"/>
                    <a:gd name="connsiteX5" fmla="*/ 113248 w 841915"/>
                    <a:gd name="connsiteY5" fmla="*/ 364388 h 618901"/>
                    <a:gd name="connsiteX6" fmla="*/ 70476 w 841915"/>
                    <a:gd name="connsiteY6" fmla="*/ 241623 h 618901"/>
                    <a:gd name="connsiteX0" fmla="*/ 70476 w 841915"/>
                    <a:gd name="connsiteY0" fmla="*/ 241623 h 611631"/>
                    <a:gd name="connsiteX1" fmla="*/ 570495 w 841915"/>
                    <a:gd name="connsiteY1" fmla="*/ 322 h 611631"/>
                    <a:gd name="connsiteX2" fmla="*/ 841915 w 841915"/>
                    <a:gd name="connsiteY2" fmla="*/ 296656 h 611631"/>
                    <a:gd name="connsiteX3" fmla="*/ 473129 w 841915"/>
                    <a:gd name="connsiteY3" fmla="*/ 605690 h 611631"/>
                    <a:gd name="connsiteX4" fmla="*/ 138648 w 841915"/>
                    <a:gd name="connsiteY4" fmla="*/ 546421 h 611631"/>
                    <a:gd name="connsiteX5" fmla="*/ 113248 w 841915"/>
                    <a:gd name="connsiteY5" fmla="*/ 364388 h 611631"/>
                    <a:gd name="connsiteX6" fmla="*/ 70476 w 841915"/>
                    <a:gd name="connsiteY6" fmla="*/ 241623 h 611631"/>
                    <a:gd name="connsiteX0" fmla="*/ 70476 w 841915"/>
                    <a:gd name="connsiteY0" fmla="*/ 241623 h 615908"/>
                    <a:gd name="connsiteX1" fmla="*/ 570495 w 841915"/>
                    <a:gd name="connsiteY1" fmla="*/ 322 h 615908"/>
                    <a:gd name="connsiteX2" fmla="*/ 841915 w 841915"/>
                    <a:gd name="connsiteY2" fmla="*/ 296656 h 615908"/>
                    <a:gd name="connsiteX3" fmla="*/ 473129 w 841915"/>
                    <a:gd name="connsiteY3" fmla="*/ 605690 h 615908"/>
                    <a:gd name="connsiteX4" fmla="*/ 299516 w 841915"/>
                    <a:gd name="connsiteY4" fmla="*/ 542186 h 615908"/>
                    <a:gd name="connsiteX5" fmla="*/ 138648 w 841915"/>
                    <a:gd name="connsiteY5" fmla="*/ 546421 h 615908"/>
                    <a:gd name="connsiteX6" fmla="*/ 113248 w 841915"/>
                    <a:gd name="connsiteY6" fmla="*/ 364388 h 615908"/>
                    <a:gd name="connsiteX7" fmla="*/ 70476 w 841915"/>
                    <a:gd name="connsiteY7" fmla="*/ 241623 h 615908"/>
                    <a:gd name="connsiteX0" fmla="*/ 70476 w 841915"/>
                    <a:gd name="connsiteY0" fmla="*/ 241623 h 611665"/>
                    <a:gd name="connsiteX1" fmla="*/ 570495 w 841915"/>
                    <a:gd name="connsiteY1" fmla="*/ 322 h 611665"/>
                    <a:gd name="connsiteX2" fmla="*/ 841915 w 841915"/>
                    <a:gd name="connsiteY2" fmla="*/ 296656 h 611665"/>
                    <a:gd name="connsiteX3" fmla="*/ 473129 w 841915"/>
                    <a:gd name="connsiteY3" fmla="*/ 605690 h 611665"/>
                    <a:gd name="connsiteX4" fmla="*/ 265649 w 841915"/>
                    <a:gd name="connsiteY4" fmla="*/ 504086 h 611665"/>
                    <a:gd name="connsiteX5" fmla="*/ 138648 w 841915"/>
                    <a:gd name="connsiteY5" fmla="*/ 546421 h 611665"/>
                    <a:gd name="connsiteX6" fmla="*/ 113248 w 841915"/>
                    <a:gd name="connsiteY6" fmla="*/ 364388 h 611665"/>
                    <a:gd name="connsiteX7" fmla="*/ 70476 w 841915"/>
                    <a:gd name="connsiteY7" fmla="*/ 241623 h 611665"/>
                    <a:gd name="connsiteX0" fmla="*/ 70476 w 841915"/>
                    <a:gd name="connsiteY0" fmla="*/ 241623 h 624288"/>
                    <a:gd name="connsiteX1" fmla="*/ 570495 w 841915"/>
                    <a:gd name="connsiteY1" fmla="*/ 322 h 624288"/>
                    <a:gd name="connsiteX2" fmla="*/ 841915 w 841915"/>
                    <a:gd name="connsiteY2" fmla="*/ 296656 h 624288"/>
                    <a:gd name="connsiteX3" fmla="*/ 473129 w 841915"/>
                    <a:gd name="connsiteY3" fmla="*/ 605690 h 624288"/>
                    <a:gd name="connsiteX4" fmla="*/ 350316 w 841915"/>
                    <a:gd name="connsiteY4" fmla="*/ 580286 h 624288"/>
                    <a:gd name="connsiteX5" fmla="*/ 265649 w 841915"/>
                    <a:gd name="connsiteY5" fmla="*/ 504086 h 624288"/>
                    <a:gd name="connsiteX6" fmla="*/ 138648 w 841915"/>
                    <a:gd name="connsiteY6" fmla="*/ 546421 h 624288"/>
                    <a:gd name="connsiteX7" fmla="*/ 113248 w 841915"/>
                    <a:gd name="connsiteY7" fmla="*/ 364388 h 624288"/>
                    <a:gd name="connsiteX8" fmla="*/ 70476 w 841915"/>
                    <a:gd name="connsiteY8" fmla="*/ 241623 h 624288"/>
                    <a:gd name="connsiteX0" fmla="*/ 70476 w 841915"/>
                    <a:gd name="connsiteY0" fmla="*/ 241623 h 631140"/>
                    <a:gd name="connsiteX1" fmla="*/ 570495 w 841915"/>
                    <a:gd name="connsiteY1" fmla="*/ 322 h 631140"/>
                    <a:gd name="connsiteX2" fmla="*/ 841915 w 841915"/>
                    <a:gd name="connsiteY2" fmla="*/ 296656 h 631140"/>
                    <a:gd name="connsiteX3" fmla="*/ 473129 w 841915"/>
                    <a:gd name="connsiteY3" fmla="*/ 605690 h 631140"/>
                    <a:gd name="connsiteX4" fmla="*/ 257182 w 841915"/>
                    <a:gd name="connsiteY4" fmla="*/ 601453 h 631140"/>
                    <a:gd name="connsiteX5" fmla="*/ 265649 w 841915"/>
                    <a:gd name="connsiteY5" fmla="*/ 504086 h 631140"/>
                    <a:gd name="connsiteX6" fmla="*/ 138648 w 841915"/>
                    <a:gd name="connsiteY6" fmla="*/ 546421 h 631140"/>
                    <a:gd name="connsiteX7" fmla="*/ 113248 w 841915"/>
                    <a:gd name="connsiteY7" fmla="*/ 364388 h 631140"/>
                    <a:gd name="connsiteX8" fmla="*/ 70476 w 841915"/>
                    <a:gd name="connsiteY8" fmla="*/ 241623 h 631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1915" h="631140">
                      <a:moveTo>
                        <a:pt x="70476" y="241623"/>
                      </a:moveTo>
                      <a:cubicBezTo>
                        <a:pt x="146684" y="180945"/>
                        <a:pt x="441922" y="-8850"/>
                        <a:pt x="570495" y="322"/>
                      </a:cubicBezTo>
                      <a:cubicBezTo>
                        <a:pt x="699068" y="9494"/>
                        <a:pt x="841915" y="125981"/>
                        <a:pt x="841915" y="296656"/>
                      </a:cubicBezTo>
                      <a:cubicBezTo>
                        <a:pt x="841915" y="467331"/>
                        <a:pt x="570584" y="554891"/>
                        <a:pt x="473129" y="605690"/>
                      </a:cubicBezTo>
                      <a:cubicBezTo>
                        <a:pt x="375674" y="656489"/>
                        <a:pt x="291762" y="618387"/>
                        <a:pt x="257182" y="601453"/>
                      </a:cubicBezTo>
                      <a:cubicBezTo>
                        <a:pt x="222602" y="584519"/>
                        <a:pt x="300927" y="509730"/>
                        <a:pt x="265649" y="504086"/>
                      </a:cubicBezTo>
                      <a:cubicBezTo>
                        <a:pt x="230371" y="498442"/>
                        <a:pt x="169693" y="576054"/>
                        <a:pt x="138648" y="546421"/>
                      </a:cubicBezTo>
                      <a:cubicBezTo>
                        <a:pt x="87135" y="537953"/>
                        <a:pt x="-10151" y="508321"/>
                        <a:pt x="113248" y="364388"/>
                      </a:cubicBezTo>
                      <a:cubicBezTo>
                        <a:pt x="-55461" y="358743"/>
                        <a:pt x="-5732" y="302301"/>
                        <a:pt x="70476" y="2416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77" name="Group 576"/>
              <p:cNvGrpSpPr/>
              <p:nvPr/>
            </p:nvGrpSpPr>
            <p:grpSpPr>
              <a:xfrm rot="21356923" flipH="1">
                <a:off x="13501478" y="2154311"/>
                <a:ext cx="1288073" cy="2533611"/>
                <a:chOff x="7308586" y="1787913"/>
                <a:chExt cx="1436176" cy="2533611"/>
              </a:xfrm>
              <a:solidFill>
                <a:schemeClr val="accent6"/>
              </a:solidFill>
            </p:grpSpPr>
            <p:sp>
              <p:nvSpPr>
                <p:cNvPr id="606" name="Isosceles Triangle 22"/>
                <p:cNvSpPr/>
                <p:nvPr/>
              </p:nvSpPr>
              <p:spPr>
                <a:xfrm rot="14571659">
                  <a:off x="7356301" y="3820142"/>
                  <a:ext cx="86259" cy="18168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7" name="Isosceles Triangle 22"/>
                <p:cNvSpPr/>
                <p:nvPr/>
              </p:nvSpPr>
              <p:spPr>
                <a:xfrm rot="13445894">
                  <a:off x="7390715" y="4006334"/>
                  <a:ext cx="104972" cy="216752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8" name="Isosceles Triangle 22"/>
                <p:cNvSpPr/>
                <p:nvPr/>
              </p:nvSpPr>
              <p:spPr>
                <a:xfrm rot="13445894">
                  <a:off x="7592123" y="4104772"/>
                  <a:ext cx="104972" cy="216752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9" name="Oval 608"/>
                <p:cNvSpPr/>
                <p:nvPr/>
              </p:nvSpPr>
              <p:spPr>
                <a:xfrm>
                  <a:off x="7492561" y="1787913"/>
                  <a:ext cx="737571" cy="74022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0" name="Oval 32"/>
                <p:cNvSpPr/>
                <p:nvPr/>
              </p:nvSpPr>
              <p:spPr>
                <a:xfrm>
                  <a:off x="7602201" y="1940226"/>
                  <a:ext cx="1142561" cy="1987974"/>
                </a:xfrm>
                <a:custGeom>
                  <a:avLst/>
                  <a:gdLst>
                    <a:gd name="connsiteX0" fmla="*/ 0 w 737571"/>
                    <a:gd name="connsiteY0" fmla="*/ 370115 h 740229"/>
                    <a:gd name="connsiteX1" fmla="*/ 368786 w 737571"/>
                    <a:gd name="connsiteY1" fmla="*/ 0 h 740229"/>
                    <a:gd name="connsiteX2" fmla="*/ 737572 w 737571"/>
                    <a:gd name="connsiteY2" fmla="*/ 370115 h 740229"/>
                    <a:gd name="connsiteX3" fmla="*/ 368786 w 737571"/>
                    <a:gd name="connsiteY3" fmla="*/ 740230 h 740229"/>
                    <a:gd name="connsiteX4" fmla="*/ 0 w 737571"/>
                    <a:gd name="connsiteY4" fmla="*/ 370115 h 740229"/>
                    <a:gd name="connsiteX0" fmla="*/ 0 w 1270972"/>
                    <a:gd name="connsiteY0" fmla="*/ 423047 h 1579143"/>
                    <a:gd name="connsiteX1" fmla="*/ 368786 w 1270972"/>
                    <a:gd name="connsiteY1" fmla="*/ 52932 h 1579143"/>
                    <a:gd name="connsiteX2" fmla="*/ 1270972 w 1270972"/>
                    <a:gd name="connsiteY2" fmla="*/ 1544881 h 1579143"/>
                    <a:gd name="connsiteX3" fmla="*/ 368786 w 1270972"/>
                    <a:gd name="connsiteY3" fmla="*/ 793162 h 1579143"/>
                    <a:gd name="connsiteX4" fmla="*/ 0 w 1270972"/>
                    <a:gd name="connsiteY4" fmla="*/ 423047 h 1579143"/>
                    <a:gd name="connsiteX0" fmla="*/ 601 w 1271573"/>
                    <a:gd name="connsiteY0" fmla="*/ 420196 h 1576292"/>
                    <a:gd name="connsiteX1" fmla="*/ 441353 w 1271573"/>
                    <a:gd name="connsiteY1" fmla="*/ 45847 h 1576292"/>
                    <a:gd name="connsiteX2" fmla="*/ 1271573 w 1271573"/>
                    <a:gd name="connsiteY2" fmla="*/ 1542030 h 1576292"/>
                    <a:gd name="connsiteX3" fmla="*/ 369387 w 1271573"/>
                    <a:gd name="connsiteY3" fmla="*/ 790311 h 1576292"/>
                    <a:gd name="connsiteX4" fmla="*/ 601 w 1271573"/>
                    <a:gd name="connsiteY4" fmla="*/ 420196 h 1576292"/>
                    <a:gd name="connsiteX0" fmla="*/ 601 w 1271573"/>
                    <a:gd name="connsiteY0" fmla="*/ 435585 h 1591681"/>
                    <a:gd name="connsiteX1" fmla="*/ 441353 w 1271573"/>
                    <a:gd name="connsiteY1" fmla="*/ 61236 h 1591681"/>
                    <a:gd name="connsiteX2" fmla="*/ 1271573 w 1271573"/>
                    <a:gd name="connsiteY2" fmla="*/ 1557419 h 1591681"/>
                    <a:gd name="connsiteX3" fmla="*/ 369387 w 1271573"/>
                    <a:gd name="connsiteY3" fmla="*/ 805700 h 1591681"/>
                    <a:gd name="connsiteX4" fmla="*/ 601 w 1271573"/>
                    <a:gd name="connsiteY4" fmla="*/ 435585 h 1591681"/>
                    <a:gd name="connsiteX0" fmla="*/ 2855 w 1273827"/>
                    <a:gd name="connsiteY0" fmla="*/ 358387 h 1514483"/>
                    <a:gd name="connsiteX1" fmla="*/ 540973 w 1273827"/>
                    <a:gd name="connsiteY1" fmla="*/ 68705 h 1514483"/>
                    <a:gd name="connsiteX2" fmla="*/ 1273827 w 1273827"/>
                    <a:gd name="connsiteY2" fmla="*/ 1480221 h 1514483"/>
                    <a:gd name="connsiteX3" fmla="*/ 371641 w 1273827"/>
                    <a:gd name="connsiteY3" fmla="*/ 728502 h 1514483"/>
                    <a:gd name="connsiteX4" fmla="*/ 2855 w 1273827"/>
                    <a:gd name="connsiteY4" fmla="*/ 358387 h 1514483"/>
                    <a:gd name="connsiteX0" fmla="*/ 3557 w 1223729"/>
                    <a:gd name="connsiteY0" fmla="*/ 377712 h 1491225"/>
                    <a:gd name="connsiteX1" fmla="*/ 490875 w 1223729"/>
                    <a:gd name="connsiteY1" fmla="*/ 45696 h 1491225"/>
                    <a:gd name="connsiteX2" fmla="*/ 1223729 w 1223729"/>
                    <a:gd name="connsiteY2" fmla="*/ 1457212 h 1491225"/>
                    <a:gd name="connsiteX3" fmla="*/ 321543 w 1223729"/>
                    <a:gd name="connsiteY3" fmla="*/ 705493 h 1491225"/>
                    <a:gd name="connsiteX4" fmla="*/ 3557 w 1223729"/>
                    <a:gd name="connsiteY4" fmla="*/ 377712 h 1491225"/>
                    <a:gd name="connsiteX0" fmla="*/ 126 w 1220298"/>
                    <a:gd name="connsiteY0" fmla="*/ 381138 h 1506759"/>
                    <a:gd name="connsiteX1" fmla="*/ 487444 w 1220298"/>
                    <a:gd name="connsiteY1" fmla="*/ 49122 h 1506759"/>
                    <a:gd name="connsiteX2" fmla="*/ 1220298 w 1220298"/>
                    <a:gd name="connsiteY2" fmla="*/ 1460638 h 1506759"/>
                    <a:gd name="connsiteX3" fmla="*/ 529778 w 1220298"/>
                    <a:gd name="connsiteY3" fmla="*/ 954452 h 1506759"/>
                    <a:gd name="connsiteX4" fmla="*/ 126 w 1220298"/>
                    <a:gd name="connsiteY4" fmla="*/ 381138 h 1506759"/>
                    <a:gd name="connsiteX0" fmla="*/ 126 w 1220298"/>
                    <a:gd name="connsiteY0" fmla="*/ 381138 h 1515406"/>
                    <a:gd name="connsiteX1" fmla="*/ 487444 w 1220298"/>
                    <a:gd name="connsiteY1" fmla="*/ 49122 h 1515406"/>
                    <a:gd name="connsiteX2" fmla="*/ 1220298 w 1220298"/>
                    <a:gd name="connsiteY2" fmla="*/ 1460638 h 1515406"/>
                    <a:gd name="connsiteX3" fmla="*/ 529778 w 1220298"/>
                    <a:gd name="connsiteY3" fmla="*/ 954452 h 1515406"/>
                    <a:gd name="connsiteX4" fmla="*/ 126 w 1220298"/>
                    <a:gd name="connsiteY4" fmla="*/ 381138 h 1515406"/>
                    <a:gd name="connsiteX0" fmla="*/ 126 w 1237359"/>
                    <a:gd name="connsiteY0" fmla="*/ 381138 h 1571992"/>
                    <a:gd name="connsiteX1" fmla="*/ 487444 w 1237359"/>
                    <a:gd name="connsiteY1" fmla="*/ 49122 h 1571992"/>
                    <a:gd name="connsiteX2" fmla="*/ 1220298 w 1237359"/>
                    <a:gd name="connsiteY2" fmla="*/ 1460638 h 1571992"/>
                    <a:gd name="connsiteX3" fmla="*/ 965764 w 1237359"/>
                    <a:gd name="connsiteY3" fmla="*/ 1423508 h 1571992"/>
                    <a:gd name="connsiteX4" fmla="*/ 529778 w 1237359"/>
                    <a:gd name="connsiteY4" fmla="*/ 954452 h 1571992"/>
                    <a:gd name="connsiteX5" fmla="*/ 126 w 1237359"/>
                    <a:gd name="connsiteY5" fmla="*/ 381138 h 1571992"/>
                    <a:gd name="connsiteX0" fmla="*/ 126 w 1229823"/>
                    <a:gd name="connsiteY0" fmla="*/ 381138 h 1678329"/>
                    <a:gd name="connsiteX1" fmla="*/ 487444 w 1229823"/>
                    <a:gd name="connsiteY1" fmla="*/ 49122 h 1678329"/>
                    <a:gd name="connsiteX2" fmla="*/ 1220298 w 1229823"/>
                    <a:gd name="connsiteY2" fmla="*/ 1460638 h 1678329"/>
                    <a:gd name="connsiteX3" fmla="*/ 741398 w 1229823"/>
                    <a:gd name="connsiteY3" fmla="*/ 1635174 h 1678329"/>
                    <a:gd name="connsiteX4" fmla="*/ 529778 w 1229823"/>
                    <a:gd name="connsiteY4" fmla="*/ 954452 h 1678329"/>
                    <a:gd name="connsiteX5" fmla="*/ 126 w 1229823"/>
                    <a:gd name="connsiteY5" fmla="*/ 381138 h 1678329"/>
                    <a:gd name="connsiteX0" fmla="*/ 126 w 1229823"/>
                    <a:gd name="connsiteY0" fmla="*/ 381138 h 1678329"/>
                    <a:gd name="connsiteX1" fmla="*/ 487444 w 1229823"/>
                    <a:gd name="connsiteY1" fmla="*/ 49122 h 1678329"/>
                    <a:gd name="connsiteX2" fmla="*/ 1220298 w 1229823"/>
                    <a:gd name="connsiteY2" fmla="*/ 1460638 h 1678329"/>
                    <a:gd name="connsiteX3" fmla="*/ 741398 w 1229823"/>
                    <a:gd name="connsiteY3" fmla="*/ 1635174 h 1678329"/>
                    <a:gd name="connsiteX4" fmla="*/ 529778 w 1229823"/>
                    <a:gd name="connsiteY4" fmla="*/ 954452 h 1678329"/>
                    <a:gd name="connsiteX5" fmla="*/ 126 w 1229823"/>
                    <a:gd name="connsiteY5" fmla="*/ 381138 h 1678329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4 w 1191417"/>
                    <a:gd name="connsiteY0" fmla="*/ 367187 h 1706661"/>
                    <a:gd name="connsiteX1" fmla="*/ 487442 w 1191417"/>
                    <a:gd name="connsiteY1" fmla="*/ 35171 h 1706661"/>
                    <a:gd name="connsiteX2" fmla="*/ 1186430 w 1191417"/>
                    <a:gd name="connsiteY2" fmla="*/ 1218087 h 1706661"/>
                    <a:gd name="connsiteX3" fmla="*/ 250329 w 1191417"/>
                    <a:gd name="connsiteY3" fmla="*/ 1693190 h 1706661"/>
                    <a:gd name="connsiteX4" fmla="*/ 529776 w 1191417"/>
                    <a:gd name="connsiteY4" fmla="*/ 940501 h 1706661"/>
                    <a:gd name="connsiteX5" fmla="*/ 124 w 1191417"/>
                    <a:gd name="connsiteY5" fmla="*/ 367187 h 1706661"/>
                    <a:gd name="connsiteX0" fmla="*/ 124 w 1198548"/>
                    <a:gd name="connsiteY0" fmla="*/ 367187 h 1719152"/>
                    <a:gd name="connsiteX1" fmla="*/ 487442 w 1198548"/>
                    <a:gd name="connsiteY1" fmla="*/ 35171 h 1719152"/>
                    <a:gd name="connsiteX2" fmla="*/ 1186430 w 1198548"/>
                    <a:gd name="connsiteY2" fmla="*/ 1218087 h 1719152"/>
                    <a:gd name="connsiteX3" fmla="*/ 881096 w 1198548"/>
                    <a:gd name="connsiteY3" fmla="*/ 1515390 h 1719152"/>
                    <a:gd name="connsiteX4" fmla="*/ 250329 w 1198548"/>
                    <a:gd name="connsiteY4" fmla="*/ 1693190 h 1719152"/>
                    <a:gd name="connsiteX5" fmla="*/ 529776 w 1198548"/>
                    <a:gd name="connsiteY5" fmla="*/ 940501 h 1719152"/>
                    <a:gd name="connsiteX6" fmla="*/ 124 w 1198548"/>
                    <a:gd name="connsiteY6" fmla="*/ 367187 h 1719152"/>
                    <a:gd name="connsiteX0" fmla="*/ 124 w 1191554"/>
                    <a:gd name="connsiteY0" fmla="*/ 367187 h 1943121"/>
                    <a:gd name="connsiteX1" fmla="*/ 487442 w 1191554"/>
                    <a:gd name="connsiteY1" fmla="*/ 35171 h 1943121"/>
                    <a:gd name="connsiteX2" fmla="*/ 1186430 w 1191554"/>
                    <a:gd name="connsiteY2" fmla="*/ 1218087 h 1943121"/>
                    <a:gd name="connsiteX3" fmla="*/ 512796 w 1191554"/>
                    <a:gd name="connsiteY3" fmla="*/ 1926024 h 1943121"/>
                    <a:gd name="connsiteX4" fmla="*/ 250329 w 1191554"/>
                    <a:gd name="connsiteY4" fmla="*/ 1693190 h 1943121"/>
                    <a:gd name="connsiteX5" fmla="*/ 529776 w 1191554"/>
                    <a:gd name="connsiteY5" fmla="*/ 940501 h 1943121"/>
                    <a:gd name="connsiteX6" fmla="*/ 124 w 1191554"/>
                    <a:gd name="connsiteY6" fmla="*/ 367187 h 1943121"/>
                    <a:gd name="connsiteX0" fmla="*/ 115 w 1049116"/>
                    <a:gd name="connsiteY0" fmla="*/ 356530 h 1932464"/>
                    <a:gd name="connsiteX1" fmla="*/ 487433 w 1049116"/>
                    <a:gd name="connsiteY1" fmla="*/ 24514 h 1932464"/>
                    <a:gd name="connsiteX2" fmla="*/ 1042488 w 1049116"/>
                    <a:gd name="connsiteY2" fmla="*/ 1021164 h 1932464"/>
                    <a:gd name="connsiteX3" fmla="*/ 512787 w 1049116"/>
                    <a:gd name="connsiteY3" fmla="*/ 1915367 h 1932464"/>
                    <a:gd name="connsiteX4" fmla="*/ 250320 w 1049116"/>
                    <a:gd name="connsiteY4" fmla="*/ 1682533 h 1932464"/>
                    <a:gd name="connsiteX5" fmla="*/ 529767 w 1049116"/>
                    <a:gd name="connsiteY5" fmla="*/ 929844 h 1932464"/>
                    <a:gd name="connsiteX6" fmla="*/ 115 w 1049116"/>
                    <a:gd name="connsiteY6" fmla="*/ 356530 h 1932464"/>
                    <a:gd name="connsiteX0" fmla="*/ 115 w 1049116"/>
                    <a:gd name="connsiteY0" fmla="*/ 356530 h 1931965"/>
                    <a:gd name="connsiteX1" fmla="*/ 487433 w 1049116"/>
                    <a:gd name="connsiteY1" fmla="*/ 24514 h 1931965"/>
                    <a:gd name="connsiteX2" fmla="*/ 1042488 w 1049116"/>
                    <a:gd name="connsiteY2" fmla="*/ 1021164 h 1931965"/>
                    <a:gd name="connsiteX3" fmla="*/ 512787 w 1049116"/>
                    <a:gd name="connsiteY3" fmla="*/ 1915367 h 1931965"/>
                    <a:gd name="connsiteX4" fmla="*/ 195287 w 1049116"/>
                    <a:gd name="connsiteY4" fmla="*/ 1674066 h 1931965"/>
                    <a:gd name="connsiteX5" fmla="*/ 529767 w 1049116"/>
                    <a:gd name="connsiteY5" fmla="*/ 929844 h 1931965"/>
                    <a:gd name="connsiteX6" fmla="*/ 115 w 1049116"/>
                    <a:gd name="connsiteY6" fmla="*/ 356530 h 1931965"/>
                    <a:gd name="connsiteX0" fmla="*/ 70588 w 1119589"/>
                    <a:gd name="connsiteY0" fmla="*/ 361888 h 1937323"/>
                    <a:gd name="connsiteX1" fmla="*/ 58326 w 1119589"/>
                    <a:gd name="connsiteY1" fmla="*/ 269723 h 1937323"/>
                    <a:gd name="connsiteX2" fmla="*/ 557906 w 1119589"/>
                    <a:gd name="connsiteY2" fmla="*/ 29872 h 1937323"/>
                    <a:gd name="connsiteX3" fmla="*/ 1112961 w 1119589"/>
                    <a:gd name="connsiteY3" fmla="*/ 1026522 h 1937323"/>
                    <a:gd name="connsiteX4" fmla="*/ 583260 w 1119589"/>
                    <a:gd name="connsiteY4" fmla="*/ 1920725 h 1937323"/>
                    <a:gd name="connsiteX5" fmla="*/ 265760 w 1119589"/>
                    <a:gd name="connsiteY5" fmla="*/ 1679424 h 1937323"/>
                    <a:gd name="connsiteX6" fmla="*/ 600240 w 1119589"/>
                    <a:gd name="connsiteY6" fmla="*/ 935202 h 1937323"/>
                    <a:gd name="connsiteX7" fmla="*/ 70588 w 1119589"/>
                    <a:gd name="connsiteY7" fmla="*/ 361888 h 1937323"/>
                    <a:gd name="connsiteX0" fmla="*/ 81137 w 1130138"/>
                    <a:gd name="connsiteY0" fmla="*/ 366046 h 1941481"/>
                    <a:gd name="connsiteX1" fmla="*/ 51942 w 1130138"/>
                    <a:gd name="connsiteY1" fmla="*/ 244247 h 1941481"/>
                    <a:gd name="connsiteX2" fmla="*/ 568455 w 1130138"/>
                    <a:gd name="connsiteY2" fmla="*/ 34030 h 1941481"/>
                    <a:gd name="connsiteX3" fmla="*/ 1123510 w 1130138"/>
                    <a:gd name="connsiteY3" fmla="*/ 1030680 h 1941481"/>
                    <a:gd name="connsiteX4" fmla="*/ 593809 w 1130138"/>
                    <a:gd name="connsiteY4" fmla="*/ 1924883 h 1941481"/>
                    <a:gd name="connsiteX5" fmla="*/ 276309 w 1130138"/>
                    <a:gd name="connsiteY5" fmla="*/ 1683582 h 1941481"/>
                    <a:gd name="connsiteX6" fmla="*/ 610789 w 1130138"/>
                    <a:gd name="connsiteY6" fmla="*/ 939360 h 1941481"/>
                    <a:gd name="connsiteX7" fmla="*/ 81137 w 1130138"/>
                    <a:gd name="connsiteY7" fmla="*/ 366046 h 1941481"/>
                    <a:gd name="connsiteX0" fmla="*/ 63291 w 1146158"/>
                    <a:gd name="connsiteY0" fmla="*/ 438013 h 1941481"/>
                    <a:gd name="connsiteX1" fmla="*/ 67962 w 1146158"/>
                    <a:gd name="connsiteY1" fmla="*/ 244247 h 1941481"/>
                    <a:gd name="connsiteX2" fmla="*/ 584475 w 1146158"/>
                    <a:gd name="connsiteY2" fmla="*/ 34030 h 1941481"/>
                    <a:gd name="connsiteX3" fmla="*/ 1139530 w 1146158"/>
                    <a:gd name="connsiteY3" fmla="*/ 1030680 h 1941481"/>
                    <a:gd name="connsiteX4" fmla="*/ 609829 w 1146158"/>
                    <a:gd name="connsiteY4" fmla="*/ 1924883 h 1941481"/>
                    <a:gd name="connsiteX5" fmla="*/ 292329 w 1146158"/>
                    <a:gd name="connsiteY5" fmla="*/ 1683582 h 1941481"/>
                    <a:gd name="connsiteX6" fmla="*/ 626809 w 1146158"/>
                    <a:gd name="connsiteY6" fmla="*/ 939360 h 1941481"/>
                    <a:gd name="connsiteX7" fmla="*/ 63291 w 1146158"/>
                    <a:gd name="connsiteY7" fmla="*/ 438013 h 1941481"/>
                    <a:gd name="connsiteX0" fmla="*/ 63291 w 1146158"/>
                    <a:gd name="connsiteY0" fmla="*/ 428947 h 1932415"/>
                    <a:gd name="connsiteX1" fmla="*/ 67962 w 1146158"/>
                    <a:gd name="connsiteY1" fmla="*/ 235181 h 1932415"/>
                    <a:gd name="connsiteX2" fmla="*/ 584475 w 1146158"/>
                    <a:gd name="connsiteY2" fmla="*/ 24964 h 1932415"/>
                    <a:gd name="connsiteX3" fmla="*/ 1139530 w 1146158"/>
                    <a:gd name="connsiteY3" fmla="*/ 1021614 h 1932415"/>
                    <a:gd name="connsiteX4" fmla="*/ 609829 w 1146158"/>
                    <a:gd name="connsiteY4" fmla="*/ 1915817 h 1932415"/>
                    <a:gd name="connsiteX5" fmla="*/ 292329 w 1146158"/>
                    <a:gd name="connsiteY5" fmla="*/ 1674516 h 1932415"/>
                    <a:gd name="connsiteX6" fmla="*/ 626809 w 1146158"/>
                    <a:gd name="connsiteY6" fmla="*/ 930294 h 1932415"/>
                    <a:gd name="connsiteX7" fmla="*/ 63291 w 1146158"/>
                    <a:gd name="connsiteY7" fmla="*/ 428947 h 1932415"/>
                    <a:gd name="connsiteX0" fmla="*/ 63291 w 1146158"/>
                    <a:gd name="connsiteY0" fmla="*/ 484506 h 1987974"/>
                    <a:gd name="connsiteX1" fmla="*/ 67962 w 1146158"/>
                    <a:gd name="connsiteY1" fmla="*/ 290740 h 1987974"/>
                    <a:gd name="connsiteX2" fmla="*/ 563309 w 1146158"/>
                    <a:gd name="connsiteY2" fmla="*/ 21256 h 1987974"/>
                    <a:gd name="connsiteX3" fmla="*/ 1139530 w 1146158"/>
                    <a:gd name="connsiteY3" fmla="*/ 1077173 h 1987974"/>
                    <a:gd name="connsiteX4" fmla="*/ 609829 w 1146158"/>
                    <a:gd name="connsiteY4" fmla="*/ 1971376 h 1987974"/>
                    <a:gd name="connsiteX5" fmla="*/ 292329 w 1146158"/>
                    <a:gd name="connsiteY5" fmla="*/ 1730075 h 1987974"/>
                    <a:gd name="connsiteX6" fmla="*/ 626809 w 1146158"/>
                    <a:gd name="connsiteY6" fmla="*/ 985853 h 1987974"/>
                    <a:gd name="connsiteX7" fmla="*/ 63291 w 1146158"/>
                    <a:gd name="connsiteY7" fmla="*/ 484506 h 1987974"/>
                    <a:gd name="connsiteX0" fmla="*/ 59694 w 1142561"/>
                    <a:gd name="connsiteY0" fmla="*/ 484506 h 1987974"/>
                    <a:gd name="connsiteX1" fmla="*/ 64365 w 1142561"/>
                    <a:gd name="connsiteY1" fmla="*/ 290740 h 1987974"/>
                    <a:gd name="connsiteX2" fmla="*/ 559712 w 1142561"/>
                    <a:gd name="connsiteY2" fmla="*/ 21256 h 1987974"/>
                    <a:gd name="connsiteX3" fmla="*/ 1135933 w 1142561"/>
                    <a:gd name="connsiteY3" fmla="*/ 1077173 h 1987974"/>
                    <a:gd name="connsiteX4" fmla="*/ 606232 w 1142561"/>
                    <a:gd name="connsiteY4" fmla="*/ 1971376 h 1987974"/>
                    <a:gd name="connsiteX5" fmla="*/ 288732 w 1142561"/>
                    <a:gd name="connsiteY5" fmla="*/ 1730075 h 1987974"/>
                    <a:gd name="connsiteX6" fmla="*/ 568179 w 1142561"/>
                    <a:gd name="connsiteY6" fmla="*/ 1078986 h 1987974"/>
                    <a:gd name="connsiteX7" fmla="*/ 59694 w 1142561"/>
                    <a:gd name="connsiteY7" fmla="*/ 484506 h 1987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42561" h="1987974">
                      <a:moveTo>
                        <a:pt x="59694" y="484506"/>
                      </a:moveTo>
                      <a:cubicBezTo>
                        <a:pt x="-24275" y="353132"/>
                        <a:pt x="-16855" y="346076"/>
                        <a:pt x="64365" y="290740"/>
                      </a:cubicBezTo>
                      <a:cubicBezTo>
                        <a:pt x="145585" y="235404"/>
                        <a:pt x="427684" y="-84416"/>
                        <a:pt x="559712" y="21256"/>
                      </a:cubicBezTo>
                      <a:cubicBezTo>
                        <a:pt x="691740" y="126928"/>
                        <a:pt x="1070324" y="830470"/>
                        <a:pt x="1135933" y="1077173"/>
                      </a:cubicBezTo>
                      <a:cubicBezTo>
                        <a:pt x="1201542" y="1323876"/>
                        <a:pt x="762249" y="1892192"/>
                        <a:pt x="606232" y="1971376"/>
                      </a:cubicBezTo>
                      <a:cubicBezTo>
                        <a:pt x="450215" y="2050560"/>
                        <a:pt x="347285" y="1825890"/>
                        <a:pt x="288732" y="1730075"/>
                      </a:cubicBezTo>
                      <a:cubicBezTo>
                        <a:pt x="393779" y="1561045"/>
                        <a:pt x="606352" y="1286581"/>
                        <a:pt x="568179" y="1078986"/>
                      </a:cubicBezTo>
                      <a:cubicBezTo>
                        <a:pt x="530006" y="871391"/>
                        <a:pt x="143663" y="615880"/>
                        <a:pt x="59694" y="4845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1" name="Oval 2"/>
                <p:cNvSpPr/>
                <p:nvPr/>
              </p:nvSpPr>
              <p:spPr>
                <a:xfrm>
                  <a:off x="7388217" y="3542982"/>
                  <a:ext cx="841915" cy="631140"/>
                </a:xfrm>
                <a:custGeom>
                  <a:avLst/>
                  <a:gdLst>
                    <a:gd name="connsiteX0" fmla="*/ 0 w 737571"/>
                    <a:gd name="connsiteY0" fmla="*/ 309034 h 618067"/>
                    <a:gd name="connsiteX1" fmla="*/ 368786 w 737571"/>
                    <a:gd name="connsiteY1" fmla="*/ 0 h 618067"/>
                    <a:gd name="connsiteX2" fmla="*/ 737572 w 737571"/>
                    <a:gd name="connsiteY2" fmla="*/ 309034 h 618067"/>
                    <a:gd name="connsiteX3" fmla="*/ 368786 w 737571"/>
                    <a:gd name="connsiteY3" fmla="*/ 618068 h 618067"/>
                    <a:gd name="connsiteX4" fmla="*/ 0 w 737571"/>
                    <a:gd name="connsiteY4" fmla="*/ 309034 h 618067"/>
                    <a:gd name="connsiteX0" fmla="*/ 1012 w 738584"/>
                    <a:gd name="connsiteY0" fmla="*/ 296334 h 605368"/>
                    <a:gd name="connsiteX1" fmla="*/ 467164 w 738584"/>
                    <a:gd name="connsiteY1" fmla="*/ 0 h 605368"/>
                    <a:gd name="connsiteX2" fmla="*/ 738584 w 738584"/>
                    <a:gd name="connsiteY2" fmla="*/ 296334 h 605368"/>
                    <a:gd name="connsiteX3" fmla="*/ 369798 w 738584"/>
                    <a:gd name="connsiteY3" fmla="*/ 605368 h 605368"/>
                    <a:gd name="connsiteX4" fmla="*/ 1012 w 738584"/>
                    <a:gd name="connsiteY4" fmla="*/ 296334 h 605368"/>
                    <a:gd name="connsiteX0" fmla="*/ 653 w 772092"/>
                    <a:gd name="connsiteY0" fmla="*/ 241703 h 606176"/>
                    <a:gd name="connsiteX1" fmla="*/ 500672 w 772092"/>
                    <a:gd name="connsiteY1" fmla="*/ 402 h 606176"/>
                    <a:gd name="connsiteX2" fmla="*/ 772092 w 772092"/>
                    <a:gd name="connsiteY2" fmla="*/ 296736 h 606176"/>
                    <a:gd name="connsiteX3" fmla="*/ 403306 w 772092"/>
                    <a:gd name="connsiteY3" fmla="*/ 605770 h 606176"/>
                    <a:gd name="connsiteX4" fmla="*/ 653 w 772092"/>
                    <a:gd name="connsiteY4" fmla="*/ 241703 h 606176"/>
                    <a:gd name="connsiteX0" fmla="*/ 25340 w 796779"/>
                    <a:gd name="connsiteY0" fmla="*/ 241703 h 606873"/>
                    <a:gd name="connsiteX1" fmla="*/ 525359 w 796779"/>
                    <a:gd name="connsiteY1" fmla="*/ 402 h 606873"/>
                    <a:gd name="connsiteX2" fmla="*/ 796779 w 796779"/>
                    <a:gd name="connsiteY2" fmla="*/ 296736 h 606873"/>
                    <a:gd name="connsiteX3" fmla="*/ 427993 w 796779"/>
                    <a:gd name="connsiteY3" fmla="*/ 605770 h 606873"/>
                    <a:gd name="connsiteX4" fmla="*/ 110445 w 796779"/>
                    <a:gd name="connsiteY4" fmla="*/ 394101 h 606873"/>
                    <a:gd name="connsiteX5" fmla="*/ 25340 w 796779"/>
                    <a:gd name="connsiteY5" fmla="*/ 241703 h 606873"/>
                    <a:gd name="connsiteX0" fmla="*/ 46190 w 817629"/>
                    <a:gd name="connsiteY0" fmla="*/ 241622 h 606102"/>
                    <a:gd name="connsiteX1" fmla="*/ 546209 w 817629"/>
                    <a:gd name="connsiteY1" fmla="*/ 321 h 606102"/>
                    <a:gd name="connsiteX2" fmla="*/ 817629 w 817629"/>
                    <a:gd name="connsiteY2" fmla="*/ 296655 h 606102"/>
                    <a:gd name="connsiteX3" fmla="*/ 448843 w 817629"/>
                    <a:gd name="connsiteY3" fmla="*/ 605689 h 606102"/>
                    <a:gd name="connsiteX4" fmla="*/ 67795 w 817629"/>
                    <a:gd name="connsiteY4" fmla="*/ 360153 h 606102"/>
                    <a:gd name="connsiteX5" fmla="*/ 46190 w 817629"/>
                    <a:gd name="connsiteY5" fmla="*/ 241622 h 606102"/>
                    <a:gd name="connsiteX0" fmla="*/ 23408 w 794847"/>
                    <a:gd name="connsiteY0" fmla="*/ 241632 h 607047"/>
                    <a:gd name="connsiteX1" fmla="*/ 523427 w 794847"/>
                    <a:gd name="connsiteY1" fmla="*/ 331 h 607047"/>
                    <a:gd name="connsiteX2" fmla="*/ 794847 w 794847"/>
                    <a:gd name="connsiteY2" fmla="*/ 296665 h 607047"/>
                    <a:gd name="connsiteX3" fmla="*/ 426061 w 794847"/>
                    <a:gd name="connsiteY3" fmla="*/ 605699 h 607047"/>
                    <a:gd name="connsiteX4" fmla="*/ 116980 w 794847"/>
                    <a:gd name="connsiteY4" fmla="*/ 402497 h 607047"/>
                    <a:gd name="connsiteX5" fmla="*/ 23408 w 794847"/>
                    <a:gd name="connsiteY5" fmla="*/ 241632 h 607047"/>
                    <a:gd name="connsiteX0" fmla="*/ 44921 w 816360"/>
                    <a:gd name="connsiteY0" fmla="*/ 241632 h 607047"/>
                    <a:gd name="connsiteX1" fmla="*/ 544940 w 816360"/>
                    <a:gd name="connsiteY1" fmla="*/ 331 h 607047"/>
                    <a:gd name="connsiteX2" fmla="*/ 816360 w 816360"/>
                    <a:gd name="connsiteY2" fmla="*/ 296665 h 607047"/>
                    <a:gd name="connsiteX3" fmla="*/ 447574 w 816360"/>
                    <a:gd name="connsiteY3" fmla="*/ 605699 h 607047"/>
                    <a:gd name="connsiteX4" fmla="*/ 138493 w 816360"/>
                    <a:gd name="connsiteY4" fmla="*/ 402497 h 607047"/>
                    <a:gd name="connsiteX5" fmla="*/ 44921 w 816360"/>
                    <a:gd name="connsiteY5" fmla="*/ 241632 h 607047"/>
                    <a:gd name="connsiteX0" fmla="*/ 44921 w 816360"/>
                    <a:gd name="connsiteY0" fmla="*/ 241632 h 614765"/>
                    <a:gd name="connsiteX1" fmla="*/ 544940 w 816360"/>
                    <a:gd name="connsiteY1" fmla="*/ 331 h 614765"/>
                    <a:gd name="connsiteX2" fmla="*/ 816360 w 816360"/>
                    <a:gd name="connsiteY2" fmla="*/ 296665 h 614765"/>
                    <a:gd name="connsiteX3" fmla="*/ 447574 w 816360"/>
                    <a:gd name="connsiteY3" fmla="*/ 605699 h 614765"/>
                    <a:gd name="connsiteX4" fmla="*/ 269727 w 816360"/>
                    <a:gd name="connsiteY4" fmla="*/ 521029 h 614765"/>
                    <a:gd name="connsiteX5" fmla="*/ 138493 w 816360"/>
                    <a:gd name="connsiteY5" fmla="*/ 402497 h 614765"/>
                    <a:gd name="connsiteX6" fmla="*/ 44921 w 816360"/>
                    <a:gd name="connsiteY6" fmla="*/ 241632 h 614765"/>
                    <a:gd name="connsiteX0" fmla="*/ 44921 w 816360"/>
                    <a:gd name="connsiteY0" fmla="*/ 241632 h 614211"/>
                    <a:gd name="connsiteX1" fmla="*/ 544940 w 816360"/>
                    <a:gd name="connsiteY1" fmla="*/ 331 h 614211"/>
                    <a:gd name="connsiteX2" fmla="*/ 816360 w 816360"/>
                    <a:gd name="connsiteY2" fmla="*/ 296665 h 614211"/>
                    <a:gd name="connsiteX3" fmla="*/ 447574 w 816360"/>
                    <a:gd name="connsiteY3" fmla="*/ 605699 h 614211"/>
                    <a:gd name="connsiteX4" fmla="*/ 53827 w 816360"/>
                    <a:gd name="connsiteY4" fmla="*/ 516796 h 614211"/>
                    <a:gd name="connsiteX5" fmla="*/ 138493 w 816360"/>
                    <a:gd name="connsiteY5" fmla="*/ 402497 h 614211"/>
                    <a:gd name="connsiteX6" fmla="*/ 44921 w 816360"/>
                    <a:gd name="connsiteY6" fmla="*/ 241632 h 614211"/>
                    <a:gd name="connsiteX0" fmla="*/ 44921 w 816360"/>
                    <a:gd name="connsiteY0" fmla="*/ 241632 h 614211"/>
                    <a:gd name="connsiteX1" fmla="*/ 544940 w 816360"/>
                    <a:gd name="connsiteY1" fmla="*/ 331 h 614211"/>
                    <a:gd name="connsiteX2" fmla="*/ 816360 w 816360"/>
                    <a:gd name="connsiteY2" fmla="*/ 296665 h 614211"/>
                    <a:gd name="connsiteX3" fmla="*/ 447574 w 816360"/>
                    <a:gd name="connsiteY3" fmla="*/ 605699 h 614211"/>
                    <a:gd name="connsiteX4" fmla="*/ 53827 w 816360"/>
                    <a:gd name="connsiteY4" fmla="*/ 516796 h 614211"/>
                    <a:gd name="connsiteX5" fmla="*/ 138493 w 816360"/>
                    <a:gd name="connsiteY5" fmla="*/ 402497 h 614211"/>
                    <a:gd name="connsiteX6" fmla="*/ 44921 w 816360"/>
                    <a:gd name="connsiteY6" fmla="*/ 241632 h 614211"/>
                    <a:gd name="connsiteX0" fmla="*/ 44921 w 816360"/>
                    <a:gd name="connsiteY0" fmla="*/ 241632 h 615979"/>
                    <a:gd name="connsiteX1" fmla="*/ 544940 w 816360"/>
                    <a:gd name="connsiteY1" fmla="*/ 331 h 615979"/>
                    <a:gd name="connsiteX2" fmla="*/ 816360 w 816360"/>
                    <a:gd name="connsiteY2" fmla="*/ 296665 h 615979"/>
                    <a:gd name="connsiteX3" fmla="*/ 447574 w 816360"/>
                    <a:gd name="connsiteY3" fmla="*/ 605699 h 615979"/>
                    <a:gd name="connsiteX4" fmla="*/ 134260 w 816360"/>
                    <a:gd name="connsiteY4" fmla="*/ 529496 h 615979"/>
                    <a:gd name="connsiteX5" fmla="*/ 138493 w 816360"/>
                    <a:gd name="connsiteY5" fmla="*/ 402497 h 615979"/>
                    <a:gd name="connsiteX6" fmla="*/ 44921 w 816360"/>
                    <a:gd name="connsiteY6" fmla="*/ 241632 h 615979"/>
                    <a:gd name="connsiteX0" fmla="*/ 70476 w 841915"/>
                    <a:gd name="connsiteY0" fmla="*/ 241623 h 615970"/>
                    <a:gd name="connsiteX1" fmla="*/ 570495 w 841915"/>
                    <a:gd name="connsiteY1" fmla="*/ 322 h 615970"/>
                    <a:gd name="connsiteX2" fmla="*/ 841915 w 841915"/>
                    <a:gd name="connsiteY2" fmla="*/ 296656 h 615970"/>
                    <a:gd name="connsiteX3" fmla="*/ 473129 w 841915"/>
                    <a:gd name="connsiteY3" fmla="*/ 605690 h 615970"/>
                    <a:gd name="connsiteX4" fmla="*/ 159815 w 841915"/>
                    <a:gd name="connsiteY4" fmla="*/ 529487 h 615970"/>
                    <a:gd name="connsiteX5" fmla="*/ 113248 w 841915"/>
                    <a:gd name="connsiteY5" fmla="*/ 364388 h 615970"/>
                    <a:gd name="connsiteX6" fmla="*/ 70476 w 841915"/>
                    <a:gd name="connsiteY6" fmla="*/ 241623 h 615970"/>
                    <a:gd name="connsiteX0" fmla="*/ 70476 w 841915"/>
                    <a:gd name="connsiteY0" fmla="*/ 241623 h 615970"/>
                    <a:gd name="connsiteX1" fmla="*/ 570495 w 841915"/>
                    <a:gd name="connsiteY1" fmla="*/ 322 h 615970"/>
                    <a:gd name="connsiteX2" fmla="*/ 841915 w 841915"/>
                    <a:gd name="connsiteY2" fmla="*/ 296656 h 615970"/>
                    <a:gd name="connsiteX3" fmla="*/ 473129 w 841915"/>
                    <a:gd name="connsiteY3" fmla="*/ 605690 h 615970"/>
                    <a:gd name="connsiteX4" fmla="*/ 159815 w 841915"/>
                    <a:gd name="connsiteY4" fmla="*/ 529487 h 615970"/>
                    <a:gd name="connsiteX5" fmla="*/ 113248 w 841915"/>
                    <a:gd name="connsiteY5" fmla="*/ 364388 h 615970"/>
                    <a:gd name="connsiteX6" fmla="*/ 70476 w 841915"/>
                    <a:gd name="connsiteY6" fmla="*/ 241623 h 615970"/>
                    <a:gd name="connsiteX0" fmla="*/ 70476 w 841915"/>
                    <a:gd name="connsiteY0" fmla="*/ 241623 h 618901"/>
                    <a:gd name="connsiteX1" fmla="*/ 570495 w 841915"/>
                    <a:gd name="connsiteY1" fmla="*/ 322 h 618901"/>
                    <a:gd name="connsiteX2" fmla="*/ 841915 w 841915"/>
                    <a:gd name="connsiteY2" fmla="*/ 296656 h 618901"/>
                    <a:gd name="connsiteX3" fmla="*/ 473129 w 841915"/>
                    <a:gd name="connsiteY3" fmla="*/ 605690 h 618901"/>
                    <a:gd name="connsiteX4" fmla="*/ 138648 w 841915"/>
                    <a:gd name="connsiteY4" fmla="*/ 546421 h 618901"/>
                    <a:gd name="connsiteX5" fmla="*/ 113248 w 841915"/>
                    <a:gd name="connsiteY5" fmla="*/ 364388 h 618901"/>
                    <a:gd name="connsiteX6" fmla="*/ 70476 w 841915"/>
                    <a:gd name="connsiteY6" fmla="*/ 241623 h 618901"/>
                    <a:gd name="connsiteX0" fmla="*/ 70476 w 841915"/>
                    <a:gd name="connsiteY0" fmla="*/ 241623 h 618901"/>
                    <a:gd name="connsiteX1" fmla="*/ 570495 w 841915"/>
                    <a:gd name="connsiteY1" fmla="*/ 322 h 618901"/>
                    <a:gd name="connsiteX2" fmla="*/ 841915 w 841915"/>
                    <a:gd name="connsiteY2" fmla="*/ 296656 h 618901"/>
                    <a:gd name="connsiteX3" fmla="*/ 473129 w 841915"/>
                    <a:gd name="connsiteY3" fmla="*/ 605690 h 618901"/>
                    <a:gd name="connsiteX4" fmla="*/ 138648 w 841915"/>
                    <a:gd name="connsiteY4" fmla="*/ 546421 h 618901"/>
                    <a:gd name="connsiteX5" fmla="*/ 113248 w 841915"/>
                    <a:gd name="connsiteY5" fmla="*/ 364388 h 618901"/>
                    <a:gd name="connsiteX6" fmla="*/ 70476 w 841915"/>
                    <a:gd name="connsiteY6" fmla="*/ 241623 h 618901"/>
                    <a:gd name="connsiteX0" fmla="*/ 70476 w 841915"/>
                    <a:gd name="connsiteY0" fmla="*/ 241623 h 611631"/>
                    <a:gd name="connsiteX1" fmla="*/ 570495 w 841915"/>
                    <a:gd name="connsiteY1" fmla="*/ 322 h 611631"/>
                    <a:gd name="connsiteX2" fmla="*/ 841915 w 841915"/>
                    <a:gd name="connsiteY2" fmla="*/ 296656 h 611631"/>
                    <a:gd name="connsiteX3" fmla="*/ 473129 w 841915"/>
                    <a:gd name="connsiteY3" fmla="*/ 605690 h 611631"/>
                    <a:gd name="connsiteX4" fmla="*/ 138648 w 841915"/>
                    <a:gd name="connsiteY4" fmla="*/ 546421 h 611631"/>
                    <a:gd name="connsiteX5" fmla="*/ 113248 w 841915"/>
                    <a:gd name="connsiteY5" fmla="*/ 364388 h 611631"/>
                    <a:gd name="connsiteX6" fmla="*/ 70476 w 841915"/>
                    <a:gd name="connsiteY6" fmla="*/ 241623 h 611631"/>
                    <a:gd name="connsiteX0" fmla="*/ 70476 w 841915"/>
                    <a:gd name="connsiteY0" fmla="*/ 241623 h 615908"/>
                    <a:gd name="connsiteX1" fmla="*/ 570495 w 841915"/>
                    <a:gd name="connsiteY1" fmla="*/ 322 h 615908"/>
                    <a:gd name="connsiteX2" fmla="*/ 841915 w 841915"/>
                    <a:gd name="connsiteY2" fmla="*/ 296656 h 615908"/>
                    <a:gd name="connsiteX3" fmla="*/ 473129 w 841915"/>
                    <a:gd name="connsiteY3" fmla="*/ 605690 h 615908"/>
                    <a:gd name="connsiteX4" fmla="*/ 299516 w 841915"/>
                    <a:gd name="connsiteY4" fmla="*/ 542186 h 615908"/>
                    <a:gd name="connsiteX5" fmla="*/ 138648 w 841915"/>
                    <a:gd name="connsiteY5" fmla="*/ 546421 h 615908"/>
                    <a:gd name="connsiteX6" fmla="*/ 113248 w 841915"/>
                    <a:gd name="connsiteY6" fmla="*/ 364388 h 615908"/>
                    <a:gd name="connsiteX7" fmla="*/ 70476 w 841915"/>
                    <a:gd name="connsiteY7" fmla="*/ 241623 h 615908"/>
                    <a:gd name="connsiteX0" fmla="*/ 70476 w 841915"/>
                    <a:gd name="connsiteY0" fmla="*/ 241623 h 611665"/>
                    <a:gd name="connsiteX1" fmla="*/ 570495 w 841915"/>
                    <a:gd name="connsiteY1" fmla="*/ 322 h 611665"/>
                    <a:gd name="connsiteX2" fmla="*/ 841915 w 841915"/>
                    <a:gd name="connsiteY2" fmla="*/ 296656 h 611665"/>
                    <a:gd name="connsiteX3" fmla="*/ 473129 w 841915"/>
                    <a:gd name="connsiteY3" fmla="*/ 605690 h 611665"/>
                    <a:gd name="connsiteX4" fmla="*/ 265649 w 841915"/>
                    <a:gd name="connsiteY4" fmla="*/ 504086 h 611665"/>
                    <a:gd name="connsiteX5" fmla="*/ 138648 w 841915"/>
                    <a:gd name="connsiteY5" fmla="*/ 546421 h 611665"/>
                    <a:gd name="connsiteX6" fmla="*/ 113248 w 841915"/>
                    <a:gd name="connsiteY6" fmla="*/ 364388 h 611665"/>
                    <a:gd name="connsiteX7" fmla="*/ 70476 w 841915"/>
                    <a:gd name="connsiteY7" fmla="*/ 241623 h 611665"/>
                    <a:gd name="connsiteX0" fmla="*/ 70476 w 841915"/>
                    <a:gd name="connsiteY0" fmla="*/ 241623 h 624288"/>
                    <a:gd name="connsiteX1" fmla="*/ 570495 w 841915"/>
                    <a:gd name="connsiteY1" fmla="*/ 322 h 624288"/>
                    <a:gd name="connsiteX2" fmla="*/ 841915 w 841915"/>
                    <a:gd name="connsiteY2" fmla="*/ 296656 h 624288"/>
                    <a:gd name="connsiteX3" fmla="*/ 473129 w 841915"/>
                    <a:gd name="connsiteY3" fmla="*/ 605690 h 624288"/>
                    <a:gd name="connsiteX4" fmla="*/ 350316 w 841915"/>
                    <a:gd name="connsiteY4" fmla="*/ 580286 h 624288"/>
                    <a:gd name="connsiteX5" fmla="*/ 265649 w 841915"/>
                    <a:gd name="connsiteY5" fmla="*/ 504086 h 624288"/>
                    <a:gd name="connsiteX6" fmla="*/ 138648 w 841915"/>
                    <a:gd name="connsiteY6" fmla="*/ 546421 h 624288"/>
                    <a:gd name="connsiteX7" fmla="*/ 113248 w 841915"/>
                    <a:gd name="connsiteY7" fmla="*/ 364388 h 624288"/>
                    <a:gd name="connsiteX8" fmla="*/ 70476 w 841915"/>
                    <a:gd name="connsiteY8" fmla="*/ 241623 h 624288"/>
                    <a:gd name="connsiteX0" fmla="*/ 70476 w 841915"/>
                    <a:gd name="connsiteY0" fmla="*/ 241623 h 631140"/>
                    <a:gd name="connsiteX1" fmla="*/ 570495 w 841915"/>
                    <a:gd name="connsiteY1" fmla="*/ 322 h 631140"/>
                    <a:gd name="connsiteX2" fmla="*/ 841915 w 841915"/>
                    <a:gd name="connsiteY2" fmla="*/ 296656 h 631140"/>
                    <a:gd name="connsiteX3" fmla="*/ 473129 w 841915"/>
                    <a:gd name="connsiteY3" fmla="*/ 605690 h 631140"/>
                    <a:gd name="connsiteX4" fmla="*/ 257182 w 841915"/>
                    <a:gd name="connsiteY4" fmla="*/ 601453 h 631140"/>
                    <a:gd name="connsiteX5" fmla="*/ 265649 w 841915"/>
                    <a:gd name="connsiteY5" fmla="*/ 504086 h 631140"/>
                    <a:gd name="connsiteX6" fmla="*/ 138648 w 841915"/>
                    <a:gd name="connsiteY6" fmla="*/ 546421 h 631140"/>
                    <a:gd name="connsiteX7" fmla="*/ 113248 w 841915"/>
                    <a:gd name="connsiteY7" fmla="*/ 364388 h 631140"/>
                    <a:gd name="connsiteX8" fmla="*/ 70476 w 841915"/>
                    <a:gd name="connsiteY8" fmla="*/ 241623 h 631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1915" h="631140">
                      <a:moveTo>
                        <a:pt x="70476" y="241623"/>
                      </a:moveTo>
                      <a:cubicBezTo>
                        <a:pt x="146684" y="180945"/>
                        <a:pt x="441922" y="-8850"/>
                        <a:pt x="570495" y="322"/>
                      </a:cubicBezTo>
                      <a:cubicBezTo>
                        <a:pt x="699068" y="9494"/>
                        <a:pt x="841915" y="125981"/>
                        <a:pt x="841915" y="296656"/>
                      </a:cubicBezTo>
                      <a:cubicBezTo>
                        <a:pt x="841915" y="467331"/>
                        <a:pt x="570584" y="554891"/>
                        <a:pt x="473129" y="605690"/>
                      </a:cubicBezTo>
                      <a:cubicBezTo>
                        <a:pt x="375674" y="656489"/>
                        <a:pt x="291762" y="618387"/>
                        <a:pt x="257182" y="601453"/>
                      </a:cubicBezTo>
                      <a:cubicBezTo>
                        <a:pt x="222602" y="584519"/>
                        <a:pt x="300927" y="509730"/>
                        <a:pt x="265649" y="504086"/>
                      </a:cubicBezTo>
                      <a:cubicBezTo>
                        <a:pt x="230371" y="498442"/>
                        <a:pt x="169693" y="576054"/>
                        <a:pt x="138648" y="546421"/>
                      </a:cubicBezTo>
                      <a:cubicBezTo>
                        <a:pt x="87135" y="537953"/>
                        <a:pt x="-10151" y="508321"/>
                        <a:pt x="113248" y="364388"/>
                      </a:cubicBezTo>
                      <a:cubicBezTo>
                        <a:pt x="-55461" y="358743"/>
                        <a:pt x="-5732" y="302301"/>
                        <a:pt x="70476" y="2416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78" name="Oval 74"/>
              <p:cNvSpPr/>
              <p:nvPr/>
            </p:nvSpPr>
            <p:spPr>
              <a:xfrm rot="20591903">
                <a:off x="13327874" y="1454596"/>
                <a:ext cx="73669" cy="106407"/>
              </a:xfrm>
              <a:custGeom>
                <a:avLst/>
                <a:gdLst>
                  <a:gd name="connsiteX0" fmla="*/ 0 w 135467"/>
                  <a:gd name="connsiteY0" fmla="*/ 69422 h 138843"/>
                  <a:gd name="connsiteX1" fmla="*/ 67734 w 135467"/>
                  <a:gd name="connsiteY1" fmla="*/ 0 h 138843"/>
                  <a:gd name="connsiteX2" fmla="*/ 135468 w 135467"/>
                  <a:gd name="connsiteY2" fmla="*/ 69422 h 138843"/>
                  <a:gd name="connsiteX3" fmla="*/ 67734 w 135467"/>
                  <a:gd name="connsiteY3" fmla="*/ 138844 h 138843"/>
                  <a:gd name="connsiteX4" fmla="*/ 0 w 135467"/>
                  <a:gd name="connsiteY4" fmla="*/ 69422 h 138843"/>
                  <a:gd name="connsiteX0" fmla="*/ 204 w 135672"/>
                  <a:gd name="connsiteY0" fmla="*/ 36111 h 105533"/>
                  <a:gd name="connsiteX1" fmla="*/ 53650 w 135672"/>
                  <a:gd name="connsiteY1" fmla="*/ 26 h 105533"/>
                  <a:gd name="connsiteX2" fmla="*/ 135672 w 135672"/>
                  <a:gd name="connsiteY2" fmla="*/ 36111 h 105533"/>
                  <a:gd name="connsiteX3" fmla="*/ 67938 w 135672"/>
                  <a:gd name="connsiteY3" fmla="*/ 105533 h 105533"/>
                  <a:gd name="connsiteX4" fmla="*/ 204 w 135672"/>
                  <a:gd name="connsiteY4" fmla="*/ 36111 h 105533"/>
                  <a:gd name="connsiteX0" fmla="*/ 150 w 127680"/>
                  <a:gd name="connsiteY0" fmla="*/ 44473 h 105985"/>
                  <a:gd name="connsiteX1" fmla="*/ 45658 w 127680"/>
                  <a:gd name="connsiteY1" fmla="*/ 450 h 105985"/>
                  <a:gd name="connsiteX2" fmla="*/ 127680 w 127680"/>
                  <a:gd name="connsiteY2" fmla="*/ 36535 h 105985"/>
                  <a:gd name="connsiteX3" fmla="*/ 59946 w 127680"/>
                  <a:gd name="connsiteY3" fmla="*/ 105957 h 105985"/>
                  <a:gd name="connsiteX4" fmla="*/ 150 w 127680"/>
                  <a:gd name="connsiteY4" fmla="*/ 44473 h 105985"/>
                  <a:gd name="connsiteX0" fmla="*/ 114 w 73669"/>
                  <a:gd name="connsiteY0" fmla="*/ 44259 h 106407"/>
                  <a:gd name="connsiteX1" fmla="*/ 45622 w 73669"/>
                  <a:gd name="connsiteY1" fmla="*/ 236 h 106407"/>
                  <a:gd name="connsiteX2" fmla="*/ 73669 w 73669"/>
                  <a:gd name="connsiteY2" fmla="*/ 63308 h 106407"/>
                  <a:gd name="connsiteX3" fmla="*/ 59910 w 73669"/>
                  <a:gd name="connsiteY3" fmla="*/ 105743 h 106407"/>
                  <a:gd name="connsiteX4" fmla="*/ 114 w 73669"/>
                  <a:gd name="connsiteY4" fmla="*/ 44259 h 106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669" h="106407">
                    <a:moveTo>
                      <a:pt x="114" y="44259"/>
                    </a:moveTo>
                    <a:cubicBezTo>
                      <a:pt x="-2267" y="26675"/>
                      <a:pt x="33363" y="-2939"/>
                      <a:pt x="45622" y="236"/>
                    </a:cubicBezTo>
                    <a:cubicBezTo>
                      <a:pt x="57881" y="3411"/>
                      <a:pt x="73669" y="24967"/>
                      <a:pt x="73669" y="63308"/>
                    </a:cubicBezTo>
                    <a:cubicBezTo>
                      <a:pt x="73669" y="101649"/>
                      <a:pt x="72169" y="108918"/>
                      <a:pt x="59910" y="105743"/>
                    </a:cubicBezTo>
                    <a:cubicBezTo>
                      <a:pt x="47651" y="102568"/>
                      <a:pt x="2495" y="61843"/>
                      <a:pt x="114" y="4425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9" name="Oval 74"/>
              <p:cNvSpPr/>
              <p:nvPr/>
            </p:nvSpPr>
            <p:spPr>
              <a:xfrm rot="1739827" flipH="1">
                <a:off x="13779196" y="1484473"/>
                <a:ext cx="73669" cy="106407"/>
              </a:xfrm>
              <a:custGeom>
                <a:avLst/>
                <a:gdLst>
                  <a:gd name="connsiteX0" fmla="*/ 0 w 135467"/>
                  <a:gd name="connsiteY0" fmla="*/ 69422 h 138843"/>
                  <a:gd name="connsiteX1" fmla="*/ 67734 w 135467"/>
                  <a:gd name="connsiteY1" fmla="*/ 0 h 138843"/>
                  <a:gd name="connsiteX2" fmla="*/ 135468 w 135467"/>
                  <a:gd name="connsiteY2" fmla="*/ 69422 h 138843"/>
                  <a:gd name="connsiteX3" fmla="*/ 67734 w 135467"/>
                  <a:gd name="connsiteY3" fmla="*/ 138844 h 138843"/>
                  <a:gd name="connsiteX4" fmla="*/ 0 w 135467"/>
                  <a:gd name="connsiteY4" fmla="*/ 69422 h 138843"/>
                  <a:gd name="connsiteX0" fmla="*/ 204 w 135672"/>
                  <a:gd name="connsiteY0" fmla="*/ 36111 h 105533"/>
                  <a:gd name="connsiteX1" fmla="*/ 53650 w 135672"/>
                  <a:gd name="connsiteY1" fmla="*/ 26 h 105533"/>
                  <a:gd name="connsiteX2" fmla="*/ 135672 w 135672"/>
                  <a:gd name="connsiteY2" fmla="*/ 36111 h 105533"/>
                  <a:gd name="connsiteX3" fmla="*/ 67938 w 135672"/>
                  <a:gd name="connsiteY3" fmla="*/ 105533 h 105533"/>
                  <a:gd name="connsiteX4" fmla="*/ 204 w 135672"/>
                  <a:gd name="connsiteY4" fmla="*/ 36111 h 105533"/>
                  <a:gd name="connsiteX0" fmla="*/ 150 w 127680"/>
                  <a:gd name="connsiteY0" fmla="*/ 44473 h 105985"/>
                  <a:gd name="connsiteX1" fmla="*/ 45658 w 127680"/>
                  <a:gd name="connsiteY1" fmla="*/ 450 h 105985"/>
                  <a:gd name="connsiteX2" fmla="*/ 127680 w 127680"/>
                  <a:gd name="connsiteY2" fmla="*/ 36535 h 105985"/>
                  <a:gd name="connsiteX3" fmla="*/ 59946 w 127680"/>
                  <a:gd name="connsiteY3" fmla="*/ 105957 h 105985"/>
                  <a:gd name="connsiteX4" fmla="*/ 150 w 127680"/>
                  <a:gd name="connsiteY4" fmla="*/ 44473 h 105985"/>
                  <a:gd name="connsiteX0" fmla="*/ 114 w 73669"/>
                  <a:gd name="connsiteY0" fmla="*/ 44259 h 106407"/>
                  <a:gd name="connsiteX1" fmla="*/ 45622 w 73669"/>
                  <a:gd name="connsiteY1" fmla="*/ 236 h 106407"/>
                  <a:gd name="connsiteX2" fmla="*/ 73669 w 73669"/>
                  <a:gd name="connsiteY2" fmla="*/ 63308 h 106407"/>
                  <a:gd name="connsiteX3" fmla="*/ 59910 w 73669"/>
                  <a:gd name="connsiteY3" fmla="*/ 105743 h 106407"/>
                  <a:gd name="connsiteX4" fmla="*/ 114 w 73669"/>
                  <a:gd name="connsiteY4" fmla="*/ 44259 h 106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669" h="106407">
                    <a:moveTo>
                      <a:pt x="114" y="44259"/>
                    </a:moveTo>
                    <a:cubicBezTo>
                      <a:pt x="-2267" y="26675"/>
                      <a:pt x="33363" y="-2939"/>
                      <a:pt x="45622" y="236"/>
                    </a:cubicBezTo>
                    <a:cubicBezTo>
                      <a:pt x="57881" y="3411"/>
                      <a:pt x="73669" y="24967"/>
                      <a:pt x="73669" y="63308"/>
                    </a:cubicBezTo>
                    <a:cubicBezTo>
                      <a:pt x="73669" y="101649"/>
                      <a:pt x="72169" y="108918"/>
                      <a:pt x="59910" y="105743"/>
                    </a:cubicBezTo>
                    <a:cubicBezTo>
                      <a:pt x="47651" y="102568"/>
                      <a:pt x="2495" y="61843"/>
                      <a:pt x="114" y="4425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80" name="Group 579"/>
              <p:cNvGrpSpPr/>
              <p:nvPr/>
            </p:nvGrpSpPr>
            <p:grpSpPr>
              <a:xfrm>
                <a:off x="14181957" y="822572"/>
                <a:ext cx="318712" cy="488641"/>
                <a:chOff x="4779476" y="1117233"/>
                <a:chExt cx="318712" cy="488641"/>
              </a:xfrm>
            </p:grpSpPr>
            <p:grpSp>
              <p:nvGrpSpPr>
                <p:cNvPr id="600" name="Group 599"/>
                <p:cNvGrpSpPr/>
                <p:nvPr/>
              </p:nvGrpSpPr>
              <p:grpSpPr>
                <a:xfrm>
                  <a:off x="4780847" y="1117233"/>
                  <a:ext cx="317341" cy="485224"/>
                  <a:chOff x="4780847" y="1117233"/>
                  <a:chExt cx="317341" cy="485224"/>
                </a:xfrm>
              </p:grpSpPr>
              <p:sp>
                <p:nvSpPr>
                  <p:cNvPr id="602" name="Oval 74"/>
                  <p:cNvSpPr/>
                  <p:nvPr/>
                </p:nvSpPr>
                <p:spPr>
                  <a:xfrm rot="1008097" flipH="1">
                    <a:off x="4780847" y="1117233"/>
                    <a:ext cx="317341" cy="485224"/>
                  </a:xfrm>
                  <a:custGeom>
                    <a:avLst/>
                    <a:gdLst>
                      <a:gd name="connsiteX0" fmla="*/ 0 w 135467"/>
                      <a:gd name="connsiteY0" fmla="*/ 69422 h 138843"/>
                      <a:gd name="connsiteX1" fmla="*/ 67734 w 135467"/>
                      <a:gd name="connsiteY1" fmla="*/ 0 h 138843"/>
                      <a:gd name="connsiteX2" fmla="*/ 135468 w 135467"/>
                      <a:gd name="connsiteY2" fmla="*/ 69422 h 138843"/>
                      <a:gd name="connsiteX3" fmla="*/ 67734 w 135467"/>
                      <a:gd name="connsiteY3" fmla="*/ 138844 h 138843"/>
                      <a:gd name="connsiteX4" fmla="*/ 0 w 135467"/>
                      <a:gd name="connsiteY4" fmla="*/ 69422 h 138843"/>
                      <a:gd name="connsiteX0" fmla="*/ 204 w 135672"/>
                      <a:gd name="connsiteY0" fmla="*/ 36111 h 105533"/>
                      <a:gd name="connsiteX1" fmla="*/ 53650 w 135672"/>
                      <a:gd name="connsiteY1" fmla="*/ 26 h 105533"/>
                      <a:gd name="connsiteX2" fmla="*/ 135672 w 135672"/>
                      <a:gd name="connsiteY2" fmla="*/ 36111 h 105533"/>
                      <a:gd name="connsiteX3" fmla="*/ 67938 w 135672"/>
                      <a:gd name="connsiteY3" fmla="*/ 105533 h 105533"/>
                      <a:gd name="connsiteX4" fmla="*/ 204 w 135672"/>
                      <a:gd name="connsiteY4" fmla="*/ 36111 h 105533"/>
                      <a:gd name="connsiteX0" fmla="*/ 150 w 127680"/>
                      <a:gd name="connsiteY0" fmla="*/ 44473 h 105985"/>
                      <a:gd name="connsiteX1" fmla="*/ 45658 w 127680"/>
                      <a:gd name="connsiteY1" fmla="*/ 450 h 105985"/>
                      <a:gd name="connsiteX2" fmla="*/ 127680 w 127680"/>
                      <a:gd name="connsiteY2" fmla="*/ 36535 h 105985"/>
                      <a:gd name="connsiteX3" fmla="*/ 59946 w 127680"/>
                      <a:gd name="connsiteY3" fmla="*/ 105957 h 105985"/>
                      <a:gd name="connsiteX4" fmla="*/ 150 w 127680"/>
                      <a:gd name="connsiteY4" fmla="*/ 44473 h 105985"/>
                      <a:gd name="connsiteX0" fmla="*/ 114 w 73669"/>
                      <a:gd name="connsiteY0" fmla="*/ 44259 h 106407"/>
                      <a:gd name="connsiteX1" fmla="*/ 45622 w 73669"/>
                      <a:gd name="connsiteY1" fmla="*/ 236 h 106407"/>
                      <a:gd name="connsiteX2" fmla="*/ 73669 w 73669"/>
                      <a:gd name="connsiteY2" fmla="*/ 63308 h 106407"/>
                      <a:gd name="connsiteX3" fmla="*/ 59910 w 73669"/>
                      <a:gd name="connsiteY3" fmla="*/ 105743 h 106407"/>
                      <a:gd name="connsiteX4" fmla="*/ 114 w 73669"/>
                      <a:gd name="connsiteY4" fmla="*/ 44259 h 106407"/>
                      <a:gd name="connsiteX0" fmla="*/ 95 w 82212"/>
                      <a:gd name="connsiteY0" fmla="*/ 38961 h 106903"/>
                      <a:gd name="connsiteX1" fmla="*/ 54165 w 82212"/>
                      <a:gd name="connsiteY1" fmla="*/ 444 h 106903"/>
                      <a:gd name="connsiteX2" fmla="*/ 82212 w 82212"/>
                      <a:gd name="connsiteY2" fmla="*/ 63516 h 106903"/>
                      <a:gd name="connsiteX3" fmla="*/ 68453 w 82212"/>
                      <a:gd name="connsiteY3" fmla="*/ 105951 h 106903"/>
                      <a:gd name="connsiteX4" fmla="*/ 95 w 82212"/>
                      <a:gd name="connsiteY4" fmla="*/ 38961 h 106903"/>
                      <a:gd name="connsiteX0" fmla="*/ 808 w 82925"/>
                      <a:gd name="connsiteY0" fmla="*/ 38961 h 106008"/>
                      <a:gd name="connsiteX1" fmla="*/ 54878 w 82925"/>
                      <a:gd name="connsiteY1" fmla="*/ 444 h 106008"/>
                      <a:gd name="connsiteX2" fmla="*/ 82925 w 82925"/>
                      <a:gd name="connsiteY2" fmla="*/ 63516 h 106008"/>
                      <a:gd name="connsiteX3" fmla="*/ 69166 w 82925"/>
                      <a:gd name="connsiteY3" fmla="*/ 105951 h 106008"/>
                      <a:gd name="connsiteX4" fmla="*/ 25629 w 82925"/>
                      <a:gd name="connsiteY4" fmla="*/ 71903 h 106008"/>
                      <a:gd name="connsiteX5" fmla="*/ 808 w 82925"/>
                      <a:gd name="connsiteY5" fmla="*/ 38961 h 106008"/>
                      <a:gd name="connsiteX0" fmla="*/ 1294 w 83411"/>
                      <a:gd name="connsiteY0" fmla="*/ 38908 h 106266"/>
                      <a:gd name="connsiteX1" fmla="*/ 55364 w 83411"/>
                      <a:gd name="connsiteY1" fmla="*/ 391 h 106266"/>
                      <a:gd name="connsiteX2" fmla="*/ 83411 w 83411"/>
                      <a:gd name="connsiteY2" fmla="*/ 63463 h 106266"/>
                      <a:gd name="connsiteX3" fmla="*/ 69652 w 83411"/>
                      <a:gd name="connsiteY3" fmla="*/ 105898 h 106266"/>
                      <a:gd name="connsiteX4" fmla="*/ 21231 w 83411"/>
                      <a:gd name="connsiteY4" fmla="*/ 81574 h 106266"/>
                      <a:gd name="connsiteX5" fmla="*/ 1294 w 83411"/>
                      <a:gd name="connsiteY5" fmla="*/ 38908 h 106266"/>
                      <a:gd name="connsiteX0" fmla="*/ 2243 w 75755"/>
                      <a:gd name="connsiteY0" fmla="*/ 21721 h 107904"/>
                      <a:gd name="connsiteX1" fmla="*/ 47708 w 75755"/>
                      <a:gd name="connsiteY1" fmla="*/ 2029 h 107904"/>
                      <a:gd name="connsiteX2" fmla="*/ 75755 w 75755"/>
                      <a:gd name="connsiteY2" fmla="*/ 65101 h 107904"/>
                      <a:gd name="connsiteX3" fmla="*/ 61996 w 75755"/>
                      <a:gd name="connsiteY3" fmla="*/ 107536 h 107904"/>
                      <a:gd name="connsiteX4" fmla="*/ 13575 w 75755"/>
                      <a:gd name="connsiteY4" fmla="*/ 83212 h 107904"/>
                      <a:gd name="connsiteX5" fmla="*/ 2243 w 75755"/>
                      <a:gd name="connsiteY5" fmla="*/ 21721 h 107904"/>
                      <a:gd name="connsiteX0" fmla="*/ 1508 w 75020"/>
                      <a:gd name="connsiteY0" fmla="*/ 21716 h 107878"/>
                      <a:gd name="connsiteX1" fmla="*/ 46973 w 75020"/>
                      <a:gd name="connsiteY1" fmla="*/ 2024 h 107878"/>
                      <a:gd name="connsiteX2" fmla="*/ 75020 w 75020"/>
                      <a:gd name="connsiteY2" fmla="*/ 65096 h 107878"/>
                      <a:gd name="connsiteX3" fmla="*/ 61261 w 75020"/>
                      <a:gd name="connsiteY3" fmla="*/ 107531 h 107878"/>
                      <a:gd name="connsiteX4" fmla="*/ 16368 w 75020"/>
                      <a:gd name="connsiteY4" fmla="*/ 82811 h 107878"/>
                      <a:gd name="connsiteX5" fmla="*/ 1508 w 75020"/>
                      <a:gd name="connsiteY5" fmla="*/ 21716 h 107878"/>
                      <a:gd name="connsiteX0" fmla="*/ 1613 w 75125"/>
                      <a:gd name="connsiteY0" fmla="*/ 16486 h 102648"/>
                      <a:gd name="connsiteX1" fmla="*/ 48719 w 75125"/>
                      <a:gd name="connsiteY1" fmla="*/ 2645 h 102648"/>
                      <a:gd name="connsiteX2" fmla="*/ 75125 w 75125"/>
                      <a:gd name="connsiteY2" fmla="*/ 59866 h 102648"/>
                      <a:gd name="connsiteX3" fmla="*/ 61366 w 75125"/>
                      <a:gd name="connsiteY3" fmla="*/ 102301 h 102648"/>
                      <a:gd name="connsiteX4" fmla="*/ 16473 w 75125"/>
                      <a:gd name="connsiteY4" fmla="*/ 77581 h 102648"/>
                      <a:gd name="connsiteX5" fmla="*/ 1613 w 75125"/>
                      <a:gd name="connsiteY5" fmla="*/ 16486 h 102648"/>
                      <a:gd name="connsiteX0" fmla="*/ 1926 w 73021"/>
                      <a:gd name="connsiteY0" fmla="*/ 14153 h 103481"/>
                      <a:gd name="connsiteX1" fmla="*/ 46615 w 73021"/>
                      <a:gd name="connsiteY1" fmla="*/ 3478 h 103481"/>
                      <a:gd name="connsiteX2" fmla="*/ 73021 w 73021"/>
                      <a:gd name="connsiteY2" fmla="*/ 60699 h 103481"/>
                      <a:gd name="connsiteX3" fmla="*/ 59262 w 73021"/>
                      <a:gd name="connsiteY3" fmla="*/ 103134 h 103481"/>
                      <a:gd name="connsiteX4" fmla="*/ 14369 w 73021"/>
                      <a:gd name="connsiteY4" fmla="*/ 78414 h 103481"/>
                      <a:gd name="connsiteX5" fmla="*/ 1926 w 73021"/>
                      <a:gd name="connsiteY5" fmla="*/ 14153 h 103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021" h="103481">
                        <a:moveTo>
                          <a:pt x="1926" y="14153"/>
                        </a:moveTo>
                        <a:cubicBezTo>
                          <a:pt x="7300" y="1664"/>
                          <a:pt x="34766" y="-4280"/>
                          <a:pt x="46615" y="3478"/>
                        </a:cubicBezTo>
                        <a:cubicBezTo>
                          <a:pt x="58464" y="11236"/>
                          <a:pt x="73021" y="22358"/>
                          <a:pt x="73021" y="60699"/>
                        </a:cubicBezTo>
                        <a:cubicBezTo>
                          <a:pt x="73021" y="99040"/>
                          <a:pt x="69037" y="100182"/>
                          <a:pt x="59262" y="103134"/>
                        </a:cubicBezTo>
                        <a:cubicBezTo>
                          <a:pt x="49487" y="106086"/>
                          <a:pt x="25762" y="89579"/>
                          <a:pt x="14369" y="78414"/>
                        </a:cubicBezTo>
                        <a:cubicBezTo>
                          <a:pt x="2976" y="67249"/>
                          <a:pt x="-3448" y="26642"/>
                          <a:pt x="1926" y="1415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603" name="Group 602"/>
                  <p:cNvGrpSpPr/>
                  <p:nvPr/>
                </p:nvGrpSpPr>
                <p:grpSpPr>
                  <a:xfrm>
                    <a:off x="4801831" y="1161003"/>
                    <a:ext cx="251184" cy="368269"/>
                    <a:chOff x="4783076" y="1147724"/>
                    <a:chExt cx="268786" cy="398509"/>
                  </a:xfrm>
                </p:grpSpPr>
                <p:sp>
                  <p:nvSpPr>
                    <p:cNvPr id="604" name="Oval 603"/>
                    <p:cNvSpPr/>
                    <p:nvPr/>
                  </p:nvSpPr>
                  <p:spPr>
                    <a:xfrm>
                      <a:off x="4783076" y="1147724"/>
                      <a:ext cx="268786" cy="398509"/>
                    </a:xfrm>
                    <a:prstGeom prst="ellipse">
                      <a:avLst/>
                    </a:prstGeom>
                    <a:solidFill>
                      <a:schemeClr val="accent2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05" name="Oval 78"/>
                    <p:cNvSpPr/>
                    <p:nvPr/>
                  </p:nvSpPr>
                  <p:spPr>
                    <a:xfrm rot="925734">
                      <a:off x="4826786" y="1164443"/>
                      <a:ext cx="158238" cy="369003"/>
                    </a:xfrm>
                    <a:custGeom>
                      <a:avLst/>
                      <a:gdLst>
                        <a:gd name="connsiteX0" fmla="*/ 0 w 138113"/>
                        <a:gd name="connsiteY0" fmla="*/ 92421 h 184842"/>
                        <a:gd name="connsiteX1" fmla="*/ 69057 w 138113"/>
                        <a:gd name="connsiteY1" fmla="*/ 0 h 184842"/>
                        <a:gd name="connsiteX2" fmla="*/ 138114 w 138113"/>
                        <a:gd name="connsiteY2" fmla="*/ 92421 h 184842"/>
                        <a:gd name="connsiteX3" fmla="*/ 69057 w 138113"/>
                        <a:gd name="connsiteY3" fmla="*/ 184842 h 184842"/>
                        <a:gd name="connsiteX4" fmla="*/ 0 w 138113"/>
                        <a:gd name="connsiteY4" fmla="*/ 92421 h 184842"/>
                        <a:gd name="connsiteX0" fmla="*/ 8445 w 146559"/>
                        <a:gd name="connsiteY0" fmla="*/ 187671 h 280092"/>
                        <a:gd name="connsiteX1" fmla="*/ 26702 w 146559"/>
                        <a:gd name="connsiteY1" fmla="*/ 0 h 280092"/>
                        <a:gd name="connsiteX2" fmla="*/ 146559 w 146559"/>
                        <a:gd name="connsiteY2" fmla="*/ 187671 h 280092"/>
                        <a:gd name="connsiteX3" fmla="*/ 77502 w 146559"/>
                        <a:gd name="connsiteY3" fmla="*/ 280092 h 280092"/>
                        <a:gd name="connsiteX4" fmla="*/ 8445 w 146559"/>
                        <a:gd name="connsiteY4" fmla="*/ 187671 h 280092"/>
                        <a:gd name="connsiteX0" fmla="*/ 4886 w 139825"/>
                        <a:gd name="connsiteY0" fmla="*/ 162380 h 280474"/>
                        <a:gd name="connsiteX1" fmla="*/ 19968 w 139825"/>
                        <a:gd name="connsiteY1" fmla="*/ 109 h 280474"/>
                        <a:gd name="connsiteX2" fmla="*/ 139825 w 139825"/>
                        <a:gd name="connsiteY2" fmla="*/ 187780 h 280474"/>
                        <a:gd name="connsiteX3" fmla="*/ 70768 w 139825"/>
                        <a:gd name="connsiteY3" fmla="*/ 280201 h 280474"/>
                        <a:gd name="connsiteX4" fmla="*/ 4886 w 139825"/>
                        <a:gd name="connsiteY4" fmla="*/ 162380 h 280474"/>
                        <a:gd name="connsiteX0" fmla="*/ 11217 w 169790"/>
                        <a:gd name="connsiteY0" fmla="*/ 162386 h 320045"/>
                        <a:gd name="connsiteX1" fmla="*/ 26299 w 169790"/>
                        <a:gd name="connsiteY1" fmla="*/ 115 h 320045"/>
                        <a:gd name="connsiteX2" fmla="*/ 146156 w 169790"/>
                        <a:gd name="connsiteY2" fmla="*/ 187786 h 320045"/>
                        <a:gd name="connsiteX3" fmla="*/ 162824 w 169790"/>
                        <a:gd name="connsiteY3" fmla="*/ 319894 h 320045"/>
                        <a:gd name="connsiteX4" fmla="*/ 11217 w 169790"/>
                        <a:gd name="connsiteY4" fmla="*/ 162386 h 320045"/>
                        <a:gd name="connsiteX0" fmla="*/ 11343 w 170564"/>
                        <a:gd name="connsiteY0" fmla="*/ 162361 h 319982"/>
                        <a:gd name="connsiteX1" fmla="*/ 26425 w 170564"/>
                        <a:gd name="connsiteY1" fmla="*/ 90 h 319982"/>
                        <a:gd name="connsiteX2" fmla="*/ 149457 w 170564"/>
                        <a:gd name="connsiteY2" fmla="*/ 184586 h 319982"/>
                        <a:gd name="connsiteX3" fmla="*/ 162950 w 170564"/>
                        <a:gd name="connsiteY3" fmla="*/ 319869 h 319982"/>
                        <a:gd name="connsiteX4" fmla="*/ 11343 w 170564"/>
                        <a:gd name="connsiteY4" fmla="*/ 162361 h 319982"/>
                        <a:gd name="connsiteX0" fmla="*/ 11343 w 170564"/>
                        <a:gd name="connsiteY0" fmla="*/ 162361 h 319982"/>
                        <a:gd name="connsiteX1" fmla="*/ 26425 w 170564"/>
                        <a:gd name="connsiteY1" fmla="*/ 90 h 319982"/>
                        <a:gd name="connsiteX2" fmla="*/ 149457 w 170564"/>
                        <a:gd name="connsiteY2" fmla="*/ 184586 h 319982"/>
                        <a:gd name="connsiteX3" fmla="*/ 162950 w 170564"/>
                        <a:gd name="connsiteY3" fmla="*/ 319869 h 319982"/>
                        <a:gd name="connsiteX4" fmla="*/ 11343 w 170564"/>
                        <a:gd name="connsiteY4" fmla="*/ 162361 h 319982"/>
                        <a:gd name="connsiteX0" fmla="*/ 11032 w 168741"/>
                        <a:gd name="connsiteY0" fmla="*/ 162525 h 320168"/>
                        <a:gd name="connsiteX1" fmla="*/ 26114 w 168741"/>
                        <a:gd name="connsiteY1" fmla="*/ 254 h 320168"/>
                        <a:gd name="connsiteX2" fmla="*/ 141208 w 168741"/>
                        <a:gd name="connsiteY2" fmla="*/ 135537 h 320168"/>
                        <a:gd name="connsiteX3" fmla="*/ 162639 w 168741"/>
                        <a:gd name="connsiteY3" fmla="*/ 320033 h 320168"/>
                        <a:gd name="connsiteX4" fmla="*/ 11032 w 168741"/>
                        <a:gd name="connsiteY4" fmla="*/ 162525 h 320168"/>
                        <a:gd name="connsiteX0" fmla="*/ 11032 w 171778"/>
                        <a:gd name="connsiteY0" fmla="*/ 162525 h 320168"/>
                        <a:gd name="connsiteX1" fmla="*/ 26114 w 171778"/>
                        <a:gd name="connsiteY1" fmla="*/ 254 h 320168"/>
                        <a:gd name="connsiteX2" fmla="*/ 141208 w 171778"/>
                        <a:gd name="connsiteY2" fmla="*/ 135537 h 320168"/>
                        <a:gd name="connsiteX3" fmla="*/ 162639 w 171778"/>
                        <a:gd name="connsiteY3" fmla="*/ 320033 h 320168"/>
                        <a:gd name="connsiteX4" fmla="*/ 11032 w 171778"/>
                        <a:gd name="connsiteY4" fmla="*/ 162525 h 320168"/>
                        <a:gd name="connsiteX0" fmla="*/ 9622 w 170368"/>
                        <a:gd name="connsiteY0" fmla="*/ 162525 h 320195"/>
                        <a:gd name="connsiteX1" fmla="*/ 24704 w 170368"/>
                        <a:gd name="connsiteY1" fmla="*/ 254 h 320195"/>
                        <a:gd name="connsiteX2" fmla="*/ 139798 w 170368"/>
                        <a:gd name="connsiteY2" fmla="*/ 135537 h 320195"/>
                        <a:gd name="connsiteX3" fmla="*/ 161229 w 170368"/>
                        <a:gd name="connsiteY3" fmla="*/ 320033 h 320195"/>
                        <a:gd name="connsiteX4" fmla="*/ 9622 w 170368"/>
                        <a:gd name="connsiteY4" fmla="*/ 162525 h 320195"/>
                        <a:gd name="connsiteX0" fmla="*/ 15616 w 157619"/>
                        <a:gd name="connsiteY0" fmla="*/ 160912 h 320149"/>
                        <a:gd name="connsiteX1" fmla="*/ 13235 w 157619"/>
                        <a:gd name="connsiteY1" fmla="*/ 228 h 320149"/>
                        <a:gd name="connsiteX2" fmla="*/ 128329 w 157619"/>
                        <a:gd name="connsiteY2" fmla="*/ 135511 h 320149"/>
                        <a:gd name="connsiteX3" fmla="*/ 149760 w 157619"/>
                        <a:gd name="connsiteY3" fmla="*/ 320007 h 320149"/>
                        <a:gd name="connsiteX4" fmla="*/ 15616 w 157619"/>
                        <a:gd name="connsiteY4" fmla="*/ 160912 h 320149"/>
                        <a:gd name="connsiteX0" fmla="*/ 19647 w 161650"/>
                        <a:gd name="connsiteY0" fmla="*/ 151430 h 310642"/>
                        <a:gd name="connsiteX1" fmla="*/ 12503 w 161650"/>
                        <a:gd name="connsiteY1" fmla="*/ 271 h 310642"/>
                        <a:gd name="connsiteX2" fmla="*/ 132360 w 161650"/>
                        <a:gd name="connsiteY2" fmla="*/ 126029 h 310642"/>
                        <a:gd name="connsiteX3" fmla="*/ 153791 w 161650"/>
                        <a:gd name="connsiteY3" fmla="*/ 310525 h 310642"/>
                        <a:gd name="connsiteX4" fmla="*/ 19647 w 161650"/>
                        <a:gd name="connsiteY4" fmla="*/ 151430 h 310642"/>
                        <a:gd name="connsiteX0" fmla="*/ 19214 w 159621"/>
                        <a:gd name="connsiteY0" fmla="*/ 151619 h 310894"/>
                        <a:gd name="connsiteX1" fmla="*/ 12070 w 159621"/>
                        <a:gd name="connsiteY1" fmla="*/ 460 h 310894"/>
                        <a:gd name="connsiteX2" fmla="*/ 125577 w 159621"/>
                        <a:gd name="connsiteY2" fmla="*/ 119868 h 310894"/>
                        <a:gd name="connsiteX3" fmla="*/ 153358 w 159621"/>
                        <a:gd name="connsiteY3" fmla="*/ 310714 h 310894"/>
                        <a:gd name="connsiteX4" fmla="*/ 19214 w 159621"/>
                        <a:gd name="connsiteY4" fmla="*/ 151619 h 310894"/>
                        <a:gd name="connsiteX0" fmla="*/ 22759 w 156372"/>
                        <a:gd name="connsiteY0" fmla="*/ 167966 h 311634"/>
                        <a:gd name="connsiteX1" fmla="*/ 9265 w 156372"/>
                        <a:gd name="connsiteY1" fmla="*/ 932 h 311634"/>
                        <a:gd name="connsiteX2" fmla="*/ 122772 w 156372"/>
                        <a:gd name="connsiteY2" fmla="*/ 120340 h 311634"/>
                        <a:gd name="connsiteX3" fmla="*/ 150553 w 156372"/>
                        <a:gd name="connsiteY3" fmla="*/ 311186 h 311634"/>
                        <a:gd name="connsiteX4" fmla="*/ 22759 w 156372"/>
                        <a:gd name="connsiteY4" fmla="*/ 167966 h 3116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372" h="311634">
                          <a:moveTo>
                            <a:pt x="22759" y="167966"/>
                          </a:moveTo>
                          <a:cubicBezTo>
                            <a:pt x="-789" y="116257"/>
                            <a:pt x="-7404" y="8870"/>
                            <a:pt x="9265" y="932"/>
                          </a:cubicBezTo>
                          <a:cubicBezTo>
                            <a:pt x="25934" y="-7006"/>
                            <a:pt x="71972" y="35959"/>
                            <a:pt x="122772" y="120340"/>
                          </a:cubicBezTo>
                          <a:cubicBezTo>
                            <a:pt x="144997" y="172970"/>
                            <a:pt x="167222" y="303248"/>
                            <a:pt x="150553" y="311186"/>
                          </a:cubicBezTo>
                          <a:cubicBezTo>
                            <a:pt x="133884" y="319124"/>
                            <a:pt x="46307" y="219675"/>
                            <a:pt x="22759" y="167966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601" name="Oval 74"/>
                <p:cNvSpPr/>
                <p:nvPr/>
              </p:nvSpPr>
              <p:spPr>
                <a:xfrm rot="1008097" flipH="1">
                  <a:off x="4779476" y="1120650"/>
                  <a:ext cx="317341" cy="485224"/>
                </a:xfrm>
                <a:custGeom>
                  <a:avLst/>
                  <a:gdLst>
                    <a:gd name="connsiteX0" fmla="*/ 0 w 135467"/>
                    <a:gd name="connsiteY0" fmla="*/ 69422 h 138843"/>
                    <a:gd name="connsiteX1" fmla="*/ 67734 w 135467"/>
                    <a:gd name="connsiteY1" fmla="*/ 0 h 138843"/>
                    <a:gd name="connsiteX2" fmla="*/ 135468 w 135467"/>
                    <a:gd name="connsiteY2" fmla="*/ 69422 h 138843"/>
                    <a:gd name="connsiteX3" fmla="*/ 67734 w 135467"/>
                    <a:gd name="connsiteY3" fmla="*/ 138844 h 138843"/>
                    <a:gd name="connsiteX4" fmla="*/ 0 w 135467"/>
                    <a:gd name="connsiteY4" fmla="*/ 69422 h 138843"/>
                    <a:gd name="connsiteX0" fmla="*/ 204 w 135672"/>
                    <a:gd name="connsiteY0" fmla="*/ 36111 h 105533"/>
                    <a:gd name="connsiteX1" fmla="*/ 53650 w 135672"/>
                    <a:gd name="connsiteY1" fmla="*/ 26 h 105533"/>
                    <a:gd name="connsiteX2" fmla="*/ 135672 w 135672"/>
                    <a:gd name="connsiteY2" fmla="*/ 36111 h 105533"/>
                    <a:gd name="connsiteX3" fmla="*/ 67938 w 135672"/>
                    <a:gd name="connsiteY3" fmla="*/ 105533 h 105533"/>
                    <a:gd name="connsiteX4" fmla="*/ 204 w 135672"/>
                    <a:gd name="connsiteY4" fmla="*/ 36111 h 105533"/>
                    <a:gd name="connsiteX0" fmla="*/ 150 w 127680"/>
                    <a:gd name="connsiteY0" fmla="*/ 44473 h 105985"/>
                    <a:gd name="connsiteX1" fmla="*/ 45658 w 127680"/>
                    <a:gd name="connsiteY1" fmla="*/ 450 h 105985"/>
                    <a:gd name="connsiteX2" fmla="*/ 127680 w 127680"/>
                    <a:gd name="connsiteY2" fmla="*/ 36535 h 105985"/>
                    <a:gd name="connsiteX3" fmla="*/ 59946 w 127680"/>
                    <a:gd name="connsiteY3" fmla="*/ 105957 h 105985"/>
                    <a:gd name="connsiteX4" fmla="*/ 150 w 127680"/>
                    <a:gd name="connsiteY4" fmla="*/ 44473 h 105985"/>
                    <a:gd name="connsiteX0" fmla="*/ 114 w 73669"/>
                    <a:gd name="connsiteY0" fmla="*/ 44259 h 106407"/>
                    <a:gd name="connsiteX1" fmla="*/ 45622 w 73669"/>
                    <a:gd name="connsiteY1" fmla="*/ 236 h 106407"/>
                    <a:gd name="connsiteX2" fmla="*/ 73669 w 73669"/>
                    <a:gd name="connsiteY2" fmla="*/ 63308 h 106407"/>
                    <a:gd name="connsiteX3" fmla="*/ 59910 w 73669"/>
                    <a:gd name="connsiteY3" fmla="*/ 105743 h 106407"/>
                    <a:gd name="connsiteX4" fmla="*/ 114 w 73669"/>
                    <a:gd name="connsiteY4" fmla="*/ 44259 h 106407"/>
                    <a:gd name="connsiteX0" fmla="*/ 95 w 82212"/>
                    <a:gd name="connsiteY0" fmla="*/ 38961 h 106903"/>
                    <a:gd name="connsiteX1" fmla="*/ 54165 w 82212"/>
                    <a:gd name="connsiteY1" fmla="*/ 444 h 106903"/>
                    <a:gd name="connsiteX2" fmla="*/ 82212 w 82212"/>
                    <a:gd name="connsiteY2" fmla="*/ 63516 h 106903"/>
                    <a:gd name="connsiteX3" fmla="*/ 68453 w 82212"/>
                    <a:gd name="connsiteY3" fmla="*/ 105951 h 106903"/>
                    <a:gd name="connsiteX4" fmla="*/ 95 w 82212"/>
                    <a:gd name="connsiteY4" fmla="*/ 38961 h 106903"/>
                    <a:gd name="connsiteX0" fmla="*/ 808 w 82925"/>
                    <a:gd name="connsiteY0" fmla="*/ 38961 h 106008"/>
                    <a:gd name="connsiteX1" fmla="*/ 54878 w 82925"/>
                    <a:gd name="connsiteY1" fmla="*/ 444 h 106008"/>
                    <a:gd name="connsiteX2" fmla="*/ 82925 w 82925"/>
                    <a:gd name="connsiteY2" fmla="*/ 63516 h 106008"/>
                    <a:gd name="connsiteX3" fmla="*/ 69166 w 82925"/>
                    <a:gd name="connsiteY3" fmla="*/ 105951 h 106008"/>
                    <a:gd name="connsiteX4" fmla="*/ 25629 w 82925"/>
                    <a:gd name="connsiteY4" fmla="*/ 71903 h 106008"/>
                    <a:gd name="connsiteX5" fmla="*/ 808 w 82925"/>
                    <a:gd name="connsiteY5" fmla="*/ 38961 h 106008"/>
                    <a:gd name="connsiteX0" fmla="*/ 1294 w 83411"/>
                    <a:gd name="connsiteY0" fmla="*/ 38908 h 106266"/>
                    <a:gd name="connsiteX1" fmla="*/ 55364 w 83411"/>
                    <a:gd name="connsiteY1" fmla="*/ 391 h 106266"/>
                    <a:gd name="connsiteX2" fmla="*/ 83411 w 83411"/>
                    <a:gd name="connsiteY2" fmla="*/ 63463 h 106266"/>
                    <a:gd name="connsiteX3" fmla="*/ 69652 w 83411"/>
                    <a:gd name="connsiteY3" fmla="*/ 105898 h 106266"/>
                    <a:gd name="connsiteX4" fmla="*/ 21231 w 83411"/>
                    <a:gd name="connsiteY4" fmla="*/ 81574 h 106266"/>
                    <a:gd name="connsiteX5" fmla="*/ 1294 w 83411"/>
                    <a:gd name="connsiteY5" fmla="*/ 38908 h 106266"/>
                    <a:gd name="connsiteX0" fmla="*/ 2243 w 75755"/>
                    <a:gd name="connsiteY0" fmla="*/ 21721 h 107904"/>
                    <a:gd name="connsiteX1" fmla="*/ 47708 w 75755"/>
                    <a:gd name="connsiteY1" fmla="*/ 2029 h 107904"/>
                    <a:gd name="connsiteX2" fmla="*/ 75755 w 75755"/>
                    <a:gd name="connsiteY2" fmla="*/ 65101 h 107904"/>
                    <a:gd name="connsiteX3" fmla="*/ 61996 w 75755"/>
                    <a:gd name="connsiteY3" fmla="*/ 107536 h 107904"/>
                    <a:gd name="connsiteX4" fmla="*/ 13575 w 75755"/>
                    <a:gd name="connsiteY4" fmla="*/ 83212 h 107904"/>
                    <a:gd name="connsiteX5" fmla="*/ 2243 w 75755"/>
                    <a:gd name="connsiteY5" fmla="*/ 21721 h 107904"/>
                    <a:gd name="connsiteX0" fmla="*/ 1508 w 75020"/>
                    <a:gd name="connsiteY0" fmla="*/ 21716 h 107878"/>
                    <a:gd name="connsiteX1" fmla="*/ 46973 w 75020"/>
                    <a:gd name="connsiteY1" fmla="*/ 2024 h 107878"/>
                    <a:gd name="connsiteX2" fmla="*/ 75020 w 75020"/>
                    <a:gd name="connsiteY2" fmla="*/ 65096 h 107878"/>
                    <a:gd name="connsiteX3" fmla="*/ 61261 w 75020"/>
                    <a:gd name="connsiteY3" fmla="*/ 107531 h 107878"/>
                    <a:gd name="connsiteX4" fmla="*/ 16368 w 75020"/>
                    <a:gd name="connsiteY4" fmla="*/ 82811 h 107878"/>
                    <a:gd name="connsiteX5" fmla="*/ 1508 w 75020"/>
                    <a:gd name="connsiteY5" fmla="*/ 21716 h 107878"/>
                    <a:gd name="connsiteX0" fmla="*/ 1613 w 75125"/>
                    <a:gd name="connsiteY0" fmla="*/ 16486 h 102648"/>
                    <a:gd name="connsiteX1" fmla="*/ 48719 w 75125"/>
                    <a:gd name="connsiteY1" fmla="*/ 2645 h 102648"/>
                    <a:gd name="connsiteX2" fmla="*/ 75125 w 75125"/>
                    <a:gd name="connsiteY2" fmla="*/ 59866 h 102648"/>
                    <a:gd name="connsiteX3" fmla="*/ 61366 w 75125"/>
                    <a:gd name="connsiteY3" fmla="*/ 102301 h 102648"/>
                    <a:gd name="connsiteX4" fmla="*/ 16473 w 75125"/>
                    <a:gd name="connsiteY4" fmla="*/ 77581 h 102648"/>
                    <a:gd name="connsiteX5" fmla="*/ 1613 w 75125"/>
                    <a:gd name="connsiteY5" fmla="*/ 16486 h 102648"/>
                    <a:gd name="connsiteX0" fmla="*/ 1926 w 73021"/>
                    <a:gd name="connsiteY0" fmla="*/ 14153 h 103481"/>
                    <a:gd name="connsiteX1" fmla="*/ 46615 w 73021"/>
                    <a:gd name="connsiteY1" fmla="*/ 3478 h 103481"/>
                    <a:gd name="connsiteX2" fmla="*/ 73021 w 73021"/>
                    <a:gd name="connsiteY2" fmla="*/ 60699 h 103481"/>
                    <a:gd name="connsiteX3" fmla="*/ 59262 w 73021"/>
                    <a:gd name="connsiteY3" fmla="*/ 103134 h 103481"/>
                    <a:gd name="connsiteX4" fmla="*/ 14369 w 73021"/>
                    <a:gd name="connsiteY4" fmla="*/ 78414 h 103481"/>
                    <a:gd name="connsiteX5" fmla="*/ 1926 w 73021"/>
                    <a:gd name="connsiteY5" fmla="*/ 14153 h 103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021" h="103481">
                      <a:moveTo>
                        <a:pt x="1926" y="14153"/>
                      </a:moveTo>
                      <a:cubicBezTo>
                        <a:pt x="7300" y="1664"/>
                        <a:pt x="34766" y="-4280"/>
                        <a:pt x="46615" y="3478"/>
                      </a:cubicBezTo>
                      <a:cubicBezTo>
                        <a:pt x="58464" y="11236"/>
                        <a:pt x="73021" y="22358"/>
                        <a:pt x="73021" y="60699"/>
                      </a:cubicBezTo>
                      <a:cubicBezTo>
                        <a:pt x="73021" y="99040"/>
                        <a:pt x="69037" y="100182"/>
                        <a:pt x="59262" y="103134"/>
                      </a:cubicBezTo>
                      <a:cubicBezTo>
                        <a:pt x="49487" y="106086"/>
                        <a:pt x="25762" y="89579"/>
                        <a:pt x="14369" y="78414"/>
                      </a:cubicBezTo>
                      <a:cubicBezTo>
                        <a:pt x="2976" y="67249"/>
                        <a:pt x="-3448" y="26642"/>
                        <a:pt x="1926" y="14153"/>
                      </a:cubicBez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1" name="Group 580"/>
              <p:cNvGrpSpPr/>
              <p:nvPr/>
            </p:nvGrpSpPr>
            <p:grpSpPr>
              <a:xfrm>
                <a:off x="13591461" y="798856"/>
                <a:ext cx="173677" cy="408960"/>
                <a:chOff x="4188980" y="1093517"/>
                <a:chExt cx="173677" cy="408960"/>
              </a:xfrm>
            </p:grpSpPr>
            <p:grpSp>
              <p:nvGrpSpPr>
                <p:cNvPr id="594" name="Group 593"/>
                <p:cNvGrpSpPr/>
                <p:nvPr/>
              </p:nvGrpSpPr>
              <p:grpSpPr>
                <a:xfrm rot="1072393" flipH="1">
                  <a:off x="4188980" y="1094431"/>
                  <a:ext cx="171732" cy="408046"/>
                  <a:chOff x="4780847" y="1117233"/>
                  <a:chExt cx="317341" cy="485224"/>
                </a:xfrm>
              </p:grpSpPr>
              <p:sp>
                <p:nvSpPr>
                  <p:cNvPr id="596" name="Oval 74"/>
                  <p:cNvSpPr/>
                  <p:nvPr/>
                </p:nvSpPr>
                <p:spPr>
                  <a:xfrm rot="1008097" flipH="1">
                    <a:off x="4780847" y="1117233"/>
                    <a:ext cx="317341" cy="485224"/>
                  </a:xfrm>
                  <a:custGeom>
                    <a:avLst/>
                    <a:gdLst>
                      <a:gd name="connsiteX0" fmla="*/ 0 w 135467"/>
                      <a:gd name="connsiteY0" fmla="*/ 69422 h 138843"/>
                      <a:gd name="connsiteX1" fmla="*/ 67734 w 135467"/>
                      <a:gd name="connsiteY1" fmla="*/ 0 h 138843"/>
                      <a:gd name="connsiteX2" fmla="*/ 135468 w 135467"/>
                      <a:gd name="connsiteY2" fmla="*/ 69422 h 138843"/>
                      <a:gd name="connsiteX3" fmla="*/ 67734 w 135467"/>
                      <a:gd name="connsiteY3" fmla="*/ 138844 h 138843"/>
                      <a:gd name="connsiteX4" fmla="*/ 0 w 135467"/>
                      <a:gd name="connsiteY4" fmla="*/ 69422 h 138843"/>
                      <a:gd name="connsiteX0" fmla="*/ 204 w 135672"/>
                      <a:gd name="connsiteY0" fmla="*/ 36111 h 105533"/>
                      <a:gd name="connsiteX1" fmla="*/ 53650 w 135672"/>
                      <a:gd name="connsiteY1" fmla="*/ 26 h 105533"/>
                      <a:gd name="connsiteX2" fmla="*/ 135672 w 135672"/>
                      <a:gd name="connsiteY2" fmla="*/ 36111 h 105533"/>
                      <a:gd name="connsiteX3" fmla="*/ 67938 w 135672"/>
                      <a:gd name="connsiteY3" fmla="*/ 105533 h 105533"/>
                      <a:gd name="connsiteX4" fmla="*/ 204 w 135672"/>
                      <a:gd name="connsiteY4" fmla="*/ 36111 h 105533"/>
                      <a:gd name="connsiteX0" fmla="*/ 150 w 127680"/>
                      <a:gd name="connsiteY0" fmla="*/ 44473 h 105985"/>
                      <a:gd name="connsiteX1" fmla="*/ 45658 w 127680"/>
                      <a:gd name="connsiteY1" fmla="*/ 450 h 105985"/>
                      <a:gd name="connsiteX2" fmla="*/ 127680 w 127680"/>
                      <a:gd name="connsiteY2" fmla="*/ 36535 h 105985"/>
                      <a:gd name="connsiteX3" fmla="*/ 59946 w 127680"/>
                      <a:gd name="connsiteY3" fmla="*/ 105957 h 105985"/>
                      <a:gd name="connsiteX4" fmla="*/ 150 w 127680"/>
                      <a:gd name="connsiteY4" fmla="*/ 44473 h 105985"/>
                      <a:gd name="connsiteX0" fmla="*/ 114 w 73669"/>
                      <a:gd name="connsiteY0" fmla="*/ 44259 h 106407"/>
                      <a:gd name="connsiteX1" fmla="*/ 45622 w 73669"/>
                      <a:gd name="connsiteY1" fmla="*/ 236 h 106407"/>
                      <a:gd name="connsiteX2" fmla="*/ 73669 w 73669"/>
                      <a:gd name="connsiteY2" fmla="*/ 63308 h 106407"/>
                      <a:gd name="connsiteX3" fmla="*/ 59910 w 73669"/>
                      <a:gd name="connsiteY3" fmla="*/ 105743 h 106407"/>
                      <a:gd name="connsiteX4" fmla="*/ 114 w 73669"/>
                      <a:gd name="connsiteY4" fmla="*/ 44259 h 106407"/>
                      <a:gd name="connsiteX0" fmla="*/ 95 w 82212"/>
                      <a:gd name="connsiteY0" fmla="*/ 38961 h 106903"/>
                      <a:gd name="connsiteX1" fmla="*/ 54165 w 82212"/>
                      <a:gd name="connsiteY1" fmla="*/ 444 h 106903"/>
                      <a:gd name="connsiteX2" fmla="*/ 82212 w 82212"/>
                      <a:gd name="connsiteY2" fmla="*/ 63516 h 106903"/>
                      <a:gd name="connsiteX3" fmla="*/ 68453 w 82212"/>
                      <a:gd name="connsiteY3" fmla="*/ 105951 h 106903"/>
                      <a:gd name="connsiteX4" fmla="*/ 95 w 82212"/>
                      <a:gd name="connsiteY4" fmla="*/ 38961 h 106903"/>
                      <a:gd name="connsiteX0" fmla="*/ 808 w 82925"/>
                      <a:gd name="connsiteY0" fmla="*/ 38961 h 106008"/>
                      <a:gd name="connsiteX1" fmla="*/ 54878 w 82925"/>
                      <a:gd name="connsiteY1" fmla="*/ 444 h 106008"/>
                      <a:gd name="connsiteX2" fmla="*/ 82925 w 82925"/>
                      <a:gd name="connsiteY2" fmla="*/ 63516 h 106008"/>
                      <a:gd name="connsiteX3" fmla="*/ 69166 w 82925"/>
                      <a:gd name="connsiteY3" fmla="*/ 105951 h 106008"/>
                      <a:gd name="connsiteX4" fmla="*/ 25629 w 82925"/>
                      <a:gd name="connsiteY4" fmla="*/ 71903 h 106008"/>
                      <a:gd name="connsiteX5" fmla="*/ 808 w 82925"/>
                      <a:gd name="connsiteY5" fmla="*/ 38961 h 106008"/>
                      <a:gd name="connsiteX0" fmla="*/ 1294 w 83411"/>
                      <a:gd name="connsiteY0" fmla="*/ 38908 h 106266"/>
                      <a:gd name="connsiteX1" fmla="*/ 55364 w 83411"/>
                      <a:gd name="connsiteY1" fmla="*/ 391 h 106266"/>
                      <a:gd name="connsiteX2" fmla="*/ 83411 w 83411"/>
                      <a:gd name="connsiteY2" fmla="*/ 63463 h 106266"/>
                      <a:gd name="connsiteX3" fmla="*/ 69652 w 83411"/>
                      <a:gd name="connsiteY3" fmla="*/ 105898 h 106266"/>
                      <a:gd name="connsiteX4" fmla="*/ 21231 w 83411"/>
                      <a:gd name="connsiteY4" fmla="*/ 81574 h 106266"/>
                      <a:gd name="connsiteX5" fmla="*/ 1294 w 83411"/>
                      <a:gd name="connsiteY5" fmla="*/ 38908 h 106266"/>
                      <a:gd name="connsiteX0" fmla="*/ 2243 w 75755"/>
                      <a:gd name="connsiteY0" fmla="*/ 21721 h 107904"/>
                      <a:gd name="connsiteX1" fmla="*/ 47708 w 75755"/>
                      <a:gd name="connsiteY1" fmla="*/ 2029 h 107904"/>
                      <a:gd name="connsiteX2" fmla="*/ 75755 w 75755"/>
                      <a:gd name="connsiteY2" fmla="*/ 65101 h 107904"/>
                      <a:gd name="connsiteX3" fmla="*/ 61996 w 75755"/>
                      <a:gd name="connsiteY3" fmla="*/ 107536 h 107904"/>
                      <a:gd name="connsiteX4" fmla="*/ 13575 w 75755"/>
                      <a:gd name="connsiteY4" fmla="*/ 83212 h 107904"/>
                      <a:gd name="connsiteX5" fmla="*/ 2243 w 75755"/>
                      <a:gd name="connsiteY5" fmla="*/ 21721 h 107904"/>
                      <a:gd name="connsiteX0" fmla="*/ 1508 w 75020"/>
                      <a:gd name="connsiteY0" fmla="*/ 21716 h 107878"/>
                      <a:gd name="connsiteX1" fmla="*/ 46973 w 75020"/>
                      <a:gd name="connsiteY1" fmla="*/ 2024 h 107878"/>
                      <a:gd name="connsiteX2" fmla="*/ 75020 w 75020"/>
                      <a:gd name="connsiteY2" fmla="*/ 65096 h 107878"/>
                      <a:gd name="connsiteX3" fmla="*/ 61261 w 75020"/>
                      <a:gd name="connsiteY3" fmla="*/ 107531 h 107878"/>
                      <a:gd name="connsiteX4" fmla="*/ 16368 w 75020"/>
                      <a:gd name="connsiteY4" fmla="*/ 82811 h 107878"/>
                      <a:gd name="connsiteX5" fmla="*/ 1508 w 75020"/>
                      <a:gd name="connsiteY5" fmla="*/ 21716 h 107878"/>
                      <a:gd name="connsiteX0" fmla="*/ 1613 w 75125"/>
                      <a:gd name="connsiteY0" fmla="*/ 16486 h 102648"/>
                      <a:gd name="connsiteX1" fmla="*/ 48719 w 75125"/>
                      <a:gd name="connsiteY1" fmla="*/ 2645 h 102648"/>
                      <a:gd name="connsiteX2" fmla="*/ 75125 w 75125"/>
                      <a:gd name="connsiteY2" fmla="*/ 59866 h 102648"/>
                      <a:gd name="connsiteX3" fmla="*/ 61366 w 75125"/>
                      <a:gd name="connsiteY3" fmla="*/ 102301 h 102648"/>
                      <a:gd name="connsiteX4" fmla="*/ 16473 w 75125"/>
                      <a:gd name="connsiteY4" fmla="*/ 77581 h 102648"/>
                      <a:gd name="connsiteX5" fmla="*/ 1613 w 75125"/>
                      <a:gd name="connsiteY5" fmla="*/ 16486 h 102648"/>
                      <a:gd name="connsiteX0" fmla="*/ 1926 w 73021"/>
                      <a:gd name="connsiteY0" fmla="*/ 14153 h 103481"/>
                      <a:gd name="connsiteX1" fmla="*/ 46615 w 73021"/>
                      <a:gd name="connsiteY1" fmla="*/ 3478 h 103481"/>
                      <a:gd name="connsiteX2" fmla="*/ 73021 w 73021"/>
                      <a:gd name="connsiteY2" fmla="*/ 60699 h 103481"/>
                      <a:gd name="connsiteX3" fmla="*/ 59262 w 73021"/>
                      <a:gd name="connsiteY3" fmla="*/ 103134 h 103481"/>
                      <a:gd name="connsiteX4" fmla="*/ 14369 w 73021"/>
                      <a:gd name="connsiteY4" fmla="*/ 78414 h 103481"/>
                      <a:gd name="connsiteX5" fmla="*/ 1926 w 73021"/>
                      <a:gd name="connsiteY5" fmla="*/ 14153 h 103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021" h="103481">
                        <a:moveTo>
                          <a:pt x="1926" y="14153"/>
                        </a:moveTo>
                        <a:cubicBezTo>
                          <a:pt x="7300" y="1664"/>
                          <a:pt x="34766" y="-4280"/>
                          <a:pt x="46615" y="3478"/>
                        </a:cubicBezTo>
                        <a:cubicBezTo>
                          <a:pt x="58464" y="11236"/>
                          <a:pt x="73021" y="22358"/>
                          <a:pt x="73021" y="60699"/>
                        </a:cubicBezTo>
                        <a:cubicBezTo>
                          <a:pt x="73021" y="99040"/>
                          <a:pt x="69037" y="100182"/>
                          <a:pt x="59262" y="103134"/>
                        </a:cubicBezTo>
                        <a:cubicBezTo>
                          <a:pt x="49487" y="106086"/>
                          <a:pt x="25762" y="89579"/>
                          <a:pt x="14369" y="78414"/>
                        </a:cubicBezTo>
                        <a:cubicBezTo>
                          <a:pt x="2976" y="67249"/>
                          <a:pt x="-3448" y="26642"/>
                          <a:pt x="1926" y="1415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597" name="Group 596"/>
                  <p:cNvGrpSpPr/>
                  <p:nvPr/>
                </p:nvGrpSpPr>
                <p:grpSpPr>
                  <a:xfrm>
                    <a:off x="4797343" y="1146685"/>
                    <a:ext cx="272105" cy="399836"/>
                    <a:chOff x="4778256" y="1132232"/>
                    <a:chExt cx="291172" cy="432669"/>
                  </a:xfrm>
                </p:grpSpPr>
                <p:sp>
                  <p:nvSpPr>
                    <p:cNvPr id="598" name="Oval 597"/>
                    <p:cNvSpPr/>
                    <p:nvPr/>
                  </p:nvSpPr>
                  <p:spPr>
                    <a:xfrm rot="516722">
                      <a:off x="4778256" y="1132232"/>
                      <a:ext cx="291172" cy="432669"/>
                    </a:xfrm>
                    <a:prstGeom prst="ellipse">
                      <a:avLst/>
                    </a:prstGeom>
                    <a:solidFill>
                      <a:schemeClr val="accent2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99" name="Oval 78"/>
                    <p:cNvSpPr/>
                    <p:nvPr/>
                  </p:nvSpPr>
                  <p:spPr>
                    <a:xfrm rot="1302552">
                      <a:off x="4821781" y="1159857"/>
                      <a:ext cx="204842" cy="380953"/>
                    </a:xfrm>
                    <a:custGeom>
                      <a:avLst/>
                      <a:gdLst>
                        <a:gd name="connsiteX0" fmla="*/ 0 w 138113"/>
                        <a:gd name="connsiteY0" fmla="*/ 92421 h 184842"/>
                        <a:gd name="connsiteX1" fmla="*/ 69057 w 138113"/>
                        <a:gd name="connsiteY1" fmla="*/ 0 h 184842"/>
                        <a:gd name="connsiteX2" fmla="*/ 138114 w 138113"/>
                        <a:gd name="connsiteY2" fmla="*/ 92421 h 184842"/>
                        <a:gd name="connsiteX3" fmla="*/ 69057 w 138113"/>
                        <a:gd name="connsiteY3" fmla="*/ 184842 h 184842"/>
                        <a:gd name="connsiteX4" fmla="*/ 0 w 138113"/>
                        <a:gd name="connsiteY4" fmla="*/ 92421 h 184842"/>
                        <a:gd name="connsiteX0" fmla="*/ 8445 w 146559"/>
                        <a:gd name="connsiteY0" fmla="*/ 187671 h 280092"/>
                        <a:gd name="connsiteX1" fmla="*/ 26702 w 146559"/>
                        <a:gd name="connsiteY1" fmla="*/ 0 h 280092"/>
                        <a:gd name="connsiteX2" fmla="*/ 146559 w 146559"/>
                        <a:gd name="connsiteY2" fmla="*/ 187671 h 280092"/>
                        <a:gd name="connsiteX3" fmla="*/ 77502 w 146559"/>
                        <a:gd name="connsiteY3" fmla="*/ 280092 h 280092"/>
                        <a:gd name="connsiteX4" fmla="*/ 8445 w 146559"/>
                        <a:gd name="connsiteY4" fmla="*/ 187671 h 280092"/>
                        <a:gd name="connsiteX0" fmla="*/ 4886 w 139825"/>
                        <a:gd name="connsiteY0" fmla="*/ 162380 h 280474"/>
                        <a:gd name="connsiteX1" fmla="*/ 19968 w 139825"/>
                        <a:gd name="connsiteY1" fmla="*/ 109 h 280474"/>
                        <a:gd name="connsiteX2" fmla="*/ 139825 w 139825"/>
                        <a:gd name="connsiteY2" fmla="*/ 187780 h 280474"/>
                        <a:gd name="connsiteX3" fmla="*/ 70768 w 139825"/>
                        <a:gd name="connsiteY3" fmla="*/ 280201 h 280474"/>
                        <a:gd name="connsiteX4" fmla="*/ 4886 w 139825"/>
                        <a:gd name="connsiteY4" fmla="*/ 162380 h 280474"/>
                        <a:gd name="connsiteX0" fmla="*/ 11217 w 169790"/>
                        <a:gd name="connsiteY0" fmla="*/ 162386 h 320045"/>
                        <a:gd name="connsiteX1" fmla="*/ 26299 w 169790"/>
                        <a:gd name="connsiteY1" fmla="*/ 115 h 320045"/>
                        <a:gd name="connsiteX2" fmla="*/ 146156 w 169790"/>
                        <a:gd name="connsiteY2" fmla="*/ 187786 h 320045"/>
                        <a:gd name="connsiteX3" fmla="*/ 162824 w 169790"/>
                        <a:gd name="connsiteY3" fmla="*/ 319894 h 320045"/>
                        <a:gd name="connsiteX4" fmla="*/ 11217 w 169790"/>
                        <a:gd name="connsiteY4" fmla="*/ 162386 h 320045"/>
                        <a:gd name="connsiteX0" fmla="*/ 11343 w 170564"/>
                        <a:gd name="connsiteY0" fmla="*/ 162361 h 319982"/>
                        <a:gd name="connsiteX1" fmla="*/ 26425 w 170564"/>
                        <a:gd name="connsiteY1" fmla="*/ 90 h 319982"/>
                        <a:gd name="connsiteX2" fmla="*/ 149457 w 170564"/>
                        <a:gd name="connsiteY2" fmla="*/ 184586 h 319982"/>
                        <a:gd name="connsiteX3" fmla="*/ 162950 w 170564"/>
                        <a:gd name="connsiteY3" fmla="*/ 319869 h 319982"/>
                        <a:gd name="connsiteX4" fmla="*/ 11343 w 170564"/>
                        <a:gd name="connsiteY4" fmla="*/ 162361 h 319982"/>
                        <a:gd name="connsiteX0" fmla="*/ 11343 w 170564"/>
                        <a:gd name="connsiteY0" fmla="*/ 162361 h 319982"/>
                        <a:gd name="connsiteX1" fmla="*/ 26425 w 170564"/>
                        <a:gd name="connsiteY1" fmla="*/ 90 h 319982"/>
                        <a:gd name="connsiteX2" fmla="*/ 149457 w 170564"/>
                        <a:gd name="connsiteY2" fmla="*/ 184586 h 319982"/>
                        <a:gd name="connsiteX3" fmla="*/ 162950 w 170564"/>
                        <a:gd name="connsiteY3" fmla="*/ 319869 h 319982"/>
                        <a:gd name="connsiteX4" fmla="*/ 11343 w 170564"/>
                        <a:gd name="connsiteY4" fmla="*/ 162361 h 319982"/>
                        <a:gd name="connsiteX0" fmla="*/ 11032 w 168741"/>
                        <a:gd name="connsiteY0" fmla="*/ 162525 h 320168"/>
                        <a:gd name="connsiteX1" fmla="*/ 26114 w 168741"/>
                        <a:gd name="connsiteY1" fmla="*/ 254 h 320168"/>
                        <a:gd name="connsiteX2" fmla="*/ 141208 w 168741"/>
                        <a:gd name="connsiteY2" fmla="*/ 135537 h 320168"/>
                        <a:gd name="connsiteX3" fmla="*/ 162639 w 168741"/>
                        <a:gd name="connsiteY3" fmla="*/ 320033 h 320168"/>
                        <a:gd name="connsiteX4" fmla="*/ 11032 w 168741"/>
                        <a:gd name="connsiteY4" fmla="*/ 162525 h 320168"/>
                        <a:gd name="connsiteX0" fmla="*/ 11032 w 171778"/>
                        <a:gd name="connsiteY0" fmla="*/ 162525 h 320168"/>
                        <a:gd name="connsiteX1" fmla="*/ 26114 w 171778"/>
                        <a:gd name="connsiteY1" fmla="*/ 254 h 320168"/>
                        <a:gd name="connsiteX2" fmla="*/ 141208 w 171778"/>
                        <a:gd name="connsiteY2" fmla="*/ 135537 h 320168"/>
                        <a:gd name="connsiteX3" fmla="*/ 162639 w 171778"/>
                        <a:gd name="connsiteY3" fmla="*/ 320033 h 320168"/>
                        <a:gd name="connsiteX4" fmla="*/ 11032 w 171778"/>
                        <a:gd name="connsiteY4" fmla="*/ 162525 h 320168"/>
                        <a:gd name="connsiteX0" fmla="*/ 9622 w 170368"/>
                        <a:gd name="connsiteY0" fmla="*/ 162525 h 320195"/>
                        <a:gd name="connsiteX1" fmla="*/ 24704 w 170368"/>
                        <a:gd name="connsiteY1" fmla="*/ 254 h 320195"/>
                        <a:gd name="connsiteX2" fmla="*/ 139798 w 170368"/>
                        <a:gd name="connsiteY2" fmla="*/ 135537 h 320195"/>
                        <a:gd name="connsiteX3" fmla="*/ 161229 w 170368"/>
                        <a:gd name="connsiteY3" fmla="*/ 320033 h 320195"/>
                        <a:gd name="connsiteX4" fmla="*/ 9622 w 170368"/>
                        <a:gd name="connsiteY4" fmla="*/ 162525 h 320195"/>
                        <a:gd name="connsiteX0" fmla="*/ 15616 w 157619"/>
                        <a:gd name="connsiteY0" fmla="*/ 160912 h 320149"/>
                        <a:gd name="connsiteX1" fmla="*/ 13235 w 157619"/>
                        <a:gd name="connsiteY1" fmla="*/ 228 h 320149"/>
                        <a:gd name="connsiteX2" fmla="*/ 128329 w 157619"/>
                        <a:gd name="connsiteY2" fmla="*/ 135511 h 320149"/>
                        <a:gd name="connsiteX3" fmla="*/ 149760 w 157619"/>
                        <a:gd name="connsiteY3" fmla="*/ 320007 h 320149"/>
                        <a:gd name="connsiteX4" fmla="*/ 15616 w 157619"/>
                        <a:gd name="connsiteY4" fmla="*/ 160912 h 320149"/>
                        <a:gd name="connsiteX0" fmla="*/ 19647 w 161650"/>
                        <a:gd name="connsiteY0" fmla="*/ 151430 h 310642"/>
                        <a:gd name="connsiteX1" fmla="*/ 12503 w 161650"/>
                        <a:gd name="connsiteY1" fmla="*/ 271 h 310642"/>
                        <a:gd name="connsiteX2" fmla="*/ 132360 w 161650"/>
                        <a:gd name="connsiteY2" fmla="*/ 126029 h 310642"/>
                        <a:gd name="connsiteX3" fmla="*/ 153791 w 161650"/>
                        <a:gd name="connsiteY3" fmla="*/ 310525 h 310642"/>
                        <a:gd name="connsiteX4" fmla="*/ 19647 w 161650"/>
                        <a:gd name="connsiteY4" fmla="*/ 151430 h 310642"/>
                        <a:gd name="connsiteX0" fmla="*/ 19214 w 159621"/>
                        <a:gd name="connsiteY0" fmla="*/ 151619 h 310894"/>
                        <a:gd name="connsiteX1" fmla="*/ 12070 w 159621"/>
                        <a:gd name="connsiteY1" fmla="*/ 460 h 310894"/>
                        <a:gd name="connsiteX2" fmla="*/ 125577 w 159621"/>
                        <a:gd name="connsiteY2" fmla="*/ 119868 h 310894"/>
                        <a:gd name="connsiteX3" fmla="*/ 153358 w 159621"/>
                        <a:gd name="connsiteY3" fmla="*/ 310714 h 310894"/>
                        <a:gd name="connsiteX4" fmla="*/ 19214 w 159621"/>
                        <a:gd name="connsiteY4" fmla="*/ 151619 h 310894"/>
                        <a:gd name="connsiteX0" fmla="*/ 22759 w 156372"/>
                        <a:gd name="connsiteY0" fmla="*/ 167966 h 311634"/>
                        <a:gd name="connsiteX1" fmla="*/ 9265 w 156372"/>
                        <a:gd name="connsiteY1" fmla="*/ 932 h 311634"/>
                        <a:gd name="connsiteX2" fmla="*/ 122772 w 156372"/>
                        <a:gd name="connsiteY2" fmla="*/ 120340 h 311634"/>
                        <a:gd name="connsiteX3" fmla="*/ 150553 w 156372"/>
                        <a:gd name="connsiteY3" fmla="*/ 311186 h 311634"/>
                        <a:gd name="connsiteX4" fmla="*/ 22759 w 156372"/>
                        <a:gd name="connsiteY4" fmla="*/ 167966 h 3116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372" h="311634">
                          <a:moveTo>
                            <a:pt x="22759" y="167966"/>
                          </a:moveTo>
                          <a:cubicBezTo>
                            <a:pt x="-789" y="116257"/>
                            <a:pt x="-7404" y="8870"/>
                            <a:pt x="9265" y="932"/>
                          </a:cubicBezTo>
                          <a:cubicBezTo>
                            <a:pt x="25934" y="-7006"/>
                            <a:pt x="71972" y="35959"/>
                            <a:pt x="122772" y="120340"/>
                          </a:cubicBezTo>
                          <a:cubicBezTo>
                            <a:pt x="144997" y="172970"/>
                            <a:pt x="167222" y="303248"/>
                            <a:pt x="150553" y="311186"/>
                          </a:cubicBezTo>
                          <a:cubicBezTo>
                            <a:pt x="133884" y="319124"/>
                            <a:pt x="46307" y="219675"/>
                            <a:pt x="22759" y="167966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595" name="Oval 74"/>
                <p:cNvSpPr/>
                <p:nvPr/>
              </p:nvSpPr>
              <p:spPr>
                <a:xfrm rot="64296">
                  <a:off x="4190925" y="1093517"/>
                  <a:ext cx="171732" cy="408046"/>
                </a:xfrm>
                <a:custGeom>
                  <a:avLst/>
                  <a:gdLst>
                    <a:gd name="connsiteX0" fmla="*/ 0 w 135467"/>
                    <a:gd name="connsiteY0" fmla="*/ 69422 h 138843"/>
                    <a:gd name="connsiteX1" fmla="*/ 67734 w 135467"/>
                    <a:gd name="connsiteY1" fmla="*/ 0 h 138843"/>
                    <a:gd name="connsiteX2" fmla="*/ 135468 w 135467"/>
                    <a:gd name="connsiteY2" fmla="*/ 69422 h 138843"/>
                    <a:gd name="connsiteX3" fmla="*/ 67734 w 135467"/>
                    <a:gd name="connsiteY3" fmla="*/ 138844 h 138843"/>
                    <a:gd name="connsiteX4" fmla="*/ 0 w 135467"/>
                    <a:gd name="connsiteY4" fmla="*/ 69422 h 138843"/>
                    <a:gd name="connsiteX0" fmla="*/ 204 w 135672"/>
                    <a:gd name="connsiteY0" fmla="*/ 36111 h 105533"/>
                    <a:gd name="connsiteX1" fmla="*/ 53650 w 135672"/>
                    <a:gd name="connsiteY1" fmla="*/ 26 h 105533"/>
                    <a:gd name="connsiteX2" fmla="*/ 135672 w 135672"/>
                    <a:gd name="connsiteY2" fmla="*/ 36111 h 105533"/>
                    <a:gd name="connsiteX3" fmla="*/ 67938 w 135672"/>
                    <a:gd name="connsiteY3" fmla="*/ 105533 h 105533"/>
                    <a:gd name="connsiteX4" fmla="*/ 204 w 135672"/>
                    <a:gd name="connsiteY4" fmla="*/ 36111 h 105533"/>
                    <a:gd name="connsiteX0" fmla="*/ 150 w 127680"/>
                    <a:gd name="connsiteY0" fmla="*/ 44473 h 105985"/>
                    <a:gd name="connsiteX1" fmla="*/ 45658 w 127680"/>
                    <a:gd name="connsiteY1" fmla="*/ 450 h 105985"/>
                    <a:gd name="connsiteX2" fmla="*/ 127680 w 127680"/>
                    <a:gd name="connsiteY2" fmla="*/ 36535 h 105985"/>
                    <a:gd name="connsiteX3" fmla="*/ 59946 w 127680"/>
                    <a:gd name="connsiteY3" fmla="*/ 105957 h 105985"/>
                    <a:gd name="connsiteX4" fmla="*/ 150 w 127680"/>
                    <a:gd name="connsiteY4" fmla="*/ 44473 h 105985"/>
                    <a:gd name="connsiteX0" fmla="*/ 114 w 73669"/>
                    <a:gd name="connsiteY0" fmla="*/ 44259 h 106407"/>
                    <a:gd name="connsiteX1" fmla="*/ 45622 w 73669"/>
                    <a:gd name="connsiteY1" fmla="*/ 236 h 106407"/>
                    <a:gd name="connsiteX2" fmla="*/ 73669 w 73669"/>
                    <a:gd name="connsiteY2" fmla="*/ 63308 h 106407"/>
                    <a:gd name="connsiteX3" fmla="*/ 59910 w 73669"/>
                    <a:gd name="connsiteY3" fmla="*/ 105743 h 106407"/>
                    <a:gd name="connsiteX4" fmla="*/ 114 w 73669"/>
                    <a:gd name="connsiteY4" fmla="*/ 44259 h 106407"/>
                    <a:gd name="connsiteX0" fmla="*/ 95 w 82212"/>
                    <a:gd name="connsiteY0" fmla="*/ 38961 h 106903"/>
                    <a:gd name="connsiteX1" fmla="*/ 54165 w 82212"/>
                    <a:gd name="connsiteY1" fmla="*/ 444 h 106903"/>
                    <a:gd name="connsiteX2" fmla="*/ 82212 w 82212"/>
                    <a:gd name="connsiteY2" fmla="*/ 63516 h 106903"/>
                    <a:gd name="connsiteX3" fmla="*/ 68453 w 82212"/>
                    <a:gd name="connsiteY3" fmla="*/ 105951 h 106903"/>
                    <a:gd name="connsiteX4" fmla="*/ 95 w 82212"/>
                    <a:gd name="connsiteY4" fmla="*/ 38961 h 106903"/>
                    <a:gd name="connsiteX0" fmla="*/ 808 w 82925"/>
                    <a:gd name="connsiteY0" fmla="*/ 38961 h 106008"/>
                    <a:gd name="connsiteX1" fmla="*/ 54878 w 82925"/>
                    <a:gd name="connsiteY1" fmla="*/ 444 h 106008"/>
                    <a:gd name="connsiteX2" fmla="*/ 82925 w 82925"/>
                    <a:gd name="connsiteY2" fmla="*/ 63516 h 106008"/>
                    <a:gd name="connsiteX3" fmla="*/ 69166 w 82925"/>
                    <a:gd name="connsiteY3" fmla="*/ 105951 h 106008"/>
                    <a:gd name="connsiteX4" fmla="*/ 25629 w 82925"/>
                    <a:gd name="connsiteY4" fmla="*/ 71903 h 106008"/>
                    <a:gd name="connsiteX5" fmla="*/ 808 w 82925"/>
                    <a:gd name="connsiteY5" fmla="*/ 38961 h 106008"/>
                    <a:gd name="connsiteX0" fmla="*/ 1294 w 83411"/>
                    <a:gd name="connsiteY0" fmla="*/ 38908 h 106266"/>
                    <a:gd name="connsiteX1" fmla="*/ 55364 w 83411"/>
                    <a:gd name="connsiteY1" fmla="*/ 391 h 106266"/>
                    <a:gd name="connsiteX2" fmla="*/ 83411 w 83411"/>
                    <a:gd name="connsiteY2" fmla="*/ 63463 h 106266"/>
                    <a:gd name="connsiteX3" fmla="*/ 69652 w 83411"/>
                    <a:gd name="connsiteY3" fmla="*/ 105898 h 106266"/>
                    <a:gd name="connsiteX4" fmla="*/ 21231 w 83411"/>
                    <a:gd name="connsiteY4" fmla="*/ 81574 h 106266"/>
                    <a:gd name="connsiteX5" fmla="*/ 1294 w 83411"/>
                    <a:gd name="connsiteY5" fmla="*/ 38908 h 106266"/>
                    <a:gd name="connsiteX0" fmla="*/ 2243 w 75755"/>
                    <a:gd name="connsiteY0" fmla="*/ 21721 h 107904"/>
                    <a:gd name="connsiteX1" fmla="*/ 47708 w 75755"/>
                    <a:gd name="connsiteY1" fmla="*/ 2029 h 107904"/>
                    <a:gd name="connsiteX2" fmla="*/ 75755 w 75755"/>
                    <a:gd name="connsiteY2" fmla="*/ 65101 h 107904"/>
                    <a:gd name="connsiteX3" fmla="*/ 61996 w 75755"/>
                    <a:gd name="connsiteY3" fmla="*/ 107536 h 107904"/>
                    <a:gd name="connsiteX4" fmla="*/ 13575 w 75755"/>
                    <a:gd name="connsiteY4" fmla="*/ 83212 h 107904"/>
                    <a:gd name="connsiteX5" fmla="*/ 2243 w 75755"/>
                    <a:gd name="connsiteY5" fmla="*/ 21721 h 107904"/>
                    <a:gd name="connsiteX0" fmla="*/ 1508 w 75020"/>
                    <a:gd name="connsiteY0" fmla="*/ 21716 h 107878"/>
                    <a:gd name="connsiteX1" fmla="*/ 46973 w 75020"/>
                    <a:gd name="connsiteY1" fmla="*/ 2024 h 107878"/>
                    <a:gd name="connsiteX2" fmla="*/ 75020 w 75020"/>
                    <a:gd name="connsiteY2" fmla="*/ 65096 h 107878"/>
                    <a:gd name="connsiteX3" fmla="*/ 61261 w 75020"/>
                    <a:gd name="connsiteY3" fmla="*/ 107531 h 107878"/>
                    <a:gd name="connsiteX4" fmla="*/ 16368 w 75020"/>
                    <a:gd name="connsiteY4" fmla="*/ 82811 h 107878"/>
                    <a:gd name="connsiteX5" fmla="*/ 1508 w 75020"/>
                    <a:gd name="connsiteY5" fmla="*/ 21716 h 107878"/>
                    <a:gd name="connsiteX0" fmla="*/ 1613 w 75125"/>
                    <a:gd name="connsiteY0" fmla="*/ 16486 h 102648"/>
                    <a:gd name="connsiteX1" fmla="*/ 48719 w 75125"/>
                    <a:gd name="connsiteY1" fmla="*/ 2645 h 102648"/>
                    <a:gd name="connsiteX2" fmla="*/ 75125 w 75125"/>
                    <a:gd name="connsiteY2" fmla="*/ 59866 h 102648"/>
                    <a:gd name="connsiteX3" fmla="*/ 61366 w 75125"/>
                    <a:gd name="connsiteY3" fmla="*/ 102301 h 102648"/>
                    <a:gd name="connsiteX4" fmla="*/ 16473 w 75125"/>
                    <a:gd name="connsiteY4" fmla="*/ 77581 h 102648"/>
                    <a:gd name="connsiteX5" fmla="*/ 1613 w 75125"/>
                    <a:gd name="connsiteY5" fmla="*/ 16486 h 102648"/>
                    <a:gd name="connsiteX0" fmla="*/ 1926 w 73021"/>
                    <a:gd name="connsiteY0" fmla="*/ 14153 h 103481"/>
                    <a:gd name="connsiteX1" fmla="*/ 46615 w 73021"/>
                    <a:gd name="connsiteY1" fmla="*/ 3478 h 103481"/>
                    <a:gd name="connsiteX2" fmla="*/ 73021 w 73021"/>
                    <a:gd name="connsiteY2" fmla="*/ 60699 h 103481"/>
                    <a:gd name="connsiteX3" fmla="*/ 59262 w 73021"/>
                    <a:gd name="connsiteY3" fmla="*/ 103134 h 103481"/>
                    <a:gd name="connsiteX4" fmla="*/ 14369 w 73021"/>
                    <a:gd name="connsiteY4" fmla="*/ 78414 h 103481"/>
                    <a:gd name="connsiteX5" fmla="*/ 1926 w 73021"/>
                    <a:gd name="connsiteY5" fmla="*/ 14153 h 103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021" h="103481">
                      <a:moveTo>
                        <a:pt x="1926" y="14153"/>
                      </a:moveTo>
                      <a:cubicBezTo>
                        <a:pt x="7300" y="1664"/>
                        <a:pt x="34766" y="-4280"/>
                        <a:pt x="46615" y="3478"/>
                      </a:cubicBezTo>
                      <a:cubicBezTo>
                        <a:pt x="58464" y="11236"/>
                        <a:pt x="73021" y="22358"/>
                        <a:pt x="73021" y="60699"/>
                      </a:cubicBezTo>
                      <a:cubicBezTo>
                        <a:pt x="73021" y="99040"/>
                        <a:pt x="69037" y="100182"/>
                        <a:pt x="59262" y="103134"/>
                      </a:cubicBezTo>
                      <a:cubicBezTo>
                        <a:pt x="49487" y="106086"/>
                        <a:pt x="25762" y="89579"/>
                        <a:pt x="14369" y="78414"/>
                      </a:cubicBezTo>
                      <a:cubicBezTo>
                        <a:pt x="2976" y="67249"/>
                        <a:pt x="-3448" y="26642"/>
                        <a:pt x="1926" y="14153"/>
                      </a:cubicBez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82" name="Oval 581"/>
              <p:cNvSpPr/>
              <p:nvPr/>
            </p:nvSpPr>
            <p:spPr>
              <a:xfrm rot="4255857">
                <a:off x="13623304" y="947296"/>
                <a:ext cx="76543" cy="465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3" name="Oval 582"/>
              <p:cNvSpPr/>
              <p:nvPr/>
            </p:nvSpPr>
            <p:spPr>
              <a:xfrm rot="7959237">
                <a:off x="14332366" y="999829"/>
                <a:ext cx="76543" cy="465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4" name="Oval 93"/>
              <p:cNvSpPr/>
              <p:nvPr/>
            </p:nvSpPr>
            <p:spPr>
              <a:xfrm rot="20745565">
                <a:off x="14058228" y="658047"/>
                <a:ext cx="417467" cy="326485"/>
              </a:xfrm>
              <a:custGeom>
                <a:avLst/>
                <a:gdLst>
                  <a:gd name="connsiteX0" fmla="*/ 0 w 171450"/>
                  <a:gd name="connsiteY0" fmla="*/ 44336 h 88672"/>
                  <a:gd name="connsiteX1" fmla="*/ 85725 w 171450"/>
                  <a:gd name="connsiteY1" fmla="*/ 0 h 88672"/>
                  <a:gd name="connsiteX2" fmla="*/ 171450 w 171450"/>
                  <a:gd name="connsiteY2" fmla="*/ 44336 h 88672"/>
                  <a:gd name="connsiteX3" fmla="*/ 85725 w 171450"/>
                  <a:gd name="connsiteY3" fmla="*/ 88672 h 88672"/>
                  <a:gd name="connsiteX4" fmla="*/ 0 w 171450"/>
                  <a:gd name="connsiteY4" fmla="*/ 44336 h 88672"/>
                  <a:gd name="connsiteX0" fmla="*/ 0 w 357188"/>
                  <a:gd name="connsiteY0" fmla="*/ 221572 h 277881"/>
                  <a:gd name="connsiteX1" fmla="*/ 85725 w 357188"/>
                  <a:gd name="connsiteY1" fmla="*/ 177236 h 277881"/>
                  <a:gd name="connsiteX2" fmla="*/ 357188 w 357188"/>
                  <a:gd name="connsiteY2" fmla="*/ 2497 h 277881"/>
                  <a:gd name="connsiteX3" fmla="*/ 85725 w 357188"/>
                  <a:gd name="connsiteY3" fmla="*/ 265908 h 277881"/>
                  <a:gd name="connsiteX4" fmla="*/ 0 w 357188"/>
                  <a:gd name="connsiteY4" fmla="*/ 221572 h 277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188" h="277881">
                    <a:moveTo>
                      <a:pt x="0" y="221572"/>
                    </a:moveTo>
                    <a:cubicBezTo>
                      <a:pt x="0" y="197086"/>
                      <a:pt x="26194" y="213748"/>
                      <a:pt x="85725" y="177236"/>
                    </a:cubicBezTo>
                    <a:cubicBezTo>
                      <a:pt x="145256" y="140724"/>
                      <a:pt x="357188" y="-21989"/>
                      <a:pt x="357188" y="2497"/>
                    </a:cubicBezTo>
                    <a:cubicBezTo>
                      <a:pt x="357188" y="26983"/>
                      <a:pt x="145256" y="229396"/>
                      <a:pt x="85725" y="265908"/>
                    </a:cubicBezTo>
                    <a:cubicBezTo>
                      <a:pt x="26194" y="302420"/>
                      <a:pt x="0" y="246058"/>
                      <a:pt x="0" y="2215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5" name="Oval 93"/>
              <p:cNvSpPr/>
              <p:nvPr/>
            </p:nvSpPr>
            <p:spPr>
              <a:xfrm rot="2323487" flipH="1">
                <a:off x="13594901" y="616717"/>
                <a:ext cx="357188" cy="277881"/>
              </a:xfrm>
              <a:custGeom>
                <a:avLst/>
                <a:gdLst>
                  <a:gd name="connsiteX0" fmla="*/ 0 w 171450"/>
                  <a:gd name="connsiteY0" fmla="*/ 44336 h 88672"/>
                  <a:gd name="connsiteX1" fmla="*/ 85725 w 171450"/>
                  <a:gd name="connsiteY1" fmla="*/ 0 h 88672"/>
                  <a:gd name="connsiteX2" fmla="*/ 171450 w 171450"/>
                  <a:gd name="connsiteY2" fmla="*/ 44336 h 88672"/>
                  <a:gd name="connsiteX3" fmla="*/ 85725 w 171450"/>
                  <a:gd name="connsiteY3" fmla="*/ 88672 h 88672"/>
                  <a:gd name="connsiteX4" fmla="*/ 0 w 171450"/>
                  <a:gd name="connsiteY4" fmla="*/ 44336 h 88672"/>
                  <a:gd name="connsiteX0" fmla="*/ 0 w 357188"/>
                  <a:gd name="connsiteY0" fmla="*/ 221572 h 277881"/>
                  <a:gd name="connsiteX1" fmla="*/ 85725 w 357188"/>
                  <a:gd name="connsiteY1" fmla="*/ 177236 h 277881"/>
                  <a:gd name="connsiteX2" fmla="*/ 357188 w 357188"/>
                  <a:gd name="connsiteY2" fmla="*/ 2497 h 277881"/>
                  <a:gd name="connsiteX3" fmla="*/ 85725 w 357188"/>
                  <a:gd name="connsiteY3" fmla="*/ 265908 h 277881"/>
                  <a:gd name="connsiteX4" fmla="*/ 0 w 357188"/>
                  <a:gd name="connsiteY4" fmla="*/ 221572 h 277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188" h="277881">
                    <a:moveTo>
                      <a:pt x="0" y="221572"/>
                    </a:moveTo>
                    <a:cubicBezTo>
                      <a:pt x="0" y="197086"/>
                      <a:pt x="26194" y="213748"/>
                      <a:pt x="85725" y="177236"/>
                    </a:cubicBezTo>
                    <a:cubicBezTo>
                      <a:pt x="145256" y="140724"/>
                      <a:pt x="357188" y="-21989"/>
                      <a:pt x="357188" y="2497"/>
                    </a:cubicBezTo>
                    <a:cubicBezTo>
                      <a:pt x="357188" y="26983"/>
                      <a:pt x="145256" y="229396"/>
                      <a:pt x="85725" y="265908"/>
                    </a:cubicBezTo>
                    <a:cubicBezTo>
                      <a:pt x="26194" y="302420"/>
                      <a:pt x="0" y="246058"/>
                      <a:pt x="0" y="2215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6" name="Oval 45"/>
              <p:cNvSpPr/>
              <p:nvPr/>
            </p:nvSpPr>
            <p:spPr>
              <a:xfrm rot="3224397" flipH="1">
                <a:off x="14101524" y="95373"/>
                <a:ext cx="143298" cy="325408"/>
              </a:xfrm>
              <a:custGeom>
                <a:avLst/>
                <a:gdLst>
                  <a:gd name="connsiteX0" fmla="*/ 0 w 660400"/>
                  <a:gd name="connsiteY0" fmla="*/ 318344 h 636687"/>
                  <a:gd name="connsiteX1" fmla="*/ 330200 w 660400"/>
                  <a:gd name="connsiteY1" fmla="*/ 0 h 636687"/>
                  <a:gd name="connsiteX2" fmla="*/ 660400 w 660400"/>
                  <a:gd name="connsiteY2" fmla="*/ 318344 h 636687"/>
                  <a:gd name="connsiteX3" fmla="*/ 330200 w 660400"/>
                  <a:gd name="connsiteY3" fmla="*/ 636688 h 636687"/>
                  <a:gd name="connsiteX4" fmla="*/ 0 w 660400"/>
                  <a:gd name="connsiteY4" fmla="*/ 318344 h 636687"/>
                  <a:gd name="connsiteX0" fmla="*/ 0 w 549275"/>
                  <a:gd name="connsiteY0" fmla="*/ 170543 h 650384"/>
                  <a:gd name="connsiteX1" fmla="*/ 219075 w 549275"/>
                  <a:gd name="connsiteY1" fmla="*/ 10949 h 650384"/>
                  <a:gd name="connsiteX2" fmla="*/ 549275 w 549275"/>
                  <a:gd name="connsiteY2" fmla="*/ 329293 h 650384"/>
                  <a:gd name="connsiteX3" fmla="*/ 219075 w 549275"/>
                  <a:gd name="connsiteY3" fmla="*/ 647637 h 650384"/>
                  <a:gd name="connsiteX4" fmla="*/ 0 w 549275"/>
                  <a:gd name="connsiteY4" fmla="*/ 170543 h 650384"/>
                  <a:gd name="connsiteX0" fmla="*/ 0 w 536575"/>
                  <a:gd name="connsiteY0" fmla="*/ 161308 h 638438"/>
                  <a:gd name="connsiteX1" fmla="*/ 219075 w 536575"/>
                  <a:gd name="connsiteY1" fmla="*/ 1714 h 638438"/>
                  <a:gd name="connsiteX2" fmla="*/ 536575 w 536575"/>
                  <a:gd name="connsiteY2" fmla="*/ 183533 h 638438"/>
                  <a:gd name="connsiteX3" fmla="*/ 219075 w 536575"/>
                  <a:gd name="connsiteY3" fmla="*/ 638402 h 638438"/>
                  <a:gd name="connsiteX4" fmla="*/ 0 w 536575"/>
                  <a:gd name="connsiteY4" fmla="*/ 161308 h 638438"/>
                  <a:gd name="connsiteX0" fmla="*/ 0 w 536575"/>
                  <a:gd name="connsiteY0" fmla="*/ 161308 h 638438"/>
                  <a:gd name="connsiteX1" fmla="*/ 219075 w 536575"/>
                  <a:gd name="connsiteY1" fmla="*/ 1714 h 638438"/>
                  <a:gd name="connsiteX2" fmla="*/ 536575 w 536575"/>
                  <a:gd name="connsiteY2" fmla="*/ 183533 h 638438"/>
                  <a:gd name="connsiteX3" fmla="*/ 219075 w 536575"/>
                  <a:gd name="connsiteY3" fmla="*/ 638402 h 638438"/>
                  <a:gd name="connsiteX4" fmla="*/ 0 w 536575"/>
                  <a:gd name="connsiteY4" fmla="*/ 161308 h 638438"/>
                  <a:gd name="connsiteX0" fmla="*/ 1246 w 537821"/>
                  <a:gd name="connsiteY0" fmla="*/ 169269 h 646399"/>
                  <a:gd name="connsiteX1" fmla="*/ 150471 w 537821"/>
                  <a:gd name="connsiteY1" fmla="*/ 150 h 646399"/>
                  <a:gd name="connsiteX2" fmla="*/ 537821 w 537821"/>
                  <a:gd name="connsiteY2" fmla="*/ 191494 h 646399"/>
                  <a:gd name="connsiteX3" fmla="*/ 220321 w 537821"/>
                  <a:gd name="connsiteY3" fmla="*/ 646363 h 646399"/>
                  <a:gd name="connsiteX4" fmla="*/ 1246 w 537821"/>
                  <a:gd name="connsiteY4" fmla="*/ 169269 h 646399"/>
                  <a:gd name="connsiteX0" fmla="*/ 1246 w 554211"/>
                  <a:gd name="connsiteY0" fmla="*/ 169269 h 652057"/>
                  <a:gd name="connsiteX1" fmla="*/ 150471 w 554211"/>
                  <a:gd name="connsiteY1" fmla="*/ 150 h 652057"/>
                  <a:gd name="connsiteX2" fmla="*/ 537821 w 554211"/>
                  <a:gd name="connsiteY2" fmla="*/ 191494 h 652057"/>
                  <a:gd name="connsiteX3" fmla="*/ 456407 w 554211"/>
                  <a:gd name="connsiteY3" fmla="*/ 417235 h 652057"/>
                  <a:gd name="connsiteX4" fmla="*/ 220321 w 554211"/>
                  <a:gd name="connsiteY4" fmla="*/ 646363 h 652057"/>
                  <a:gd name="connsiteX5" fmla="*/ 1246 w 554211"/>
                  <a:gd name="connsiteY5" fmla="*/ 169269 h 652057"/>
                  <a:gd name="connsiteX0" fmla="*/ 1246 w 552039"/>
                  <a:gd name="connsiteY0" fmla="*/ 169269 h 654398"/>
                  <a:gd name="connsiteX1" fmla="*/ 150471 w 552039"/>
                  <a:gd name="connsiteY1" fmla="*/ 150 h 654398"/>
                  <a:gd name="connsiteX2" fmla="*/ 537821 w 552039"/>
                  <a:gd name="connsiteY2" fmla="*/ 191494 h 654398"/>
                  <a:gd name="connsiteX3" fmla="*/ 437357 w 552039"/>
                  <a:gd name="connsiteY3" fmla="*/ 448985 h 654398"/>
                  <a:gd name="connsiteX4" fmla="*/ 220321 w 552039"/>
                  <a:gd name="connsiteY4" fmla="*/ 646363 h 654398"/>
                  <a:gd name="connsiteX5" fmla="*/ 1246 w 552039"/>
                  <a:gd name="connsiteY5" fmla="*/ 169269 h 654398"/>
                  <a:gd name="connsiteX0" fmla="*/ 1246 w 546800"/>
                  <a:gd name="connsiteY0" fmla="*/ 169269 h 654398"/>
                  <a:gd name="connsiteX1" fmla="*/ 150471 w 546800"/>
                  <a:gd name="connsiteY1" fmla="*/ 150 h 654398"/>
                  <a:gd name="connsiteX2" fmla="*/ 537821 w 546800"/>
                  <a:gd name="connsiteY2" fmla="*/ 191494 h 654398"/>
                  <a:gd name="connsiteX3" fmla="*/ 437357 w 546800"/>
                  <a:gd name="connsiteY3" fmla="*/ 448985 h 654398"/>
                  <a:gd name="connsiteX4" fmla="*/ 220321 w 546800"/>
                  <a:gd name="connsiteY4" fmla="*/ 646363 h 654398"/>
                  <a:gd name="connsiteX5" fmla="*/ 1246 w 546800"/>
                  <a:gd name="connsiteY5" fmla="*/ 169269 h 654398"/>
                  <a:gd name="connsiteX0" fmla="*/ 1246 w 537821"/>
                  <a:gd name="connsiteY0" fmla="*/ 169269 h 654398"/>
                  <a:gd name="connsiteX1" fmla="*/ 150471 w 537821"/>
                  <a:gd name="connsiteY1" fmla="*/ 150 h 654398"/>
                  <a:gd name="connsiteX2" fmla="*/ 537821 w 537821"/>
                  <a:gd name="connsiteY2" fmla="*/ 191494 h 654398"/>
                  <a:gd name="connsiteX3" fmla="*/ 437357 w 537821"/>
                  <a:gd name="connsiteY3" fmla="*/ 448985 h 654398"/>
                  <a:gd name="connsiteX4" fmla="*/ 220321 w 537821"/>
                  <a:gd name="connsiteY4" fmla="*/ 646363 h 654398"/>
                  <a:gd name="connsiteX5" fmla="*/ 1246 w 537821"/>
                  <a:gd name="connsiteY5" fmla="*/ 169269 h 654398"/>
                  <a:gd name="connsiteX0" fmla="*/ 1246 w 537821"/>
                  <a:gd name="connsiteY0" fmla="*/ 169269 h 657188"/>
                  <a:gd name="connsiteX1" fmla="*/ 150471 w 537821"/>
                  <a:gd name="connsiteY1" fmla="*/ 150 h 657188"/>
                  <a:gd name="connsiteX2" fmla="*/ 537821 w 537821"/>
                  <a:gd name="connsiteY2" fmla="*/ 191494 h 657188"/>
                  <a:gd name="connsiteX3" fmla="*/ 437357 w 537821"/>
                  <a:gd name="connsiteY3" fmla="*/ 448985 h 657188"/>
                  <a:gd name="connsiteX4" fmla="*/ 220321 w 537821"/>
                  <a:gd name="connsiteY4" fmla="*/ 646363 h 657188"/>
                  <a:gd name="connsiteX5" fmla="*/ 1246 w 537821"/>
                  <a:gd name="connsiteY5" fmla="*/ 169269 h 657188"/>
                  <a:gd name="connsiteX0" fmla="*/ 1246 w 537821"/>
                  <a:gd name="connsiteY0" fmla="*/ 169269 h 657188"/>
                  <a:gd name="connsiteX1" fmla="*/ 150471 w 537821"/>
                  <a:gd name="connsiteY1" fmla="*/ 150 h 657188"/>
                  <a:gd name="connsiteX2" fmla="*/ 537821 w 537821"/>
                  <a:gd name="connsiteY2" fmla="*/ 191494 h 657188"/>
                  <a:gd name="connsiteX3" fmla="*/ 437357 w 537821"/>
                  <a:gd name="connsiteY3" fmla="*/ 448985 h 657188"/>
                  <a:gd name="connsiteX4" fmla="*/ 220321 w 537821"/>
                  <a:gd name="connsiteY4" fmla="*/ 646363 h 657188"/>
                  <a:gd name="connsiteX5" fmla="*/ 1246 w 537821"/>
                  <a:gd name="connsiteY5" fmla="*/ 169269 h 657188"/>
                  <a:gd name="connsiteX0" fmla="*/ 2163 w 538738"/>
                  <a:gd name="connsiteY0" fmla="*/ 198825 h 686744"/>
                  <a:gd name="connsiteX1" fmla="*/ 151388 w 538738"/>
                  <a:gd name="connsiteY1" fmla="*/ 29706 h 686744"/>
                  <a:gd name="connsiteX2" fmla="*/ 538738 w 538738"/>
                  <a:gd name="connsiteY2" fmla="*/ 221050 h 686744"/>
                  <a:gd name="connsiteX3" fmla="*/ 438274 w 538738"/>
                  <a:gd name="connsiteY3" fmla="*/ 478541 h 686744"/>
                  <a:gd name="connsiteX4" fmla="*/ 221238 w 538738"/>
                  <a:gd name="connsiteY4" fmla="*/ 675919 h 686744"/>
                  <a:gd name="connsiteX5" fmla="*/ 2163 w 538738"/>
                  <a:gd name="connsiteY5" fmla="*/ 198825 h 686744"/>
                  <a:gd name="connsiteX0" fmla="*/ 23 w 536598"/>
                  <a:gd name="connsiteY0" fmla="*/ 159732 h 647651"/>
                  <a:gd name="connsiteX1" fmla="*/ 209573 w 536598"/>
                  <a:gd name="connsiteY1" fmla="*/ 35063 h 647651"/>
                  <a:gd name="connsiteX2" fmla="*/ 536598 w 536598"/>
                  <a:gd name="connsiteY2" fmla="*/ 181957 h 647651"/>
                  <a:gd name="connsiteX3" fmla="*/ 436134 w 536598"/>
                  <a:gd name="connsiteY3" fmla="*/ 439448 h 647651"/>
                  <a:gd name="connsiteX4" fmla="*/ 219098 w 536598"/>
                  <a:gd name="connsiteY4" fmla="*/ 636826 h 647651"/>
                  <a:gd name="connsiteX5" fmla="*/ 23 w 536598"/>
                  <a:gd name="connsiteY5" fmla="*/ 159732 h 647651"/>
                  <a:gd name="connsiteX0" fmla="*/ 23 w 536598"/>
                  <a:gd name="connsiteY0" fmla="*/ 159732 h 647651"/>
                  <a:gd name="connsiteX1" fmla="*/ 209573 w 536598"/>
                  <a:gd name="connsiteY1" fmla="*/ 35063 h 647651"/>
                  <a:gd name="connsiteX2" fmla="*/ 536598 w 536598"/>
                  <a:gd name="connsiteY2" fmla="*/ 181957 h 647651"/>
                  <a:gd name="connsiteX3" fmla="*/ 436134 w 536598"/>
                  <a:gd name="connsiteY3" fmla="*/ 439448 h 647651"/>
                  <a:gd name="connsiteX4" fmla="*/ 219098 w 536598"/>
                  <a:gd name="connsiteY4" fmla="*/ 636826 h 647651"/>
                  <a:gd name="connsiteX5" fmla="*/ 23 w 536598"/>
                  <a:gd name="connsiteY5" fmla="*/ 159732 h 647651"/>
                  <a:gd name="connsiteX0" fmla="*/ 19 w 511194"/>
                  <a:gd name="connsiteY0" fmla="*/ 63845 h 642494"/>
                  <a:gd name="connsiteX1" fmla="*/ 184169 w 511194"/>
                  <a:gd name="connsiteY1" fmla="*/ 24901 h 642494"/>
                  <a:gd name="connsiteX2" fmla="*/ 511194 w 511194"/>
                  <a:gd name="connsiteY2" fmla="*/ 171795 h 642494"/>
                  <a:gd name="connsiteX3" fmla="*/ 410730 w 511194"/>
                  <a:gd name="connsiteY3" fmla="*/ 429286 h 642494"/>
                  <a:gd name="connsiteX4" fmla="*/ 193694 w 511194"/>
                  <a:gd name="connsiteY4" fmla="*/ 626664 h 642494"/>
                  <a:gd name="connsiteX5" fmla="*/ 19 w 511194"/>
                  <a:gd name="connsiteY5" fmla="*/ 63845 h 642494"/>
                  <a:gd name="connsiteX0" fmla="*/ 50 w 511225"/>
                  <a:gd name="connsiteY0" fmla="*/ 64249 h 648727"/>
                  <a:gd name="connsiteX1" fmla="*/ 184200 w 511225"/>
                  <a:gd name="connsiteY1" fmla="*/ 25305 h 648727"/>
                  <a:gd name="connsiteX2" fmla="*/ 511225 w 511225"/>
                  <a:gd name="connsiteY2" fmla="*/ 172199 h 648727"/>
                  <a:gd name="connsiteX3" fmla="*/ 410761 w 511225"/>
                  <a:gd name="connsiteY3" fmla="*/ 429690 h 648727"/>
                  <a:gd name="connsiteX4" fmla="*/ 168325 w 511225"/>
                  <a:gd name="connsiteY4" fmla="*/ 633418 h 648727"/>
                  <a:gd name="connsiteX5" fmla="*/ 50 w 511225"/>
                  <a:gd name="connsiteY5" fmla="*/ 64249 h 648727"/>
                  <a:gd name="connsiteX0" fmla="*/ 68 w 479493"/>
                  <a:gd name="connsiteY0" fmla="*/ 61668 h 652873"/>
                  <a:gd name="connsiteX1" fmla="*/ 152468 w 479493"/>
                  <a:gd name="connsiteY1" fmla="*/ 29074 h 652873"/>
                  <a:gd name="connsiteX2" fmla="*/ 479493 w 479493"/>
                  <a:gd name="connsiteY2" fmla="*/ 175968 h 652873"/>
                  <a:gd name="connsiteX3" fmla="*/ 379029 w 479493"/>
                  <a:gd name="connsiteY3" fmla="*/ 433459 h 652873"/>
                  <a:gd name="connsiteX4" fmla="*/ 136593 w 479493"/>
                  <a:gd name="connsiteY4" fmla="*/ 637187 h 652873"/>
                  <a:gd name="connsiteX5" fmla="*/ 68 w 479493"/>
                  <a:gd name="connsiteY5" fmla="*/ 61668 h 652873"/>
                  <a:gd name="connsiteX0" fmla="*/ 68 w 479493"/>
                  <a:gd name="connsiteY0" fmla="*/ 61668 h 652873"/>
                  <a:gd name="connsiteX1" fmla="*/ 152468 w 479493"/>
                  <a:gd name="connsiteY1" fmla="*/ 29074 h 652873"/>
                  <a:gd name="connsiteX2" fmla="*/ 479493 w 479493"/>
                  <a:gd name="connsiteY2" fmla="*/ 175968 h 652873"/>
                  <a:gd name="connsiteX3" fmla="*/ 379029 w 479493"/>
                  <a:gd name="connsiteY3" fmla="*/ 433459 h 652873"/>
                  <a:gd name="connsiteX4" fmla="*/ 136593 w 479493"/>
                  <a:gd name="connsiteY4" fmla="*/ 637187 h 652873"/>
                  <a:gd name="connsiteX5" fmla="*/ 68 w 479493"/>
                  <a:gd name="connsiteY5" fmla="*/ 61668 h 652873"/>
                  <a:gd name="connsiteX0" fmla="*/ 68 w 479493"/>
                  <a:gd name="connsiteY0" fmla="*/ 61668 h 647800"/>
                  <a:gd name="connsiteX1" fmla="*/ 152468 w 479493"/>
                  <a:gd name="connsiteY1" fmla="*/ 29074 h 647800"/>
                  <a:gd name="connsiteX2" fmla="*/ 479493 w 479493"/>
                  <a:gd name="connsiteY2" fmla="*/ 175968 h 647800"/>
                  <a:gd name="connsiteX3" fmla="*/ 379029 w 479493"/>
                  <a:gd name="connsiteY3" fmla="*/ 433459 h 647800"/>
                  <a:gd name="connsiteX4" fmla="*/ 136593 w 479493"/>
                  <a:gd name="connsiteY4" fmla="*/ 637187 h 647800"/>
                  <a:gd name="connsiteX5" fmla="*/ 68 w 479493"/>
                  <a:gd name="connsiteY5" fmla="*/ 61668 h 647800"/>
                  <a:gd name="connsiteX0" fmla="*/ 64 w 479489"/>
                  <a:gd name="connsiteY0" fmla="*/ 61668 h 654611"/>
                  <a:gd name="connsiteX1" fmla="*/ 152464 w 479489"/>
                  <a:gd name="connsiteY1" fmla="*/ 29074 h 654611"/>
                  <a:gd name="connsiteX2" fmla="*/ 479489 w 479489"/>
                  <a:gd name="connsiteY2" fmla="*/ 175968 h 654611"/>
                  <a:gd name="connsiteX3" fmla="*/ 350450 w 479489"/>
                  <a:gd name="connsiteY3" fmla="*/ 496959 h 654611"/>
                  <a:gd name="connsiteX4" fmla="*/ 136589 w 479489"/>
                  <a:gd name="connsiteY4" fmla="*/ 637187 h 654611"/>
                  <a:gd name="connsiteX5" fmla="*/ 64 w 479489"/>
                  <a:gd name="connsiteY5" fmla="*/ 61668 h 654611"/>
                  <a:gd name="connsiteX0" fmla="*/ 207 w 479632"/>
                  <a:gd name="connsiteY0" fmla="*/ 73393 h 666336"/>
                  <a:gd name="connsiteX1" fmla="*/ 116094 w 479632"/>
                  <a:gd name="connsiteY1" fmla="*/ 20161 h 666336"/>
                  <a:gd name="connsiteX2" fmla="*/ 479632 w 479632"/>
                  <a:gd name="connsiteY2" fmla="*/ 187693 h 666336"/>
                  <a:gd name="connsiteX3" fmla="*/ 350593 w 479632"/>
                  <a:gd name="connsiteY3" fmla="*/ 508684 h 666336"/>
                  <a:gd name="connsiteX4" fmla="*/ 136732 w 479632"/>
                  <a:gd name="connsiteY4" fmla="*/ 648912 h 666336"/>
                  <a:gd name="connsiteX5" fmla="*/ 207 w 479632"/>
                  <a:gd name="connsiteY5" fmla="*/ 73393 h 666336"/>
                  <a:gd name="connsiteX0" fmla="*/ 98 w 479523"/>
                  <a:gd name="connsiteY0" fmla="*/ 71479 h 664422"/>
                  <a:gd name="connsiteX1" fmla="*/ 115985 w 479523"/>
                  <a:gd name="connsiteY1" fmla="*/ 18247 h 664422"/>
                  <a:gd name="connsiteX2" fmla="*/ 479523 w 479523"/>
                  <a:gd name="connsiteY2" fmla="*/ 185779 h 664422"/>
                  <a:gd name="connsiteX3" fmla="*/ 350484 w 479523"/>
                  <a:gd name="connsiteY3" fmla="*/ 506770 h 664422"/>
                  <a:gd name="connsiteX4" fmla="*/ 136623 w 479523"/>
                  <a:gd name="connsiteY4" fmla="*/ 646998 h 664422"/>
                  <a:gd name="connsiteX5" fmla="*/ 98 w 479523"/>
                  <a:gd name="connsiteY5" fmla="*/ 71479 h 664422"/>
                  <a:gd name="connsiteX0" fmla="*/ 610 w 480035"/>
                  <a:gd name="connsiteY0" fmla="*/ 53336 h 646279"/>
                  <a:gd name="connsiteX1" fmla="*/ 189522 w 480035"/>
                  <a:gd name="connsiteY1" fmla="*/ 35029 h 646279"/>
                  <a:gd name="connsiteX2" fmla="*/ 480035 w 480035"/>
                  <a:gd name="connsiteY2" fmla="*/ 167636 h 646279"/>
                  <a:gd name="connsiteX3" fmla="*/ 350996 w 480035"/>
                  <a:gd name="connsiteY3" fmla="*/ 488627 h 646279"/>
                  <a:gd name="connsiteX4" fmla="*/ 137135 w 480035"/>
                  <a:gd name="connsiteY4" fmla="*/ 628855 h 646279"/>
                  <a:gd name="connsiteX5" fmla="*/ 610 w 480035"/>
                  <a:gd name="connsiteY5" fmla="*/ 53336 h 646279"/>
                  <a:gd name="connsiteX0" fmla="*/ 2098 w 481523"/>
                  <a:gd name="connsiteY0" fmla="*/ 42384 h 635327"/>
                  <a:gd name="connsiteX1" fmla="*/ 243397 w 481523"/>
                  <a:gd name="connsiteY1" fmla="*/ 52652 h 635327"/>
                  <a:gd name="connsiteX2" fmla="*/ 481523 w 481523"/>
                  <a:gd name="connsiteY2" fmla="*/ 156684 h 635327"/>
                  <a:gd name="connsiteX3" fmla="*/ 352484 w 481523"/>
                  <a:gd name="connsiteY3" fmla="*/ 477675 h 635327"/>
                  <a:gd name="connsiteX4" fmla="*/ 138623 w 481523"/>
                  <a:gd name="connsiteY4" fmla="*/ 617903 h 635327"/>
                  <a:gd name="connsiteX5" fmla="*/ 2098 w 481523"/>
                  <a:gd name="connsiteY5" fmla="*/ 42384 h 635327"/>
                  <a:gd name="connsiteX0" fmla="*/ 2098 w 481523"/>
                  <a:gd name="connsiteY0" fmla="*/ 51258 h 644201"/>
                  <a:gd name="connsiteX1" fmla="*/ 243397 w 481523"/>
                  <a:gd name="connsiteY1" fmla="*/ 61526 h 644201"/>
                  <a:gd name="connsiteX2" fmla="*/ 481523 w 481523"/>
                  <a:gd name="connsiteY2" fmla="*/ 165558 h 644201"/>
                  <a:gd name="connsiteX3" fmla="*/ 352484 w 481523"/>
                  <a:gd name="connsiteY3" fmla="*/ 486549 h 644201"/>
                  <a:gd name="connsiteX4" fmla="*/ 138623 w 481523"/>
                  <a:gd name="connsiteY4" fmla="*/ 626777 h 644201"/>
                  <a:gd name="connsiteX5" fmla="*/ 2098 w 481523"/>
                  <a:gd name="connsiteY5" fmla="*/ 51258 h 644201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28 w 481553"/>
                  <a:gd name="connsiteY0" fmla="*/ 51258 h 640240"/>
                  <a:gd name="connsiteX1" fmla="*/ 243427 w 481553"/>
                  <a:gd name="connsiteY1" fmla="*/ 61526 h 640240"/>
                  <a:gd name="connsiteX2" fmla="*/ 481553 w 481553"/>
                  <a:gd name="connsiteY2" fmla="*/ 165558 h 640240"/>
                  <a:gd name="connsiteX3" fmla="*/ 362039 w 481553"/>
                  <a:gd name="connsiteY3" fmla="*/ 453212 h 640240"/>
                  <a:gd name="connsiteX4" fmla="*/ 138653 w 481553"/>
                  <a:gd name="connsiteY4" fmla="*/ 626777 h 640240"/>
                  <a:gd name="connsiteX5" fmla="*/ 2128 w 481553"/>
                  <a:gd name="connsiteY5" fmla="*/ 51258 h 640240"/>
                  <a:gd name="connsiteX0" fmla="*/ 2128 w 481553"/>
                  <a:gd name="connsiteY0" fmla="*/ 51258 h 643944"/>
                  <a:gd name="connsiteX1" fmla="*/ 243427 w 481553"/>
                  <a:gd name="connsiteY1" fmla="*/ 61526 h 643944"/>
                  <a:gd name="connsiteX2" fmla="*/ 481553 w 481553"/>
                  <a:gd name="connsiteY2" fmla="*/ 165558 h 643944"/>
                  <a:gd name="connsiteX3" fmla="*/ 362039 w 481553"/>
                  <a:gd name="connsiteY3" fmla="*/ 453212 h 643944"/>
                  <a:gd name="connsiteX4" fmla="*/ 138653 w 481553"/>
                  <a:gd name="connsiteY4" fmla="*/ 626777 h 643944"/>
                  <a:gd name="connsiteX5" fmla="*/ 2128 w 481553"/>
                  <a:gd name="connsiteY5" fmla="*/ 51258 h 643944"/>
                  <a:gd name="connsiteX0" fmla="*/ 2128 w 481553"/>
                  <a:gd name="connsiteY0" fmla="*/ 51258 h 643944"/>
                  <a:gd name="connsiteX1" fmla="*/ 243427 w 481553"/>
                  <a:gd name="connsiteY1" fmla="*/ 61526 h 643944"/>
                  <a:gd name="connsiteX2" fmla="*/ 481553 w 481553"/>
                  <a:gd name="connsiteY2" fmla="*/ 165558 h 643944"/>
                  <a:gd name="connsiteX3" fmla="*/ 362039 w 481553"/>
                  <a:gd name="connsiteY3" fmla="*/ 453212 h 643944"/>
                  <a:gd name="connsiteX4" fmla="*/ 138653 w 481553"/>
                  <a:gd name="connsiteY4" fmla="*/ 626777 h 643944"/>
                  <a:gd name="connsiteX5" fmla="*/ 2128 w 481553"/>
                  <a:gd name="connsiteY5" fmla="*/ 51258 h 643944"/>
                  <a:gd name="connsiteX0" fmla="*/ 2128 w 481553"/>
                  <a:gd name="connsiteY0" fmla="*/ 51258 h 643271"/>
                  <a:gd name="connsiteX1" fmla="*/ 243427 w 481553"/>
                  <a:gd name="connsiteY1" fmla="*/ 61526 h 643271"/>
                  <a:gd name="connsiteX2" fmla="*/ 481553 w 481553"/>
                  <a:gd name="connsiteY2" fmla="*/ 165558 h 643271"/>
                  <a:gd name="connsiteX3" fmla="*/ 362039 w 481553"/>
                  <a:gd name="connsiteY3" fmla="*/ 448450 h 643271"/>
                  <a:gd name="connsiteX4" fmla="*/ 138653 w 481553"/>
                  <a:gd name="connsiteY4" fmla="*/ 626777 h 643271"/>
                  <a:gd name="connsiteX5" fmla="*/ 2128 w 481553"/>
                  <a:gd name="connsiteY5" fmla="*/ 51258 h 643271"/>
                  <a:gd name="connsiteX0" fmla="*/ 2128 w 481553"/>
                  <a:gd name="connsiteY0" fmla="*/ 51258 h 640472"/>
                  <a:gd name="connsiteX1" fmla="*/ 243427 w 481553"/>
                  <a:gd name="connsiteY1" fmla="*/ 61526 h 640472"/>
                  <a:gd name="connsiteX2" fmla="*/ 481553 w 481553"/>
                  <a:gd name="connsiteY2" fmla="*/ 165558 h 640472"/>
                  <a:gd name="connsiteX3" fmla="*/ 362039 w 481553"/>
                  <a:gd name="connsiteY3" fmla="*/ 448450 h 640472"/>
                  <a:gd name="connsiteX4" fmla="*/ 138653 w 481553"/>
                  <a:gd name="connsiteY4" fmla="*/ 626777 h 640472"/>
                  <a:gd name="connsiteX5" fmla="*/ 2128 w 481553"/>
                  <a:gd name="connsiteY5" fmla="*/ 51258 h 640472"/>
                  <a:gd name="connsiteX0" fmla="*/ 2128 w 481553"/>
                  <a:gd name="connsiteY0" fmla="*/ 60098 h 649312"/>
                  <a:gd name="connsiteX1" fmla="*/ 243427 w 481553"/>
                  <a:gd name="connsiteY1" fmla="*/ 70366 h 649312"/>
                  <a:gd name="connsiteX2" fmla="*/ 481553 w 481553"/>
                  <a:gd name="connsiteY2" fmla="*/ 174398 h 649312"/>
                  <a:gd name="connsiteX3" fmla="*/ 362039 w 481553"/>
                  <a:gd name="connsiteY3" fmla="*/ 457290 h 649312"/>
                  <a:gd name="connsiteX4" fmla="*/ 138653 w 481553"/>
                  <a:gd name="connsiteY4" fmla="*/ 635617 h 649312"/>
                  <a:gd name="connsiteX5" fmla="*/ 2128 w 481553"/>
                  <a:gd name="connsiteY5" fmla="*/ 60098 h 649312"/>
                  <a:gd name="connsiteX0" fmla="*/ 2128 w 481553"/>
                  <a:gd name="connsiteY0" fmla="*/ 54537 h 643751"/>
                  <a:gd name="connsiteX1" fmla="*/ 243427 w 481553"/>
                  <a:gd name="connsiteY1" fmla="*/ 64805 h 643751"/>
                  <a:gd name="connsiteX2" fmla="*/ 481553 w 481553"/>
                  <a:gd name="connsiteY2" fmla="*/ 168837 h 643751"/>
                  <a:gd name="connsiteX3" fmla="*/ 362039 w 481553"/>
                  <a:gd name="connsiteY3" fmla="*/ 451729 h 643751"/>
                  <a:gd name="connsiteX4" fmla="*/ 138653 w 481553"/>
                  <a:gd name="connsiteY4" fmla="*/ 630056 h 643751"/>
                  <a:gd name="connsiteX5" fmla="*/ 2128 w 481553"/>
                  <a:gd name="connsiteY5" fmla="*/ 54537 h 643751"/>
                  <a:gd name="connsiteX0" fmla="*/ 2128 w 481553"/>
                  <a:gd name="connsiteY0" fmla="*/ 54537 h 643751"/>
                  <a:gd name="connsiteX1" fmla="*/ 243427 w 481553"/>
                  <a:gd name="connsiteY1" fmla="*/ 64805 h 643751"/>
                  <a:gd name="connsiteX2" fmla="*/ 481553 w 481553"/>
                  <a:gd name="connsiteY2" fmla="*/ 168837 h 643751"/>
                  <a:gd name="connsiteX3" fmla="*/ 362039 w 481553"/>
                  <a:gd name="connsiteY3" fmla="*/ 451729 h 643751"/>
                  <a:gd name="connsiteX4" fmla="*/ 138653 w 481553"/>
                  <a:gd name="connsiteY4" fmla="*/ 630056 h 643751"/>
                  <a:gd name="connsiteX5" fmla="*/ 2128 w 481553"/>
                  <a:gd name="connsiteY5" fmla="*/ 54537 h 643751"/>
                  <a:gd name="connsiteX0" fmla="*/ 2239 w 481664"/>
                  <a:gd name="connsiteY0" fmla="*/ 40447 h 629661"/>
                  <a:gd name="connsiteX1" fmla="*/ 246713 w 481664"/>
                  <a:gd name="connsiteY1" fmla="*/ 87228 h 629661"/>
                  <a:gd name="connsiteX2" fmla="*/ 481664 w 481664"/>
                  <a:gd name="connsiteY2" fmla="*/ 154747 h 629661"/>
                  <a:gd name="connsiteX3" fmla="*/ 362150 w 481664"/>
                  <a:gd name="connsiteY3" fmla="*/ 437639 h 629661"/>
                  <a:gd name="connsiteX4" fmla="*/ 138764 w 481664"/>
                  <a:gd name="connsiteY4" fmla="*/ 615966 h 629661"/>
                  <a:gd name="connsiteX5" fmla="*/ 2239 w 481664"/>
                  <a:gd name="connsiteY5" fmla="*/ 40447 h 629661"/>
                  <a:gd name="connsiteX0" fmla="*/ 2239 w 481664"/>
                  <a:gd name="connsiteY0" fmla="*/ 43739 h 632953"/>
                  <a:gd name="connsiteX1" fmla="*/ 246713 w 481664"/>
                  <a:gd name="connsiteY1" fmla="*/ 90520 h 632953"/>
                  <a:gd name="connsiteX2" fmla="*/ 481664 w 481664"/>
                  <a:gd name="connsiteY2" fmla="*/ 158039 h 632953"/>
                  <a:gd name="connsiteX3" fmla="*/ 362150 w 481664"/>
                  <a:gd name="connsiteY3" fmla="*/ 440931 h 632953"/>
                  <a:gd name="connsiteX4" fmla="*/ 138764 w 481664"/>
                  <a:gd name="connsiteY4" fmla="*/ 619258 h 632953"/>
                  <a:gd name="connsiteX5" fmla="*/ 2239 w 481664"/>
                  <a:gd name="connsiteY5" fmla="*/ 43739 h 632953"/>
                  <a:gd name="connsiteX0" fmla="*/ 2239 w 481664"/>
                  <a:gd name="connsiteY0" fmla="*/ 37793 h 627007"/>
                  <a:gd name="connsiteX1" fmla="*/ 246713 w 481664"/>
                  <a:gd name="connsiteY1" fmla="*/ 84574 h 627007"/>
                  <a:gd name="connsiteX2" fmla="*/ 481664 w 481664"/>
                  <a:gd name="connsiteY2" fmla="*/ 152093 h 627007"/>
                  <a:gd name="connsiteX3" fmla="*/ 362150 w 481664"/>
                  <a:gd name="connsiteY3" fmla="*/ 434985 h 627007"/>
                  <a:gd name="connsiteX4" fmla="*/ 138764 w 481664"/>
                  <a:gd name="connsiteY4" fmla="*/ 613312 h 627007"/>
                  <a:gd name="connsiteX5" fmla="*/ 2239 w 481664"/>
                  <a:gd name="connsiteY5" fmla="*/ 37793 h 627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1664" h="627007">
                    <a:moveTo>
                      <a:pt x="2239" y="37793"/>
                    </a:moveTo>
                    <a:cubicBezTo>
                      <a:pt x="20230" y="-50330"/>
                      <a:pt x="209670" y="36948"/>
                      <a:pt x="246713" y="84574"/>
                    </a:cubicBezTo>
                    <a:cubicBezTo>
                      <a:pt x="283756" y="132200"/>
                      <a:pt x="403687" y="139729"/>
                      <a:pt x="481664" y="152093"/>
                    </a:cubicBezTo>
                    <a:cubicBezTo>
                      <a:pt x="431053" y="215257"/>
                      <a:pt x="365854" y="251224"/>
                      <a:pt x="362150" y="434985"/>
                    </a:cubicBezTo>
                    <a:cubicBezTo>
                      <a:pt x="374321" y="486984"/>
                      <a:pt x="198749" y="679511"/>
                      <a:pt x="138764" y="613312"/>
                    </a:cubicBezTo>
                    <a:cubicBezTo>
                      <a:pt x="78779" y="547113"/>
                      <a:pt x="-15752" y="125916"/>
                      <a:pt x="2239" y="377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7" name="Isosceles Triangle 22"/>
              <p:cNvSpPr/>
              <p:nvPr/>
            </p:nvSpPr>
            <p:spPr>
              <a:xfrm rot="11196024" flipH="1">
                <a:off x="13873426" y="1771771"/>
                <a:ext cx="56669" cy="86636"/>
              </a:xfrm>
              <a:custGeom>
                <a:avLst/>
                <a:gdLst>
                  <a:gd name="connsiteX0" fmla="*/ 0 w 374651"/>
                  <a:gd name="connsiteY0" fmla="*/ 348690 h 348690"/>
                  <a:gd name="connsiteX1" fmla="*/ 187326 w 374651"/>
                  <a:gd name="connsiteY1" fmla="*/ 0 h 348690"/>
                  <a:gd name="connsiteX2" fmla="*/ 374651 w 374651"/>
                  <a:gd name="connsiteY2" fmla="*/ 348690 h 348690"/>
                  <a:gd name="connsiteX3" fmla="*/ 0 w 374651"/>
                  <a:gd name="connsiteY3" fmla="*/ 348690 h 348690"/>
                  <a:gd name="connsiteX0" fmla="*/ 0 w 295538"/>
                  <a:gd name="connsiteY0" fmla="*/ 389242 h 389242"/>
                  <a:gd name="connsiteX1" fmla="*/ 108213 w 295538"/>
                  <a:gd name="connsiteY1" fmla="*/ 0 h 389242"/>
                  <a:gd name="connsiteX2" fmla="*/ 295538 w 295538"/>
                  <a:gd name="connsiteY2" fmla="*/ 348690 h 389242"/>
                  <a:gd name="connsiteX3" fmla="*/ 0 w 295538"/>
                  <a:gd name="connsiteY3" fmla="*/ 389242 h 389242"/>
                  <a:gd name="connsiteX0" fmla="*/ 0 w 295538"/>
                  <a:gd name="connsiteY0" fmla="*/ 389242 h 389242"/>
                  <a:gd name="connsiteX1" fmla="*/ 108213 w 295538"/>
                  <a:gd name="connsiteY1" fmla="*/ 0 h 389242"/>
                  <a:gd name="connsiteX2" fmla="*/ 295538 w 295538"/>
                  <a:gd name="connsiteY2" fmla="*/ 348690 h 389242"/>
                  <a:gd name="connsiteX3" fmla="*/ 0 w 295538"/>
                  <a:gd name="connsiteY3" fmla="*/ 389242 h 389242"/>
                  <a:gd name="connsiteX0" fmla="*/ 0 w 201374"/>
                  <a:gd name="connsiteY0" fmla="*/ 389242 h 393186"/>
                  <a:gd name="connsiteX1" fmla="*/ 108213 w 201374"/>
                  <a:gd name="connsiteY1" fmla="*/ 0 h 393186"/>
                  <a:gd name="connsiteX2" fmla="*/ 201374 w 201374"/>
                  <a:gd name="connsiteY2" fmla="*/ 393186 h 393186"/>
                  <a:gd name="connsiteX3" fmla="*/ 0 w 201374"/>
                  <a:gd name="connsiteY3" fmla="*/ 389242 h 393186"/>
                  <a:gd name="connsiteX0" fmla="*/ 0 w 210996"/>
                  <a:gd name="connsiteY0" fmla="*/ 389242 h 393186"/>
                  <a:gd name="connsiteX1" fmla="*/ 108213 w 210996"/>
                  <a:gd name="connsiteY1" fmla="*/ 0 h 393186"/>
                  <a:gd name="connsiteX2" fmla="*/ 201374 w 210996"/>
                  <a:gd name="connsiteY2" fmla="*/ 393186 h 393186"/>
                  <a:gd name="connsiteX3" fmla="*/ 0 w 210996"/>
                  <a:gd name="connsiteY3" fmla="*/ 389242 h 393186"/>
                  <a:gd name="connsiteX0" fmla="*/ 0 w 209396"/>
                  <a:gd name="connsiteY0" fmla="*/ 389624 h 393568"/>
                  <a:gd name="connsiteX1" fmla="*/ 108213 w 209396"/>
                  <a:gd name="connsiteY1" fmla="*/ 382 h 393568"/>
                  <a:gd name="connsiteX2" fmla="*/ 201374 w 209396"/>
                  <a:gd name="connsiteY2" fmla="*/ 393568 h 393568"/>
                  <a:gd name="connsiteX3" fmla="*/ 0 w 209396"/>
                  <a:gd name="connsiteY3" fmla="*/ 389624 h 393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9396" h="393568">
                    <a:moveTo>
                      <a:pt x="0" y="389624"/>
                    </a:moveTo>
                    <a:cubicBezTo>
                      <a:pt x="85171" y="178010"/>
                      <a:pt x="72142" y="130129"/>
                      <a:pt x="108213" y="382"/>
                    </a:cubicBezTo>
                    <a:cubicBezTo>
                      <a:pt x="110845" y="-7999"/>
                      <a:pt x="242734" y="121234"/>
                      <a:pt x="201374" y="393568"/>
                    </a:cubicBezTo>
                    <a:lnTo>
                      <a:pt x="0" y="3896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8" name="Isosceles Triangle 22"/>
              <p:cNvSpPr/>
              <p:nvPr/>
            </p:nvSpPr>
            <p:spPr>
              <a:xfrm rot="10403976">
                <a:off x="13524054" y="1751609"/>
                <a:ext cx="56669" cy="86636"/>
              </a:xfrm>
              <a:custGeom>
                <a:avLst/>
                <a:gdLst>
                  <a:gd name="connsiteX0" fmla="*/ 0 w 374651"/>
                  <a:gd name="connsiteY0" fmla="*/ 348690 h 348690"/>
                  <a:gd name="connsiteX1" fmla="*/ 187326 w 374651"/>
                  <a:gd name="connsiteY1" fmla="*/ 0 h 348690"/>
                  <a:gd name="connsiteX2" fmla="*/ 374651 w 374651"/>
                  <a:gd name="connsiteY2" fmla="*/ 348690 h 348690"/>
                  <a:gd name="connsiteX3" fmla="*/ 0 w 374651"/>
                  <a:gd name="connsiteY3" fmla="*/ 348690 h 348690"/>
                  <a:gd name="connsiteX0" fmla="*/ 0 w 295538"/>
                  <a:gd name="connsiteY0" fmla="*/ 389242 h 389242"/>
                  <a:gd name="connsiteX1" fmla="*/ 108213 w 295538"/>
                  <a:gd name="connsiteY1" fmla="*/ 0 h 389242"/>
                  <a:gd name="connsiteX2" fmla="*/ 295538 w 295538"/>
                  <a:gd name="connsiteY2" fmla="*/ 348690 h 389242"/>
                  <a:gd name="connsiteX3" fmla="*/ 0 w 295538"/>
                  <a:gd name="connsiteY3" fmla="*/ 389242 h 389242"/>
                  <a:gd name="connsiteX0" fmla="*/ 0 w 295538"/>
                  <a:gd name="connsiteY0" fmla="*/ 389242 h 389242"/>
                  <a:gd name="connsiteX1" fmla="*/ 108213 w 295538"/>
                  <a:gd name="connsiteY1" fmla="*/ 0 h 389242"/>
                  <a:gd name="connsiteX2" fmla="*/ 295538 w 295538"/>
                  <a:gd name="connsiteY2" fmla="*/ 348690 h 389242"/>
                  <a:gd name="connsiteX3" fmla="*/ 0 w 295538"/>
                  <a:gd name="connsiteY3" fmla="*/ 389242 h 389242"/>
                  <a:gd name="connsiteX0" fmla="*/ 0 w 201374"/>
                  <a:gd name="connsiteY0" fmla="*/ 389242 h 393186"/>
                  <a:gd name="connsiteX1" fmla="*/ 108213 w 201374"/>
                  <a:gd name="connsiteY1" fmla="*/ 0 h 393186"/>
                  <a:gd name="connsiteX2" fmla="*/ 201374 w 201374"/>
                  <a:gd name="connsiteY2" fmla="*/ 393186 h 393186"/>
                  <a:gd name="connsiteX3" fmla="*/ 0 w 201374"/>
                  <a:gd name="connsiteY3" fmla="*/ 389242 h 393186"/>
                  <a:gd name="connsiteX0" fmla="*/ 0 w 210996"/>
                  <a:gd name="connsiteY0" fmla="*/ 389242 h 393186"/>
                  <a:gd name="connsiteX1" fmla="*/ 108213 w 210996"/>
                  <a:gd name="connsiteY1" fmla="*/ 0 h 393186"/>
                  <a:gd name="connsiteX2" fmla="*/ 201374 w 210996"/>
                  <a:gd name="connsiteY2" fmla="*/ 393186 h 393186"/>
                  <a:gd name="connsiteX3" fmla="*/ 0 w 210996"/>
                  <a:gd name="connsiteY3" fmla="*/ 389242 h 393186"/>
                  <a:gd name="connsiteX0" fmla="*/ 0 w 209396"/>
                  <a:gd name="connsiteY0" fmla="*/ 389624 h 393568"/>
                  <a:gd name="connsiteX1" fmla="*/ 108213 w 209396"/>
                  <a:gd name="connsiteY1" fmla="*/ 382 h 393568"/>
                  <a:gd name="connsiteX2" fmla="*/ 201374 w 209396"/>
                  <a:gd name="connsiteY2" fmla="*/ 393568 h 393568"/>
                  <a:gd name="connsiteX3" fmla="*/ 0 w 209396"/>
                  <a:gd name="connsiteY3" fmla="*/ 389624 h 393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9396" h="393568">
                    <a:moveTo>
                      <a:pt x="0" y="389624"/>
                    </a:moveTo>
                    <a:cubicBezTo>
                      <a:pt x="85171" y="178010"/>
                      <a:pt x="72142" y="130129"/>
                      <a:pt x="108213" y="382"/>
                    </a:cubicBezTo>
                    <a:cubicBezTo>
                      <a:pt x="110845" y="-7999"/>
                      <a:pt x="242734" y="121234"/>
                      <a:pt x="201374" y="393568"/>
                    </a:cubicBezTo>
                    <a:lnTo>
                      <a:pt x="0" y="3896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9" name="Oval 93"/>
              <p:cNvSpPr/>
              <p:nvPr/>
            </p:nvSpPr>
            <p:spPr>
              <a:xfrm rot="19137438" flipV="1">
                <a:off x="13522770" y="1617913"/>
                <a:ext cx="408363" cy="348797"/>
              </a:xfrm>
              <a:custGeom>
                <a:avLst/>
                <a:gdLst>
                  <a:gd name="connsiteX0" fmla="*/ 0 w 171450"/>
                  <a:gd name="connsiteY0" fmla="*/ 44336 h 88672"/>
                  <a:gd name="connsiteX1" fmla="*/ 85725 w 171450"/>
                  <a:gd name="connsiteY1" fmla="*/ 0 h 88672"/>
                  <a:gd name="connsiteX2" fmla="*/ 171450 w 171450"/>
                  <a:gd name="connsiteY2" fmla="*/ 44336 h 88672"/>
                  <a:gd name="connsiteX3" fmla="*/ 85725 w 171450"/>
                  <a:gd name="connsiteY3" fmla="*/ 88672 h 88672"/>
                  <a:gd name="connsiteX4" fmla="*/ 0 w 171450"/>
                  <a:gd name="connsiteY4" fmla="*/ 44336 h 88672"/>
                  <a:gd name="connsiteX0" fmla="*/ 0 w 357188"/>
                  <a:gd name="connsiteY0" fmla="*/ 221572 h 277881"/>
                  <a:gd name="connsiteX1" fmla="*/ 85725 w 357188"/>
                  <a:gd name="connsiteY1" fmla="*/ 177236 h 277881"/>
                  <a:gd name="connsiteX2" fmla="*/ 357188 w 357188"/>
                  <a:gd name="connsiteY2" fmla="*/ 2497 h 277881"/>
                  <a:gd name="connsiteX3" fmla="*/ 85725 w 357188"/>
                  <a:gd name="connsiteY3" fmla="*/ 265908 h 277881"/>
                  <a:gd name="connsiteX4" fmla="*/ 0 w 357188"/>
                  <a:gd name="connsiteY4" fmla="*/ 221572 h 277881"/>
                  <a:gd name="connsiteX0" fmla="*/ 14 w 357202"/>
                  <a:gd name="connsiteY0" fmla="*/ 221118 h 275637"/>
                  <a:gd name="connsiteX1" fmla="*/ 81650 w 357202"/>
                  <a:gd name="connsiteY1" fmla="*/ 217112 h 275637"/>
                  <a:gd name="connsiteX2" fmla="*/ 357202 w 357202"/>
                  <a:gd name="connsiteY2" fmla="*/ 2043 h 275637"/>
                  <a:gd name="connsiteX3" fmla="*/ 85739 w 357202"/>
                  <a:gd name="connsiteY3" fmla="*/ 265454 h 275637"/>
                  <a:gd name="connsiteX4" fmla="*/ 14 w 357202"/>
                  <a:gd name="connsiteY4" fmla="*/ 221118 h 275637"/>
                  <a:gd name="connsiteX0" fmla="*/ 12 w 314500"/>
                  <a:gd name="connsiteY0" fmla="*/ 230762 h 285903"/>
                  <a:gd name="connsiteX1" fmla="*/ 81648 w 314500"/>
                  <a:gd name="connsiteY1" fmla="*/ 226756 h 285903"/>
                  <a:gd name="connsiteX2" fmla="*/ 314500 w 314500"/>
                  <a:gd name="connsiteY2" fmla="*/ 1970 h 285903"/>
                  <a:gd name="connsiteX3" fmla="*/ 85737 w 314500"/>
                  <a:gd name="connsiteY3" fmla="*/ 275098 h 285903"/>
                  <a:gd name="connsiteX4" fmla="*/ 12 w 314500"/>
                  <a:gd name="connsiteY4" fmla="*/ 230762 h 285903"/>
                  <a:gd name="connsiteX0" fmla="*/ 710 w 315198"/>
                  <a:gd name="connsiteY0" fmla="*/ 230762 h 300490"/>
                  <a:gd name="connsiteX1" fmla="*/ 82346 w 315198"/>
                  <a:gd name="connsiteY1" fmla="*/ 226756 h 300490"/>
                  <a:gd name="connsiteX2" fmla="*/ 315198 w 315198"/>
                  <a:gd name="connsiteY2" fmla="*/ 1970 h 300490"/>
                  <a:gd name="connsiteX3" fmla="*/ 119778 w 315198"/>
                  <a:gd name="connsiteY3" fmla="*/ 290937 h 300490"/>
                  <a:gd name="connsiteX4" fmla="*/ 710 w 315198"/>
                  <a:gd name="connsiteY4" fmla="*/ 230762 h 300490"/>
                  <a:gd name="connsiteX0" fmla="*/ 6 w 314494"/>
                  <a:gd name="connsiteY0" fmla="*/ 230621 h 300126"/>
                  <a:gd name="connsiteX1" fmla="*/ 115064 w 314494"/>
                  <a:gd name="connsiteY1" fmla="*/ 244364 h 300126"/>
                  <a:gd name="connsiteX2" fmla="*/ 314494 w 314494"/>
                  <a:gd name="connsiteY2" fmla="*/ 1829 h 300126"/>
                  <a:gd name="connsiteX3" fmla="*/ 119074 w 314494"/>
                  <a:gd name="connsiteY3" fmla="*/ 290796 h 300126"/>
                  <a:gd name="connsiteX4" fmla="*/ 6 w 314494"/>
                  <a:gd name="connsiteY4" fmla="*/ 230621 h 300126"/>
                  <a:gd name="connsiteX0" fmla="*/ 6 w 300458"/>
                  <a:gd name="connsiteY0" fmla="*/ 221496 h 290461"/>
                  <a:gd name="connsiteX1" fmla="*/ 115064 w 300458"/>
                  <a:gd name="connsiteY1" fmla="*/ 235239 h 290461"/>
                  <a:gd name="connsiteX2" fmla="*/ 300458 w 300458"/>
                  <a:gd name="connsiteY2" fmla="*/ 1888 h 290461"/>
                  <a:gd name="connsiteX3" fmla="*/ 119074 w 300458"/>
                  <a:gd name="connsiteY3" fmla="*/ 281671 h 290461"/>
                  <a:gd name="connsiteX4" fmla="*/ 6 w 300458"/>
                  <a:gd name="connsiteY4" fmla="*/ 221496 h 290461"/>
                  <a:gd name="connsiteX0" fmla="*/ 6 w 343186"/>
                  <a:gd name="connsiteY0" fmla="*/ 208934 h 277167"/>
                  <a:gd name="connsiteX1" fmla="*/ 115064 w 343186"/>
                  <a:gd name="connsiteY1" fmla="*/ 222677 h 277167"/>
                  <a:gd name="connsiteX2" fmla="*/ 343186 w 343186"/>
                  <a:gd name="connsiteY2" fmla="*/ 1975 h 277167"/>
                  <a:gd name="connsiteX3" fmla="*/ 119074 w 343186"/>
                  <a:gd name="connsiteY3" fmla="*/ 269109 h 277167"/>
                  <a:gd name="connsiteX4" fmla="*/ 6 w 343186"/>
                  <a:gd name="connsiteY4" fmla="*/ 208934 h 277167"/>
                  <a:gd name="connsiteX0" fmla="*/ 6 w 348199"/>
                  <a:gd name="connsiteY0" fmla="*/ 208744 h 276977"/>
                  <a:gd name="connsiteX1" fmla="*/ 115064 w 348199"/>
                  <a:gd name="connsiteY1" fmla="*/ 222487 h 276977"/>
                  <a:gd name="connsiteX2" fmla="*/ 343186 w 348199"/>
                  <a:gd name="connsiteY2" fmla="*/ 1785 h 276977"/>
                  <a:gd name="connsiteX3" fmla="*/ 260516 w 348199"/>
                  <a:gd name="connsiteY3" fmla="*/ 126309 h 276977"/>
                  <a:gd name="connsiteX4" fmla="*/ 119074 w 348199"/>
                  <a:gd name="connsiteY4" fmla="*/ 268919 h 276977"/>
                  <a:gd name="connsiteX5" fmla="*/ 6 w 348199"/>
                  <a:gd name="connsiteY5" fmla="*/ 208744 h 276977"/>
                  <a:gd name="connsiteX0" fmla="*/ 6 w 347428"/>
                  <a:gd name="connsiteY0" fmla="*/ 208863 h 271179"/>
                  <a:gd name="connsiteX1" fmla="*/ 115064 w 347428"/>
                  <a:gd name="connsiteY1" fmla="*/ 222606 h 271179"/>
                  <a:gd name="connsiteX2" fmla="*/ 343186 w 347428"/>
                  <a:gd name="connsiteY2" fmla="*/ 1904 h 271179"/>
                  <a:gd name="connsiteX3" fmla="*/ 244169 w 347428"/>
                  <a:gd name="connsiteY3" fmla="*/ 119554 h 271179"/>
                  <a:gd name="connsiteX4" fmla="*/ 119074 w 347428"/>
                  <a:gd name="connsiteY4" fmla="*/ 269038 h 271179"/>
                  <a:gd name="connsiteX5" fmla="*/ 6 w 347428"/>
                  <a:gd name="connsiteY5" fmla="*/ 208863 h 271179"/>
                  <a:gd name="connsiteX0" fmla="*/ 6 w 343456"/>
                  <a:gd name="connsiteY0" fmla="*/ 207042 h 269358"/>
                  <a:gd name="connsiteX1" fmla="*/ 115064 w 343456"/>
                  <a:gd name="connsiteY1" fmla="*/ 220785 h 269358"/>
                  <a:gd name="connsiteX2" fmla="*/ 213892 w 343456"/>
                  <a:gd name="connsiteY2" fmla="*/ 135385 h 269358"/>
                  <a:gd name="connsiteX3" fmla="*/ 343186 w 343456"/>
                  <a:gd name="connsiteY3" fmla="*/ 83 h 269358"/>
                  <a:gd name="connsiteX4" fmla="*/ 244169 w 343456"/>
                  <a:gd name="connsiteY4" fmla="*/ 117733 h 269358"/>
                  <a:gd name="connsiteX5" fmla="*/ 119074 w 343456"/>
                  <a:gd name="connsiteY5" fmla="*/ 267217 h 269358"/>
                  <a:gd name="connsiteX6" fmla="*/ 6 w 343456"/>
                  <a:gd name="connsiteY6" fmla="*/ 207042 h 269358"/>
                  <a:gd name="connsiteX0" fmla="*/ 5 w 343455"/>
                  <a:gd name="connsiteY0" fmla="*/ 207042 h 269358"/>
                  <a:gd name="connsiteX1" fmla="*/ 115063 w 343455"/>
                  <a:gd name="connsiteY1" fmla="*/ 220785 h 269358"/>
                  <a:gd name="connsiteX2" fmla="*/ 237794 w 343455"/>
                  <a:gd name="connsiteY2" fmla="*/ 86096 h 269358"/>
                  <a:gd name="connsiteX3" fmla="*/ 343185 w 343455"/>
                  <a:gd name="connsiteY3" fmla="*/ 83 h 269358"/>
                  <a:gd name="connsiteX4" fmla="*/ 244168 w 343455"/>
                  <a:gd name="connsiteY4" fmla="*/ 117733 h 269358"/>
                  <a:gd name="connsiteX5" fmla="*/ 119073 w 343455"/>
                  <a:gd name="connsiteY5" fmla="*/ 267217 h 269358"/>
                  <a:gd name="connsiteX6" fmla="*/ 5 w 343455"/>
                  <a:gd name="connsiteY6" fmla="*/ 207042 h 269358"/>
                  <a:gd name="connsiteX0" fmla="*/ 5 w 343455"/>
                  <a:gd name="connsiteY0" fmla="*/ 207042 h 269358"/>
                  <a:gd name="connsiteX1" fmla="*/ 115063 w 343455"/>
                  <a:gd name="connsiteY1" fmla="*/ 220785 h 269358"/>
                  <a:gd name="connsiteX2" fmla="*/ 243460 w 343455"/>
                  <a:gd name="connsiteY2" fmla="*/ 89808 h 269358"/>
                  <a:gd name="connsiteX3" fmla="*/ 343185 w 343455"/>
                  <a:gd name="connsiteY3" fmla="*/ 83 h 269358"/>
                  <a:gd name="connsiteX4" fmla="*/ 244168 w 343455"/>
                  <a:gd name="connsiteY4" fmla="*/ 117733 h 269358"/>
                  <a:gd name="connsiteX5" fmla="*/ 119073 w 343455"/>
                  <a:gd name="connsiteY5" fmla="*/ 267217 h 269358"/>
                  <a:gd name="connsiteX6" fmla="*/ 5 w 343455"/>
                  <a:gd name="connsiteY6" fmla="*/ 207042 h 269358"/>
                  <a:gd name="connsiteX0" fmla="*/ 5 w 355802"/>
                  <a:gd name="connsiteY0" fmla="*/ 200408 h 262724"/>
                  <a:gd name="connsiteX1" fmla="*/ 115063 w 355802"/>
                  <a:gd name="connsiteY1" fmla="*/ 214151 h 262724"/>
                  <a:gd name="connsiteX2" fmla="*/ 243460 w 355802"/>
                  <a:gd name="connsiteY2" fmla="*/ 83174 h 262724"/>
                  <a:gd name="connsiteX3" fmla="*/ 355572 w 355802"/>
                  <a:gd name="connsiteY3" fmla="*/ 91 h 262724"/>
                  <a:gd name="connsiteX4" fmla="*/ 244168 w 355802"/>
                  <a:gd name="connsiteY4" fmla="*/ 111099 h 262724"/>
                  <a:gd name="connsiteX5" fmla="*/ 119073 w 355802"/>
                  <a:gd name="connsiteY5" fmla="*/ 260583 h 262724"/>
                  <a:gd name="connsiteX6" fmla="*/ 5 w 355802"/>
                  <a:gd name="connsiteY6" fmla="*/ 200408 h 262724"/>
                  <a:gd name="connsiteX0" fmla="*/ 5 w 346482"/>
                  <a:gd name="connsiteY0" fmla="*/ 207708 h 270024"/>
                  <a:gd name="connsiteX1" fmla="*/ 115063 w 346482"/>
                  <a:gd name="connsiteY1" fmla="*/ 221451 h 270024"/>
                  <a:gd name="connsiteX2" fmla="*/ 243460 w 346482"/>
                  <a:gd name="connsiteY2" fmla="*/ 90474 h 270024"/>
                  <a:gd name="connsiteX3" fmla="*/ 346223 w 346482"/>
                  <a:gd name="connsiteY3" fmla="*/ 82 h 270024"/>
                  <a:gd name="connsiteX4" fmla="*/ 244168 w 346482"/>
                  <a:gd name="connsiteY4" fmla="*/ 118399 h 270024"/>
                  <a:gd name="connsiteX5" fmla="*/ 119073 w 346482"/>
                  <a:gd name="connsiteY5" fmla="*/ 267883 h 270024"/>
                  <a:gd name="connsiteX6" fmla="*/ 5 w 346482"/>
                  <a:gd name="connsiteY6" fmla="*/ 207708 h 270024"/>
                  <a:gd name="connsiteX0" fmla="*/ 3 w 360921"/>
                  <a:gd name="connsiteY0" fmla="*/ 226293 h 271649"/>
                  <a:gd name="connsiteX1" fmla="*/ 129502 w 360921"/>
                  <a:gd name="connsiteY1" fmla="*/ 221451 h 271649"/>
                  <a:gd name="connsiteX2" fmla="*/ 257899 w 360921"/>
                  <a:gd name="connsiteY2" fmla="*/ 90474 h 271649"/>
                  <a:gd name="connsiteX3" fmla="*/ 360662 w 360921"/>
                  <a:gd name="connsiteY3" fmla="*/ 82 h 271649"/>
                  <a:gd name="connsiteX4" fmla="*/ 258607 w 360921"/>
                  <a:gd name="connsiteY4" fmla="*/ 118399 h 271649"/>
                  <a:gd name="connsiteX5" fmla="*/ 133512 w 360921"/>
                  <a:gd name="connsiteY5" fmla="*/ 267883 h 271649"/>
                  <a:gd name="connsiteX6" fmla="*/ 3 w 360921"/>
                  <a:gd name="connsiteY6" fmla="*/ 226293 h 271649"/>
                  <a:gd name="connsiteX0" fmla="*/ 1 w 360919"/>
                  <a:gd name="connsiteY0" fmla="*/ 226293 h 261906"/>
                  <a:gd name="connsiteX1" fmla="*/ 129500 w 360919"/>
                  <a:gd name="connsiteY1" fmla="*/ 221451 h 261906"/>
                  <a:gd name="connsiteX2" fmla="*/ 257897 w 360919"/>
                  <a:gd name="connsiteY2" fmla="*/ 90474 h 261906"/>
                  <a:gd name="connsiteX3" fmla="*/ 360660 w 360919"/>
                  <a:gd name="connsiteY3" fmla="*/ 82 h 261906"/>
                  <a:gd name="connsiteX4" fmla="*/ 258605 w 360919"/>
                  <a:gd name="connsiteY4" fmla="*/ 118399 h 261906"/>
                  <a:gd name="connsiteX5" fmla="*/ 130372 w 360919"/>
                  <a:gd name="connsiteY5" fmla="*/ 257559 h 261906"/>
                  <a:gd name="connsiteX6" fmla="*/ 1 w 360919"/>
                  <a:gd name="connsiteY6" fmla="*/ 226293 h 261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0919" h="261906">
                    <a:moveTo>
                      <a:pt x="1" y="226293"/>
                    </a:moveTo>
                    <a:cubicBezTo>
                      <a:pt x="-144" y="220275"/>
                      <a:pt x="86517" y="244088"/>
                      <a:pt x="129500" y="221451"/>
                    </a:cubicBezTo>
                    <a:cubicBezTo>
                      <a:pt x="172483" y="198815"/>
                      <a:pt x="219877" y="127258"/>
                      <a:pt x="257897" y="90474"/>
                    </a:cubicBezTo>
                    <a:cubicBezTo>
                      <a:pt x="295917" y="53690"/>
                      <a:pt x="355614" y="3024"/>
                      <a:pt x="360660" y="82"/>
                    </a:cubicBezTo>
                    <a:cubicBezTo>
                      <a:pt x="365706" y="-2860"/>
                      <a:pt x="295957" y="73877"/>
                      <a:pt x="258605" y="118399"/>
                    </a:cubicBezTo>
                    <a:cubicBezTo>
                      <a:pt x="221253" y="162921"/>
                      <a:pt x="173473" y="239577"/>
                      <a:pt x="130372" y="257559"/>
                    </a:cubicBezTo>
                    <a:cubicBezTo>
                      <a:pt x="87271" y="275541"/>
                      <a:pt x="146" y="232311"/>
                      <a:pt x="1" y="22629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90" name="Group 589"/>
              <p:cNvGrpSpPr/>
              <p:nvPr/>
            </p:nvGrpSpPr>
            <p:grpSpPr>
              <a:xfrm rot="15891362">
                <a:off x="14958732" y="960782"/>
                <a:ext cx="487335" cy="495308"/>
                <a:chOff x="564024" y="806434"/>
                <a:chExt cx="2743753" cy="2899127"/>
              </a:xfrm>
            </p:grpSpPr>
            <p:sp>
              <p:nvSpPr>
                <p:cNvPr id="592" name="Oval 13"/>
                <p:cNvSpPr/>
                <p:nvPr/>
              </p:nvSpPr>
              <p:spPr>
                <a:xfrm>
                  <a:off x="633874" y="1020979"/>
                  <a:ext cx="2656475" cy="2651425"/>
                </a:xfrm>
                <a:custGeom>
                  <a:avLst/>
                  <a:gdLst>
                    <a:gd name="connsiteX0" fmla="*/ 0 w 2139950"/>
                    <a:gd name="connsiteY0" fmla="*/ 1021751 h 2043501"/>
                    <a:gd name="connsiteX1" fmla="*/ 1069975 w 2139950"/>
                    <a:gd name="connsiteY1" fmla="*/ 0 h 2043501"/>
                    <a:gd name="connsiteX2" fmla="*/ 2139950 w 2139950"/>
                    <a:gd name="connsiteY2" fmla="*/ 1021751 h 2043501"/>
                    <a:gd name="connsiteX3" fmla="*/ 1069975 w 2139950"/>
                    <a:gd name="connsiteY3" fmla="*/ 2043502 h 2043501"/>
                    <a:gd name="connsiteX4" fmla="*/ 0 w 2139950"/>
                    <a:gd name="connsiteY4" fmla="*/ 1021751 h 2043501"/>
                    <a:gd name="connsiteX0" fmla="*/ 498930 w 2638880"/>
                    <a:gd name="connsiteY0" fmla="*/ 1104301 h 2126052"/>
                    <a:gd name="connsiteX1" fmla="*/ 248105 w 2638880"/>
                    <a:gd name="connsiteY1" fmla="*/ 0 h 2126052"/>
                    <a:gd name="connsiteX2" fmla="*/ 2638880 w 2638880"/>
                    <a:gd name="connsiteY2" fmla="*/ 1104301 h 2126052"/>
                    <a:gd name="connsiteX3" fmla="*/ 1568905 w 2638880"/>
                    <a:gd name="connsiteY3" fmla="*/ 2126052 h 2126052"/>
                    <a:gd name="connsiteX4" fmla="*/ 498930 w 2638880"/>
                    <a:gd name="connsiteY4" fmla="*/ 1104301 h 2126052"/>
                    <a:gd name="connsiteX0" fmla="*/ 445646 w 2585596"/>
                    <a:gd name="connsiteY0" fmla="*/ 1106686 h 2128437"/>
                    <a:gd name="connsiteX1" fmla="*/ 194821 w 2585596"/>
                    <a:gd name="connsiteY1" fmla="*/ 2385 h 2128437"/>
                    <a:gd name="connsiteX2" fmla="*/ 2585596 w 2585596"/>
                    <a:gd name="connsiteY2" fmla="*/ 1106686 h 2128437"/>
                    <a:gd name="connsiteX3" fmla="*/ 1515621 w 2585596"/>
                    <a:gd name="connsiteY3" fmla="*/ 2128437 h 2128437"/>
                    <a:gd name="connsiteX4" fmla="*/ 445646 w 2585596"/>
                    <a:gd name="connsiteY4" fmla="*/ 1106686 h 2128437"/>
                    <a:gd name="connsiteX0" fmla="*/ 307816 w 1422301"/>
                    <a:gd name="connsiteY0" fmla="*/ 1107130 h 2130364"/>
                    <a:gd name="connsiteX1" fmla="*/ 56991 w 1422301"/>
                    <a:gd name="connsiteY1" fmla="*/ 2829 h 2130364"/>
                    <a:gd name="connsiteX2" fmla="*/ 1234916 w 1422301"/>
                    <a:gd name="connsiteY2" fmla="*/ 878530 h 2130364"/>
                    <a:gd name="connsiteX3" fmla="*/ 1377791 w 1422301"/>
                    <a:gd name="connsiteY3" fmla="*/ 2128881 h 2130364"/>
                    <a:gd name="connsiteX4" fmla="*/ 307816 w 1422301"/>
                    <a:gd name="connsiteY4" fmla="*/ 1107130 h 2130364"/>
                    <a:gd name="connsiteX0" fmla="*/ 108456 w 1649783"/>
                    <a:gd name="connsiteY0" fmla="*/ 705775 h 2128406"/>
                    <a:gd name="connsiteX1" fmla="*/ 257681 w 1649783"/>
                    <a:gd name="connsiteY1" fmla="*/ 1524 h 2128406"/>
                    <a:gd name="connsiteX2" fmla="*/ 1435606 w 1649783"/>
                    <a:gd name="connsiteY2" fmla="*/ 877225 h 2128406"/>
                    <a:gd name="connsiteX3" fmla="*/ 1578481 w 1649783"/>
                    <a:gd name="connsiteY3" fmla="*/ 2127576 h 2128406"/>
                    <a:gd name="connsiteX4" fmla="*/ 108456 w 1649783"/>
                    <a:gd name="connsiteY4" fmla="*/ 705775 h 2128406"/>
                    <a:gd name="connsiteX0" fmla="*/ 108456 w 1662747"/>
                    <a:gd name="connsiteY0" fmla="*/ 716053 h 2138468"/>
                    <a:gd name="connsiteX1" fmla="*/ 257681 w 1662747"/>
                    <a:gd name="connsiteY1" fmla="*/ 11802 h 2138468"/>
                    <a:gd name="connsiteX2" fmla="*/ 1037874 w 1662747"/>
                    <a:gd name="connsiteY2" fmla="*/ 318877 h 2138468"/>
                    <a:gd name="connsiteX3" fmla="*/ 1435606 w 1662747"/>
                    <a:gd name="connsiteY3" fmla="*/ 887503 h 2138468"/>
                    <a:gd name="connsiteX4" fmla="*/ 1578481 w 1662747"/>
                    <a:gd name="connsiteY4" fmla="*/ 2137854 h 2138468"/>
                    <a:gd name="connsiteX5" fmla="*/ 108456 w 1662747"/>
                    <a:gd name="connsiteY5" fmla="*/ 716053 h 2138468"/>
                    <a:gd name="connsiteX0" fmla="*/ 107801 w 1662092"/>
                    <a:gd name="connsiteY0" fmla="*/ 752109 h 2174524"/>
                    <a:gd name="connsiteX1" fmla="*/ 257026 w 1662092"/>
                    <a:gd name="connsiteY1" fmla="*/ 47858 h 2174524"/>
                    <a:gd name="connsiteX2" fmla="*/ 1418219 w 1662092"/>
                    <a:gd name="connsiteY2" fmla="*/ 158083 h 2174524"/>
                    <a:gd name="connsiteX3" fmla="*/ 1434951 w 1662092"/>
                    <a:gd name="connsiteY3" fmla="*/ 923559 h 2174524"/>
                    <a:gd name="connsiteX4" fmla="*/ 1577826 w 1662092"/>
                    <a:gd name="connsiteY4" fmla="*/ 2173910 h 2174524"/>
                    <a:gd name="connsiteX5" fmla="*/ 107801 w 1662092"/>
                    <a:gd name="connsiteY5" fmla="*/ 752109 h 2174524"/>
                    <a:gd name="connsiteX0" fmla="*/ 107801 w 1662092"/>
                    <a:gd name="connsiteY0" fmla="*/ 718889 h 2141304"/>
                    <a:gd name="connsiteX1" fmla="*/ 257026 w 1662092"/>
                    <a:gd name="connsiteY1" fmla="*/ 14638 h 2141304"/>
                    <a:gd name="connsiteX2" fmla="*/ 1418219 w 1662092"/>
                    <a:gd name="connsiteY2" fmla="*/ 124863 h 2141304"/>
                    <a:gd name="connsiteX3" fmla="*/ 1434951 w 1662092"/>
                    <a:gd name="connsiteY3" fmla="*/ 890339 h 2141304"/>
                    <a:gd name="connsiteX4" fmla="*/ 1577826 w 1662092"/>
                    <a:gd name="connsiteY4" fmla="*/ 2140690 h 2141304"/>
                    <a:gd name="connsiteX5" fmla="*/ 107801 w 1662092"/>
                    <a:gd name="connsiteY5" fmla="*/ 718889 h 2141304"/>
                    <a:gd name="connsiteX0" fmla="*/ 107801 w 1662092"/>
                    <a:gd name="connsiteY0" fmla="*/ 719854 h 2142269"/>
                    <a:gd name="connsiteX1" fmla="*/ 257026 w 1662092"/>
                    <a:gd name="connsiteY1" fmla="*/ 15603 h 2142269"/>
                    <a:gd name="connsiteX2" fmla="*/ 1418219 w 1662092"/>
                    <a:gd name="connsiteY2" fmla="*/ 125828 h 2142269"/>
                    <a:gd name="connsiteX3" fmla="*/ 1434951 w 1662092"/>
                    <a:gd name="connsiteY3" fmla="*/ 891304 h 2142269"/>
                    <a:gd name="connsiteX4" fmla="*/ 1577826 w 1662092"/>
                    <a:gd name="connsiteY4" fmla="*/ 2141655 h 2142269"/>
                    <a:gd name="connsiteX5" fmla="*/ 107801 w 1662092"/>
                    <a:gd name="connsiteY5" fmla="*/ 719854 h 2142269"/>
                    <a:gd name="connsiteX0" fmla="*/ 119483 w 1673774"/>
                    <a:gd name="connsiteY0" fmla="*/ 664911 h 2087326"/>
                    <a:gd name="connsiteX1" fmla="*/ 236958 w 1673774"/>
                    <a:gd name="connsiteY1" fmla="*/ 17810 h 2087326"/>
                    <a:gd name="connsiteX2" fmla="*/ 1429901 w 1673774"/>
                    <a:gd name="connsiteY2" fmla="*/ 70885 h 2087326"/>
                    <a:gd name="connsiteX3" fmla="*/ 1446633 w 1673774"/>
                    <a:gd name="connsiteY3" fmla="*/ 836361 h 2087326"/>
                    <a:gd name="connsiteX4" fmla="*/ 1589508 w 1673774"/>
                    <a:gd name="connsiteY4" fmla="*/ 2086712 h 2087326"/>
                    <a:gd name="connsiteX5" fmla="*/ 119483 w 1673774"/>
                    <a:gd name="connsiteY5" fmla="*/ 664911 h 2087326"/>
                    <a:gd name="connsiteX0" fmla="*/ 119483 w 1673774"/>
                    <a:gd name="connsiteY0" fmla="*/ 667335 h 2089750"/>
                    <a:gd name="connsiteX1" fmla="*/ 236958 w 1673774"/>
                    <a:gd name="connsiteY1" fmla="*/ 20234 h 2089750"/>
                    <a:gd name="connsiteX2" fmla="*/ 1429901 w 1673774"/>
                    <a:gd name="connsiteY2" fmla="*/ 73309 h 2089750"/>
                    <a:gd name="connsiteX3" fmla="*/ 1446633 w 1673774"/>
                    <a:gd name="connsiteY3" fmla="*/ 838785 h 2089750"/>
                    <a:gd name="connsiteX4" fmla="*/ 1589508 w 1673774"/>
                    <a:gd name="connsiteY4" fmla="*/ 2089136 h 2089750"/>
                    <a:gd name="connsiteX5" fmla="*/ 119483 w 1673774"/>
                    <a:gd name="connsiteY5" fmla="*/ 667335 h 2089750"/>
                    <a:gd name="connsiteX0" fmla="*/ 119483 w 2093857"/>
                    <a:gd name="connsiteY0" fmla="*/ 667335 h 2089136"/>
                    <a:gd name="connsiteX1" fmla="*/ 236958 w 2093857"/>
                    <a:gd name="connsiteY1" fmla="*/ 20234 h 2089136"/>
                    <a:gd name="connsiteX2" fmla="*/ 1429901 w 2093857"/>
                    <a:gd name="connsiteY2" fmla="*/ 73309 h 2089136"/>
                    <a:gd name="connsiteX3" fmla="*/ 2075283 w 2093857"/>
                    <a:gd name="connsiteY3" fmla="*/ 660985 h 2089136"/>
                    <a:gd name="connsiteX4" fmla="*/ 1589508 w 2093857"/>
                    <a:gd name="connsiteY4" fmla="*/ 2089136 h 2089136"/>
                    <a:gd name="connsiteX5" fmla="*/ 119483 w 2093857"/>
                    <a:gd name="connsiteY5" fmla="*/ 667335 h 2089136"/>
                    <a:gd name="connsiteX0" fmla="*/ 119483 w 2075478"/>
                    <a:gd name="connsiteY0" fmla="*/ 685866 h 2107667"/>
                    <a:gd name="connsiteX1" fmla="*/ 236958 w 2075478"/>
                    <a:gd name="connsiteY1" fmla="*/ 38765 h 2107667"/>
                    <a:gd name="connsiteX2" fmla="*/ 1429901 w 2075478"/>
                    <a:gd name="connsiteY2" fmla="*/ 91840 h 2107667"/>
                    <a:gd name="connsiteX3" fmla="*/ 1645800 w 2075478"/>
                    <a:gd name="connsiteY3" fmla="*/ 244240 h 2107667"/>
                    <a:gd name="connsiteX4" fmla="*/ 2075283 w 2075478"/>
                    <a:gd name="connsiteY4" fmla="*/ 679516 h 2107667"/>
                    <a:gd name="connsiteX5" fmla="*/ 1589508 w 2075478"/>
                    <a:gd name="connsiteY5" fmla="*/ 2107667 h 2107667"/>
                    <a:gd name="connsiteX6" fmla="*/ 119483 w 2075478"/>
                    <a:gd name="connsiteY6" fmla="*/ 685866 h 2107667"/>
                    <a:gd name="connsiteX0" fmla="*/ 119483 w 2075464"/>
                    <a:gd name="connsiteY0" fmla="*/ 894686 h 2316487"/>
                    <a:gd name="connsiteX1" fmla="*/ 236958 w 2075464"/>
                    <a:gd name="connsiteY1" fmla="*/ 247585 h 2316487"/>
                    <a:gd name="connsiteX2" fmla="*/ 1429901 w 2075464"/>
                    <a:gd name="connsiteY2" fmla="*/ 300660 h 2316487"/>
                    <a:gd name="connsiteX3" fmla="*/ 1620400 w 2075464"/>
                    <a:gd name="connsiteY3" fmla="*/ 14910 h 2316487"/>
                    <a:gd name="connsiteX4" fmla="*/ 2075283 w 2075464"/>
                    <a:gd name="connsiteY4" fmla="*/ 888336 h 2316487"/>
                    <a:gd name="connsiteX5" fmla="*/ 1589508 w 2075464"/>
                    <a:gd name="connsiteY5" fmla="*/ 2316487 h 2316487"/>
                    <a:gd name="connsiteX6" fmla="*/ 119483 w 2075464"/>
                    <a:gd name="connsiteY6" fmla="*/ 894686 h 2316487"/>
                    <a:gd name="connsiteX0" fmla="*/ 119483 w 2075464"/>
                    <a:gd name="connsiteY0" fmla="*/ 962437 h 2384238"/>
                    <a:gd name="connsiteX1" fmla="*/ 236958 w 2075464"/>
                    <a:gd name="connsiteY1" fmla="*/ 315336 h 2384238"/>
                    <a:gd name="connsiteX2" fmla="*/ 1429901 w 2075464"/>
                    <a:gd name="connsiteY2" fmla="*/ 368411 h 2384238"/>
                    <a:gd name="connsiteX3" fmla="*/ 1620400 w 2075464"/>
                    <a:gd name="connsiteY3" fmla="*/ 82661 h 2384238"/>
                    <a:gd name="connsiteX4" fmla="*/ 2075283 w 2075464"/>
                    <a:gd name="connsiteY4" fmla="*/ 956087 h 2384238"/>
                    <a:gd name="connsiteX5" fmla="*/ 1589508 w 2075464"/>
                    <a:gd name="connsiteY5" fmla="*/ 2384238 h 2384238"/>
                    <a:gd name="connsiteX6" fmla="*/ 119483 w 2075464"/>
                    <a:gd name="connsiteY6" fmla="*/ 962437 h 2384238"/>
                    <a:gd name="connsiteX0" fmla="*/ 119483 w 2075464"/>
                    <a:gd name="connsiteY0" fmla="*/ 960703 h 2382504"/>
                    <a:gd name="connsiteX1" fmla="*/ 236958 w 2075464"/>
                    <a:gd name="connsiteY1" fmla="*/ 313602 h 2382504"/>
                    <a:gd name="connsiteX2" fmla="*/ 1429901 w 2075464"/>
                    <a:gd name="connsiteY2" fmla="*/ 366677 h 2382504"/>
                    <a:gd name="connsiteX3" fmla="*/ 1620400 w 2075464"/>
                    <a:gd name="connsiteY3" fmla="*/ 80927 h 2382504"/>
                    <a:gd name="connsiteX4" fmla="*/ 2075283 w 2075464"/>
                    <a:gd name="connsiteY4" fmla="*/ 954353 h 2382504"/>
                    <a:gd name="connsiteX5" fmla="*/ 1589508 w 2075464"/>
                    <a:gd name="connsiteY5" fmla="*/ 2382504 h 2382504"/>
                    <a:gd name="connsiteX6" fmla="*/ 119483 w 2075464"/>
                    <a:gd name="connsiteY6" fmla="*/ 960703 h 2382504"/>
                    <a:gd name="connsiteX0" fmla="*/ 119483 w 2075464"/>
                    <a:gd name="connsiteY0" fmla="*/ 935238 h 2357039"/>
                    <a:gd name="connsiteX1" fmla="*/ 236958 w 2075464"/>
                    <a:gd name="connsiteY1" fmla="*/ 288137 h 2357039"/>
                    <a:gd name="connsiteX2" fmla="*/ 1429901 w 2075464"/>
                    <a:gd name="connsiteY2" fmla="*/ 341212 h 2357039"/>
                    <a:gd name="connsiteX3" fmla="*/ 1620400 w 2075464"/>
                    <a:gd name="connsiteY3" fmla="*/ 55462 h 2357039"/>
                    <a:gd name="connsiteX4" fmla="*/ 2075283 w 2075464"/>
                    <a:gd name="connsiteY4" fmla="*/ 928888 h 2357039"/>
                    <a:gd name="connsiteX5" fmla="*/ 1589508 w 2075464"/>
                    <a:gd name="connsiteY5" fmla="*/ 2357039 h 2357039"/>
                    <a:gd name="connsiteX6" fmla="*/ 119483 w 2075464"/>
                    <a:gd name="connsiteY6" fmla="*/ 935238 h 2357039"/>
                    <a:gd name="connsiteX0" fmla="*/ 119483 w 2075464"/>
                    <a:gd name="connsiteY0" fmla="*/ 958320 h 2380121"/>
                    <a:gd name="connsiteX1" fmla="*/ 236958 w 2075464"/>
                    <a:gd name="connsiteY1" fmla="*/ 311219 h 2380121"/>
                    <a:gd name="connsiteX2" fmla="*/ 1429901 w 2075464"/>
                    <a:gd name="connsiteY2" fmla="*/ 364294 h 2380121"/>
                    <a:gd name="connsiteX3" fmla="*/ 1620400 w 2075464"/>
                    <a:gd name="connsiteY3" fmla="*/ 78544 h 2380121"/>
                    <a:gd name="connsiteX4" fmla="*/ 2075283 w 2075464"/>
                    <a:gd name="connsiteY4" fmla="*/ 951970 h 2380121"/>
                    <a:gd name="connsiteX5" fmla="*/ 1589508 w 2075464"/>
                    <a:gd name="connsiteY5" fmla="*/ 2380121 h 2380121"/>
                    <a:gd name="connsiteX6" fmla="*/ 119483 w 2075464"/>
                    <a:gd name="connsiteY6" fmla="*/ 958320 h 2380121"/>
                    <a:gd name="connsiteX0" fmla="*/ 124497 w 2080478"/>
                    <a:gd name="connsiteY0" fmla="*/ 958320 h 2380121"/>
                    <a:gd name="connsiteX1" fmla="*/ 229272 w 2080478"/>
                    <a:gd name="connsiteY1" fmla="*/ 285819 h 2380121"/>
                    <a:gd name="connsiteX2" fmla="*/ 1434915 w 2080478"/>
                    <a:gd name="connsiteY2" fmla="*/ 364294 h 2380121"/>
                    <a:gd name="connsiteX3" fmla="*/ 1625414 w 2080478"/>
                    <a:gd name="connsiteY3" fmla="*/ 78544 h 2380121"/>
                    <a:gd name="connsiteX4" fmla="*/ 2080297 w 2080478"/>
                    <a:gd name="connsiteY4" fmla="*/ 951970 h 2380121"/>
                    <a:gd name="connsiteX5" fmla="*/ 1594522 w 2080478"/>
                    <a:gd name="connsiteY5" fmla="*/ 2380121 h 2380121"/>
                    <a:gd name="connsiteX6" fmla="*/ 124497 w 2080478"/>
                    <a:gd name="connsiteY6" fmla="*/ 958320 h 2380121"/>
                    <a:gd name="connsiteX0" fmla="*/ 124497 w 2157824"/>
                    <a:gd name="connsiteY0" fmla="*/ 958320 h 2380121"/>
                    <a:gd name="connsiteX1" fmla="*/ 229272 w 2157824"/>
                    <a:gd name="connsiteY1" fmla="*/ 285819 h 2380121"/>
                    <a:gd name="connsiteX2" fmla="*/ 1434915 w 2157824"/>
                    <a:gd name="connsiteY2" fmla="*/ 364294 h 2380121"/>
                    <a:gd name="connsiteX3" fmla="*/ 1625414 w 2157824"/>
                    <a:gd name="connsiteY3" fmla="*/ 78544 h 2380121"/>
                    <a:gd name="connsiteX4" fmla="*/ 2080297 w 2157824"/>
                    <a:gd name="connsiteY4" fmla="*/ 951970 h 2380121"/>
                    <a:gd name="connsiteX5" fmla="*/ 1594522 w 2157824"/>
                    <a:gd name="connsiteY5" fmla="*/ 2380121 h 2380121"/>
                    <a:gd name="connsiteX6" fmla="*/ 124497 w 2157824"/>
                    <a:gd name="connsiteY6" fmla="*/ 958320 h 2380121"/>
                    <a:gd name="connsiteX0" fmla="*/ 124497 w 2157824"/>
                    <a:gd name="connsiteY0" fmla="*/ 958320 h 2380121"/>
                    <a:gd name="connsiteX1" fmla="*/ 229272 w 2157824"/>
                    <a:gd name="connsiteY1" fmla="*/ 285819 h 2380121"/>
                    <a:gd name="connsiteX2" fmla="*/ 1434915 w 2157824"/>
                    <a:gd name="connsiteY2" fmla="*/ 364294 h 2380121"/>
                    <a:gd name="connsiteX3" fmla="*/ 1625414 w 2157824"/>
                    <a:gd name="connsiteY3" fmla="*/ 78544 h 2380121"/>
                    <a:gd name="connsiteX4" fmla="*/ 2080297 w 2157824"/>
                    <a:gd name="connsiteY4" fmla="*/ 951970 h 2380121"/>
                    <a:gd name="connsiteX5" fmla="*/ 1594522 w 2157824"/>
                    <a:gd name="connsiteY5" fmla="*/ 2380121 h 2380121"/>
                    <a:gd name="connsiteX6" fmla="*/ 124497 w 2157824"/>
                    <a:gd name="connsiteY6" fmla="*/ 958320 h 2380121"/>
                    <a:gd name="connsiteX0" fmla="*/ 124497 w 2180726"/>
                    <a:gd name="connsiteY0" fmla="*/ 958320 h 2380121"/>
                    <a:gd name="connsiteX1" fmla="*/ 229272 w 2180726"/>
                    <a:gd name="connsiteY1" fmla="*/ 285819 h 2380121"/>
                    <a:gd name="connsiteX2" fmla="*/ 1434915 w 2180726"/>
                    <a:gd name="connsiteY2" fmla="*/ 364294 h 2380121"/>
                    <a:gd name="connsiteX3" fmla="*/ 1625414 w 2180726"/>
                    <a:gd name="connsiteY3" fmla="*/ 78544 h 2380121"/>
                    <a:gd name="connsiteX4" fmla="*/ 2105697 w 2180726"/>
                    <a:gd name="connsiteY4" fmla="*/ 951970 h 2380121"/>
                    <a:gd name="connsiteX5" fmla="*/ 1594522 w 2180726"/>
                    <a:gd name="connsiteY5" fmla="*/ 2380121 h 2380121"/>
                    <a:gd name="connsiteX6" fmla="*/ 124497 w 2180726"/>
                    <a:gd name="connsiteY6" fmla="*/ 958320 h 2380121"/>
                    <a:gd name="connsiteX0" fmla="*/ 122493 w 2178722"/>
                    <a:gd name="connsiteY0" fmla="*/ 958320 h 2380121"/>
                    <a:gd name="connsiteX1" fmla="*/ 227268 w 2178722"/>
                    <a:gd name="connsiteY1" fmla="*/ 285819 h 2380121"/>
                    <a:gd name="connsiteX2" fmla="*/ 1388461 w 2178722"/>
                    <a:gd name="connsiteY2" fmla="*/ 364294 h 2380121"/>
                    <a:gd name="connsiteX3" fmla="*/ 1623410 w 2178722"/>
                    <a:gd name="connsiteY3" fmla="*/ 78544 h 2380121"/>
                    <a:gd name="connsiteX4" fmla="*/ 2103693 w 2178722"/>
                    <a:gd name="connsiteY4" fmla="*/ 951970 h 2380121"/>
                    <a:gd name="connsiteX5" fmla="*/ 1592518 w 2178722"/>
                    <a:gd name="connsiteY5" fmla="*/ 2380121 h 2380121"/>
                    <a:gd name="connsiteX6" fmla="*/ 122493 w 2178722"/>
                    <a:gd name="connsiteY6" fmla="*/ 958320 h 2380121"/>
                    <a:gd name="connsiteX0" fmla="*/ 174666 w 2506610"/>
                    <a:gd name="connsiteY0" fmla="*/ 958320 h 2475371"/>
                    <a:gd name="connsiteX1" fmla="*/ 279441 w 2506610"/>
                    <a:gd name="connsiteY1" fmla="*/ 285819 h 2475371"/>
                    <a:gd name="connsiteX2" fmla="*/ 1440634 w 2506610"/>
                    <a:gd name="connsiteY2" fmla="*/ 364294 h 2475371"/>
                    <a:gd name="connsiteX3" fmla="*/ 1675583 w 2506610"/>
                    <a:gd name="connsiteY3" fmla="*/ 78544 h 2475371"/>
                    <a:gd name="connsiteX4" fmla="*/ 2155866 w 2506610"/>
                    <a:gd name="connsiteY4" fmla="*/ 951970 h 2475371"/>
                    <a:gd name="connsiteX5" fmla="*/ 2355891 w 2506610"/>
                    <a:gd name="connsiteY5" fmla="*/ 2475371 h 2475371"/>
                    <a:gd name="connsiteX6" fmla="*/ 174666 w 2506610"/>
                    <a:gd name="connsiteY6" fmla="*/ 958320 h 2475371"/>
                    <a:gd name="connsiteX0" fmla="*/ 174666 w 2461472"/>
                    <a:gd name="connsiteY0" fmla="*/ 958320 h 2476633"/>
                    <a:gd name="connsiteX1" fmla="*/ 279441 w 2461472"/>
                    <a:gd name="connsiteY1" fmla="*/ 285819 h 2476633"/>
                    <a:gd name="connsiteX2" fmla="*/ 1440634 w 2461472"/>
                    <a:gd name="connsiteY2" fmla="*/ 364294 h 2476633"/>
                    <a:gd name="connsiteX3" fmla="*/ 1675583 w 2461472"/>
                    <a:gd name="connsiteY3" fmla="*/ 78544 h 2476633"/>
                    <a:gd name="connsiteX4" fmla="*/ 2155866 w 2461472"/>
                    <a:gd name="connsiteY4" fmla="*/ 951970 h 2476633"/>
                    <a:gd name="connsiteX5" fmla="*/ 2355891 w 2461472"/>
                    <a:gd name="connsiteY5" fmla="*/ 2475371 h 2476633"/>
                    <a:gd name="connsiteX6" fmla="*/ 174666 w 2461472"/>
                    <a:gd name="connsiteY6" fmla="*/ 958320 h 2476633"/>
                    <a:gd name="connsiteX0" fmla="*/ 174666 w 2515074"/>
                    <a:gd name="connsiteY0" fmla="*/ 958320 h 2475823"/>
                    <a:gd name="connsiteX1" fmla="*/ 279441 w 2515074"/>
                    <a:gd name="connsiteY1" fmla="*/ 285819 h 2475823"/>
                    <a:gd name="connsiteX2" fmla="*/ 1440634 w 2515074"/>
                    <a:gd name="connsiteY2" fmla="*/ 364294 h 2475823"/>
                    <a:gd name="connsiteX3" fmla="*/ 1675583 w 2515074"/>
                    <a:gd name="connsiteY3" fmla="*/ 78544 h 2475823"/>
                    <a:gd name="connsiteX4" fmla="*/ 2155866 w 2515074"/>
                    <a:gd name="connsiteY4" fmla="*/ 951970 h 2475823"/>
                    <a:gd name="connsiteX5" fmla="*/ 2355891 w 2515074"/>
                    <a:gd name="connsiteY5" fmla="*/ 2475371 h 2475823"/>
                    <a:gd name="connsiteX6" fmla="*/ 174666 w 2515074"/>
                    <a:gd name="connsiteY6" fmla="*/ 958320 h 2475823"/>
                    <a:gd name="connsiteX0" fmla="*/ 174666 w 2515074"/>
                    <a:gd name="connsiteY0" fmla="*/ 958320 h 2569994"/>
                    <a:gd name="connsiteX1" fmla="*/ 279441 w 2515074"/>
                    <a:gd name="connsiteY1" fmla="*/ 285819 h 2569994"/>
                    <a:gd name="connsiteX2" fmla="*/ 1440634 w 2515074"/>
                    <a:gd name="connsiteY2" fmla="*/ 364294 h 2569994"/>
                    <a:gd name="connsiteX3" fmla="*/ 1675583 w 2515074"/>
                    <a:gd name="connsiteY3" fmla="*/ 78544 h 2569994"/>
                    <a:gd name="connsiteX4" fmla="*/ 2155866 w 2515074"/>
                    <a:gd name="connsiteY4" fmla="*/ 951970 h 2569994"/>
                    <a:gd name="connsiteX5" fmla="*/ 2355891 w 2515074"/>
                    <a:gd name="connsiteY5" fmla="*/ 2475371 h 2569994"/>
                    <a:gd name="connsiteX6" fmla="*/ 1897833 w 2515074"/>
                    <a:gd name="connsiteY6" fmla="*/ 2250245 h 2569994"/>
                    <a:gd name="connsiteX7" fmla="*/ 174666 w 2515074"/>
                    <a:gd name="connsiteY7" fmla="*/ 958320 h 2569994"/>
                    <a:gd name="connsiteX0" fmla="*/ 141019 w 2345460"/>
                    <a:gd name="connsiteY0" fmla="*/ 958320 h 2490669"/>
                    <a:gd name="connsiteX1" fmla="*/ 245794 w 2345460"/>
                    <a:gd name="connsiteY1" fmla="*/ 285819 h 2490669"/>
                    <a:gd name="connsiteX2" fmla="*/ 1406987 w 2345460"/>
                    <a:gd name="connsiteY2" fmla="*/ 364294 h 2490669"/>
                    <a:gd name="connsiteX3" fmla="*/ 1641936 w 2345460"/>
                    <a:gd name="connsiteY3" fmla="*/ 78544 h 2490669"/>
                    <a:gd name="connsiteX4" fmla="*/ 2122219 w 2345460"/>
                    <a:gd name="connsiteY4" fmla="*/ 951970 h 2490669"/>
                    <a:gd name="connsiteX5" fmla="*/ 2322244 w 2345460"/>
                    <a:gd name="connsiteY5" fmla="*/ 2475371 h 2490669"/>
                    <a:gd name="connsiteX6" fmla="*/ 1864186 w 2345460"/>
                    <a:gd name="connsiteY6" fmla="*/ 1691445 h 2490669"/>
                    <a:gd name="connsiteX7" fmla="*/ 141019 w 2345460"/>
                    <a:gd name="connsiteY7" fmla="*/ 958320 h 2490669"/>
                    <a:gd name="connsiteX0" fmla="*/ 141019 w 2469987"/>
                    <a:gd name="connsiteY0" fmla="*/ 958320 h 2317568"/>
                    <a:gd name="connsiteX1" fmla="*/ 245794 w 2469987"/>
                    <a:gd name="connsiteY1" fmla="*/ 285819 h 2317568"/>
                    <a:gd name="connsiteX2" fmla="*/ 1406987 w 2469987"/>
                    <a:gd name="connsiteY2" fmla="*/ 364294 h 2317568"/>
                    <a:gd name="connsiteX3" fmla="*/ 1641936 w 2469987"/>
                    <a:gd name="connsiteY3" fmla="*/ 78544 h 2317568"/>
                    <a:gd name="connsiteX4" fmla="*/ 2122219 w 2469987"/>
                    <a:gd name="connsiteY4" fmla="*/ 951970 h 2317568"/>
                    <a:gd name="connsiteX5" fmla="*/ 2461944 w 2469987"/>
                    <a:gd name="connsiteY5" fmla="*/ 2297571 h 2317568"/>
                    <a:gd name="connsiteX6" fmla="*/ 1864186 w 2469987"/>
                    <a:gd name="connsiteY6" fmla="*/ 1691445 h 2317568"/>
                    <a:gd name="connsiteX7" fmla="*/ 141019 w 2469987"/>
                    <a:gd name="connsiteY7" fmla="*/ 958320 h 2317568"/>
                    <a:gd name="connsiteX0" fmla="*/ 141019 w 2466573"/>
                    <a:gd name="connsiteY0" fmla="*/ 958320 h 2298716"/>
                    <a:gd name="connsiteX1" fmla="*/ 245794 w 2466573"/>
                    <a:gd name="connsiteY1" fmla="*/ 285819 h 2298716"/>
                    <a:gd name="connsiteX2" fmla="*/ 1406987 w 2466573"/>
                    <a:gd name="connsiteY2" fmla="*/ 364294 h 2298716"/>
                    <a:gd name="connsiteX3" fmla="*/ 1641936 w 2466573"/>
                    <a:gd name="connsiteY3" fmla="*/ 78544 h 2298716"/>
                    <a:gd name="connsiteX4" fmla="*/ 2122219 w 2466573"/>
                    <a:gd name="connsiteY4" fmla="*/ 951970 h 2298716"/>
                    <a:gd name="connsiteX5" fmla="*/ 2461944 w 2466573"/>
                    <a:gd name="connsiteY5" fmla="*/ 2297571 h 2298716"/>
                    <a:gd name="connsiteX6" fmla="*/ 1864186 w 2466573"/>
                    <a:gd name="connsiteY6" fmla="*/ 1691445 h 2298716"/>
                    <a:gd name="connsiteX7" fmla="*/ 141019 w 2466573"/>
                    <a:gd name="connsiteY7" fmla="*/ 958320 h 2298716"/>
                    <a:gd name="connsiteX0" fmla="*/ 141019 w 2466573"/>
                    <a:gd name="connsiteY0" fmla="*/ 958320 h 2298716"/>
                    <a:gd name="connsiteX1" fmla="*/ 245794 w 2466573"/>
                    <a:gd name="connsiteY1" fmla="*/ 285819 h 2298716"/>
                    <a:gd name="connsiteX2" fmla="*/ 1406987 w 2466573"/>
                    <a:gd name="connsiteY2" fmla="*/ 364294 h 2298716"/>
                    <a:gd name="connsiteX3" fmla="*/ 1641936 w 2466573"/>
                    <a:gd name="connsiteY3" fmla="*/ 78544 h 2298716"/>
                    <a:gd name="connsiteX4" fmla="*/ 2122219 w 2466573"/>
                    <a:gd name="connsiteY4" fmla="*/ 951970 h 2298716"/>
                    <a:gd name="connsiteX5" fmla="*/ 2461944 w 2466573"/>
                    <a:gd name="connsiteY5" fmla="*/ 2297571 h 2298716"/>
                    <a:gd name="connsiteX6" fmla="*/ 1864186 w 2466573"/>
                    <a:gd name="connsiteY6" fmla="*/ 1691445 h 2298716"/>
                    <a:gd name="connsiteX7" fmla="*/ 1330786 w 2466573"/>
                    <a:gd name="connsiteY7" fmla="*/ 1443795 h 2298716"/>
                    <a:gd name="connsiteX8" fmla="*/ 141019 w 2466573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71002 w 2396556"/>
                    <a:gd name="connsiteY0" fmla="*/ 958320 h 2298716"/>
                    <a:gd name="connsiteX1" fmla="*/ 175777 w 2396556"/>
                    <a:gd name="connsiteY1" fmla="*/ 285819 h 2298716"/>
                    <a:gd name="connsiteX2" fmla="*/ 1336970 w 2396556"/>
                    <a:gd name="connsiteY2" fmla="*/ 364294 h 2298716"/>
                    <a:gd name="connsiteX3" fmla="*/ 1571919 w 2396556"/>
                    <a:gd name="connsiteY3" fmla="*/ 78544 h 2298716"/>
                    <a:gd name="connsiteX4" fmla="*/ 2052202 w 2396556"/>
                    <a:gd name="connsiteY4" fmla="*/ 951970 h 2298716"/>
                    <a:gd name="connsiteX5" fmla="*/ 2391927 w 2396556"/>
                    <a:gd name="connsiteY5" fmla="*/ 2297571 h 2298716"/>
                    <a:gd name="connsiteX6" fmla="*/ 1794169 w 2396556"/>
                    <a:gd name="connsiteY6" fmla="*/ 1691445 h 2298716"/>
                    <a:gd name="connsiteX7" fmla="*/ 1406819 w 2396556"/>
                    <a:gd name="connsiteY7" fmla="*/ 2186745 h 2298716"/>
                    <a:gd name="connsiteX8" fmla="*/ 828969 w 2396556"/>
                    <a:gd name="connsiteY8" fmla="*/ 1494595 h 2298716"/>
                    <a:gd name="connsiteX9" fmla="*/ 71002 w 2396556"/>
                    <a:gd name="connsiteY9" fmla="*/ 958320 h 2298716"/>
                    <a:gd name="connsiteX0" fmla="*/ 68748 w 2394302"/>
                    <a:gd name="connsiteY0" fmla="*/ 958320 h 2298716"/>
                    <a:gd name="connsiteX1" fmla="*/ 173523 w 2394302"/>
                    <a:gd name="connsiteY1" fmla="*/ 285819 h 2298716"/>
                    <a:gd name="connsiteX2" fmla="*/ 1334716 w 2394302"/>
                    <a:gd name="connsiteY2" fmla="*/ 364294 h 2298716"/>
                    <a:gd name="connsiteX3" fmla="*/ 1569665 w 2394302"/>
                    <a:gd name="connsiteY3" fmla="*/ 78544 h 2298716"/>
                    <a:gd name="connsiteX4" fmla="*/ 2049948 w 2394302"/>
                    <a:gd name="connsiteY4" fmla="*/ 951970 h 2298716"/>
                    <a:gd name="connsiteX5" fmla="*/ 2389673 w 2394302"/>
                    <a:gd name="connsiteY5" fmla="*/ 2297571 h 2298716"/>
                    <a:gd name="connsiteX6" fmla="*/ 1791915 w 2394302"/>
                    <a:gd name="connsiteY6" fmla="*/ 1691445 h 2298716"/>
                    <a:gd name="connsiteX7" fmla="*/ 1404565 w 2394302"/>
                    <a:gd name="connsiteY7" fmla="*/ 2186745 h 2298716"/>
                    <a:gd name="connsiteX8" fmla="*/ 794965 w 2394302"/>
                    <a:gd name="connsiteY8" fmla="*/ 1507295 h 2298716"/>
                    <a:gd name="connsiteX9" fmla="*/ 68748 w 2394302"/>
                    <a:gd name="connsiteY9" fmla="*/ 958320 h 2298716"/>
                    <a:gd name="connsiteX0" fmla="*/ 68748 w 2394302"/>
                    <a:gd name="connsiteY0" fmla="*/ 958320 h 2298716"/>
                    <a:gd name="connsiteX1" fmla="*/ 173523 w 2394302"/>
                    <a:gd name="connsiteY1" fmla="*/ 285819 h 2298716"/>
                    <a:gd name="connsiteX2" fmla="*/ 1334716 w 2394302"/>
                    <a:gd name="connsiteY2" fmla="*/ 364294 h 2298716"/>
                    <a:gd name="connsiteX3" fmla="*/ 1569665 w 2394302"/>
                    <a:gd name="connsiteY3" fmla="*/ 78544 h 2298716"/>
                    <a:gd name="connsiteX4" fmla="*/ 2049948 w 2394302"/>
                    <a:gd name="connsiteY4" fmla="*/ 951970 h 2298716"/>
                    <a:gd name="connsiteX5" fmla="*/ 2389673 w 2394302"/>
                    <a:gd name="connsiteY5" fmla="*/ 2297571 h 2298716"/>
                    <a:gd name="connsiteX6" fmla="*/ 1791915 w 2394302"/>
                    <a:gd name="connsiteY6" fmla="*/ 1691445 h 2298716"/>
                    <a:gd name="connsiteX7" fmla="*/ 1404565 w 2394302"/>
                    <a:gd name="connsiteY7" fmla="*/ 2186745 h 2298716"/>
                    <a:gd name="connsiteX8" fmla="*/ 794965 w 2394302"/>
                    <a:gd name="connsiteY8" fmla="*/ 1507295 h 2298716"/>
                    <a:gd name="connsiteX9" fmla="*/ 68748 w 2394302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70339 h 2310735"/>
                    <a:gd name="connsiteX1" fmla="*/ 176228 w 2397007"/>
                    <a:gd name="connsiteY1" fmla="*/ 297838 h 2310735"/>
                    <a:gd name="connsiteX2" fmla="*/ 1337421 w 2397007"/>
                    <a:gd name="connsiteY2" fmla="*/ 376313 h 2310735"/>
                    <a:gd name="connsiteX3" fmla="*/ 1572370 w 2397007"/>
                    <a:gd name="connsiteY3" fmla="*/ 90563 h 2310735"/>
                    <a:gd name="connsiteX4" fmla="*/ 2052653 w 2397007"/>
                    <a:gd name="connsiteY4" fmla="*/ 963989 h 2310735"/>
                    <a:gd name="connsiteX5" fmla="*/ 2392378 w 2397007"/>
                    <a:gd name="connsiteY5" fmla="*/ 2309590 h 2310735"/>
                    <a:gd name="connsiteX6" fmla="*/ 1794620 w 2397007"/>
                    <a:gd name="connsiteY6" fmla="*/ 1703464 h 2310735"/>
                    <a:gd name="connsiteX7" fmla="*/ 1407270 w 2397007"/>
                    <a:gd name="connsiteY7" fmla="*/ 2198764 h 2310735"/>
                    <a:gd name="connsiteX8" fmla="*/ 835770 w 2397007"/>
                    <a:gd name="connsiteY8" fmla="*/ 1817764 h 2310735"/>
                    <a:gd name="connsiteX9" fmla="*/ 71453 w 2397007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79388 w 2404942"/>
                    <a:gd name="connsiteY0" fmla="*/ 970339 h 2310735"/>
                    <a:gd name="connsiteX1" fmla="*/ 184163 w 2404942"/>
                    <a:gd name="connsiteY1" fmla="*/ 297838 h 2310735"/>
                    <a:gd name="connsiteX2" fmla="*/ 1345356 w 2404942"/>
                    <a:gd name="connsiteY2" fmla="*/ 376313 h 2310735"/>
                    <a:gd name="connsiteX3" fmla="*/ 1580305 w 2404942"/>
                    <a:gd name="connsiteY3" fmla="*/ 90563 h 2310735"/>
                    <a:gd name="connsiteX4" fmla="*/ 2060588 w 2404942"/>
                    <a:gd name="connsiteY4" fmla="*/ 963989 h 2310735"/>
                    <a:gd name="connsiteX5" fmla="*/ 2400313 w 2404942"/>
                    <a:gd name="connsiteY5" fmla="*/ 2309590 h 2310735"/>
                    <a:gd name="connsiteX6" fmla="*/ 1802555 w 2404942"/>
                    <a:gd name="connsiteY6" fmla="*/ 1703464 h 2310735"/>
                    <a:gd name="connsiteX7" fmla="*/ 1415205 w 2404942"/>
                    <a:gd name="connsiteY7" fmla="*/ 2198764 h 2310735"/>
                    <a:gd name="connsiteX8" fmla="*/ 843705 w 2404942"/>
                    <a:gd name="connsiteY8" fmla="*/ 1817764 h 2310735"/>
                    <a:gd name="connsiteX9" fmla="*/ 79388 w 2404942"/>
                    <a:gd name="connsiteY9" fmla="*/ 970339 h 2310735"/>
                    <a:gd name="connsiteX0" fmla="*/ 114214 w 2338168"/>
                    <a:gd name="connsiteY0" fmla="*/ 1205289 h 2310735"/>
                    <a:gd name="connsiteX1" fmla="*/ 117389 w 2338168"/>
                    <a:gd name="connsiteY1" fmla="*/ 297838 h 2310735"/>
                    <a:gd name="connsiteX2" fmla="*/ 1278582 w 2338168"/>
                    <a:gd name="connsiteY2" fmla="*/ 376313 h 2310735"/>
                    <a:gd name="connsiteX3" fmla="*/ 1513531 w 2338168"/>
                    <a:gd name="connsiteY3" fmla="*/ 90563 h 2310735"/>
                    <a:gd name="connsiteX4" fmla="*/ 1993814 w 2338168"/>
                    <a:gd name="connsiteY4" fmla="*/ 963989 h 2310735"/>
                    <a:gd name="connsiteX5" fmla="*/ 2333539 w 2338168"/>
                    <a:gd name="connsiteY5" fmla="*/ 2309590 h 2310735"/>
                    <a:gd name="connsiteX6" fmla="*/ 1735781 w 2338168"/>
                    <a:gd name="connsiteY6" fmla="*/ 1703464 h 2310735"/>
                    <a:gd name="connsiteX7" fmla="*/ 1348431 w 2338168"/>
                    <a:gd name="connsiteY7" fmla="*/ 2198764 h 2310735"/>
                    <a:gd name="connsiteX8" fmla="*/ 776931 w 2338168"/>
                    <a:gd name="connsiteY8" fmla="*/ 1817764 h 2310735"/>
                    <a:gd name="connsiteX9" fmla="*/ 114214 w 2338168"/>
                    <a:gd name="connsiteY9" fmla="*/ 1205289 h 2310735"/>
                    <a:gd name="connsiteX0" fmla="*/ 171059 w 2395013"/>
                    <a:gd name="connsiteY0" fmla="*/ 1205289 h 2310735"/>
                    <a:gd name="connsiteX1" fmla="*/ 174234 w 2395013"/>
                    <a:gd name="connsiteY1" fmla="*/ 297838 h 2310735"/>
                    <a:gd name="connsiteX2" fmla="*/ 1335427 w 2395013"/>
                    <a:gd name="connsiteY2" fmla="*/ 376313 h 2310735"/>
                    <a:gd name="connsiteX3" fmla="*/ 1570376 w 2395013"/>
                    <a:gd name="connsiteY3" fmla="*/ 90563 h 2310735"/>
                    <a:gd name="connsiteX4" fmla="*/ 2050659 w 2395013"/>
                    <a:gd name="connsiteY4" fmla="*/ 963989 h 2310735"/>
                    <a:gd name="connsiteX5" fmla="*/ 2390384 w 2395013"/>
                    <a:gd name="connsiteY5" fmla="*/ 2309590 h 2310735"/>
                    <a:gd name="connsiteX6" fmla="*/ 1792626 w 2395013"/>
                    <a:gd name="connsiteY6" fmla="*/ 1703464 h 2310735"/>
                    <a:gd name="connsiteX7" fmla="*/ 1405276 w 2395013"/>
                    <a:gd name="connsiteY7" fmla="*/ 2198764 h 2310735"/>
                    <a:gd name="connsiteX8" fmla="*/ 833776 w 2395013"/>
                    <a:gd name="connsiteY8" fmla="*/ 1817764 h 2310735"/>
                    <a:gd name="connsiteX9" fmla="*/ 171059 w 2395013"/>
                    <a:gd name="connsiteY9" fmla="*/ 1205289 h 2310735"/>
                    <a:gd name="connsiteX0" fmla="*/ 260369 w 2484323"/>
                    <a:gd name="connsiteY0" fmla="*/ 1205289 h 2310735"/>
                    <a:gd name="connsiteX1" fmla="*/ 263544 w 2484323"/>
                    <a:gd name="connsiteY1" fmla="*/ 297838 h 2310735"/>
                    <a:gd name="connsiteX2" fmla="*/ 1424737 w 2484323"/>
                    <a:gd name="connsiteY2" fmla="*/ 376313 h 2310735"/>
                    <a:gd name="connsiteX3" fmla="*/ 1659686 w 2484323"/>
                    <a:gd name="connsiteY3" fmla="*/ 90563 h 2310735"/>
                    <a:gd name="connsiteX4" fmla="*/ 2139969 w 2484323"/>
                    <a:gd name="connsiteY4" fmla="*/ 963989 h 2310735"/>
                    <a:gd name="connsiteX5" fmla="*/ 2479694 w 2484323"/>
                    <a:gd name="connsiteY5" fmla="*/ 2309590 h 2310735"/>
                    <a:gd name="connsiteX6" fmla="*/ 1881936 w 2484323"/>
                    <a:gd name="connsiteY6" fmla="*/ 1703464 h 2310735"/>
                    <a:gd name="connsiteX7" fmla="*/ 1494586 w 2484323"/>
                    <a:gd name="connsiteY7" fmla="*/ 2198764 h 2310735"/>
                    <a:gd name="connsiteX8" fmla="*/ 923086 w 2484323"/>
                    <a:gd name="connsiteY8" fmla="*/ 1817764 h 2310735"/>
                    <a:gd name="connsiteX9" fmla="*/ 260369 w 2484323"/>
                    <a:gd name="connsiteY9" fmla="*/ 1205289 h 2310735"/>
                    <a:gd name="connsiteX0" fmla="*/ 186157 w 2410111"/>
                    <a:gd name="connsiteY0" fmla="*/ 1205289 h 2310735"/>
                    <a:gd name="connsiteX1" fmla="*/ 189332 w 2410111"/>
                    <a:gd name="connsiteY1" fmla="*/ 297838 h 2310735"/>
                    <a:gd name="connsiteX2" fmla="*/ 1350525 w 2410111"/>
                    <a:gd name="connsiteY2" fmla="*/ 376313 h 2310735"/>
                    <a:gd name="connsiteX3" fmla="*/ 1585474 w 2410111"/>
                    <a:gd name="connsiteY3" fmla="*/ 90563 h 2310735"/>
                    <a:gd name="connsiteX4" fmla="*/ 2065757 w 2410111"/>
                    <a:gd name="connsiteY4" fmla="*/ 963989 h 2310735"/>
                    <a:gd name="connsiteX5" fmla="*/ 2405482 w 2410111"/>
                    <a:gd name="connsiteY5" fmla="*/ 2309590 h 2310735"/>
                    <a:gd name="connsiteX6" fmla="*/ 1807724 w 2410111"/>
                    <a:gd name="connsiteY6" fmla="*/ 1703464 h 2310735"/>
                    <a:gd name="connsiteX7" fmla="*/ 1420374 w 2410111"/>
                    <a:gd name="connsiteY7" fmla="*/ 2198764 h 2310735"/>
                    <a:gd name="connsiteX8" fmla="*/ 848874 w 2410111"/>
                    <a:gd name="connsiteY8" fmla="*/ 1817764 h 2310735"/>
                    <a:gd name="connsiteX9" fmla="*/ 186157 w 2410111"/>
                    <a:gd name="connsiteY9" fmla="*/ 1205289 h 2310735"/>
                    <a:gd name="connsiteX0" fmla="*/ 186157 w 2410111"/>
                    <a:gd name="connsiteY0" fmla="*/ 1205289 h 2310735"/>
                    <a:gd name="connsiteX1" fmla="*/ 189332 w 2410111"/>
                    <a:gd name="connsiteY1" fmla="*/ 297838 h 2310735"/>
                    <a:gd name="connsiteX2" fmla="*/ 1350525 w 2410111"/>
                    <a:gd name="connsiteY2" fmla="*/ 376313 h 2310735"/>
                    <a:gd name="connsiteX3" fmla="*/ 1585474 w 2410111"/>
                    <a:gd name="connsiteY3" fmla="*/ 90563 h 2310735"/>
                    <a:gd name="connsiteX4" fmla="*/ 2065757 w 2410111"/>
                    <a:gd name="connsiteY4" fmla="*/ 963989 h 2310735"/>
                    <a:gd name="connsiteX5" fmla="*/ 2405482 w 2410111"/>
                    <a:gd name="connsiteY5" fmla="*/ 2309590 h 2310735"/>
                    <a:gd name="connsiteX6" fmla="*/ 1807724 w 2410111"/>
                    <a:gd name="connsiteY6" fmla="*/ 1703464 h 2310735"/>
                    <a:gd name="connsiteX7" fmla="*/ 1420374 w 2410111"/>
                    <a:gd name="connsiteY7" fmla="*/ 2198764 h 2310735"/>
                    <a:gd name="connsiteX8" fmla="*/ 848874 w 2410111"/>
                    <a:gd name="connsiteY8" fmla="*/ 1817764 h 2310735"/>
                    <a:gd name="connsiteX9" fmla="*/ 186157 w 2410111"/>
                    <a:gd name="connsiteY9" fmla="*/ 1205289 h 2310735"/>
                    <a:gd name="connsiteX0" fmla="*/ 186157 w 2408797"/>
                    <a:gd name="connsiteY0" fmla="*/ 1205289 h 2310735"/>
                    <a:gd name="connsiteX1" fmla="*/ 189332 w 2408797"/>
                    <a:gd name="connsiteY1" fmla="*/ 297838 h 2310735"/>
                    <a:gd name="connsiteX2" fmla="*/ 1350525 w 2408797"/>
                    <a:gd name="connsiteY2" fmla="*/ 376313 h 2310735"/>
                    <a:gd name="connsiteX3" fmla="*/ 1585474 w 2408797"/>
                    <a:gd name="connsiteY3" fmla="*/ 90563 h 2310735"/>
                    <a:gd name="connsiteX4" fmla="*/ 2065757 w 2408797"/>
                    <a:gd name="connsiteY4" fmla="*/ 963989 h 2310735"/>
                    <a:gd name="connsiteX5" fmla="*/ 2405482 w 2408797"/>
                    <a:gd name="connsiteY5" fmla="*/ 2309590 h 2310735"/>
                    <a:gd name="connsiteX6" fmla="*/ 1807724 w 2408797"/>
                    <a:gd name="connsiteY6" fmla="*/ 1703464 h 2310735"/>
                    <a:gd name="connsiteX7" fmla="*/ 1420374 w 2408797"/>
                    <a:gd name="connsiteY7" fmla="*/ 2198764 h 2310735"/>
                    <a:gd name="connsiteX8" fmla="*/ 848874 w 2408797"/>
                    <a:gd name="connsiteY8" fmla="*/ 1817764 h 2310735"/>
                    <a:gd name="connsiteX9" fmla="*/ 186157 w 2408797"/>
                    <a:gd name="connsiteY9" fmla="*/ 1205289 h 2310735"/>
                    <a:gd name="connsiteX0" fmla="*/ 110508 w 2333148"/>
                    <a:gd name="connsiteY0" fmla="*/ 1545978 h 2651424"/>
                    <a:gd name="connsiteX1" fmla="*/ 113683 w 2333148"/>
                    <a:gd name="connsiteY1" fmla="*/ 638527 h 2651424"/>
                    <a:gd name="connsiteX2" fmla="*/ 935301 w 2333148"/>
                    <a:gd name="connsiteY2" fmla="*/ 0 h 2651424"/>
                    <a:gd name="connsiteX3" fmla="*/ 1509825 w 2333148"/>
                    <a:gd name="connsiteY3" fmla="*/ 431252 h 2651424"/>
                    <a:gd name="connsiteX4" fmla="*/ 1990108 w 2333148"/>
                    <a:gd name="connsiteY4" fmla="*/ 1304678 h 2651424"/>
                    <a:gd name="connsiteX5" fmla="*/ 2329833 w 2333148"/>
                    <a:gd name="connsiteY5" fmla="*/ 2650279 h 2651424"/>
                    <a:gd name="connsiteX6" fmla="*/ 1732075 w 2333148"/>
                    <a:gd name="connsiteY6" fmla="*/ 2044153 h 2651424"/>
                    <a:gd name="connsiteX7" fmla="*/ 1344725 w 2333148"/>
                    <a:gd name="connsiteY7" fmla="*/ 2539453 h 2651424"/>
                    <a:gd name="connsiteX8" fmla="*/ 773225 w 2333148"/>
                    <a:gd name="connsiteY8" fmla="*/ 2158453 h 2651424"/>
                    <a:gd name="connsiteX9" fmla="*/ 110508 w 2333148"/>
                    <a:gd name="connsiteY9" fmla="*/ 1545978 h 2651424"/>
                    <a:gd name="connsiteX0" fmla="*/ 69042 w 2438791"/>
                    <a:gd name="connsiteY0" fmla="*/ 1565173 h 2651424"/>
                    <a:gd name="connsiteX1" fmla="*/ 219326 w 2438791"/>
                    <a:gd name="connsiteY1" fmla="*/ 638527 h 2651424"/>
                    <a:gd name="connsiteX2" fmla="*/ 1040944 w 2438791"/>
                    <a:gd name="connsiteY2" fmla="*/ 0 h 2651424"/>
                    <a:gd name="connsiteX3" fmla="*/ 1615468 w 2438791"/>
                    <a:gd name="connsiteY3" fmla="*/ 431252 h 2651424"/>
                    <a:gd name="connsiteX4" fmla="*/ 2095751 w 2438791"/>
                    <a:gd name="connsiteY4" fmla="*/ 1304678 h 2651424"/>
                    <a:gd name="connsiteX5" fmla="*/ 2435476 w 2438791"/>
                    <a:gd name="connsiteY5" fmla="*/ 2650279 h 2651424"/>
                    <a:gd name="connsiteX6" fmla="*/ 1837718 w 2438791"/>
                    <a:gd name="connsiteY6" fmla="*/ 2044153 h 2651424"/>
                    <a:gd name="connsiteX7" fmla="*/ 1450368 w 2438791"/>
                    <a:gd name="connsiteY7" fmla="*/ 2539453 h 2651424"/>
                    <a:gd name="connsiteX8" fmla="*/ 878868 w 2438791"/>
                    <a:gd name="connsiteY8" fmla="*/ 2158453 h 2651424"/>
                    <a:gd name="connsiteX9" fmla="*/ 69042 w 2438791"/>
                    <a:gd name="connsiteY9" fmla="*/ 1565173 h 2651424"/>
                    <a:gd name="connsiteX0" fmla="*/ 42873 w 2412622"/>
                    <a:gd name="connsiteY0" fmla="*/ 1565173 h 2651424"/>
                    <a:gd name="connsiteX1" fmla="*/ 193157 w 2412622"/>
                    <a:gd name="connsiteY1" fmla="*/ 638527 h 2651424"/>
                    <a:gd name="connsiteX2" fmla="*/ 1014775 w 2412622"/>
                    <a:gd name="connsiteY2" fmla="*/ 0 h 2651424"/>
                    <a:gd name="connsiteX3" fmla="*/ 1589299 w 2412622"/>
                    <a:gd name="connsiteY3" fmla="*/ 431252 h 2651424"/>
                    <a:gd name="connsiteX4" fmla="*/ 2069582 w 2412622"/>
                    <a:gd name="connsiteY4" fmla="*/ 1304678 h 2651424"/>
                    <a:gd name="connsiteX5" fmla="*/ 2409307 w 2412622"/>
                    <a:gd name="connsiteY5" fmla="*/ 2650279 h 2651424"/>
                    <a:gd name="connsiteX6" fmla="*/ 1811549 w 2412622"/>
                    <a:gd name="connsiteY6" fmla="*/ 2044153 h 2651424"/>
                    <a:gd name="connsiteX7" fmla="*/ 1424199 w 2412622"/>
                    <a:gd name="connsiteY7" fmla="*/ 2539453 h 2651424"/>
                    <a:gd name="connsiteX8" fmla="*/ 852699 w 2412622"/>
                    <a:gd name="connsiteY8" fmla="*/ 2158453 h 2651424"/>
                    <a:gd name="connsiteX9" fmla="*/ 42873 w 2412622"/>
                    <a:gd name="connsiteY9" fmla="*/ 1565173 h 2651424"/>
                    <a:gd name="connsiteX0" fmla="*/ 36350 w 2448986"/>
                    <a:gd name="connsiteY0" fmla="*/ 1546585 h 2651424"/>
                    <a:gd name="connsiteX1" fmla="*/ 229521 w 2448986"/>
                    <a:gd name="connsiteY1" fmla="*/ 638527 h 2651424"/>
                    <a:gd name="connsiteX2" fmla="*/ 1051139 w 2448986"/>
                    <a:gd name="connsiteY2" fmla="*/ 0 h 2651424"/>
                    <a:gd name="connsiteX3" fmla="*/ 1625663 w 2448986"/>
                    <a:gd name="connsiteY3" fmla="*/ 431252 h 2651424"/>
                    <a:gd name="connsiteX4" fmla="*/ 2105946 w 2448986"/>
                    <a:gd name="connsiteY4" fmla="*/ 1304678 h 2651424"/>
                    <a:gd name="connsiteX5" fmla="*/ 2445671 w 2448986"/>
                    <a:gd name="connsiteY5" fmla="*/ 2650279 h 2651424"/>
                    <a:gd name="connsiteX6" fmla="*/ 1847913 w 2448986"/>
                    <a:gd name="connsiteY6" fmla="*/ 2044153 h 2651424"/>
                    <a:gd name="connsiteX7" fmla="*/ 1460563 w 2448986"/>
                    <a:gd name="connsiteY7" fmla="*/ 2539453 h 2651424"/>
                    <a:gd name="connsiteX8" fmla="*/ 889063 w 2448986"/>
                    <a:gd name="connsiteY8" fmla="*/ 2158453 h 2651424"/>
                    <a:gd name="connsiteX9" fmla="*/ 36350 w 2448986"/>
                    <a:gd name="connsiteY9" fmla="*/ 1546585 h 2651424"/>
                    <a:gd name="connsiteX0" fmla="*/ 23982 w 2574956"/>
                    <a:gd name="connsiteY0" fmla="*/ 2213549 h 2651424"/>
                    <a:gd name="connsiteX1" fmla="*/ 355491 w 2574956"/>
                    <a:gd name="connsiteY1" fmla="*/ 638527 h 2651424"/>
                    <a:gd name="connsiteX2" fmla="*/ 1177109 w 2574956"/>
                    <a:gd name="connsiteY2" fmla="*/ 0 h 2651424"/>
                    <a:gd name="connsiteX3" fmla="*/ 1751633 w 2574956"/>
                    <a:gd name="connsiteY3" fmla="*/ 431252 h 2651424"/>
                    <a:gd name="connsiteX4" fmla="*/ 2231916 w 2574956"/>
                    <a:gd name="connsiteY4" fmla="*/ 1304678 h 2651424"/>
                    <a:gd name="connsiteX5" fmla="*/ 2571641 w 2574956"/>
                    <a:gd name="connsiteY5" fmla="*/ 2650279 h 2651424"/>
                    <a:gd name="connsiteX6" fmla="*/ 1973883 w 2574956"/>
                    <a:gd name="connsiteY6" fmla="*/ 2044153 h 2651424"/>
                    <a:gd name="connsiteX7" fmla="*/ 1586533 w 2574956"/>
                    <a:gd name="connsiteY7" fmla="*/ 2539453 h 2651424"/>
                    <a:gd name="connsiteX8" fmla="*/ 1015033 w 2574956"/>
                    <a:gd name="connsiteY8" fmla="*/ 2158453 h 2651424"/>
                    <a:gd name="connsiteX9" fmla="*/ 23982 w 2574956"/>
                    <a:gd name="connsiteY9" fmla="*/ 2213549 h 2651424"/>
                    <a:gd name="connsiteX0" fmla="*/ 21435 w 2572409"/>
                    <a:gd name="connsiteY0" fmla="*/ 2213549 h 2651424"/>
                    <a:gd name="connsiteX1" fmla="*/ 352944 w 2572409"/>
                    <a:gd name="connsiteY1" fmla="*/ 638527 h 2651424"/>
                    <a:gd name="connsiteX2" fmla="*/ 1174562 w 2572409"/>
                    <a:gd name="connsiteY2" fmla="*/ 0 h 2651424"/>
                    <a:gd name="connsiteX3" fmla="*/ 1749086 w 2572409"/>
                    <a:gd name="connsiteY3" fmla="*/ 431252 h 2651424"/>
                    <a:gd name="connsiteX4" fmla="*/ 2229369 w 2572409"/>
                    <a:gd name="connsiteY4" fmla="*/ 1304678 h 2651424"/>
                    <a:gd name="connsiteX5" fmla="*/ 2569094 w 2572409"/>
                    <a:gd name="connsiteY5" fmla="*/ 2650279 h 2651424"/>
                    <a:gd name="connsiteX6" fmla="*/ 1971336 w 2572409"/>
                    <a:gd name="connsiteY6" fmla="*/ 2044153 h 2651424"/>
                    <a:gd name="connsiteX7" fmla="*/ 1583986 w 2572409"/>
                    <a:gd name="connsiteY7" fmla="*/ 2539453 h 2651424"/>
                    <a:gd name="connsiteX8" fmla="*/ 1012486 w 2572409"/>
                    <a:gd name="connsiteY8" fmla="*/ 2158453 h 2651424"/>
                    <a:gd name="connsiteX9" fmla="*/ 21435 w 2572409"/>
                    <a:gd name="connsiteY9" fmla="*/ 2213549 h 2651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572409" h="2651424">
                      <a:moveTo>
                        <a:pt x="21435" y="2213549"/>
                      </a:moveTo>
                      <a:cubicBezTo>
                        <a:pt x="-72381" y="2464984"/>
                        <a:pt x="160756" y="1007452"/>
                        <a:pt x="352944" y="638527"/>
                      </a:cubicBezTo>
                      <a:cubicBezTo>
                        <a:pt x="545132" y="269602"/>
                        <a:pt x="1098505" y="200704"/>
                        <a:pt x="1174562" y="0"/>
                      </a:cubicBezTo>
                      <a:cubicBezTo>
                        <a:pt x="1212519" y="53296"/>
                        <a:pt x="1438322" y="104706"/>
                        <a:pt x="1749086" y="431252"/>
                      </a:cubicBezTo>
                      <a:cubicBezTo>
                        <a:pt x="1856650" y="529198"/>
                        <a:pt x="2124451" y="968707"/>
                        <a:pt x="2229369" y="1304678"/>
                      </a:cubicBezTo>
                      <a:cubicBezTo>
                        <a:pt x="2416837" y="1888299"/>
                        <a:pt x="2599399" y="2685783"/>
                        <a:pt x="2569094" y="2650279"/>
                      </a:cubicBezTo>
                      <a:cubicBezTo>
                        <a:pt x="2538789" y="2614775"/>
                        <a:pt x="2159862" y="2186449"/>
                        <a:pt x="1971336" y="2044153"/>
                      </a:cubicBezTo>
                      <a:cubicBezTo>
                        <a:pt x="1782810" y="1901857"/>
                        <a:pt x="1705694" y="2508761"/>
                        <a:pt x="1583986" y="2539453"/>
                      </a:cubicBezTo>
                      <a:cubicBezTo>
                        <a:pt x="1430528" y="2201845"/>
                        <a:pt x="1311322" y="1347190"/>
                        <a:pt x="1012486" y="2158453"/>
                      </a:cubicBezTo>
                      <a:cubicBezTo>
                        <a:pt x="612050" y="1229816"/>
                        <a:pt x="115251" y="1962114"/>
                        <a:pt x="21435" y="221354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3" name="Oval 12"/>
                <p:cNvSpPr/>
                <p:nvPr/>
              </p:nvSpPr>
              <p:spPr>
                <a:xfrm>
                  <a:off x="564024" y="806434"/>
                  <a:ext cx="2743753" cy="2899127"/>
                </a:xfrm>
                <a:custGeom>
                  <a:avLst/>
                  <a:gdLst>
                    <a:gd name="connsiteX0" fmla="*/ 0 w 1308100"/>
                    <a:gd name="connsiteY0" fmla="*/ 634768 h 1269536"/>
                    <a:gd name="connsiteX1" fmla="*/ 654050 w 1308100"/>
                    <a:gd name="connsiteY1" fmla="*/ 0 h 1269536"/>
                    <a:gd name="connsiteX2" fmla="*/ 1308100 w 1308100"/>
                    <a:gd name="connsiteY2" fmla="*/ 634768 h 1269536"/>
                    <a:gd name="connsiteX3" fmla="*/ 654050 w 1308100"/>
                    <a:gd name="connsiteY3" fmla="*/ 1269536 h 1269536"/>
                    <a:gd name="connsiteX4" fmla="*/ 0 w 1308100"/>
                    <a:gd name="connsiteY4" fmla="*/ 634768 h 1269536"/>
                    <a:gd name="connsiteX0" fmla="*/ 0 w 2292350"/>
                    <a:gd name="connsiteY0" fmla="*/ 1016757 h 1315101"/>
                    <a:gd name="connsiteX1" fmla="*/ 1638300 w 2292350"/>
                    <a:gd name="connsiteY1" fmla="*/ 7339 h 1315101"/>
                    <a:gd name="connsiteX2" fmla="*/ 2292350 w 2292350"/>
                    <a:gd name="connsiteY2" fmla="*/ 642107 h 1315101"/>
                    <a:gd name="connsiteX3" fmla="*/ 1638300 w 2292350"/>
                    <a:gd name="connsiteY3" fmla="*/ 1276875 h 1315101"/>
                    <a:gd name="connsiteX4" fmla="*/ 0 w 2292350"/>
                    <a:gd name="connsiteY4" fmla="*/ 1016757 h 1315101"/>
                    <a:gd name="connsiteX0" fmla="*/ 19571 w 2311921"/>
                    <a:gd name="connsiteY0" fmla="*/ 1017500 h 1315844"/>
                    <a:gd name="connsiteX1" fmla="*/ 810917 w 2311921"/>
                    <a:gd name="connsiteY1" fmla="*/ 332112 h 1315844"/>
                    <a:gd name="connsiteX2" fmla="*/ 1657871 w 2311921"/>
                    <a:gd name="connsiteY2" fmla="*/ 8082 h 1315844"/>
                    <a:gd name="connsiteX3" fmla="*/ 2311921 w 2311921"/>
                    <a:gd name="connsiteY3" fmla="*/ 642850 h 1315844"/>
                    <a:gd name="connsiteX4" fmla="*/ 1657871 w 2311921"/>
                    <a:gd name="connsiteY4" fmla="*/ 1277618 h 1315844"/>
                    <a:gd name="connsiteX5" fmla="*/ 19571 w 2311921"/>
                    <a:gd name="connsiteY5" fmla="*/ 1017500 h 1315844"/>
                    <a:gd name="connsiteX0" fmla="*/ 61180 w 2353530"/>
                    <a:gd name="connsiteY0" fmla="*/ 1009576 h 1281173"/>
                    <a:gd name="connsiteX1" fmla="*/ 477876 w 2353530"/>
                    <a:gd name="connsiteY1" fmla="*/ 578188 h 1281173"/>
                    <a:gd name="connsiteX2" fmla="*/ 1699480 w 2353530"/>
                    <a:gd name="connsiteY2" fmla="*/ 158 h 1281173"/>
                    <a:gd name="connsiteX3" fmla="*/ 2353530 w 2353530"/>
                    <a:gd name="connsiteY3" fmla="*/ 634926 h 1281173"/>
                    <a:gd name="connsiteX4" fmla="*/ 1699480 w 2353530"/>
                    <a:gd name="connsiteY4" fmla="*/ 1269694 h 1281173"/>
                    <a:gd name="connsiteX5" fmla="*/ 61180 w 2353530"/>
                    <a:gd name="connsiteY5" fmla="*/ 1009576 h 1281173"/>
                    <a:gd name="connsiteX0" fmla="*/ 61180 w 2353530"/>
                    <a:gd name="connsiteY0" fmla="*/ 1032601 h 1304198"/>
                    <a:gd name="connsiteX1" fmla="*/ 477876 w 2353530"/>
                    <a:gd name="connsiteY1" fmla="*/ 601213 h 1304198"/>
                    <a:gd name="connsiteX2" fmla="*/ 1195427 w 2353530"/>
                    <a:gd name="connsiteY2" fmla="*/ 182114 h 1304198"/>
                    <a:gd name="connsiteX3" fmla="*/ 1699480 w 2353530"/>
                    <a:gd name="connsiteY3" fmla="*/ 23183 h 1304198"/>
                    <a:gd name="connsiteX4" fmla="*/ 2353530 w 2353530"/>
                    <a:gd name="connsiteY4" fmla="*/ 657951 h 1304198"/>
                    <a:gd name="connsiteX5" fmla="*/ 1699480 w 2353530"/>
                    <a:gd name="connsiteY5" fmla="*/ 1292719 h 1304198"/>
                    <a:gd name="connsiteX6" fmla="*/ 61180 w 2353530"/>
                    <a:gd name="connsiteY6" fmla="*/ 1032601 h 1304198"/>
                    <a:gd name="connsiteX0" fmla="*/ 61180 w 2353530"/>
                    <a:gd name="connsiteY0" fmla="*/ 1009698 h 1281295"/>
                    <a:gd name="connsiteX1" fmla="*/ 477876 w 2353530"/>
                    <a:gd name="connsiteY1" fmla="*/ 578310 h 1281295"/>
                    <a:gd name="connsiteX2" fmla="*/ 1658977 w 2353530"/>
                    <a:gd name="connsiteY2" fmla="*/ 698961 h 1281295"/>
                    <a:gd name="connsiteX3" fmla="*/ 1699480 w 2353530"/>
                    <a:gd name="connsiteY3" fmla="*/ 280 h 1281295"/>
                    <a:gd name="connsiteX4" fmla="*/ 2353530 w 2353530"/>
                    <a:gd name="connsiteY4" fmla="*/ 635048 h 1281295"/>
                    <a:gd name="connsiteX5" fmla="*/ 1699480 w 2353530"/>
                    <a:gd name="connsiteY5" fmla="*/ 1269816 h 1281295"/>
                    <a:gd name="connsiteX6" fmla="*/ 61180 w 2353530"/>
                    <a:gd name="connsiteY6" fmla="*/ 1009698 h 1281295"/>
                    <a:gd name="connsiteX0" fmla="*/ 61180 w 3204430"/>
                    <a:gd name="connsiteY0" fmla="*/ 1046972 h 2140832"/>
                    <a:gd name="connsiteX1" fmla="*/ 477876 w 3204430"/>
                    <a:gd name="connsiteY1" fmla="*/ 615584 h 2140832"/>
                    <a:gd name="connsiteX2" fmla="*/ 1658977 w 3204430"/>
                    <a:gd name="connsiteY2" fmla="*/ 736235 h 2140832"/>
                    <a:gd name="connsiteX3" fmla="*/ 1699480 w 3204430"/>
                    <a:gd name="connsiteY3" fmla="*/ 37554 h 2140832"/>
                    <a:gd name="connsiteX4" fmla="*/ 3204430 w 3204430"/>
                    <a:gd name="connsiteY4" fmla="*/ 2062972 h 2140832"/>
                    <a:gd name="connsiteX5" fmla="*/ 1699480 w 3204430"/>
                    <a:gd name="connsiteY5" fmla="*/ 1307090 h 2140832"/>
                    <a:gd name="connsiteX6" fmla="*/ 61180 w 3204430"/>
                    <a:gd name="connsiteY6" fmla="*/ 1046972 h 2140832"/>
                    <a:gd name="connsiteX0" fmla="*/ 61180 w 3204430"/>
                    <a:gd name="connsiteY0" fmla="*/ 1046972 h 2140832"/>
                    <a:gd name="connsiteX1" fmla="*/ 477876 w 3204430"/>
                    <a:gd name="connsiteY1" fmla="*/ 615584 h 2140832"/>
                    <a:gd name="connsiteX2" fmla="*/ 1658977 w 3204430"/>
                    <a:gd name="connsiteY2" fmla="*/ 736235 h 2140832"/>
                    <a:gd name="connsiteX3" fmla="*/ 1699480 w 3204430"/>
                    <a:gd name="connsiteY3" fmla="*/ 37554 h 2140832"/>
                    <a:gd name="connsiteX4" fmla="*/ 3204430 w 3204430"/>
                    <a:gd name="connsiteY4" fmla="*/ 2062972 h 2140832"/>
                    <a:gd name="connsiteX5" fmla="*/ 1699480 w 3204430"/>
                    <a:gd name="connsiteY5" fmla="*/ 1307090 h 2140832"/>
                    <a:gd name="connsiteX6" fmla="*/ 61180 w 3204430"/>
                    <a:gd name="connsiteY6" fmla="*/ 1046972 h 2140832"/>
                    <a:gd name="connsiteX0" fmla="*/ 61180 w 3121880"/>
                    <a:gd name="connsiteY0" fmla="*/ 1073727 h 2685913"/>
                    <a:gd name="connsiteX1" fmla="*/ 477876 w 3121880"/>
                    <a:gd name="connsiteY1" fmla="*/ 642339 h 2685913"/>
                    <a:gd name="connsiteX2" fmla="*/ 1658977 w 3121880"/>
                    <a:gd name="connsiteY2" fmla="*/ 762990 h 2685913"/>
                    <a:gd name="connsiteX3" fmla="*/ 1699480 w 3121880"/>
                    <a:gd name="connsiteY3" fmla="*/ 64309 h 2685913"/>
                    <a:gd name="connsiteX4" fmla="*/ 3121880 w 3121880"/>
                    <a:gd name="connsiteY4" fmla="*/ 2629477 h 2685913"/>
                    <a:gd name="connsiteX5" fmla="*/ 1699480 w 3121880"/>
                    <a:gd name="connsiteY5" fmla="*/ 1333845 h 2685913"/>
                    <a:gd name="connsiteX6" fmla="*/ 61180 w 3121880"/>
                    <a:gd name="connsiteY6" fmla="*/ 1073727 h 2685913"/>
                    <a:gd name="connsiteX0" fmla="*/ 61180 w 3121880"/>
                    <a:gd name="connsiteY0" fmla="*/ 1073727 h 2685913"/>
                    <a:gd name="connsiteX1" fmla="*/ 477876 w 3121880"/>
                    <a:gd name="connsiteY1" fmla="*/ 642339 h 2685913"/>
                    <a:gd name="connsiteX2" fmla="*/ 1658977 w 3121880"/>
                    <a:gd name="connsiteY2" fmla="*/ 762990 h 2685913"/>
                    <a:gd name="connsiteX3" fmla="*/ 1699480 w 3121880"/>
                    <a:gd name="connsiteY3" fmla="*/ 64309 h 2685913"/>
                    <a:gd name="connsiteX4" fmla="*/ 3121880 w 3121880"/>
                    <a:gd name="connsiteY4" fmla="*/ 2629477 h 2685913"/>
                    <a:gd name="connsiteX5" fmla="*/ 1699480 w 3121880"/>
                    <a:gd name="connsiteY5" fmla="*/ 1333845 h 2685913"/>
                    <a:gd name="connsiteX6" fmla="*/ 61180 w 3121880"/>
                    <a:gd name="connsiteY6" fmla="*/ 1073727 h 2685913"/>
                    <a:gd name="connsiteX0" fmla="*/ 97068 w 3157768"/>
                    <a:gd name="connsiteY0" fmla="*/ 1073727 h 2678530"/>
                    <a:gd name="connsiteX1" fmla="*/ 513764 w 3157768"/>
                    <a:gd name="connsiteY1" fmla="*/ 642339 h 2678530"/>
                    <a:gd name="connsiteX2" fmla="*/ 1694865 w 3157768"/>
                    <a:gd name="connsiteY2" fmla="*/ 762990 h 2678530"/>
                    <a:gd name="connsiteX3" fmla="*/ 1735368 w 3157768"/>
                    <a:gd name="connsiteY3" fmla="*/ 64309 h 2678530"/>
                    <a:gd name="connsiteX4" fmla="*/ 3157768 w 3157768"/>
                    <a:gd name="connsiteY4" fmla="*/ 2629477 h 2678530"/>
                    <a:gd name="connsiteX5" fmla="*/ 2268768 w 3157768"/>
                    <a:gd name="connsiteY5" fmla="*/ 1086195 h 2678530"/>
                    <a:gd name="connsiteX6" fmla="*/ 97068 w 3157768"/>
                    <a:gd name="connsiteY6" fmla="*/ 1073727 h 2678530"/>
                    <a:gd name="connsiteX0" fmla="*/ 97068 w 3030768"/>
                    <a:gd name="connsiteY0" fmla="*/ 1087121 h 2934717"/>
                    <a:gd name="connsiteX1" fmla="*/ 513764 w 3030768"/>
                    <a:gd name="connsiteY1" fmla="*/ 655733 h 2934717"/>
                    <a:gd name="connsiteX2" fmla="*/ 1694865 w 3030768"/>
                    <a:gd name="connsiteY2" fmla="*/ 776384 h 2934717"/>
                    <a:gd name="connsiteX3" fmla="*/ 1735368 w 3030768"/>
                    <a:gd name="connsiteY3" fmla="*/ 77703 h 2934717"/>
                    <a:gd name="connsiteX4" fmla="*/ 3030768 w 3030768"/>
                    <a:gd name="connsiteY4" fmla="*/ 2890521 h 2934717"/>
                    <a:gd name="connsiteX5" fmla="*/ 2268768 w 3030768"/>
                    <a:gd name="connsiteY5" fmla="*/ 1099589 h 2934717"/>
                    <a:gd name="connsiteX6" fmla="*/ 97068 w 3030768"/>
                    <a:gd name="connsiteY6" fmla="*/ 1087121 h 2934717"/>
                    <a:gd name="connsiteX0" fmla="*/ 79343 w 3013043"/>
                    <a:gd name="connsiteY0" fmla="*/ 1087121 h 2935397"/>
                    <a:gd name="connsiteX1" fmla="*/ 496039 w 3013043"/>
                    <a:gd name="connsiteY1" fmla="*/ 655733 h 2935397"/>
                    <a:gd name="connsiteX2" fmla="*/ 1677140 w 3013043"/>
                    <a:gd name="connsiteY2" fmla="*/ 776384 h 2935397"/>
                    <a:gd name="connsiteX3" fmla="*/ 1717643 w 3013043"/>
                    <a:gd name="connsiteY3" fmla="*/ 77703 h 2935397"/>
                    <a:gd name="connsiteX4" fmla="*/ 3013043 w 3013043"/>
                    <a:gd name="connsiteY4" fmla="*/ 2890521 h 2935397"/>
                    <a:gd name="connsiteX5" fmla="*/ 1990693 w 3013043"/>
                    <a:gd name="connsiteY5" fmla="*/ 1131339 h 2935397"/>
                    <a:gd name="connsiteX6" fmla="*/ 79343 w 3013043"/>
                    <a:gd name="connsiteY6" fmla="*/ 1087121 h 2935397"/>
                    <a:gd name="connsiteX0" fmla="*/ 79343 w 2879693"/>
                    <a:gd name="connsiteY0" fmla="*/ 1080180 h 2803894"/>
                    <a:gd name="connsiteX1" fmla="*/ 496039 w 2879693"/>
                    <a:gd name="connsiteY1" fmla="*/ 648792 h 2803894"/>
                    <a:gd name="connsiteX2" fmla="*/ 1677140 w 2879693"/>
                    <a:gd name="connsiteY2" fmla="*/ 769443 h 2803894"/>
                    <a:gd name="connsiteX3" fmla="*/ 1717643 w 2879693"/>
                    <a:gd name="connsiteY3" fmla="*/ 70762 h 2803894"/>
                    <a:gd name="connsiteX4" fmla="*/ 2879693 w 2879693"/>
                    <a:gd name="connsiteY4" fmla="*/ 2756580 h 2803894"/>
                    <a:gd name="connsiteX5" fmla="*/ 1990693 w 2879693"/>
                    <a:gd name="connsiteY5" fmla="*/ 1124398 h 2803894"/>
                    <a:gd name="connsiteX6" fmla="*/ 79343 w 2879693"/>
                    <a:gd name="connsiteY6" fmla="*/ 1080180 h 2803894"/>
                    <a:gd name="connsiteX0" fmla="*/ 79343 w 2879693"/>
                    <a:gd name="connsiteY0" fmla="*/ 1080180 h 2803894"/>
                    <a:gd name="connsiteX1" fmla="*/ 496039 w 2879693"/>
                    <a:gd name="connsiteY1" fmla="*/ 648792 h 2803894"/>
                    <a:gd name="connsiteX2" fmla="*/ 1677140 w 2879693"/>
                    <a:gd name="connsiteY2" fmla="*/ 769443 h 2803894"/>
                    <a:gd name="connsiteX3" fmla="*/ 1717643 w 2879693"/>
                    <a:gd name="connsiteY3" fmla="*/ 70762 h 2803894"/>
                    <a:gd name="connsiteX4" fmla="*/ 2879693 w 2879693"/>
                    <a:gd name="connsiteY4" fmla="*/ 2756580 h 2803894"/>
                    <a:gd name="connsiteX5" fmla="*/ 1990693 w 2879693"/>
                    <a:gd name="connsiteY5" fmla="*/ 1124398 h 2803894"/>
                    <a:gd name="connsiteX6" fmla="*/ 79343 w 2879693"/>
                    <a:gd name="connsiteY6" fmla="*/ 1080180 h 2803894"/>
                    <a:gd name="connsiteX0" fmla="*/ 87515 w 2887865"/>
                    <a:gd name="connsiteY0" fmla="*/ 1080180 h 2802992"/>
                    <a:gd name="connsiteX1" fmla="*/ 504211 w 2887865"/>
                    <a:gd name="connsiteY1" fmla="*/ 648792 h 2802992"/>
                    <a:gd name="connsiteX2" fmla="*/ 1685312 w 2887865"/>
                    <a:gd name="connsiteY2" fmla="*/ 769443 h 2802992"/>
                    <a:gd name="connsiteX3" fmla="*/ 1725815 w 2887865"/>
                    <a:gd name="connsiteY3" fmla="*/ 70762 h 2802992"/>
                    <a:gd name="connsiteX4" fmla="*/ 2887865 w 2887865"/>
                    <a:gd name="connsiteY4" fmla="*/ 2756580 h 2802992"/>
                    <a:gd name="connsiteX5" fmla="*/ 2119515 w 2887865"/>
                    <a:gd name="connsiteY5" fmla="*/ 1086298 h 2802992"/>
                    <a:gd name="connsiteX6" fmla="*/ 87515 w 2887865"/>
                    <a:gd name="connsiteY6" fmla="*/ 1080180 h 2802992"/>
                    <a:gd name="connsiteX0" fmla="*/ 87515 w 2887865"/>
                    <a:gd name="connsiteY0" fmla="*/ 1080180 h 2802992"/>
                    <a:gd name="connsiteX1" fmla="*/ 504211 w 2887865"/>
                    <a:gd name="connsiteY1" fmla="*/ 648792 h 2802992"/>
                    <a:gd name="connsiteX2" fmla="*/ 1685312 w 2887865"/>
                    <a:gd name="connsiteY2" fmla="*/ 769443 h 2802992"/>
                    <a:gd name="connsiteX3" fmla="*/ 1725815 w 2887865"/>
                    <a:gd name="connsiteY3" fmla="*/ 70762 h 2802992"/>
                    <a:gd name="connsiteX4" fmla="*/ 2887865 w 2887865"/>
                    <a:gd name="connsiteY4" fmla="*/ 2756580 h 2802992"/>
                    <a:gd name="connsiteX5" fmla="*/ 2119515 w 2887865"/>
                    <a:gd name="connsiteY5" fmla="*/ 1086298 h 2802992"/>
                    <a:gd name="connsiteX6" fmla="*/ 828062 w 2887865"/>
                    <a:gd name="connsiteY6" fmla="*/ 1010742 h 2802992"/>
                    <a:gd name="connsiteX7" fmla="*/ 87515 w 2887865"/>
                    <a:gd name="connsiteY7" fmla="*/ 1080180 h 2802992"/>
                    <a:gd name="connsiteX0" fmla="*/ 58535 w 2858885"/>
                    <a:gd name="connsiteY0" fmla="*/ 1080180 h 2803374"/>
                    <a:gd name="connsiteX1" fmla="*/ 475231 w 2858885"/>
                    <a:gd name="connsiteY1" fmla="*/ 648792 h 2803374"/>
                    <a:gd name="connsiteX2" fmla="*/ 1656332 w 2858885"/>
                    <a:gd name="connsiteY2" fmla="*/ 769443 h 2803374"/>
                    <a:gd name="connsiteX3" fmla="*/ 1696835 w 2858885"/>
                    <a:gd name="connsiteY3" fmla="*/ 70762 h 2803374"/>
                    <a:gd name="connsiteX4" fmla="*/ 2858885 w 2858885"/>
                    <a:gd name="connsiteY4" fmla="*/ 2756580 h 2803374"/>
                    <a:gd name="connsiteX5" fmla="*/ 2090535 w 2858885"/>
                    <a:gd name="connsiteY5" fmla="*/ 1086298 h 2803374"/>
                    <a:gd name="connsiteX6" fmla="*/ 1656332 w 2858885"/>
                    <a:gd name="connsiteY6" fmla="*/ 978992 h 2803374"/>
                    <a:gd name="connsiteX7" fmla="*/ 58535 w 2858885"/>
                    <a:gd name="connsiteY7" fmla="*/ 1080180 h 2803374"/>
                    <a:gd name="connsiteX0" fmla="*/ 58535 w 2858885"/>
                    <a:gd name="connsiteY0" fmla="*/ 1080180 h 2795685"/>
                    <a:gd name="connsiteX1" fmla="*/ 475231 w 2858885"/>
                    <a:gd name="connsiteY1" fmla="*/ 648792 h 2795685"/>
                    <a:gd name="connsiteX2" fmla="*/ 1656332 w 2858885"/>
                    <a:gd name="connsiteY2" fmla="*/ 769443 h 2795685"/>
                    <a:gd name="connsiteX3" fmla="*/ 1696835 w 2858885"/>
                    <a:gd name="connsiteY3" fmla="*/ 70762 h 2795685"/>
                    <a:gd name="connsiteX4" fmla="*/ 2858885 w 2858885"/>
                    <a:gd name="connsiteY4" fmla="*/ 2756580 h 2795685"/>
                    <a:gd name="connsiteX5" fmla="*/ 2090535 w 2858885"/>
                    <a:gd name="connsiteY5" fmla="*/ 1086298 h 2795685"/>
                    <a:gd name="connsiteX6" fmla="*/ 1656332 w 2858885"/>
                    <a:gd name="connsiteY6" fmla="*/ 978992 h 2795685"/>
                    <a:gd name="connsiteX7" fmla="*/ 58535 w 2858885"/>
                    <a:gd name="connsiteY7" fmla="*/ 1080180 h 2795685"/>
                    <a:gd name="connsiteX0" fmla="*/ 58535 w 2858885"/>
                    <a:gd name="connsiteY0" fmla="*/ 1080180 h 2798541"/>
                    <a:gd name="connsiteX1" fmla="*/ 475231 w 2858885"/>
                    <a:gd name="connsiteY1" fmla="*/ 648792 h 2798541"/>
                    <a:gd name="connsiteX2" fmla="*/ 1656332 w 2858885"/>
                    <a:gd name="connsiteY2" fmla="*/ 769443 h 2798541"/>
                    <a:gd name="connsiteX3" fmla="*/ 1696835 w 2858885"/>
                    <a:gd name="connsiteY3" fmla="*/ 70762 h 2798541"/>
                    <a:gd name="connsiteX4" fmla="*/ 2858885 w 2858885"/>
                    <a:gd name="connsiteY4" fmla="*/ 2756580 h 2798541"/>
                    <a:gd name="connsiteX5" fmla="*/ 2090535 w 2858885"/>
                    <a:gd name="connsiteY5" fmla="*/ 1086298 h 2798541"/>
                    <a:gd name="connsiteX6" fmla="*/ 1656332 w 2858885"/>
                    <a:gd name="connsiteY6" fmla="*/ 978992 h 2798541"/>
                    <a:gd name="connsiteX7" fmla="*/ 58535 w 2858885"/>
                    <a:gd name="connsiteY7" fmla="*/ 1080180 h 2798541"/>
                    <a:gd name="connsiteX0" fmla="*/ 58535 w 2858885"/>
                    <a:gd name="connsiteY0" fmla="*/ 1080180 h 2798541"/>
                    <a:gd name="connsiteX1" fmla="*/ 475231 w 2858885"/>
                    <a:gd name="connsiteY1" fmla="*/ 648792 h 2798541"/>
                    <a:gd name="connsiteX2" fmla="*/ 1656332 w 2858885"/>
                    <a:gd name="connsiteY2" fmla="*/ 769443 h 2798541"/>
                    <a:gd name="connsiteX3" fmla="*/ 1696835 w 2858885"/>
                    <a:gd name="connsiteY3" fmla="*/ 70762 h 2798541"/>
                    <a:gd name="connsiteX4" fmla="*/ 2858885 w 2858885"/>
                    <a:gd name="connsiteY4" fmla="*/ 2756580 h 2798541"/>
                    <a:gd name="connsiteX5" fmla="*/ 2090535 w 2858885"/>
                    <a:gd name="connsiteY5" fmla="*/ 1086298 h 2798541"/>
                    <a:gd name="connsiteX6" fmla="*/ 1656332 w 2858885"/>
                    <a:gd name="connsiteY6" fmla="*/ 978992 h 2798541"/>
                    <a:gd name="connsiteX7" fmla="*/ 58535 w 2858885"/>
                    <a:gd name="connsiteY7" fmla="*/ 1080180 h 2798541"/>
                    <a:gd name="connsiteX0" fmla="*/ 58535 w 2858885"/>
                    <a:gd name="connsiteY0" fmla="*/ 1080180 h 2797944"/>
                    <a:gd name="connsiteX1" fmla="*/ 475231 w 2858885"/>
                    <a:gd name="connsiteY1" fmla="*/ 648792 h 2797944"/>
                    <a:gd name="connsiteX2" fmla="*/ 1656332 w 2858885"/>
                    <a:gd name="connsiteY2" fmla="*/ 769443 h 2797944"/>
                    <a:gd name="connsiteX3" fmla="*/ 1696835 w 2858885"/>
                    <a:gd name="connsiteY3" fmla="*/ 70762 h 2797944"/>
                    <a:gd name="connsiteX4" fmla="*/ 2858885 w 2858885"/>
                    <a:gd name="connsiteY4" fmla="*/ 2756580 h 2797944"/>
                    <a:gd name="connsiteX5" fmla="*/ 2204835 w 2858885"/>
                    <a:gd name="connsiteY5" fmla="*/ 1054548 h 2797944"/>
                    <a:gd name="connsiteX6" fmla="*/ 1656332 w 2858885"/>
                    <a:gd name="connsiteY6" fmla="*/ 978992 h 2797944"/>
                    <a:gd name="connsiteX7" fmla="*/ 58535 w 2858885"/>
                    <a:gd name="connsiteY7" fmla="*/ 1080180 h 2797944"/>
                    <a:gd name="connsiteX0" fmla="*/ 58535 w 2858885"/>
                    <a:gd name="connsiteY0" fmla="*/ 1080180 h 2799855"/>
                    <a:gd name="connsiteX1" fmla="*/ 475231 w 2858885"/>
                    <a:gd name="connsiteY1" fmla="*/ 648792 h 2799855"/>
                    <a:gd name="connsiteX2" fmla="*/ 1656332 w 2858885"/>
                    <a:gd name="connsiteY2" fmla="*/ 769443 h 2799855"/>
                    <a:gd name="connsiteX3" fmla="*/ 1696835 w 2858885"/>
                    <a:gd name="connsiteY3" fmla="*/ 70762 h 2799855"/>
                    <a:gd name="connsiteX4" fmla="*/ 2858885 w 2858885"/>
                    <a:gd name="connsiteY4" fmla="*/ 2756580 h 2799855"/>
                    <a:gd name="connsiteX5" fmla="*/ 2204835 w 2858885"/>
                    <a:gd name="connsiteY5" fmla="*/ 1054548 h 2799855"/>
                    <a:gd name="connsiteX6" fmla="*/ 1656332 w 2858885"/>
                    <a:gd name="connsiteY6" fmla="*/ 978992 h 2799855"/>
                    <a:gd name="connsiteX7" fmla="*/ 58535 w 2858885"/>
                    <a:gd name="connsiteY7" fmla="*/ 1080180 h 2799855"/>
                    <a:gd name="connsiteX0" fmla="*/ 58535 w 2858885"/>
                    <a:gd name="connsiteY0" fmla="*/ 1080180 h 2799984"/>
                    <a:gd name="connsiteX1" fmla="*/ 475231 w 2858885"/>
                    <a:gd name="connsiteY1" fmla="*/ 648792 h 2799984"/>
                    <a:gd name="connsiteX2" fmla="*/ 1656332 w 2858885"/>
                    <a:gd name="connsiteY2" fmla="*/ 769443 h 2799984"/>
                    <a:gd name="connsiteX3" fmla="*/ 1696835 w 2858885"/>
                    <a:gd name="connsiteY3" fmla="*/ 70762 h 2799984"/>
                    <a:gd name="connsiteX4" fmla="*/ 2858885 w 2858885"/>
                    <a:gd name="connsiteY4" fmla="*/ 2756580 h 2799984"/>
                    <a:gd name="connsiteX5" fmla="*/ 2141335 w 2858885"/>
                    <a:gd name="connsiteY5" fmla="*/ 1060898 h 2799984"/>
                    <a:gd name="connsiteX6" fmla="*/ 1656332 w 2858885"/>
                    <a:gd name="connsiteY6" fmla="*/ 978992 h 2799984"/>
                    <a:gd name="connsiteX7" fmla="*/ 58535 w 2858885"/>
                    <a:gd name="connsiteY7" fmla="*/ 1080180 h 2799984"/>
                    <a:gd name="connsiteX0" fmla="*/ 58535 w 2858885"/>
                    <a:gd name="connsiteY0" fmla="*/ 1080180 h 2801275"/>
                    <a:gd name="connsiteX1" fmla="*/ 475231 w 2858885"/>
                    <a:gd name="connsiteY1" fmla="*/ 648792 h 2801275"/>
                    <a:gd name="connsiteX2" fmla="*/ 1656332 w 2858885"/>
                    <a:gd name="connsiteY2" fmla="*/ 769443 h 2801275"/>
                    <a:gd name="connsiteX3" fmla="*/ 1696835 w 2858885"/>
                    <a:gd name="connsiteY3" fmla="*/ 70762 h 2801275"/>
                    <a:gd name="connsiteX4" fmla="*/ 2858885 w 2858885"/>
                    <a:gd name="connsiteY4" fmla="*/ 2756580 h 2801275"/>
                    <a:gd name="connsiteX5" fmla="*/ 2141335 w 2858885"/>
                    <a:gd name="connsiteY5" fmla="*/ 1060898 h 2801275"/>
                    <a:gd name="connsiteX6" fmla="*/ 1656332 w 2858885"/>
                    <a:gd name="connsiteY6" fmla="*/ 978992 h 2801275"/>
                    <a:gd name="connsiteX7" fmla="*/ 58535 w 2858885"/>
                    <a:gd name="connsiteY7" fmla="*/ 1080180 h 2801275"/>
                    <a:gd name="connsiteX0" fmla="*/ 58535 w 2858885"/>
                    <a:gd name="connsiteY0" fmla="*/ 1080180 h 2801275"/>
                    <a:gd name="connsiteX1" fmla="*/ 475231 w 2858885"/>
                    <a:gd name="connsiteY1" fmla="*/ 648792 h 2801275"/>
                    <a:gd name="connsiteX2" fmla="*/ 1656332 w 2858885"/>
                    <a:gd name="connsiteY2" fmla="*/ 769443 h 2801275"/>
                    <a:gd name="connsiteX3" fmla="*/ 1696835 w 2858885"/>
                    <a:gd name="connsiteY3" fmla="*/ 70762 h 2801275"/>
                    <a:gd name="connsiteX4" fmla="*/ 2858885 w 2858885"/>
                    <a:gd name="connsiteY4" fmla="*/ 2756580 h 2801275"/>
                    <a:gd name="connsiteX5" fmla="*/ 2141335 w 2858885"/>
                    <a:gd name="connsiteY5" fmla="*/ 1060898 h 2801275"/>
                    <a:gd name="connsiteX6" fmla="*/ 1656332 w 2858885"/>
                    <a:gd name="connsiteY6" fmla="*/ 978992 h 2801275"/>
                    <a:gd name="connsiteX7" fmla="*/ 780032 w 2858885"/>
                    <a:gd name="connsiteY7" fmla="*/ 1048842 h 2801275"/>
                    <a:gd name="connsiteX8" fmla="*/ 58535 w 2858885"/>
                    <a:gd name="connsiteY8" fmla="*/ 1080180 h 2801275"/>
                    <a:gd name="connsiteX0" fmla="*/ 1987 w 2802337"/>
                    <a:gd name="connsiteY0" fmla="*/ 1080180 h 2801275"/>
                    <a:gd name="connsiteX1" fmla="*/ 418683 w 2802337"/>
                    <a:gd name="connsiteY1" fmla="*/ 648792 h 2801275"/>
                    <a:gd name="connsiteX2" fmla="*/ 1599784 w 2802337"/>
                    <a:gd name="connsiteY2" fmla="*/ 769443 h 2801275"/>
                    <a:gd name="connsiteX3" fmla="*/ 1640287 w 2802337"/>
                    <a:gd name="connsiteY3" fmla="*/ 70762 h 2801275"/>
                    <a:gd name="connsiteX4" fmla="*/ 2802337 w 2802337"/>
                    <a:gd name="connsiteY4" fmla="*/ 2756580 h 2801275"/>
                    <a:gd name="connsiteX5" fmla="*/ 2084787 w 2802337"/>
                    <a:gd name="connsiteY5" fmla="*/ 1060898 h 2801275"/>
                    <a:gd name="connsiteX6" fmla="*/ 1599784 w 2802337"/>
                    <a:gd name="connsiteY6" fmla="*/ 978992 h 2801275"/>
                    <a:gd name="connsiteX7" fmla="*/ 552034 w 2802337"/>
                    <a:gd name="connsiteY7" fmla="*/ 851992 h 2801275"/>
                    <a:gd name="connsiteX8" fmla="*/ 1987 w 2802337"/>
                    <a:gd name="connsiteY8" fmla="*/ 1080180 h 2801275"/>
                    <a:gd name="connsiteX0" fmla="*/ 4340 w 2804690"/>
                    <a:gd name="connsiteY0" fmla="*/ 1080180 h 2801275"/>
                    <a:gd name="connsiteX1" fmla="*/ 421036 w 2804690"/>
                    <a:gd name="connsiteY1" fmla="*/ 648792 h 2801275"/>
                    <a:gd name="connsiteX2" fmla="*/ 1602137 w 2804690"/>
                    <a:gd name="connsiteY2" fmla="*/ 769443 h 2801275"/>
                    <a:gd name="connsiteX3" fmla="*/ 1642640 w 2804690"/>
                    <a:gd name="connsiteY3" fmla="*/ 70762 h 2801275"/>
                    <a:gd name="connsiteX4" fmla="*/ 2804690 w 2804690"/>
                    <a:gd name="connsiteY4" fmla="*/ 2756580 h 2801275"/>
                    <a:gd name="connsiteX5" fmla="*/ 2087140 w 2804690"/>
                    <a:gd name="connsiteY5" fmla="*/ 1060898 h 2801275"/>
                    <a:gd name="connsiteX6" fmla="*/ 1602137 w 2804690"/>
                    <a:gd name="connsiteY6" fmla="*/ 978992 h 2801275"/>
                    <a:gd name="connsiteX7" fmla="*/ 554387 w 2804690"/>
                    <a:gd name="connsiteY7" fmla="*/ 851992 h 2801275"/>
                    <a:gd name="connsiteX8" fmla="*/ 224187 w 2804690"/>
                    <a:gd name="connsiteY8" fmla="*/ 978992 h 2801275"/>
                    <a:gd name="connsiteX9" fmla="*/ 4340 w 2804690"/>
                    <a:gd name="connsiteY9" fmla="*/ 1080180 h 2801275"/>
                    <a:gd name="connsiteX0" fmla="*/ 3008 w 2803358"/>
                    <a:gd name="connsiteY0" fmla="*/ 1080180 h 2801275"/>
                    <a:gd name="connsiteX1" fmla="*/ 419704 w 2803358"/>
                    <a:gd name="connsiteY1" fmla="*/ 648792 h 2801275"/>
                    <a:gd name="connsiteX2" fmla="*/ 1600805 w 2803358"/>
                    <a:gd name="connsiteY2" fmla="*/ 769443 h 2801275"/>
                    <a:gd name="connsiteX3" fmla="*/ 1641308 w 2803358"/>
                    <a:gd name="connsiteY3" fmla="*/ 70762 h 2801275"/>
                    <a:gd name="connsiteX4" fmla="*/ 2803358 w 2803358"/>
                    <a:gd name="connsiteY4" fmla="*/ 2756580 h 2801275"/>
                    <a:gd name="connsiteX5" fmla="*/ 2085808 w 2803358"/>
                    <a:gd name="connsiteY5" fmla="*/ 1060898 h 2801275"/>
                    <a:gd name="connsiteX6" fmla="*/ 1600805 w 2803358"/>
                    <a:gd name="connsiteY6" fmla="*/ 978992 h 2801275"/>
                    <a:gd name="connsiteX7" fmla="*/ 553055 w 2803358"/>
                    <a:gd name="connsiteY7" fmla="*/ 851992 h 2801275"/>
                    <a:gd name="connsiteX8" fmla="*/ 248255 w 2803358"/>
                    <a:gd name="connsiteY8" fmla="*/ 1137742 h 2801275"/>
                    <a:gd name="connsiteX9" fmla="*/ 3008 w 2803358"/>
                    <a:gd name="connsiteY9" fmla="*/ 1080180 h 2801275"/>
                    <a:gd name="connsiteX0" fmla="*/ 3008 w 2803358"/>
                    <a:gd name="connsiteY0" fmla="*/ 1080180 h 2802688"/>
                    <a:gd name="connsiteX1" fmla="*/ 419704 w 2803358"/>
                    <a:gd name="connsiteY1" fmla="*/ 648792 h 2802688"/>
                    <a:gd name="connsiteX2" fmla="*/ 1600805 w 2803358"/>
                    <a:gd name="connsiteY2" fmla="*/ 769443 h 2802688"/>
                    <a:gd name="connsiteX3" fmla="*/ 1641308 w 2803358"/>
                    <a:gd name="connsiteY3" fmla="*/ 70762 h 2802688"/>
                    <a:gd name="connsiteX4" fmla="*/ 2803358 w 2803358"/>
                    <a:gd name="connsiteY4" fmla="*/ 2756580 h 2802688"/>
                    <a:gd name="connsiteX5" fmla="*/ 2085808 w 2803358"/>
                    <a:gd name="connsiteY5" fmla="*/ 1060898 h 2802688"/>
                    <a:gd name="connsiteX6" fmla="*/ 1670655 w 2803358"/>
                    <a:gd name="connsiteY6" fmla="*/ 1004392 h 2802688"/>
                    <a:gd name="connsiteX7" fmla="*/ 553055 w 2803358"/>
                    <a:gd name="connsiteY7" fmla="*/ 851992 h 2802688"/>
                    <a:gd name="connsiteX8" fmla="*/ 248255 w 2803358"/>
                    <a:gd name="connsiteY8" fmla="*/ 1137742 h 2802688"/>
                    <a:gd name="connsiteX9" fmla="*/ 3008 w 2803358"/>
                    <a:gd name="connsiteY9" fmla="*/ 1080180 h 2802688"/>
                    <a:gd name="connsiteX0" fmla="*/ 3008 w 2803358"/>
                    <a:gd name="connsiteY0" fmla="*/ 1080180 h 2802548"/>
                    <a:gd name="connsiteX1" fmla="*/ 419704 w 2803358"/>
                    <a:gd name="connsiteY1" fmla="*/ 648792 h 2802548"/>
                    <a:gd name="connsiteX2" fmla="*/ 1600805 w 2803358"/>
                    <a:gd name="connsiteY2" fmla="*/ 769443 h 2802548"/>
                    <a:gd name="connsiteX3" fmla="*/ 1641308 w 2803358"/>
                    <a:gd name="connsiteY3" fmla="*/ 70762 h 2802548"/>
                    <a:gd name="connsiteX4" fmla="*/ 2803358 w 2803358"/>
                    <a:gd name="connsiteY4" fmla="*/ 2756580 h 2802548"/>
                    <a:gd name="connsiteX5" fmla="*/ 2085808 w 2803358"/>
                    <a:gd name="connsiteY5" fmla="*/ 1060898 h 2802548"/>
                    <a:gd name="connsiteX6" fmla="*/ 1670655 w 2803358"/>
                    <a:gd name="connsiteY6" fmla="*/ 1004392 h 2802548"/>
                    <a:gd name="connsiteX7" fmla="*/ 553055 w 2803358"/>
                    <a:gd name="connsiteY7" fmla="*/ 851992 h 2802548"/>
                    <a:gd name="connsiteX8" fmla="*/ 248255 w 2803358"/>
                    <a:gd name="connsiteY8" fmla="*/ 1137742 h 2802548"/>
                    <a:gd name="connsiteX9" fmla="*/ 3008 w 2803358"/>
                    <a:gd name="connsiteY9" fmla="*/ 1080180 h 2802548"/>
                    <a:gd name="connsiteX0" fmla="*/ 3008 w 2803358"/>
                    <a:gd name="connsiteY0" fmla="*/ 1080180 h 2800874"/>
                    <a:gd name="connsiteX1" fmla="*/ 419704 w 2803358"/>
                    <a:gd name="connsiteY1" fmla="*/ 648792 h 2800874"/>
                    <a:gd name="connsiteX2" fmla="*/ 1600805 w 2803358"/>
                    <a:gd name="connsiteY2" fmla="*/ 769443 h 2800874"/>
                    <a:gd name="connsiteX3" fmla="*/ 1641308 w 2803358"/>
                    <a:gd name="connsiteY3" fmla="*/ 70762 h 2800874"/>
                    <a:gd name="connsiteX4" fmla="*/ 2803358 w 2803358"/>
                    <a:gd name="connsiteY4" fmla="*/ 2756580 h 2800874"/>
                    <a:gd name="connsiteX5" fmla="*/ 2104858 w 2803358"/>
                    <a:gd name="connsiteY5" fmla="*/ 984698 h 2800874"/>
                    <a:gd name="connsiteX6" fmla="*/ 1670655 w 2803358"/>
                    <a:gd name="connsiteY6" fmla="*/ 1004392 h 2800874"/>
                    <a:gd name="connsiteX7" fmla="*/ 553055 w 2803358"/>
                    <a:gd name="connsiteY7" fmla="*/ 851992 h 2800874"/>
                    <a:gd name="connsiteX8" fmla="*/ 248255 w 2803358"/>
                    <a:gd name="connsiteY8" fmla="*/ 1137742 h 2800874"/>
                    <a:gd name="connsiteX9" fmla="*/ 3008 w 2803358"/>
                    <a:gd name="connsiteY9" fmla="*/ 1080180 h 2800874"/>
                    <a:gd name="connsiteX0" fmla="*/ 3008 w 2803358"/>
                    <a:gd name="connsiteY0" fmla="*/ 1080180 h 2800874"/>
                    <a:gd name="connsiteX1" fmla="*/ 419704 w 2803358"/>
                    <a:gd name="connsiteY1" fmla="*/ 648792 h 2800874"/>
                    <a:gd name="connsiteX2" fmla="*/ 1600805 w 2803358"/>
                    <a:gd name="connsiteY2" fmla="*/ 769443 h 2800874"/>
                    <a:gd name="connsiteX3" fmla="*/ 1641308 w 2803358"/>
                    <a:gd name="connsiteY3" fmla="*/ 70762 h 2800874"/>
                    <a:gd name="connsiteX4" fmla="*/ 2803358 w 2803358"/>
                    <a:gd name="connsiteY4" fmla="*/ 2756580 h 2800874"/>
                    <a:gd name="connsiteX5" fmla="*/ 2174708 w 2803358"/>
                    <a:gd name="connsiteY5" fmla="*/ 984698 h 2800874"/>
                    <a:gd name="connsiteX6" fmla="*/ 1670655 w 2803358"/>
                    <a:gd name="connsiteY6" fmla="*/ 1004392 h 2800874"/>
                    <a:gd name="connsiteX7" fmla="*/ 553055 w 2803358"/>
                    <a:gd name="connsiteY7" fmla="*/ 851992 h 2800874"/>
                    <a:gd name="connsiteX8" fmla="*/ 248255 w 2803358"/>
                    <a:gd name="connsiteY8" fmla="*/ 1137742 h 2800874"/>
                    <a:gd name="connsiteX9" fmla="*/ 3008 w 2803358"/>
                    <a:gd name="connsiteY9" fmla="*/ 1080180 h 2800874"/>
                    <a:gd name="connsiteX0" fmla="*/ 3008 w 2803358"/>
                    <a:gd name="connsiteY0" fmla="*/ 1080180 h 2801009"/>
                    <a:gd name="connsiteX1" fmla="*/ 419704 w 2803358"/>
                    <a:gd name="connsiteY1" fmla="*/ 648792 h 2801009"/>
                    <a:gd name="connsiteX2" fmla="*/ 1600805 w 2803358"/>
                    <a:gd name="connsiteY2" fmla="*/ 769443 h 2801009"/>
                    <a:gd name="connsiteX3" fmla="*/ 1641308 w 2803358"/>
                    <a:gd name="connsiteY3" fmla="*/ 70762 h 2801009"/>
                    <a:gd name="connsiteX4" fmla="*/ 2803358 w 2803358"/>
                    <a:gd name="connsiteY4" fmla="*/ 2756580 h 2801009"/>
                    <a:gd name="connsiteX5" fmla="*/ 2047708 w 2803358"/>
                    <a:gd name="connsiteY5" fmla="*/ 991048 h 2801009"/>
                    <a:gd name="connsiteX6" fmla="*/ 1670655 w 2803358"/>
                    <a:gd name="connsiteY6" fmla="*/ 1004392 h 2801009"/>
                    <a:gd name="connsiteX7" fmla="*/ 553055 w 2803358"/>
                    <a:gd name="connsiteY7" fmla="*/ 851992 h 2801009"/>
                    <a:gd name="connsiteX8" fmla="*/ 248255 w 2803358"/>
                    <a:gd name="connsiteY8" fmla="*/ 1137742 h 2801009"/>
                    <a:gd name="connsiteX9" fmla="*/ 3008 w 2803358"/>
                    <a:gd name="connsiteY9" fmla="*/ 1080180 h 2801009"/>
                    <a:gd name="connsiteX0" fmla="*/ 3008 w 2803358"/>
                    <a:gd name="connsiteY0" fmla="*/ 1080180 h 2801206"/>
                    <a:gd name="connsiteX1" fmla="*/ 419704 w 2803358"/>
                    <a:gd name="connsiteY1" fmla="*/ 648792 h 2801206"/>
                    <a:gd name="connsiteX2" fmla="*/ 1600805 w 2803358"/>
                    <a:gd name="connsiteY2" fmla="*/ 769443 h 2801206"/>
                    <a:gd name="connsiteX3" fmla="*/ 1641308 w 2803358"/>
                    <a:gd name="connsiteY3" fmla="*/ 70762 h 2801206"/>
                    <a:gd name="connsiteX4" fmla="*/ 2803358 w 2803358"/>
                    <a:gd name="connsiteY4" fmla="*/ 2756580 h 2801206"/>
                    <a:gd name="connsiteX5" fmla="*/ 2047708 w 2803358"/>
                    <a:gd name="connsiteY5" fmla="*/ 991048 h 2801206"/>
                    <a:gd name="connsiteX6" fmla="*/ 1594455 w 2803358"/>
                    <a:gd name="connsiteY6" fmla="*/ 985342 h 2801206"/>
                    <a:gd name="connsiteX7" fmla="*/ 553055 w 2803358"/>
                    <a:gd name="connsiteY7" fmla="*/ 851992 h 2801206"/>
                    <a:gd name="connsiteX8" fmla="*/ 248255 w 2803358"/>
                    <a:gd name="connsiteY8" fmla="*/ 1137742 h 2801206"/>
                    <a:gd name="connsiteX9" fmla="*/ 3008 w 2803358"/>
                    <a:gd name="connsiteY9" fmla="*/ 1080180 h 2801206"/>
                    <a:gd name="connsiteX0" fmla="*/ 3008 w 2803358"/>
                    <a:gd name="connsiteY0" fmla="*/ 1080180 h 2799921"/>
                    <a:gd name="connsiteX1" fmla="*/ 419704 w 2803358"/>
                    <a:gd name="connsiteY1" fmla="*/ 648792 h 2799921"/>
                    <a:gd name="connsiteX2" fmla="*/ 1600805 w 2803358"/>
                    <a:gd name="connsiteY2" fmla="*/ 769443 h 2799921"/>
                    <a:gd name="connsiteX3" fmla="*/ 1641308 w 2803358"/>
                    <a:gd name="connsiteY3" fmla="*/ 70762 h 2799921"/>
                    <a:gd name="connsiteX4" fmla="*/ 2803358 w 2803358"/>
                    <a:gd name="connsiteY4" fmla="*/ 2756580 h 2799921"/>
                    <a:gd name="connsiteX5" fmla="*/ 2047708 w 2803358"/>
                    <a:gd name="connsiteY5" fmla="*/ 991048 h 2799921"/>
                    <a:gd name="connsiteX6" fmla="*/ 1594455 w 2803358"/>
                    <a:gd name="connsiteY6" fmla="*/ 985342 h 2799921"/>
                    <a:gd name="connsiteX7" fmla="*/ 553055 w 2803358"/>
                    <a:gd name="connsiteY7" fmla="*/ 851992 h 2799921"/>
                    <a:gd name="connsiteX8" fmla="*/ 248255 w 2803358"/>
                    <a:gd name="connsiteY8" fmla="*/ 1137742 h 2799921"/>
                    <a:gd name="connsiteX9" fmla="*/ 3008 w 2803358"/>
                    <a:gd name="connsiteY9" fmla="*/ 1080180 h 2799921"/>
                    <a:gd name="connsiteX0" fmla="*/ 3008 w 2803358"/>
                    <a:gd name="connsiteY0" fmla="*/ 1080180 h 2799286"/>
                    <a:gd name="connsiteX1" fmla="*/ 419704 w 2803358"/>
                    <a:gd name="connsiteY1" fmla="*/ 648792 h 2799286"/>
                    <a:gd name="connsiteX2" fmla="*/ 1600805 w 2803358"/>
                    <a:gd name="connsiteY2" fmla="*/ 769443 h 2799286"/>
                    <a:gd name="connsiteX3" fmla="*/ 1641308 w 2803358"/>
                    <a:gd name="connsiteY3" fmla="*/ 70762 h 2799286"/>
                    <a:gd name="connsiteX4" fmla="*/ 2803358 w 2803358"/>
                    <a:gd name="connsiteY4" fmla="*/ 2756580 h 2799286"/>
                    <a:gd name="connsiteX5" fmla="*/ 2079458 w 2803358"/>
                    <a:gd name="connsiteY5" fmla="*/ 959298 h 2799286"/>
                    <a:gd name="connsiteX6" fmla="*/ 1594455 w 2803358"/>
                    <a:gd name="connsiteY6" fmla="*/ 985342 h 2799286"/>
                    <a:gd name="connsiteX7" fmla="*/ 553055 w 2803358"/>
                    <a:gd name="connsiteY7" fmla="*/ 851992 h 2799286"/>
                    <a:gd name="connsiteX8" fmla="*/ 248255 w 2803358"/>
                    <a:gd name="connsiteY8" fmla="*/ 1137742 h 2799286"/>
                    <a:gd name="connsiteX9" fmla="*/ 3008 w 2803358"/>
                    <a:gd name="connsiteY9" fmla="*/ 1080180 h 2799286"/>
                    <a:gd name="connsiteX0" fmla="*/ 3008 w 2803358"/>
                    <a:gd name="connsiteY0" fmla="*/ 1080180 h 2797373"/>
                    <a:gd name="connsiteX1" fmla="*/ 419704 w 2803358"/>
                    <a:gd name="connsiteY1" fmla="*/ 648792 h 2797373"/>
                    <a:gd name="connsiteX2" fmla="*/ 1600805 w 2803358"/>
                    <a:gd name="connsiteY2" fmla="*/ 769443 h 2797373"/>
                    <a:gd name="connsiteX3" fmla="*/ 1641308 w 2803358"/>
                    <a:gd name="connsiteY3" fmla="*/ 70762 h 2797373"/>
                    <a:gd name="connsiteX4" fmla="*/ 2803358 w 2803358"/>
                    <a:gd name="connsiteY4" fmla="*/ 2756580 h 2797373"/>
                    <a:gd name="connsiteX5" fmla="*/ 2123908 w 2803358"/>
                    <a:gd name="connsiteY5" fmla="*/ 857698 h 2797373"/>
                    <a:gd name="connsiteX6" fmla="*/ 1594455 w 2803358"/>
                    <a:gd name="connsiteY6" fmla="*/ 985342 h 2797373"/>
                    <a:gd name="connsiteX7" fmla="*/ 553055 w 2803358"/>
                    <a:gd name="connsiteY7" fmla="*/ 851992 h 2797373"/>
                    <a:gd name="connsiteX8" fmla="*/ 248255 w 2803358"/>
                    <a:gd name="connsiteY8" fmla="*/ 1137742 h 2797373"/>
                    <a:gd name="connsiteX9" fmla="*/ 3008 w 2803358"/>
                    <a:gd name="connsiteY9" fmla="*/ 1080180 h 2797373"/>
                    <a:gd name="connsiteX0" fmla="*/ 3008 w 2803358"/>
                    <a:gd name="connsiteY0" fmla="*/ 1080180 h 2794506"/>
                    <a:gd name="connsiteX1" fmla="*/ 419704 w 2803358"/>
                    <a:gd name="connsiteY1" fmla="*/ 648792 h 2794506"/>
                    <a:gd name="connsiteX2" fmla="*/ 1600805 w 2803358"/>
                    <a:gd name="connsiteY2" fmla="*/ 769443 h 2794506"/>
                    <a:gd name="connsiteX3" fmla="*/ 1641308 w 2803358"/>
                    <a:gd name="connsiteY3" fmla="*/ 70762 h 2794506"/>
                    <a:gd name="connsiteX4" fmla="*/ 2803358 w 2803358"/>
                    <a:gd name="connsiteY4" fmla="*/ 2756580 h 2794506"/>
                    <a:gd name="connsiteX5" fmla="*/ 1984208 w 2803358"/>
                    <a:gd name="connsiteY5" fmla="*/ 686248 h 2794506"/>
                    <a:gd name="connsiteX6" fmla="*/ 1594455 w 2803358"/>
                    <a:gd name="connsiteY6" fmla="*/ 985342 h 2794506"/>
                    <a:gd name="connsiteX7" fmla="*/ 553055 w 2803358"/>
                    <a:gd name="connsiteY7" fmla="*/ 851992 h 2794506"/>
                    <a:gd name="connsiteX8" fmla="*/ 248255 w 2803358"/>
                    <a:gd name="connsiteY8" fmla="*/ 1137742 h 2794506"/>
                    <a:gd name="connsiteX9" fmla="*/ 3008 w 2803358"/>
                    <a:gd name="connsiteY9" fmla="*/ 1080180 h 2794506"/>
                    <a:gd name="connsiteX0" fmla="*/ 3008 w 2803358"/>
                    <a:gd name="connsiteY0" fmla="*/ 1080180 h 2793204"/>
                    <a:gd name="connsiteX1" fmla="*/ 419704 w 2803358"/>
                    <a:gd name="connsiteY1" fmla="*/ 648792 h 2793204"/>
                    <a:gd name="connsiteX2" fmla="*/ 1600805 w 2803358"/>
                    <a:gd name="connsiteY2" fmla="*/ 769443 h 2793204"/>
                    <a:gd name="connsiteX3" fmla="*/ 1641308 w 2803358"/>
                    <a:gd name="connsiteY3" fmla="*/ 70762 h 2793204"/>
                    <a:gd name="connsiteX4" fmla="*/ 2803358 w 2803358"/>
                    <a:gd name="connsiteY4" fmla="*/ 2756580 h 2793204"/>
                    <a:gd name="connsiteX5" fmla="*/ 1984208 w 2803358"/>
                    <a:gd name="connsiteY5" fmla="*/ 686248 h 2793204"/>
                    <a:gd name="connsiteX6" fmla="*/ 1594455 w 2803358"/>
                    <a:gd name="connsiteY6" fmla="*/ 985342 h 2793204"/>
                    <a:gd name="connsiteX7" fmla="*/ 553055 w 2803358"/>
                    <a:gd name="connsiteY7" fmla="*/ 851992 h 2793204"/>
                    <a:gd name="connsiteX8" fmla="*/ 248255 w 2803358"/>
                    <a:gd name="connsiteY8" fmla="*/ 1137742 h 2793204"/>
                    <a:gd name="connsiteX9" fmla="*/ 3008 w 2803358"/>
                    <a:gd name="connsiteY9" fmla="*/ 1080180 h 2793204"/>
                    <a:gd name="connsiteX0" fmla="*/ 3008 w 2803358"/>
                    <a:gd name="connsiteY0" fmla="*/ 1080180 h 2793112"/>
                    <a:gd name="connsiteX1" fmla="*/ 419704 w 2803358"/>
                    <a:gd name="connsiteY1" fmla="*/ 648792 h 2793112"/>
                    <a:gd name="connsiteX2" fmla="*/ 1600805 w 2803358"/>
                    <a:gd name="connsiteY2" fmla="*/ 769443 h 2793112"/>
                    <a:gd name="connsiteX3" fmla="*/ 1641308 w 2803358"/>
                    <a:gd name="connsiteY3" fmla="*/ 70762 h 2793112"/>
                    <a:gd name="connsiteX4" fmla="*/ 2803358 w 2803358"/>
                    <a:gd name="connsiteY4" fmla="*/ 2756580 h 2793112"/>
                    <a:gd name="connsiteX5" fmla="*/ 1920708 w 2803358"/>
                    <a:gd name="connsiteY5" fmla="*/ 679898 h 2793112"/>
                    <a:gd name="connsiteX6" fmla="*/ 1594455 w 2803358"/>
                    <a:gd name="connsiteY6" fmla="*/ 985342 h 2793112"/>
                    <a:gd name="connsiteX7" fmla="*/ 553055 w 2803358"/>
                    <a:gd name="connsiteY7" fmla="*/ 851992 h 2793112"/>
                    <a:gd name="connsiteX8" fmla="*/ 248255 w 2803358"/>
                    <a:gd name="connsiteY8" fmla="*/ 1137742 h 2793112"/>
                    <a:gd name="connsiteX9" fmla="*/ 3008 w 2803358"/>
                    <a:gd name="connsiteY9" fmla="*/ 1080180 h 2793112"/>
                    <a:gd name="connsiteX0" fmla="*/ 3008 w 2803358"/>
                    <a:gd name="connsiteY0" fmla="*/ 1080180 h 2795456"/>
                    <a:gd name="connsiteX1" fmla="*/ 419704 w 2803358"/>
                    <a:gd name="connsiteY1" fmla="*/ 648792 h 2795456"/>
                    <a:gd name="connsiteX2" fmla="*/ 1600805 w 2803358"/>
                    <a:gd name="connsiteY2" fmla="*/ 769443 h 2795456"/>
                    <a:gd name="connsiteX3" fmla="*/ 1641308 w 2803358"/>
                    <a:gd name="connsiteY3" fmla="*/ 70762 h 2795456"/>
                    <a:gd name="connsiteX4" fmla="*/ 2803358 w 2803358"/>
                    <a:gd name="connsiteY4" fmla="*/ 2756580 h 2795456"/>
                    <a:gd name="connsiteX5" fmla="*/ 1920708 w 2803358"/>
                    <a:gd name="connsiteY5" fmla="*/ 679898 h 2795456"/>
                    <a:gd name="connsiteX6" fmla="*/ 1708755 w 2803358"/>
                    <a:gd name="connsiteY6" fmla="*/ 959942 h 2795456"/>
                    <a:gd name="connsiteX7" fmla="*/ 553055 w 2803358"/>
                    <a:gd name="connsiteY7" fmla="*/ 851992 h 2795456"/>
                    <a:gd name="connsiteX8" fmla="*/ 248255 w 2803358"/>
                    <a:gd name="connsiteY8" fmla="*/ 1137742 h 2795456"/>
                    <a:gd name="connsiteX9" fmla="*/ 3008 w 2803358"/>
                    <a:gd name="connsiteY9" fmla="*/ 1080180 h 2795456"/>
                    <a:gd name="connsiteX0" fmla="*/ 3008 w 2803358"/>
                    <a:gd name="connsiteY0" fmla="*/ 1080180 h 2797805"/>
                    <a:gd name="connsiteX1" fmla="*/ 419704 w 2803358"/>
                    <a:gd name="connsiteY1" fmla="*/ 648792 h 2797805"/>
                    <a:gd name="connsiteX2" fmla="*/ 1600805 w 2803358"/>
                    <a:gd name="connsiteY2" fmla="*/ 769443 h 2797805"/>
                    <a:gd name="connsiteX3" fmla="*/ 1641308 w 2803358"/>
                    <a:gd name="connsiteY3" fmla="*/ 70762 h 2797805"/>
                    <a:gd name="connsiteX4" fmla="*/ 2803358 w 2803358"/>
                    <a:gd name="connsiteY4" fmla="*/ 2756580 h 2797805"/>
                    <a:gd name="connsiteX5" fmla="*/ 1920708 w 2803358"/>
                    <a:gd name="connsiteY5" fmla="*/ 679898 h 2797805"/>
                    <a:gd name="connsiteX6" fmla="*/ 1708755 w 2803358"/>
                    <a:gd name="connsiteY6" fmla="*/ 959942 h 2797805"/>
                    <a:gd name="connsiteX7" fmla="*/ 553055 w 2803358"/>
                    <a:gd name="connsiteY7" fmla="*/ 851992 h 2797805"/>
                    <a:gd name="connsiteX8" fmla="*/ 248255 w 2803358"/>
                    <a:gd name="connsiteY8" fmla="*/ 1137742 h 2797805"/>
                    <a:gd name="connsiteX9" fmla="*/ 3008 w 2803358"/>
                    <a:gd name="connsiteY9" fmla="*/ 1080180 h 2797805"/>
                    <a:gd name="connsiteX0" fmla="*/ 3008 w 2803358"/>
                    <a:gd name="connsiteY0" fmla="*/ 1080180 h 2797805"/>
                    <a:gd name="connsiteX1" fmla="*/ 419704 w 2803358"/>
                    <a:gd name="connsiteY1" fmla="*/ 648792 h 2797805"/>
                    <a:gd name="connsiteX2" fmla="*/ 1600805 w 2803358"/>
                    <a:gd name="connsiteY2" fmla="*/ 769443 h 2797805"/>
                    <a:gd name="connsiteX3" fmla="*/ 1641308 w 2803358"/>
                    <a:gd name="connsiteY3" fmla="*/ 70762 h 2797805"/>
                    <a:gd name="connsiteX4" fmla="*/ 2803358 w 2803358"/>
                    <a:gd name="connsiteY4" fmla="*/ 2756580 h 2797805"/>
                    <a:gd name="connsiteX5" fmla="*/ 1990558 w 2803358"/>
                    <a:gd name="connsiteY5" fmla="*/ 679898 h 2797805"/>
                    <a:gd name="connsiteX6" fmla="*/ 1708755 w 2803358"/>
                    <a:gd name="connsiteY6" fmla="*/ 959942 h 2797805"/>
                    <a:gd name="connsiteX7" fmla="*/ 553055 w 2803358"/>
                    <a:gd name="connsiteY7" fmla="*/ 851992 h 2797805"/>
                    <a:gd name="connsiteX8" fmla="*/ 248255 w 2803358"/>
                    <a:gd name="connsiteY8" fmla="*/ 1137742 h 2797805"/>
                    <a:gd name="connsiteX9" fmla="*/ 3008 w 2803358"/>
                    <a:gd name="connsiteY9" fmla="*/ 1080180 h 2797805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553055 w 2803358"/>
                    <a:gd name="connsiteY7" fmla="*/ 851992 h 2796704"/>
                    <a:gd name="connsiteX8" fmla="*/ 248255 w 2803358"/>
                    <a:gd name="connsiteY8" fmla="*/ 1137742 h 2796704"/>
                    <a:gd name="connsiteX9" fmla="*/ 3008 w 2803358"/>
                    <a:gd name="connsiteY9" fmla="*/ 1080180 h 2796704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1130905 w 2803358"/>
                    <a:gd name="connsiteY7" fmla="*/ 915492 h 2796704"/>
                    <a:gd name="connsiteX8" fmla="*/ 553055 w 2803358"/>
                    <a:gd name="connsiteY8" fmla="*/ 851992 h 2796704"/>
                    <a:gd name="connsiteX9" fmla="*/ 248255 w 2803358"/>
                    <a:gd name="connsiteY9" fmla="*/ 1137742 h 2796704"/>
                    <a:gd name="connsiteX10" fmla="*/ 3008 w 2803358"/>
                    <a:gd name="connsiteY10" fmla="*/ 1080180 h 2796704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1308705 w 2803358"/>
                    <a:gd name="connsiteY7" fmla="*/ 985342 h 2796704"/>
                    <a:gd name="connsiteX8" fmla="*/ 553055 w 2803358"/>
                    <a:gd name="connsiteY8" fmla="*/ 851992 h 2796704"/>
                    <a:gd name="connsiteX9" fmla="*/ 248255 w 2803358"/>
                    <a:gd name="connsiteY9" fmla="*/ 1137742 h 2796704"/>
                    <a:gd name="connsiteX10" fmla="*/ 3008 w 2803358"/>
                    <a:gd name="connsiteY10" fmla="*/ 1080180 h 2796704"/>
                    <a:gd name="connsiteX0" fmla="*/ 3008 w 2803358"/>
                    <a:gd name="connsiteY0" fmla="*/ 1081646 h 2798170"/>
                    <a:gd name="connsiteX1" fmla="*/ 419704 w 2803358"/>
                    <a:gd name="connsiteY1" fmla="*/ 650258 h 2798170"/>
                    <a:gd name="connsiteX2" fmla="*/ 1550005 w 2803358"/>
                    <a:gd name="connsiteY2" fmla="*/ 758209 h 2798170"/>
                    <a:gd name="connsiteX3" fmla="*/ 1641308 w 2803358"/>
                    <a:gd name="connsiteY3" fmla="*/ 72228 h 2798170"/>
                    <a:gd name="connsiteX4" fmla="*/ 2803358 w 2803358"/>
                    <a:gd name="connsiteY4" fmla="*/ 2758046 h 2798170"/>
                    <a:gd name="connsiteX5" fmla="*/ 1990558 w 2803358"/>
                    <a:gd name="connsiteY5" fmla="*/ 681364 h 2798170"/>
                    <a:gd name="connsiteX6" fmla="*/ 1708755 w 2803358"/>
                    <a:gd name="connsiteY6" fmla="*/ 961408 h 2798170"/>
                    <a:gd name="connsiteX7" fmla="*/ 1308705 w 2803358"/>
                    <a:gd name="connsiteY7" fmla="*/ 986808 h 2798170"/>
                    <a:gd name="connsiteX8" fmla="*/ 553055 w 2803358"/>
                    <a:gd name="connsiteY8" fmla="*/ 853458 h 2798170"/>
                    <a:gd name="connsiteX9" fmla="*/ 248255 w 2803358"/>
                    <a:gd name="connsiteY9" fmla="*/ 1139208 h 2798170"/>
                    <a:gd name="connsiteX10" fmla="*/ 3008 w 2803358"/>
                    <a:gd name="connsiteY10" fmla="*/ 1081646 h 2798170"/>
                    <a:gd name="connsiteX0" fmla="*/ 3008 w 2803358"/>
                    <a:gd name="connsiteY0" fmla="*/ 1081646 h 2796854"/>
                    <a:gd name="connsiteX1" fmla="*/ 419704 w 2803358"/>
                    <a:gd name="connsiteY1" fmla="*/ 650258 h 2796854"/>
                    <a:gd name="connsiteX2" fmla="*/ 1550005 w 2803358"/>
                    <a:gd name="connsiteY2" fmla="*/ 758209 h 2796854"/>
                    <a:gd name="connsiteX3" fmla="*/ 1641308 w 2803358"/>
                    <a:gd name="connsiteY3" fmla="*/ 72228 h 2796854"/>
                    <a:gd name="connsiteX4" fmla="*/ 2803358 w 2803358"/>
                    <a:gd name="connsiteY4" fmla="*/ 2758046 h 2796854"/>
                    <a:gd name="connsiteX5" fmla="*/ 1990558 w 2803358"/>
                    <a:gd name="connsiteY5" fmla="*/ 681364 h 2796854"/>
                    <a:gd name="connsiteX6" fmla="*/ 1308705 w 2803358"/>
                    <a:gd name="connsiteY6" fmla="*/ 986808 h 2796854"/>
                    <a:gd name="connsiteX7" fmla="*/ 553055 w 2803358"/>
                    <a:gd name="connsiteY7" fmla="*/ 853458 h 2796854"/>
                    <a:gd name="connsiteX8" fmla="*/ 248255 w 2803358"/>
                    <a:gd name="connsiteY8" fmla="*/ 1139208 h 2796854"/>
                    <a:gd name="connsiteX9" fmla="*/ 3008 w 2803358"/>
                    <a:gd name="connsiteY9" fmla="*/ 1081646 h 2796854"/>
                    <a:gd name="connsiteX0" fmla="*/ 3008 w 2803358"/>
                    <a:gd name="connsiteY0" fmla="*/ 1100974 h 2816182"/>
                    <a:gd name="connsiteX1" fmla="*/ 419704 w 2803358"/>
                    <a:gd name="connsiteY1" fmla="*/ 669586 h 2816182"/>
                    <a:gd name="connsiteX2" fmla="*/ 1641308 w 2803358"/>
                    <a:gd name="connsiteY2" fmla="*/ 91556 h 2816182"/>
                    <a:gd name="connsiteX3" fmla="*/ 2803358 w 2803358"/>
                    <a:gd name="connsiteY3" fmla="*/ 2777374 h 2816182"/>
                    <a:gd name="connsiteX4" fmla="*/ 1990558 w 2803358"/>
                    <a:gd name="connsiteY4" fmla="*/ 700692 h 2816182"/>
                    <a:gd name="connsiteX5" fmla="*/ 1308705 w 2803358"/>
                    <a:gd name="connsiteY5" fmla="*/ 1006136 h 2816182"/>
                    <a:gd name="connsiteX6" fmla="*/ 553055 w 2803358"/>
                    <a:gd name="connsiteY6" fmla="*/ 872786 h 2816182"/>
                    <a:gd name="connsiteX7" fmla="*/ 248255 w 2803358"/>
                    <a:gd name="connsiteY7" fmla="*/ 1158536 h 2816182"/>
                    <a:gd name="connsiteX8" fmla="*/ 3008 w 2803358"/>
                    <a:gd name="connsiteY8" fmla="*/ 1100974 h 2816182"/>
                    <a:gd name="connsiteX0" fmla="*/ 3008 w 2803358"/>
                    <a:gd name="connsiteY0" fmla="*/ 1100974 h 2817984"/>
                    <a:gd name="connsiteX1" fmla="*/ 419704 w 2803358"/>
                    <a:gd name="connsiteY1" fmla="*/ 669586 h 2817984"/>
                    <a:gd name="connsiteX2" fmla="*/ 1641308 w 2803358"/>
                    <a:gd name="connsiteY2" fmla="*/ 91556 h 2817984"/>
                    <a:gd name="connsiteX3" fmla="*/ 2803358 w 2803358"/>
                    <a:gd name="connsiteY3" fmla="*/ 2777374 h 2817984"/>
                    <a:gd name="connsiteX4" fmla="*/ 1990558 w 2803358"/>
                    <a:gd name="connsiteY4" fmla="*/ 700692 h 2817984"/>
                    <a:gd name="connsiteX5" fmla="*/ 1302621 w 2803358"/>
                    <a:gd name="connsiteY5" fmla="*/ 353206 h 2817984"/>
                    <a:gd name="connsiteX6" fmla="*/ 553055 w 2803358"/>
                    <a:gd name="connsiteY6" fmla="*/ 872786 h 2817984"/>
                    <a:gd name="connsiteX7" fmla="*/ 248255 w 2803358"/>
                    <a:gd name="connsiteY7" fmla="*/ 1158536 h 2817984"/>
                    <a:gd name="connsiteX8" fmla="*/ 3008 w 2803358"/>
                    <a:gd name="connsiteY8" fmla="*/ 1100974 h 2817984"/>
                    <a:gd name="connsiteX0" fmla="*/ 3008 w 2803358"/>
                    <a:gd name="connsiteY0" fmla="*/ 1100974 h 2817984"/>
                    <a:gd name="connsiteX1" fmla="*/ 419704 w 2803358"/>
                    <a:gd name="connsiteY1" fmla="*/ 669586 h 2817984"/>
                    <a:gd name="connsiteX2" fmla="*/ 1641308 w 2803358"/>
                    <a:gd name="connsiteY2" fmla="*/ 91556 h 2817984"/>
                    <a:gd name="connsiteX3" fmla="*/ 2803358 w 2803358"/>
                    <a:gd name="connsiteY3" fmla="*/ 2777374 h 2817984"/>
                    <a:gd name="connsiteX4" fmla="*/ 1990558 w 2803358"/>
                    <a:gd name="connsiteY4" fmla="*/ 700692 h 2817984"/>
                    <a:gd name="connsiteX5" fmla="*/ 1302621 w 2803358"/>
                    <a:gd name="connsiteY5" fmla="*/ 353206 h 2817984"/>
                    <a:gd name="connsiteX6" fmla="*/ 942100 w 2803358"/>
                    <a:gd name="connsiteY6" fmla="*/ 745932 h 2817984"/>
                    <a:gd name="connsiteX7" fmla="*/ 248255 w 2803358"/>
                    <a:gd name="connsiteY7" fmla="*/ 1158536 h 2817984"/>
                    <a:gd name="connsiteX8" fmla="*/ 3008 w 2803358"/>
                    <a:gd name="connsiteY8" fmla="*/ 1100974 h 2817984"/>
                    <a:gd name="connsiteX0" fmla="*/ 3008 w 2803358"/>
                    <a:gd name="connsiteY0" fmla="*/ 1100974 h 2817984"/>
                    <a:gd name="connsiteX1" fmla="*/ 419704 w 2803358"/>
                    <a:gd name="connsiteY1" fmla="*/ 669586 h 2817984"/>
                    <a:gd name="connsiteX2" fmla="*/ 1641308 w 2803358"/>
                    <a:gd name="connsiteY2" fmla="*/ 91556 h 2817984"/>
                    <a:gd name="connsiteX3" fmla="*/ 2803358 w 2803358"/>
                    <a:gd name="connsiteY3" fmla="*/ 2777374 h 2817984"/>
                    <a:gd name="connsiteX4" fmla="*/ 1990558 w 2803358"/>
                    <a:gd name="connsiteY4" fmla="*/ 700692 h 2817984"/>
                    <a:gd name="connsiteX5" fmla="*/ 1302621 w 2803358"/>
                    <a:gd name="connsiteY5" fmla="*/ 353206 h 2817984"/>
                    <a:gd name="connsiteX6" fmla="*/ 942100 w 2803358"/>
                    <a:gd name="connsiteY6" fmla="*/ 745932 h 2817984"/>
                    <a:gd name="connsiteX7" fmla="*/ 248255 w 2803358"/>
                    <a:gd name="connsiteY7" fmla="*/ 1158536 h 2817984"/>
                    <a:gd name="connsiteX8" fmla="*/ 3008 w 2803358"/>
                    <a:gd name="connsiteY8" fmla="*/ 1100974 h 2817984"/>
                    <a:gd name="connsiteX0" fmla="*/ 3008 w 2803358"/>
                    <a:gd name="connsiteY0" fmla="*/ 1100974 h 2817984"/>
                    <a:gd name="connsiteX1" fmla="*/ 419704 w 2803358"/>
                    <a:gd name="connsiteY1" fmla="*/ 669586 h 2817984"/>
                    <a:gd name="connsiteX2" fmla="*/ 1641308 w 2803358"/>
                    <a:gd name="connsiteY2" fmla="*/ 91556 h 2817984"/>
                    <a:gd name="connsiteX3" fmla="*/ 2803358 w 2803358"/>
                    <a:gd name="connsiteY3" fmla="*/ 2777374 h 2817984"/>
                    <a:gd name="connsiteX4" fmla="*/ 1990558 w 2803358"/>
                    <a:gd name="connsiteY4" fmla="*/ 700692 h 2817984"/>
                    <a:gd name="connsiteX5" fmla="*/ 1302621 w 2803358"/>
                    <a:gd name="connsiteY5" fmla="*/ 353206 h 2817984"/>
                    <a:gd name="connsiteX6" fmla="*/ 942100 w 2803358"/>
                    <a:gd name="connsiteY6" fmla="*/ 745932 h 2817984"/>
                    <a:gd name="connsiteX7" fmla="*/ 932614 w 2803358"/>
                    <a:gd name="connsiteY7" fmla="*/ 732829 h 2817984"/>
                    <a:gd name="connsiteX8" fmla="*/ 248255 w 2803358"/>
                    <a:gd name="connsiteY8" fmla="*/ 1158536 h 2817984"/>
                    <a:gd name="connsiteX9" fmla="*/ 3008 w 2803358"/>
                    <a:gd name="connsiteY9" fmla="*/ 1100974 h 2817984"/>
                    <a:gd name="connsiteX0" fmla="*/ 4303 w 2804653"/>
                    <a:gd name="connsiteY0" fmla="*/ 1100974 h 2817984"/>
                    <a:gd name="connsiteX1" fmla="*/ 420999 w 2804653"/>
                    <a:gd name="connsiteY1" fmla="*/ 669586 h 2817984"/>
                    <a:gd name="connsiteX2" fmla="*/ 1642603 w 2804653"/>
                    <a:gd name="connsiteY2" fmla="*/ 91556 h 2817984"/>
                    <a:gd name="connsiteX3" fmla="*/ 2804653 w 2804653"/>
                    <a:gd name="connsiteY3" fmla="*/ 2777374 h 2817984"/>
                    <a:gd name="connsiteX4" fmla="*/ 1991853 w 2804653"/>
                    <a:gd name="connsiteY4" fmla="*/ 700692 h 2817984"/>
                    <a:gd name="connsiteX5" fmla="*/ 1303916 w 2804653"/>
                    <a:gd name="connsiteY5" fmla="*/ 353206 h 2817984"/>
                    <a:gd name="connsiteX6" fmla="*/ 943395 w 2804653"/>
                    <a:gd name="connsiteY6" fmla="*/ 745932 h 2817984"/>
                    <a:gd name="connsiteX7" fmla="*/ 249550 w 2804653"/>
                    <a:gd name="connsiteY7" fmla="*/ 1158536 h 2817984"/>
                    <a:gd name="connsiteX8" fmla="*/ 4303 w 2804653"/>
                    <a:gd name="connsiteY8" fmla="*/ 1100974 h 2817984"/>
                    <a:gd name="connsiteX0" fmla="*/ 6829 w 2807179"/>
                    <a:gd name="connsiteY0" fmla="*/ 1100974 h 2817984"/>
                    <a:gd name="connsiteX1" fmla="*/ 423525 w 2807179"/>
                    <a:gd name="connsiteY1" fmla="*/ 669586 h 2817984"/>
                    <a:gd name="connsiteX2" fmla="*/ 1645129 w 2807179"/>
                    <a:gd name="connsiteY2" fmla="*/ 91556 h 2817984"/>
                    <a:gd name="connsiteX3" fmla="*/ 2807179 w 2807179"/>
                    <a:gd name="connsiteY3" fmla="*/ 2777374 h 2817984"/>
                    <a:gd name="connsiteX4" fmla="*/ 1994379 w 2807179"/>
                    <a:gd name="connsiteY4" fmla="*/ 700692 h 2817984"/>
                    <a:gd name="connsiteX5" fmla="*/ 1306442 w 2807179"/>
                    <a:gd name="connsiteY5" fmla="*/ 353206 h 2817984"/>
                    <a:gd name="connsiteX6" fmla="*/ 252076 w 2807179"/>
                    <a:gd name="connsiteY6" fmla="*/ 1158536 h 2817984"/>
                    <a:gd name="connsiteX7" fmla="*/ 6829 w 2807179"/>
                    <a:gd name="connsiteY7" fmla="*/ 1100974 h 2817984"/>
                    <a:gd name="connsiteX0" fmla="*/ 6829 w 2807179"/>
                    <a:gd name="connsiteY0" fmla="*/ 1016679 h 2733689"/>
                    <a:gd name="connsiteX1" fmla="*/ 423525 w 2807179"/>
                    <a:gd name="connsiteY1" fmla="*/ 585291 h 2733689"/>
                    <a:gd name="connsiteX2" fmla="*/ 1645129 w 2807179"/>
                    <a:gd name="connsiteY2" fmla="*/ 7261 h 2733689"/>
                    <a:gd name="connsiteX3" fmla="*/ 2807179 w 2807179"/>
                    <a:gd name="connsiteY3" fmla="*/ 2693079 h 2733689"/>
                    <a:gd name="connsiteX4" fmla="*/ 1994379 w 2807179"/>
                    <a:gd name="connsiteY4" fmla="*/ 616397 h 2733689"/>
                    <a:gd name="connsiteX5" fmla="*/ 1306442 w 2807179"/>
                    <a:gd name="connsiteY5" fmla="*/ 268911 h 2733689"/>
                    <a:gd name="connsiteX6" fmla="*/ 252076 w 2807179"/>
                    <a:gd name="connsiteY6" fmla="*/ 1074241 h 2733689"/>
                    <a:gd name="connsiteX7" fmla="*/ 6829 w 2807179"/>
                    <a:gd name="connsiteY7" fmla="*/ 1016679 h 2733689"/>
                    <a:gd name="connsiteX0" fmla="*/ 6829 w 2807179"/>
                    <a:gd name="connsiteY0" fmla="*/ 1014426 h 2731436"/>
                    <a:gd name="connsiteX1" fmla="*/ 423525 w 2807179"/>
                    <a:gd name="connsiteY1" fmla="*/ 583038 h 2731436"/>
                    <a:gd name="connsiteX2" fmla="*/ 1645129 w 2807179"/>
                    <a:gd name="connsiteY2" fmla="*/ 5008 h 2731436"/>
                    <a:gd name="connsiteX3" fmla="*/ 2807179 w 2807179"/>
                    <a:gd name="connsiteY3" fmla="*/ 2690826 h 2731436"/>
                    <a:gd name="connsiteX4" fmla="*/ 1994379 w 2807179"/>
                    <a:gd name="connsiteY4" fmla="*/ 614144 h 2731436"/>
                    <a:gd name="connsiteX5" fmla="*/ 1306442 w 2807179"/>
                    <a:gd name="connsiteY5" fmla="*/ 266658 h 2731436"/>
                    <a:gd name="connsiteX6" fmla="*/ 252076 w 2807179"/>
                    <a:gd name="connsiteY6" fmla="*/ 1071988 h 2731436"/>
                    <a:gd name="connsiteX7" fmla="*/ 6829 w 2807179"/>
                    <a:gd name="connsiteY7" fmla="*/ 1014426 h 2731436"/>
                    <a:gd name="connsiteX0" fmla="*/ 6829 w 2807179"/>
                    <a:gd name="connsiteY0" fmla="*/ 1039489 h 2756499"/>
                    <a:gd name="connsiteX1" fmla="*/ 423525 w 2807179"/>
                    <a:gd name="connsiteY1" fmla="*/ 608101 h 2756499"/>
                    <a:gd name="connsiteX2" fmla="*/ 1577202 w 2807179"/>
                    <a:gd name="connsiteY2" fmla="*/ 4772 h 2756499"/>
                    <a:gd name="connsiteX3" fmla="*/ 2807179 w 2807179"/>
                    <a:gd name="connsiteY3" fmla="*/ 2715889 h 2756499"/>
                    <a:gd name="connsiteX4" fmla="*/ 1994379 w 2807179"/>
                    <a:gd name="connsiteY4" fmla="*/ 639207 h 2756499"/>
                    <a:gd name="connsiteX5" fmla="*/ 1306442 w 2807179"/>
                    <a:gd name="connsiteY5" fmla="*/ 291721 h 2756499"/>
                    <a:gd name="connsiteX6" fmla="*/ 252076 w 2807179"/>
                    <a:gd name="connsiteY6" fmla="*/ 1097051 h 2756499"/>
                    <a:gd name="connsiteX7" fmla="*/ 6829 w 2807179"/>
                    <a:gd name="connsiteY7" fmla="*/ 1039489 h 2756499"/>
                    <a:gd name="connsiteX0" fmla="*/ 6829 w 2807179"/>
                    <a:gd name="connsiteY0" fmla="*/ 1039489 h 2756762"/>
                    <a:gd name="connsiteX1" fmla="*/ 423525 w 2807179"/>
                    <a:gd name="connsiteY1" fmla="*/ 608101 h 2756762"/>
                    <a:gd name="connsiteX2" fmla="*/ 1577202 w 2807179"/>
                    <a:gd name="connsiteY2" fmla="*/ 4772 h 2756762"/>
                    <a:gd name="connsiteX3" fmla="*/ 2807179 w 2807179"/>
                    <a:gd name="connsiteY3" fmla="*/ 2715889 h 2756762"/>
                    <a:gd name="connsiteX4" fmla="*/ 1994379 w 2807179"/>
                    <a:gd name="connsiteY4" fmla="*/ 639207 h 2756762"/>
                    <a:gd name="connsiteX5" fmla="*/ 1434522 w 2807179"/>
                    <a:gd name="connsiteY5" fmla="*/ 200411 h 2756762"/>
                    <a:gd name="connsiteX6" fmla="*/ 252076 w 2807179"/>
                    <a:gd name="connsiteY6" fmla="*/ 1097051 h 2756762"/>
                    <a:gd name="connsiteX7" fmla="*/ 6829 w 2807179"/>
                    <a:gd name="connsiteY7" fmla="*/ 1039489 h 2756762"/>
                    <a:gd name="connsiteX0" fmla="*/ 6829 w 2807179"/>
                    <a:gd name="connsiteY0" fmla="*/ 1039489 h 2766573"/>
                    <a:gd name="connsiteX1" fmla="*/ 423525 w 2807179"/>
                    <a:gd name="connsiteY1" fmla="*/ 608101 h 2766573"/>
                    <a:gd name="connsiteX2" fmla="*/ 1577202 w 2807179"/>
                    <a:gd name="connsiteY2" fmla="*/ 4772 h 2766573"/>
                    <a:gd name="connsiteX3" fmla="*/ 2807179 w 2807179"/>
                    <a:gd name="connsiteY3" fmla="*/ 2715889 h 2766573"/>
                    <a:gd name="connsiteX4" fmla="*/ 2239710 w 2807179"/>
                    <a:gd name="connsiteY4" fmla="*/ 1079176 h 2766573"/>
                    <a:gd name="connsiteX5" fmla="*/ 1434522 w 2807179"/>
                    <a:gd name="connsiteY5" fmla="*/ 200411 h 2766573"/>
                    <a:gd name="connsiteX6" fmla="*/ 252076 w 2807179"/>
                    <a:gd name="connsiteY6" fmla="*/ 1097051 h 2766573"/>
                    <a:gd name="connsiteX7" fmla="*/ 6829 w 2807179"/>
                    <a:gd name="connsiteY7" fmla="*/ 1039489 h 2766573"/>
                    <a:gd name="connsiteX0" fmla="*/ 1089 w 3285917"/>
                    <a:gd name="connsiteY0" fmla="*/ 1637214 h 2766573"/>
                    <a:gd name="connsiteX1" fmla="*/ 902263 w 3285917"/>
                    <a:gd name="connsiteY1" fmla="*/ 608101 h 2766573"/>
                    <a:gd name="connsiteX2" fmla="*/ 2055940 w 3285917"/>
                    <a:gd name="connsiteY2" fmla="*/ 4772 h 2766573"/>
                    <a:gd name="connsiteX3" fmla="*/ 3285917 w 3285917"/>
                    <a:gd name="connsiteY3" fmla="*/ 2715889 h 2766573"/>
                    <a:gd name="connsiteX4" fmla="*/ 2718448 w 3285917"/>
                    <a:gd name="connsiteY4" fmla="*/ 1079176 h 2766573"/>
                    <a:gd name="connsiteX5" fmla="*/ 1913260 w 3285917"/>
                    <a:gd name="connsiteY5" fmla="*/ 200411 h 2766573"/>
                    <a:gd name="connsiteX6" fmla="*/ 730814 w 3285917"/>
                    <a:gd name="connsiteY6" fmla="*/ 1097051 h 2766573"/>
                    <a:gd name="connsiteX7" fmla="*/ 1089 w 3285917"/>
                    <a:gd name="connsiteY7" fmla="*/ 1637214 h 2766573"/>
                    <a:gd name="connsiteX0" fmla="*/ 1460 w 3142598"/>
                    <a:gd name="connsiteY0" fmla="*/ 1943161 h 2766573"/>
                    <a:gd name="connsiteX1" fmla="*/ 758944 w 3142598"/>
                    <a:gd name="connsiteY1" fmla="*/ 608101 h 2766573"/>
                    <a:gd name="connsiteX2" fmla="*/ 1912621 w 3142598"/>
                    <a:gd name="connsiteY2" fmla="*/ 4772 h 2766573"/>
                    <a:gd name="connsiteX3" fmla="*/ 3142598 w 3142598"/>
                    <a:gd name="connsiteY3" fmla="*/ 2715889 h 2766573"/>
                    <a:gd name="connsiteX4" fmla="*/ 2575129 w 3142598"/>
                    <a:gd name="connsiteY4" fmla="*/ 1079176 h 2766573"/>
                    <a:gd name="connsiteX5" fmla="*/ 1769941 w 3142598"/>
                    <a:gd name="connsiteY5" fmla="*/ 200411 h 2766573"/>
                    <a:gd name="connsiteX6" fmla="*/ 587495 w 3142598"/>
                    <a:gd name="connsiteY6" fmla="*/ 1097051 h 2766573"/>
                    <a:gd name="connsiteX7" fmla="*/ 1460 w 3142598"/>
                    <a:gd name="connsiteY7" fmla="*/ 1943161 h 2766573"/>
                    <a:gd name="connsiteX0" fmla="*/ 958 w 3142096"/>
                    <a:gd name="connsiteY0" fmla="*/ 1943161 h 2766573"/>
                    <a:gd name="connsiteX1" fmla="*/ 758442 w 3142096"/>
                    <a:gd name="connsiteY1" fmla="*/ 608101 h 2766573"/>
                    <a:gd name="connsiteX2" fmla="*/ 1912119 w 3142096"/>
                    <a:gd name="connsiteY2" fmla="*/ 4772 h 2766573"/>
                    <a:gd name="connsiteX3" fmla="*/ 3142096 w 3142096"/>
                    <a:gd name="connsiteY3" fmla="*/ 2715889 h 2766573"/>
                    <a:gd name="connsiteX4" fmla="*/ 2574627 w 3142096"/>
                    <a:gd name="connsiteY4" fmla="*/ 1079176 h 2766573"/>
                    <a:gd name="connsiteX5" fmla="*/ 1769439 w 3142096"/>
                    <a:gd name="connsiteY5" fmla="*/ 200411 h 2766573"/>
                    <a:gd name="connsiteX6" fmla="*/ 914547 w 3142096"/>
                    <a:gd name="connsiteY6" fmla="*/ 742425 h 2766573"/>
                    <a:gd name="connsiteX7" fmla="*/ 958 w 3142096"/>
                    <a:gd name="connsiteY7" fmla="*/ 1943161 h 2766573"/>
                    <a:gd name="connsiteX0" fmla="*/ 958 w 3142096"/>
                    <a:gd name="connsiteY0" fmla="*/ 1948004 h 2771416"/>
                    <a:gd name="connsiteX1" fmla="*/ 758442 w 3142096"/>
                    <a:gd name="connsiteY1" fmla="*/ 612944 h 2771416"/>
                    <a:gd name="connsiteX2" fmla="*/ 1912119 w 3142096"/>
                    <a:gd name="connsiteY2" fmla="*/ 9615 h 2771416"/>
                    <a:gd name="connsiteX3" fmla="*/ 3142096 w 3142096"/>
                    <a:gd name="connsiteY3" fmla="*/ 2720732 h 2771416"/>
                    <a:gd name="connsiteX4" fmla="*/ 2574627 w 3142096"/>
                    <a:gd name="connsiteY4" fmla="*/ 1084019 h 2771416"/>
                    <a:gd name="connsiteX5" fmla="*/ 1769439 w 3142096"/>
                    <a:gd name="connsiteY5" fmla="*/ 205254 h 2771416"/>
                    <a:gd name="connsiteX6" fmla="*/ 914547 w 3142096"/>
                    <a:gd name="connsiteY6" fmla="*/ 747268 h 2771416"/>
                    <a:gd name="connsiteX7" fmla="*/ 958 w 3142096"/>
                    <a:gd name="connsiteY7" fmla="*/ 1948004 h 2771416"/>
                    <a:gd name="connsiteX0" fmla="*/ 2065 w 3143203"/>
                    <a:gd name="connsiteY0" fmla="*/ 2045289 h 2868701"/>
                    <a:gd name="connsiteX1" fmla="*/ 696216 w 3143203"/>
                    <a:gd name="connsiteY1" fmla="*/ 766600 h 2868701"/>
                    <a:gd name="connsiteX2" fmla="*/ 1913226 w 3143203"/>
                    <a:gd name="connsiteY2" fmla="*/ 106900 h 2868701"/>
                    <a:gd name="connsiteX3" fmla="*/ 3143203 w 3143203"/>
                    <a:gd name="connsiteY3" fmla="*/ 2818017 h 2868701"/>
                    <a:gd name="connsiteX4" fmla="*/ 2575734 w 3143203"/>
                    <a:gd name="connsiteY4" fmla="*/ 1181304 h 2868701"/>
                    <a:gd name="connsiteX5" fmla="*/ 1770546 w 3143203"/>
                    <a:gd name="connsiteY5" fmla="*/ 302539 h 2868701"/>
                    <a:gd name="connsiteX6" fmla="*/ 915654 w 3143203"/>
                    <a:gd name="connsiteY6" fmla="*/ 844553 h 2868701"/>
                    <a:gd name="connsiteX7" fmla="*/ 2065 w 3143203"/>
                    <a:gd name="connsiteY7" fmla="*/ 2045289 h 2868701"/>
                    <a:gd name="connsiteX0" fmla="*/ 2065 w 3143203"/>
                    <a:gd name="connsiteY0" fmla="*/ 2034374 h 2857786"/>
                    <a:gd name="connsiteX1" fmla="*/ 696216 w 3143203"/>
                    <a:gd name="connsiteY1" fmla="*/ 755685 h 2857786"/>
                    <a:gd name="connsiteX2" fmla="*/ 1913226 w 3143203"/>
                    <a:gd name="connsiteY2" fmla="*/ 95985 h 2857786"/>
                    <a:gd name="connsiteX3" fmla="*/ 3143203 w 3143203"/>
                    <a:gd name="connsiteY3" fmla="*/ 2807102 h 2857786"/>
                    <a:gd name="connsiteX4" fmla="*/ 2575734 w 3143203"/>
                    <a:gd name="connsiteY4" fmla="*/ 1170389 h 2857786"/>
                    <a:gd name="connsiteX5" fmla="*/ 1770546 w 3143203"/>
                    <a:gd name="connsiteY5" fmla="*/ 291624 h 2857786"/>
                    <a:gd name="connsiteX6" fmla="*/ 915654 w 3143203"/>
                    <a:gd name="connsiteY6" fmla="*/ 833638 h 2857786"/>
                    <a:gd name="connsiteX7" fmla="*/ 2065 w 3143203"/>
                    <a:gd name="connsiteY7" fmla="*/ 2034374 h 2857786"/>
                    <a:gd name="connsiteX0" fmla="*/ 1969 w 3143107"/>
                    <a:gd name="connsiteY0" fmla="*/ 2034374 h 2857786"/>
                    <a:gd name="connsiteX1" fmla="*/ 696120 w 3143107"/>
                    <a:gd name="connsiteY1" fmla="*/ 755685 h 2857786"/>
                    <a:gd name="connsiteX2" fmla="*/ 1913130 w 3143107"/>
                    <a:gd name="connsiteY2" fmla="*/ 95985 h 2857786"/>
                    <a:gd name="connsiteX3" fmla="*/ 3143107 w 3143107"/>
                    <a:gd name="connsiteY3" fmla="*/ 2807102 h 2857786"/>
                    <a:gd name="connsiteX4" fmla="*/ 2575638 w 3143107"/>
                    <a:gd name="connsiteY4" fmla="*/ 1170389 h 2857786"/>
                    <a:gd name="connsiteX5" fmla="*/ 1770450 w 3143107"/>
                    <a:gd name="connsiteY5" fmla="*/ 291624 h 2857786"/>
                    <a:gd name="connsiteX6" fmla="*/ 915558 w 3143107"/>
                    <a:gd name="connsiteY6" fmla="*/ 833638 h 2857786"/>
                    <a:gd name="connsiteX7" fmla="*/ 1969 w 3143107"/>
                    <a:gd name="connsiteY7" fmla="*/ 2034374 h 2857786"/>
                    <a:gd name="connsiteX0" fmla="*/ 5249 w 2822428"/>
                    <a:gd name="connsiteY0" fmla="*/ 2361479 h 2857786"/>
                    <a:gd name="connsiteX1" fmla="*/ 375441 w 2822428"/>
                    <a:gd name="connsiteY1" fmla="*/ 755685 h 2857786"/>
                    <a:gd name="connsiteX2" fmla="*/ 1592451 w 2822428"/>
                    <a:gd name="connsiteY2" fmla="*/ 95985 h 2857786"/>
                    <a:gd name="connsiteX3" fmla="*/ 2822428 w 2822428"/>
                    <a:gd name="connsiteY3" fmla="*/ 2807102 h 2857786"/>
                    <a:gd name="connsiteX4" fmla="*/ 2254959 w 2822428"/>
                    <a:gd name="connsiteY4" fmla="*/ 1170389 h 2857786"/>
                    <a:gd name="connsiteX5" fmla="*/ 1449771 w 2822428"/>
                    <a:gd name="connsiteY5" fmla="*/ 291624 h 2857786"/>
                    <a:gd name="connsiteX6" fmla="*/ 594879 w 2822428"/>
                    <a:gd name="connsiteY6" fmla="*/ 833638 h 2857786"/>
                    <a:gd name="connsiteX7" fmla="*/ 5249 w 2822428"/>
                    <a:gd name="connsiteY7" fmla="*/ 2361479 h 2857786"/>
                    <a:gd name="connsiteX0" fmla="*/ 5249 w 2822428"/>
                    <a:gd name="connsiteY0" fmla="*/ 2361479 h 2857786"/>
                    <a:gd name="connsiteX1" fmla="*/ 375441 w 2822428"/>
                    <a:gd name="connsiteY1" fmla="*/ 755685 h 2857786"/>
                    <a:gd name="connsiteX2" fmla="*/ 1592451 w 2822428"/>
                    <a:gd name="connsiteY2" fmla="*/ 95985 h 2857786"/>
                    <a:gd name="connsiteX3" fmla="*/ 2822428 w 2822428"/>
                    <a:gd name="connsiteY3" fmla="*/ 2807102 h 2857786"/>
                    <a:gd name="connsiteX4" fmla="*/ 2254959 w 2822428"/>
                    <a:gd name="connsiteY4" fmla="*/ 1170389 h 2857786"/>
                    <a:gd name="connsiteX5" fmla="*/ 1449771 w 2822428"/>
                    <a:gd name="connsiteY5" fmla="*/ 291624 h 2857786"/>
                    <a:gd name="connsiteX6" fmla="*/ 594879 w 2822428"/>
                    <a:gd name="connsiteY6" fmla="*/ 833638 h 2857786"/>
                    <a:gd name="connsiteX7" fmla="*/ 5249 w 2822428"/>
                    <a:gd name="connsiteY7" fmla="*/ 2361479 h 2857786"/>
                    <a:gd name="connsiteX0" fmla="*/ 5249 w 2822428"/>
                    <a:gd name="connsiteY0" fmla="*/ 2361479 h 2857786"/>
                    <a:gd name="connsiteX1" fmla="*/ 375441 w 2822428"/>
                    <a:gd name="connsiteY1" fmla="*/ 755685 h 2857786"/>
                    <a:gd name="connsiteX2" fmla="*/ 1592451 w 2822428"/>
                    <a:gd name="connsiteY2" fmla="*/ 95985 h 2857786"/>
                    <a:gd name="connsiteX3" fmla="*/ 2822428 w 2822428"/>
                    <a:gd name="connsiteY3" fmla="*/ 2807102 h 2857786"/>
                    <a:gd name="connsiteX4" fmla="*/ 2254959 w 2822428"/>
                    <a:gd name="connsiteY4" fmla="*/ 1170389 h 2857786"/>
                    <a:gd name="connsiteX5" fmla="*/ 1449771 w 2822428"/>
                    <a:gd name="connsiteY5" fmla="*/ 291624 h 2857786"/>
                    <a:gd name="connsiteX6" fmla="*/ 594879 w 2822428"/>
                    <a:gd name="connsiteY6" fmla="*/ 833638 h 2857786"/>
                    <a:gd name="connsiteX7" fmla="*/ 5249 w 2822428"/>
                    <a:gd name="connsiteY7" fmla="*/ 2361479 h 2857786"/>
                    <a:gd name="connsiteX0" fmla="*/ 5249 w 2822428"/>
                    <a:gd name="connsiteY0" fmla="*/ 2361479 h 2857706"/>
                    <a:gd name="connsiteX1" fmla="*/ 375441 w 2822428"/>
                    <a:gd name="connsiteY1" fmla="*/ 755685 h 2857706"/>
                    <a:gd name="connsiteX2" fmla="*/ 1592451 w 2822428"/>
                    <a:gd name="connsiteY2" fmla="*/ 95985 h 2857706"/>
                    <a:gd name="connsiteX3" fmla="*/ 2822428 w 2822428"/>
                    <a:gd name="connsiteY3" fmla="*/ 2807102 h 2857706"/>
                    <a:gd name="connsiteX4" fmla="*/ 2254959 w 2822428"/>
                    <a:gd name="connsiteY4" fmla="*/ 1170389 h 2857706"/>
                    <a:gd name="connsiteX5" fmla="*/ 1319289 w 2822428"/>
                    <a:gd name="connsiteY5" fmla="*/ 309397 h 2857706"/>
                    <a:gd name="connsiteX6" fmla="*/ 594879 w 2822428"/>
                    <a:gd name="connsiteY6" fmla="*/ 833638 h 2857706"/>
                    <a:gd name="connsiteX7" fmla="*/ 5249 w 2822428"/>
                    <a:gd name="connsiteY7" fmla="*/ 2361479 h 2857706"/>
                    <a:gd name="connsiteX0" fmla="*/ 5249 w 2822428"/>
                    <a:gd name="connsiteY0" fmla="*/ 2293137 h 2789364"/>
                    <a:gd name="connsiteX1" fmla="*/ 375441 w 2822428"/>
                    <a:gd name="connsiteY1" fmla="*/ 687343 h 2789364"/>
                    <a:gd name="connsiteX2" fmla="*/ 1592451 w 2822428"/>
                    <a:gd name="connsiteY2" fmla="*/ 27643 h 2789364"/>
                    <a:gd name="connsiteX3" fmla="*/ 2822428 w 2822428"/>
                    <a:gd name="connsiteY3" fmla="*/ 2738760 h 2789364"/>
                    <a:gd name="connsiteX4" fmla="*/ 2254959 w 2822428"/>
                    <a:gd name="connsiteY4" fmla="*/ 1102047 h 2789364"/>
                    <a:gd name="connsiteX5" fmla="*/ 1319289 w 2822428"/>
                    <a:gd name="connsiteY5" fmla="*/ 241055 h 2789364"/>
                    <a:gd name="connsiteX6" fmla="*/ 594879 w 2822428"/>
                    <a:gd name="connsiteY6" fmla="*/ 765296 h 2789364"/>
                    <a:gd name="connsiteX7" fmla="*/ 5249 w 2822428"/>
                    <a:gd name="connsiteY7" fmla="*/ 2293137 h 2789364"/>
                    <a:gd name="connsiteX0" fmla="*/ 5249 w 2822428"/>
                    <a:gd name="connsiteY0" fmla="*/ 2293137 h 2789391"/>
                    <a:gd name="connsiteX1" fmla="*/ 375441 w 2822428"/>
                    <a:gd name="connsiteY1" fmla="*/ 687343 h 2789391"/>
                    <a:gd name="connsiteX2" fmla="*/ 1592451 w 2822428"/>
                    <a:gd name="connsiteY2" fmla="*/ 27643 h 2789391"/>
                    <a:gd name="connsiteX3" fmla="*/ 2822428 w 2822428"/>
                    <a:gd name="connsiteY3" fmla="*/ 2738760 h 2789391"/>
                    <a:gd name="connsiteX4" fmla="*/ 2254959 w 2822428"/>
                    <a:gd name="connsiteY4" fmla="*/ 1102047 h 2789391"/>
                    <a:gd name="connsiteX5" fmla="*/ 1422397 w 2822428"/>
                    <a:gd name="connsiteY5" fmla="*/ 235040 h 2789391"/>
                    <a:gd name="connsiteX6" fmla="*/ 594879 w 2822428"/>
                    <a:gd name="connsiteY6" fmla="*/ 765296 h 2789391"/>
                    <a:gd name="connsiteX7" fmla="*/ 5249 w 2822428"/>
                    <a:gd name="connsiteY7" fmla="*/ 2293137 h 2789391"/>
                    <a:gd name="connsiteX0" fmla="*/ 4822 w 2822001"/>
                    <a:gd name="connsiteY0" fmla="*/ 2293137 h 2789391"/>
                    <a:gd name="connsiteX1" fmla="*/ 375014 w 2822001"/>
                    <a:gd name="connsiteY1" fmla="*/ 687343 h 2789391"/>
                    <a:gd name="connsiteX2" fmla="*/ 1592024 w 2822001"/>
                    <a:gd name="connsiteY2" fmla="*/ 27643 h 2789391"/>
                    <a:gd name="connsiteX3" fmla="*/ 2822001 w 2822001"/>
                    <a:gd name="connsiteY3" fmla="*/ 2738760 h 2789391"/>
                    <a:gd name="connsiteX4" fmla="*/ 2254532 w 2822001"/>
                    <a:gd name="connsiteY4" fmla="*/ 1102047 h 2789391"/>
                    <a:gd name="connsiteX5" fmla="*/ 1421970 w 2822001"/>
                    <a:gd name="connsiteY5" fmla="*/ 235040 h 2789391"/>
                    <a:gd name="connsiteX6" fmla="*/ 583470 w 2822001"/>
                    <a:gd name="connsiteY6" fmla="*/ 724623 h 2789391"/>
                    <a:gd name="connsiteX7" fmla="*/ 4822 w 2822001"/>
                    <a:gd name="connsiteY7" fmla="*/ 2293137 h 2789391"/>
                    <a:gd name="connsiteX0" fmla="*/ 11471 w 2706346"/>
                    <a:gd name="connsiteY0" fmla="*/ 2439036 h 2789391"/>
                    <a:gd name="connsiteX1" fmla="*/ 259359 w 2706346"/>
                    <a:gd name="connsiteY1" fmla="*/ 687343 h 2789391"/>
                    <a:gd name="connsiteX2" fmla="*/ 1476369 w 2706346"/>
                    <a:gd name="connsiteY2" fmla="*/ 27643 h 2789391"/>
                    <a:gd name="connsiteX3" fmla="*/ 2706346 w 2706346"/>
                    <a:gd name="connsiteY3" fmla="*/ 2738760 h 2789391"/>
                    <a:gd name="connsiteX4" fmla="*/ 2138877 w 2706346"/>
                    <a:gd name="connsiteY4" fmla="*/ 1102047 h 2789391"/>
                    <a:gd name="connsiteX5" fmla="*/ 1306315 w 2706346"/>
                    <a:gd name="connsiteY5" fmla="*/ 235040 h 2789391"/>
                    <a:gd name="connsiteX6" fmla="*/ 467815 w 2706346"/>
                    <a:gd name="connsiteY6" fmla="*/ 724623 h 2789391"/>
                    <a:gd name="connsiteX7" fmla="*/ 11471 w 2706346"/>
                    <a:gd name="connsiteY7" fmla="*/ 2439036 h 2789391"/>
                    <a:gd name="connsiteX0" fmla="*/ 9205 w 2704080"/>
                    <a:gd name="connsiteY0" fmla="*/ 2439036 h 2789391"/>
                    <a:gd name="connsiteX1" fmla="*/ 257093 w 2704080"/>
                    <a:gd name="connsiteY1" fmla="*/ 687343 h 2789391"/>
                    <a:gd name="connsiteX2" fmla="*/ 1474103 w 2704080"/>
                    <a:gd name="connsiteY2" fmla="*/ 27643 h 2789391"/>
                    <a:gd name="connsiteX3" fmla="*/ 2704080 w 2704080"/>
                    <a:gd name="connsiteY3" fmla="*/ 2738760 h 2789391"/>
                    <a:gd name="connsiteX4" fmla="*/ 2136611 w 2704080"/>
                    <a:gd name="connsiteY4" fmla="*/ 1102047 h 2789391"/>
                    <a:gd name="connsiteX5" fmla="*/ 1304049 w 2704080"/>
                    <a:gd name="connsiteY5" fmla="*/ 235040 h 2789391"/>
                    <a:gd name="connsiteX6" fmla="*/ 430367 w 2704080"/>
                    <a:gd name="connsiteY6" fmla="*/ 755942 h 2789391"/>
                    <a:gd name="connsiteX7" fmla="*/ 9205 w 2704080"/>
                    <a:gd name="connsiteY7" fmla="*/ 2439036 h 2789391"/>
                    <a:gd name="connsiteX0" fmla="*/ 11150 w 2706025"/>
                    <a:gd name="connsiteY0" fmla="*/ 2496113 h 2846468"/>
                    <a:gd name="connsiteX1" fmla="*/ 248137 w 2706025"/>
                    <a:gd name="connsiteY1" fmla="*/ 817182 h 2846468"/>
                    <a:gd name="connsiteX2" fmla="*/ 1476048 w 2706025"/>
                    <a:gd name="connsiteY2" fmla="*/ 84720 h 2846468"/>
                    <a:gd name="connsiteX3" fmla="*/ 2706025 w 2706025"/>
                    <a:gd name="connsiteY3" fmla="*/ 2795837 h 2846468"/>
                    <a:gd name="connsiteX4" fmla="*/ 2138556 w 2706025"/>
                    <a:gd name="connsiteY4" fmla="*/ 1159124 h 2846468"/>
                    <a:gd name="connsiteX5" fmla="*/ 1305994 w 2706025"/>
                    <a:gd name="connsiteY5" fmla="*/ 292117 h 2846468"/>
                    <a:gd name="connsiteX6" fmla="*/ 432312 w 2706025"/>
                    <a:gd name="connsiteY6" fmla="*/ 813019 h 2846468"/>
                    <a:gd name="connsiteX7" fmla="*/ 11150 w 2706025"/>
                    <a:gd name="connsiteY7" fmla="*/ 2496113 h 2846468"/>
                    <a:gd name="connsiteX0" fmla="*/ 11150 w 2706025"/>
                    <a:gd name="connsiteY0" fmla="*/ 2418111 h 2768466"/>
                    <a:gd name="connsiteX1" fmla="*/ 248137 w 2706025"/>
                    <a:gd name="connsiteY1" fmla="*/ 739180 h 2768466"/>
                    <a:gd name="connsiteX2" fmla="*/ 1577812 w 2706025"/>
                    <a:gd name="connsiteY2" fmla="*/ 92702 h 2768466"/>
                    <a:gd name="connsiteX3" fmla="*/ 2706025 w 2706025"/>
                    <a:gd name="connsiteY3" fmla="*/ 2717835 h 2768466"/>
                    <a:gd name="connsiteX4" fmla="*/ 2138556 w 2706025"/>
                    <a:gd name="connsiteY4" fmla="*/ 1081122 h 2768466"/>
                    <a:gd name="connsiteX5" fmla="*/ 1305994 w 2706025"/>
                    <a:gd name="connsiteY5" fmla="*/ 214115 h 2768466"/>
                    <a:gd name="connsiteX6" fmla="*/ 432312 w 2706025"/>
                    <a:gd name="connsiteY6" fmla="*/ 735017 h 2768466"/>
                    <a:gd name="connsiteX7" fmla="*/ 11150 w 2706025"/>
                    <a:gd name="connsiteY7" fmla="*/ 2418111 h 2768466"/>
                    <a:gd name="connsiteX0" fmla="*/ 11150 w 2706025"/>
                    <a:gd name="connsiteY0" fmla="*/ 2418111 h 2766738"/>
                    <a:gd name="connsiteX1" fmla="*/ 248137 w 2706025"/>
                    <a:gd name="connsiteY1" fmla="*/ 739180 h 2766738"/>
                    <a:gd name="connsiteX2" fmla="*/ 1577812 w 2706025"/>
                    <a:gd name="connsiteY2" fmla="*/ 92702 h 2766738"/>
                    <a:gd name="connsiteX3" fmla="*/ 2706025 w 2706025"/>
                    <a:gd name="connsiteY3" fmla="*/ 2717835 h 2766738"/>
                    <a:gd name="connsiteX4" fmla="*/ 2138556 w 2706025"/>
                    <a:gd name="connsiteY4" fmla="*/ 1081122 h 2766738"/>
                    <a:gd name="connsiteX5" fmla="*/ 1305994 w 2706025"/>
                    <a:gd name="connsiteY5" fmla="*/ 214115 h 2766738"/>
                    <a:gd name="connsiteX6" fmla="*/ 432312 w 2706025"/>
                    <a:gd name="connsiteY6" fmla="*/ 735017 h 2766738"/>
                    <a:gd name="connsiteX7" fmla="*/ 11150 w 2706025"/>
                    <a:gd name="connsiteY7" fmla="*/ 2418111 h 2766738"/>
                    <a:gd name="connsiteX0" fmla="*/ 11150 w 2706025"/>
                    <a:gd name="connsiteY0" fmla="*/ 2418111 h 2765032"/>
                    <a:gd name="connsiteX1" fmla="*/ 248137 w 2706025"/>
                    <a:gd name="connsiteY1" fmla="*/ 739180 h 2765032"/>
                    <a:gd name="connsiteX2" fmla="*/ 1577812 w 2706025"/>
                    <a:gd name="connsiteY2" fmla="*/ 92702 h 2765032"/>
                    <a:gd name="connsiteX3" fmla="*/ 2706025 w 2706025"/>
                    <a:gd name="connsiteY3" fmla="*/ 2717835 h 2765032"/>
                    <a:gd name="connsiteX4" fmla="*/ 2150555 w 2706025"/>
                    <a:gd name="connsiteY4" fmla="*/ 1012426 h 2765032"/>
                    <a:gd name="connsiteX5" fmla="*/ 1305994 w 2706025"/>
                    <a:gd name="connsiteY5" fmla="*/ 214115 h 2765032"/>
                    <a:gd name="connsiteX6" fmla="*/ 432312 w 2706025"/>
                    <a:gd name="connsiteY6" fmla="*/ 735017 h 2765032"/>
                    <a:gd name="connsiteX7" fmla="*/ 11150 w 2706025"/>
                    <a:gd name="connsiteY7" fmla="*/ 2418111 h 2765032"/>
                    <a:gd name="connsiteX0" fmla="*/ 11150 w 2706025"/>
                    <a:gd name="connsiteY0" fmla="*/ 2418111 h 2766563"/>
                    <a:gd name="connsiteX1" fmla="*/ 248137 w 2706025"/>
                    <a:gd name="connsiteY1" fmla="*/ 739180 h 2766563"/>
                    <a:gd name="connsiteX2" fmla="*/ 1577812 w 2706025"/>
                    <a:gd name="connsiteY2" fmla="*/ 92702 h 2766563"/>
                    <a:gd name="connsiteX3" fmla="*/ 2706025 w 2706025"/>
                    <a:gd name="connsiteY3" fmla="*/ 2717835 h 2766563"/>
                    <a:gd name="connsiteX4" fmla="*/ 2150555 w 2706025"/>
                    <a:gd name="connsiteY4" fmla="*/ 1012426 h 2766563"/>
                    <a:gd name="connsiteX5" fmla="*/ 1267517 w 2706025"/>
                    <a:gd name="connsiteY5" fmla="*/ 233232 h 2766563"/>
                    <a:gd name="connsiteX6" fmla="*/ 432312 w 2706025"/>
                    <a:gd name="connsiteY6" fmla="*/ 735017 h 2766563"/>
                    <a:gd name="connsiteX7" fmla="*/ 11150 w 2706025"/>
                    <a:gd name="connsiteY7" fmla="*/ 2418111 h 2766563"/>
                    <a:gd name="connsiteX0" fmla="*/ 13265 w 2708140"/>
                    <a:gd name="connsiteY0" fmla="*/ 2418111 h 2766563"/>
                    <a:gd name="connsiteX1" fmla="*/ 250252 w 2708140"/>
                    <a:gd name="connsiteY1" fmla="*/ 739180 h 2766563"/>
                    <a:gd name="connsiteX2" fmla="*/ 1579927 w 2708140"/>
                    <a:gd name="connsiteY2" fmla="*/ 92702 h 2766563"/>
                    <a:gd name="connsiteX3" fmla="*/ 2708140 w 2708140"/>
                    <a:gd name="connsiteY3" fmla="*/ 2717835 h 2766563"/>
                    <a:gd name="connsiteX4" fmla="*/ 2152670 w 2708140"/>
                    <a:gd name="connsiteY4" fmla="*/ 1012426 h 2766563"/>
                    <a:gd name="connsiteX5" fmla="*/ 1269632 w 2708140"/>
                    <a:gd name="connsiteY5" fmla="*/ 233232 h 2766563"/>
                    <a:gd name="connsiteX6" fmla="*/ 465744 w 2708140"/>
                    <a:gd name="connsiteY6" fmla="*/ 770198 h 2766563"/>
                    <a:gd name="connsiteX7" fmla="*/ 13265 w 2708140"/>
                    <a:gd name="connsiteY7" fmla="*/ 2418111 h 2766563"/>
                    <a:gd name="connsiteX0" fmla="*/ 13265 w 2708140"/>
                    <a:gd name="connsiteY0" fmla="*/ 2415598 h 2764050"/>
                    <a:gd name="connsiteX1" fmla="*/ 250252 w 2708140"/>
                    <a:gd name="connsiteY1" fmla="*/ 736667 h 2764050"/>
                    <a:gd name="connsiteX2" fmla="*/ 1579927 w 2708140"/>
                    <a:gd name="connsiteY2" fmla="*/ 90189 h 2764050"/>
                    <a:gd name="connsiteX3" fmla="*/ 2708140 w 2708140"/>
                    <a:gd name="connsiteY3" fmla="*/ 2715322 h 2764050"/>
                    <a:gd name="connsiteX4" fmla="*/ 2152670 w 2708140"/>
                    <a:gd name="connsiteY4" fmla="*/ 1009913 h 2764050"/>
                    <a:gd name="connsiteX5" fmla="*/ 1269632 w 2708140"/>
                    <a:gd name="connsiteY5" fmla="*/ 230719 h 2764050"/>
                    <a:gd name="connsiteX6" fmla="*/ 465744 w 2708140"/>
                    <a:gd name="connsiteY6" fmla="*/ 767685 h 2764050"/>
                    <a:gd name="connsiteX7" fmla="*/ 13265 w 2708140"/>
                    <a:gd name="connsiteY7" fmla="*/ 2415598 h 2764050"/>
                    <a:gd name="connsiteX0" fmla="*/ 9197 w 2704072"/>
                    <a:gd name="connsiteY0" fmla="*/ 2415598 h 2764050"/>
                    <a:gd name="connsiteX1" fmla="*/ 246184 w 2704072"/>
                    <a:gd name="connsiteY1" fmla="*/ 736667 h 2764050"/>
                    <a:gd name="connsiteX2" fmla="*/ 1575859 w 2704072"/>
                    <a:gd name="connsiteY2" fmla="*/ 90189 h 2764050"/>
                    <a:gd name="connsiteX3" fmla="*/ 2704072 w 2704072"/>
                    <a:gd name="connsiteY3" fmla="*/ 2715322 h 2764050"/>
                    <a:gd name="connsiteX4" fmla="*/ 2148602 w 2704072"/>
                    <a:gd name="connsiteY4" fmla="*/ 1009913 h 2764050"/>
                    <a:gd name="connsiteX5" fmla="*/ 1265564 w 2704072"/>
                    <a:gd name="connsiteY5" fmla="*/ 230719 h 2764050"/>
                    <a:gd name="connsiteX6" fmla="*/ 461676 w 2704072"/>
                    <a:gd name="connsiteY6" fmla="*/ 767685 h 2764050"/>
                    <a:gd name="connsiteX7" fmla="*/ 9197 w 2704072"/>
                    <a:gd name="connsiteY7" fmla="*/ 2415598 h 2764050"/>
                    <a:gd name="connsiteX0" fmla="*/ 48878 w 2743753"/>
                    <a:gd name="connsiteY0" fmla="*/ 2466260 h 2814712"/>
                    <a:gd name="connsiteX1" fmla="*/ 151535 w 2743753"/>
                    <a:gd name="connsiteY1" fmla="*/ 534696 h 2814712"/>
                    <a:gd name="connsiteX2" fmla="*/ 1615540 w 2743753"/>
                    <a:gd name="connsiteY2" fmla="*/ 140851 h 2814712"/>
                    <a:gd name="connsiteX3" fmla="*/ 2743753 w 2743753"/>
                    <a:gd name="connsiteY3" fmla="*/ 2765984 h 2814712"/>
                    <a:gd name="connsiteX4" fmla="*/ 2188283 w 2743753"/>
                    <a:gd name="connsiteY4" fmla="*/ 1060575 h 2814712"/>
                    <a:gd name="connsiteX5" fmla="*/ 1305245 w 2743753"/>
                    <a:gd name="connsiteY5" fmla="*/ 281381 h 2814712"/>
                    <a:gd name="connsiteX6" fmla="*/ 501357 w 2743753"/>
                    <a:gd name="connsiteY6" fmla="*/ 818347 h 2814712"/>
                    <a:gd name="connsiteX7" fmla="*/ 48878 w 2743753"/>
                    <a:gd name="connsiteY7" fmla="*/ 2466260 h 2814712"/>
                    <a:gd name="connsiteX0" fmla="*/ 48878 w 2743753"/>
                    <a:gd name="connsiteY0" fmla="*/ 2550675 h 2899127"/>
                    <a:gd name="connsiteX1" fmla="*/ 151535 w 2743753"/>
                    <a:gd name="connsiteY1" fmla="*/ 619111 h 2899127"/>
                    <a:gd name="connsiteX2" fmla="*/ 2126800 w 2743753"/>
                    <a:gd name="connsiteY2" fmla="*/ 124839 h 2899127"/>
                    <a:gd name="connsiteX3" fmla="*/ 2743753 w 2743753"/>
                    <a:gd name="connsiteY3" fmla="*/ 2850399 h 2899127"/>
                    <a:gd name="connsiteX4" fmla="*/ 2188283 w 2743753"/>
                    <a:gd name="connsiteY4" fmla="*/ 1144990 h 2899127"/>
                    <a:gd name="connsiteX5" fmla="*/ 1305245 w 2743753"/>
                    <a:gd name="connsiteY5" fmla="*/ 365796 h 2899127"/>
                    <a:gd name="connsiteX6" fmla="*/ 501357 w 2743753"/>
                    <a:gd name="connsiteY6" fmla="*/ 902762 h 2899127"/>
                    <a:gd name="connsiteX7" fmla="*/ 48878 w 2743753"/>
                    <a:gd name="connsiteY7" fmla="*/ 2550675 h 2899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743753" h="2899127">
                      <a:moveTo>
                        <a:pt x="48878" y="2550675"/>
                      </a:moveTo>
                      <a:cubicBezTo>
                        <a:pt x="-9426" y="2503400"/>
                        <a:pt x="-54084" y="1004785"/>
                        <a:pt x="151535" y="619111"/>
                      </a:cubicBezTo>
                      <a:cubicBezTo>
                        <a:pt x="353289" y="299933"/>
                        <a:pt x="1694764" y="-247042"/>
                        <a:pt x="2126800" y="124839"/>
                      </a:cubicBezTo>
                      <a:cubicBezTo>
                        <a:pt x="2558836" y="496720"/>
                        <a:pt x="2572303" y="785326"/>
                        <a:pt x="2743753" y="2850399"/>
                      </a:cubicBezTo>
                      <a:cubicBezTo>
                        <a:pt x="2743753" y="3200972"/>
                        <a:pt x="2428034" y="1559090"/>
                        <a:pt x="2188283" y="1144990"/>
                      </a:cubicBezTo>
                      <a:cubicBezTo>
                        <a:pt x="1948532" y="730890"/>
                        <a:pt x="1544829" y="337114"/>
                        <a:pt x="1305245" y="365796"/>
                      </a:cubicBezTo>
                      <a:cubicBezTo>
                        <a:pt x="1014861" y="442103"/>
                        <a:pt x="837179" y="540847"/>
                        <a:pt x="501357" y="902762"/>
                      </a:cubicBezTo>
                      <a:cubicBezTo>
                        <a:pt x="335184" y="1101053"/>
                        <a:pt x="107182" y="2597950"/>
                        <a:pt x="48878" y="255067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91" name="Oval 12"/>
              <p:cNvSpPr/>
              <p:nvPr/>
            </p:nvSpPr>
            <p:spPr>
              <a:xfrm>
                <a:off x="15193076" y="1150581"/>
                <a:ext cx="2803358" cy="2798170"/>
              </a:xfrm>
              <a:custGeom>
                <a:avLst/>
                <a:gdLst>
                  <a:gd name="connsiteX0" fmla="*/ 0 w 1308100"/>
                  <a:gd name="connsiteY0" fmla="*/ 634768 h 1269536"/>
                  <a:gd name="connsiteX1" fmla="*/ 654050 w 1308100"/>
                  <a:gd name="connsiteY1" fmla="*/ 0 h 1269536"/>
                  <a:gd name="connsiteX2" fmla="*/ 1308100 w 1308100"/>
                  <a:gd name="connsiteY2" fmla="*/ 634768 h 1269536"/>
                  <a:gd name="connsiteX3" fmla="*/ 654050 w 1308100"/>
                  <a:gd name="connsiteY3" fmla="*/ 1269536 h 1269536"/>
                  <a:gd name="connsiteX4" fmla="*/ 0 w 1308100"/>
                  <a:gd name="connsiteY4" fmla="*/ 634768 h 1269536"/>
                  <a:gd name="connsiteX0" fmla="*/ 0 w 2292350"/>
                  <a:gd name="connsiteY0" fmla="*/ 1016757 h 1315101"/>
                  <a:gd name="connsiteX1" fmla="*/ 1638300 w 2292350"/>
                  <a:gd name="connsiteY1" fmla="*/ 7339 h 1315101"/>
                  <a:gd name="connsiteX2" fmla="*/ 2292350 w 2292350"/>
                  <a:gd name="connsiteY2" fmla="*/ 642107 h 1315101"/>
                  <a:gd name="connsiteX3" fmla="*/ 1638300 w 2292350"/>
                  <a:gd name="connsiteY3" fmla="*/ 1276875 h 1315101"/>
                  <a:gd name="connsiteX4" fmla="*/ 0 w 2292350"/>
                  <a:gd name="connsiteY4" fmla="*/ 1016757 h 1315101"/>
                  <a:gd name="connsiteX0" fmla="*/ 19571 w 2311921"/>
                  <a:gd name="connsiteY0" fmla="*/ 1017500 h 1315844"/>
                  <a:gd name="connsiteX1" fmla="*/ 810917 w 2311921"/>
                  <a:gd name="connsiteY1" fmla="*/ 332112 h 1315844"/>
                  <a:gd name="connsiteX2" fmla="*/ 1657871 w 2311921"/>
                  <a:gd name="connsiteY2" fmla="*/ 8082 h 1315844"/>
                  <a:gd name="connsiteX3" fmla="*/ 2311921 w 2311921"/>
                  <a:gd name="connsiteY3" fmla="*/ 642850 h 1315844"/>
                  <a:gd name="connsiteX4" fmla="*/ 1657871 w 2311921"/>
                  <a:gd name="connsiteY4" fmla="*/ 1277618 h 1315844"/>
                  <a:gd name="connsiteX5" fmla="*/ 19571 w 2311921"/>
                  <a:gd name="connsiteY5" fmla="*/ 1017500 h 1315844"/>
                  <a:gd name="connsiteX0" fmla="*/ 61180 w 2353530"/>
                  <a:gd name="connsiteY0" fmla="*/ 1009576 h 1281173"/>
                  <a:gd name="connsiteX1" fmla="*/ 477876 w 2353530"/>
                  <a:gd name="connsiteY1" fmla="*/ 578188 h 1281173"/>
                  <a:gd name="connsiteX2" fmla="*/ 1699480 w 2353530"/>
                  <a:gd name="connsiteY2" fmla="*/ 158 h 1281173"/>
                  <a:gd name="connsiteX3" fmla="*/ 2353530 w 2353530"/>
                  <a:gd name="connsiteY3" fmla="*/ 634926 h 1281173"/>
                  <a:gd name="connsiteX4" fmla="*/ 1699480 w 2353530"/>
                  <a:gd name="connsiteY4" fmla="*/ 1269694 h 1281173"/>
                  <a:gd name="connsiteX5" fmla="*/ 61180 w 2353530"/>
                  <a:gd name="connsiteY5" fmla="*/ 1009576 h 1281173"/>
                  <a:gd name="connsiteX0" fmla="*/ 61180 w 2353530"/>
                  <a:gd name="connsiteY0" fmla="*/ 1032601 h 1304198"/>
                  <a:gd name="connsiteX1" fmla="*/ 477876 w 2353530"/>
                  <a:gd name="connsiteY1" fmla="*/ 601213 h 1304198"/>
                  <a:gd name="connsiteX2" fmla="*/ 1195427 w 2353530"/>
                  <a:gd name="connsiteY2" fmla="*/ 182114 h 1304198"/>
                  <a:gd name="connsiteX3" fmla="*/ 1699480 w 2353530"/>
                  <a:gd name="connsiteY3" fmla="*/ 23183 h 1304198"/>
                  <a:gd name="connsiteX4" fmla="*/ 2353530 w 2353530"/>
                  <a:gd name="connsiteY4" fmla="*/ 657951 h 1304198"/>
                  <a:gd name="connsiteX5" fmla="*/ 1699480 w 2353530"/>
                  <a:gd name="connsiteY5" fmla="*/ 1292719 h 1304198"/>
                  <a:gd name="connsiteX6" fmla="*/ 61180 w 2353530"/>
                  <a:gd name="connsiteY6" fmla="*/ 1032601 h 1304198"/>
                  <a:gd name="connsiteX0" fmla="*/ 61180 w 2353530"/>
                  <a:gd name="connsiteY0" fmla="*/ 1009698 h 1281295"/>
                  <a:gd name="connsiteX1" fmla="*/ 477876 w 2353530"/>
                  <a:gd name="connsiteY1" fmla="*/ 578310 h 1281295"/>
                  <a:gd name="connsiteX2" fmla="*/ 1658977 w 2353530"/>
                  <a:gd name="connsiteY2" fmla="*/ 698961 h 1281295"/>
                  <a:gd name="connsiteX3" fmla="*/ 1699480 w 2353530"/>
                  <a:gd name="connsiteY3" fmla="*/ 280 h 1281295"/>
                  <a:gd name="connsiteX4" fmla="*/ 2353530 w 2353530"/>
                  <a:gd name="connsiteY4" fmla="*/ 635048 h 1281295"/>
                  <a:gd name="connsiteX5" fmla="*/ 1699480 w 2353530"/>
                  <a:gd name="connsiteY5" fmla="*/ 1269816 h 1281295"/>
                  <a:gd name="connsiteX6" fmla="*/ 61180 w 2353530"/>
                  <a:gd name="connsiteY6" fmla="*/ 1009698 h 1281295"/>
                  <a:gd name="connsiteX0" fmla="*/ 61180 w 3204430"/>
                  <a:gd name="connsiteY0" fmla="*/ 1046972 h 2140832"/>
                  <a:gd name="connsiteX1" fmla="*/ 477876 w 3204430"/>
                  <a:gd name="connsiteY1" fmla="*/ 615584 h 2140832"/>
                  <a:gd name="connsiteX2" fmla="*/ 1658977 w 3204430"/>
                  <a:gd name="connsiteY2" fmla="*/ 736235 h 2140832"/>
                  <a:gd name="connsiteX3" fmla="*/ 1699480 w 3204430"/>
                  <a:gd name="connsiteY3" fmla="*/ 37554 h 2140832"/>
                  <a:gd name="connsiteX4" fmla="*/ 3204430 w 3204430"/>
                  <a:gd name="connsiteY4" fmla="*/ 2062972 h 2140832"/>
                  <a:gd name="connsiteX5" fmla="*/ 1699480 w 3204430"/>
                  <a:gd name="connsiteY5" fmla="*/ 1307090 h 2140832"/>
                  <a:gd name="connsiteX6" fmla="*/ 61180 w 3204430"/>
                  <a:gd name="connsiteY6" fmla="*/ 1046972 h 2140832"/>
                  <a:gd name="connsiteX0" fmla="*/ 61180 w 3204430"/>
                  <a:gd name="connsiteY0" fmla="*/ 1046972 h 2140832"/>
                  <a:gd name="connsiteX1" fmla="*/ 477876 w 3204430"/>
                  <a:gd name="connsiteY1" fmla="*/ 615584 h 2140832"/>
                  <a:gd name="connsiteX2" fmla="*/ 1658977 w 3204430"/>
                  <a:gd name="connsiteY2" fmla="*/ 736235 h 2140832"/>
                  <a:gd name="connsiteX3" fmla="*/ 1699480 w 3204430"/>
                  <a:gd name="connsiteY3" fmla="*/ 37554 h 2140832"/>
                  <a:gd name="connsiteX4" fmla="*/ 3204430 w 3204430"/>
                  <a:gd name="connsiteY4" fmla="*/ 2062972 h 2140832"/>
                  <a:gd name="connsiteX5" fmla="*/ 1699480 w 3204430"/>
                  <a:gd name="connsiteY5" fmla="*/ 1307090 h 2140832"/>
                  <a:gd name="connsiteX6" fmla="*/ 61180 w 3204430"/>
                  <a:gd name="connsiteY6" fmla="*/ 1046972 h 2140832"/>
                  <a:gd name="connsiteX0" fmla="*/ 61180 w 3121880"/>
                  <a:gd name="connsiteY0" fmla="*/ 1073727 h 2685913"/>
                  <a:gd name="connsiteX1" fmla="*/ 477876 w 3121880"/>
                  <a:gd name="connsiteY1" fmla="*/ 642339 h 2685913"/>
                  <a:gd name="connsiteX2" fmla="*/ 1658977 w 3121880"/>
                  <a:gd name="connsiteY2" fmla="*/ 762990 h 2685913"/>
                  <a:gd name="connsiteX3" fmla="*/ 1699480 w 3121880"/>
                  <a:gd name="connsiteY3" fmla="*/ 64309 h 2685913"/>
                  <a:gd name="connsiteX4" fmla="*/ 3121880 w 3121880"/>
                  <a:gd name="connsiteY4" fmla="*/ 2629477 h 2685913"/>
                  <a:gd name="connsiteX5" fmla="*/ 1699480 w 3121880"/>
                  <a:gd name="connsiteY5" fmla="*/ 1333845 h 2685913"/>
                  <a:gd name="connsiteX6" fmla="*/ 61180 w 3121880"/>
                  <a:gd name="connsiteY6" fmla="*/ 1073727 h 2685913"/>
                  <a:gd name="connsiteX0" fmla="*/ 61180 w 3121880"/>
                  <a:gd name="connsiteY0" fmla="*/ 1073727 h 2685913"/>
                  <a:gd name="connsiteX1" fmla="*/ 477876 w 3121880"/>
                  <a:gd name="connsiteY1" fmla="*/ 642339 h 2685913"/>
                  <a:gd name="connsiteX2" fmla="*/ 1658977 w 3121880"/>
                  <a:gd name="connsiteY2" fmla="*/ 762990 h 2685913"/>
                  <a:gd name="connsiteX3" fmla="*/ 1699480 w 3121880"/>
                  <a:gd name="connsiteY3" fmla="*/ 64309 h 2685913"/>
                  <a:gd name="connsiteX4" fmla="*/ 3121880 w 3121880"/>
                  <a:gd name="connsiteY4" fmla="*/ 2629477 h 2685913"/>
                  <a:gd name="connsiteX5" fmla="*/ 1699480 w 3121880"/>
                  <a:gd name="connsiteY5" fmla="*/ 1333845 h 2685913"/>
                  <a:gd name="connsiteX6" fmla="*/ 61180 w 3121880"/>
                  <a:gd name="connsiteY6" fmla="*/ 1073727 h 2685913"/>
                  <a:gd name="connsiteX0" fmla="*/ 97068 w 3157768"/>
                  <a:gd name="connsiteY0" fmla="*/ 1073727 h 2678530"/>
                  <a:gd name="connsiteX1" fmla="*/ 513764 w 3157768"/>
                  <a:gd name="connsiteY1" fmla="*/ 642339 h 2678530"/>
                  <a:gd name="connsiteX2" fmla="*/ 1694865 w 3157768"/>
                  <a:gd name="connsiteY2" fmla="*/ 762990 h 2678530"/>
                  <a:gd name="connsiteX3" fmla="*/ 1735368 w 3157768"/>
                  <a:gd name="connsiteY3" fmla="*/ 64309 h 2678530"/>
                  <a:gd name="connsiteX4" fmla="*/ 3157768 w 3157768"/>
                  <a:gd name="connsiteY4" fmla="*/ 2629477 h 2678530"/>
                  <a:gd name="connsiteX5" fmla="*/ 2268768 w 3157768"/>
                  <a:gd name="connsiteY5" fmla="*/ 1086195 h 2678530"/>
                  <a:gd name="connsiteX6" fmla="*/ 97068 w 3157768"/>
                  <a:gd name="connsiteY6" fmla="*/ 1073727 h 2678530"/>
                  <a:gd name="connsiteX0" fmla="*/ 97068 w 3030768"/>
                  <a:gd name="connsiteY0" fmla="*/ 1087121 h 2934717"/>
                  <a:gd name="connsiteX1" fmla="*/ 513764 w 3030768"/>
                  <a:gd name="connsiteY1" fmla="*/ 655733 h 2934717"/>
                  <a:gd name="connsiteX2" fmla="*/ 1694865 w 3030768"/>
                  <a:gd name="connsiteY2" fmla="*/ 776384 h 2934717"/>
                  <a:gd name="connsiteX3" fmla="*/ 1735368 w 3030768"/>
                  <a:gd name="connsiteY3" fmla="*/ 77703 h 2934717"/>
                  <a:gd name="connsiteX4" fmla="*/ 3030768 w 3030768"/>
                  <a:gd name="connsiteY4" fmla="*/ 2890521 h 2934717"/>
                  <a:gd name="connsiteX5" fmla="*/ 2268768 w 3030768"/>
                  <a:gd name="connsiteY5" fmla="*/ 1099589 h 2934717"/>
                  <a:gd name="connsiteX6" fmla="*/ 97068 w 3030768"/>
                  <a:gd name="connsiteY6" fmla="*/ 1087121 h 2934717"/>
                  <a:gd name="connsiteX0" fmla="*/ 79343 w 3013043"/>
                  <a:gd name="connsiteY0" fmla="*/ 1087121 h 2935397"/>
                  <a:gd name="connsiteX1" fmla="*/ 496039 w 3013043"/>
                  <a:gd name="connsiteY1" fmla="*/ 655733 h 2935397"/>
                  <a:gd name="connsiteX2" fmla="*/ 1677140 w 3013043"/>
                  <a:gd name="connsiteY2" fmla="*/ 776384 h 2935397"/>
                  <a:gd name="connsiteX3" fmla="*/ 1717643 w 3013043"/>
                  <a:gd name="connsiteY3" fmla="*/ 77703 h 2935397"/>
                  <a:gd name="connsiteX4" fmla="*/ 3013043 w 3013043"/>
                  <a:gd name="connsiteY4" fmla="*/ 2890521 h 2935397"/>
                  <a:gd name="connsiteX5" fmla="*/ 1990693 w 3013043"/>
                  <a:gd name="connsiteY5" fmla="*/ 1131339 h 2935397"/>
                  <a:gd name="connsiteX6" fmla="*/ 79343 w 3013043"/>
                  <a:gd name="connsiteY6" fmla="*/ 1087121 h 2935397"/>
                  <a:gd name="connsiteX0" fmla="*/ 79343 w 2879693"/>
                  <a:gd name="connsiteY0" fmla="*/ 1080180 h 2803894"/>
                  <a:gd name="connsiteX1" fmla="*/ 496039 w 2879693"/>
                  <a:gd name="connsiteY1" fmla="*/ 648792 h 2803894"/>
                  <a:gd name="connsiteX2" fmla="*/ 1677140 w 2879693"/>
                  <a:gd name="connsiteY2" fmla="*/ 769443 h 2803894"/>
                  <a:gd name="connsiteX3" fmla="*/ 1717643 w 2879693"/>
                  <a:gd name="connsiteY3" fmla="*/ 70762 h 2803894"/>
                  <a:gd name="connsiteX4" fmla="*/ 2879693 w 2879693"/>
                  <a:gd name="connsiteY4" fmla="*/ 2756580 h 2803894"/>
                  <a:gd name="connsiteX5" fmla="*/ 1990693 w 2879693"/>
                  <a:gd name="connsiteY5" fmla="*/ 1124398 h 2803894"/>
                  <a:gd name="connsiteX6" fmla="*/ 79343 w 2879693"/>
                  <a:gd name="connsiteY6" fmla="*/ 1080180 h 2803894"/>
                  <a:gd name="connsiteX0" fmla="*/ 79343 w 2879693"/>
                  <a:gd name="connsiteY0" fmla="*/ 1080180 h 2803894"/>
                  <a:gd name="connsiteX1" fmla="*/ 496039 w 2879693"/>
                  <a:gd name="connsiteY1" fmla="*/ 648792 h 2803894"/>
                  <a:gd name="connsiteX2" fmla="*/ 1677140 w 2879693"/>
                  <a:gd name="connsiteY2" fmla="*/ 769443 h 2803894"/>
                  <a:gd name="connsiteX3" fmla="*/ 1717643 w 2879693"/>
                  <a:gd name="connsiteY3" fmla="*/ 70762 h 2803894"/>
                  <a:gd name="connsiteX4" fmla="*/ 2879693 w 2879693"/>
                  <a:gd name="connsiteY4" fmla="*/ 2756580 h 2803894"/>
                  <a:gd name="connsiteX5" fmla="*/ 1990693 w 2879693"/>
                  <a:gd name="connsiteY5" fmla="*/ 1124398 h 2803894"/>
                  <a:gd name="connsiteX6" fmla="*/ 79343 w 2879693"/>
                  <a:gd name="connsiteY6" fmla="*/ 1080180 h 2803894"/>
                  <a:gd name="connsiteX0" fmla="*/ 87515 w 2887865"/>
                  <a:gd name="connsiteY0" fmla="*/ 1080180 h 2802992"/>
                  <a:gd name="connsiteX1" fmla="*/ 504211 w 2887865"/>
                  <a:gd name="connsiteY1" fmla="*/ 648792 h 2802992"/>
                  <a:gd name="connsiteX2" fmla="*/ 1685312 w 2887865"/>
                  <a:gd name="connsiteY2" fmla="*/ 769443 h 2802992"/>
                  <a:gd name="connsiteX3" fmla="*/ 1725815 w 2887865"/>
                  <a:gd name="connsiteY3" fmla="*/ 70762 h 2802992"/>
                  <a:gd name="connsiteX4" fmla="*/ 2887865 w 2887865"/>
                  <a:gd name="connsiteY4" fmla="*/ 2756580 h 2802992"/>
                  <a:gd name="connsiteX5" fmla="*/ 2119515 w 2887865"/>
                  <a:gd name="connsiteY5" fmla="*/ 1086298 h 2802992"/>
                  <a:gd name="connsiteX6" fmla="*/ 87515 w 2887865"/>
                  <a:gd name="connsiteY6" fmla="*/ 1080180 h 2802992"/>
                  <a:gd name="connsiteX0" fmla="*/ 87515 w 2887865"/>
                  <a:gd name="connsiteY0" fmla="*/ 1080180 h 2802992"/>
                  <a:gd name="connsiteX1" fmla="*/ 504211 w 2887865"/>
                  <a:gd name="connsiteY1" fmla="*/ 648792 h 2802992"/>
                  <a:gd name="connsiteX2" fmla="*/ 1685312 w 2887865"/>
                  <a:gd name="connsiteY2" fmla="*/ 769443 h 2802992"/>
                  <a:gd name="connsiteX3" fmla="*/ 1725815 w 2887865"/>
                  <a:gd name="connsiteY3" fmla="*/ 70762 h 2802992"/>
                  <a:gd name="connsiteX4" fmla="*/ 2887865 w 2887865"/>
                  <a:gd name="connsiteY4" fmla="*/ 2756580 h 2802992"/>
                  <a:gd name="connsiteX5" fmla="*/ 2119515 w 2887865"/>
                  <a:gd name="connsiteY5" fmla="*/ 1086298 h 2802992"/>
                  <a:gd name="connsiteX6" fmla="*/ 828062 w 2887865"/>
                  <a:gd name="connsiteY6" fmla="*/ 1010742 h 2802992"/>
                  <a:gd name="connsiteX7" fmla="*/ 87515 w 2887865"/>
                  <a:gd name="connsiteY7" fmla="*/ 1080180 h 2802992"/>
                  <a:gd name="connsiteX0" fmla="*/ 58535 w 2858885"/>
                  <a:gd name="connsiteY0" fmla="*/ 1080180 h 2803374"/>
                  <a:gd name="connsiteX1" fmla="*/ 475231 w 2858885"/>
                  <a:gd name="connsiteY1" fmla="*/ 648792 h 2803374"/>
                  <a:gd name="connsiteX2" fmla="*/ 1656332 w 2858885"/>
                  <a:gd name="connsiteY2" fmla="*/ 769443 h 2803374"/>
                  <a:gd name="connsiteX3" fmla="*/ 1696835 w 2858885"/>
                  <a:gd name="connsiteY3" fmla="*/ 70762 h 2803374"/>
                  <a:gd name="connsiteX4" fmla="*/ 2858885 w 2858885"/>
                  <a:gd name="connsiteY4" fmla="*/ 2756580 h 2803374"/>
                  <a:gd name="connsiteX5" fmla="*/ 2090535 w 2858885"/>
                  <a:gd name="connsiteY5" fmla="*/ 1086298 h 2803374"/>
                  <a:gd name="connsiteX6" fmla="*/ 1656332 w 2858885"/>
                  <a:gd name="connsiteY6" fmla="*/ 978992 h 2803374"/>
                  <a:gd name="connsiteX7" fmla="*/ 58535 w 2858885"/>
                  <a:gd name="connsiteY7" fmla="*/ 1080180 h 2803374"/>
                  <a:gd name="connsiteX0" fmla="*/ 58535 w 2858885"/>
                  <a:gd name="connsiteY0" fmla="*/ 1080180 h 2795685"/>
                  <a:gd name="connsiteX1" fmla="*/ 475231 w 2858885"/>
                  <a:gd name="connsiteY1" fmla="*/ 648792 h 2795685"/>
                  <a:gd name="connsiteX2" fmla="*/ 1656332 w 2858885"/>
                  <a:gd name="connsiteY2" fmla="*/ 769443 h 2795685"/>
                  <a:gd name="connsiteX3" fmla="*/ 1696835 w 2858885"/>
                  <a:gd name="connsiteY3" fmla="*/ 70762 h 2795685"/>
                  <a:gd name="connsiteX4" fmla="*/ 2858885 w 2858885"/>
                  <a:gd name="connsiteY4" fmla="*/ 2756580 h 2795685"/>
                  <a:gd name="connsiteX5" fmla="*/ 2090535 w 2858885"/>
                  <a:gd name="connsiteY5" fmla="*/ 1086298 h 2795685"/>
                  <a:gd name="connsiteX6" fmla="*/ 1656332 w 2858885"/>
                  <a:gd name="connsiteY6" fmla="*/ 978992 h 2795685"/>
                  <a:gd name="connsiteX7" fmla="*/ 58535 w 2858885"/>
                  <a:gd name="connsiteY7" fmla="*/ 1080180 h 2795685"/>
                  <a:gd name="connsiteX0" fmla="*/ 58535 w 2858885"/>
                  <a:gd name="connsiteY0" fmla="*/ 1080180 h 2798541"/>
                  <a:gd name="connsiteX1" fmla="*/ 475231 w 2858885"/>
                  <a:gd name="connsiteY1" fmla="*/ 648792 h 2798541"/>
                  <a:gd name="connsiteX2" fmla="*/ 1656332 w 2858885"/>
                  <a:gd name="connsiteY2" fmla="*/ 769443 h 2798541"/>
                  <a:gd name="connsiteX3" fmla="*/ 1696835 w 2858885"/>
                  <a:gd name="connsiteY3" fmla="*/ 70762 h 2798541"/>
                  <a:gd name="connsiteX4" fmla="*/ 2858885 w 2858885"/>
                  <a:gd name="connsiteY4" fmla="*/ 2756580 h 2798541"/>
                  <a:gd name="connsiteX5" fmla="*/ 2090535 w 2858885"/>
                  <a:gd name="connsiteY5" fmla="*/ 1086298 h 2798541"/>
                  <a:gd name="connsiteX6" fmla="*/ 1656332 w 2858885"/>
                  <a:gd name="connsiteY6" fmla="*/ 978992 h 2798541"/>
                  <a:gd name="connsiteX7" fmla="*/ 58535 w 2858885"/>
                  <a:gd name="connsiteY7" fmla="*/ 1080180 h 2798541"/>
                  <a:gd name="connsiteX0" fmla="*/ 58535 w 2858885"/>
                  <a:gd name="connsiteY0" fmla="*/ 1080180 h 2798541"/>
                  <a:gd name="connsiteX1" fmla="*/ 475231 w 2858885"/>
                  <a:gd name="connsiteY1" fmla="*/ 648792 h 2798541"/>
                  <a:gd name="connsiteX2" fmla="*/ 1656332 w 2858885"/>
                  <a:gd name="connsiteY2" fmla="*/ 769443 h 2798541"/>
                  <a:gd name="connsiteX3" fmla="*/ 1696835 w 2858885"/>
                  <a:gd name="connsiteY3" fmla="*/ 70762 h 2798541"/>
                  <a:gd name="connsiteX4" fmla="*/ 2858885 w 2858885"/>
                  <a:gd name="connsiteY4" fmla="*/ 2756580 h 2798541"/>
                  <a:gd name="connsiteX5" fmla="*/ 2090535 w 2858885"/>
                  <a:gd name="connsiteY5" fmla="*/ 1086298 h 2798541"/>
                  <a:gd name="connsiteX6" fmla="*/ 1656332 w 2858885"/>
                  <a:gd name="connsiteY6" fmla="*/ 978992 h 2798541"/>
                  <a:gd name="connsiteX7" fmla="*/ 58535 w 2858885"/>
                  <a:gd name="connsiteY7" fmla="*/ 1080180 h 2798541"/>
                  <a:gd name="connsiteX0" fmla="*/ 58535 w 2858885"/>
                  <a:gd name="connsiteY0" fmla="*/ 1080180 h 2797944"/>
                  <a:gd name="connsiteX1" fmla="*/ 475231 w 2858885"/>
                  <a:gd name="connsiteY1" fmla="*/ 648792 h 2797944"/>
                  <a:gd name="connsiteX2" fmla="*/ 1656332 w 2858885"/>
                  <a:gd name="connsiteY2" fmla="*/ 769443 h 2797944"/>
                  <a:gd name="connsiteX3" fmla="*/ 1696835 w 2858885"/>
                  <a:gd name="connsiteY3" fmla="*/ 70762 h 2797944"/>
                  <a:gd name="connsiteX4" fmla="*/ 2858885 w 2858885"/>
                  <a:gd name="connsiteY4" fmla="*/ 2756580 h 2797944"/>
                  <a:gd name="connsiteX5" fmla="*/ 2204835 w 2858885"/>
                  <a:gd name="connsiteY5" fmla="*/ 1054548 h 2797944"/>
                  <a:gd name="connsiteX6" fmla="*/ 1656332 w 2858885"/>
                  <a:gd name="connsiteY6" fmla="*/ 978992 h 2797944"/>
                  <a:gd name="connsiteX7" fmla="*/ 58535 w 2858885"/>
                  <a:gd name="connsiteY7" fmla="*/ 1080180 h 2797944"/>
                  <a:gd name="connsiteX0" fmla="*/ 58535 w 2858885"/>
                  <a:gd name="connsiteY0" fmla="*/ 1080180 h 2799855"/>
                  <a:gd name="connsiteX1" fmla="*/ 475231 w 2858885"/>
                  <a:gd name="connsiteY1" fmla="*/ 648792 h 2799855"/>
                  <a:gd name="connsiteX2" fmla="*/ 1656332 w 2858885"/>
                  <a:gd name="connsiteY2" fmla="*/ 769443 h 2799855"/>
                  <a:gd name="connsiteX3" fmla="*/ 1696835 w 2858885"/>
                  <a:gd name="connsiteY3" fmla="*/ 70762 h 2799855"/>
                  <a:gd name="connsiteX4" fmla="*/ 2858885 w 2858885"/>
                  <a:gd name="connsiteY4" fmla="*/ 2756580 h 2799855"/>
                  <a:gd name="connsiteX5" fmla="*/ 2204835 w 2858885"/>
                  <a:gd name="connsiteY5" fmla="*/ 1054548 h 2799855"/>
                  <a:gd name="connsiteX6" fmla="*/ 1656332 w 2858885"/>
                  <a:gd name="connsiteY6" fmla="*/ 978992 h 2799855"/>
                  <a:gd name="connsiteX7" fmla="*/ 58535 w 2858885"/>
                  <a:gd name="connsiteY7" fmla="*/ 1080180 h 2799855"/>
                  <a:gd name="connsiteX0" fmla="*/ 58535 w 2858885"/>
                  <a:gd name="connsiteY0" fmla="*/ 1080180 h 2799984"/>
                  <a:gd name="connsiteX1" fmla="*/ 475231 w 2858885"/>
                  <a:gd name="connsiteY1" fmla="*/ 648792 h 2799984"/>
                  <a:gd name="connsiteX2" fmla="*/ 1656332 w 2858885"/>
                  <a:gd name="connsiteY2" fmla="*/ 769443 h 2799984"/>
                  <a:gd name="connsiteX3" fmla="*/ 1696835 w 2858885"/>
                  <a:gd name="connsiteY3" fmla="*/ 70762 h 2799984"/>
                  <a:gd name="connsiteX4" fmla="*/ 2858885 w 2858885"/>
                  <a:gd name="connsiteY4" fmla="*/ 2756580 h 2799984"/>
                  <a:gd name="connsiteX5" fmla="*/ 2141335 w 2858885"/>
                  <a:gd name="connsiteY5" fmla="*/ 1060898 h 2799984"/>
                  <a:gd name="connsiteX6" fmla="*/ 1656332 w 2858885"/>
                  <a:gd name="connsiteY6" fmla="*/ 978992 h 2799984"/>
                  <a:gd name="connsiteX7" fmla="*/ 58535 w 2858885"/>
                  <a:gd name="connsiteY7" fmla="*/ 1080180 h 2799984"/>
                  <a:gd name="connsiteX0" fmla="*/ 58535 w 2858885"/>
                  <a:gd name="connsiteY0" fmla="*/ 1080180 h 2801275"/>
                  <a:gd name="connsiteX1" fmla="*/ 475231 w 2858885"/>
                  <a:gd name="connsiteY1" fmla="*/ 648792 h 2801275"/>
                  <a:gd name="connsiteX2" fmla="*/ 1656332 w 2858885"/>
                  <a:gd name="connsiteY2" fmla="*/ 769443 h 2801275"/>
                  <a:gd name="connsiteX3" fmla="*/ 1696835 w 2858885"/>
                  <a:gd name="connsiteY3" fmla="*/ 70762 h 2801275"/>
                  <a:gd name="connsiteX4" fmla="*/ 2858885 w 2858885"/>
                  <a:gd name="connsiteY4" fmla="*/ 2756580 h 2801275"/>
                  <a:gd name="connsiteX5" fmla="*/ 2141335 w 2858885"/>
                  <a:gd name="connsiteY5" fmla="*/ 1060898 h 2801275"/>
                  <a:gd name="connsiteX6" fmla="*/ 1656332 w 2858885"/>
                  <a:gd name="connsiteY6" fmla="*/ 978992 h 2801275"/>
                  <a:gd name="connsiteX7" fmla="*/ 58535 w 2858885"/>
                  <a:gd name="connsiteY7" fmla="*/ 1080180 h 2801275"/>
                  <a:gd name="connsiteX0" fmla="*/ 58535 w 2858885"/>
                  <a:gd name="connsiteY0" fmla="*/ 1080180 h 2801275"/>
                  <a:gd name="connsiteX1" fmla="*/ 475231 w 2858885"/>
                  <a:gd name="connsiteY1" fmla="*/ 648792 h 2801275"/>
                  <a:gd name="connsiteX2" fmla="*/ 1656332 w 2858885"/>
                  <a:gd name="connsiteY2" fmla="*/ 769443 h 2801275"/>
                  <a:gd name="connsiteX3" fmla="*/ 1696835 w 2858885"/>
                  <a:gd name="connsiteY3" fmla="*/ 70762 h 2801275"/>
                  <a:gd name="connsiteX4" fmla="*/ 2858885 w 2858885"/>
                  <a:gd name="connsiteY4" fmla="*/ 2756580 h 2801275"/>
                  <a:gd name="connsiteX5" fmla="*/ 2141335 w 2858885"/>
                  <a:gd name="connsiteY5" fmla="*/ 1060898 h 2801275"/>
                  <a:gd name="connsiteX6" fmla="*/ 1656332 w 2858885"/>
                  <a:gd name="connsiteY6" fmla="*/ 978992 h 2801275"/>
                  <a:gd name="connsiteX7" fmla="*/ 780032 w 2858885"/>
                  <a:gd name="connsiteY7" fmla="*/ 1048842 h 2801275"/>
                  <a:gd name="connsiteX8" fmla="*/ 58535 w 2858885"/>
                  <a:gd name="connsiteY8" fmla="*/ 1080180 h 2801275"/>
                  <a:gd name="connsiteX0" fmla="*/ 1987 w 2802337"/>
                  <a:gd name="connsiteY0" fmla="*/ 1080180 h 2801275"/>
                  <a:gd name="connsiteX1" fmla="*/ 418683 w 2802337"/>
                  <a:gd name="connsiteY1" fmla="*/ 648792 h 2801275"/>
                  <a:gd name="connsiteX2" fmla="*/ 1599784 w 2802337"/>
                  <a:gd name="connsiteY2" fmla="*/ 769443 h 2801275"/>
                  <a:gd name="connsiteX3" fmla="*/ 1640287 w 2802337"/>
                  <a:gd name="connsiteY3" fmla="*/ 70762 h 2801275"/>
                  <a:gd name="connsiteX4" fmla="*/ 2802337 w 2802337"/>
                  <a:gd name="connsiteY4" fmla="*/ 2756580 h 2801275"/>
                  <a:gd name="connsiteX5" fmla="*/ 2084787 w 2802337"/>
                  <a:gd name="connsiteY5" fmla="*/ 1060898 h 2801275"/>
                  <a:gd name="connsiteX6" fmla="*/ 1599784 w 2802337"/>
                  <a:gd name="connsiteY6" fmla="*/ 978992 h 2801275"/>
                  <a:gd name="connsiteX7" fmla="*/ 552034 w 2802337"/>
                  <a:gd name="connsiteY7" fmla="*/ 851992 h 2801275"/>
                  <a:gd name="connsiteX8" fmla="*/ 1987 w 2802337"/>
                  <a:gd name="connsiteY8" fmla="*/ 1080180 h 2801275"/>
                  <a:gd name="connsiteX0" fmla="*/ 4340 w 2804690"/>
                  <a:gd name="connsiteY0" fmla="*/ 1080180 h 2801275"/>
                  <a:gd name="connsiteX1" fmla="*/ 421036 w 2804690"/>
                  <a:gd name="connsiteY1" fmla="*/ 648792 h 2801275"/>
                  <a:gd name="connsiteX2" fmla="*/ 1602137 w 2804690"/>
                  <a:gd name="connsiteY2" fmla="*/ 769443 h 2801275"/>
                  <a:gd name="connsiteX3" fmla="*/ 1642640 w 2804690"/>
                  <a:gd name="connsiteY3" fmla="*/ 70762 h 2801275"/>
                  <a:gd name="connsiteX4" fmla="*/ 2804690 w 2804690"/>
                  <a:gd name="connsiteY4" fmla="*/ 2756580 h 2801275"/>
                  <a:gd name="connsiteX5" fmla="*/ 2087140 w 2804690"/>
                  <a:gd name="connsiteY5" fmla="*/ 1060898 h 2801275"/>
                  <a:gd name="connsiteX6" fmla="*/ 1602137 w 2804690"/>
                  <a:gd name="connsiteY6" fmla="*/ 978992 h 2801275"/>
                  <a:gd name="connsiteX7" fmla="*/ 554387 w 2804690"/>
                  <a:gd name="connsiteY7" fmla="*/ 851992 h 2801275"/>
                  <a:gd name="connsiteX8" fmla="*/ 224187 w 2804690"/>
                  <a:gd name="connsiteY8" fmla="*/ 978992 h 2801275"/>
                  <a:gd name="connsiteX9" fmla="*/ 4340 w 2804690"/>
                  <a:gd name="connsiteY9" fmla="*/ 1080180 h 2801275"/>
                  <a:gd name="connsiteX0" fmla="*/ 3008 w 2803358"/>
                  <a:gd name="connsiteY0" fmla="*/ 1080180 h 2801275"/>
                  <a:gd name="connsiteX1" fmla="*/ 419704 w 2803358"/>
                  <a:gd name="connsiteY1" fmla="*/ 648792 h 2801275"/>
                  <a:gd name="connsiteX2" fmla="*/ 1600805 w 2803358"/>
                  <a:gd name="connsiteY2" fmla="*/ 769443 h 2801275"/>
                  <a:gd name="connsiteX3" fmla="*/ 1641308 w 2803358"/>
                  <a:gd name="connsiteY3" fmla="*/ 70762 h 2801275"/>
                  <a:gd name="connsiteX4" fmla="*/ 2803358 w 2803358"/>
                  <a:gd name="connsiteY4" fmla="*/ 2756580 h 2801275"/>
                  <a:gd name="connsiteX5" fmla="*/ 2085808 w 2803358"/>
                  <a:gd name="connsiteY5" fmla="*/ 1060898 h 2801275"/>
                  <a:gd name="connsiteX6" fmla="*/ 1600805 w 2803358"/>
                  <a:gd name="connsiteY6" fmla="*/ 978992 h 2801275"/>
                  <a:gd name="connsiteX7" fmla="*/ 553055 w 2803358"/>
                  <a:gd name="connsiteY7" fmla="*/ 851992 h 2801275"/>
                  <a:gd name="connsiteX8" fmla="*/ 248255 w 2803358"/>
                  <a:gd name="connsiteY8" fmla="*/ 1137742 h 2801275"/>
                  <a:gd name="connsiteX9" fmla="*/ 3008 w 2803358"/>
                  <a:gd name="connsiteY9" fmla="*/ 1080180 h 2801275"/>
                  <a:gd name="connsiteX0" fmla="*/ 3008 w 2803358"/>
                  <a:gd name="connsiteY0" fmla="*/ 1080180 h 2802688"/>
                  <a:gd name="connsiteX1" fmla="*/ 419704 w 2803358"/>
                  <a:gd name="connsiteY1" fmla="*/ 648792 h 2802688"/>
                  <a:gd name="connsiteX2" fmla="*/ 1600805 w 2803358"/>
                  <a:gd name="connsiteY2" fmla="*/ 769443 h 2802688"/>
                  <a:gd name="connsiteX3" fmla="*/ 1641308 w 2803358"/>
                  <a:gd name="connsiteY3" fmla="*/ 70762 h 2802688"/>
                  <a:gd name="connsiteX4" fmla="*/ 2803358 w 2803358"/>
                  <a:gd name="connsiteY4" fmla="*/ 2756580 h 2802688"/>
                  <a:gd name="connsiteX5" fmla="*/ 2085808 w 2803358"/>
                  <a:gd name="connsiteY5" fmla="*/ 1060898 h 2802688"/>
                  <a:gd name="connsiteX6" fmla="*/ 1670655 w 2803358"/>
                  <a:gd name="connsiteY6" fmla="*/ 1004392 h 2802688"/>
                  <a:gd name="connsiteX7" fmla="*/ 553055 w 2803358"/>
                  <a:gd name="connsiteY7" fmla="*/ 851992 h 2802688"/>
                  <a:gd name="connsiteX8" fmla="*/ 248255 w 2803358"/>
                  <a:gd name="connsiteY8" fmla="*/ 1137742 h 2802688"/>
                  <a:gd name="connsiteX9" fmla="*/ 3008 w 2803358"/>
                  <a:gd name="connsiteY9" fmla="*/ 1080180 h 2802688"/>
                  <a:gd name="connsiteX0" fmla="*/ 3008 w 2803358"/>
                  <a:gd name="connsiteY0" fmla="*/ 1080180 h 2802548"/>
                  <a:gd name="connsiteX1" fmla="*/ 419704 w 2803358"/>
                  <a:gd name="connsiteY1" fmla="*/ 648792 h 2802548"/>
                  <a:gd name="connsiteX2" fmla="*/ 1600805 w 2803358"/>
                  <a:gd name="connsiteY2" fmla="*/ 769443 h 2802548"/>
                  <a:gd name="connsiteX3" fmla="*/ 1641308 w 2803358"/>
                  <a:gd name="connsiteY3" fmla="*/ 70762 h 2802548"/>
                  <a:gd name="connsiteX4" fmla="*/ 2803358 w 2803358"/>
                  <a:gd name="connsiteY4" fmla="*/ 2756580 h 2802548"/>
                  <a:gd name="connsiteX5" fmla="*/ 2085808 w 2803358"/>
                  <a:gd name="connsiteY5" fmla="*/ 1060898 h 2802548"/>
                  <a:gd name="connsiteX6" fmla="*/ 1670655 w 2803358"/>
                  <a:gd name="connsiteY6" fmla="*/ 1004392 h 2802548"/>
                  <a:gd name="connsiteX7" fmla="*/ 553055 w 2803358"/>
                  <a:gd name="connsiteY7" fmla="*/ 851992 h 2802548"/>
                  <a:gd name="connsiteX8" fmla="*/ 248255 w 2803358"/>
                  <a:gd name="connsiteY8" fmla="*/ 1137742 h 2802548"/>
                  <a:gd name="connsiteX9" fmla="*/ 3008 w 2803358"/>
                  <a:gd name="connsiteY9" fmla="*/ 1080180 h 2802548"/>
                  <a:gd name="connsiteX0" fmla="*/ 3008 w 2803358"/>
                  <a:gd name="connsiteY0" fmla="*/ 1080180 h 2800874"/>
                  <a:gd name="connsiteX1" fmla="*/ 419704 w 2803358"/>
                  <a:gd name="connsiteY1" fmla="*/ 648792 h 2800874"/>
                  <a:gd name="connsiteX2" fmla="*/ 1600805 w 2803358"/>
                  <a:gd name="connsiteY2" fmla="*/ 769443 h 2800874"/>
                  <a:gd name="connsiteX3" fmla="*/ 1641308 w 2803358"/>
                  <a:gd name="connsiteY3" fmla="*/ 70762 h 2800874"/>
                  <a:gd name="connsiteX4" fmla="*/ 2803358 w 2803358"/>
                  <a:gd name="connsiteY4" fmla="*/ 2756580 h 2800874"/>
                  <a:gd name="connsiteX5" fmla="*/ 2104858 w 2803358"/>
                  <a:gd name="connsiteY5" fmla="*/ 984698 h 2800874"/>
                  <a:gd name="connsiteX6" fmla="*/ 1670655 w 2803358"/>
                  <a:gd name="connsiteY6" fmla="*/ 1004392 h 2800874"/>
                  <a:gd name="connsiteX7" fmla="*/ 553055 w 2803358"/>
                  <a:gd name="connsiteY7" fmla="*/ 851992 h 2800874"/>
                  <a:gd name="connsiteX8" fmla="*/ 248255 w 2803358"/>
                  <a:gd name="connsiteY8" fmla="*/ 1137742 h 2800874"/>
                  <a:gd name="connsiteX9" fmla="*/ 3008 w 2803358"/>
                  <a:gd name="connsiteY9" fmla="*/ 1080180 h 2800874"/>
                  <a:gd name="connsiteX0" fmla="*/ 3008 w 2803358"/>
                  <a:gd name="connsiteY0" fmla="*/ 1080180 h 2800874"/>
                  <a:gd name="connsiteX1" fmla="*/ 419704 w 2803358"/>
                  <a:gd name="connsiteY1" fmla="*/ 648792 h 2800874"/>
                  <a:gd name="connsiteX2" fmla="*/ 1600805 w 2803358"/>
                  <a:gd name="connsiteY2" fmla="*/ 769443 h 2800874"/>
                  <a:gd name="connsiteX3" fmla="*/ 1641308 w 2803358"/>
                  <a:gd name="connsiteY3" fmla="*/ 70762 h 2800874"/>
                  <a:gd name="connsiteX4" fmla="*/ 2803358 w 2803358"/>
                  <a:gd name="connsiteY4" fmla="*/ 2756580 h 2800874"/>
                  <a:gd name="connsiteX5" fmla="*/ 2174708 w 2803358"/>
                  <a:gd name="connsiteY5" fmla="*/ 984698 h 2800874"/>
                  <a:gd name="connsiteX6" fmla="*/ 1670655 w 2803358"/>
                  <a:gd name="connsiteY6" fmla="*/ 1004392 h 2800874"/>
                  <a:gd name="connsiteX7" fmla="*/ 553055 w 2803358"/>
                  <a:gd name="connsiteY7" fmla="*/ 851992 h 2800874"/>
                  <a:gd name="connsiteX8" fmla="*/ 248255 w 2803358"/>
                  <a:gd name="connsiteY8" fmla="*/ 1137742 h 2800874"/>
                  <a:gd name="connsiteX9" fmla="*/ 3008 w 2803358"/>
                  <a:gd name="connsiteY9" fmla="*/ 1080180 h 2800874"/>
                  <a:gd name="connsiteX0" fmla="*/ 3008 w 2803358"/>
                  <a:gd name="connsiteY0" fmla="*/ 1080180 h 2801009"/>
                  <a:gd name="connsiteX1" fmla="*/ 419704 w 2803358"/>
                  <a:gd name="connsiteY1" fmla="*/ 648792 h 2801009"/>
                  <a:gd name="connsiteX2" fmla="*/ 1600805 w 2803358"/>
                  <a:gd name="connsiteY2" fmla="*/ 769443 h 2801009"/>
                  <a:gd name="connsiteX3" fmla="*/ 1641308 w 2803358"/>
                  <a:gd name="connsiteY3" fmla="*/ 70762 h 2801009"/>
                  <a:gd name="connsiteX4" fmla="*/ 2803358 w 2803358"/>
                  <a:gd name="connsiteY4" fmla="*/ 2756580 h 2801009"/>
                  <a:gd name="connsiteX5" fmla="*/ 2047708 w 2803358"/>
                  <a:gd name="connsiteY5" fmla="*/ 991048 h 2801009"/>
                  <a:gd name="connsiteX6" fmla="*/ 1670655 w 2803358"/>
                  <a:gd name="connsiteY6" fmla="*/ 1004392 h 2801009"/>
                  <a:gd name="connsiteX7" fmla="*/ 553055 w 2803358"/>
                  <a:gd name="connsiteY7" fmla="*/ 851992 h 2801009"/>
                  <a:gd name="connsiteX8" fmla="*/ 248255 w 2803358"/>
                  <a:gd name="connsiteY8" fmla="*/ 1137742 h 2801009"/>
                  <a:gd name="connsiteX9" fmla="*/ 3008 w 2803358"/>
                  <a:gd name="connsiteY9" fmla="*/ 1080180 h 2801009"/>
                  <a:gd name="connsiteX0" fmla="*/ 3008 w 2803358"/>
                  <a:gd name="connsiteY0" fmla="*/ 1080180 h 2801206"/>
                  <a:gd name="connsiteX1" fmla="*/ 419704 w 2803358"/>
                  <a:gd name="connsiteY1" fmla="*/ 648792 h 2801206"/>
                  <a:gd name="connsiteX2" fmla="*/ 1600805 w 2803358"/>
                  <a:gd name="connsiteY2" fmla="*/ 769443 h 2801206"/>
                  <a:gd name="connsiteX3" fmla="*/ 1641308 w 2803358"/>
                  <a:gd name="connsiteY3" fmla="*/ 70762 h 2801206"/>
                  <a:gd name="connsiteX4" fmla="*/ 2803358 w 2803358"/>
                  <a:gd name="connsiteY4" fmla="*/ 2756580 h 2801206"/>
                  <a:gd name="connsiteX5" fmla="*/ 2047708 w 2803358"/>
                  <a:gd name="connsiteY5" fmla="*/ 991048 h 2801206"/>
                  <a:gd name="connsiteX6" fmla="*/ 1594455 w 2803358"/>
                  <a:gd name="connsiteY6" fmla="*/ 985342 h 2801206"/>
                  <a:gd name="connsiteX7" fmla="*/ 553055 w 2803358"/>
                  <a:gd name="connsiteY7" fmla="*/ 851992 h 2801206"/>
                  <a:gd name="connsiteX8" fmla="*/ 248255 w 2803358"/>
                  <a:gd name="connsiteY8" fmla="*/ 1137742 h 2801206"/>
                  <a:gd name="connsiteX9" fmla="*/ 3008 w 2803358"/>
                  <a:gd name="connsiteY9" fmla="*/ 1080180 h 2801206"/>
                  <a:gd name="connsiteX0" fmla="*/ 3008 w 2803358"/>
                  <a:gd name="connsiteY0" fmla="*/ 1080180 h 2799921"/>
                  <a:gd name="connsiteX1" fmla="*/ 419704 w 2803358"/>
                  <a:gd name="connsiteY1" fmla="*/ 648792 h 2799921"/>
                  <a:gd name="connsiteX2" fmla="*/ 1600805 w 2803358"/>
                  <a:gd name="connsiteY2" fmla="*/ 769443 h 2799921"/>
                  <a:gd name="connsiteX3" fmla="*/ 1641308 w 2803358"/>
                  <a:gd name="connsiteY3" fmla="*/ 70762 h 2799921"/>
                  <a:gd name="connsiteX4" fmla="*/ 2803358 w 2803358"/>
                  <a:gd name="connsiteY4" fmla="*/ 2756580 h 2799921"/>
                  <a:gd name="connsiteX5" fmla="*/ 2047708 w 2803358"/>
                  <a:gd name="connsiteY5" fmla="*/ 991048 h 2799921"/>
                  <a:gd name="connsiteX6" fmla="*/ 1594455 w 2803358"/>
                  <a:gd name="connsiteY6" fmla="*/ 985342 h 2799921"/>
                  <a:gd name="connsiteX7" fmla="*/ 553055 w 2803358"/>
                  <a:gd name="connsiteY7" fmla="*/ 851992 h 2799921"/>
                  <a:gd name="connsiteX8" fmla="*/ 248255 w 2803358"/>
                  <a:gd name="connsiteY8" fmla="*/ 1137742 h 2799921"/>
                  <a:gd name="connsiteX9" fmla="*/ 3008 w 2803358"/>
                  <a:gd name="connsiteY9" fmla="*/ 1080180 h 2799921"/>
                  <a:gd name="connsiteX0" fmla="*/ 3008 w 2803358"/>
                  <a:gd name="connsiteY0" fmla="*/ 1080180 h 2799286"/>
                  <a:gd name="connsiteX1" fmla="*/ 419704 w 2803358"/>
                  <a:gd name="connsiteY1" fmla="*/ 648792 h 2799286"/>
                  <a:gd name="connsiteX2" fmla="*/ 1600805 w 2803358"/>
                  <a:gd name="connsiteY2" fmla="*/ 769443 h 2799286"/>
                  <a:gd name="connsiteX3" fmla="*/ 1641308 w 2803358"/>
                  <a:gd name="connsiteY3" fmla="*/ 70762 h 2799286"/>
                  <a:gd name="connsiteX4" fmla="*/ 2803358 w 2803358"/>
                  <a:gd name="connsiteY4" fmla="*/ 2756580 h 2799286"/>
                  <a:gd name="connsiteX5" fmla="*/ 2079458 w 2803358"/>
                  <a:gd name="connsiteY5" fmla="*/ 959298 h 2799286"/>
                  <a:gd name="connsiteX6" fmla="*/ 1594455 w 2803358"/>
                  <a:gd name="connsiteY6" fmla="*/ 985342 h 2799286"/>
                  <a:gd name="connsiteX7" fmla="*/ 553055 w 2803358"/>
                  <a:gd name="connsiteY7" fmla="*/ 851992 h 2799286"/>
                  <a:gd name="connsiteX8" fmla="*/ 248255 w 2803358"/>
                  <a:gd name="connsiteY8" fmla="*/ 1137742 h 2799286"/>
                  <a:gd name="connsiteX9" fmla="*/ 3008 w 2803358"/>
                  <a:gd name="connsiteY9" fmla="*/ 1080180 h 2799286"/>
                  <a:gd name="connsiteX0" fmla="*/ 3008 w 2803358"/>
                  <a:gd name="connsiteY0" fmla="*/ 1080180 h 2797373"/>
                  <a:gd name="connsiteX1" fmla="*/ 419704 w 2803358"/>
                  <a:gd name="connsiteY1" fmla="*/ 648792 h 2797373"/>
                  <a:gd name="connsiteX2" fmla="*/ 1600805 w 2803358"/>
                  <a:gd name="connsiteY2" fmla="*/ 769443 h 2797373"/>
                  <a:gd name="connsiteX3" fmla="*/ 1641308 w 2803358"/>
                  <a:gd name="connsiteY3" fmla="*/ 70762 h 2797373"/>
                  <a:gd name="connsiteX4" fmla="*/ 2803358 w 2803358"/>
                  <a:gd name="connsiteY4" fmla="*/ 2756580 h 2797373"/>
                  <a:gd name="connsiteX5" fmla="*/ 2123908 w 2803358"/>
                  <a:gd name="connsiteY5" fmla="*/ 857698 h 2797373"/>
                  <a:gd name="connsiteX6" fmla="*/ 1594455 w 2803358"/>
                  <a:gd name="connsiteY6" fmla="*/ 985342 h 2797373"/>
                  <a:gd name="connsiteX7" fmla="*/ 553055 w 2803358"/>
                  <a:gd name="connsiteY7" fmla="*/ 851992 h 2797373"/>
                  <a:gd name="connsiteX8" fmla="*/ 248255 w 2803358"/>
                  <a:gd name="connsiteY8" fmla="*/ 1137742 h 2797373"/>
                  <a:gd name="connsiteX9" fmla="*/ 3008 w 2803358"/>
                  <a:gd name="connsiteY9" fmla="*/ 1080180 h 2797373"/>
                  <a:gd name="connsiteX0" fmla="*/ 3008 w 2803358"/>
                  <a:gd name="connsiteY0" fmla="*/ 1080180 h 2794506"/>
                  <a:gd name="connsiteX1" fmla="*/ 419704 w 2803358"/>
                  <a:gd name="connsiteY1" fmla="*/ 648792 h 2794506"/>
                  <a:gd name="connsiteX2" fmla="*/ 1600805 w 2803358"/>
                  <a:gd name="connsiteY2" fmla="*/ 769443 h 2794506"/>
                  <a:gd name="connsiteX3" fmla="*/ 1641308 w 2803358"/>
                  <a:gd name="connsiteY3" fmla="*/ 70762 h 2794506"/>
                  <a:gd name="connsiteX4" fmla="*/ 2803358 w 2803358"/>
                  <a:gd name="connsiteY4" fmla="*/ 2756580 h 2794506"/>
                  <a:gd name="connsiteX5" fmla="*/ 1984208 w 2803358"/>
                  <a:gd name="connsiteY5" fmla="*/ 686248 h 2794506"/>
                  <a:gd name="connsiteX6" fmla="*/ 1594455 w 2803358"/>
                  <a:gd name="connsiteY6" fmla="*/ 985342 h 2794506"/>
                  <a:gd name="connsiteX7" fmla="*/ 553055 w 2803358"/>
                  <a:gd name="connsiteY7" fmla="*/ 851992 h 2794506"/>
                  <a:gd name="connsiteX8" fmla="*/ 248255 w 2803358"/>
                  <a:gd name="connsiteY8" fmla="*/ 1137742 h 2794506"/>
                  <a:gd name="connsiteX9" fmla="*/ 3008 w 2803358"/>
                  <a:gd name="connsiteY9" fmla="*/ 1080180 h 2794506"/>
                  <a:gd name="connsiteX0" fmla="*/ 3008 w 2803358"/>
                  <a:gd name="connsiteY0" fmla="*/ 1080180 h 2793204"/>
                  <a:gd name="connsiteX1" fmla="*/ 419704 w 2803358"/>
                  <a:gd name="connsiteY1" fmla="*/ 648792 h 2793204"/>
                  <a:gd name="connsiteX2" fmla="*/ 1600805 w 2803358"/>
                  <a:gd name="connsiteY2" fmla="*/ 769443 h 2793204"/>
                  <a:gd name="connsiteX3" fmla="*/ 1641308 w 2803358"/>
                  <a:gd name="connsiteY3" fmla="*/ 70762 h 2793204"/>
                  <a:gd name="connsiteX4" fmla="*/ 2803358 w 2803358"/>
                  <a:gd name="connsiteY4" fmla="*/ 2756580 h 2793204"/>
                  <a:gd name="connsiteX5" fmla="*/ 1984208 w 2803358"/>
                  <a:gd name="connsiteY5" fmla="*/ 686248 h 2793204"/>
                  <a:gd name="connsiteX6" fmla="*/ 1594455 w 2803358"/>
                  <a:gd name="connsiteY6" fmla="*/ 985342 h 2793204"/>
                  <a:gd name="connsiteX7" fmla="*/ 553055 w 2803358"/>
                  <a:gd name="connsiteY7" fmla="*/ 851992 h 2793204"/>
                  <a:gd name="connsiteX8" fmla="*/ 248255 w 2803358"/>
                  <a:gd name="connsiteY8" fmla="*/ 1137742 h 2793204"/>
                  <a:gd name="connsiteX9" fmla="*/ 3008 w 2803358"/>
                  <a:gd name="connsiteY9" fmla="*/ 1080180 h 2793204"/>
                  <a:gd name="connsiteX0" fmla="*/ 3008 w 2803358"/>
                  <a:gd name="connsiteY0" fmla="*/ 1080180 h 2793112"/>
                  <a:gd name="connsiteX1" fmla="*/ 419704 w 2803358"/>
                  <a:gd name="connsiteY1" fmla="*/ 648792 h 2793112"/>
                  <a:gd name="connsiteX2" fmla="*/ 1600805 w 2803358"/>
                  <a:gd name="connsiteY2" fmla="*/ 769443 h 2793112"/>
                  <a:gd name="connsiteX3" fmla="*/ 1641308 w 2803358"/>
                  <a:gd name="connsiteY3" fmla="*/ 70762 h 2793112"/>
                  <a:gd name="connsiteX4" fmla="*/ 2803358 w 2803358"/>
                  <a:gd name="connsiteY4" fmla="*/ 2756580 h 2793112"/>
                  <a:gd name="connsiteX5" fmla="*/ 1920708 w 2803358"/>
                  <a:gd name="connsiteY5" fmla="*/ 679898 h 2793112"/>
                  <a:gd name="connsiteX6" fmla="*/ 1594455 w 2803358"/>
                  <a:gd name="connsiteY6" fmla="*/ 985342 h 2793112"/>
                  <a:gd name="connsiteX7" fmla="*/ 553055 w 2803358"/>
                  <a:gd name="connsiteY7" fmla="*/ 851992 h 2793112"/>
                  <a:gd name="connsiteX8" fmla="*/ 248255 w 2803358"/>
                  <a:gd name="connsiteY8" fmla="*/ 1137742 h 2793112"/>
                  <a:gd name="connsiteX9" fmla="*/ 3008 w 2803358"/>
                  <a:gd name="connsiteY9" fmla="*/ 1080180 h 2793112"/>
                  <a:gd name="connsiteX0" fmla="*/ 3008 w 2803358"/>
                  <a:gd name="connsiteY0" fmla="*/ 1080180 h 2795456"/>
                  <a:gd name="connsiteX1" fmla="*/ 419704 w 2803358"/>
                  <a:gd name="connsiteY1" fmla="*/ 648792 h 2795456"/>
                  <a:gd name="connsiteX2" fmla="*/ 1600805 w 2803358"/>
                  <a:gd name="connsiteY2" fmla="*/ 769443 h 2795456"/>
                  <a:gd name="connsiteX3" fmla="*/ 1641308 w 2803358"/>
                  <a:gd name="connsiteY3" fmla="*/ 70762 h 2795456"/>
                  <a:gd name="connsiteX4" fmla="*/ 2803358 w 2803358"/>
                  <a:gd name="connsiteY4" fmla="*/ 2756580 h 2795456"/>
                  <a:gd name="connsiteX5" fmla="*/ 1920708 w 2803358"/>
                  <a:gd name="connsiteY5" fmla="*/ 679898 h 2795456"/>
                  <a:gd name="connsiteX6" fmla="*/ 1708755 w 2803358"/>
                  <a:gd name="connsiteY6" fmla="*/ 959942 h 2795456"/>
                  <a:gd name="connsiteX7" fmla="*/ 553055 w 2803358"/>
                  <a:gd name="connsiteY7" fmla="*/ 851992 h 2795456"/>
                  <a:gd name="connsiteX8" fmla="*/ 248255 w 2803358"/>
                  <a:gd name="connsiteY8" fmla="*/ 1137742 h 2795456"/>
                  <a:gd name="connsiteX9" fmla="*/ 3008 w 2803358"/>
                  <a:gd name="connsiteY9" fmla="*/ 1080180 h 2795456"/>
                  <a:gd name="connsiteX0" fmla="*/ 3008 w 2803358"/>
                  <a:gd name="connsiteY0" fmla="*/ 1080180 h 2797805"/>
                  <a:gd name="connsiteX1" fmla="*/ 419704 w 2803358"/>
                  <a:gd name="connsiteY1" fmla="*/ 648792 h 2797805"/>
                  <a:gd name="connsiteX2" fmla="*/ 1600805 w 2803358"/>
                  <a:gd name="connsiteY2" fmla="*/ 769443 h 2797805"/>
                  <a:gd name="connsiteX3" fmla="*/ 1641308 w 2803358"/>
                  <a:gd name="connsiteY3" fmla="*/ 70762 h 2797805"/>
                  <a:gd name="connsiteX4" fmla="*/ 2803358 w 2803358"/>
                  <a:gd name="connsiteY4" fmla="*/ 2756580 h 2797805"/>
                  <a:gd name="connsiteX5" fmla="*/ 1920708 w 2803358"/>
                  <a:gd name="connsiteY5" fmla="*/ 679898 h 2797805"/>
                  <a:gd name="connsiteX6" fmla="*/ 1708755 w 2803358"/>
                  <a:gd name="connsiteY6" fmla="*/ 959942 h 2797805"/>
                  <a:gd name="connsiteX7" fmla="*/ 553055 w 2803358"/>
                  <a:gd name="connsiteY7" fmla="*/ 851992 h 2797805"/>
                  <a:gd name="connsiteX8" fmla="*/ 248255 w 2803358"/>
                  <a:gd name="connsiteY8" fmla="*/ 1137742 h 2797805"/>
                  <a:gd name="connsiteX9" fmla="*/ 3008 w 2803358"/>
                  <a:gd name="connsiteY9" fmla="*/ 1080180 h 2797805"/>
                  <a:gd name="connsiteX0" fmla="*/ 3008 w 2803358"/>
                  <a:gd name="connsiteY0" fmla="*/ 1080180 h 2797805"/>
                  <a:gd name="connsiteX1" fmla="*/ 419704 w 2803358"/>
                  <a:gd name="connsiteY1" fmla="*/ 648792 h 2797805"/>
                  <a:gd name="connsiteX2" fmla="*/ 1600805 w 2803358"/>
                  <a:gd name="connsiteY2" fmla="*/ 769443 h 2797805"/>
                  <a:gd name="connsiteX3" fmla="*/ 1641308 w 2803358"/>
                  <a:gd name="connsiteY3" fmla="*/ 70762 h 2797805"/>
                  <a:gd name="connsiteX4" fmla="*/ 2803358 w 2803358"/>
                  <a:gd name="connsiteY4" fmla="*/ 2756580 h 2797805"/>
                  <a:gd name="connsiteX5" fmla="*/ 1990558 w 2803358"/>
                  <a:gd name="connsiteY5" fmla="*/ 679898 h 2797805"/>
                  <a:gd name="connsiteX6" fmla="*/ 1708755 w 2803358"/>
                  <a:gd name="connsiteY6" fmla="*/ 959942 h 2797805"/>
                  <a:gd name="connsiteX7" fmla="*/ 553055 w 2803358"/>
                  <a:gd name="connsiteY7" fmla="*/ 851992 h 2797805"/>
                  <a:gd name="connsiteX8" fmla="*/ 248255 w 2803358"/>
                  <a:gd name="connsiteY8" fmla="*/ 1137742 h 2797805"/>
                  <a:gd name="connsiteX9" fmla="*/ 3008 w 2803358"/>
                  <a:gd name="connsiteY9" fmla="*/ 1080180 h 2797805"/>
                  <a:gd name="connsiteX0" fmla="*/ 3008 w 2803358"/>
                  <a:gd name="connsiteY0" fmla="*/ 1080180 h 2796704"/>
                  <a:gd name="connsiteX1" fmla="*/ 419704 w 2803358"/>
                  <a:gd name="connsiteY1" fmla="*/ 648792 h 2796704"/>
                  <a:gd name="connsiteX2" fmla="*/ 1600805 w 2803358"/>
                  <a:gd name="connsiteY2" fmla="*/ 769443 h 2796704"/>
                  <a:gd name="connsiteX3" fmla="*/ 1641308 w 2803358"/>
                  <a:gd name="connsiteY3" fmla="*/ 70762 h 2796704"/>
                  <a:gd name="connsiteX4" fmla="*/ 2803358 w 2803358"/>
                  <a:gd name="connsiteY4" fmla="*/ 2756580 h 2796704"/>
                  <a:gd name="connsiteX5" fmla="*/ 1990558 w 2803358"/>
                  <a:gd name="connsiteY5" fmla="*/ 679898 h 2796704"/>
                  <a:gd name="connsiteX6" fmla="*/ 1708755 w 2803358"/>
                  <a:gd name="connsiteY6" fmla="*/ 959942 h 2796704"/>
                  <a:gd name="connsiteX7" fmla="*/ 553055 w 2803358"/>
                  <a:gd name="connsiteY7" fmla="*/ 851992 h 2796704"/>
                  <a:gd name="connsiteX8" fmla="*/ 248255 w 2803358"/>
                  <a:gd name="connsiteY8" fmla="*/ 1137742 h 2796704"/>
                  <a:gd name="connsiteX9" fmla="*/ 3008 w 2803358"/>
                  <a:gd name="connsiteY9" fmla="*/ 1080180 h 2796704"/>
                  <a:gd name="connsiteX0" fmla="*/ 3008 w 2803358"/>
                  <a:gd name="connsiteY0" fmla="*/ 1080180 h 2796704"/>
                  <a:gd name="connsiteX1" fmla="*/ 419704 w 2803358"/>
                  <a:gd name="connsiteY1" fmla="*/ 648792 h 2796704"/>
                  <a:gd name="connsiteX2" fmla="*/ 1600805 w 2803358"/>
                  <a:gd name="connsiteY2" fmla="*/ 769443 h 2796704"/>
                  <a:gd name="connsiteX3" fmla="*/ 1641308 w 2803358"/>
                  <a:gd name="connsiteY3" fmla="*/ 70762 h 2796704"/>
                  <a:gd name="connsiteX4" fmla="*/ 2803358 w 2803358"/>
                  <a:gd name="connsiteY4" fmla="*/ 2756580 h 2796704"/>
                  <a:gd name="connsiteX5" fmla="*/ 1990558 w 2803358"/>
                  <a:gd name="connsiteY5" fmla="*/ 679898 h 2796704"/>
                  <a:gd name="connsiteX6" fmla="*/ 1708755 w 2803358"/>
                  <a:gd name="connsiteY6" fmla="*/ 959942 h 2796704"/>
                  <a:gd name="connsiteX7" fmla="*/ 1130905 w 2803358"/>
                  <a:gd name="connsiteY7" fmla="*/ 915492 h 2796704"/>
                  <a:gd name="connsiteX8" fmla="*/ 553055 w 2803358"/>
                  <a:gd name="connsiteY8" fmla="*/ 851992 h 2796704"/>
                  <a:gd name="connsiteX9" fmla="*/ 248255 w 2803358"/>
                  <a:gd name="connsiteY9" fmla="*/ 1137742 h 2796704"/>
                  <a:gd name="connsiteX10" fmla="*/ 3008 w 2803358"/>
                  <a:gd name="connsiteY10" fmla="*/ 1080180 h 2796704"/>
                  <a:gd name="connsiteX0" fmla="*/ 3008 w 2803358"/>
                  <a:gd name="connsiteY0" fmla="*/ 1080180 h 2796704"/>
                  <a:gd name="connsiteX1" fmla="*/ 419704 w 2803358"/>
                  <a:gd name="connsiteY1" fmla="*/ 648792 h 2796704"/>
                  <a:gd name="connsiteX2" fmla="*/ 1600805 w 2803358"/>
                  <a:gd name="connsiteY2" fmla="*/ 769443 h 2796704"/>
                  <a:gd name="connsiteX3" fmla="*/ 1641308 w 2803358"/>
                  <a:gd name="connsiteY3" fmla="*/ 70762 h 2796704"/>
                  <a:gd name="connsiteX4" fmla="*/ 2803358 w 2803358"/>
                  <a:gd name="connsiteY4" fmla="*/ 2756580 h 2796704"/>
                  <a:gd name="connsiteX5" fmla="*/ 1990558 w 2803358"/>
                  <a:gd name="connsiteY5" fmla="*/ 679898 h 2796704"/>
                  <a:gd name="connsiteX6" fmla="*/ 1708755 w 2803358"/>
                  <a:gd name="connsiteY6" fmla="*/ 959942 h 2796704"/>
                  <a:gd name="connsiteX7" fmla="*/ 1308705 w 2803358"/>
                  <a:gd name="connsiteY7" fmla="*/ 985342 h 2796704"/>
                  <a:gd name="connsiteX8" fmla="*/ 553055 w 2803358"/>
                  <a:gd name="connsiteY8" fmla="*/ 851992 h 2796704"/>
                  <a:gd name="connsiteX9" fmla="*/ 248255 w 2803358"/>
                  <a:gd name="connsiteY9" fmla="*/ 1137742 h 2796704"/>
                  <a:gd name="connsiteX10" fmla="*/ 3008 w 2803358"/>
                  <a:gd name="connsiteY10" fmla="*/ 1080180 h 2796704"/>
                  <a:gd name="connsiteX0" fmla="*/ 3008 w 2803358"/>
                  <a:gd name="connsiteY0" fmla="*/ 1081646 h 2798170"/>
                  <a:gd name="connsiteX1" fmla="*/ 419704 w 2803358"/>
                  <a:gd name="connsiteY1" fmla="*/ 650258 h 2798170"/>
                  <a:gd name="connsiteX2" fmla="*/ 1550005 w 2803358"/>
                  <a:gd name="connsiteY2" fmla="*/ 758209 h 2798170"/>
                  <a:gd name="connsiteX3" fmla="*/ 1641308 w 2803358"/>
                  <a:gd name="connsiteY3" fmla="*/ 72228 h 2798170"/>
                  <a:gd name="connsiteX4" fmla="*/ 2803358 w 2803358"/>
                  <a:gd name="connsiteY4" fmla="*/ 2758046 h 2798170"/>
                  <a:gd name="connsiteX5" fmla="*/ 1990558 w 2803358"/>
                  <a:gd name="connsiteY5" fmla="*/ 681364 h 2798170"/>
                  <a:gd name="connsiteX6" fmla="*/ 1708755 w 2803358"/>
                  <a:gd name="connsiteY6" fmla="*/ 961408 h 2798170"/>
                  <a:gd name="connsiteX7" fmla="*/ 1308705 w 2803358"/>
                  <a:gd name="connsiteY7" fmla="*/ 986808 h 2798170"/>
                  <a:gd name="connsiteX8" fmla="*/ 553055 w 2803358"/>
                  <a:gd name="connsiteY8" fmla="*/ 853458 h 2798170"/>
                  <a:gd name="connsiteX9" fmla="*/ 248255 w 2803358"/>
                  <a:gd name="connsiteY9" fmla="*/ 1139208 h 2798170"/>
                  <a:gd name="connsiteX10" fmla="*/ 3008 w 2803358"/>
                  <a:gd name="connsiteY10" fmla="*/ 1081646 h 2798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03358" h="2798170">
                    <a:moveTo>
                      <a:pt x="3008" y="1081646"/>
                    </a:moveTo>
                    <a:cubicBezTo>
                      <a:pt x="31583" y="1000154"/>
                      <a:pt x="146654" y="818494"/>
                      <a:pt x="419704" y="650258"/>
                    </a:cubicBezTo>
                    <a:cubicBezTo>
                      <a:pt x="608745" y="508510"/>
                      <a:pt x="1346404" y="854547"/>
                      <a:pt x="1550005" y="758209"/>
                    </a:cubicBezTo>
                    <a:cubicBezTo>
                      <a:pt x="1753606" y="661871"/>
                      <a:pt x="1432416" y="-261078"/>
                      <a:pt x="1641308" y="72228"/>
                    </a:cubicBezTo>
                    <a:cubicBezTo>
                      <a:pt x="1850200" y="405534"/>
                      <a:pt x="2631908" y="692973"/>
                      <a:pt x="2803358" y="2758046"/>
                    </a:cubicBezTo>
                    <a:cubicBezTo>
                      <a:pt x="2803358" y="3108619"/>
                      <a:pt x="2382542" y="1057004"/>
                      <a:pt x="1990558" y="681364"/>
                    </a:cubicBezTo>
                    <a:cubicBezTo>
                      <a:pt x="1598574" y="305724"/>
                      <a:pt x="1852030" y="922142"/>
                      <a:pt x="1708755" y="961408"/>
                    </a:cubicBezTo>
                    <a:cubicBezTo>
                      <a:pt x="1565480" y="1000674"/>
                      <a:pt x="1501322" y="1004800"/>
                      <a:pt x="1308705" y="986808"/>
                    </a:cubicBezTo>
                    <a:cubicBezTo>
                      <a:pt x="1116088" y="968816"/>
                      <a:pt x="700163" y="816416"/>
                      <a:pt x="553055" y="853458"/>
                    </a:cubicBezTo>
                    <a:cubicBezTo>
                      <a:pt x="405947" y="890500"/>
                      <a:pt x="339930" y="1101177"/>
                      <a:pt x="248255" y="1139208"/>
                    </a:cubicBezTo>
                    <a:cubicBezTo>
                      <a:pt x="156580" y="1177239"/>
                      <a:pt x="-25567" y="1163138"/>
                      <a:pt x="3008" y="108164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64" name="Group 663"/>
          <p:cNvGrpSpPr/>
          <p:nvPr userDrawn="1"/>
        </p:nvGrpSpPr>
        <p:grpSpPr>
          <a:xfrm>
            <a:off x="6224446" y="1531583"/>
            <a:ext cx="5388089" cy="5329889"/>
            <a:chOff x="12636106" y="1731126"/>
            <a:chExt cx="5388089" cy="5329889"/>
          </a:xfrm>
        </p:grpSpPr>
        <p:grpSp>
          <p:nvGrpSpPr>
            <p:cNvPr id="665" name="Group 664"/>
            <p:cNvGrpSpPr/>
            <p:nvPr/>
          </p:nvGrpSpPr>
          <p:grpSpPr>
            <a:xfrm>
              <a:off x="14842606" y="4808603"/>
              <a:ext cx="1661109" cy="2252412"/>
              <a:chOff x="5776380" y="4862813"/>
              <a:chExt cx="1977290" cy="2681143"/>
            </a:xfrm>
          </p:grpSpPr>
          <p:sp>
            <p:nvSpPr>
              <p:cNvPr id="717" name="Oval 19"/>
              <p:cNvSpPr/>
              <p:nvPr/>
            </p:nvSpPr>
            <p:spPr>
              <a:xfrm>
                <a:off x="5796437" y="4862813"/>
                <a:ext cx="1957233" cy="2031186"/>
              </a:xfrm>
              <a:custGeom>
                <a:avLst/>
                <a:gdLst>
                  <a:gd name="connsiteX0" fmla="*/ 0 w 1530350"/>
                  <a:gd name="connsiteY0" fmla="*/ 723900 h 1447800"/>
                  <a:gd name="connsiteX1" fmla="*/ 765175 w 1530350"/>
                  <a:gd name="connsiteY1" fmla="*/ 0 h 1447800"/>
                  <a:gd name="connsiteX2" fmla="*/ 1530350 w 1530350"/>
                  <a:gd name="connsiteY2" fmla="*/ 723900 h 1447800"/>
                  <a:gd name="connsiteX3" fmla="*/ 765175 w 1530350"/>
                  <a:gd name="connsiteY3" fmla="*/ 1447800 h 1447800"/>
                  <a:gd name="connsiteX4" fmla="*/ 0 w 1530350"/>
                  <a:gd name="connsiteY4" fmla="*/ 723900 h 1447800"/>
                  <a:gd name="connsiteX0" fmla="*/ 0 w 1676400"/>
                  <a:gd name="connsiteY0" fmla="*/ 794043 h 1448460"/>
                  <a:gd name="connsiteX1" fmla="*/ 911225 w 1676400"/>
                  <a:gd name="connsiteY1" fmla="*/ 293 h 1448460"/>
                  <a:gd name="connsiteX2" fmla="*/ 1676400 w 1676400"/>
                  <a:gd name="connsiteY2" fmla="*/ 724193 h 1448460"/>
                  <a:gd name="connsiteX3" fmla="*/ 911225 w 1676400"/>
                  <a:gd name="connsiteY3" fmla="*/ 1448093 h 1448460"/>
                  <a:gd name="connsiteX4" fmla="*/ 0 w 1676400"/>
                  <a:gd name="connsiteY4" fmla="*/ 794043 h 1448460"/>
                  <a:gd name="connsiteX0" fmla="*/ 2024 w 1678424"/>
                  <a:gd name="connsiteY0" fmla="*/ 794043 h 1467369"/>
                  <a:gd name="connsiteX1" fmla="*/ 913249 w 1678424"/>
                  <a:gd name="connsiteY1" fmla="*/ 293 h 1467369"/>
                  <a:gd name="connsiteX2" fmla="*/ 1678424 w 1678424"/>
                  <a:gd name="connsiteY2" fmla="*/ 724193 h 1467369"/>
                  <a:gd name="connsiteX3" fmla="*/ 697349 w 1678424"/>
                  <a:gd name="connsiteY3" fmla="*/ 1467143 h 1467369"/>
                  <a:gd name="connsiteX4" fmla="*/ 2024 w 1678424"/>
                  <a:gd name="connsiteY4" fmla="*/ 794043 h 1467369"/>
                  <a:gd name="connsiteX0" fmla="*/ 1428 w 1919128"/>
                  <a:gd name="connsiteY0" fmla="*/ 692196 h 1466955"/>
                  <a:gd name="connsiteX1" fmla="*/ 1153953 w 1919128"/>
                  <a:gd name="connsiteY1" fmla="*/ 46 h 1466955"/>
                  <a:gd name="connsiteX2" fmla="*/ 1919128 w 1919128"/>
                  <a:gd name="connsiteY2" fmla="*/ 723946 h 1466955"/>
                  <a:gd name="connsiteX3" fmla="*/ 938053 w 1919128"/>
                  <a:gd name="connsiteY3" fmla="*/ 1466896 h 1466955"/>
                  <a:gd name="connsiteX4" fmla="*/ 1428 w 1919128"/>
                  <a:gd name="connsiteY4" fmla="*/ 692196 h 1466955"/>
                  <a:gd name="connsiteX0" fmla="*/ 3964 w 1921664"/>
                  <a:gd name="connsiteY0" fmla="*/ 692198 h 1600291"/>
                  <a:gd name="connsiteX1" fmla="*/ 1156489 w 1921664"/>
                  <a:gd name="connsiteY1" fmla="*/ 48 h 1600291"/>
                  <a:gd name="connsiteX2" fmla="*/ 1921664 w 1921664"/>
                  <a:gd name="connsiteY2" fmla="*/ 723948 h 1600291"/>
                  <a:gd name="connsiteX3" fmla="*/ 819939 w 1921664"/>
                  <a:gd name="connsiteY3" fmla="*/ 1600248 h 1600291"/>
                  <a:gd name="connsiteX4" fmla="*/ 3964 w 1921664"/>
                  <a:gd name="connsiteY4" fmla="*/ 692198 h 1600291"/>
                  <a:gd name="connsiteX0" fmla="*/ 3978 w 1934378"/>
                  <a:gd name="connsiteY0" fmla="*/ 692514 h 1600932"/>
                  <a:gd name="connsiteX1" fmla="*/ 1156503 w 1934378"/>
                  <a:gd name="connsiteY1" fmla="*/ 364 h 1600932"/>
                  <a:gd name="connsiteX2" fmla="*/ 1934378 w 1934378"/>
                  <a:gd name="connsiteY2" fmla="*/ 781414 h 1600932"/>
                  <a:gd name="connsiteX3" fmla="*/ 819953 w 1934378"/>
                  <a:gd name="connsiteY3" fmla="*/ 1600564 h 1600932"/>
                  <a:gd name="connsiteX4" fmla="*/ 3978 w 1934378"/>
                  <a:gd name="connsiteY4" fmla="*/ 692514 h 1600932"/>
                  <a:gd name="connsiteX0" fmla="*/ 3978 w 1954594"/>
                  <a:gd name="connsiteY0" fmla="*/ 692514 h 1615137"/>
                  <a:gd name="connsiteX1" fmla="*/ 1156503 w 1954594"/>
                  <a:gd name="connsiteY1" fmla="*/ 364 h 1615137"/>
                  <a:gd name="connsiteX2" fmla="*/ 1934378 w 1954594"/>
                  <a:gd name="connsiteY2" fmla="*/ 781414 h 1615137"/>
                  <a:gd name="connsiteX3" fmla="*/ 1648628 w 1954594"/>
                  <a:gd name="connsiteY3" fmla="*/ 1219563 h 1615137"/>
                  <a:gd name="connsiteX4" fmla="*/ 819953 w 1954594"/>
                  <a:gd name="connsiteY4" fmla="*/ 1600564 h 1615137"/>
                  <a:gd name="connsiteX5" fmla="*/ 3978 w 1954594"/>
                  <a:gd name="connsiteY5" fmla="*/ 692514 h 1615137"/>
                  <a:gd name="connsiteX0" fmla="*/ 3838 w 1977435"/>
                  <a:gd name="connsiteY0" fmla="*/ 692514 h 1788764"/>
                  <a:gd name="connsiteX1" fmla="*/ 1156363 w 1977435"/>
                  <a:gd name="connsiteY1" fmla="*/ 364 h 1788764"/>
                  <a:gd name="connsiteX2" fmla="*/ 1934238 w 1977435"/>
                  <a:gd name="connsiteY2" fmla="*/ 781414 h 1788764"/>
                  <a:gd name="connsiteX3" fmla="*/ 1800888 w 1977435"/>
                  <a:gd name="connsiteY3" fmla="*/ 1721213 h 1788764"/>
                  <a:gd name="connsiteX4" fmla="*/ 819813 w 1977435"/>
                  <a:gd name="connsiteY4" fmla="*/ 1600564 h 1788764"/>
                  <a:gd name="connsiteX5" fmla="*/ 3838 w 1977435"/>
                  <a:gd name="connsiteY5" fmla="*/ 692514 h 1788764"/>
                  <a:gd name="connsiteX0" fmla="*/ 3781 w 1965156"/>
                  <a:gd name="connsiteY0" fmla="*/ 692514 h 2111581"/>
                  <a:gd name="connsiteX1" fmla="*/ 1156306 w 1965156"/>
                  <a:gd name="connsiteY1" fmla="*/ 364 h 2111581"/>
                  <a:gd name="connsiteX2" fmla="*/ 1934181 w 1965156"/>
                  <a:gd name="connsiteY2" fmla="*/ 781414 h 2111581"/>
                  <a:gd name="connsiteX3" fmla="*/ 1743681 w 1965156"/>
                  <a:gd name="connsiteY3" fmla="*/ 2083163 h 2111581"/>
                  <a:gd name="connsiteX4" fmla="*/ 819756 w 1965156"/>
                  <a:gd name="connsiteY4" fmla="*/ 1600564 h 2111581"/>
                  <a:gd name="connsiteX5" fmla="*/ 3781 w 1965156"/>
                  <a:gd name="connsiteY5" fmla="*/ 692514 h 2111581"/>
                  <a:gd name="connsiteX0" fmla="*/ 20680 w 1982055"/>
                  <a:gd name="connsiteY0" fmla="*/ 692491 h 2103560"/>
                  <a:gd name="connsiteX1" fmla="*/ 1173205 w 1982055"/>
                  <a:gd name="connsiteY1" fmla="*/ 341 h 2103560"/>
                  <a:gd name="connsiteX2" fmla="*/ 1951080 w 1982055"/>
                  <a:gd name="connsiteY2" fmla="*/ 781391 h 2103560"/>
                  <a:gd name="connsiteX3" fmla="*/ 1760580 w 1982055"/>
                  <a:gd name="connsiteY3" fmla="*/ 2083140 h 2103560"/>
                  <a:gd name="connsiteX4" fmla="*/ 531855 w 1982055"/>
                  <a:gd name="connsiteY4" fmla="*/ 1403691 h 2103560"/>
                  <a:gd name="connsiteX5" fmla="*/ 20680 w 1982055"/>
                  <a:gd name="connsiteY5" fmla="*/ 692491 h 2103560"/>
                  <a:gd name="connsiteX0" fmla="*/ 20680 w 1978437"/>
                  <a:gd name="connsiteY0" fmla="*/ 692491 h 2122798"/>
                  <a:gd name="connsiteX1" fmla="*/ 1173205 w 1978437"/>
                  <a:gd name="connsiteY1" fmla="*/ 341 h 2122798"/>
                  <a:gd name="connsiteX2" fmla="*/ 1951080 w 1978437"/>
                  <a:gd name="connsiteY2" fmla="*/ 781391 h 2122798"/>
                  <a:gd name="connsiteX3" fmla="*/ 1760580 w 1978437"/>
                  <a:gd name="connsiteY3" fmla="*/ 2083140 h 2122798"/>
                  <a:gd name="connsiteX4" fmla="*/ 998580 w 1978437"/>
                  <a:gd name="connsiteY4" fmla="*/ 1752938 h 2122798"/>
                  <a:gd name="connsiteX5" fmla="*/ 531855 w 1978437"/>
                  <a:gd name="connsiteY5" fmla="*/ 1403691 h 2122798"/>
                  <a:gd name="connsiteX6" fmla="*/ 20680 w 1978437"/>
                  <a:gd name="connsiteY6" fmla="*/ 692491 h 2122798"/>
                  <a:gd name="connsiteX0" fmla="*/ 15957 w 1973714"/>
                  <a:gd name="connsiteY0" fmla="*/ 692491 h 2104589"/>
                  <a:gd name="connsiteX1" fmla="*/ 1168482 w 1973714"/>
                  <a:gd name="connsiteY1" fmla="*/ 341 h 2104589"/>
                  <a:gd name="connsiteX2" fmla="*/ 1946357 w 1973714"/>
                  <a:gd name="connsiteY2" fmla="*/ 781391 h 2104589"/>
                  <a:gd name="connsiteX3" fmla="*/ 1755857 w 1973714"/>
                  <a:gd name="connsiteY3" fmla="*/ 2083140 h 2104589"/>
                  <a:gd name="connsiteX4" fmla="*/ 968457 w 1973714"/>
                  <a:gd name="connsiteY4" fmla="*/ 1327488 h 2104589"/>
                  <a:gd name="connsiteX5" fmla="*/ 527132 w 1973714"/>
                  <a:gd name="connsiteY5" fmla="*/ 1403691 h 2104589"/>
                  <a:gd name="connsiteX6" fmla="*/ 15957 w 1973714"/>
                  <a:gd name="connsiteY6" fmla="*/ 692491 h 2104589"/>
                  <a:gd name="connsiteX0" fmla="*/ 15957 w 1969043"/>
                  <a:gd name="connsiteY0" fmla="*/ 692491 h 2110291"/>
                  <a:gd name="connsiteX1" fmla="*/ 1168482 w 1969043"/>
                  <a:gd name="connsiteY1" fmla="*/ 341 h 2110291"/>
                  <a:gd name="connsiteX2" fmla="*/ 1946357 w 1969043"/>
                  <a:gd name="connsiteY2" fmla="*/ 781391 h 2110291"/>
                  <a:gd name="connsiteX3" fmla="*/ 1755857 w 1969043"/>
                  <a:gd name="connsiteY3" fmla="*/ 2083140 h 2110291"/>
                  <a:gd name="connsiteX4" fmla="*/ 1260556 w 1969043"/>
                  <a:gd name="connsiteY4" fmla="*/ 1638639 h 2110291"/>
                  <a:gd name="connsiteX5" fmla="*/ 968457 w 1969043"/>
                  <a:gd name="connsiteY5" fmla="*/ 1327488 h 2110291"/>
                  <a:gd name="connsiteX6" fmla="*/ 527132 w 1969043"/>
                  <a:gd name="connsiteY6" fmla="*/ 1403691 h 2110291"/>
                  <a:gd name="connsiteX7" fmla="*/ 15957 w 1969043"/>
                  <a:gd name="connsiteY7" fmla="*/ 692491 h 2110291"/>
                  <a:gd name="connsiteX0" fmla="*/ 15957 w 1969043"/>
                  <a:gd name="connsiteY0" fmla="*/ 692491 h 2125035"/>
                  <a:gd name="connsiteX1" fmla="*/ 1168482 w 1969043"/>
                  <a:gd name="connsiteY1" fmla="*/ 341 h 2125035"/>
                  <a:gd name="connsiteX2" fmla="*/ 1946357 w 1969043"/>
                  <a:gd name="connsiteY2" fmla="*/ 781391 h 2125035"/>
                  <a:gd name="connsiteX3" fmla="*/ 1755857 w 1969043"/>
                  <a:gd name="connsiteY3" fmla="*/ 2083140 h 2125035"/>
                  <a:gd name="connsiteX4" fmla="*/ 1025606 w 1969043"/>
                  <a:gd name="connsiteY4" fmla="*/ 1841839 h 2125035"/>
                  <a:gd name="connsiteX5" fmla="*/ 968457 w 1969043"/>
                  <a:gd name="connsiteY5" fmla="*/ 1327488 h 2125035"/>
                  <a:gd name="connsiteX6" fmla="*/ 527132 w 1969043"/>
                  <a:gd name="connsiteY6" fmla="*/ 1403691 h 2125035"/>
                  <a:gd name="connsiteX7" fmla="*/ 15957 w 1969043"/>
                  <a:gd name="connsiteY7" fmla="*/ 692491 h 2125035"/>
                  <a:gd name="connsiteX0" fmla="*/ 15957 w 1969043"/>
                  <a:gd name="connsiteY0" fmla="*/ 692491 h 2125035"/>
                  <a:gd name="connsiteX1" fmla="*/ 1168482 w 1969043"/>
                  <a:gd name="connsiteY1" fmla="*/ 341 h 2125035"/>
                  <a:gd name="connsiteX2" fmla="*/ 1946357 w 1969043"/>
                  <a:gd name="connsiteY2" fmla="*/ 781391 h 2125035"/>
                  <a:gd name="connsiteX3" fmla="*/ 1755857 w 1969043"/>
                  <a:gd name="connsiteY3" fmla="*/ 2083140 h 2125035"/>
                  <a:gd name="connsiteX4" fmla="*/ 1025606 w 1969043"/>
                  <a:gd name="connsiteY4" fmla="*/ 1841839 h 2125035"/>
                  <a:gd name="connsiteX5" fmla="*/ 968457 w 1969043"/>
                  <a:gd name="connsiteY5" fmla="*/ 1327488 h 2125035"/>
                  <a:gd name="connsiteX6" fmla="*/ 527132 w 1969043"/>
                  <a:gd name="connsiteY6" fmla="*/ 1403691 h 2125035"/>
                  <a:gd name="connsiteX7" fmla="*/ 15957 w 1969043"/>
                  <a:gd name="connsiteY7" fmla="*/ 692491 h 2125035"/>
                  <a:gd name="connsiteX0" fmla="*/ 16199 w 1969285"/>
                  <a:gd name="connsiteY0" fmla="*/ 692491 h 2125035"/>
                  <a:gd name="connsiteX1" fmla="*/ 1168724 w 1969285"/>
                  <a:gd name="connsiteY1" fmla="*/ 341 h 2125035"/>
                  <a:gd name="connsiteX2" fmla="*/ 1946599 w 1969285"/>
                  <a:gd name="connsiteY2" fmla="*/ 781391 h 2125035"/>
                  <a:gd name="connsiteX3" fmla="*/ 1756099 w 1969285"/>
                  <a:gd name="connsiteY3" fmla="*/ 2083140 h 2125035"/>
                  <a:gd name="connsiteX4" fmla="*/ 1025848 w 1969285"/>
                  <a:gd name="connsiteY4" fmla="*/ 1841839 h 2125035"/>
                  <a:gd name="connsiteX5" fmla="*/ 1019499 w 1969285"/>
                  <a:gd name="connsiteY5" fmla="*/ 1441788 h 2125035"/>
                  <a:gd name="connsiteX6" fmla="*/ 527374 w 1969285"/>
                  <a:gd name="connsiteY6" fmla="*/ 1403691 h 2125035"/>
                  <a:gd name="connsiteX7" fmla="*/ 16199 w 1969285"/>
                  <a:gd name="connsiteY7" fmla="*/ 692491 h 2125035"/>
                  <a:gd name="connsiteX0" fmla="*/ 19675 w 1972761"/>
                  <a:gd name="connsiteY0" fmla="*/ 692505 h 2125049"/>
                  <a:gd name="connsiteX1" fmla="*/ 1172200 w 1972761"/>
                  <a:gd name="connsiteY1" fmla="*/ 355 h 2125049"/>
                  <a:gd name="connsiteX2" fmla="*/ 1950075 w 1972761"/>
                  <a:gd name="connsiteY2" fmla="*/ 781405 h 2125049"/>
                  <a:gd name="connsiteX3" fmla="*/ 1759575 w 1972761"/>
                  <a:gd name="connsiteY3" fmla="*/ 2083154 h 2125049"/>
                  <a:gd name="connsiteX4" fmla="*/ 1029324 w 1972761"/>
                  <a:gd name="connsiteY4" fmla="*/ 1841853 h 2125049"/>
                  <a:gd name="connsiteX5" fmla="*/ 1022975 w 1972761"/>
                  <a:gd name="connsiteY5" fmla="*/ 1441802 h 2125049"/>
                  <a:gd name="connsiteX6" fmla="*/ 486400 w 1972761"/>
                  <a:gd name="connsiteY6" fmla="*/ 1530705 h 2125049"/>
                  <a:gd name="connsiteX7" fmla="*/ 19675 w 1972761"/>
                  <a:gd name="connsiteY7" fmla="*/ 692505 h 2125049"/>
                  <a:gd name="connsiteX0" fmla="*/ 20157 w 1973243"/>
                  <a:gd name="connsiteY0" fmla="*/ 692505 h 2125049"/>
                  <a:gd name="connsiteX1" fmla="*/ 1172682 w 1973243"/>
                  <a:gd name="connsiteY1" fmla="*/ 355 h 2125049"/>
                  <a:gd name="connsiteX2" fmla="*/ 1950557 w 1973243"/>
                  <a:gd name="connsiteY2" fmla="*/ 781405 h 2125049"/>
                  <a:gd name="connsiteX3" fmla="*/ 1760057 w 1973243"/>
                  <a:gd name="connsiteY3" fmla="*/ 2083154 h 2125049"/>
                  <a:gd name="connsiteX4" fmla="*/ 1029806 w 1973243"/>
                  <a:gd name="connsiteY4" fmla="*/ 1841853 h 2125049"/>
                  <a:gd name="connsiteX5" fmla="*/ 1099657 w 1973243"/>
                  <a:gd name="connsiteY5" fmla="*/ 1473552 h 2125049"/>
                  <a:gd name="connsiteX6" fmla="*/ 486882 w 1973243"/>
                  <a:gd name="connsiteY6" fmla="*/ 1530705 h 2125049"/>
                  <a:gd name="connsiteX7" fmla="*/ 20157 w 1973243"/>
                  <a:gd name="connsiteY7" fmla="*/ 692505 h 2125049"/>
                  <a:gd name="connsiteX0" fmla="*/ 20157 w 1983765"/>
                  <a:gd name="connsiteY0" fmla="*/ 692505 h 2053931"/>
                  <a:gd name="connsiteX1" fmla="*/ 1172682 w 1983765"/>
                  <a:gd name="connsiteY1" fmla="*/ 355 h 2053931"/>
                  <a:gd name="connsiteX2" fmla="*/ 1950557 w 1983765"/>
                  <a:gd name="connsiteY2" fmla="*/ 781405 h 2053931"/>
                  <a:gd name="connsiteX3" fmla="*/ 1836257 w 1983765"/>
                  <a:gd name="connsiteY3" fmla="*/ 2000604 h 2053931"/>
                  <a:gd name="connsiteX4" fmla="*/ 1029806 w 1983765"/>
                  <a:gd name="connsiteY4" fmla="*/ 1841853 h 2053931"/>
                  <a:gd name="connsiteX5" fmla="*/ 1099657 w 1983765"/>
                  <a:gd name="connsiteY5" fmla="*/ 1473552 h 2053931"/>
                  <a:gd name="connsiteX6" fmla="*/ 486882 w 1983765"/>
                  <a:gd name="connsiteY6" fmla="*/ 1530705 h 2053931"/>
                  <a:gd name="connsiteX7" fmla="*/ 20157 w 1983765"/>
                  <a:gd name="connsiteY7" fmla="*/ 692505 h 2053931"/>
                  <a:gd name="connsiteX0" fmla="*/ 20157 w 1961270"/>
                  <a:gd name="connsiteY0" fmla="*/ 692505 h 2091591"/>
                  <a:gd name="connsiteX1" fmla="*/ 1172682 w 1961270"/>
                  <a:gd name="connsiteY1" fmla="*/ 355 h 2091591"/>
                  <a:gd name="connsiteX2" fmla="*/ 1950557 w 1961270"/>
                  <a:gd name="connsiteY2" fmla="*/ 781405 h 2091591"/>
                  <a:gd name="connsiteX3" fmla="*/ 1506057 w 1961270"/>
                  <a:gd name="connsiteY3" fmla="*/ 2045054 h 2091591"/>
                  <a:gd name="connsiteX4" fmla="*/ 1029806 w 1961270"/>
                  <a:gd name="connsiteY4" fmla="*/ 1841853 h 2091591"/>
                  <a:gd name="connsiteX5" fmla="*/ 1099657 w 1961270"/>
                  <a:gd name="connsiteY5" fmla="*/ 1473552 h 2091591"/>
                  <a:gd name="connsiteX6" fmla="*/ 486882 w 1961270"/>
                  <a:gd name="connsiteY6" fmla="*/ 1530705 h 2091591"/>
                  <a:gd name="connsiteX7" fmla="*/ 20157 w 1961270"/>
                  <a:gd name="connsiteY7" fmla="*/ 692505 h 2091591"/>
                  <a:gd name="connsiteX0" fmla="*/ 20157 w 1989421"/>
                  <a:gd name="connsiteY0" fmla="*/ 692505 h 2116746"/>
                  <a:gd name="connsiteX1" fmla="*/ 1172682 w 1989421"/>
                  <a:gd name="connsiteY1" fmla="*/ 355 h 2116746"/>
                  <a:gd name="connsiteX2" fmla="*/ 1950557 w 1989421"/>
                  <a:gd name="connsiteY2" fmla="*/ 781405 h 2116746"/>
                  <a:gd name="connsiteX3" fmla="*/ 1506057 w 1989421"/>
                  <a:gd name="connsiteY3" fmla="*/ 2045054 h 2116746"/>
                  <a:gd name="connsiteX4" fmla="*/ 1029806 w 1989421"/>
                  <a:gd name="connsiteY4" fmla="*/ 1841853 h 2116746"/>
                  <a:gd name="connsiteX5" fmla="*/ 1099657 w 1989421"/>
                  <a:gd name="connsiteY5" fmla="*/ 1473552 h 2116746"/>
                  <a:gd name="connsiteX6" fmla="*/ 486882 w 1989421"/>
                  <a:gd name="connsiteY6" fmla="*/ 1530705 h 2116746"/>
                  <a:gd name="connsiteX7" fmla="*/ 20157 w 1989421"/>
                  <a:gd name="connsiteY7" fmla="*/ 692505 h 2116746"/>
                  <a:gd name="connsiteX0" fmla="*/ 20157 w 1964485"/>
                  <a:gd name="connsiteY0" fmla="*/ 692505 h 2116746"/>
                  <a:gd name="connsiteX1" fmla="*/ 1172682 w 1964485"/>
                  <a:gd name="connsiteY1" fmla="*/ 355 h 2116746"/>
                  <a:gd name="connsiteX2" fmla="*/ 1950557 w 1964485"/>
                  <a:gd name="connsiteY2" fmla="*/ 781405 h 2116746"/>
                  <a:gd name="connsiteX3" fmla="*/ 1226657 w 1964485"/>
                  <a:gd name="connsiteY3" fmla="*/ 2045054 h 2116746"/>
                  <a:gd name="connsiteX4" fmla="*/ 1029806 w 1964485"/>
                  <a:gd name="connsiteY4" fmla="*/ 1841853 h 2116746"/>
                  <a:gd name="connsiteX5" fmla="*/ 1099657 w 1964485"/>
                  <a:gd name="connsiteY5" fmla="*/ 1473552 h 2116746"/>
                  <a:gd name="connsiteX6" fmla="*/ 486882 w 1964485"/>
                  <a:gd name="connsiteY6" fmla="*/ 1530705 h 2116746"/>
                  <a:gd name="connsiteX7" fmla="*/ 20157 w 1964485"/>
                  <a:gd name="connsiteY7" fmla="*/ 692505 h 2116746"/>
                  <a:gd name="connsiteX0" fmla="*/ 20157 w 1966868"/>
                  <a:gd name="connsiteY0" fmla="*/ 692505 h 2202213"/>
                  <a:gd name="connsiteX1" fmla="*/ 1172682 w 1966868"/>
                  <a:gd name="connsiteY1" fmla="*/ 355 h 2202213"/>
                  <a:gd name="connsiteX2" fmla="*/ 1950557 w 1966868"/>
                  <a:gd name="connsiteY2" fmla="*/ 781405 h 2202213"/>
                  <a:gd name="connsiteX3" fmla="*/ 1283807 w 1966868"/>
                  <a:gd name="connsiteY3" fmla="*/ 2133954 h 2202213"/>
                  <a:gd name="connsiteX4" fmla="*/ 1029806 w 1966868"/>
                  <a:gd name="connsiteY4" fmla="*/ 1841853 h 2202213"/>
                  <a:gd name="connsiteX5" fmla="*/ 1099657 w 1966868"/>
                  <a:gd name="connsiteY5" fmla="*/ 1473552 h 2202213"/>
                  <a:gd name="connsiteX6" fmla="*/ 486882 w 1966868"/>
                  <a:gd name="connsiteY6" fmla="*/ 1530705 h 2202213"/>
                  <a:gd name="connsiteX7" fmla="*/ 20157 w 1966868"/>
                  <a:gd name="connsiteY7" fmla="*/ 692505 h 2202213"/>
                  <a:gd name="connsiteX0" fmla="*/ 20157 w 1950632"/>
                  <a:gd name="connsiteY0" fmla="*/ 692505 h 2140782"/>
                  <a:gd name="connsiteX1" fmla="*/ 1172682 w 1950632"/>
                  <a:gd name="connsiteY1" fmla="*/ 355 h 2140782"/>
                  <a:gd name="connsiteX2" fmla="*/ 1950557 w 1950632"/>
                  <a:gd name="connsiteY2" fmla="*/ 781405 h 2140782"/>
                  <a:gd name="connsiteX3" fmla="*/ 1131407 w 1950632"/>
                  <a:gd name="connsiteY3" fmla="*/ 2064104 h 2140782"/>
                  <a:gd name="connsiteX4" fmla="*/ 1029806 w 1950632"/>
                  <a:gd name="connsiteY4" fmla="*/ 1841853 h 2140782"/>
                  <a:gd name="connsiteX5" fmla="*/ 1099657 w 1950632"/>
                  <a:gd name="connsiteY5" fmla="*/ 1473552 h 2140782"/>
                  <a:gd name="connsiteX6" fmla="*/ 486882 w 1950632"/>
                  <a:gd name="connsiteY6" fmla="*/ 1530705 h 2140782"/>
                  <a:gd name="connsiteX7" fmla="*/ 20157 w 1950632"/>
                  <a:gd name="connsiteY7" fmla="*/ 692505 h 2140782"/>
                  <a:gd name="connsiteX0" fmla="*/ 20157 w 1957233"/>
                  <a:gd name="connsiteY0" fmla="*/ 692505 h 2031186"/>
                  <a:gd name="connsiteX1" fmla="*/ 1172682 w 1957233"/>
                  <a:gd name="connsiteY1" fmla="*/ 355 h 2031186"/>
                  <a:gd name="connsiteX2" fmla="*/ 1950557 w 1957233"/>
                  <a:gd name="connsiteY2" fmla="*/ 781405 h 2031186"/>
                  <a:gd name="connsiteX3" fmla="*/ 1379057 w 1957233"/>
                  <a:gd name="connsiteY3" fmla="*/ 1949804 h 2031186"/>
                  <a:gd name="connsiteX4" fmla="*/ 1029806 w 1957233"/>
                  <a:gd name="connsiteY4" fmla="*/ 1841853 h 2031186"/>
                  <a:gd name="connsiteX5" fmla="*/ 1099657 w 1957233"/>
                  <a:gd name="connsiteY5" fmla="*/ 1473552 h 2031186"/>
                  <a:gd name="connsiteX6" fmla="*/ 486882 w 1957233"/>
                  <a:gd name="connsiteY6" fmla="*/ 1530705 h 2031186"/>
                  <a:gd name="connsiteX7" fmla="*/ 20157 w 1957233"/>
                  <a:gd name="connsiteY7" fmla="*/ 692505 h 203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57233" h="2031186">
                    <a:moveTo>
                      <a:pt x="20157" y="692505"/>
                    </a:moveTo>
                    <a:cubicBezTo>
                      <a:pt x="134457" y="437447"/>
                      <a:pt x="850949" y="-14462"/>
                      <a:pt x="1172682" y="355"/>
                    </a:cubicBezTo>
                    <a:cubicBezTo>
                      <a:pt x="1494415" y="15172"/>
                      <a:pt x="1916161" y="456497"/>
                      <a:pt x="1950557" y="781405"/>
                    </a:cubicBezTo>
                    <a:cubicBezTo>
                      <a:pt x="1984953" y="1106313"/>
                      <a:pt x="1899757" y="2359379"/>
                      <a:pt x="1379057" y="1949804"/>
                    </a:cubicBezTo>
                    <a:cubicBezTo>
                      <a:pt x="1264757" y="2092679"/>
                      <a:pt x="1161039" y="1967795"/>
                      <a:pt x="1029806" y="1841853"/>
                    </a:cubicBezTo>
                    <a:cubicBezTo>
                      <a:pt x="1082723" y="1620661"/>
                      <a:pt x="1221894" y="1512710"/>
                      <a:pt x="1099657" y="1473552"/>
                    </a:cubicBezTo>
                    <a:cubicBezTo>
                      <a:pt x="977420" y="1434394"/>
                      <a:pt x="666799" y="1660879"/>
                      <a:pt x="486882" y="1530705"/>
                    </a:cubicBezTo>
                    <a:cubicBezTo>
                      <a:pt x="306965" y="1400531"/>
                      <a:pt x="-94143" y="947563"/>
                      <a:pt x="20157" y="69250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18" name="Group 717"/>
              <p:cNvGrpSpPr/>
              <p:nvPr/>
            </p:nvGrpSpPr>
            <p:grpSpPr>
              <a:xfrm>
                <a:off x="5776380" y="6389877"/>
                <a:ext cx="1769495" cy="1154079"/>
                <a:chOff x="4062470" y="5806361"/>
                <a:chExt cx="1769495" cy="1154079"/>
              </a:xfrm>
            </p:grpSpPr>
            <p:sp>
              <p:nvSpPr>
                <p:cNvPr id="719" name="Isosceles Triangle 22"/>
                <p:cNvSpPr/>
                <p:nvPr/>
              </p:nvSpPr>
              <p:spPr>
                <a:xfrm rot="14571659">
                  <a:off x="4108970" y="6186769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0" name="Isosceles Triangle 22"/>
                <p:cNvSpPr/>
                <p:nvPr/>
              </p:nvSpPr>
              <p:spPr>
                <a:xfrm rot="14571659">
                  <a:off x="4185163" y="6477766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1" name="Isosceles Triangle 22"/>
                <p:cNvSpPr/>
                <p:nvPr/>
              </p:nvSpPr>
              <p:spPr>
                <a:xfrm rot="13307475">
                  <a:off x="4458190" y="6711931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2" name="Oval 21"/>
                <p:cNvSpPr/>
                <p:nvPr/>
              </p:nvSpPr>
              <p:spPr>
                <a:xfrm>
                  <a:off x="4186725" y="5806361"/>
                  <a:ext cx="1645240" cy="1056519"/>
                </a:xfrm>
                <a:custGeom>
                  <a:avLst/>
                  <a:gdLst>
                    <a:gd name="connsiteX0" fmla="*/ 0 w 1663700"/>
                    <a:gd name="connsiteY0" fmla="*/ 506898 h 1013795"/>
                    <a:gd name="connsiteX1" fmla="*/ 831850 w 1663700"/>
                    <a:gd name="connsiteY1" fmla="*/ 0 h 1013795"/>
                    <a:gd name="connsiteX2" fmla="*/ 1663700 w 1663700"/>
                    <a:gd name="connsiteY2" fmla="*/ 506898 h 1013795"/>
                    <a:gd name="connsiteX3" fmla="*/ 831850 w 1663700"/>
                    <a:gd name="connsiteY3" fmla="*/ 1013796 h 1013795"/>
                    <a:gd name="connsiteX4" fmla="*/ 0 w 1663700"/>
                    <a:gd name="connsiteY4" fmla="*/ 506898 h 1013795"/>
                    <a:gd name="connsiteX0" fmla="*/ 0 w 1682750"/>
                    <a:gd name="connsiteY0" fmla="*/ 406651 h 1015981"/>
                    <a:gd name="connsiteX1" fmla="*/ 850900 w 1682750"/>
                    <a:gd name="connsiteY1" fmla="*/ 1353 h 1015981"/>
                    <a:gd name="connsiteX2" fmla="*/ 1682750 w 1682750"/>
                    <a:gd name="connsiteY2" fmla="*/ 508251 h 1015981"/>
                    <a:gd name="connsiteX3" fmla="*/ 850900 w 1682750"/>
                    <a:gd name="connsiteY3" fmla="*/ 1015149 h 1015981"/>
                    <a:gd name="connsiteX4" fmla="*/ 0 w 1682750"/>
                    <a:gd name="connsiteY4" fmla="*/ 406651 h 1015981"/>
                    <a:gd name="connsiteX0" fmla="*/ 60698 w 1743448"/>
                    <a:gd name="connsiteY0" fmla="*/ 406651 h 1016194"/>
                    <a:gd name="connsiteX1" fmla="*/ 911598 w 1743448"/>
                    <a:gd name="connsiteY1" fmla="*/ 1353 h 1016194"/>
                    <a:gd name="connsiteX2" fmla="*/ 1743448 w 1743448"/>
                    <a:gd name="connsiteY2" fmla="*/ 508251 h 1016194"/>
                    <a:gd name="connsiteX3" fmla="*/ 911598 w 1743448"/>
                    <a:gd name="connsiteY3" fmla="*/ 1015149 h 1016194"/>
                    <a:gd name="connsiteX4" fmla="*/ 162298 w 1743448"/>
                    <a:gd name="connsiteY4" fmla="*/ 634148 h 1016194"/>
                    <a:gd name="connsiteX5" fmla="*/ 60698 w 1743448"/>
                    <a:gd name="connsiteY5" fmla="*/ 406651 h 1016194"/>
                    <a:gd name="connsiteX0" fmla="*/ 62911 w 1745661"/>
                    <a:gd name="connsiteY0" fmla="*/ 405974 h 1017230"/>
                    <a:gd name="connsiteX1" fmla="*/ 913811 w 1745661"/>
                    <a:gd name="connsiteY1" fmla="*/ 676 h 1017230"/>
                    <a:gd name="connsiteX2" fmla="*/ 1745661 w 1745661"/>
                    <a:gd name="connsiteY2" fmla="*/ 507574 h 1017230"/>
                    <a:gd name="connsiteX3" fmla="*/ 913811 w 1745661"/>
                    <a:gd name="connsiteY3" fmla="*/ 1014472 h 1017230"/>
                    <a:gd name="connsiteX4" fmla="*/ 158161 w 1745661"/>
                    <a:gd name="connsiteY4" fmla="*/ 696971 h 1017230"/>
                    <a:gd name="connsiteX5" fmla="*/ 62911 w 1745661"/>
                    <a:gd name="connsiteY5" fmla="*/ 405974 h 1017230"/>
                    <a:gd name="connsiteX0" fmla="*/ 62911 w 1745661"/>
                    <a:gd name="connsiteY0" fmla="*/ 405974 h 1028234"/>
                    <a:gd name="connsiteX1" fmla="*/ 913811 w 1745661"/>
                    <a:gd name="connsiteY1" fmla="*/ 676 h 1028234"/>
                    <a:gd name="connsiteX2" fmla="*/ 1745661 w 1745661"/>
                    <a:gd name="connsiteY2" fmla="*/ 507574 h 1028234"/>
                    <a:gd name="connsiteX3" fmla="*/ 913811 w 1745661"/>
                    <a:gd name="connsiteY3" fmla="*/ 1014472 h 1028234"/>
                    <a:gd name="connsiteX4" fmla="*/ 418512 w 1745661"/>
                    <a:gd name="connsiteY4" fmla="*/ 868419 h 1028234"/>
                    <a:gd name="connsiteX5" fmla="*/ 158161 w 1745661"/>
                    <a:gd name="connsiteY5" fmla="*/ 696971 h 1028234"/>
                    <a:gd name="connsiteX6" fmla="*/ 62911 w 1745661"/>
                    <a:gd name="connsiteY6" fmla="*/ 405974 h 1028234"/>
                    <a:gd name="connsiteX0" fmla="*/ 62911 w 1745661"/>
                    <a:gd name="connsiteY0" fmla="*/ 405974 h 1022097"/>
                    <a:gd name="connsiteX1" fmla="*/ 913811 w 1745661"/>
                    <a:gd name="connsiteY1" fmla="*/ 676 h 1022097"/>
                    <a:gd name="connsiteX2" fmla="*/ 1745661 w 1745661"/>
                    <a:gd name="connsiteY2" fmla="*/ 507574 h 1022097"/>
                    <a:gd name="connsiteX3" fmla="*/ 913811 w 1745661"/>
                    <a:gd name="connsiteY3" fmla="*/ 1014472 h 1022097"/>
                    <a:gd name="connsiteX4" fmla="*/ 488362 w 1745661"/>
                    <a:gd name="connsiteY4" fmla="*/ 804919 h 1022097"/>
                    <a:gd name="connsiteX5" fmla="*/ 158161 w 1745661"/>
                    <a:gd name="connsiteY5" fmla="*/ 696971 h 1022097"/>
                    <a:gd name="connsiteX6" fmla="*/ 62911 w 1745661"/>
                    <a:gd name="connsiteY6" fmla="*/ 405974 h 1022097"/>
                    <a:gd name="connsiteX0" fmla="*/ 62911 w 1745661"/>
                    <a:gd name="connsiteY0" fmla="*/ 405974 h 1022097"/>
                    <a:gd name="connsiteX1" fmla="*/ 913811 w 1745661"/>
                    <a:gd name="connsiteY1" fmla="*/ 676 h 1022097"/>
                    <a:gd name="connsiteX2" fmla="*/ 1745661 w 1745661"/>
                    <a:gd name="connsiteY2" fmla="*/ 507574 h 1022097"/>
                    <a:gd name="connsiteX3" fmla="*/ 913811 w 1745661"/>
                    <a:gd name="connsiteY3" fmla="*/ 1014472 h 1022097"/>
                    <a:gd name="connsiteX4" fmla="*/ 488362 w 1745661"/>
                    <a:gd name="connsiteY4" fmla="*/ 804919 h 1022097"/>
                    <a:gd name="connsiteX5" fmla="*/ 158161 w 1745661"/>
                    <a:gd name="connsiteY5" fmla="*/ 696971 h 1022097"/>
                    <a:gd name="connsiteX6" fmla="*/ 62911 w 1745661"/>
                    <a:gd name="connsiteY6" fmla="*/ 405974 h 1022097"/>
                    <a:gd name="connsiteX0" fmla="*/ 62911 w 1745661"/>
                    <a:gd name="connsiteY0" fmla="*/ 405974 h 1021733"/>
                    <a:gd name="connsiteX1" fmla="*/ 913811 w 1745661"/>
                    <a:gd name="connsiteY1" fmla="*/ 676 h 1021733"/>
                    <a:gd name="connsiteX2" fmla="*/ 1745661 w 1745661"/>
                    <a:gd name="connsiteY2" fmla="*/ 507574 h 1021733"/>
                    <a:gd name="connsiteX3" fmla="*/ 913811 w 1745661"/>
                    <a:gd name="connsiteY3" fmla="*/ 1014472 h 1021733"/>
                    <a:gd name="connsiteX4" fmla="*/ 488362 w 1745661"/>
                    <a:gd name="connsiteY4" fmla="*/ 804919 h 1021733"/>
                    <a:gd name="connsiteX5" fmla="*/ 158161 w 1745661"/>
                    <a:gd name="connsiteY5" fmla="*/ 696971 h 1021733"/>
                    <a:gd name="connsiteX6" fmla="*/ 62911 w 1745661"/>
                    <a:gd name="connsiteY6" fmla="*/ 405974 h 1021733"/>
                    <a:gd name="connsiteX0" fmla="*/ 62911 w 1745661"/>
                    <a:gd name="connsiteY0" fmla="*/ 405974 h 1003267"/>
                    <a:gd name="connsiteX1" fmla="*/ 913811 w 1745661"/>
                    <a:gd name="connsiteY1" fmla="*/ 676 h 1003267"/>
                    <a:gd name="connsiteX2" fmla="*/ 1745661 w 1745661"/>
                    <a:gd name="connsiteY2" fmla="*/ 507574 h 1003267"/>
                    <a:gd name="connsiteX3" fmla="*/ 685211 w 1745661"/>
                    <a:gd name="connsiteY3" fmla="*/ 995422 h 1003267"/>
                    <a:gd name="connsiteX4" fmla="*/ 488362 w 1745661"/>
                    <a:gd name="connsiteY4" fmla="*/ 804919 h 1003267"/>
                    <a:gd name="connsiteX5" fmla="*/ 158161 w 1745661"/>
                    <a:gd name="connsiteY5" fmla="*/ 696971 h 1003267"/>
                    <a:gd name="connsiteX6" fmla="*/ 62911 w 1745661"/>
                    <a:gd name="connsiteY6" fmla="*/ 405974 h 1003267"/>
                    <a:gd name="connsiteX0" fmla="*/ 54514 w 1737264"/>
                    <a:gd name="connsiteY0" fmla="*/ 406005 h 1003298"/>
                    <a:gd name="connsiteX1" fmla="*/ 905414 w 1737264"/>
                    <a:gd name="connsiteY1" fmla="*/ 707 h 1003298"/>
                    <a:gd name="connsiteX2" fmla="*/ 1737264 w 1737264"/>
                    <a:gd name="connsiteY2" fmla="*/ 507605 h 1003298"/>
                    <a:gd name="connsiteX3" fmla="*/ 676814 w 1737264"/>
                    <a:gd name="connsiteY3" fmla="*/ 995453 h 1003298"/>
                    <a:gd name="connsiteX4" fmla="*/ 479965 w 1737264"/>
                    <a:gd name="connsiteY4" fmla="*/ 804950 h 1003298"/>
                    <a:gd name="connsiteX5" fmla="*/ 175164 w 1737264"/>
                    <a:gd name="connsiteY5" fmla="*/ 785902 h 1003298"/>
                    <a:gd name="connsiteX6" fmla="*/ 54514 w 1737264"/>
                    <a:gd name="connsiteY6" fmla="*/ 406005 h 1003298"/>
                    <a:gd name="connsiteX0" fmla="*/ 107786 w 1790536"/>
                    <a:gd name="connsiteY0" fmla="*/ 406781 h 1004074"/>
                    <a:gd name="connsiteX1" fmla="*/ 56986 w 1790536"/>
                    <a:gd name="connsiteY1" fmla="*/ 646977 h 1004074"/>
                    <a:gd name="connsiteX2" fmla="*/ 958686 w 1790536"/>
                    <a:gd name="connsiteY2" fmla="*/ 1483 h 1004074"/>
                    <a:gd name="connsiteX3" fmla="*/ 1790536 w 1790536"/>
                    <a:gd name="connsiteY3" fmla="*/ 508381 h 1004074"/>
                    <a:gd name="connsiteX4" fmla="*/ 730086 w 1790536"/>
                    <a:gd name="connsiteY4" fmla="*/ 996229 h 1004074"/>
                    <a:gd name="connsiteX5" fmla="*/ 533237 w 1790536"/>
                    <a:gd name="connsiteY5" fmla="*/ 805726 h 1004074"/>
                    <a:gd name="connsiteX6" fmla="*/ 228436 w 1790536"/>
                    <a:gd name="connsiteY6" fmla="*/ 786678 h 1004074"/>
                    <a:gd name="connsiteX7" fmla="*/ 107786 w 1790536"/>
                    <a:gd name="connsiteY7" fmla="*/ 406781 h 1004074"/>
                    <a:gd name="connsiteX0" fmla="*/ 2612 w 1685362"/>
                    <a:gd name="connsiteY0" fmla="*/ 406649 h 1003942"/>
                    <a:gd name="connsiteX1" fmla="*/ 116912 w 1685362"/>
                    <a:gd name="connsiteY1" fmla="*/ 361095 h 1003942"/>
                    <a:gd name="connsiteX2" fmla="*/ 853512 w 1685362"/>
                    <a:gd name="connsiteY2" fmla="*/ 1351 h 1003942"/>
                    <a:gd name="connsiteX3" fmla="*/ 1685362 w 1685362"/>
                    <a:gd name="connsiteY3" fmla="*/ 508249 h 1003942"/>
                    <a:gd name="connsiteX4" fmla="*/ 624912 w 1685362"/>
                    <a:gd name="connsiteY4" fmla="*/ 996097 h 1003942"/>
                    <a:gd name="connsiteX5" fmla="*/ 428063 w 1685362"/>
                    <a:gd name="connsiteY5" fmla="*/ 805594 h 1003942"/>
                    <a:gd name="connsiteX6" fmla="*/ 123262 w 1685362"/>
                    <a:gd name="connsiteY6" fmla="*/ 786546 h 1003942"/>
                    <a:gd name="connsiteX7" fmla="*/ 2612 w 1685362"/>
                    <a:gd name="connsiteY7" fmla="*/ 406649 h 1003942"/>
                    <a:gd name="connsiteX0" fmla="*/ 59 w 1720909"/>
                    <a:gd name="connsiteY0" fmla="*/ 571749 h 1003942"/>
                    <a:gd name="connsiteX1" fmla="*/ 152459 w 1720909"/>
                    <a:gd name="connsiteY1" fmla="*/ 361095 h 1003942"/>
                    <a:gd name="connsiteX2" fmla="*/ 889059 w 1720909"/>
                    <a:gd name="connsiteY2" fmla="*/ 1351 h 1003942"/>
                    <a:gd name="connsiteX3" fmla="*/ 1720909 w 1720909"/>
                    <a:gd name="connsiteY3" fmla="*/ 508249 h 1003942"/>
                    <a:gd name="connsiteX4" fmla="*/ 660459 w 1720909"/>
                    <a:gd name="connsiteY4" fmla="*/ 996097 h 1003942"/>
                    <a:gd name="connsiteX5" fmla="*/ 463610 w 1720909"/>
                    <a:gd name="connsiteY5" fmla="*/ 805594 h 1003942"/>
                    <a:gd name="connsiteX6" fmla="*/ 158809 w 1720909"/>
                    <a:gd name="connsiteY6" fmla="*/ 786546 h 1003942"/>
                    <a:gd name="connsiteX7" fmla="*/ 59 w 1720909"/>
                    <a:gd name="connsiteY7" fmla="*/ 571749 h 1003942"/>
                    <a:gd name="connsiteX0" fmla="*/ 68001 w 1630101"/>
                    <a:gd name="connsiteY0" fmla="*/ 571749 h 1003942"/>
                    <a:gd name="connsiteX1" fmla="*/ 61651 w 1630101"/>
                    <a:gd name="connsiteY1" fmla="*/ 361095 h 1003942"/>
                    <a:gd name="connsiteX2" fmla="*/ 798251 w 1630101"/>
                    <a:gd name="connsiteY2" fmla="*/ 1351 h 1003942"/>
                    <a:gd name="connsiteX3" fmla="*/ 1630101 w 1630101"/>
                    <a:gd name="connsiteY3" fmla="*/ 508249 h 1003942"/>
                    <a:gd name="connsiteX4" fmla="*/ 569651 w 1630101"/>
                    <a:gd name="connsiteY4" fmla="*/ 996097 h 1003942"/>
                    <a:gd name="connsiteX5" fmla="*/ 372802 w 1630101"/>
                    <a:gd name="connsiteY5" fmla="*/ 805594 h 1003942"/>
                    <a:gd name="connsiteX6" fmla="*/ 68001 w 1630101"/>
                    <a:gd name="connsiteY6" fmla="*/ 786546 h 1003942"/>
                    <a:gd name="connsiteX7" fmla="*/ 68001 w 1630101"/>
                    <a:gd name="connsiteY7" fmla="*/ 571749 h 1003942"/>
                    <a:gd name="connsiteX0" fmla="*/ 222464 w 1784564"/>
                    <a:gd name="connsiteY0" fmla="*/ 570849 h 1003042"/>
                    <a:gd name="connsiteX1" fmla="*/ 38314 w 1784564"/>
                    <a:gd name="connsiteY1" fmla="*/ 417345 h 1003042"/>
                    <a:gd name="connsiteX2" fmla="*/ 952714 w 1784564"/>
                    <a:gd name="connsiteY2" fmla="*/ 451 h 1003042"/>
                    <a:gd name="connsiteX3" fmla="*/ 1784564 w 1784564"/>
                    <a:gd name="connsiteY3" fmla="*/ 507349 h 1003042"/>
                    <a:gd name="connsiteX4" fmla="*/ 724114 w 1784564"/>
                    <a:gd name="connsiteY4" fmla="*/ 995197 h 1003042"/>
                    <a:gd name="connsiteX5" fmla="*/ 527265 w 1784564"/>
                    <a:gd name="connsiteY5" fmla="*/ 804694 h 1003042"/>
                    <a:gd name="connsiteX6" fmla="*/ 222464 w 1784564"/>
                    <a:gd name="connsiteY6" fmla="*/ 785646 h 1003042"/>
                    <a:gd name="connsiteX7" fmla="*/ 222464 w 1784564"/>
                    <a:gd name="connsiteY7" fmla="*/ 570849 h 1003042"/>
                    <a:gd name="connsiteX0" fmla="*/ 184150 w 1746250"/>
                    <a:gd name="connsiteY0" fmla="*/ 570849 h 1003042"/>
                    <a:gd name="connsiteX1" fmla="*/ 0 w 1746250"/>
                    <a:gd name="connsiteY1" fmla="*/ 417345 h 1003042"/>
                    <a:gd name="connsiteX2" fmla="*/ 914400 w 1746250"/>
                    <a:gd name="connsiteY2" fmla="*/ 451 h 1003042"/>
                    <a:gd name="connsiteX3" fmla="*/ 1746250 w 1746250"/>
                    <a:gd name="connsiteY3" fmla="*/ 507349 h 1003042"/>
                    <a:gd name="connsiteX4" fmla="*/ 685800 w 1746250"/>
                    <a:gd name="connsiteY4" fmla="*/ 995197 h 1003042"/>
                    <a:gd name="connsiteX5" fmla="*/ 488951 w 1746250"/>
                    <a:gd name="connsiteY5" fmla="*/ 804694 h 1003042"/>
                    <a:gd name="connsiteX6" fmla="*/ 184150 w 1746250"/>
                    <a:gd name="connsiteY6" fmla="*/ 785646 h 1003042"/>
                    <a:gd name="connsiteX7" fmla="*/ 184150 w 1746250"/>
                    <a:gd name="connsiteY7" fmla="*/ 570849 h 1003042"/>
                    <a:gd name="connsiteX0" fmla="*/ 184280 w 1746380"/>
                    <a:gd name="connsiteY0" fmla="*/ 570841 h 1003034"/>
                    <a:gd name="connsiteX1" fmla="*/ 130 w 1746380"/>
                    <a:gd name="connsiteY1" fmla="*/ 417337 h 1003034"/>
                    <a:gd name="connsiteX2" fmla="*/ 914530 w 1746380"/>
                    <a:gd name="connsiteY2" fmla="*/ 443 h 1003034"/>
                    <a:gd name="connsiteX3" fmla="*/ 1746380 w 1746380"/>
                    <a:gd name="connsiteY3" fmla="*/ 507341 h 1003034"/>
                    <a:gd name="connsiteX4" fmla="*/ 685930 w 1746380"/>
                    <a:gd name="connsiteY4" fmla="*/ 995189 h 1003034"/>
                    <a:gd name="connsiteX5" fmla="*/ 489081 w 1746380"/>
                    <a:gd name="connsiteY5" fmla="*/ 804686 h 1003034"/>
                    <a:gd name="connsiteX6" fmla="*/ 184280 w 1746380"/>
                    <a:gd name="connsiteY6" fmla="*/ 785638 h 1003034"/>
                    <a:gd name="connsiteX7" fmla="*/ 184280 w 1746380"/>
                    <a:gd name="connsiteY7" fmla="*/ 570841 h 1003034"/>
                    <a:gd name="connsiteX0" fmla="*/ 184290 w 1746390"/>
                    <a:gd name="connsiteY0" fmla="*/ 425066 h 857259"/>
                    <a:gd name="connsiteX1" fmla="*/ 140 w 1746390"/>
                    <a:gd name="connsiteY1" fmla="*/ 271562 h 857259"/>
                    <a:gd name="connsiteX2" fmla="*/ 870090 w 1746390"/>
                    <a:gd name="connsiteY2" fmla="*/ 718 h 857259"/>
                    <a:gd name="connsiteX3" fmla="*/ 1746390 w 1746390"/>
                    <a:gd name="connsiteY3" fmla="*/ 361566 h 857259"/>
                    <a:gd name="connsiteX4" fmla="*/ 685940 w 1746390"/>
                    <a:gd name="connsiteY4" fmla="*/ 849414 h 857259"/>
                    <a:gd name="connsiteX5" fmla="*/ 489091 w 1746390"/>
                    <a:gd name="connsiteY5" fmla="*/ 658911 h 857259"/>
                    <a:gd name="connsiteX6" fmla="*/ 184290 w 1746390"/>
                    <a:gd name="connsiteY6" fmla="*/ 639863 h 857259"/>
                    <a:gd name="connsiteX7" fmla="*/ 184290 w 1746390"/>
                    <a:gd name="connsiteY7" fmla="*/ 425066 h 857259"/>
                    <a:gd name="connsiteX0" fmla="*/ 184286 w 1600336"/>
                    <a:gd name="connsiteY0" fmla="*/ 437143 h 876653"/>
                    <a:gd name="connsiteX1" fmla="*/ 136 w 1600336"/>
                    <a:gd name="connsiteY1" fmla="*/ 283639 h 876653"/>
                    <a:gd name="connsiteX2" fmla="*/ 870086 w 1600336"/>
                    <a:gd name="connsiteY2" fmla="*/ 12795 h 876653"/>
                    <a:gd name="connsiteX3" fmla="*/ 1600336 w 1600336"/>
                    <a:gd name="connsiteY3" fmla="*/ 221243 h 876653"/>
                    <a:gd name="connsiteX4" fmla="*/ 685936 w 1600336"/>
                    <a:gd name="connsiteY4" fmla="*/ 861491 h 876653"/>
                    <a:gd name="connsiteX5" fmla="*/ 489087 w 1600336"/>
                    <a:gd name="connsiteY5" fmla="*/ 670988 h 876653"/>
                    <a:gd name="connsiteX6" fmla="*/ 184286 w 1600336"/>
                    <a:gd name="connsiteY6" fmla="*/ 651940 h 876653"/>
                    <a:gd name="connsiteX7" fmla="*/ 184286 w 1600336"/>
                    <a:gd name="connsiteY7" fmla="*/ 437143 h 876653"/>
                    <a:gd name="connsiteX0" fmla="*/ 203331 w 1619381"/>
                    <a:gd name="connsiteY0" fmla="*/ 440436 h 879946"/>
                    <a:gd name="connsiteX1" fmla="*/ 131 w 1619381"/>
                    <a:gd name="connsiteY1" fmla="*/ 331382 h 879946"/>
                    <a:gd name="connsiteX2" fmla="*/ 889131 w 1619381"/>
                    <a:gd name="connsiteY2" fmla="*/ 16088 h 879946"/>
                    <a:gd name="connsiteX3" fmla="*/ 1619381 w 1619381"/>
                    <a:gd name="connsiteY3" fmla="*/ 224536 h 879946"/>
                    <a:gd name="connsiteX4" fmla="*/ 704981 w 1619381"/>
                    <a:gd name="connsiteY4" fmla="*/ 864784 h 879946"/>
                    <a:gd name="connsiteX5" fmla="*/ 508132 w 1619381"/>
                    <a:gd name="connsiteY5" fmla="*/ 674281 h 879946"/>
                    <a:gd name="connsiteX6" fmla="*/ 203331 w 1619381"/>
                    <a:gd name="connsiteY6" fmla="*/ 655233 h 879946"/>
                    <a:gd name="connsiteX7" fmla="*/ 203331 w 1619381"/>
                    <a:gd name="connsiteY7" fmla="*/ 440436 h 879946"/>
                    <a:gd name="connsiteX0" fmla="*/ 203341 w 1619391"/>
                    <a:gd name="connsiteY0" fmla="*/ 481913 h 921423"/>
                    <a:gd name="connsiteX1" fmla="*/ 141 w 1619391"/>
                    <a:gd name="connsiteY1" fmla="*/ 372859 h 921423"/>
                    <a:gd name="connsiteX2" fmla="*/ 844691 w 1619391"/>
                    <a:gd name="connsiteY2" fmla="*/ 6765 h 921423"/>
                    <a:gd name="connsiteX3" fmla="*/ 1619391 w 1619391"/>
                    <a:gd name="connsiteY3" fmla="*/ 266013 h 921423"/>
                    <a:gd name="connsiteX4" fmla="*/ 704991 w 1619391"/>
                    <a:gd name="connsiteY4" fmla="*/ 906261 h 921423"/>
                    <a:gd name="connsiteX5" fmla="*/ 508142 w 1619391"/>
                    <a:gd name="connsiteY5" fmla="*/ 715758 h 921423"/>
                    <a:gd name="connsiteX6" fmla="*/ 203341 w 1619391"/>
                    <a:gd name="connsiteY6" fmla="*/ 696710 h 921423"/>
                    <a:gd name="connsiteX7" fmla="*/ 203341 w 1619391"/>
                    <a:gd name="connsiteY7" fmla="*/ 481913 h 921423"/>
                    <a:gd name="connsiteX0" fmla="*/ 203200 w 1619250"/>
                    <a:gd name="connsiteY0" fmla="*/ 475719 h 915229"/>
                    <a:gd name="connsiteX1" fmla="*/ 0 w 1619250"/>
                    <a:gd name="connsiteY1" fmla="*/ 366665 h 915229"/>
                    <a:gd name="connsiteX2" fmla="*/ 279402 w 1619250"/>
                    <a:gd name="connsiteY2" fmla="*/ 195216 h 915229"/>
                    <a:gd name="connsiteX3" fmla="*/ 844550 w 1619250"/>
                    <a:gd name="connsiteY3" fmla="*/ 571 h 915229"/>
                    <a:gd name="connsiteX4" fmla="*/ 1619250 w 1619250"/>
                    <a:gd name="connsiteY4" fmla="*/ 259819 h 915229"/>
                    <a:gd name="connsiteX5" fmla="*/ 704850 w 1619250"/>
                    <a:gd name="connsiteY5" fmla="*/ 900067 h 915229"/>
                    <a:gd name="connsiteX6" fmla="*/ 508001 w 1619250"/>
                    <a:gd name="connsiteY6" fmla="*/ 709564 h 915229"/>
                    <a:gd name="connsiteX7" fmla="*/ 203200 w 1619250"/>
                    <a:gd name="connsiteY7" fmla="*/ 690516 h 915229"/>
                    <a:gd name="connsiteX8" fmla="*/ 203200 w 1619250"/>
                    <a:gd name="connsiteY8" fmla="*/ 475719 h 915229"/>
                    <a:gd name="connsiteX0" fmla="*/ 203200 w 1619250"/>
                    <a:gd name="connsiteY0" fmla="*/ 475409 h 914919"/>
                    <a:gd name="connsiteX1" fmla="*/ 0 w 1619250"/>
                    <a:gd name="connsiteY1" fmla="*/ 366355 h 914919"/>
                    <a:gd name="connsiteX2" fmla="*/ 114302 w 1619250"/>
                    <a:gd name="connsiteY2" fmla="*/ 213956 h 914919"/>
                    <a:gd name="connsiteX3" fmla="*/ 844550 w 1619250"/>
                    <a:gd name="connsiteY3" fmla="*/ 261 h 914919"/>
                    <a:gd name="connsiteX4" fmla="*/ 1619250 w 1619250"/>
                    <a:gd name="connsiteY4" fmla="*/ 259509 h 914919"/>
                    <a:gd name="connsiteX5" fmla="*/ 704850 w 1619250"/>
                    <a:gd name="connsiteY5" fmla="*/ 899757 h 914919"/>
                    <a:gd name="connsiteX6" fmla="*/ 508001 w 1619250"/>
                    <a:gd name="connsiteY6" fmla="*/ 709254 h 914919"/>
                    <a:gd name="connsiteX7" fmla="*/ 203200 w 1619250"/>
                    <a:gd name="connsiteY7" fmla="*/ 690206 h 914919"/>
                    <a:gd name="connsiteX8" fmla="*/ 203200 w 1619250"/>
                    <a:gd name="connsiteY8" fmla="*/ 475409 h 914919"/>
                    <a:gd name="connsiteX0" fmla="*/ 203200 w 1619250"/>
                    <a:gd name="connsiteY0" fmla="*/ 476635 h 916145"/>
                    <a:gd name="connsiteX1" fmla="*/ 0 w 1619250"/>
                    <a:gd name="connsiteY1" fmla="*/ 367581 h 916145"/>
                    <a:gd name="connsiteX2" fmla="*/ 317502 w 1619250"/>
                    <a:gd name="connsiteY2" fmla="*/ 164382 h 916145"/>
                    <a:gd name="connsiteX3" fmla="*/ 844550 w 1619250"/>
                    <a:gd name="connsiteY3" fmla="*/ 1487 h 916145"/>
                    <a:gd name="connsiteX4" fmla="*/ 1619250 w 1619250"/>
                    <a:gd name="connsiteY4" fmla="*/ 260735 h 916145"/>
                    <a:gd name="connsiteX5" fmla="*/ 704850 w 1619250"/>
                    <a:gd name="connsiteY5" fmla="*/ 900983 h 916145"/>
                    <a:gd name="connsiteX6" fmla="*/ 508001 w 1619250"/>
                    <a:gd name="connsiteY6" fmla="*/ 710480 h 916145"/>
                    <a:gd name="connsiteX7" fmla="*/ 203200 w 1619250"/>
                    <a:gd name="connsiteY7" fmla="*/ 691432 h 916145"/>
                    <a:gd name="connsiteX8" fmla="*/ 203200 w 1619250"/>
                    <a:gd name="connsiteY8" fmla="*/ 476635 h 916145"/>
                    <a:gd name="connsiteX0" fmla="*/ 203200 w 1619250"/>
                    <a:gd name="connsiteY0" fmla="*/ 476635 h 916145"/>
                    <a:gd name="connsiteX1" fmla="*/ 0 w 1619250"/>
                    <a:gd name="connsiteY1" fmla="*/ 367581 h 916145"/>
                    <a:gd name="connsiteX2" fmla="*/ 317502 w 1619250"/>
                    <a:gd name="connsiteY2" fmla="*/ 164382 h 916145"/>
                    <a:gd name="connsiteX3" fmla="*/ 844550 w 1619250"/>
                    <a:gd name="connsiteY3" fmla="*/ 1487 h 916145"/>
                    <a:gd name="connsiteX4" fmla="*/ 1619250 w 1619250"/>
                    <a:gd name="connsiteY4" fmla="*/ 260735 h 916145"/>
                    <a:gd name="connsiteX5" fmla="*/ 704850 w 1619250"/>
                    <a:gd name="connsiteY5" fmla="*/ 900983 h 916145"/>
                    <a:gd name="connsiteX6" fmla="*/ 508001 w 1619250"/>
                    <a:gd name="connsiteY6" fmla="*/ 710480 h 916145"/>
                    <a:gd name="connsiteX7" fmla="*/ 203200 w 1619250"/>
                    <a:gd name="connsiteY7" fmla="*/ 691432 h 916145"/>
                    <a:gd name="connsiteX8" fmla="*/ 203200 w 1619250"/>
                    <a:gd name="connsiteY8" fmla="*/ 476635 h 916145"/>
                    <a:gd name="connsiteX0" fmla="*/ 203200 w 1619250"/>
                    <a:gd name="connsiteY0" fmla="*/ 476017 h 915527"/>
                    <a:gd name="connsiteX1" fmla="*/ 0 w 1619250"/>
                    <a:gd name="connsiteY1" fmla="*/ 366963 h 915527"/>
                    <a:gd name="connsiteX2" fmla="*/ 114302 w 1619250"/>
                    <a:gd name="connsiteY2" fmla="*/ 182814 h 915527"/>
                    <a:gd name="connsiteX3" fmla="*/ 844550 w 1619250"/>
                    <a:gd name="connsiteY3" fmla="*/ 869 h 915527"/>
                    <a:gd name="connsiteX4" fmla="*/ 1619250 w 1619250"/>
                    <a:gd name="connsiteY4" fmla="*/ 260117 h 915527"/>
                    <a:gd name="connsiteX5" fmla="*/ 704850 w 1619250"/>
                    <a:gd name="connsiteY5" fmla="*/ 900365 h 915527"/>
                    <a:gd name="connsiteX6" fmla="*/ 508001 w 1619250"/>
                    <a:gd name="connsiteY6" fmla="*/ 709862 h 915527"/>
                    <a:gd name="connsiteX7" fmla="*/ 203200 w 1619250"/>
                    <a:gd name="connsiteY7" fmla="*/ 690814 h 915527"/>
                    <a:gd name="connsiteX8" fmla="*/ 203200 w 1619250"/>
                    <a:gd name="connsiteY8" fmla="*/ 476017 h 915527"/>
                    <a:gd name="connsiteX0" fmla="*/ 203200 w 1619250"/>
                    <a:gd name="connsiteY0" fmla="*/ 475947 h 915457"/>
                    <a:gd name="connsiteX1" fmla="*/ 0 w 1619250"/>
                    <a:gd name="connsiteY1" fmla="*/ 366893 h 915457"/>
                    <a:gd name="connsiteX2" fmla="*/ 114302 w 1619250"/>
                    <a:gd name="connsiteY2" fmla="*/ 182744 h 915457"/>
                    <a:gd name="connsiteX3" fmla="*/ 844550 w 1619250"/>
                    <a:gd name="connsiteY3" fmla="*/ 799 h 915457"/>
                    <a:gd name="connsiteX4" fmla="*/ 1619250 w 1619250"/>
                    <a:gd name="connsiteY4" fmla="*/ 260047 h 915457"/>
                    <a:gd name="connsiteX5" fmla="*/ 704850 w 1619250"/>
                    <a:gd name="connsiteY5" fmla="*/ 900295 h 915457"/>
                    <a:gd name="connsiteX6" fmla="*/ 508001 w 1619250"/>
                    <a:gd name="connsiteY6" fmla="*/ 709792 h 915457"/>
                    <a:gd name="connsiteX7" fmla="*/ 203200 w 1619250"/>
                    <a:gd name="connsiteY7" fmla="*/ 690744 h 915457"/>
                    <a:gd name="connsiteX8" fmla="*/ 203200 w 1619250"/>
                    <a:gd name="connsiteY8" fmla="*/ 475947 h 915457"/>
                    <a:gd name="connsiteX0" fmla="*/ 203200 w 1619250"/>
                    <a:gd name="connsiteY0" fmla="*/ 477004 h 916514"/>
                    <a:gd name="connsiteX1" fmla="*/ 0 w 1619250"/>
                    <a:gd name="connsiteY1" fmla="*/ 367950 h 916514"/>
                    <a:gd name="connsiteX2" fmla="*/ 215902 w 1619250"/>
                    <a:gd name="connsiteY2" fmla="*/ 152051 h 916514"/>
                    <a:gd name="connsiteX3" fmla="*/ 844550 w 1619250"/>
                    <a:gd name="connsiteY3" fmla="*/ 1856 h 916514"/>
                    <a:gd name="connsiteX4" fmla="*/ 1619250 w 1619250"/>
                    <a:gd name="connsiteY4" fmla="*/ 261104 h 916514"/>
                    <a:gd name="connsiteX5" fmla="*/ 704850 w 1619250"/>
                    <a:gd name="connsiteY5" fmla="*/ 901352 h 916514"/>
                    <a:gd name="connsiteX6" fmla="*/ 508001 w 1619250"/>
                    <a:gd name="connsiteY6" fmla="*/ 710849 h 916514"/>
                    <a:gd name="connsiteX7" fmla="*/ 203200 w 1619250"/>
                    <a:gd name="connsiteY7" fmla="*/ 691801 h 916514"/>
                    <a:gd name="connsiteX8" fmla="*/ 203200 w 1619250"/>
                    <a:gd name="connsiteY8" fmla="*/ 477004 h 916514"/>
                    <a:gd name="connsiteX0" fmla="*/ 203200 w 1619250"/>
                    <a:gd name="connsiteY0" fmla="*/ 622086 h 1061596"/>
                    <a:gd name="connsiteX1" fmla="*/ 0 w 1619250"/>
                    <a:gd name="connsiteY1" fmla="*/ 513032 h 1061596"/>
                    <a:gd name="connsiteX2" fmla="*/ 215902 w 1619250"/>
                    <a:gd name="connsiteY2" fmla="*/ 297133 h 1061596"/>
                    <a:gd name="connsiteX3" fmla="*/ 1250950 w 1619250"/>
                    <a:gd name="connsiteY3" fmla="*/ 888 h 1061596"/>
                    <a:gd name="connsiteX4" fmla="*/ 1619250 w 1619250"/>
                    <a:gd name="connsiteY4" fmla="*/ 406186 h 1061596"/>
                    <a:gd name="connsiteX5" fmla="*/ 704850 w 1619250"/>
                    <a:gd name="connsiteY5" fmla="*/ 1046434 h 1061596"/>
                    <a:gd name="connsiteX6" fmla="*/ 508001 w 1619250"/>
                    <a:gd name="connsiteY6" fmla="*/ 855931 h 1061596"/>
                    <a:gd name="connsiteX7" fmla="*/ 203200 w 1619250"/>
                    <a:gd name="connsiteY7" fmla="*/ 836883 h 1061596"/>
                    <a:gd name="connsiteX8" fmla="*/ 203200 w 1619250"/>
                    <a:gd name="connsiteY8" fmla="*/ 622086 h 1061596"/>
                    <a:gd name="connsiteX0" fmla="*/ 203200 w 1631950"/>
                    <a:gd name="connsiteY0" fmla="*/ 621816 h 1062324"/>
                    <a:gd name="connsiteX1" fmla="*/ 0 w 1631950"/>
                    <a:gd name="connsiteY1" fmla="*/ 512762 h 1062324"/>
                    <a:gd name="connsiteX2" fmla="*/ 215902 w 1631950"/>
                    <a:gd name="connsiteY2" fmla="*/ 296863 h 1062324"/>
                    <a:gd name="connsiteX3" fmla="*/ 1250950 w 1631950"/>
                    <a:gd name="connsiteY3" fmla="*/ 618 h 1062324"/>
                    <a:gd name="connsiteX4" fmla="*/ 1631950 w 1631950"/>
                    <a:gd name="connsiteY4" fmla="*/ 386866 h 1062324"/>
                    <a:gd name="connsiteX5" fmla="*/ 704850 w 1631950"/>
                    <a:gd name="connsiteY5" fmla="*/ 1046164 h 1062324"/>
                    <a:gd name="connsiteX6" fmla="*/ 508001 w 1631950"/>
                    <a:gd name="connsiteY6" fmla="*/ 855661 h 1062324"/>
                    <a:gd name="connsiteX7" fmla="*/ 203200 w 1631950"/>
                    <a:gd name="connsiteY7" fmla="*/ 836613 h 1062324"/>
                    <a:gd name="connsiteX8" fmla="*/ 203200 w 1631950"/>
                    <a:gd name="connsiteY8" fmla="*/ 621816 h 1062324"/>
                    <a:gd name="connsiteX0" fmla="*/ 203200 w 1631950"/>
                    <a:gd name="connsiteY0" fmla="*/ 637309 h 1077817"/>
                    <a:gd name="connsiteX1" fmla="*/ 0 w 1631950"/>
                    <a:gd name="connsiteY1" fmla="*/ 528255 h 1077817"/>
                    <a:gd name="connsiteX2" fmla="*/ 215902 w 1631950"/>
                    <a:gd name="connsiteY2" fmla="*/ 312356 h 1077817"/>
                    <a:gd name="connsiteX3" fmla="*/ 793751 w 1631950"/>
                    <a:gd name="connsiteY3" fmla="*/ 96456 h 1077817"/>
                    <a:gd name="connsiteX4" fmla="*/ 1250950 w 1631950"/>
                    <a:gd name="connsiteY4" fmla="*/ 16111 h 1077817"/>
                    <a:gd name="connsiteX5" fmla="*/ 1631950 w 1631950"/>
                    <a:gd name="connsiteY5" fmla="*/ 402359 h 1077817"/>
                    <a:gd name="connsiteX6" fmla="*/ 704850 w 1631950"/>
                    <a:gd name="connsiteY6" fmla="*/ 1061657 h 1077817"/>
                    <a:gd name="connsiteX7" fmla="*/ 508001 w 1631950"/>
                    <a:gd name="connsiteY7" fmla="*/ 871154 h 1077817"/>
                    <a:gd name="connsiteX8" fmla="*/ 203200 w 1631950"/>
                    <a:gd name="connsiteY8" fmla="*/ 852106 h 1077817"/>
                    <a:gd name="connsiteX9" fmla="*/ 203200 w 1631950"/>
                    <a:gd name="connsiteY9" fmla="*/ 637309 h 1077817"/>
                    <a:gd name="connsiteX0" fmla="*/ 203200 w 1631950"/>
                    <a:gd name="connsiteY0" fmla="*/ 627543 h 1068051"/>
                    <a:gd name="connsiteX1" fmla="*/ 0 w 1631950"/>
                    <a:gd name="connsiteY1" fmla="*/ 518489 h 1068051"/>
                    <a:gd name="connsiteX2" fmla="*/ 215902 w 1631950"/>
                    <a:gd name="connsiteY2" fmla="*/ 302590 h 1068051"/>
                    <a:gd name="connsiteX3" fmla="*/ 850901 w 1631950"/>
                    <a:gd name="connsiteY3" fmla="*/ 162890 h 1068051"/>
                    <a:gd name="connsiteX4" fmla="*/ 1250950 w 1631950"/>
                    <a:gd name="connsiteY4" fmla="*/ 6345 h 1068051"/>
                    <a:gd name="connsiteX5" fmla="*/ 1631950 w 1631950"/>
                    <a:gd name="connsiteY5" fmla="*/ 392593 h 1068051"/>
                    <a:gd name="connsiteX6" fmla="*/ 704850 w 1631950"/>
                    <a:gd name="connsiteY6" fmla="*/ 1051891 h 1068051"/>
                    <a:gd name="connsiteX7" fmla="*/ 508001 w 1631950"/>
                    <a:gd name="connsiteY7" fmla="*/ 861388 h 1068051"/>
                    <a:gd name="connsiteX8" fmla="*/ 203200 w 1631950"/>
                    <a:gd name="connsiteY8" fmla="*/ 842340 h 1068051"/>
                    <a:gd name="connsiteX9" fmla="*/ 203200 w 1631950"/>
                    <a:gd name="connsiteY9" fmla="*/ 627543 h 1068051"/>
                    <a:gd name="connsiteX0" fmla="*/ 215900 w 1644650"/>
                    <a:gd name="connsiteY0" fmla="*/ 6275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15900 w 1644650"/>
                    <a:gd name="connsiteY9" fmla="*/ 627543 h 1068051"/>
                    <a:gd name="connsiteX0" fmla="*/ 215900 w 1644650"/>
                    <a:gd name="connsiteY0" fmla="*/ 6275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15900 w 1644650"/>
                    <a:gd name="connsiteY9" fmla="*/ 627543 h 1068051"/>
                    <a:gd name="connsiteX0" fmla="*/ 234950 w 1644650"/>
                    <a:gd name="connsiteY0" fmla="*/ 5513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34950 w 1644650"/>
                    <a:gd name="connsiteY9" fmla="*/ 551343 h 1068051"/>
                    <a:gd name="connsiteX0" fmla="*/ 234950 w 1644650"/>
                    <a:gd name="connsiteY0" fmla="*/ 5513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146050 w 1644650"/>
                    <a:gd name="connsiteY8" fmla="*/ 747090 h 1068051"/>
                    <a:gd name="connsiteX9" fmla="*/ 234950 w 1644650"/>
                    <a:gd name="connsiteY9" fmla="*/ 551343 h 1068051"/>
                    <a:gd name="connsiteX0" fmla="*/ 234950 w 1644650"/>
                    <a:gd name="connsiteY0" fmla="*/ 551343 h 1059073"/>
                    <a:gd name="connsiteX1" fmla="*/ 0 w 1644650"/>
                    <a:gd name="connsiteY1" fmla="*/ 448639 h 1059073"/>
                    <a:gd name="connsiteX2" fmla="*/ 228602 w 1644650"/>
                    <a:gd name="connsiteY2" fmla="*/ 302590 h 1059073"/>
                    <a:gd name="connsiteX3" fmla="*/ 863601 w 1644650"/>
                    <a:gd name="connsiteY3" fmla="*/ 162890 h 1059073"/>
                    <a:gd name="connsiteX4" fmla="*/ 1263650 w 1644650"/>
                    <a:gd name="connsiteY4" fmla="*/ 6345 h 1059073"/>
                    <a:gd name="connsiteX5" fmla="*/ 1644650 w 1644650"/>
                    <a:gd name="connsiteY5" fmla="*/ 392593 h 1059073"/>
                    <a:gd name="connsiteX6" fmla="*/ 717550 w 1644650"/>
                    <a:gd name="connsiteY6" fmla="*/ 1051891 h 1059073"/>
                    <a:gd name="connsiteX7" fmla="*/ 450851 w 1644650"/>
                    <a:gd name="connsiteY7" fmla="*/ 747088 h 1059073"/>
                    <a:gd name="connsiteX8" fmla="*/ 146050 w 1644650"/>
                    <a:gd name="connsiteY8" fmla="*/ 747090 h 1059073"/>
                    <a:gd name="connsiteX9" fmla="*/ 234950 w 1644650"/>
                    <a:gd name="connsiteY9" fmla="*/ 551343 h 1059073"/>
                    <a:gd name="connsiteX0" fmla="*/ 234950 w 1644650"/>
                    <a:gd name="connsiteY0" fmla="*/ 551343 h 1079955"/>
                    <a:gd name="connsiteX1" fmla="*/ 0 w 1644650"/>
                    <a:gd name="connsiteY1" fmla="*/ 448639 h 1079955"/>
                    <a:gd name="connsiteX2" fmla="*/ 228602 w 1644650"/>
                    <a:gd name="connsiteY2" fmla="*/ 302590 h 1079955"/>
                    <a:gd name="connsiteX3" fmla="*/ 863601 w 1644650"/>
                    <a:gd name="connsiteY3" fmla="*/ 162890 h 1079955"/>
                    <a:gd name="connsiteX4" fmla="*/ 1263650 w 1644650"/>
                    <a:gd name="connsiteY4" fmla="*/ 6345 h 1079955"/>
                    <a:gd name="connsiteX5" fmla="*/ 1644650 w 1644650"/>
                    <a:gd name="connsiteY5" fmla="*/ 392593 h 1079955"/>
                    <a:gd name="connsiteX6" fmla="*/ 717550 w 1644650"/>
                    <a:gd name="connsiteY6" fmla="*/ 1051891 h 1079955"/>
                    <a:gd name="connsiteX7" fmla="*/ 501651 w 1644650"/>
                    <a:gd name="connsiteY7" fmla="*/ 937591 h 1079955"/>
                    <a:gd name="connsiteX8" fmla="*/ 450851 w 1644650"/>
                    <a:gd name="connsiteY8" fmla="*/ 747088 h 1079955"/>
                    <a:gd name="connsiteX9" fmla="*/ 146050 w 1644650"/>
                    <a:gd name="connsiteY9" fmla="*/ 747090 h 1079955"/>
                    <a:gd name="connsiteX10" fmla="*/ 234950 w 1644650"/>
                    <a:gd name="connsiteY10" fmla="*/ 551343 h 1079955"/>
                    <a:gd name="connsiteX0" fmla="*/ 234950 w 1644650"/>
                    <a:gd name="connsiteY0" fmla="*/ 551343 h 1072668"/>
                    <a:gd name="connsiteX1" fmla="*/ 0 w 1644650"/>
                    <a:gd name="connsiteY1" fmla="*/ 448639 h 1072668"/>
                    <a:gd name="connsiteX2" fmla="*/ 228602 w 1644650"/>
                    <a:gd name="connsiteY2" fmla="*/ 302590 h 1072668"/>
                    <a:gd name="connsiteX3" fmla="*/ 863601 w 1644650"/>
                    <a:gd name="connsiteY3" fmla="*/ 162890 h 1072668"/>
                    <a:gd name="connsiteX4" fmla="*/ 1263650 w 1644650"/>
                    <a:gd name="connsiteY4" fmla="*/ 6345 h 1072668"/>
                    <a:gd name="connsiteX5" fmla="*/ 1644650 w 1644650"/>
                    <a:gd name="connsiteY5" fmla="*/ 392593 h 1072668"/>
                    <a:gd name="connsiteX6" fmla="*/ 717550 w 1644650"/>
                    <a:gd name="connsiteY6" fmla="*/ 1051891 h 1072668"/>
                    <a:gd name="connsiteX7" fmla="*/ 342901 w 1644650"/>
                    <a:gd name="connsiteY7" fmla="*/ 893141 h 1072668"/>
                    <a:gd name="connsiteX8" fmla="*/ 450851 w 1644650"/>
                    <a:gd name="connsiteY8" fmla="*/ 747088 h 1072668"/>
                    <a:gd name="connsiteX9" fmla="*/ 146050 w 1644650"/>
                    <a:gd name="connsiteY9" fmla="*/ 747090 h 1072668"/>
                    <a:gd name="connsiteX10" fmla="*/ 234950 w 1644650"/>
                    <a:gd name="connsiteY10" fmla="*/ 551343 h 1072668"/>
                    <a:gd name="connsiteX0" fmla="*/ 234950 w 1644650"/>
                    <a:gd name="connsiteY0" fmla="*/ 551343 h 1077643"/>
                    <a:gd name="connsiteX1" fmla="*/ 0 w 1644650"/>
                    <a:gd name="connsiteY1" fmla="*/ 448639 h 1077643"/>
                    <a:gd name="connsiteX2" fmla="*/ 228602 w 1644650"/>
                    <a:gd name="connsiteY2" fmla="*/ 302590 h 1077643"/>
                    <a:gd name="connsiteX3" fmla="*/ 863601 w 1644650"/>
                    <a:gd name="connsiteY3" fmla="*/ 162890 h 1077643"/>
                    <a:gd name="connsiteX4" fmla="*/ 1263650 w 1644650"/>
                    <a:gd name="connsiteY4" fmla="*/ 6345 h 1077643"/>
                    <a:gd name="connsiteX5" fmla="*/ 1644650 w 1644650"/>
                    <a:gd name="connsiteY5" fmla="*/ 392593 h 1077643"/>
                    <a:gd name="connsiteX6" fmla="*/ 717550 w 1644650"/>
                    <a:gd name="connsiteY6" fmla="*/ 1051891 h 1077643"/>
                    <a:gd name="connsiteX7" fmla="*/ 374651 w 1644650"/>
                    <a:gd name="connsiteY7" fmla="*/ 924891 h 1077643"/>
                    <a:gd name="connsiteX8" fmla="*/ 450851 w 1644650"/>
                    <a:gd name="connsiteY8" fmla="*/ 747088 h 1077643"/>
                    <a:gd name="connsiteX9" fmla="*/ 146050 w 1644650"/>
                    <a:gd name="connsiteY9" fmla="*/ 747090 h 1077643"/>
                    <a:gd name="connsiteX10" fmla="*/ 234950 w 1644650"/>
                    <a:gd name="connsiteY10" fmla="*/ 551343 h 1077643"/>
                    <a:gd name="connsiteX0" fmla="*/ 234950 w 1644650"/>
                    <a:gd name="connsiteY0" fmla="*/ 551343 h 1077643"/>
                    <a:gd name="connsiteX1" fmla="*/ 0 w 1644650"/>
                    <a:gd name="connsiteY1" fmla="*/ 448639 h 1077643"/>
                    <a:gd name="connsiteX2" fmla="*/ 228602 w 1644650"/>
                    <a:gd name="connsiteY2" fmla="*/ 302590 h 1077643"/>
                    <a:gd name="connsiteX3" fmla="*/ 863601 w 1644650"/>
                    <a:gd name="connsiteY3" fmla="*/ 162890 h 1077643"/>
                    <a:gd name="connsiteX4" fmla="*/ 1263650 w 1644650"/>
                    <a:gd name="connsiteY4" fmla="*/ 6345 h 1077643"/>
                    <a:gd name="connsiteX5" fmla="*/ 1644650 w 1644650"/>
                    <a:gd name="connsiteY5" fmla="*/ 392593 h 1077643"/>
                    <a:gd name="connsiteX6" fmla="*/ 717550 w 1644650"/>
                    <a:gd name="connsiteY6" fmla="*/ 1051891 h 1077643"/>
                    <a:gd name="connsiteX7" fmla="*/ 374651 w 1644650"/>
                    <a:gd name="connsiteY7" fmla="*/ 924891 h 1077643"/>
                    <a:gd name="connsiteX8" fmla="*/ 450851 w 1644650"/>
                    <a:gd name="connsiteY8" fmla="*/ 747088 h 1077643"/>
                    <a:gd name="connsiteX9" fmla="*/ 146050 w 1644650"/>
                    <a:gd name="connsiteY9" fmla="*/ 747090 h 1077643"/>
                    <a:gd name="connsiteX10" fmla="*/ 234950 w 1644650"/>
                    <a:gd name="connsiteY10" fmla="*/ 551343 h 1077643"/>
                    <a:gd name="connsiteX0" fmla="*/ 234950 w 1644656"/>
                    <a:gd name="connsiteY0" fmla="*/ 551343 h 1054981"/>
                    <a:gd name="connsiteX1" fmla="*/ 0 w 1644656"/>
                    <a:gd name="connsiteY1" fmla="*/ 448639 h 1054981"/>
                    <a:gd name="connsiteX2" fmla="*/ 228602 w 1644656"/>
                    <a:gd name="connsiteY2" fmla="*/ 302590 h 1054981"/>
                    <a:gd name="connsiteX3" fmla="*/ 863601 w 1644656"/>
                    <a:gd name="connsiteY3" fmla="*/ 162890 h 1054981"/>
                    <a:gd name="connsiteX4" fmla="*/ 1263650 w 1644656"/>
                    <a:gd name="connsiteY4" fmla="*/ 6345 h 1054981"/>
                    <a:gd name="connsiteX5" fmla="*/ 1644650 w 1644656"/>
                    <a:gd name="connsiteY5" fmla="*/ 392593 h 1054981"/>
                    <a:gd name="connsiteX6" fmla="*/ 1254908 w 1644656"/>
                    <a:gd name="connsiteY6" fmla="*/ 794694 h 1054981"/>
                    <a:gd name="connsiteX7" fmla="*/ 717550 w 1644656"/>
                    <a:gd name="connsiteY7" fmla="*/ 1051891 h 1054981"/>
                    <a:gd name="connsiteX8" fmla="*/ 374651 w 1644656"/>
                    <a:gd name="connsiteY8" fmla="*/ 924891 h 1054981"/>
                    <a:gd name="connsiteX9" fmla="*/ 450851 w 1644656"/>
                    <a:gd name="connsiteY9" fmla="*/ 747088 h 1054981"/>
                    <a:gd name="connsiteX10" fmla="*/ 146050 w 1644656"/>
                    <a:gd name="connsiteY10" fmla="*/ 747090 h 1054981"/>
                    <a:gd name="connsiteX11" fmla="*/ 234950 w 1644656"/>
                    <a:gd name="connsiteY11" fmla="*/ 551343 h 1054981"/>
                    <a:gd name="connsiteX0" fmla="*/ 234950 w 1645240"/>
                    <a:gd name="connsiteY0" fmla="*/ 551343 h 1056519"/>
                    <a:gd name="connsiteX1" fmla="*/ 0 w 1645240"/>
                    <a:gd name="connsiteY1" fmla="*/ 448639 h 1056519"/>
                    <a:gd name="connsiteX2" fmla="*/ 228602 w 1645240"/>
                    <a:gd name="connsiteY2" fmla="*/ 302590 h 1056519"/>
                    <a:gd name="connsiteX3" fmla="*/ 863601 w 1645240"/>
                    <a:gd name="connsiteY3" fmla="*/ 162890 h 1056519"/>
                    <a:gd name="connsiteX4" fmla="*/ 1263650 w 1645240"/>
                    <a:gd name="connsiteY4" fmla="*/ 6345 h 1056519"/>
                    <a:gd name="connsiteX5" fmla="*/ 1644650 w 1645240"/>
                    <a:gd name="connsiteY5" fmla="*/ 392593 h 1056519"/>
                    <a:gd name="connsiteX6" fmla="*/ 1175080 w 1645240"/>
                    <a:gd name="connsiteY6" fmla="*/ 758409 h 1056519"/>
                    <a:gd name="connsiteX7" fmla="*/ 717550 w 1645240"/>
                    <a:gd name="connsiteY7" fmla="*/ 1051891 h 1056519"/>
                    <a:gd name="connsiteX8" fmla="*/ 374651 w 1645240"/>
                    <a:gd name="connsiteY8" fmla="*/ 924891 h 1056519"/>
                    <a:gd name="connsiteX9" fmla="*/ 450851 w 1645240"/>
                    <a:gd name="connsiteY9" fmla="*/ 747088 h 1056519"/>
                    <a:gd name="connsiteX10" fmla="*/ 146050 w 1645240"/>
                    <a:gd name="connsiteY10" fmla="*/ 747090 h 1056519"/>
                    <a:gd name="connsiteX11" fmla="*/ 234950 w 1645240"/>
                    <a:gd name="connsiteY11" fmla="*/ 551343 h 1056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5240" h="1056519">
                      <a:moveTo>
                        <a:pt x="234950" y="551343"/>
                      </a:moveTo>
                      <a:cubicBezTo>
                        <a:pt x="210608" y="501601"/>
                        <a:pt x="23283" y="636839"/>
                        <a:pt x="0" y="448639"/>
                      </a:cubicBezTo>
                      <a:cubicBezTo>
                        <a:pt x="12700" y="401889"/>
                        <a:pt x="183094" y="312806"/>
                        <a:pt x="228602" y="302590"/>
                      </a:cubicBezTo>
                      <a:cubicBezTo>
                        <a:pt x="360894" y="230624"/>
                        <a:pt x="691093" y="212264"/>
                        <a:pt x="863601" y="162890"/>
                      </a:cubicBezTo>
                      <a:cubicBezTo>
                        <a:pt x="1036109" y="113516"/>
                        <a:pt x="1133475" y="-31939"/>
                        <a:pt x="1263650" y="6345"/>
                      </a:cubicBezTo>
                      <a:cubicBezTo>
                        <a:pt x="1393825" y="44629"/>
                        <a:pt x="1659412" y="267249"/>
                        <a:pt x="1644650" y="392593"/>
                      </a:cubicBezTo>
                      <a:cubicBezTo>
                        <a:pt x="1629888" y="517937"/>
                        <a:pt x="1329597" y="648526"/>
                        <a:pt x="1175080" y="758409"/>
                      </a:cubicBezTo>
                      <a:cubicBezTo>
                        <a:pt x="1020563" y="868292"/>
                        <a:pt x="850955" y="1024144"/>
                        <a:pt x="717550" y="1051891"/>
                      </a:cubicBezTo>
                      <a:cubicBezTo>
                        <a:pt x="584145" y="1079638"/>
                        <a:pt x="419101" y="975691"/>
                        <a:pt x="374651" y="924891"/>
                      </a:cubicBezTo>
                      <a:cubicBezTo>
                        <a:pt x="330201" y="874091"/>
                        <a:pt x="510118" y="778838"/>
                        <a:pt x="450851" y="747088"/>
                      </a:cubicBezTo>
                      <a:cubicBezTo>
                        <a:pt x="413809" y="725921"/>
                        <a:pt x="224367" y="925764"/>
                        <a:pt x="146050" y="747090"/>
                      </a:cubicBezTo>
                      <a:cubicBezTo>
                        <a:pt x="4233" y="645674"/>
                        <a:pt x="259292" y="601085"/>
                        <a:pt x="234950" y="55134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666" name="Group 665"/>
            <p:cNvGrpSpPr/>
            <p:nvPr/>
          </p:nvGrpSpPr>
          <p:grpSpPr>
            <a:xfrm>
              <a:off x="13356637" y="4895779"/>
              <a:ext cx="1802298" cy="1952017"/>
              <a:chOff x="4190751" y="5075391"/>
              <a:chExt cx="2145353" cy="2323570"/>
            </a:xfrm>
          </p:grpSpPr>
          <p:grpSp>
            <p:nvGrpSpPr>
              <p:cNvPr id="711" name="Group 710"/>
              <p:cNvGrpSpPr/>
              <p:nvPr/>
            </p:nvGrpSpPr>
            <p:grpSpPr>
              <a:xfrm>
                <a:off x="4190751" y="6236507"/>
                <a:ext cx="1770228" cy="1162454"/>
                <a:chOff x="4062470" y="5806362"/>
                <a:chExt cx="1770228" cy="1162454"/>
              </a:xfrm>
            </p:grpSpPr>
            <p:sp>
              <p:nvSpPr>
                <p:cNvPr id="713" name="Isosceles Triangle 22"/>
                <p:cNvSpPr/>
                <p:nvPr/>
              </p:nvSpPr>
              <p:spPr>
                <a:xfrm rot="14571659">
                  <a:off x="4108970" y="6186769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4" name="Isosceles Triangle 22"/>
                <p:cNvSpPr/>
                <p:nvPr/>
              </p:nvSpPr>
              <p:spPr>
                <a:xfrm rot="14571659">
                  <a:off x="4185163" y="6477766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5" name="Isosceles Triangle 22"/>
                <p:cNvSpPr/>
                <p:nvPr/>
              </p:nvSpPr>
              <p:spPr>
                <a:xfrm rot="13228039">
                  <a:off x="4505351" y="6720307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6" name="Oval 21"/>
                <p:cNvSpPr/>
                <p:nvPr/>
              </p:nvSpPr>
              <p:spPr>
                <a:xfrm>
                  <a:off x="4186725" y="5806362"/>
                  <a:ext cx="1645973" cy="1057826"/>
                </a:xfrm>
                <a:custGeom>
                  <a:avLst/>
                  <a:gdLst>
                    <a:gd name="connsiteX0" fmla="*/ 0 w 1663700"/>
                    <a:gd name="connsiteY0" fmla="*/ 506898 h 1013795"/>
                    <a:gd name="connsiteX1" fmla="*/ 831850 w 1663700"/>
                    <a:gd name="connsiteY1" fmla="*/ 0 h 1013795"/>
                    <a:gd name="connsiteX2" fmla="*/ 1663700 w 1663700"/>
                    <a:gd name="connsiteY2" fmla="*/ 506898 h 1013795"/>
                    <a:gd name="connsiteX3" fmla="*/ 831850 w 1663700"/>
                    <a:gd name="connsiteY3" fmla="*/ 1013796 h 1013795"/>
                    <a:gd name="connsiteX4" fmla="*/ 0 w 1663700"/>
                    <a:gd name="connsiteY4" fmla="*/ 506898 h 1013795"/>
                    <a:gd name="connsiteX0" fmla="*/ 0 w 1682750"/>
                    <a:gd name="connsiteY0" fmla="*/ 406651 h 1015981"/>
                    <a:gd name="connsiteX1" fmla="*/ 850900 w 1682750"/>
                    <a:gd name="connsiteY1" fmla="*/ 1353 h 1015981"/>
                    <a:gd name="connsiteX2" fmla="*/ 1682750 w 1682750"/>
                    <a:gd name="connsiteY2" fmla="*/ 508251 h 1015981"/>
                    <a:gd name="connsiteX3" fmla="*/ 850900 w 1682750"/>
                    <a:gd name="connsiteY3" fmla="*/ 1015149 h 1015981"/>
                    <a:gd name="connsiteX4" fmla="*/ 0 w 1682750"/>
                    <a:gd name="connsiteY4" fmla="*/ 406651 h 1015981"/>
                    <a:gd name="connsiteX0" fmla="*/ 60698 w 1743448"/>
                    <a:gd name="connsiteY0" fmla="*/ 406651 h 1016194"/>
                    <a:gd name="connsiteX1" fmla="*/ 911598 w 1743448"/>
                    <a:gd name="connsiteY1" fmla="*/ 1353 h 1016194"/>
                    <a:gd name="connsiteX2" fmla="*/ 1743448 w 1743448"/>
                    <a:gd name="connsiteY2" fmla="*/ 508251 h 1016194"/>
                    <a:gd name="connsiteX3" fmla="*/ 911598 w 1743448"/>
                    <a:gd name="connsiteY3" fmla="*/ 1015149 h 1016194"/>
                    <a:gd name="connsiteX4" fmla="*/ 162298 w 1743448"/>
                    <a:gd name="connsiteY4" fmla="*/ 634148 h 1016194"/>
                    <a:gd name="connsiteX5" fmla="*/ 60698 w 1743448"/>
                    <a:gd name="connsiteY5" fmla="*/ 406651 h 1016194"/>
                    <a:gd name="connsiteX0" fmla="*/ 62911 w 1745661"/>
                    <a:gd name="connsiteY0" fmla="*/ 405974 h 1017230"/>
                    <a:gd name="connsiteX1" fmla="*/ 913811 w 1745661"/>
                    <a:gd name="connsiteY1" fmla="*/ 676 h 1017230"/>
                    <a:gd name="connsiteX2" fmla="*/ 1745661 w 1745661"/>
                    <a:gd name="connsiteY2" fmla="*/ 507574 h 1017230"/>
                    <a:gd name="connsiteX3" fmla="*/ 913811 w 1745661"/>
                    <a:gd name="connsiteY3" fmla="*/ 1014472 h 1017230"/>
                    <a:gd name="connsiteX4" fmla="*/ 158161 w 1745661"/>
                    <a:gd name="connsiteY4" fmla="*/ 696971 h 1017230"/>
                    <a:gd name="connsiteX5" fmla="*/ 62911 w 1745661"/>
                    <a:gd name="connsiteY5" fmla="*/ 405974 h 1017230"/>
                    <a:gd name="connsiteX0" fmla="*/ 62911 w 1745661"/>
                    <a:gd name="connsiteY0" fmla="*/ 405974 h 1028234"/>
                    <a:gd name="connsiteX1" fmla="*/ 913811 w 1745661"/>
                    <a:gd name="connsiteY1" fmla="*/ 676 h 1028234"/>
                    <a:gd name="connsiteX2" fmla="*/ 1745661 w 1745661"/>
                    <a:gd name="connsiteY2" fmla="*/ 507574 h 1028234"/>
                    <a:gd name="connsiteX3" fmla="*/ 913811 w 1745661"/>
                    <a:gd name="connsiteY3" fmla="*/ 1014472 h 1028234"/>
                    <a:gd name="connsiteX4" fmla="*/ 418512 w 1745661"/>
                    <a:gd name="connsiteY4" fmla="*/ 868419 h 1028234"/>
                    <a:gd name="connsiteX5" fmla="*/ 158161 w 1745661"/>
                    <a:gd name="connsiteY5" fmla="*/ 696971 h 1028234"/>
                    <a:gd name="connsiteX6" fmla="*/ 62911 w 1745661"/>
                    <a:gd name="connsiteY6" fmla="*/ 405974 h 1028234"/>
                    <a:gd name="connsiteX0" fmla="*/ 62911 w 1745661"/>
                    <a:gd name="connsiteY0" fmla="*/ 405974 h 1022097"/>
                    <a:gd name="connsiteX1" fmla="*/ 913811 w 1745661"/>
                    <a:gd name="connsiteY1" fmla="*/ 676 h 1022097"/>
                    <a:gd name="connsiteX2" fmla="*/ 1745661 w 1745661"/>
                    <a:gd name="connsiteY2" fmla="*/ 507574 h 1022097"/>
                    <a:gd name="connsiteX3" fmla="*/ 913811 w 1745661"/>
                    <a:gd name="connsiteY3" fmla="*/ 1014472 h 1022097"/>
                    <a:gd name="connsiteX4" fmla="*/ 488362 w 1745661"/>
                    <a:gd name="connsiteY4" fmla="*/ 804919 h 1022097"/>
                    <a:gd name="connsiteX5" fmla="*/ 158161 w 1745661"/>
                    <a:gd name="connsiteY5" fmla="*/ 696971 h 1022097"/>
                    <a:gd name="connsiteX6" fmla="*/ 62911 w 1745661"/>
                    <a:gd name="connsiteY6" fmla="*/ 405974 h 1022097"/>
                    <a:gd name="connsiteX0" fmla="*/ 62911 w 1745661"/>
                    <a:gd name="connsiteY0" fmla="*/ 405974 h 1022097"/>
                    <a:gd name="connsiteX1" fmla="*/ 913811 w 1745661"/>
                    <a:gd name="connsiteY1" fmla="*/ 676 h 1022097"/>
                    <a:gd name="connsiteX2" fmla="*/ 1745661 w 1745661"/>
                    <a:gd name="connsiteY2" fmla="*/ 507574 h 1022097"/>
                    <a:gd name="connsiteX3" fmla="*/ 913811 w 1745661"/>
                    <a:gd name="connsiteY3" fmla="*/ 1014472 h 1022097"/>
                    <a:gd name="connsiteX4" fmla="*/ 488362 w 1745661"/>
                    <a:gd name="connsiteY4" fmla="*/ 804919 h 1022097"/>
                    <a:gd name="connsiteX5" fmla="*/ 158161 w 1745661"/>
                    <a:gd name="connsiteY5" fmla="*/ 696971 h 1022097"/>
                    <a:gd name="connsiteX6" fmla="*/ 62911 w 1745661"/>
                    <a:gd name="connsiteY6" fmla="*/ 405974 h 1022097"/>
                    <a:gd name="connsiteX0" fmla="*/ 62911 w 1745661"/>
                    <a:gd name="connsiteY0" fmla="*/ 405974 h 1021733"/>
                    <a:gd name="connsiteX1" fmla="*/ 913811 w 1745661"/>
                    <a:gd name="connsiteY1" fmla="*/ 676 h 1021733"/>
                    <a:gd name="connsiteX2" fmla="*/ 1745661 w 1745661"/>
                    <a:gd name="connsiteY2" fmla="*/ 507574 h 1021733"/>
                    <a:gd name="connsiteX3" fmla="*/ 913811 w 1745661"/>
                    <a:gd name="connsiteY3" fmla="*/ 1014472 h 1021733"/>
                    <a:gd name="connsiteX4" fmla="*/ 488362 w 1745661"/>
                    <a:gd name="connsiteY4" fmla="*/ 804919 h 1021733"/>
                    <a:gd name="connsiteX5" fmla="*/ 158161 w 1745661"/>
                    <a:gd name="connsiteY5" fmla="*/ 696971 h 1021733"/>
                    <a:gd name="connsiteX6" fmla="*/ 62911 w 1745661"/>
                    <a:gd name="connsiteY6" fmla="*/ 405974 h 1021733"/>
                    <a:gd name="connsiteX0" fmla="*/ 62911 w 1745661"/>
                    <a:gd name="connsiteY0" fmla="*/ 405974 h 1003267"/>
                    <a:gd name="connsiteX1" fmla="*/ 913811 w 1745661"/>
                    <a:gd name="connsiteY1" fmla="*/ 676 h 1003267"/>
                    <a:gd name="connsiteX2" fmla="*/ 1745661 w 1745661"/>
                    <a:gd name="connsiteY2" fmla="*/ 507574 h 1003267"/>
                    <a:gd name="connsiteX3" fmla="*/ 685211 w 1745661"/>
                    <a:gd name="connsiteY3" fmla="*/ 995422 h 1003267"/>
                    <a:gd name="connsiteX4" fmla="*/ 488362 w 1745661"/>
                    <a:gd name="connsiteY4" fmla="*/ 804919 h 1003267"/>
                    <a:gd name="connsiteX5" fmla="*/ 158161 w 1745661"/>
                    <a:gd name="connsiteY5" fmla="*/ 696971 h 1003267"/>
                    <a:gd name="connsiteX6" fmla="*/ 62911 w 1745661"/>
                    <a:gd name="connsiteY6" fmla="*/ 405974 h 1003267"/>
                    <a:gd name="connsiteX0" fmla="*/ 54514 w 1737264"/>
                    <a:gd name="connsiteY0" fmla="*/ 406005 h 1003298"/>
                    <a:gd name="connsiteX1" fmla="*/ 905414 w 1737264"/>
                    <a:gd name="connsiteY1" fmla="*/ 707 h 1003298"/>
                    <a:gd name="connsiteX2" fmla="*/ 1737264 w 1737264"/>
                    <a:gd name="connsiteY2" fmla="*/ 507605 h 1003298"/>
                    <a:gd name="connsiteX3" fmla="*/ 676814 w 1737264"/>
                    <a:gd name="connsiteY3" fmla="*/ 995453 h 1003298"/>
                    <a:gd name="connsiteX4" fmla="*/ 479965 w 1737264"/>
                    <a:gd name="connsiteY4" fmla="*/ 804950 h 1003298"/>
                    <a:gd name="connsiteX5" fmla="*/ 175164 w 1737264"/>
                    <a:gd name="connsiteY5" fmla="*/ 785902 h 1003298"/>
                    <a:gd name="connsiteX6" fmla="*/ 54514 w 1737264"/>
                    <a:gd name="connsiteY6" fmla="*/ 406005 h 1003298"/>
                    <a:gd name="connsiteX0" fmla="*/ 107786 w 1790536"/>
                    <a:gd name="connsiteY0" fmla="*/ 406781 h 1004074"/>
                    <a:gd name="connsiteX1" fmla="*/ 56986 w 1790536"/>
                    <a:gd name="connsiteY1" fmla="*/ 646977 h 1004074"/>
                    <a:gd name="connsiteX2" fmla="*/ 958686 w 1790536"/>
                    <a:gd name="connsiteY2" fmla="*/ 1483 h 1004074"/>
                    <a:gd name="connsiteX3" fmla="*/ 1790536 w 1790536"/>
                    <a:gd name="connsiteY3" fmla="*/ 508381 h 1004074"/>
                    <a:gd name="connsiteX4" fmla="*/ 730086 w 1790536"/>
                    <a:gd name="connsiteY4" fmla="*/ 996229 h 1004074"/>
                    <a:gd name="connsiteX5" fmla="*/ 533237 w 1790536"/>
                    <a:gd name="connsiteY5" fmla="*/ 805726 h 1004074"/>
                    <a:gd name="connsiteX6" fmla="*/ 228436 w 1790536"/>
                    <a:gd name="connsiteY6" fmla="*/ 786678 h 1004074"/>
                    <a:gd name="connsiteX7" fmla="*/ 107786 w 1790536"/>
                    <a:gd name="connsiteY7" fmla="*/ 406781 h 1004074"/>
                    <a:gd name="connsiteX0" fmla="*/ 2612 w 1685362"/>
                    <a:gd name="connsiteY0" fmla="*/ 406649 h 1003942"/>
                    <a:gd name="connsiteX1" fmla="*/ 116912 w 1685362"/>
                    <a:gd name="connsiteY1" fmla="*/ 361095 h 1003942"/>
                    <a:gd name="connsiteX2" fmla="*/ 853512 w 1685362"/>
                    <a:gd name="connsiteY2" fmla="*/ 1351 h 1003942"/>
                    <a:gd name="connsiteX3" fmla="*/ 1685362 w 1685362"/>
                    <a:gd name="connsiteY3" fmla="*/ 508249 h 1003942"/>
                    <a:gd name="connsiteX4" fmla="*/ 624912 w 1685362"/>
                    <a:gd name="connsiteY4" fmla="*/ 996097 h 1003942"/>
                    <a:gd name="connsiteX5" fmla="*/ 428063 w 1685362"/>
                    <a:gd name="connsiteY5" fmla="*/ 805594 h 1003942"/>
                    <a:gd name="connsiteX6" fmla="*/ 123262 w 1685362"/>
                    <a:gd name="connsiteY6" fmla="*/ 786546 h 1003942"/>
                    <a:gd name="connsiteX7" fmla="*/ 2612 w 1685362"/>
                    <a:gd name="connsiteY7" fmla="*/ 406649 h 1003942"/>
                    <a:gd name="connsiteX0" fmla="*/ 59 w 1720909"/>
                    <a:gd name="connsiteY0" fmla="*/ 571749 h 1003942"/>
                    <a:gd name="connsiteX1" fmla="*/ 152459 w 1720909"/>
                    <a:gd name="connsiteY1" fmla="*/ 361095 h 1003942"/>
                    <a:gd name="connsiteX2" fmla="*/ 889059 w 1720909"/>
                    <a:gd name="connsiteY2" fmla="*/ 1351 h 1003942"/>
                    <a:gd name="connsiteX3" fmla="*/ 1720909 w 1720909"/>
                    <a:gd name="connsiteY3" fmla="*/ 508249 h 1003942"/>
                    <a:gd name="connsiteX4" fmla="*/ 660459 w 1720909"/>
                    <a:gd name="connsiteY4" fmla="*/ 996097 h 1003942"/>
                    <a:gd name="connsiteX5" fmla="*/ 463610 w 1720909"/>
                    <a:gd name="connsiteY5" fmla="*/ 805594 h 1003942"/>
                    <a:gd name="connsiteX6" fmla="*/ 158809 w 1720909"/>
                    <a:gd name="connsiteY6" fmla="*/ 786546 h 1003942"/>
                    <a:gd name="connsiteX7" fmla="*/ 59 w 1720909"/>
                    <a:gd name="connsiteY7" fmla="*/ 571749 h 1003942"/>
                    <a:gd name="connsiteX0" fmla="*/ 68001 w 1630101"/>
                    <a:gd name="connsiteY0" fmla="*/ 571749 h 1003942"/>
                    <a:gd name="connsiteX1" fmla="*/ 61651 w 1630101"/>
                    <a:gd name="connsiteY1" fmla="*/ 361095 h 1003942"/>
                    <a:gd name="connsiteX2" fmla="*/ 798251 w 1630101"/>
                    <a:gd name="connsiteY2" fmla="*/ 1351 h 1003942"/>
                    <a:gd name="connsiteX3" fmla="*/ 1630101 w 1630101"/>
                    <a:gd name="connsiteY3" fmla="*/ 508249 h 1003942"/>
                    <a:gd name="connsiteX4" fmla="*/ 569651 w 1630101"/>
                    <a:gd name="connsiteY4" fmla="*/ 996097 h 1003942"/>
                    <a:gd name="connsiteX5" fmla="*/ 372802 w 1630101"/>
                    <a:gd name="connsiteY5" fmla="*/ 805594 h 1003942"/>
                    <a:gd name="connsiteX6" fmla="*/ 68001 w 1630101"/>
                    <a:gd name="connsiteY6" fmla="*/ 786546 h 1003942"/>
                    <a:gd name="connsiteX7" fmla="*/ 68001 w 1630101"/>
                    <a:gd name="connsiteY7" fmla="*/ 571749 h 1003942"/>
                    <a:gd name="connsiteX0" fmla="*/ 222464 w 1784564"/>
                    <a:gd name="connsiteY0" fmla="*/ 570849 h 1003042"/>
                    <a:gd name="connsiteX1" fmla="*/ 38314 w 1784564"/>
                    <a:gd name="connsiteY1" fmla="*/ 417345 h 1003042"/>
                    <a:gd name="connsiteX2" fmla="*/ 952714 w 1784564"/>
                    <a:gd name="connsiteY2" fmla="*/ 451 h 1003042"/>
                    <a:gd name="connsiteX3" fmla="*/ 1784564 w 1784564"/>
                    <a:gd name="connsiteY3" fmla="*/ 507349 h 1003042"/>
                    <a:gd name="connsiteX4" fmla="*/ 724114 w 1784564"/>
                    <a:gd name="connsiteY4" fmla="*/ 995197 h 1003042"/>
                    <a:gd name="connsiteX5" fmla="*/ 527265 w 1784564"/>
                    <a:gd name="connsiteY5" fmla="*/ 804694 h 1003042"/>
                    <a:gd name="connsiteX6" fmla="*/ 222464 w 1784564"/>
                    <a:gd name="connsiteY6" fmla="*/ 785646 h 1003042"/>
                    <a:gd name="connsiteX7" fmla="*/ 222464 w 1784564"/>
                    <a:gd name="connsiteY7" fmla="*/ 570849 h 1003042"/>
                    <a:gd name="connsiteX0" fmla="*/ 184150 w 1746250"/>
                    <a:gd name="connsiteY0" fmla="*/ 570849 h 1003042"/>
                    <a:gd name="connsiteX1" fmla="*/ 0 w 1746250"/>
                    <a:gd name="connsiteY1" fmla="*/ 417345 h 1003042"/>
                    <a:gd name="connsiteX2" fmla="*/ 914400 w 1746250"/>
                    <a:gd name="connsiteY2" fmla="*/ 451 h 1003042"/>
                    <a:gd name="connsiteX3" fmla="*/ 1746250 w 1746250"/>
                    <a:gd name="connsiteY3" fmla="*/ 507349 h 1003042"/>
                    <a:gd name="connsiteX4" fmla="*/ 685800 w 1746250"/>
                    <a:gd name="connsiteY4" fmla="*/ 995197 h 1003042"/>
                    <a:gd name="connsiteX5" fmla="*/ 488951 w 1746250"/>
                    <a:gd name="connsiteY5" fmla="*/ 804694 h 1003042"/>
                    <a:gd name="connsiteX6" fmla="*/ 184150 w 1746250"/>
                    <a:gd name="connsiteY6" fmla="*/ 785646 h 1003042"/>
                    <a:gd name="connsiteX7" fmla="*/ 184150 w 1746250"/>
                    <a:gd name="connsiteY7" fmla="*/ 570849 h 1003042"/>
                    <a:gd name="connsiteX0" fmla="*/ 184280 w 1746380"/>
                    <a:gd name="connsiteY0" fmla="*/ 570841 h 1003034"/>
                    <a:gd name="connsiteX1" fmla="*/ 130 w 1746380"/>
                    <a:gd name="connsiteY1" fmla="*/ 417337 h 1003034"/>
                    <a:gd name="connsiteX2" fmla="*/ 914530 w 1746380"/>
                    <a:gd name="connsiteY2" fmla="*/ 443 h 1003034"/>
                    <a:gd name="connsiteX3" fmla="*/ 1746380 w 1746380"/>
                    <a:gd name="connsiteY3" fmla="*/ 507341 h 1003034"/>
                    <a:gd name="connsiteX4" fmla="*/ 685930 w 1746380"/>
                    <a:gd name="connsiteY4" fmla="*/ 995189 h 1003034"/>
                    <a:gd name="connsiteX5" fmla="*/ 489081 w 1746380"/>
                    <a:gd name="connsiteY5" fmla="*/ 804686 h 1003034"/>
                    <a:gd name="connsiteX6" fmla="*/ 184280 w 1746380"/>
                    <a:gd name="connsiteY6" fmla="*/ 785638 h 1003034"/>
                    <a:gd name="connsiteX7" fmla="*/ 184280 w 1746380"/>
                    <a:gd name="connsiteY7" fmla="*/ 570841 h 1003034"/>
                    <a:gd name="connsiteX0" fmla="*/ 184290 w 1746390"/>
                    <a:gd name="connsiteY0" fmla="*/ 425066 h 857259"/>
                    <a:gd name="connsiteX1" fmla="*/ 140 w 1746390"/>
                    <a:gd name="connsiteY1" fmla="*/ 271562 h 857259"/>
                    <a:gd name="connsiteX2" fmla="*/ 870090 w 1746390"/>
                    <a:gd name="connsiteY2" fmla="*/ 718 h 857259"/>
                    <a:gd name="connsiteX3" fmla="*/ 1746390 w 1746390"/>
                    <a:gd name="connsiteY3" fmla="*/ 361566 h 857259"/>
                    <a:gd name="connsiteX4" fmla="*/ 685940 w 1746390"/>
                    <a:gd name="connsiteY4" fmla="*/ 849414 h 857259"/>
                    <a:gd name="connsiteX5" fmla="*/ 489091 w 1746390"/>
                    <a:gd name="connsiteY5" fmla="*/ 658911 h 857259"/>
                    <a:gd name="connsiteX6" fmla="*/ 184290 w 1746390"/>
                    <a:gd name="connsiteY6" fmla="*/ 639863 h 857259"/>
                    <a:gd name="connsiteX7" fmla="*/ 184290 w 1746390"/>
                    <a:gd name="connsiteY7" fmla="*/ 425066 h 857259"/>
                    <a:gd name="connsiteX0" fmla="*/ 184286 w 1600336"/>
                    <a:gd name="connsiteY0" fmla="*/ 437143 h 876653"/>
                    <a:gd name="connsiteX1" fmla="*/ 136 w 1600336"/>
                    <a:gd name="connsiteY1" fmla="*/ 283639 h 876653"/>
                    <a:gd name="connsiteX2" fmla="*/ 870086 w 1600336"/>
                    <a:gd name="connsiteY2" fmla="*/ 12795 h 876653"/>
                    <a:gd name="connsiteX3" fmla="*/ 1600336 w 1600336"/>
                    <a:gd name="connsiteY3" fmla="*/ 221243 h 876653"/>
                    <a:gd name="connsiteX4" fmla="*/ 685936 w 1600336"/>
                    <a:gd name="connsiteY4" fmla="*/ 861491 h 876653"/>
                    <a:gd name="connsiteX5" fmla="*/ 489087 w 1600336"/>
                    <a:gd name="connsiteY5" fmla="*/ 670988 h 876653"/>
                    <a:gd name="connsiteX6" fmla="*/ 184286 w 1600336"/>
                    <a:gd name="connsiteY6" fmla="*/ 651940 h 876653"/>
                    <a:gd name="connsiteX7" fmla="*/ 184286 w 1600336"/>
                    <a:gd name="connsiteY7" fmla="*/ 437143 h 876653"/>
                    <a:gd name="connsiteX0" fmla="*/ 203331 w 1619381"/>
                    <a:gd name="connsiteY0" fmla="*/ 440436 h 879946"/>
                    <a:gd name="connsiteX1" fmla="*/ 131 w 1619381"/>
                    <a:gd name="connsiteY1" fmla="*/ 331382 h 879946"/>
                    <a:gd name="connsiteX2" fmla="*/ 889131 w 1619381"/>
                    <a:gd name="connsiteY2" fmla="*/ 16088 h 879946"/>
                    <a:gd name="connsiteX3" fmla="*/ 1619381 w 1619381"/>
                    <a:gd name="connsiteY3" fmla="*/ 224536 h 879946"/>
                    <a:gd name="connsiteX4" fmla="*/ 704981 w 1619381"/>
                    <a:gd name="connsiteY4" fmla="*/ 864784 h 879946"/>
                    <a:gd name="connsiteX5" fmla="*/ 508132 w 1619381"/>
                    <a:gd name="connsiteY5" fmla="*/ 674281 h 879946"/>
                    <a:gd name="connsiteX6" fmla="*/ 203331 w 1619381"/>
                    <a:gd name="connsiteY6" fmla="*/ 655233 h 879946"/>
                    <a:gd name="connsiteX7" fmla="*/ 203331 w 1619381"/>
                    <a:gd name="connsiteY7" fmla="*/ 440436 h 879946"/>
                    <a:gd name="connsiteX0" fmla="*/ 203341 w 1619391"/>
                    <a:gd name="connsiteY0" fmla="*/ 481913 h 921423"/>
                    <a:gd name="connsiteX1" fmla="*/ 141 w 1619391"/>
                    <a:gd name="connsiteY1" fmla="*/ 372859 h 921423"/>
                    <a:gd name="connsiteX2" fmla="*/ 844691 w 1619391"/>
                    <a:gd name="connsiteY2" fmla="*/ 6765 h 921423"/>
                    <a:gd name="connsiteX3" fmla="*/ 1619391 w 1619391"/>
                    <a:gd name="connsiteY3" fmla="*/ 266013 h 921423"/>
                    <a:gd name="connsiteX4" fmla="*/ 704991 w 1619391"/>
                    <a:gd name="connsiteY4" fmla="*/ 906261 h 921423"/>
                    <a:gd name="connsiteX5" fmla="*/ 508142 w 1619391"/>
                    <a:gd name="connsiteY5" fmla="*/ 715758 h 921423"/>
                    <a:gd name="connsiteX6" fmla="*/ 203341 w 1619391"/>
                    <a:gd name="connsiteY6" fmla="*/ 696710 h 921423"/>
                    <a:gd name="connsiteX7" fmla="*/ 203341 w 1619391"/>
                    <a:gd name="connsiteY7" fmla="*/ 481913 h 921423"/>
                    <a:gd name="connsiteX0" fmla="*/ 203200 w 1619250"/>
                    <a:gd name="connsiteY0" fmla="*/ 475719 h 915229"/>
                    <a:gd name="connsiteX1" fmla="*/ 0 w 1619250"/>
                    <a:gd name="connsiteY1" fmla="*/ 366665 h 915229"/>
                    <a:gd name="connsiteX2" fmla="*/ 279402 w 1619250"/>
                    <a:gd name="connsiteY2" fmla="*/ 195216 h 915229"/>
                    <a:gd name="connsiteX3" fmla="*/ 844550 w 1619250"/>
                    <a:gd name="connsiteY3" fmla="*/ 571 h 915229"/>
                    <a:gd name="connsiteX4" fmla="*/ 1619250 w 1619250"/>
                    <a:gd name="connsiteY4" fmla="*/ 259819 h 915229"/>
                    <a:gd name="connsiteX5" fmla="*/ 704850 w 1619250"/>
                    <a:gd name="connsiteY5" fmla="*/ 900067 h 915229"/>
                    <a:gd name="connsiteX6" fmla="*/ 508001 w 1619250"/>
                    <a:gd name="connsiteY6" fmla="*/ 709564 h 915229"/>
                    <a:gd name="connsiteX7" fmla="*/ 203200 w 1619250"/>
                    <a:gd name="connsiteY7" fmla="*/ 690516 h 915229"/>
                    <a:gd name="connsiteX8" fmla="*/ 203200 w 1619250"/>
                    <a:gd name="connsiteY8" fmla="*/ 475719 h 915229"/>
                    <a:gd name="connsiteX0" fmla="*/ 203200 w 1619250"/>
                    <a:gd name="connsiteY0" fmla="*/ 475409 h 914919"/>
                    <a:gd name="connsiteX1" fmla="*/ 0 w 1619250"/>
                    <a:gd name="connsiteY1" fmla="*/ 366355 h 914919"/>
                    <a:gd name="connsiteX2" fmla="*/ 114302 w 1619250"/>
                    <a:gd name="connsiteY2" fmla="*/ 213956 h 914919"/>
                    <a:gd name="connsiteX3" fmla="*/ 844550 w 1619250"/>
                    <a:gd name="connsiteY3" fmla="*/ 261 h 914919"/>
                    <a:gd name="connsiteX4" fmla="*/ 1619250 w 1619250"/>
                    <a:gd name="connsiteY4" fmla="*/ 259509 h 914919"/>
                    <a:gd name="connsiteX5" fmla="*/ 704850 w 1619250"/>
                    <a:gd name="connsiteY5" fmla="*/ 899757 h 914919"/>
                    <a:gd name="connsiteX6" fmla="*/ 508001 w 1619250"/>
                    <a:gd name="connsiteY6" fmla="*/ 709254 h 914919"/>
                    <a:gd name="connsiteX7" fmla="*/ 203200 w 1619250"/>
                    <a:gd name="connsiteY7" fmla="*/ 690206 h 914919"/>
                    <a:gd name="connsiteX8" fmla="*/ 203200 w 1619250"/>
                    <a:gd name="connsiteY8" fmla="*/ 475409 h 914919"/>
                    <a:gd name="connsiteX0" fmla="*/ 203200 w 1619250"/>
                    <a:gd name="connsiteY0" fmla="*/ 476635 h 916145"/>
                    <a:gd name="connsiteX1" fmla="*/ 0 w 1619250"/>
                    <a:gd name="connsiteY1" fmla="*/ 367581 h 916145"/>
                    <a:gd name="connsiteX2" fmla="*/ 317502 w 1619250"/>
                    <a:gd name="connsiteY2" fmla="*/ 164382 h 916145"/>
                    <a:gd name="connsiteX3" fmla="*/ 844550 w 1619250"/>
                    <a:gd name="connsiteY3" fmla="*/ 1487 h 916145"/>
                    <a:gd name="connsiteX4" fmla="*/ 1619250 w 1619250"/>
                    <a:gd name="connsiteY4" fmla="*/ 260735 h 916145"/>
                    <a:gd name="connsiteX5" fmla="*/ 704850 w 1619250"/>
                    <a:gd name="connsiteY5" fmla="*/ 900983 h 916145"/>
                    <a:gd name="connsiteX6" fmla="*/ 508001 w 1619250"/>
                    <a:gd name="connsiteY6" fmla="*/ 710480 h 916145"/>
                    <a:gd name="connsiteX7" fmla="*/ 203200 w 1619250"/>
                    <a:gd name="connsiteY7" fmla="*/ 691432 h 916145"/>
                    <a:gd name="connsiteX8" fmla="*/ 203200 w 1619250"/>
                    <a:gd name="connsiteY8" fmla="*/ 476635 h 916145"/>
                    <a:gd name="connsiteX0" fmla="*/ 203200 w 1619250"/>
                    <a:gd name="connsiteY0" fmla="*/ 476635 h 916145"/>
                    <a:gd name="connsiteX1" fmla="*/ 0 w 1619250"/>
                    <a:gd name="connsiteY1" fmla="*/ 367581 h 916145"/>
                    <a:gd name="connsiteX2" fmla="*/ 317502 w 1619250"/>
                    <a:gd name="connsiteY2" fmla="*/ 164382 h 916145"/>
                    <a:gd name="connsiteX3" fmla="*/ 844550 w 1619250"/>
                    <a:gd name="connsiteY3" fmla="*/ 1487 h 916145"/>
                    <a:gd name="connsiteX4" fmla="*/ 1619250 w 1619250"/>
                    <a:gd name="connsiteY4" fmla="*/ 260735 h 916145"/>
                    <a:gd name="connsiteX5" fmla="*/ 704850 w 1619250"/>
                    <a:gd name="connsiteY5" fmla="*/ 900983 h 916145"/>
                    <a:gd name="connsiteX6" fmla="*/ 508001 w 1619250"/>
                    <a:gd name="connsiteY6" fmla="*/ 710480 h 916145"/>
                    <a:gd name="connsiteX7" fmla="*/ 203200 w 1619250"/>
                    <a:gd name="connsiteY7" fmla="*/ 691432 h 916145"/>
                    <a:gd name="connsiteX8" fmla="*/ 203200 w 1619250"/>
                    <a:gd name="connsiteY8" fmla="*/ 476635 h 916145"/>
                    <a:gd name="connsiteX0" fmla="*/ 203200 w 1619250"/>
                    <a:gd name="connsiteY0" fmla="*/ 476017 h 915527"/>
                    <a:gd name="connsiteX1" fmla="*/ 0 w 1619250"/>
                    <a:gd name="connsiteY1" fmla="*/ 366963 h 915527"/>
                    <a:gd name="connsiteX2" fmla="*/ 114302 w 1619250"/>
                    <a:gd name="connsiteY2" fmla="*/ 182814 h 915527"/>
                    <a:gd name="connsiteX3" fmla="*/ 844550 w 1619250"/>
                    <a:gd name="connsiteY3" fmla="*/ 869 h 915527"/>
                    <a:gd name="connsiteX4" fmla="*/ 1619250 w 1619250"/>
                    <a:gd name="connsiteY4" fmla="*/ 260117 h 915527"/>
                    <a:gd name="connsiteX5" fmla="*/ 704850 w 1619250"/>
                    <a:gd name="connsiteY5" fmla="*/ 900365 h 915527"/>
                    <a:gd name="connsiteX6" fmla="*/ 508001 w 1619250"/>
                    <a:gd name="connsiteY6" fmla="*/ 709862 h 915527"/>
                    <a:gd name="connsiteX7" fmla="*/ 203200 w 1619250"/>
                    <a:gd name="connsiteY7" fmla="*/ 690814 h 915527"/>
                    <a:gd name="connsiteX8" fmla="*/ 203200 w 1619250"/>
                    <a:gd name="connsiteY8" fmla="*/ 476017 h 915527"/>
                    <a:gd name="connsiteX0" fmla="*/ 203200 w 1619250"/>
                    <a:gd name="connsiteY0" fmla="*/ 475947 h 915457"/>
                    <a:gd name="connsiteX1" fmla="*/ 0 w 1619250"/>
                    <a:gd name="connsiteY1" fmla="*/ 366893 h 915457"/>
                    <a:gd name="connsiteX2" fmla="*/ 114302 w 1619250"/>
                    <a:gd name="connsiteY2" fmla="*/ 182744 h 915457"/>
                    <a:gd name="connsiteX3" fmla="*/ 844550 w 1619250"/>
                    <a:gd name="connsiteY3" fmla="*/ 799 h 915457"/>
                    <a:gd name="connsiteX4" fmla="*/ 1619250 w 1619250"/>
                    <a:gd name="connsiteY4" fmla="*/ 260047 h 915457"/>
                    <a:gd name="connsiteX5" fmla="*/ 704850 w 1619250"/>
                    <a:gd name="connsiteY5" fmla="*/ 900295 h 915457"/>
                    <a:gd name="connsiteX6" fmla="*/ 508001 w 1619250"/>
                    <a:gd name="connsiteY6" fmla="*/ 709792 h 915457"/>
                    <a:gd name="connsiteX7" fmla="*/ 203200 w 1619250"/>
                    <a:gd name="connsiteY7" fmla="*/ 690744 h 915457"/>
                    <a:gd name="connsiteX8" fmla="*/ 203200 w 1619250"/>
                    <a:gd name="connsiteY8" fmla="*/ 475947 h 915457"/>
                    <a:gd name="connsiteX0" fmla="*/ 203200 w 1619250"/>
                    <a:gd name="connsiteY0" fmla="*/ 477004 h 916514"/>
                    <a:gd name="connsiteX1" fmla="*/ 0 w 1619250"/>
                    <a:gd name="connsiteY1" fmla="*/ 367950 h 916514"/>
                    <a:gd name="connsiteX2" fmla="*/ 215902 w 1619250"/>
                    <a:gd name="connsiteY2" fmla="*/ 152051 h 916514"/>
                    <a:gd name="connsiteX3" fmla="*/ 844550 w 1619250"/>
                    <a:gd name="connsiteY3" fmla="*/ 1856 h 916514"/>
                    <a:gd name="connsiteX4" fmla="*/ 1619250 w 1619250"/>
                    <a:gd name="connsiteY4" fmla="*/ 261104 h 916514"/>
                    <a:gd name="connsiteX5" fmla="*/ 704850 w 1619250"/>
                    <a:gd name="connsiteY5" fmla="*/ 901352 h 916514"/>
                    <a:gd name="connsiteX6" fmla="*/ 508001 w 1619250"/>
                    <a:gd name="connsiteY6" fmla="*/ 710849 h 916514"/>
                    <a:gd name="connsiteX7" fmla="*/ 203200 w 1619250"/>
                    <a:gd name="connsiteY7" fmla="*/ 691801 h 916514"/>
                    <a:gd name="connsiteX8" fmla="*/ 203200 w 1619250"/>
                    <a:gd name="connsiteY8" fmla="*/ 477004 h 916514"/>
                    <a:gd name="connsiteX0" fmla="*/ 203200 w 1619250"/>
                    <a:gd name="connsiteY0" fmla="*/ 622086 h 1061596"/>
                    <a:gd name="connsiteX1" fmla="*/ 0 w 1619250"/>
                    <a:gd name="connsiteY1" fmla="*/ 513032 h 1061596"/>
                    <a:gd name="connsiteX2" fmla="*/ 215902 w 1619250"/>
                    <a:gd name="connsiteY2" fmla="*/ 297133 h 1061596"/>
                    <a:gd name="connsiteX3" fmla="*/ 1250950 w 1619250"/>
                    <a:gd name="connsiteY3" fmla="*/ 888 h 1061596"/>
                    <a:gd name="connsiteX4" fmla="*/ 1619250 w 1619250"/>
                    <a:gd name="connsiteY4" fmla="*/ 406186 h 1061596"/>
                    <a:gd name="connsiteX5" fmla="*/ 704850 w 1619250"/>
                    <a:gd name="connsiteY5" fmla="*/ 1046434 h 1061596"/>
                    <a:gd name="connsiteX6" fmla="*/ 508001 w 1619250"/>
                    <a:gd name="connsiteY6" fmla="*/ 855931 h 1061596"/>
                    <a:gd name="connsiteX7" fmla="*/ 203200 w 1619250"/>
                    <a:gd name="connsiteY7" fmla="*/ 836883 h 1061596"/>
                    <a:gd name="connsiteX8" fmla="*/ 203200 w 1619250"/>
                    <a:gd name="connsiteY8" fmla="*/ 622086 h 1061596"/>
                    <a:gd name="connsiteX0" fmla="*/ 203200 w 1631950"/>
                    <a:gd name="connsiteY0" fmla="*/ 621816 h 1062324"/>
                    <a:gd name="connsiteX1" fmla="*/ 0 w 1631950"/>
                    <a:gd name="connsiteY1" fmla="*/ 512762 h 1062324"/>
                    <a:gd name="connsiteX2" fmla="*/ 215902 w 1631950"/>
                    <a:gd name="connsiteY2" fmla="*/ 296863 h 1062324"/>
                    <a:gd name="connsiteX3" fmla="*/ 1250950 w 1631950"/>
                    <a:gd name="connsiteY3" fmla="*/ 618 h 1062324"/>
                    <a:gd name="connsiteX4" fmla="*/ 1631950 w 1631950"/>
                    <a:gd name="connsiteY4" fmla="*/ 386866 h 1062324"/>
                    <a:gd name="connsiteX5" fmla="*/ 704850 w 1631950"/>
                    <a:gd name="connsiteY5" fmla="*/ 1046164 h 1062324"/>
                    <a:gd name="connsiteX6" fmla="*/ 508001 w 1631950"/>
                    <a:gd name="connsiteY6" fmla="*/ 855661 h 1062324"/>
                    <a:gd name="connsiteX7" fmla="*/ 203200 w 1631950"/>
                    <a:gd name="connsiteY7" fmla="*/ 836613 h 1062324"/>
                    <a:gd name="connsiteX8" fmla="*/ 203200 w 1631950"/>
                    <a:gd name="connsiteY8" fmla="*/ 621816 h 1062324"/>
                    <a:gd name="connsiteX0" fmla="*/ 203200 w 1631950"/>
                    <a:gd name="connsiteY0" fmla="*/ 637309 h 1077817"/>
                    <a:gd name="connsiteX1" fmla="*/ 0 w 1631950"/>
                    <a:gd name="connsiteY1" fmla="*/ 528255 h 1077817"/>
                    <a:gd name="connsiteX2" fmla="*/ 215902 w 1631950"/>
                    <a:gd name="connsiteY2" fmla="*/ 312356 h 1077817"/>
                    <a:gd name="connsiteX3" fmla="*/ 793751 w 1631950"/>
                    <a:gd name="connsiteY3" fmla="*/ 96456 h 1077817"/>
                    <a:gd name="connsiteX4" fmla="*/ 1250950 w 1631950"/>
                    <a:gd name="connsiteY4" fmla="*/ 16111 h 1077817"/>
                    <a:gd name="connsiteX5" fmla="*/ 1631950 w 1631950"/>
                    <a:gd name="connsiteY5" fmla="*/ 402359 h 1077817"/>
                    <a:gd name="connsiteX6" fmla="*/ 704850 w 1631950"/>
                    <a:gd name="connsiteY6" fmla="*/ 1061657 h 1077817"/>
                    <a:gd name="connsiteX7" fmla="*/ 508001 w 1631950"/>
                    <a:gd name="connsiteY7" fmla="*/ 871154 h 1077817"/>
                    <a:gd name="connsiteX8" fmla="*/ 203200 w 1631950"/>
                    <a:gd name="connsiteY8" fmla="*/ 852106 h 1077817"/>
                    <a:gd name="connsiteX9" fmla="*/ 203200 w 1631950"/>
                    <a:gd name="connsiteY9" fmla="*/ 637309 h 1077817"/>
                    <a:gd name="connsiteX0" fmla="*/ 203200 w 1631950"/>
                    <a:gd name="connsiteY0" fmla="*/ 627543 h 1068051"/>
                    <a:gd name="connsiteX1" fmla="*/ 0 w 1631950"/>
                    <a:gd name="connsiteY1" fmla="*/ 518489 h 1068051"/>
                    <a:gd name="connsiteX2" fmla="*/ 215902 w 1631950"/>
                    <a:gd name="connsiteY2" fmla="*/ 302590 h 1068051"/>
                    <a:gd name="connsiteX3" fmla="*/ 850901 w 1631950"/>
                    <a:gd name="connsiteY3" fmla="*/ 162890 h 1068051"/>
                    <a:gd name="connsiteX4" fmla="*/ 1250950 w 1631950"/>
                    <a:gd name="connsiteY4" fmla="*/ 6345 h 1068051"/>
                    <a:gd name="connsiteX5" fmla="*/ 1631950 w 1631950"/>
                    <a:gd name="connsiteY5" fmla="*/ 392593 h 1068051"/>
                    <a:gd name="connsiteX6" fmla="*/ 704850 w 1631950"/>
                    <a:gd name="connsiteY6" fmla="*/ 1051891 h 1068051"/>
                    <a:gd name="connsiteX7" fmla="*/ 508001 w 1631950"/>
                    <a:gd name="connsiteY7" fmla="*/ 861388 h 1068051"/>
                    <a:gd name="connsiteX8" fmla="*/ 203200 w 1631950"/>
                    <a:gd name="connsiteY8" fmla="*/ 842340 h 1068051"/>
                    <a:gd name="connsiteX9" fmla="*/ 203200 w 1631950"/>
                    <a:gd name="connsiteY9" fmla="*/ 627543 h 1068051"/>
                    <a:gd name="connsiteX0" fmla="*/ 215900 w 1644650"/>
                    <a:gd name="connsiteY0" fmla="*/ 6275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15900 w 1644650"/>
                    <a:gd name="connsiteY9" fmla="*/ 627543 h 1068051"/>
                    <a:gd name="connsiteX0" fmla="*/ 215900 w 1644650"/>
                    <a:gd name="connsiteY0" fmla="*/ 6275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15900 w 1644650"/>
                    <a:gd name="connsiteY9" fmla="*/ 627543 h 1068051"/>
                    <a:gd name="connsiteX0" fmla="*/ 234950 w 1644650"/>
                    <a:gd name="connsiteY0" fmla="*/ 5513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34950 w 1644650"/>
                    <a:gd name="connsiteY9" fmla="*/ 551343 h 1068051"/>
                    <a:gd name="connsiteX0" fmla="*/ 234950 w 1644650"/>
                    <a:gd name="connsiteY0" fmla="*/ 5513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146050 w 1644650"/>
                    <a:gd name="connsiteY8" fmla="*/ 747090 h 1068051"/>
                    <a:gd name="connsiteX9" fmla="*/ 234950 w 1644650"/>
                    <a:gd name="connsiteY9" fmla="*/ 551343 h 1068051"/>
                    <a:gd name="connsiteX0" fmla="*/ 234950 w 1644650"/>
                    <a:gd name="connsiteY0" fmla="*/ 551343 h 1059073"/>
                    <a:gd name="connsiteX1" fmla="*/ 0 w 1644650"/>
                    <a:gd name="connsiteY1" fmla="*/ 448639 h 1059073"/>
                    <a:gd name="connsiteX2" fmla="*/ 228602 w 1644650"/>
                    <a:gd name="connsiteY2" fmla="*/ 302590 h 1059073"/>
                    <a:gd name="connsiteX3" fmla="*/ 863601 w 1644650"/>
                    <a:gd name="connsiteY3" fmla="*/ 162890 h 1059073"/>
                    <a:gd name="connsiteX4" fmla="*/ 1263650 w 1644650"/>
                    <a:gd name="connsiteY4" fmla="*/ 6345 h 1059073"/>
                    <a:gd name="connsiteX5" fmla="*/ 1644650 w 1644650"/>
                    <a:gd name="connsiteY5" fmla="*/ 392593 h 1059073"/>
                    <a:gd name="connsiteX6" fmla="*/ 717550 w 1644650"/>
                    <a:gd name="connsiteY6" fmla="*/ 1051891 h 1059073"/>
                    <a:gd name="connsiteX7" fmla="*/ 450851 w 1644650"/>
                    <a:gd name="connsiteY7" fmla="*/ 747088 h 1059073"/>
                    <a:gd name="connsiteX8" fmla="*/ 146050 w 1644650"/>
                    <a:gd name="connsiteY8" fmla="*/ 747090 h 1059073"/>
                    <a:gd name="connsiteX9" fmla="*/ 234950 w 1644650"/>
                    <a:gd name="connsiteY9" fmla="*/ 551343 h 1059073"/>
                    <a:gd name="connsiteX0" fmla="*/ 234950 w 1644650"/>
                    <a:gd name="connsiteY0" fmla="*/ 551343 h 1079955"/>
                    <a:gd name="connsiteX1" fmla="*/ 0 w 1644650"/>
                    <a:gd name="connsiteY1" fmla="*/ 448639 h 1079955"/>
                    <a:gd name="connsiteX2" fmla="*/ 228602 w 1644650"/>
                    <a:gd name="connsiteY2" fmla="*/ 302590 h 1079955"/>
                    <a:gd name="connsiteX3" fmla="*/ 863601 w 1644650"/>
                    <a:gd name="connsiteY3" fmla="*/ 162890 h 1079955"/>
                    <a:gd name="connsiteX4" fmla="*/ 1263650 w 1644650"/>
                    <a:gd name="connsiteY4" fmla="*/ 6345 h 1079955"/>
                    <a:gd name="connsiteX5" fmla="*/ 1644650 w 1644650"/>
                    <a:gd name="connsiteY5" fmla="*/ 392593 h 1079955"/>
                    <a:gd name="connsiteX6" fmla="*/ 717550 w 1644650"/>
                    <a:gd name="connsiteY6" fmla="*/ 1051891 h 1079955"/>
                    <a:gd name="connsiteX7" fmla="*/ 501651 w 1644650"/>
                    <a:gd name="connsiteY7" fmla="*/ 937591 h 1079955"/>
                    <a:gd name="connsiteX8" fmla="*/ 450851 w 1644650"/>
                    <a:gd name="connsiteY8" fmla="*/ 747088 h 1079955"/>
                    <a:gd name="connsiteX9" fmla="*/ 146050 w 1644650"/>
                    <a:gd name="connsiteY9" fmla="*/ 747090 h 1079955"/>
                    <a:gd name="connsiteX10" fmla="*/ 234950 w 1644650"/>
                    <a:gd name="connsiteY10" fmla="*/ 551343 h 1079955"/>
                    <a:gd name="connsiteX0" fmla="*/ 234950 w 1644650"/>
                    <a:gd name="connsiteY0" fmla="*/ 551343 h 1072668"/>
                    <a:gd name="connsiteX1" fmla="*/ 0 w 1644650"/>
                    <a:gd name="connsiteY1" fmla="*/ 448639 h 1072668"/>
                    <a:gd name="connsiteX2" fmla="*/ 228602 w 1644650"/>
                    <a:gd name="connsiteY2" fmla="*/ 302590 h 1072668"/>
                    <a:gd name="connsiteX3" fmla="*/ 863601 w 1644650"/>
                    <a:gd name="connsiteY3" fmla="*/ 162890 h 1072668"/>
                    <a:gd name="connsiteX4" fmla="*/ 1263650 w 1644650"/>
                    <a:gd name="connsiteY4" fmla="*/ 6345 h 1072668"/>
                    <a:gd name="connsiteX5" fmla="*/ 1644650 w 1644650"/>
                    <a:gd name="connsiteY5" fmla="*/ 392593 h 1072668"/>
                    <a:gd name="connsiteX6" fmla="*/ 717550 w 1644650"/>
                    <a:gd name="connsiteY6" fmla="*/ 1051891 h 1072668"/>
                    <a:gd name="connsiteX7" fmla="*/ 342901 w 1644650"/>
                    <a:gd name="connsiteY7" fmla="*/ 893141 h 1072668"/>
                    <a:gd name="connsiteX8" fmla="*/ 450851 w 1644650"/>
                    <a:gd name="connsiteY8" fmla="*/ 747088 h 1072668"/>
                    <a:gd name="connsiteX9" fmla="*/ 146050 w 1644650"/>
                    <a:gd name="connsiteY9" fmla="*/ 747090 h 1072668"/>
                    <a:gd name="connsiteX10" fmla="*/ 234950 w 1644650"/>
                    <a:gd name="connsiteY10" fmla="*/ 551343 h 1072668"/>
                    <a:gd name="connsiteX0" fmla="*/ 234950 w 1644650"/>
                    <a:gd name="connsiteY0" fmla="*/ 551343 h 1077643"/>
                    <a:gd name="connsiteX1" fmla="*/ 0 w 1644650"/>
                    <a:gd name="connsiteY1" fmla="*/ 448639 h 1077643"/>
                    <a:gd name="connsiteX2" fmla="*/ 228602 w 1644650"/>
                    <a:gd name="connsiteY2" fmla="*/ 302590 h 1077643"/>
                    <a:gd name="connsiteX3" fmla="*/ 863601 w 1644650"/>
                    <a:gd name="connsiteY3" fmla="*/ 162890 h 1077643"/>
                    <a:gd name="connsiteX4" fmla="*/ 1263650 w 1644650"/>
                    <a:gd name="connsiteY4" fmla="*/ 6345 h 1077643"/>
                    <a:gd name="connsiteX5" fmla="*/ 1644650 w 1644650"/>
                    <a:gd name="connsiteY5" fmla="*/ 392593 h 1077643"/>
                    <a:gd name="connsiteX6" fmla="*/ 717550 w 1644650"/>
                    <a:gd name="connsiteY6" fmla="*/ 1051891 h 1077643"/>
                    <a:gd name="connsiteX7" fmla="*/ 374651 w 1644650"/>
                    <a:gd name="connsiteY7" fmla="*/ 924891 h 1077643"/>
                    <a:gd name="connsiteX8" fmla="*/ 450851 w 1644650"/>
                    <a:gd name="connsiteY8" fmla="*/ 747088 h 1077643"/>
                    <a:gd name="connsiteX9" fmla="*/ 146050 w 1644650"/>
                    <a:gd name="connsiteY9" fmla="*/ 747090 h 1077643"/>
                    <a:gd name="connsiteX10" fmla="*/ 234950 w 1644650"/>
                    <a:gd name="connsiteY10" fmla="*/ 551343 h 1077643"/>
                    <a:gd name="connsiteX0" fmla="*/ 234950 w 1644650"/>
                    <a:gd name="connsiteY0" fmla="*/ 551343 h 1077643"/>
                    <a:gd name="connsiteX1" fmla="*/ 0 w 1644650"/>
                    <a:gd name="connsiteY1" fmla="*/ 448639 h 1077643"/>
                    <a:gd name="connsiteX2" fmla="*/ 228602 w 1644650"/>
                    <a:gd name="connsiteY2" fmla="*/ 302590 h 1077643"/>
                    <a:gd name="connsiteX3" fmla="*/ 863601 w 1644650"/>
                    <a:gd name="connsiteY3" fmla="*/ 162890 h 1077643"/>
                    <a:gd name="connsiteX4" fmla="*/ 1263650 w 1644650"/>
                    <a:gd name="connsiteY4" fmla="*/ 6345 h 1077643"/>
                    <a:gd name="connsiteX5" fmla="*/ 1644650 w 1644650"/>
                    <a:gd name="connsiteY5" fmla="*/ 392593 h 1077643"/>
                    <a:gd name="connsiteX6" fmla="*/ 717550 w 1644650"/>
                    <a:gd name="connsiteY6" fmla="*/ 1051891 h 1077643"/>
                    <a:gd name="connsiteX7" fmla="*/ 374651 w 1644650"/>
                    <a:gd name="connsiteY7" fmla="*/ 924891 h 1077643"/>
                    <a:gd name="connsiteX8" fmla="*/ 450851 w 1644650"/>
                    <a:gd name="connsiteY8" fmla="*/ 747088 h 1077643"/>
                    <a:gd name="connsiteX9" fmla="*/ 146050 w 1644650"/>
                    <a:gd name="connsiteY9" fmla="*/ 747090 h 1077643"/>
                    <a:gd name="connsiteX10" fmla="*/ 234950 w 1644650"/>
                    <a:gd name="connsiteY10" fmla="*/ 551343 h 1077643"/>
                    <a:gd name="connsiteX0" fmla="*/ 234950 w 1644959"/>
                    <a:gd name="connsiteY0" fmla="*/ 551343 h 1054125"/>
                    <a:gd name="connsiteX1" fmla="*/ 0 w 1644959"/>
                    <a:gd name="connsiteY1" fmla="*/ 448639 h 1054125"/>
                    <a:gd name="connsiteX2" fmla="*/ 228602 w 1644959"/>
                    <a:gd name="connsiteY2" fmla="*/ 302590 h 1054125"/>
                    <a:gd name="connsiteX3" fmla="*/ 863601 w 1644959"/>
                    <a:gd name="connsiteY3" fmla="*/ 162890 h 1054125"/>
                    <a:gd name="connsiteX4" fmla="*/ 1263650 w 1644959"/>
                    <a:gd name="connsiteY4" fmla="*/ 6345 h 1054125"/>
                    <a:gd name="connsiteX5" fmla="*/ 1644650 w 1644959"/>
                    <a:gd name="connsiteY5" fmla="*/ 392593 h 1054125"/>
                    <a:gd name="connsiteX6" fmla="*/ 1200423 w 1644959"/>
                    <a:gd name="connsiteY6" fmla="*/ 817437 h 1054125"/>
                    <a:gd name="connsiteX7" fmla="*/ 717550 w 1644959"/>
                    <a:gd name="connsiteY7" fmla="*/ 1051891 h 1054125"/>
                    <a:gd name="connsiteX8" fmla="*/ 374651 w 1644959"/>
                    <a:gd name="connsiteY8" fmla="*/ 924891 h 1054125"/>
                    <a:gd name="connsiteX9" fmla="*/ 450851 w 1644959"/>
                    <a:gd name="connsiteY9" fmla="*/ 747088 h 1054125"/>
                    <a:gd name="connsiteX10" fmla="*/ 146050 w 1644959"/>
                    <a:gd name="connsiteY10" fmla="*/ 747090 h 1054125"/>
                    <a:gd name="connsiteX11" fmla="*/ 234950 w 1644959"/>
                    <a:gd name="connsiteY11" fmla="*/ 551343 h 1054125"/>
                    <a:gd name="connsiteX0" fmla="*/ 234950 w 1645973"/>
                    <a:gd name="connsiteY0" fmla="*/ 551343 h 1057826"/>
                    <a:gd name="connsiteX1" fmla="*/ 0 w 1645973"/>
                    <a:gd name="connsiteY1" fmla="*/ 448639 h 1057826"/>
                    <a:gd name="connsiteX2" fmla="*/ 228602 w 1645973"/>
                    <a:gd name="connsiteY2" fmla="*/ 302590 h 1057826"/>
                    <a:gd name="connsiteX3" fmla="*/ 863601 w 1645973"/>
                    <a:gd name="connsiteY3" fmla="*/ 162890 h 1057826"/>
                    <a:gd name="connsiteX4" fmla="*/ 1263650 w 1645973"/>
                    <a:gd name="connsiteY4" fmla="*/ 6345 h 1057826"/>
                    <a:gd name="connsiteX5" fmla="*/ 1644650 w 1645973"/>
                    <a:gd name="connsiteY5" fmla="*/ 392593 h 1057826"/>
                    <a:gd name="connsiteX6" fmla="*/ 1127852 w 1645973"/>
                    <a:gd name="connsiteY6" fmla="*/ 730351 h 1057826"/>
                    <a:gd name="connsiteX7" fmla="*/ 717550 w 1645973"/>
                    <a:gd name="connsiteY7" fmla="*/ 1051891 h 1057826"/>
                    <a:gd name="connsiteX8" fmla="*/ 374651 w 1645973"/>
                    <a:gd name="connsiteY8" fmla="*/ 924891 h 1057826"/>
                    <a:gd name="connsiteX9" fmla="*/ 450851 w 1645973"/>
                    <a:gd name="connsiteY9" fmla="*/ 747088 h 1057826"/>
                    <a:gd name="connsiteX10" fmla="*/ 146050 w 1645973"/>
                    <a:gd name="connsiteY10" fmla="*/ 747090 h 1057826"/>
                    <a:gd name="connsiteX11" fmla="*/ 234950 w 1645973"/>
                    <a:gd name="connsiteY11" fmla="*/ 551343 h 105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5973" h="1057826">
                      <a:moveTo>
                        <a:pt x="234950" y="551343"/>
                      </a:moveTo>
                      <a:cubicBezTo>
                        <a:pt x="210608" y="501601"/>
                        <a:pt x="23283" y="636839"/>
                        <a:pt x="0" y="448639"/>
                      </a:cubicBezTo>
                      <a:cubicBezTo>
                        <a:pt x="12700" y="401889"/>
                        <a:pt x="183094" y="312806"/>
                        <a:pt x="228602" y="302590"/>
                      </a:cubicBezTo>
                      <a:cubicBezTo>
                        <a:pt x="360894" y="230624"/>
                        <a:pt x="691093" y="212264"/>
                        <a:pt x="863601" y="162890"/>
                      </a:cubicBezTo>
                      <a:cubicBezTo>
                        <a:pt x="1036109" y="113516"/>
                        <a:pt x="1133475" y="-31939"/>
                        <a:pt x="1263650" y="6345"/>
                      </a:cubicBezTo>
                      <a:cubicBezTo>
                        <a:pt x="1393825" y="44629"/>
                        <a:pt x="1667283" y="271925"/>
                        <a:pt x="1644650" y="392593"/>
                      </a:cubicBezTo>
                      <a:cubicBezTo>
                        <a:pt x="1622017" y="513261"/>
                        <a:pt x="1282369" y="620468"/>
                        <a:pt x="1127852" y="730351"/>
                      </a:cubicBezTo>
                      <a:cubicBezTo>
                        <a:pt x="973335" y="840234"/>
                        <a:pt x="843083" y="1019468"/>
                        <a:pt x="717550" y="1051891"/>
                      </a:cubicBezTo>
                      <a:cubicBezTo>
                        <a:pt x="592017" y="1084314"/>
                        <a:pt x="419101" y="975691"/>
                        <a:pt x="374651" y="924891"/>
                      </a:cubicBezTo>
                      <a:cubicBezTo>
                        <a:pt x="330201" y="874091"/>
                        <a:pt x="510118" y="778838"/>
                        <a:pt x="450851" y="747088"/>
                      </a:cubicBezTo>
                      <a:cubicBezTo>
                        <a:pt x="413809" y="725921"/>
                        <a:pt x="224367" y="925764"/>
                        <a:pt x="146050" y="747090"/>
                      </a:cubicBezTo>
                      <a:cubicBezTo>
                        <a:pt x="4233" y="645674"/>
                        <a:pt x="259292" y="601085"/>
                        <a:pt x="234950" y="55134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12" name="Oval 19"/>
              <p:cNvSpPr/>
              <p:nvPr/>
            </p:nvSpPr>
            <p:spPr>
              <a:xfrm rot="1852428">
                <a:off x="4860011" y="5075391"/>
                <a:ext cx="1476093" cy="1476176"/>
              </a:xfrm>
              <a:custGeom>
                <a:avLst/>
                <a:gdLst>
                  <a:gd name="connsiteX0" fmla="*/ 0 w 1530350"/>
                  <a:gd name="connsiteY0" fmla="*/ 723900 h 1447800"/>
                  <a:gd name="connsiteX1" fmla="*/ 765175 w 1530350"/>
                  <a:gd name="connsiteY1" fmla="*/ 0 h 1447800"/>
                  <a:gd name="connsiteX2" fmla="*/ 1530350 w 1530350"/>
                  <a:gd name="connsiteY2" fmla="*/ 723900 h 1447800"/>
                  <a:gd name="connsiteX3" fmla="*/ 765175 w 1530350"/>
                  <a:gd name="connsiteY3" fmla="*/ 1447800 h 1447800"/>
                  <a:gd name="connsiteX4" fmla="*/ 0 w 1530350"/>
                  <a:gd name="connsiteY4" fmla="*/ 723900 h 1447800"/>
                  <a:gd name="connsiteX0" fmla="*/ 0 w 1676400"/>
                  <a:gd name="connsiteY0" fmla="*/ 794043 h 1448460"/>
                  <a:gd name="connsiteX1" fmla="*/ 911225 w 1676400"/>
                  <a:gd name="connsiteY1" fmla="*/ 293 h 1448460"/>
                  <a:gd name="connsiteX2" fmla="*/ 1676400 w 1676400"/>
                  <a:gd name="connsiteY2" fmla="*/ 724193 h 1448460"/>
                  <a:gd name="connsiteX3" fmla="*/ 911225 w 1676400"/>
                  <a:gd name="connsiteY3" fmla="*/ 1448093 h 1448460"/>
                  <a:gd name="connsiteX4" fmla="*/ 0 w 1676400"/>
                  <a:gd name="connsiteY4" fmla="*/ 794043 h 1448460"/>
                  <a:gd name="connsiteX0" fmla="*/ 2024 w 1678424"/>
                  <a:gd name="connsiteY0" fmla="*/ 794043 h 1467369"/>
                  <a:gd name="connsiteX1" fmla="*/ 913249 w 1678424"/>
                  <a:gd name="connsiteY1" fmla="*/ 293 h 1467369"/>
                  <a:gd name="connsiteX2" fmla="*/ 1678424 w 1678424"/>
                  <a:gd name="connsiteY2" fmla="*/ 724193 h 1467369"/>
                  <a:gd name="connsiteX3" fmla="*/ 697349 w 1678424"/>
                  <a:gd name="connsiteY3" fmla="*/ 1467143 h 1467369"/>
                  <a:gd name="connsiteX4" fmla="*/ 2024 w 1678424"/>
                  <a:gd name="connsiteY4" fmla="*/ 794043 h 1467369"/>
                  <a:gd name="connsiteX0" fmla="*/ 1428 w 1919128"/>
                  <a:gd name="connsiteY0" fmla="*/ 692196 h 1466955"/>
                  <a:gd name="connsiteX1" fmla="*/ 1153953 w 1919128"/>
                  <a:gd name="connsiteY1" fmla="*/ 46 h 1466955"/>
                  <a:gd name="connsiteX2" fmla="*/ 1919128 w 1919128"/>
                  <a:gd name="connsiteY2" fmla="*/ 723946 h 1466955"/>
                  <a:gd name="connsiteX3" fmla="*/ 938053 w 1919128"/>
                  <a:gd name="connsiteY3" fmla="*/ 1466896 h 1466955"/>
                  <a:gd name="connsiteX4" fmla="*/ 1428 w 1919128"/>
                  <a:gd name="connsiteY4" fmla="*/ 692196 h 1466955"/>
                  <a:gd name="connsiteX0" fmla="*/ 3964 w 1921664"/>
                  <a:gd name="connsiteY0" fmla="*/ 692198 h 1600291"/>
                  <a:gd name="connsiteX1" fmla="*/ 1156489 w 1921664"/>
                  <a:gd name="connsiteY1" fmla="*/ 48 h 1600291"/>
                  <a:gd name="connsiteX2" fmla="*/ 1921664 w 1921664"/>
                  <a:gd name="connsiteY2" fmla="*/ 723948 h 1600291"/>
                  <a:gd name="connsiteX3" fmla="*/ 819939 w 1921664"/>
                  <a:gd name="connsiteY3" fmla="*/ 1600248 h 1600291"/>
                  <a:gd name="connsiteX4" fmla="*/ 3964 w 1921664"/>
                  <a:gd name="connsiteY4" fmla="*/ 692198 h 1600291"/>
                  <a:gd name="connsiteX0" fmla="*/ 3978 w 1934378"/>
                  <a:gd name="connsiteY0" fmla="*/ 692514 h 1600932"/>
                  <a:gd name="connsiteX1" fmla="*/ 1156503 w 1934378"/>
                  <a:gd name="connsiteY1" fmla="*/ 364 h 1600932"/>
                  <a:gd name="connsiteX2" fmla="*/ 1934378 w 1934378"/>
                  <a:gd name="connsiteY2" fmla="*/ 781414 h 1600932"/>
                  <a:gd name="connsiteX3" fmla="*/ 819953 w 1934378"/>
                  <a:gd name="connsiteY3" fmla="*/ 1600564 h 1600932"/>
                  <a:gd name="connsiteX4" fmla="*/ 3978 w 1934378"/>
                  <a:gd name="connsiteY4" fmla="*/ 692514 h 1600932"/>
                  <a:gd name="connsiteX0" fmla="*/ 3978 w 1954594"/>
                  <a:gd name="connsiteY0" fmla="*/ 692514 h 1615137"/>
                  <a:gd name="connsiteX1" fmla="*/ 1156503 w 1954594"/>
                  <a:gd name="connsiteY1" fmla="*/ 364 h 1615137"/>
                  <a:gd name="connsiteX2" fmla="*/ 1934378 w 1954594"/>
                  <a:gd name="connsiteY2" fmla="*/ 781414 h 1615137"/>
                  <a:gd name="connsiteX3" fmla="*/ 1648628 w 1954594"/>
                  <a:gd name="connsiteY3" fmla="*/ 1219563 h 1615137"/>
                  <a:gd name="connsiteX4" fmla="*/ 819953 w 1954594"/>
                  <a:gd name="connsiteY4" fmla="*/ 1600564 h 1615137"/>
                  <a:gd name="connsiteX5" fmla="*/ 3978 w 1954594"/>
                  <a:gd name="connsiteY5" fmla="*/ 692514 h 1615137"/>
                  <a:gd name="connsiteX0" fmla="*/ 3838 w 1977435"/>
                  <a:gd name="connsiteY0" fmla="*/ 692514 h 1788764"/>
                  <a:gd name="connsiteX1" fmla="*/ 1156363 w 1977435"/>
                  <a:gd name="connsiteY1" fmla="*/ 364 h 1788764"/>
                  <a:gd name="connsiteX2" fmla="*/ 1934238 w 1977435"/>
                  <a:gd name="connsiteY2" fmla="*/ 781414 h 1788764"/>
                  <a:gd name="connsiteX3" fmla="*/ 1800888 w 1977435"/>
                  <a:gd name="connsiteY3" fmla="*/ 1721213 h 1788764"/>
                  <a:gd name="connsiteX4" fmla="*/ 819813 w 1977435"/>
                  <a:gd name="connsiteY4" fmla="*/ 1600564 h 1788764"/>
                  <a:gd name="connsiteX5" fmla="*/ 3838 w 1977435"/>
                  <a:gd name="connsiteY5" fmla="*/ 692514 h 1788764"/>
                  <a:gd name="connsiteX0" fmla="*/ 3781 w 1965156"/>
                  <a:gd name="connsiteY0" fmla="*/ 692514 h 2111581"/>
                  <a:gd name="connsiteX1" fmla="*/ 1156306 w 1965156"/>
                  <a:gd name="connsiteY1" fmla="*/ 364 h 2111581"/>
                  <a:gd name="connsiteX2" fmla="*/ 1934181 w 1965156"/>
                  <a:gd name="connsiteY2" fmla="*/ 781414 h 2111581"/>
                  <a:gd name="connsiteX3" fmla="*/ 1743681 w 1965156"/>
                  <a:gd name="connsiteY3" fmla="*/ 2083163 h 2111581"/>
                  <a:gd name="connsiteX4" fmla="*/ 819756 w 1965156"/>
                  <a:gd name="connsiteY4" fmla="*/ 1600564 h 2111581"/>
                  <a:gd name="connsiteX5" fmla="*/ 3781 w 1965156"/>
                  <a:gd name="connsiteY5" fmla="*/ 692514 h 2111581"/>
                  <a:gd name="connsiteX0" fmla="*/ 20680 w 1982055"/>
                  <a:gd name="connsiteY0" fmla="*/ 692491 h 2103560"/>
                  <a:gd name="connsiteX1" fmla="*/ 1173205 w 1982055"/>
                  <a:gd name="connsiteY1" fmla="*/ 341 h 2103560"/>
                  <a:gd name="connsiteX2" fmla="*/ 1951080 w 1982055"/>
                  <a:gd name="connsiteY2" fmla="*/ 781391 h 2103560"/>
                  <a:gd name="connsiteX3" fmla="*/ 1760580 w 1982055"/>
                  <a:gd name="connsiteY3" fmla="*/ 2083140 h 2103560"/>
                  <a:gd name="connsiteX4" fmla="*/ 531855 w 1982055"/>
                  <a:gd name="connsiteY4" fmla="*/ 1403691 h 2103560"/>
                  <a:gd name="connsiteX5" fmla="*/ 20680 w 1982055"/>
                  <a:gd name="connsiteY5" fmla="*/ 692491 h 2103560"/>
                  <a:gd name="connsiteX0" fmla="*/ 20680 w 1978437"/>
                  <a:gd name="connsiteY0" fmla="*/ 692491 h 2122798"/>
                  <a:gd name="connsiteX1" fmla="*/ 1173205 w 1978437"/>
                  <a:gd name="connsiteY1" fmla="*/ 341 h 2122798"/>
                  <a:gd name="connsiteX2" fmla="*/ 1951080 w 1978437"/>
                  <a:gd name="connsiteY2" fmla="*/ 781391 h 2122798"/>
                  <a:gd name="connsiteX3" fmla="*/ 1760580 w 1978437"/>
                  <a:gd name="connsiteY3" fmla="*/ 2083140 h 2122798"/>
                  <a:gd name="connsiteX4" fmla="*/ 998580 w 1978437"/>
                  <a:gd name="connsiteY4" fmla="*/ 1752938 h 2122798"/>
                  <a:gd name="connsiteX5" fmla="*/ 531855 w 1978437"/>
                  <a:gd name="connsiteY5" fmla="*/ 1403691 h 2122798"/>
                  <a:gd name="connsiteX6" fmla="*/ 20680 w 1978437"/>
                  <a:gd name="connsiteY6" fmla="*/ 692491 h 2122798"/>
                  <a:gd name="connsiteX0" fmla="*/ 15957 w 1973714"/>
                  <a:gd name="connsiteY0" fmla="*/ 692491 h 2104589"/>
                  <a:gd name="connsiteX1" fmla="*/ 1168482 w 1973714"/>
                  <a:gd name="connsiteY1" fmla="*/ 341 h 2104589"/>
                  <a:gd name="connsiteX2" fmla="*/ 1946357 w 1973714"/>
                  <a:gd name="connsiteY2" fmla="*/ 781391 h 2104589"/>
                  <a:gd name="connsiteX3" fmla="*/ 1755857 w 1973714"/>
                  <a:gd name="connsiteY3" fmla="*/ 2083140 h 2104589"/>
                  <a:gd name="connsiteX4" fmla="*/ 968457 w 1973714"/>
                  <a:gd name="connsiteY4" fmla="*/ 1327488 h 2104589"/>
                  <a:gd name="connsiteX5" fmla="*/ 527132 w 1973714"/>
                  <a:gd name="connsiteY5" fmla="*/ 1403691 h 2104589"/>
                  <a:gd name="connsiteX6" fmla="*/ 15957 w 1973714"/>
                  <a:gd name="connsiteY6" fmla="*/ 692491 h 2104589"/>
                  <a:gd name="connsiteX0" fmla="*/ 15957 w 1969043"/>
                  <a:gd name="connsiteY0" fmla="*/ 692491 h 2110291"/>
                  <a:gd name="connsiteX1" fmla="*/ 1168482 w 1969043"/>
                  <a:gd name="connsiteY1" fmla="*/ 341 h 2110291"/>
                  <a:gd name="connsiteX2" fmla="*/ 1946357 w 1969043"/>
                  <a:gd name="connsiteY2" fmla="*/ 781391 h 2110291"/>
                  <a:gd name="connsiteX3" fmla="*/ 1755857 w 1969043"/>
                  <a:gd name="connsiteY3" fmla="*/ 2083140 h 2110291"/>
                  <a:gd name="connsiteX4" fmla="*/ 1260556 w 1969043"/>
                  <a:gd name="connsiteY4" fmla="*/ 1638639 h 2110291"/>
                  <a:gd name="connsiteX5" fmla="*/ 968457 w 1969043"/>
                  <a:gd name="connsiteY5" fmla="*/ 1327488 h 2110291"/>
                  <a:gd name="connsiteX6" fmla="*/ 527132 w 1969043"/>
                  <a:gd name="connsiteY6" fmla="*/ 1403691 h 2110291"/>
                  <a:gd name="connsiteX7" fmla="*/ 15957 w 1969043"/>
                  <a:gd name="connsiteY7" fmla="*/ 692491 h 2110291"/>
                  <a:gd name="connsiteX0" fmla="*/ 15957 w 1969043"/>
                  <a:gd name="connsiteY0" fmla="*/ 692491 h 2125035"/>
                  <a:gd name="connsiteX1" fmla="*/ 1168482 w 1969043"/>
                  <a:gd name="connsiteY1" fmla="*/ 341 h 2125035"/>
                  <a:gd name="connsiteX2" fmla="*/ 1946357 w 1969043"/>
                  <a:gd name="connsiteY2" fmla="*/ 781391 h 2125035"/>
                  <a:gd name="connsiteX3" fmla="*/ 1755857 w 1969043"/>
                  <a:gd name="connsiteY3" fmla="*/ 2083140 h 2125035"/>
                  <a:gd name="connsiteX4" fmla="*/ 1025606 w 1969043"/>
                  <a:gd name="connsiteY4" fmla="*/ 1841839 h 2125035"/>
                  <a:gd name="connsiteX5" fmla="*/ 968457 w 1969043"/>
                  <a:gd name="connsiteY5" fmla="*/ 1327488 h 2125035"/>
                  <a:gd name="connsiteX6" fmla="*/ 527132 w 1969043"/>
                  <a:gd name="connsiteY6" fmla="*/ 1403691 h 2125035"/>
                  <a:gd name="connsiteX7" fmla="*/ 15957 w 1969043"/>
                  <a:gd name="connsiteY7" fmla="*/ 692491 h 2125035"/>
                  <a:gd name="connsiteX0" fmla="*/ 15957 w 1969043"/>
                  <a:gd name="connsiteY0" fmla="*/ 692491 h 2125035"/>
                  <a:gd name="connsiteX1" fmla="*/ 1168482 w 1969043"/>
                  <a:gd name="connsiteY1" fmla="*/ 341 h 2125035"/>
                  <a:gd name="connsiteX2" fmla="*/ 1946357 w 1969043"/>
                  <a:gd name="connsiteY2" fmla="*/ 781391 h 2125035"/>
                  <a:gd name="connsiteX3" fmla="*/ 1755857 w 1969043"/>
                  <a:gd name="connsiteY3" fmla="*/ 2083140 h 2125035"/>
                  <a:gd name="connsiteX4" fmla="*/ 1025606 w 1969043"/>
                  <a:gd name="connsiteY4" fmla="*/ 1841839 h 2125035"/>
                  <a:gd name="connsiteX5" fmla="*/ 968457 w 1969043"/>
                  <a:gd name="connsiteY5" fmla="*/ 1327488 h 2125035"/>
                  <a:gd name="connsiteX6" fmla="*/ 527132 w 1969043"/>
                  <a:gd name="connsiteY6" fmla="*/ 1403691 h 2125035"/>
                  <a:gd name="connsiteX7" fmla="*/ 15957 w 1969043"/>
                  <a:gd name="connsiteY7" fmla="*/ 692491 h 2125035"/>
                  <a:gd name="connsiteX0" fmla="*/ 16199 w 1969285"/>
                  <a:gd name="connsiteY0" fmla="*/ 692491 h 2125035"/>
                  <a:gd name="connsiteX1" fmla="*/ 1168724 w 1969285"/>
                  <a:gd name="connsiteY1" fmla="*/ 341 h 2125035"/>
                  <a:gd name="connsiteX2" fmla="*/ 1946599 w 1969285"/>
                  <a:gd name="connsiteY2" fmla="*/ 781391 h 2125035"/>
                  <a:gd name="connsiteX3" fmla="*/ 1756099 w 1969285"/>
                  <a:gd name="connsiteY3" fmla="*/ 2083140 h 2125035"/>
                  <a:gd name="connsiteX4" fmla="*/ 1025848 w 1969285"/>
                  <a:gd name="connsiteY4" fmla="*/ 1841839 h 2125035"/>
                  <a:gd name="connsiteX5" fmla="*/ 1019499 w 1969285"/>
                  <a:gd name="connsiteY5" fmla="*/ 1441788 h 2125035"/>
                  <a:gd name="connsiteX6" fmla="*/ 527374 w 1969285"/>
                  <a:gd name="connsiteY6" fmla="*/ 1403691 h 2125035"/>
                  <a:gd name="connsiteX7" fmla="*/ 16199 w 1969285"/>
                  <a:gd name="connsiteY7" fmla="*/ 692491 h 2125035"/>
                  <a:gd name="connsiteX0" fmla="*/ 19675 w 1972761"/>
                  <a:gd name="connsiteY0" fmla="*/ 692505 h 2125049"/>
                  <a:gd name="connsiteX1" fmla="*/ 1172200 w 1972761"/>
                  <a:gd name="connsiteY1" fmla="*/ 355 h 2125049"/>
                  <a:gd name="connsiteX2" fmla="*/ 1950075 w 1972761"/>
                  <a:gd name="connsiteY2" fmla="*/ 781405 h 2125049"/>
                  <a:gd name="connsiteX3" fmla="*/ 1759575 w 1972761"/>
                  <a:gd name="connsiteY3" fmla="*/ 2083154 h 2125049"/>
                  <a:gd name="connsiteX4" fmla="*/ 1029324 w 1972761"/>
                  <a:gd name="connsiteY4" fmla="*/ 1841853 h 2125049"/>
                  <a:gd name="connsiteX5" fmla="*/ 1022975 w 1972761"/>
                  <a:gd name="connsiteY5" fmla="*/ 1441802 h 2125049"/>
                  <a:gd name="connsiteX6" fmla="*/ 486400 w 1972761"/>
                  <a:gd name="connsiteY6" fmla="*/ 1530705 h 2125049"/>
                  <a:gd name="connsiteX7" fmla="*/ 19675 w 1972761"/>
                  <a:gd name="connsiteY7" fmla="*/ 692505 h 2125049"/>
                  <a:gd name="connsiteX0" fmla="*/ 20157 w 1973243"/>
                  <a:gd name="connsiteY0" fmla="*/ 692505 h 2125049"/>
                  <a:gd name="connsiteX1" fmla="*/ 1172682 w 1973243"/>
                  <a:gd name="connsiteY1" fmla="*/ 355 h 2125049"/>
                  <a:gd name="connsiteX2" fmla="*/ 1950557 w 1973243"/>
                  <a:gd name="connsiteY2" fmla="*/ 781405 h 2125049"/>
                  <a:gd name="connsiteX3" fmla="*/ 1760057 w 1973243"/>
                  <a:gd name="connsiteY3" fmla="*/ 2083154 h 2125049"/>
                  <a:gd name="connsiteX4" fmla="*/ 1029806 w 1973243"/>
                  <a:gd name="connsiteY4" fmla="*/ 1841853 h 2125049"/>
                  <a:gd name="connsiteX5" fmla="*/ 1099657 w 1973243"/>
                  <a:gd name="connsiteY5" fmla="*/ 1473552 h 2125049"/>
                  <a:gd name="connsiteX6" fmla="*/ 486882 w 1973243"/>
                  <a:gd name="connsiteY6" fmla="*/ 1530705 h 2125049"/>
                  <a:gd name="connsiteX7" fmla="*/ 20157 w 1973243"/>
                  <a:gd name="connsiteY7" fmla="*/ 692505 h 2125049"/>
                  <a:gd name="connsiteX0" fmla="*/ 20157 w 1983765"/>
                  <a:gd name="connsiteY0" fmla="*/ 692505 h 2053931"/>
                  <a:gd name="connsiteX1" fmla="*/ 1172682 w 1983765"/>
                  <a:gd name="connsiteY1" fmla="*/ 355 h 2053931"/>
                  <a:gd name="connsiteX2" fmla="*/ 1950557 w 1983765"/>
                  <a:gd name="connsiteY2" fmla="*/ 781405 h 2053931"/>
                  <a:gd name="connsiteX3" fmla="*/ 1836257 w 1983765"/>
                  <a:gd name="connsiteY3" fmla="*/ 2000604 h 2053931"/>
                  <a:gd name="connsiteX4" fmla="*/ 1029806 w 1983765"/>
                  <a:gd name="connsiteY4" fmla="*/ 1841853 h 2053931"/>
                  <a:gd name="connsiteX5" fmla="*/ 1099657 w 1983765"/>
                  <a:gd name="connsiteY5" fmla="*/ 1473552 h 2053931"/>
                  <a:gd name="connsiteX6" fmla="*/ 486882 w 1983765"/>
                  <a:gd name="connsiteY6" fmla="*/ 1530705 h 2053931"/>
                  <a:gd name="connsiteX7" fmla="*/ 20157 w 1983765"/>
                  <a:gd name="connsiteY7" fmla="*/ 692505 h 2053931"/>
                  <a:gd name="connsiteX0" fmla="*/ 20157 w 1961270"/>
                  <a:gd name="connsiteY0" fmla="*/ 692505 h 2091591"/>
                  <a:gd name="connsiteX1" fmla="*/ 1172682 w 1961270"/>
                  <a:gd name="connsiteY1" fmla="*/ 355 h 2091591"/>
                  <a:gd name="connsiteX2" fmla="*/ 1950557 w 1961270"/>
                  <a:gd name="connsiteY2" fmla="*/ 781405 h 2091591"/>
                  <a:gd name="connsiteX3" fmla="*/ 1506057 w 1961270"/>
                  <a:gd name="connsiteY3" fmla="*/ 2045054 h 2091591"/>
                  <a:gd name="connsiteX4" fmla="*/ 1029806 w 1961270"/>
                  <a:gd name="connsiteY4" fmla="*/ 1841853 h 2091591"/>
                  <a:gd name="connsiteX5" fmla="*/ 1099657 w 1961270"/>
                  <a:gd name="connsiteY5" fmla="*/ 1473552 h 2091591"/>
                  <a:gd name="connsiteX6" fmla="*/ 486882 w 1961270"/>
                  <a:gd name="connsiteY6" fmla="*/ 1530705 h 2091591"/>
                  <a:gd name="connsiteX7" fmla="*/ 20157 w 1961270"/>
                  <a:gd name="connsiteY7" fmla="*/ 692505 h 2091591"/>
                  <a:gd name="connsiteX0" fmla="*/ 20157 w 1989421"/>
                  <a:gd name="connsiteY0" fmla="*/ 692505 h 2116746"/>
                  <a:gd name="connsiteX1" fmla="*/ 1172682 w 1989421"/>
                  <a:gd name="connsiteY1" fmla="*/ 355 h 2116746"/>
                  <a:gd name="connsiteX2" fmla="*/ 1950557 w 1989421"/>
                  <a:gd name="connsiteY2" fmla="*/ 781405 h 2116746"/>
                  <a:gd name="connsiteX3" fmla="*/ 1506057 w 1989421"/>
                  <a:gd name="connsiteY3" fmla="*/ 2045054 h 2116746"/>
                  <a:gd name="connsiteX4" fmla="*/ 1029806 w 1989421"/>
                  <a:gd name="connsiteY4" fmla="*/ 1841853 h 2116746"/>
                  <a:gd name="connsiteX5" fmla="*/ 1099657 w 1989421"/>
                  <a:gd name="connsiteY5" fmla="*/ 1473552 h 2116746"/>
                  <a:gd name="connsiteX6" fmla="*/ 486882 w 1989421"/>
                  <a:gd name="connsiteY6" fmla="*/ 1530705 h 2116746"/>
                  <a:gd name="connsiteX7" fmla="*/ 20157 w 1989421"/>
                  <a:gd name="connsiteY7" fmla="*/ 692505 h 2116746"/>
                  <a:gd name="connsiteX0" fmla="*/ 20157 w 1957358"/>
                  <a:gd name="connsiteY0" fmla="*/ 692505 h 2168042"/>
                  <a:gd name="connsiteX1" fmla="*/ 1172682 w 1957358"/>
                  <a:gd name="connsiteY1" fmla="*/ 355 h 2168042"/>
                  <a:gd name="connsiteX2" fmla="*/ 1950557 w 1957358"/>
                  <a:gd name="connsiteY2" fmla="*/ 781405 h 2168042"/>
                  <a:gd name="connsiteX3" fmla="*/ 835139 w 1957358"/>
                  <a:gd name="connsiteY3" fmla="*/ 2098452 h 2168042"/>
                  <a:gd name="connsiteX4" fmla="*/ 1029806 w 1957358"/>
                  <a:gd name="connsiteY4" fmla="*/ 1841853 h 2168042"/>
                  <a:gd name="connsiteX5" fmla="*/ 1099657 w 1957358"/>
                  <a:gd name="connsiteY5" fmla="*/ 1473552 h 2168042"/>
                  <a:gd name="connsiteX6" fmla="*/ 486882 w 1957358"/>
                  <a:gd name="connsiteY6" fmla="*/ 1530705 h 2168042"/>
                  <a:gd name="connsiteX7" fmla="*/ 20157 w 1957358"/>
                  <a:gd name="connsiteY7" fmla="*/ 692505 h 2168042"/>
                  <a:gd name="connsiteX0" fmla="*/ 20157 w 1956394"/>
                  <a:gd name="connsiteY0" fmla="*/ 692505 h 2111370"/>
                  <a:gd name="connsiteX1" fmla="*/ 1172682 w 1956394"/>
                  <a:gd name="connsiteY1" fmla="*/ 355 h 2111370"/>
                  <a:gd name="connsiteX2" fmla="*/ 1950557 w 1956394"/>
                  <a:gd name="connsiteY2" fmla="*/ 781405 h 2111370"/>
                  <a:gd name="connsiteX3" fmla="*/ 711084 w 1956394"/>
                  <a:gd name="connsiteY3" fmla="*/ 2039450 h 2111370"/>
                  <a:gd name="connsiteX4" fmla="*/ 1029806 w 1956394"/>
                  <a:gd name="connsiteY4" fmla="*/ 1841853 h 2111370"/>
                  <a:gd name="connsiteX5" fmla="*/ 1099657 w 1956394"/>
                  <a:gd name="connsiteY5" fmla="*/ 1473552 h 2111370"/>
                  <a:gd name="connsiteX6" fmla="*/ 486882 w 1956394"/>
                  <a:gd name="connsiteY6" fmla="*/ 1530705 h 2111370"/>
                  <a:gd name="connsiteX7" fmla="*/ 20157 w 1956394"/>
                  <a:gd name="connsiteY7" fmla="*/ 692505 h 2111370"/>
                  <a:gd name="connsiteX0" fmla="*/ 20157 w 1956394"/>
                  <a:gd name="connsiteY0" fmla="*/ 692505 h 2111370"/>
                  <a:gd name="connsiteX1" fmla="*/ 1172682 w 1956394"/>
                  <a:gd name="connsiteY1" fmla="*/ 355 h 2111370"/>
                  <a:gd name="connsiteX2" fmla="*/ 1950557 w 1956394"/>
                  <a:gd name="connsiteY2" fmla="*/ 781405 h 2111370"/>
                  <a:gd name="connsiteX3" fmla="*/ 711084 w 1956394"/>
                  <a:gd name="connsiteY3" fmla="*/ 2039450 h 2111370"/>
                  <a:gd name="connsiteX4" fmla="*/ 1099657 w 1956394"/>
                  <a:gd name="connsiteY4" fmla="*/ 1473552 h 2111370"/>
                  <a:gd name="connsiteX5" fmla="*/ 486882 w 1956394"/>
                  <a:gd name="connsiteY5" fmla="*/ 1530705 h 2111370"/>
                  <a:gd name="connsiteX6" fmla="*/ 20157 w 1956394"/>
                  <a:gd name="connsiteY6" fmla="*/ 692505 h 2111370"/>
                  <a:gd name="connsiteX0" fmla="*/ 20157 w 1959025"/>
                  <a:gd name="connsiteY0" fmla="*/ 692505 h 1815713"/>
                  <a:gd name="connsiteX1" fmla="*/ 1172682 w 1959025"/>
                  <a:gd name="connsiteY1" fmla="*/ 355 h 1815713"/>
                  <a:gd name="connsiteX2" fmla="*/ 1950557 w 1959025"/>
                  <a:gd name="connsiteY2" fmla="*/ 781405 h 1815713"/>
                  <a:gd name="connsiteX3" fmla="*/ 983827 w 1959025"/>
                  <a:gd name="connsiteY3" fmla="*/ 1728418 h 1815713"/>
                  <a:gd name="connsiteX4" fmla="*/ 1099657 w 1959025"/>
                  <a:gd name="connsiteY4" fmla="*/ 1473552 h 1815713"/>
                  <a:gd name="connsiteX5" fmla="*/ 486882 w 1959025"/>
                  <a:gd name="connsiteY5" fmla="*/ 1530705 h 1815713"/>
                  <a:gd name="connsiteX6" fmla="*/ 20157 w 1959025"/>
                  <a:gd name="connsiteY6" fmla="*/ 692505 h 1815713"/>
                  <a:gd name="connsiteX0" fmla="*/ 20157 w 1796561"/>
                  <a:gd name="connsiteY0" fmla="*/ 692798 h 1817990"/>
                  <a:gd name="connsiteX1" fmla="*/ 1172682 w 1796561"/>
                  <a:gd name="connsiteY1" fmla="*/ 648 h 1817990"/>
                  <a:gd name="connsiteX2" fmla="*/ 1784975 w 1796561"/>
                  <a:gd name="connsiteY2" fmla="*/ 814108 h 1817990"/>
                  <a:gd name="connsiteX3" fmla="*/ 983827 w 1796561"/>
                  <a:gd name="connsiteY3" fmla="*/ 1728711 h 1817990"/>
                  <a:gd name="connsiteX4" fmla="*/ 1099657 w 1796561"/>
                  <a:gd name="connsiteY4" fmla="*/ 1473845 h 1817990"/>
                  <a:gd name="connsiteX5" fmla="*/ 486882 w 1796561"/>
                  <a:gd name="connsiteY5" fmla="*/ 1530998 h 1817990"/>
                  <a:gd name="connsiteX6" fmla="*/ 20157 w 1796561"/>
                  <a:gd name="connsiteY6" fmla="*/ 692798 h 1817990"/>
                  <a:gd name="connsiteX0" fmla="*/ 20157 w 1487369"/>
                  <a:gd name="connsiteY0" fmla="*/ 692945 h 1818998"/>
                  <a:gd name="connsiteX1" fmla="*/ 1172682 w 1487369"/>
                  <a:gd name="connsiteY1" fmla="*/ 795 h 1818998"/>
                  <a:gd name="connsiteX2" fmla="*/ 1452803 w 1487369"/>
                  <a:gd name="connsiteY2" fmla="*/ 827891 h 1818998"/>
                  <a:gd name="connsiteX3" fmla="*/ 983827 w 1487369"/>
                  <a:gd name="connsiteY3" fmla="*/ 1728858 h 1818998"/>
                  <a:gd name="connsiteX4" fmla="*/ 1099657 w 1487369"/>
                  <a:gd name="connsiteY4" fmla="*/ 1473992 h 1818998"/>
                  <a:gd name="connsiteX5" fmla="*/ 486882 w 1487369"/>
                  <a:gd name="connsiteY5" fmla="*/ 1531145 h 1818998"/>
                  <a:gd name="connsiteX6" fmla="*/ 20157 w 1487369"/>
                  <a:gd name="connsiteY6" fmla="*/ 692945 h 1818998"/>
                  <a:gd name="connsiteX0" fmla="*/ 20157 w 1557802"/>
                  <a:gd name="connsiteY0" fmla="*/ 692678 h 1817102"/>
                  <a:gd name="connsiteX1" fmla="*/ 1172682 w 1557802"/>
                  <a:gd name="connsiteY1" fmla="*/ 528 h 1817102"/>
                  <a:gd name="connsiteX2" fmla="*/ 1533431 w 1557802"/>
                  <a:gd name="connsiteY2" fmla="*/ 801614 h 1817102"/>
                  <a:gd name="connsiteX3" fmla="*/ 983827 w 1557802"/>
                  <a:gd name="connsiteY3" fmla="*/ 1728591 h 1817102"/>
                  <a:gd name="connsiteX4" fmla="*/ 1099657 w 1557802"/>
                  <a:gd name="connsiteY4" fmla="*/ 1473725 h 1817102"/>
                  <a:gd name="connsiteX5" fmla="*/ 486882 w 1557802"/>
                  <a:gd name="connsiteY5" fmla="*/ 1530878 h 1817102"/>
                  <a:gd name="connsiteX6" fmla="*/ 20157 w 1557802"/>
                  <a:gd name="connsiteY6" fmla="*/ 692678 h 1817102"/>
                  <a:gd name="connsiteX0" fmla="*/ 20157 w 1576125"/>
                  <a:gd name="connsiteY0" fmla="*/ 692678 h 1802985"/>
                  <a:gd name="connsiteX1" fmla="*/ 1172682 w 1576125"/>
                  <a:gd name="connsiteY1" fmla="*/ 528 h 1802985"/>
                  <a:gd name="connsiteX2" fmla="*/ 1533431 w 1576125"/>
                  <a:gd name="connsiteY2" fmla="*/ 801614 h 1802985"/>
                  <a:gd name="connsiteX3" fmla="*/ 1107998 w 1576125"/>
                  <a:gd name="connsiteY3" fmla="*/ 1713539 h 1802985"/>
                  <a:gd name="connsiteX4" fmla="*/ 1099657 w 1576125"/>
                  <a:gd name="connsiteY4" fmla="*/ 1473725 h 1802985"/>
                  <a:gd name="connsiteX5" fmla="*/ 486882 w 1576125"/>
                  <a:gd name="connsiteY5" fmla="*/ 1530878 h 1802985"/>
                  <a:gd name="connsiteX6" fmla="*/ 20157 w 1576125"/>
                  <a:gd name="connsiteY6" fmla="*/ 692678 h 1802985"/>
                  <a:gd name="connsiteX0" fmla="*/ 20157 w 1436841"/>
                  <a:gd name="connsiteY0" fmla="*/ 692968 h 1805067"/>
                  <a:gd name="connsiteX1" fmla="*/ 1172682 w 1436841"/>
                  <a:gd name="connsiteY1" fmla="*/ 818 h 1805067"/>
                  <a:gd name="connsiteX2" fmla="*/ 1313406 w 1436841"/>
                  <a:gd name="connsiteY2" fmla="*/ 829873 h 1805067"/>
                  <a:gd name="connsiteX3" fmla="*/ 1107998 w 1436841"/>
                  <a:gd name="connsiteY3" fmla="*/ 1713829 h 1805067"/>
                  <a:gd name="connsiteX4" fmla="*/ 1099657 w 1436841"/>
                  <a:gd name="connsiteY4" fmla="*/ 1474015 h 1805067"/>
                  <a:gd name="connsiteX5" fmla="*/ 486882 w 1436841"/>
                  <a:gd name="connsiteY5" fmla="*/ 1531168 h 1805067"/>
                  <a:gd name="connsiteX6" fmla="*/ 20157 w 1436841"/>
                  <a:gd name="connsiteY6" fmla="*/ 692968 h 1805067"/>
                  <a:gd name="connsiteX0" fmla="*/ 20157 w 1560814"/>
                  <a:gd name="connsiteY0" fmla="*/ 692968 h 1646074"/>
                  <a:gd name="connsiteX1" fmla="*/ 1172682 w 1560814"/>
                  <a:gd name="connsiteY1" fmla="*/ 818 h 1646074"/>
                  <a:gd name="connsiteX2" fmla="*/ 1313406 w 1560814"/>
                  <a:gd name="connsiteY2" fmla="*/ 829873 h 1646074"/>
                  <a:gd name="connsiteX3" fmla="*/ 1308646 w 1560814"/>
                  <a:gd name="connsiteY3" fmla="*/ 1542079 h 1646074"/>
                  <a:gd name="connsiteX4" fmla="*/ 1099657 w 1560814"/>
                  <a:gd name="connsiteY4" fmla="*/ 1474015 h 1646074"/>
                  <a:gd name="connsiteX5" fmla="*/ 486882 w 1560814"/>
                  <a:gd name="connsiteY5" fmla="*/ 1531168 h 1646074"/>
                  <a:gd name="connsiteX6" fmla="*/ 20157 w 1560814"/>
                  <a:gd name="connsiteY6" fmla="*/ 692968 h 1646074"/>
                  <a:gd name="connsiteX0" fmla="*/ 20157 w 1607845"/>
                  <a:gd name="connsiteY0" fmla="*/ 692339 h 1639638"/>
                  <a:gd name="connsiteX1" fmla="*/ 1172682 w 1607845"/>
                  <a:gd name="connsiteY1" fmla="*/ 189 h 1639638"/>
                  <a:gd name="connsiteX2" fmla="*/ 1447469 w 1607845"/>
                  <a:gd name="connsiteY2" fmla="*/ 756492 h 1639638"/>
                  <a:gd name="connsiteX3" fmla="*/ 1308646 w 1607845"/>
                  <a:gd name="connsiteY3" fmla="*/ 1541450 h 1639638"/>
                  <a:gd name="connsiteX4" fmla="*/ 1099657 w 1607845"/>
                  <a:gd name="connsiteY4" fmla="*/ 1473386 h 1639638"/>
                  <a:gd name="connsiteX5" fmla="*/ 486882 w 1607845"/>
                  <a:gd name="connsiteY5" fmla="*/ 1530539 h 1639638"/>
                  <a:gd name="connsiteX6" fmla="*/ 20157 w 1607845"/>
                  <a:gd name="connsiteY6" fmla="*/ 692339 h 1639638"/>
                  <a:gd name="connsiteX0" fmla="*/ 20157 w 1546107"/>
                  <a:gd name="connsiteY0" fmla="*/ 692339 h 1698079"/>
                  <a:gd name="connsiteX1" fmla="*/ 1172682 w 1546107"/>
                  <a:gd name="connsiteY1" fmla="*/ 189 h 1698079"/>
                  <a:gd name="connsiteX2" fmla="*/ 1447469 w 1546107"/>
                  <a:gd name="connsiteY2" fmla="*/ 756492 h 1698079"/>
                  <a:gd name="connsiteX3" fmla="*/ 1190933 w 1546107"/>
                  <a:gd name="connsiteY3" fmla="*/ 1604428 h 1698079"/>
                  <a:gd name="connsiteX4" fmla="*/ 1099657 w 1546107"/>
                  <a:gd name="connsiteY4" fmla="*/ 1473386 h 1698079"/>
                  <a:gd name="connsiteX5" fmla="*/ 486882 w 1546107"/>
                  <a:gd name="connsiteY5" fmla="*/ 1530539 h 1698079"/>
                  <a:gd name="connsiteX6" fmla="*/ 20157 w 1546107"/>
                  <a:gd name="connsiteY6" fmla="*/ 692339 h 1698079"/>
                  <a:gd name="connsiteX0" fmla="*/ 20157 w 1449174"/>
                  <a:gd name="connsiteY0" fmla="*/ 692339 h 1603826"/>
                  <a:gd name="connsiteX1" fmla="*/ 1172682 w 1449174"/>
                  <a:gd name="connsiteY1" fmla="*/ 189 h 1603826"/>
                  <a:gd name="connsiteX2" fmla="*/ 1447469 w 1449174"/>
                  <a:gd name="connsiteY2" fmla="*/ 756492 h 1603826"/>
                  <a:gd name="connsiteX3" fmla="*/ 1099657 w 1449174"/>
                  <a:gd name="connsiteY3" fmla="*/ 1473386 h 1603826"/>
                  <a:gd name="connsiteX4" fmla="*/ 486882 w 1449174"/>
                  <a:gd name="connsiteY4" fmla="*/ 1530539 h 1603826"/>
                  <a:gd name="connsiteX5" fmla="*/ 20157 w 1449174"/>
                  <a:gd name="connsiteY5" fmla="*/ 692339 h 1603826"/>
                  <a:gd name="connsiteX0" fmla="*/ 23237 w 1574929"/>
                  <a:gd name="connsiteY0" fmla="*/ 692339 h 1785762"/>
                  <a:gd name="connsiteX1" fmla="*/ 1175762 w 1574929"/>
                  <a:gd name="connsiteY1" fmla="*/ 189 h 1785762"/>
                  <a:gd name="connsiteX2" fmla="*/ 1450549 w 1574929"/>
                  <a:gd name="connsiteY2" fmla="*/ 756492 h 1785762"/>
                  <a:gd name="connsiteX3" fmla="*/ 1519944 w 1574929"/>
                  <a:gd name="connsiteY3" fmla="*/ 1739436 h 1785762"/>
                  <a:gd name="connsiteX4" fmla="*/ 489962 w 1574929"/>
                  <a:gd name="connsiteY4" fmla="*/ 1530539 h 1785762"/>
                  <a:gd name="connsiteX5" fmla="*/ 23237 w 1574929"/>
                  <a:gd name="connsiteY5" fmla="*/ 692339 h 1785762"/>
                  <a:gd name="connsiteX0" fmla="*/ 23237 w 1551743"/>
                  <a:gd name="connsiteY0" fmla="*/ 692339 h 1799219"/>
                  <a:gd name="connsiteX1" fmla="*/ 1175762 w 1551743"/>
                  <a:gd name="connsiteY1" fmla="*/ 189 h 1799219"/>
                  <a:gd name="connsiteX2" fmla="*/ 1450549 w 1551743"/>
                  <a:gd name="connsiteY2" fmla="*/ 756492 h 1799219"/>
                  <a:gd name="connsiteX3" fmla="*/ 1519944 w 1551743"/>
                  <a:gd name="connsiteY3" fmla="*/ 1739436 h 1799219"/>
                  <a:gd name="connsiteX4" fmla="*/ 826322 w 1551743"/>
                  <a:gd name="connsiteY4" fmla="*/ 1673232 h 1799219"/>
                  <a:gd name="connsiteX5" fmla="*/ 489962 w 1551743"/>
                  <a:gd name="connsiteY5" fmla="*/ 1530539 h 1799219"/>
                  <a:gd name="connsiteX6" fmla="*/ 23237 w 1551743"/>
                  <a:gd name="connsiteY6" fmla="*/ 692339 h 1799219"/>
                  <a:gd name="connsiteX0" fmla="*/ 18758 w 1547264"/>
                  <a:gd name="connsiteY0" fmla="*/ 692339 h 1780126"/>
                  <a:gd name="connsiteX1" fmla="*/ 1171283 w 1547264"/>
                  <a:gd name="connsiteY1" fmla="*/ 189 h 1780126"/>
                  <a:gd name="connsiteX2" fmla="*/ 1446070 w 1547264"/>
                  <a:gd name="connsiteY2" fmla="*/ 756492 h 1780126"/>
                  <a:gd name="connsiteX3" fmla="*/ 1515465 w 1547264"/>
                  <a:gd name="connsiteY3" fmla="*/ 1739436 h 1780126"/>
                  <a:gd name="connsiteX4" fmla="*/ 867092 w 1547264"/>
                  <a:gd name="connsiteY4" fmla="*/ 1533218 h 1780126"/>
                  <a:gd name="connsiteX5" fmla="*/ 485483 w 1547264"/>
                  <a:gd name="connsiteY5" fmla="*/ 1530539 h 1780126"/>
                  <a:gd name="connsiteX6" fmla="*/ 18758 w 1547264"/>
                  <a:gd name="connsiteY6" fmla="*/ 692339 h 1780126"/>
                  <a:gd name="connsiteX0" fmla="*/ 30652 w 1559158"/>
                  <a:gd name="connsiteY0" fmla="*/ 692338 h 1780126"/>
                  <a:gd name="connsiteX1" fmla="*/ 1183177 w 1559158"/>
                  <a:gd name="connsiteY1" fmla="*/ 188 h 1780126"/>
                  <a:gd name="connsiteX2" fmla="*/ 1457964 w 1559158"/>
                  <a:gd name="connsiteY2" fmla="*/ 756491 h 1780126"/>
                  <a:gd name="connsiteX3" fmla="*/ 1527359 w 1559158"/>
                  <a:gd name="connsiteY3" fmla="*/ 1739435 h 1780126"/>
                  <a:gd name="connsiteX4" fmla="*/ 878986 w 1559158"/>
                  <a:gd name="connsiteY4" fmla="*/ 1533217 h 1780126"/>
                  <a:gd name="connsiteX5" fmla="*/ 378716 w 1559158"/>
                  <a:gd name="connsiteY5" fmla="*/ 1517930 h 1780126"/>
                  <a:gd name="connsiteX6" fmla="*/ 30652 w 1559158"/>
                  <a:gd name="connsiteY6" fmla="*/ 692338 h 1780126"/>
                  <a:gd name="connsiteX0" fmla="*/ 30652 w 1524813"/>
                  <a:gd name="connsiteY0" fmla="*/ 692338 h 1577159"/>
                  <a:gd name="connsiteX1" fmla="*/ 1183177 w 1524813"/>
                  <a:gd name="connsiteY1" fmla="*/ 188 h 1577159"/>
                  <a:gd name="connsiteX2" fmla="*/ 1457964 w 1524813"/>
                  <a:gd name="connsiteY2" fmla="*/ 756491 h 1577159"/>
                  <a:gd name="connsiteX3" fmla="*/ 1487062 w 1524813"/>
                  <a:gd name="connsiteY3" fmla="*/ 1480255 h 1577159"/>
                  <a:gd name="connsiteX4" fmla="*/ 878986 w 1524813"/>
                  <a:gd name="connsiteY4" fmla="*/ 1533217 h 1577159"/>
                  <a:gd name="connsiteX5" fmla="*/ 378716 w 1524813"/>
                  <a:gd name="connsiteY5" fmla="*/ 1517930 h 1577159"/>
                  <a:gd name="connsiteX6" fmla="*/ 30652 w 1524813"/>
                  <a:gd name="connsiteY6" fmla="*/ 692338 h 1577159"/>
                  <a:gd name="connsiteX0" fmla="*/ 30652 w 1545296"/>
                  <a:gd name="connsiteY0" fmla="*/ 693309 h 1578130"/>
                  <a:gd name="connsiteX1" fmla="*/ 1183177 w 1545296"/>
                  <a:gd name="connsiteY1" fmla="*/ 1159 h 1578130"/>
                  <a:gd name="connsiteX2" fmla="*/ 1533649 w 1545296"/>
                  <a:gd name="connsiteY2" fmla="*/ 858017 h 1578130"/>
                  <a:gd name="connsiteX3" fmla="*/ 1487062 w 1545296"/>
                  <a:gd name="connsiteY3" fmla="*/ 1481226 h 1578130"/>
                  <a:gd name="connsiteX4" fmla="*/ 878986 w 1545296"/>
                  <a:gd name="connsiteY4" fmla="*/ 1534188 h 1578130"/>
                  <a:gd name="connsiteX5" fmla="*/ 378716 w 1545296"/>
                  <a:gd name="connsiteY5" fmla="*/ 1518901 h 1578130"/>
                  <a:gd name="connsiteX6" fmla="*/ 30652 w 1545296"/>
                  <a:gd name="connsiteY6" fmla="*/ 693309 h 1578130"/>
                  <a:gd name="connsiteX0" fmla="*/ 30652 w 1534541"/>
                  <a:gd name="connsiteY0" fmla="*/ 693309 h 1578130"/>
                  <a:gd name="connsiteX1" fmla="*/ 1183177 w 1534541"/>
                  <a:gd name="connsiteY1" fmla="*/ 1159 h 1578130"/>
                  <a:gd name="connsiteX2" fmla="*/ 1533649 w 1534541"/>
                  <a:gd name="connsiteY2" fmla="*/ 858017 h 1578130"/>
                  <a:gd name="connsiteX3" fmla="*/ 1487062 w 1534541"/>
                  <a:gd name="connsiteY3" fmla="*/ 1481226 h 1578130"/>
                  <a:gd name="connsiteX4" fmla="*/ 878986 w 1534541"/>
                  <a:gd name="connsiteY4" fmla="*/ 1534188 h 1578130"/>
                  <a:gd name="connsiteX5" fmla="*/ 378716 w 1534541"/>
                  <a:gd name="connsiteY5" fmla="*/ 1518901 h 1578130"/>
                  <a:gd name="connsiteX6" fmla="*/ 30652 w 1534541"/>
                  <a:gd name="connsiteY6" fmla="*/ 693309 h 1578130"/>
                  <a:gd name="connsiteX0" fmla="*/ 28732 w 1532621"/>
                  <a:gd name="connsiteY0" fmla="*/ 693309 h 1588181"/>
                  <a:gd name="connsiteX1" fmla="*/ 1181257 w 1532621"/>
                  <a:gd name="connsiteY1" fmla="*/ 1159 h 1588181"/>
                  <a:gd name="connsiteX2" fmla="*/ 1531729 w 1532621"/>
                  <a:gd name="connsiteY2" fmla="*/ 858017 h 1588181"/>
                  <a:gd name="connsiteX3" fmla="*/ 1485142 w 1532621"/>
                  <a:gd name="connsiteY3" fmla="*/ 1481226 h 1588181"/>
                  <a:gd name="connsiteX4" fmla="*/ 685833 w 1532621"/>
                  <a:gd name="connsiteY4" fmla="*/ 1553686 h 1588181"/>
                  <a:gd name="connsiteX5" fmla="*/ 376796 w 1532621"/>
                  <a:gd name="connsiteY5" fmla="*/ 1518901 h 1588181"/>
                  <a:gd name="connsiteX6" fmla="*/ 28732 w 1532621"/>
                  <a:gd name="connsiteY6" fmla="*/ 693309 h 1588181"/>
                  <a:gd name="connsiteX0" fmla="*/ 27785 w 1531674"/>
                  <a:gd name="connsiteY0" fmla="*/ 693309 h 1546930"/>
                  <a:gd name="connsiteX1" fmla="*/ 1180310 w 1531674"/>
                  <a:gd name="connsiteY1" fmla="*/ 1159 h 1546930"/>
                  <a:gd name="connsiteX2" fmla="*/ 1530782 w 1531674"/>
                  <a:gd name="connsiteY2" fmla="*/ 858017 h 1546930"/>
                  <a:gd name="connsiteX3" fmla="*/ 1484195 w 1531674"/>
                  <a:gd name="connsiteY3" fmla="*/ 1481226 h 1546930"/>
                  <a:gd name="connsiteX4" fmla="*/ 581823 w 1531674"/>
                  <a:gd name="connsiteY4" fmla="*/ 1387374 h 1546930"/>
                  <a:gd name="connsiteX5" fmla="*/ 375849 w 1531674"/>
                  <a:gd name="connsiteY5" fmla="*/ 1518901 h 1546930"/>
                  <a:gd name="connsiteX6" fmla="*/ 27785 w 1531674"/>
                  <a:gd name="connsiteY6" fmla="*/ 693309 h 1546930"/>
                  <a:gd name="connsiteX0" fmla="*/ 32268 w 1536157"/>
                  <a:gd name="connsiteY0" fmla="*/ 693309 h 1650371"/>
                  <a:gd name="connsiteX1" fmla="*/ 1184793 w 1536157"/>
                  <a:gd name="connsiteY1" fmla="*/ 1159 h 1650371"/>
                  <a:gd name="connsiteX2" fmla="*/ 1535265 w 1536157"/>
                  <a:gd name="connsiteY2" fmla="*/ 858017 h 1650371"/>
                  <a:gd name="connsiteX3" fmla="*/ 1488678 w 1536157"/>
                  <a:gd name="connsiteY3" fmla="*/ 1481226 h 1650371"/>
                  <a:gd name="connsiteX4" fmla="*/ 1025511 w 1536157"/>
                  <a:gd name="connsiteY4" fmla="*/ 1638584 h 1650371"/>
                  <a:gd name="connsiteX5" fmla="*/ 380332 w 1536157"/>
                  <a:gd name="connsiteY5" fmla="*/ 1518901 h 1650371"/>
                  <a:gd name="connsiteX6" fmla="*/ 32268 w 1536157"/>
                  <a:gd name="connsiteY6" fmla="*/ 693309 h 1650371"/>
                  <a:gd name="connsiteX0" fmla="*/ 31407 w 1535296"/>
                  <a:gd name="connsiteY0" fmla="*/ 693314 h 1650376"/>
                  <a:gd name="connsiteX1" fmla="*/ 1183932 w 1535296"/>
                  <a:gd name="connsiteY1" fmla="*/ 1164 h 1650376"/>
                  <a:gd name="connsiteX2" fmla="*/ 1534404 w 1535296"/>
                  <a:gd name="connsiteY2" fmla="*/ 858022 h 1650376"/>
                  <a:gd name="connsiteX3" fmla="*/ 1487817 w 1535296"/>
                  <a:gd name="connsiteY3" fmla="*/ 1481231 h 1650376"/>
                  <a:gd name="connsiteX4" fmla="*/ 1024650 w 1535296"/>
                  <a:gd name="connsiteY4" fmla="*/ 1638589 h 1650376"/>
                  <a:gd name="connsiteX5" fmla="*/ 386047 w 1535296"/>
                  <a:gd name="connsiteY5" fmla="*/ 1531317 h 1650376"/>
                  <a:gd name="connsiteX6" fmla="*/ 31407 w 1535296"/>
                  <a:gd name="connsiteY6" fmla="*/ 693314 h 1650376"/>
                  <a:gd name="connsiteX0" fmla="*/ 30921 w 1534810"/>
                  <a:gd name="connsiteY0" fmla="*/ 693314 h 1569382"/>
                  <a:gd name="connsiteX1" fmla="*/ 1183446 w 1534810"/>
                  <a:gd name="connsiteY1" fmla="*/ 1164 h 1569382"/>
                  <a:gd name="connsiteX2" fmla="*/ 1533918 w 1534810"/>
                  <a:gd name="connsiteY2" fmla="*/ 858022 h 1569382"/>
                  <a:gd name="connsiteX3" fmla="*/ 1487331 w 1534810"/>
                  <a:gd name="connsiteY3" fmla="*/ 1481231 h 1569382"/>
                  <a:gd name="connsiteX4" fmla="*/ 980460 w 1534810"/>
                  <a:gd name="connsiteY4" fmla="*/ 1457508 h 1569382"/>
                  <a:gd name="connsiteX5" fmla="*/ 385561 w 1534810"/>
                  <a:gd name="connsiteY5" fmla="*/ 1531317 h 1569382"/>
                  <a:gd name="connsiteX6" fmla="*/ 30921 w 1534810"/>
                  <a:gd name="connsiteY6" fmla="*/ 693314 h 1569382"/>
                  <a:gd name="connsiteX0" fmla="*/ 30921 w 1534810"/>
                  <a:gd name="connsiteY0" fmla="*/ 693314 h 1553626"/>
                  <a:gd name="connsiteX1" fmla="*/ 1183446 w 1534810"/>
                  <a:gd name="connsiteY1" fmla="*/ 1164 h 1553626"/>
                  <a:gd name="connsiteX2" fmla="*/ 1533918 w 1534810"/>
                  <a:gd name="connsiteY2" fmla="*/ 858022 h 1553626"/>
                  <a:gd name="connsiteX3" fmla="*/ 1487331 w 1534810"/>
                  <a:gd name="connsiteY3" fmla="*/ 1481231 h 1553626"/>
                  <a:gd name="connsiteX4" fmla="*/ 980460 w 1534810"/>
                  <a:gd name="connsiteY4" fmla="*/ 1457508 h 1553626"/>
                  <a:gd name="connsiteX5" fmla="*/ 385561 w 1534810"/>
                  <a:gd name="connsiteY5" fmla="*/ 1531317 h 1553626"/>
                  <a:gd name="connsiteX6" fmla="*/ 30921 w 1534810"/>
                  <a:gd name="connsiteY6" fmla="*/ 693314 h 1553626"/>
                  <a:gd name="connsiteX0" fmla="*/ 30689 w 1534578"/>
                  <a:gd name="connsiteY0" fmla="*/ 693314 h 1746684"/>
                  <a:gd name="connsiteX1" fmla="*/ 1183214 w 1534578"/>
                  <a:gd name="connsiteY1" fmla="*/ 1164 h 1746684"/>
                  <a:gd name="connsiteX2" fmla="*/ 1533686 w 1534578"/>
                  <a:gd name="connsiteY2" fmla="*/ 858022 h 1746684"/>
                  <a:gd name="connsiteX3" fmla="*/ 1487099 w 1534578"/>
                  <a:gd name="connsiteY3" fmla="*/ 1481231 h 1746684"/>
                  <a:gd name="connsiteX4" fmla="*/ 958954 w 1534578"/>
                  <a:gd name="connsiteY4" fmla="*/ 1741376 h 1746684"/>
                  <a:gd name="connsiteX5" fmla="*/ 385329 w 1534578"/>
                  <a:gd name="connsiteY5" fmla="*/ 1531317 h 1746684"/>
                  <a:gd name="connsiteX6" fmla="*/ 30689 w 1534578"/>
                  <a:gd name="connsiteY6" fmla="*/ 693314 h 1746684"/>
                  <a:gd name="connsiteX0" fmla="*/ 30689 w 1534578"/>
                  <a:gd name="connsiteY0" fmla="*/ 693314 h 1746683"/>
                  <a:gd name="connsiteX1" fmla="*/ 1183214 w 1534578"/>
                  <a:gd name="connsiteY1" fmla="*/ 1164 h 1746683"/>
                  <a:gd name="connsiteX2" fmla="*/ 1533686 w 1534578"/>
                  <a:gd name="connsiteY2" fmla="*/ 858022 h 1746683"/>
                  <a:gd name="connsiteX3" fmla="*/ 1487099 w 1534578"/>
                  <a:gd name="connsiteY3" fmla="*/ 1481231 h 1746683"/>
                  <a:gd name="connsiteX4" fmla="*/ 958954 w 1534578"/>
                  <a:gd name="connsiteY4" fmla="*/ 1741376 h 1746683"/>
                  <a:gd name="connsiteX5" fmla="*/ 385329 w 1534578"/>
                  <a:gd name="connsiteY5" fmla="*/ 1531317 h 1746683"/>
                  <a:gd name="connsiteX6" fmla="*/ 30689 w 1534578"/>
                  <a:gd name="connsiteY6" fmla="*/ 693314 h 1746683"/>
                  <a:gd name="connsiteX0" fmla="*/ 30689 w 1534578"/>
                  <a:gd name="connsiteY0" fmla="*/ 693314 h 1746683"/>
                  <a:gd name="connsiteX1" fmla="*/ 1183214 w 1534578"/>
                  <a:gd name="connsiteY1" fmla="*/ 1164 h 1746683"/>
                  <a:gd name="connsiteX2" fmla="*/ 1533686 w 1534578"/>
                  <a:gd name="connsiteY2" fmla="*/ 858022 h 1746683"/>
                  <a:gd name="connsiteX3" fmla="*/ 1487099 w 1534578"/>
                  <a:gd name="connsiteY3" fmla="*/ 1481231 h 1746683"/>
                  <a:gd name="connsiteX4" fmla="*/ 958954 w 1534578"/>
                  <a:gd name="connsiteY4" fmla="*/ 1741376 h 1746683"/>
                  <a:gd name="connsiteX5" fmla="*/ 385329 w 1534578"/>
                  <a:gd name="connsiteY5" fmla="*/ 1531317 h 1746683"/>
                  <a:gd name="connsiteX6" fmla="*/ 30689 w 1534578"/>
                  <a:gd name="connsiteY6" fmla="*/ 693314 h 1746683"/>
                  <a:gd name="connsiteX0" fmla="*/ 30267 w 1534156"/>
                  <a:gd name="connsiteY0" fmla="*/ 693314 h 1756251"/>
                  <a:gd name="connsiteX1" fmla="*/ 1182792 w 1534156"/>
                  <a:gd name="connsiteY1" fmla="*/ 1164 h 1756251"/>
                  <a:gd name="connsiteX2" fmla="*/ 1533264 w 1534156"/>
                  <a:gd name="connsiteY2" fmla="*/ 858022 h 1756251"/>
                  <a:gd name="connsiteX3" fmla="*/ 1486677 w 1534156"/>
                  <a:gd name="connsiteY3" fmla="*/ 1481231 h 1756251"/>
                  <a:gd name="connsiteX4" fmla="*/ 918959 w 1534156"/>
                  <a:gd name="connsiteY4" fmla="*/ 1751224 h 1756251"/>
                  <a:gd name="connsiteX5" fmla="*/ 384907 w 1534156"/>
                  <a:gd name="connsiteY5" fmla="*/ 1531317 h 1756251"/>
                  <a:gd name="connsiteX6" fmla="*/ 30267 w 1534156"/>
                  <a:gd name="connsiteY6" fmla="*/ 693314 h 1756251"/>
                  <a:gd name="connsiteX0" fmla="*/ 30267 w 1534156"/>
                  <a:gd name="connsiteY0" fmla="*/ 693314 h 1751224"/>
                  <a:gd name="connsiteX1" fmla="*/ 1182792 w 1534156"/>
                  <a:gd name="connsiteY1" fmla="*/ 1164 h 1751224"/>
                  <a:gd name="connsiteX2" fmla="*/ 1533264 w 1534156"/>
                  <a:gd name="connsiteY2" fmla="*/ 858022 h 1751224"/>
                  <a:gd name="connsiteX3" fmla="*/ 1486677 w 1534156"/>
                  <a:gd name="connsiteY3" fmla="*/ 1481231 h 1751224"/>
                  <a:gd name="connsiteX4" fmla="*/ 918959 w 1534156"/>
                  <a:gd name="connsiteY4" fmla="*/ 1751224 h 1751224"/>
                  <a:gd name="connsiteX5" fmla="*/ 384907 w 1534156"/>
                  <a:gd name="connsiteY5" fmla="*/ 1531317 h 1751224"/>
                  <a:gd name="connsiteX6" fmla="*/ 30267 w 1534156"/>
                  <a:gd name="connsiteY6" fmla="*/ 693314 h 1751224"/>
                  <a:gd name="connsiteX0" fmla="*/ 30267 w 1534156"/>
                  <a:gd name="connsiteY0" fmla="*/ 693314 h 1751224"/>
                  <a:gd name="connsiteX1" fmla="*/ 1182792 w 1534156"/>
                  <a:gd name="connsiteY1" fmla="*/ 1164 h 1751224"/>
                  <a:gd name="connsiteX2" fmla="*/ 1533264 w 1534156"/>
                  <a:gd name="connsiteY2" fmla="*/ 858022 h 1751224"/>
                  <a:gd name="connsiteX3" fmla="*/ 1486677 w 1534156"/>
                  <a:gd name="connsiteY3" fmla="*/ 1481231 h 1751224"/>
                  <a:gd name="connsiteX4" fmla="*/ 918959 w 1534156"/>
                  <a:gd name="connsiteY4" fmla="*/ 1751224 h 1751224"/>
                  <a:gd name="connsiteX5" fmla="*/ 384907 w 1534156"/>
                  <a:gd name="connsiteY5" fmla="*/ 1531317 h 1751224"/>
                  <a:gd name="connsiteX6" fmla="*/ 30267 w 1534156"/>
                  <a:gd name="connsiteY6" fmla="*/ 693314 h 1751224"/>
                  <a:gd name="connsiteX0" fmla="*/ 18980 w 1522869"/>
                  <a:gd name="connsiteY0" fmla="*/ 693283 h 1751193"/>
                  <a:gd name="connsiteX1" fmla="*/ 1171505 w 1522869"/>
                  <a:gd name="connsiteY1" fmla="*/ 1133 h 1751193"/>
                  <a:gd name="connsiteX2" fmla="*/ 1521977 w 1522869"/>
                  <a:gd name="connsiteY2" fmla="*/ 857991 h 1751193"/>
                  <a:gd name="connsiteX3" fmla="*/ 1475390 w 1522869"/>
                  <a:gd name="connsiteY3" fmla="*/ 1481200 h 1751193"/>
                  <a:gd name="connsiteX4" fmla="*/ 907672 w 1522869"/>
                  <a:gd name="connsiteY4" fmla="*/ 1751193 h 1751193"/>
                  <a:gd name="connsiteX5" fmla="*/ 485824 w 1522869"/>
                  <a:gd name="connsiteY5" fmla="*/ 1447182 h 1751193"/>
                  <a:gd name="connsiteX6" fmla="*/ 18980 w 1522869"/>
                  <a:gd name="connsiteY6" fmla="*/ 693283 h 1751193"/>
                  <a:gd name="connsiteX0" fmla="*/ 20865 w 1468327"/>
                  <a:gd name="connsiteY0" fmla="*/ 470084 h 1759731"/>
                  <a:gd name="connsiteX1" fmla="*/ 1117023 w 1468327"/>
                  <a:gd name="connsiteY1" fmla="*/ 9671 h 1759731"/>
                  <a:gd name="connsiteX2" fmla="*/ 1467495 w 1468327"/>
                  <a:gd name="connsiteY2" fmla="*/ 866529 h 1759731"/>
                  <a:gd name="connsiteX3" fmla="*/ 1420908 w 1468327"/>
                  <a:gd name="connsiteY3" fmla="*/ 1489738 h 1759731"/>
                  <a:gd name="connsiteX4" fmla="*/ 853190 w 1468327"/>
                  <a:gd name="connsiteY4" fmla="*/ 1759731 h 1759731"/>
                  <a:gd name="connsiteX5" fmla="*/ 431342 w 1468327"/>
                  <a:gd name="connsiteY5" fmla="*/ 1455720 h 1759731"/>
                  <a:gd name="connsiteX6" fmla="*/ 20865 w 1468327"/>
                  <a:gd name="connsiteY6" fmla="*/ 470084 h 1759731"/>
                  <a:gd name="connsiteX0" fmla="*/ 32594 w 1480056"/>
                  <a:gd name="connsiteY0" fmla="*/ 470084 h 1759731"/>
                  <a:gd name="connsiteX1" fmla="*/ 1128752 w 1480056"/>
                  <a:gd name="connsiteY1" fmla="*/ 9671 h 1759731"/>
                  <a:gd name="connsiteX2" fmla="*/ 1479224 w 1480056"/>
                  <a:gd name="connsiteY2" fmla="*/ 866529 h 1759731"/>
                  <a:gd name="connsiteX3" fmla="*/ 1432637 w 1480056"/>
                  <a:gd name="connsiteY3" fmla="*/ 1489738 h 1759731"/>
                  <a:gd name="connsiteX4" fmla="*/ 864919 w 1480056"/>
                  <a:gd name="connsiteY4" fmla="*/ 1759731 h 1759731"/>
                  <a:gd name="connsiteX5" fmla="*/ 443071 w 1480056"/>
                  <a:gd name="connsiteY5" fmla="*/ 1455720 h 1759731"/>
                  <a:gd name="connsiteX6" fmla="*/ 32594 w 1480056"/>
                  <a:gd name="connsiteY6" fmla="*/ 470084 h 1759731"/>
                  <a:gd name="connsiteX0" fmla="*/ 20462 w 1479112"/>
                  <a:gd name="connsiteY0" fmla="*/ 597624 h 1753396"/>
                  <a:gd name="connsiteX1" fmla="*/ 1127796 w 1479112"/>
                  <a:gd name="connsiteY1" fmla="*/ 3336 h 1753396"/>
                  <a:gd name="connsiteX2" fmla="*/ 1478268 w 1479112"/>
                  <a:gd name="connsiteY2" fmla="*/ 860194 h 1753396"/>
                  <a:gd name="connsiteX3" fmla="*/ 1431681 w 1479112"/>
                  <a:gd name="connsiteY3" fmla="*/ 1483403 h 1753396"/>
                  <a:gd name="connsiteX4" fmla="*/ 863963 w 1479112"/>
                  <a:gd name="connsiteY4" fmla="*/ 1753396 h 1753396"/>
                  <a:gd name="connsiteX5" fmla="*/ 442115 w 1479112"/>
                  <a:gd name="connsiteY5" fmla="*/ 1449385 h 1753396"/>
                  <a:gd name="connsiteX6" fmla="*/ 20462 w 1479112"/>
                  <a:gd name="connsiteY6" fmla="*/ 597624 h 1753396"/>
                  <a:gd name="connsiteX0" fmla="*/ 38947 w 1497596"/>
                  <a:gd name="connsiteY0" fmla="*/ 597429 h 1753201"/>
                  <a:gd name="connsiteX1" fmla="*/ 1146281 w 1497596"/>
                  <a:gd name="connsiteY1" fmla="*/ 3141 h 1753201"/>
                  <a:gd name="connsiteX2" fmla="*/ 1496753 w 1497596"/>
                  <a:gd name="connsiteY2" fmla="*/ 859999 h 1753201"/>
                  <a:gd name="connsiteX3" fmla="*/ 1450166 w 1497596"/>
                  <a:gd name="connsiteY3" fmla="*/ 1483208 h 1753201"/>
                  <a:gd name="connsiteX4" fmla="*/ 882448 w 1497596"/>
                  <a:gd name="connsiteY4" fmla="*/ 1753201 h 1753201"/>
                  <a:gd name="connsiteX5" fmla="*/ 460600 w 1497596"/>
                  <a:gd name="connsiteY5" fmla="*/ 1449190 h 1753201"/>
                  <a:gd name="connsiteX6" fmla="*/ 38947 w 1497596"/>
                  <a:gd name="connsiteY6" fmla="*/ 597429 h 1753201"/>
                  <a:gd name="connsiteX0" fmla="*/ 51100 w 1509749"/>
                  <a:gd name="connsiteY0" fmla="*/ 597429 h 1753201"/>
                  <a:gd name="connsiteX1" fmla="*/ 1158434 w 1509749"/>
                  <a:gd name="connsiteY1" fmla="*/ 3141 h 1753201"/>
                  <a:gd name="connsiteX2" fmla="*/ 1508906 w 1509749"/>
                  <a:gd name="connsiteY2" fmla="*/ 859999 h 1753201"/>
                  <a:gd name="connsiteX3" fmla="*/ 1462319 w 1509749"/>
                  <a:gd name="connsiteY3" fmla="*/ 1483208 h 1753201"/>
                  <a:gd name="connsiteX4" fmla="*/ 894601 w 1509749"/>
                  <a:gd name="connsiteY4" fmla="*/ 1753201 h 1753201"/>
                  <a:gd name="connsiteX5" fmla="*/ 472753 w 1509749"/>
                  <a:gd name="connsiteY5" fmla="*/ 1449190 h 1753201"/>
                  <a:gd name="connsiteX6" fmla="*/ 51100 w 1509749"/>
                  <a:gd name="connsiteY6" fmla="*/ 597429 h 1753201"/>
                  <a:gd name="connsiteX0" fmla="*/ 44787 w 1411735"/>
                  <a:gd name="connsiteY0" fmla="*/ 640410 h 1752097"/>
                  <a:gd name="connsiteX1" fmla="*/ 1060503 w 1411735"/>
                  <a:gd name="connsiteY1" fmla="*/ 2037 h 1752097"/>
                  <a:gd name="connsiteX2" fmla="*/ 1410975 w 1411735"/>
                  <a:gd name="connsiteY2" fmla="*/ 858895 h 1752097"/>
                  <a:gd name="connsiteX3" fmla="*/ 1364388 w 1411735"/>
                  <a:gd name="connsiteY3" fmla="*/ 1482104 h 1752097"/>
                  <a:gd name="connsiteX4" fmla="*/ 796670 w 1411735"/>
                  <a:gd name="connsiteY4" fmla="*/ 1752097 h 1752097"/>
                  <a:gd name="connsiteX5" fmla="*/ 374822 w 1411735"/>
                  <a:gd name="connsiteY5" fmla="*/ 1448086 h 1752097"/>
                  <a:gd name="connsiteX6" fmla="*/ 44787 w 1411735"/>
                  <a:gd name="connsiteY6" fmla="*/ 640410 h 1752097"/>
                  <a:gd name="connsiteX0" fmla="*/ 28065 w 1395012"/>
                  <a:gd name="connsiteY0" fmla="*/ 640438 h 1752125"/>
                  <a:gd name="connsiteX1" fmla="*/ 1043781 w 1395012"/>
                  <a:gd name="connsiteY1" fmla="*/ 2065 h 1752125"/>
                  <a:gd name="connsiteX2" fmla="*/ 1394253 w 1395012"/>
                  <a:gd name="connsiteY2" fmla="*/ 858923 h 1752125"/>
                  <a:gd name="connsiteX3" fmla="*/ 1347666 w 1395012"/>
                  <a:gd name="connsiteY3" fmla="*/ 1482132 h 1752125"/>
                  <a:gd name="connsiteX4" fmla="*/ 779948 w 1395012"/>
                  <a:gd name="connsiteY4" fmla="*/ 1752125 h 1752125"/>
                  <a:gd name="connsiteX5" fmla="*/ 326875 w 1395012"/>
                  <a:gd name="connsiteY5" fmla="*/ 1324791 h 1752125"/>
                  <a:gd name="connsiteX6" fmla="*/ 28065 w 1395012"/>
                  <a:gd name="connsiteY6" fmla="*/ 640438 h 1752125"/>
                  <a:gd name="connsiteX0" fmla="*/ 28248 w 1395195"/>
                  <a:gd name="connsiteY0" fmla="*/ 640438 h 1702564"/>
                  <a:gd name="connsiteX1" fmla="*/ 1043964 w 1395195"/>
                  <a:gd name="connsiteY1" fmla="*/ 2065 h 1702564"/>
                  <a:gd name="connsiteX2" fmla="*/ 1394436 w 1395195"/>
                  <a:gd name="connsiteY2" fmla="*/ 858923 h 1702564"/>
                  <a:gd name="connsiteX3" fmla="*/ 1347849 w 1395195"/>
                  <a:gd name="connsiteY3" fmla="*/ 1482132 h 1702564"/>
                  <a:gd name="connsiteX4" fmla="*/ 796527 w 1395195"/>
                  <a:gd name="connsiteY4" fmla="*/ 1702564 h 1702564"/>
                  <a:gd name="connsiteX5" fmla="*/ 327058 w 1395195"/>
                  <a:gd name="connsiteY5" fmla="*/ 1324791 h 1702564"/>
                  <a:gd name="connsiteX6" fmla="*/ 28248 w 1395195"/>
                  <a:gd name="connsiteY6" fmla="*/ 640438 h 1702564"/>
                  <a:gd name="connsiteX0" fmla="*/ 33653 w 1400600"/>
                  <a:gd name="connsiteY0" fmla="*/ 640438 h 1702564"/>
                  <a:gd name="connsiteX1" fmla="*/ 1049369 w 1400600"/>
                  <a:gd name="connsiteY1" fmla="*/ 2065 h 1702564"/>
                  <a:gd name="connsiteX2" fmla="*/ 1399841 w 1400600"/>
                  <a:gd name="connsiteY2" fmla="*/ 858923 h 1702564"/>
                  <a:gd name="connsiteX3" fmla="*/ 1353254 w 1400600"/>
                  <a:gd name="connsiteY3" fmla="*/ 1482132 h 1702564"/>
                  <a:gd name="connsiteX4" fmla="*/ 801932 w 1400600"/>
                  <a:gd name="connsiteY4" fmla="*/ 1702564 h 1702564"/>
                  <a:gd name="connsiteX5" fmla="*/ 332463 w 1400600"/>
                  <a:gd name="connsiteY5" fmla="*/ 1324791 h 1702564"/>
                  <a:gd name="connsiteX6" fmla="*/ 33653 w 1400600"/>
                  <a:gd name="connsiteY6" fmla="*/ 640438 h 1702564"/>
                  <a:gd name="connsiteX0" fmla="*/ 24340 w 1391287"/>
                  <a:gd name="connsiteY0" fmla="*/ 640517 h 1702643"/>
                  <a:gd name="connsiteX1" fmla="*/ 1040056 w 1391287"/>
                  <a:gd name="connsiteY1" fmla="*/ 2144 h 1702643"/>
                  <a:gd name="connsiteX2" fmla="*/ 1390528 w 1391287"/>
                  <a:gd name="connsiteY2" fmla="*/ 859002 h 1702643"/>
                  <a:gd name="connsiteX3" fmla="*/ 1343941 w 1391287"/>
                  <a:gd name="connsiteY3" fmla="*/ 1482211 h 1702643"/>
                  <a:gd name="connsiteX4" fmla="*/ 792619 w 1391287"/>
                  <a:gd name="connsiteY4" fmla="*/ 1702643 h 1702643"/>
                  <a:gd name="connsiteX5" fmla="*/ 389559 w 1391287"/>
                  <a:gd name="connsiteY5" fmla="*/ 1434088 h 1702643"/>
                  <a:gd name="connsiteX6" fmla="*/ 24340 w 1391287"/>
                  <a:gd name="connsiteY6" fmla="*/ 640517 h 1702643"/>
                  <a:gd name="connsiteX0" fmla="*/ 33507 w 1400454"/>
                  <a:gd name="connsiteY0" fmla="*/ 640517 h 1702643"/>
                  <a:gd name="connsiteX1" fmla="*/ 1049223 w 1400454"/>
                  <a:gd name="connsiteY1" fmla="*/ 2144 h 1702643"/>
                  <a:gd name="connsiteX2" fmla="*/ 1399695 w 1400454"/>
                  <a:gd name="connsiteY2" fmla="*/ 859002 h 1702643"/>
                  <a:gd name="connsiteX3" fmla="*/ 1353108 w 1400454"/>
                  <a:gd name="connsiteY3" fmla="*/ 1482211 h 1702643"/>
                  <a:gd name="connsiteX4" fmla="*/ 801786 w 1400454"/>
                  <a:gd name="connsiteY4" fmla="*/ 1702643 h 1702643"/>
                  <a:gd name="connsiteX5" fmla="*/ 398726 w 1400454"/>
                  <a:gd name="connsiteY5" fmla="*/ 1434088 h 1702643"/>
                  <a:gd name="connsiteX6" fmla="*/ 33507 w 1400454"/>
                  <a:gd name="connsiteY6" fmla="*/ 640517 h 1702643"/>
                  <a:gd name="connsiteX0" fmla="*/ 20343 w 1387290"/>
                  <a:gd name="connsiteY0" fmla="*/ 640517 h 1681294"/>
                  <a:gd name="connsiteX1" fmla="*/ 1036059 w 1387290"/>
                  <a:gd name="connsiteY1" fmla="*/ 2144 h 1681294"/>
                  <a:gd name="connsiteX2" fmla="*/ 1386531 w 1387290"/>
                  <a:gd name="connsiteY2" fmla="*/ 859002 h 1681294"/>
                  <a:gd name="connsiteX3" fmla="*/ 1339944 w 1387290"/>
                  <a:gd name="connsiteY3" fmla="*/ 1482211 h 1681294"/>
                  <a:gd name="connsiteX4" fmla="*/ 734650 w 1387290"/>
                  <a:gd name="connsiteY4" fmla="*/ 1681294 h 1681294"/>
                  <a:gd name="connsiteX5" fmla="*/ 385562 w 1387290"/>
                  <a:gd name="connsiteY5" fmla="*/ 1434088 h 1681294"/>
                  <a:gd name="connsiteX6" fmla="*/ 20343 w 1387290"/>
                  <a:gd name="connsiteY6" fmla="*/ 640517 h 1681294"/>
                  <a:gd name="connsiteX0" fmla="*/ 32857 w 1399804"/>
                  <a:gd name="connsiteY0" fmla="*/ 640517 h 1681294"/>
                  <a:gd name="connsiteX1" fmla="*/ 1048573 w 1399804"/>
                  <a:gd name="connsiteY1" fmla="*/ 2144 h 1681294"/>
                  <a:gd name="connsiteX2" fmla="*/ 1399045 w 1399804"/>
                  <a:gd name="connsiteY2" fmla="*/ 859002 h 1681294"/>
                  <a:gd name="connsiteX3" fmla="*/ 1352458 w 1399804"/>
                  <a:gd name="connsiteY3" fmla="*/ 1482211 h 1681294"/>
                  <a:gd name="connsiteX4" fmla="*/ 747164 w 1399804"/>
                  <a:gd name="connsiteY4" fmla="*/ 1681294 h 1681294"/>
                  <a:gd name="connsiteX5" fmla="*/ 398076 w 1399804"/>
                  <a:gd name="connsiteY5" fmla="*/ 1434088 h 1681294"/>
                  <a:gd name="connsiteX6" fmla="*/ 32857 w 1399804"/>
                  <a:gd name="connsiteY6" fmla="*/ 640517 h 1681294"/>
                  <a:gd name="connsiteX0" fmla="*/ 32857 w 1399804"/>
                  <a:gd name="connsiteY0" fmla="*/ 640517 h 1681294"/>
                  <a:gd name="connsiteX1" fmla="*/ 1048573 w 1399804"/>
                  <a:gd name="connsiteY1" fmla="*/ 2144 h 1681294"/>
                  <a:gd name="connsiteX2" fmla="*/ 1399045 w 1399804"/>
                  <a:gd name="connsiteY2" fmla="*/ 859002 h 1681294"/>
                  <a:gd name="connsiteX3" fmla="*/ 1352458 w 1399804"/>
                  <a:gd name="connsiteY3" fmla="*/ 1482211 h 1681294"/>
                  <a:gd name="connsiteX4" fmla="*/ 747164 w 1399804"/>
                  <a:gd name="connsiteY4" fmla="*/ 1681294 h 1681294"/>
                  <a:gd name="connsiteX5" fmla="*/ 398076 w 1399804"/>
                  <a:gd name="connsiteY5" fmla="*/ 1434088 h 1681294"/>
                  <a:gd name="connsiteX6" fmla="*/ 32857 w 1399804"/>
                  <a:gd name="connsiteY6" fmla="*/ 640517 h 1681294"/>
                  <a:gd name="connsiteX0" fmla="*/ 32857 w 1483035"/>
                  <a:gd name="connsiteY0" fmla="*/ 640517 h 1681294"/>
                  <a:gd name="connsiteX1" fmla="*/ 1048573 w 1483035"/>
                  <a:gd name="connsiteY1" fmla="*/ 2144 h 1681294"/>
                  <a:gd name="connsiteX2" fmla="*/ 1399045 w 1483035"/>
                  <a:gd name="connsiteY2" fmla="*/ 859002 h 1681294"/>
                  <a:gd name="connsiteX3" fmla="*/ 1465458 w 1483035"/>
                  <a:gd name="connsiteY3" fmla="*/ 1502247 h 1681294"/>
                  <a:gd name="connsiteX4" fmla="*/ 747164 w 1483035"/>
                  <a:gd name="connsiteY4" fmla="*/ 1681294 h 1681294"/>
                  <a:gd name="connsiteX5" fmla="*/ 398076 w 1483035"/>
                  <a:gd name="connsiteY5" fmla="*/ 1434088 h 1681294"/>
                  <a:gd name="connsiteX6" fmla="*/ 32857 w 1483035"/>
                  <a:gd name="connsiteY6" fmla="*/ 640517 h 1681294"/>
                  <a:gd name="connsiteX0" fmla="*/ 32857 w 1489472"/>
                  <a:gd name="connsiteY0" fmla="*/ 639739 h 1680516"/>
                  <a:gd name="connsiteX1" fmla="*/ 1048573 w 1489472"/>
                  <a:gd name="connsiteY1" fmla="*/ 1366 h 1680516"/>
                  <a:gd name="connsiteX2" fmla="*/ 1468181 w 1489472"/>
                  <a:gd name="connsiteY2" fmla="*/ 811590 h 1680516"/>
                  <a:gd name="connsiteX3" fmla="*/ 1465458 w 1489472"/>
                  <a:gd name="connsiteY3" fmla="*/ 1501469 h 1680516"/>
                  <a:gd name="connsiteX4" fmla="*/ 747164 w 1489472"/>
                  <a:gd name="connsiteY4" fmla="*/ 1680516 h 1680516"/>
                  <a:gd name="connsiteX5" fmla="*/ 398076 w 1489472"/>
                  <a:gd name="connsiteY5" fmla="*/ 1433310 h 1680516"/>
                  <a:gd name="connsiteX6" fmla="*/ 32857 w 1489472"/>
                  <a:gd name="connsiteY6" fmla="*/ 639739 h 1680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9472" h="1680516">
                    <a:moveTo>
                      <a:pt x="32857" y="639739"/>
                    </a:moveTo>
                    <a:cubicBezTo>
                      <a:pt x="141273" y="401082"/>
                      <a:pt x="809352" y="-27276"/>
                      <a:pt x="1048573" y="1366"/>
                    </a:cubicBezTo>
                    <a:cubicBezTo>
                      <a:pt x="1287794" y="30008"/>
                      <a:pt x="1480352" y="566057"/>
                      <a:pt x="1468181" y="811590"/>
                    </a:cubicBezTo>
                    <a:cubicBezTo>
                      <a:pt x="1201894" y="1253795"/>
                      <a:pt x="1585628" y="1356648"/>
                      <a:pt x="1465458" y="1501469"/>
                    </a:cubicBezTo>
                    <a:cubicBezTo>
                      <a:pt x="1345289" y="1646290"/>
                      <a:pt x="1115620" y="1649974"/>
                      <a:pt x="747164" y="1680516"/>
                    </a:cubicBezTo>
                    <a:cubicBezTo>
                      <a:pt x="811300" y="1187053"/>
                      <a:pt x="702061" y="1376150"/>
                      <a:pt x="398076" y="1433310"/>
                    </a:cubicBezTo>
                    <a:cubicBezTo>
                      <a:pt x="94091" y="1490470"/>
                      <a:pt x="-75559" y="878396"/>
                      <a:pt x="32857" y="63973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7" name="Group 666"/>
            <p:cNvGrpSpPr/>
            <p:nvPr/>
          </p:nvGrpSpPr>
          <p:grpSpPr>
            <a:xfrm>
              <a:off x="12636106" y="1731126"/>
              <a:ext cx="5388089" cy="3679017"/>
              <a:chOff x="12528370" y="1043224"/>
              <a:chExt cx="6413675" cy="4379291"/>
            </a:xfrm>
          </p:grpSpPr>
          <p:grpSp>
            <p:nvGrpSpPr>
              <p:cNvPr id="668" name="Group 667"/>
              <p:cNvGrpSpPr/>
              <p:nvPr/>
            </p:nvGrpSpPr>
            <p:grpSpPr>
              <a:xfrm>
                <a:off x="16249174" y="2304008"/>
                <a:ext cx="2639811" cy="2192115"/>
                <a:chOff x="6846693" y="2598669"/>
                <a:chExt cx="2639811" cy="2192115"/>
              </a:xfrm>
            </p:grpSpPr>
            <p:sp>
              <p:nvSpPr>
                <p:cNvPr id="697" name="Oval 45"/>
                <p:cNvSpPr/>
                <p:nvPr/>
              </p:nvSpPr>
              <p:spPr>
                <a:xfrm rot="21337347">
                  <a:off x="6846693" y="3476265"/>
                  <a:ext cx="541482" cy="704876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8" name="Oval 45"/>
                <p:cNvSpPr/>
                <p:nvPr/>
              </p:nvSpPr>
              <p:spPr>
                <a:xfrm rot="20845815">
                  <a:off x="7025463" y="4025682"/>
                  <a:ext cx="477033" cy="620979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9" name="Oval 45"/>
                <p:cNvSpPr/>
                <p:nvPr/>
              </p:nvSpPr>
              <p:spPr>
                <a:xfrm rot="18239706">
                  <a:off x="7371248" y="4301809"/>
                  <a:ext cx="420855" cy="547849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0" name="Oval 45"/>
                <p:cNvSpPr/>
                <p:nvPr/>
              </p:nvSpPr>
              <p:spPr>
                <a:xfrm rot="16461675">
                  <a:off x="7780595" y="4322030"/>
                  <a:ext cx="407302" cy="530206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1" name="Oval 45"/>
                <p:cNvSpPr/>
                <p:nvPr/>
              </p:nvSpPr>
              <p:spPr>
                <a:xfrm rot="15230242">
                  <a:off x="8184410" y="4199361"/>
                  <a:ext cx="363769" cy="473537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2" name="Oval 45"/>
                <p:cNvSpPr/>
                <p:nvPr/>
              </p:nvSpPr>
              <p:spPr>
                <a:xfrm rot="14476485">
                  <a:off x="8519520" y="4003711"/>
                  <a:ext cx="318138" cy="414137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3" name="Oval 45"/>
                <p:cNvSpPr/>
                <p:nvPr/>
              </p:nvSpPr>
              <p:spPr>
                <a:xfrm rot="13333398">
                  <a:off x="8733373" y="3763819"/>
                  <a:ext cx="287444" cy="374181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4" name="Oval 45"/>
                <p:cNvSpPr/>
                <p:nvPr/>
              </p:nvSpPr>
              <p:spPr>
                <a:xfrm rot="13209685">
                  <a:off x="8904100" y="3540937"/>
                  <a:ext cx="238446" cy="310398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5" name="Oval 45"/>
                <p:cNvSpPr/>
                <p:nvPr/>
              </p:nvSpPr>
              <p:spPr>
                <a:xfrm rot="13209685">
                  <a:off x="9053563" y="3344349"/>
                  <a:ext cx="196915" cy="256335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6" name="Oval 45"/>
                <p:cNvSpPr/>
                <p:nvPr/>
              </p:nvSpPr>
              <p:spPr>
                <a:xfrm rot="13209685">
                  <a:off x="9161539" y="3160783"/>
                  <a:ext cx="173189" cy="225450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7" name="Oval 45"/>
                <p:cNvSpPr/>
                <p:nvPr/>
              </p:nvSpPr>
              <p:spPr>
                <a:xfrm rot="12886980">
                  <a:off x="9235340" y="3001905"/>
                  <a:ext cx="149171" cy="194184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8" name="Oval 45"/>
                <p:cNvSpPr/>
                <p:nvPr/>
              </p:nvSpPr>
              <p:spPr>
                <a:xfrm rot="12280035">
                  <a:off x="9292755" y="2839671"/>
                  <a:ext cx="142456" cy="185443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9" name="Oval 45"/>
                <p:cNvSpPr/>
                <p:nvPr/>
              </p:nvSpPr>
              <p:spPr>
                <a:xfrm rot="12280035">
                  <a:off x="9342145" y="2700273"/>
                  <a:ext cx="119617" cy="155712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0" name="Oval 45"/>
                <p:cNvSpPr/>
                <p:nvPr/>
              </p:nvSpPr>
              <p:spPr>
                <a:xfrm rot="12280035">
                  <a:off x="9394336" y="2598669"/>
                  <a:ext cx="92168" cy="119980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69" name="Group 668"/>
              <p:cNvGrpSpPr/>
              <p:nvPr/>
            </p:nvGrpSpPr>
            <p:grpSpPr>
              <a:xfrm rot="434334" flipH="1">
                <a:off x="12528370" y="1345574"/>
                <a:ext cx="2803358" cy="2798170"/>
                <a:chOff x="5942995" y="1597642"/>
                <a:chExt cx="2803358" cy="2798170"/>
              </a:xfrm>
            </p:grpSpPr>
            <p:sp>
              <p:nvSpPr>
                <p:cNvPr id="695" name="Oval 13"/>
                <p:cNvSpPr/>
                <p:nvPr/>
              </p:nvSpPr>
              <p:spPr>
                <a:xfrm>
                  <a:off x="6231063" y="2073518"/>
                  <a:ext cx="2487516" cy="2310735"/>
                </a:xfrm>
                <a:custGeom>
                  <a:avLst/>
                  <a:gdLst>
                    <a:gd name="connsiteX0" fmla="*/ 0 w 2139950"/>
                    <a:gd name="connsiteY0" fmla="*/ 1021751 h 2043501"/>
                    <a:gd name="connsiteX1" fmla="*/ 1069975 w 2139950"/>
                    <a:gd name="connsiteY1" fmla="*/ 0 h 2043501"/>
                    <a:gd name="connsiteX2" fmla="*/ 2139950 w 2139950"/>
                    <a:gd name="connsiteY2" fmla="*/ 1021751 h 2043501"/>
                    <a:gd name="connsiteX3" fmla="*/ 1069975 w 2139950"/>
                    <a:gd name="connsiteY3" fmla="*/ 2043502 h 2043501"/>
                    <a:gd name="connsiteX4" fmla="*/ 0 w 2139950"/>
                    <a:gd name="connsiteY4" fmla="*/ 1021751 h 2043501"/>
                    <a:gd name="connsiteX0" fmla="*/ 498930 w 2638880"/>
                    <a:gd name="connsiteY0" fmla="*/ 1104301 h 2126052"/>
                    <a:gd name="connsiteX1" fmla="*/ 248105 w 2638880"/>
                    <a:gd name="connsiteY1" fmla="*/ 0 h 2126052"/>
                    <a:gd name="connsiteX2" fmla="*/ 2638880 w 2638880"/>
                    <a:gd name="connsiteY2" fmla="*/ 1104301 h 2126052"/>
                    <a:gd name="connsiteX3" fmla="*/ 1568905 w 2638880"/>
                    <a:gd name="connsiteY3" fmla="*/ 2126052 h 2126052"/>
                    <a:gd name="connsiteX4" fmla="*/ 498930 w 2638880"/>
                    <a:gd name="connsiteY4" fmla="*/ 1104301 h 2126052"/>
                    <a:gd name="connsiteX0" fmla="*/ 445646 w 2585596"/>
                    <a:gd name="connsiteY0" fmla="*/ 1106686 h 2128437"/>
                    <a:gd name="connsiteX1" fmla="*/ 194821 w 2585596"/>
                    <a:gd name="connsiteY1" fmla="*/ 2385 h 2128437"/>
                    <a:gd name="connsiteX2" fmla="*/ 2585596 w 2585596"/>
                    <a:gd name="connsiteY2" fmla="*/ 1106686 h 2128437"/>
                    <a:gd name="connsiteX3" fmla="*/ 1515621 w 2585596"/>
                    <a:gd name="connsiteY3" fmla="*/ 2128437 h 2128437"/>
                    <a:gd name="connsiteX4" fmla="*/ 445646 w 2585596"/>
                    <a:gd name="connsiteY4" fmla="*/ 1106686 h 2128437"/>
                    <a:gd name="connsiteX0" fmla="*/ 307816 w 1422301"/>
                    <a:gd name="connsiteY0" fmla="*/ 1107130 h 2130364"/>
                    <a:gd name="connsiteX1" fmla="*/ 56991 w 1422301"/>
                    <a:gd name="connsiteY1" fmla="*/ 2829 h 2130364"/>
                    <a:gd name="connsiteX2" fmla="*/ 1234916 w 1422301"/>
                    <a:gd name="connsiteY2" fmla="*/ 878530 h 2130364"/>
                    <a:gd name="connsiteX3" fmla="*/ 1377791 w 1422301"/>
                    <a:gd name="connsiteY3" fmla="*/ 2128881 h 2130364"/>
                    <a:gd name="connsiteX4" fmla="*/ 307816 w 1422301"/>
                    <a:gd name="connsiteY4" fmla="*/ 1107130 h 2130364"/>
                    <a:gd name="connsiteX0" fmla="*/ 108456 w 1649783"/>
                    <a:gd name="connsiteY0" fmla="*/ 705775 h 2128406"/>
                    <a:gd name="connsiteX1" fmla="*/ 257681 w 1649783"/>
                    <a:gd name="connsiteY1" fmla="*/ 1524 h 2128406"/>
                    <a:gd name="connsiteX2" fmla="*/ 1435606 w 1649783"/>
                    <a:gd name="connsiteY2" fmla="*/ 877225 h 2128406"/>
                    <a:gd name="connsiteX3" fmla="*/ 1578481 w 1649783"/>
                    <a:gd name="connsiteY3" fmla="*/ 2127576 h 2128406"/>
                    <a:gd name="connsiteX4" fmla="*/ 108456 w 1649783"/>
                    <a:gd name="connsiteY4" fmla="*/ 705775 h 2128406"/>
                    <a:gd name="connsiteX0" fmla="*/ 108456 w 1662747"/>
                    <a:gd name="connsiteY0" fmla="*/ 716053 h 2138468"/>
                    <a:gd name="connsiteX1" fmla="*/ 257681 w 1662747"/>
                    <a:gd name="connsiteY1" fmla="*/ 11802 h 2138468"/>
                    <a:gd name="connsiteX2" fmla="*/ 1037874 w 1662747"/>
                    <a:gd name="connsiteY2" fmla="*/ 318877 h 2138468"/>
                    <a:gd name="connsiteX3" fmla="*/ 1435606 w 1662747"/>
                    <a:gd name="connsiteY3" fmla="*/ 887503 h 2138468"/>
                    <a:gd name="connsiteX4" fmla="*/ 1578481 w 1662747"/>
                    <a:gd name="connsiteY4" fmla="*/ 2137854 h 2138468"/>
                    <a:gd name="connsiteX5" fmla="*/ 108456 w 1662747"/>
                    <a:gd name="connsiteY5" fmla="*/ 716053 h 2138468"/>
                    <a:gd name="connsiteX0" fmla="*/ 107801 w 1662092"/>
                    <a:gd name="connsiteY0" fmla="*/ 752109 h 2174524"/>
                    <a:gd name="connsiteX1" fmla="*/ 257026 w 1662092"/>
                    <a:gd name="connsiteY1" fmla="*/ 47858 h 2174524"/>
                    <a:gd name="connsiteX2" fmla="*/ 1418219 w 1662092"/>
                    <a:gd name="connsiteY2" fmla="*/ 158083 h 2174524"/>
                    <a:gd name="connsiteX3" fmla="*/ 1434951 w 1662092"/>
                    <a:gd name="connsiteY3" fmla="*/ 923559 h 2174524"/>
                    <a:gd name="connsiteX4" fmla="*/ 1577826 w 1662092"/>
                    <a:gd name="connsiteY4" fmla="*/ 2173910 h 2174524"/>
                    <a:gd name="connsiteX5" fmla="*/ 107801 w 1662092"/>
                    <a:gd name="connsiteY5" fmla="*/ 752109 h 2174524"/>
                    <a:gd name="connsiteX0" fmla="*/ 107801 w 1662092"/>
                    <a:gd name="connsiteY0" fmla="*/ 718889 h 2141304"/>
                    <a:gd name="connsiteX1" fmla="*/ 257026 w 1662092"/>
                    <a:gd name="connsiteY1" fmla="*/ 14638 h 2141304"/>
                    <a:gd name="connsiteX2" fmla="*/ 1418219 w 1662092"/>
                    <a:gd name="connsiteY2" fmla="*/ 124863 h 2141304"/>
                    <a:gd name="connsiteX3" fmla="*/ 1434951 w 1662092"/>
                    <a:gd name="connsiteY3" fmla="*/ 890339 h 2141304"/>
                    <a:gd name="connsiteX4" fmla="*/ 1577826 w 1662092"/>
                    <a:gd name="connsiteY4" fmla="*/ 2140690 h 2141304"/>
                    <a:gd name="connsiteX5" fmla="*/ 107801 w 1662092"/>
                    <a:gd name="connsiteY5" fmla="*/ 718889 h 2141304"/>
                    <a:gd name="connsiteX0" fmla="*/ 107801 w 1662092"/>
                    <a:gd name="connsiteY0" fmla="*/ 719854 h 2142269"/>
                    <a:gd name="connsiteX1" fmla="*/ 257026 w 1662092"/>
                    <a:gd name="connsiteY1" fmla="*/ 15603 h 2142269"/>
                    <a:gd name="connsiteX2" fmla="*/ 1418219 w 1662092"/>
                    <a:gd name="connsiteY2" fmla="*/ 125828 h 2142269"/>
                    <a:gd name="connsiteX3" fmla="*/ 1434951 w 1662092"/>
                    <a:gd name="connsiteY3" fmla="*/ 891304 h 2142269"/>
                    <a:gd name="connsiteX4" fmla="*/ 1577826 w 1662092"/>
                    <a:gd name="connsiteY4" fmla="*/ 2141655 h 2142269"/>
                    <a:gd name="connsiteX5" fmla="*/ 107801 w 1662092"/>
                    <a:gd name="connsiteY5" fmla="*/ 719854 h 2142269"/>
                    <a:gd name="connsiteX0" fmla="*/ 119483 w 1673774"/>
                    <a:gd name="connsiteY0" fmla="*/ 664911 h 2087326"/>
                    <a:gd name="connsiteX1" fmla="*/ 236958 w 1673774"/>
                    <a:gd name="connsiteY1" fmla="*/ 17810 h 2087326"/>
                    <a:gd name="connsiteX2" fmla="*/ 1429901 w 1673774"/>
                    <a:gd name="connsiteY2" fmla="*/ 70885 h 2087326"/>
                    <a:gd name="connsiteX3" fmla="*/ 1446633 w 1673774"/>
                    <a:gd name="connsiteY3" fmla="*/ 836361 h 2087326"/>
                    <a:gd name="connsiteX4" fmla="*/ 1589508 w 1673774"/>
                    <a:gd name="connsiteY4" fmla="*/ 2086712 h 2087326"/>
                    <a:gd name="connsiteX5" fmla="*/ 119483 w 1673774"/>
                    <a:gd name="connsiteY5" fmla="*/ 664911 h 2087326"/>
                    <a:gd name="connsiteX0" fmla="*/ 119483 w 1673774"/>
                    <a:gd name="connsiteY0" fmla="*/ 667335 h 2089750"/>
                    <a:gd name="connsiteX1" fmla="*/ 236958 w 1673774"/>
                    <a:gd name="connsiteY1" fmla="*/ 20234 h 2089750"/>
                    <a:gd name="connsiteX2" fmla="*/ 1429901 w 1673774"/>
                    <a:gd name="connsiteY2" fmla="*/ 73309 h 2089750"/>
                    <a:gd name="connsiteX3" fmla="*/ 1446633 w 1673774"/>
                    <a:gd name="connsiteY3" fmla="*/ 838785 h 2089750"/>
                    <a:gd name="connsiteX4" fmla="*/ 1589508 w 1673774"/>
                    <a:gd name="connsiteY4" fmla="*/ 2089136 h 2089750"/>
                    <a:gd name="connsiteX5" fmla="*/ 119483 w 1673774"/>
                    <a:gd name="connsiteY5" fmla="*/ 667335 h 2089750"/>
                    <a:gd name="connsiteX0" fmla="*/ 119483 w 2093857"/>
                    <a:gd name="connsiteY0" fmla="*/ 667335 h 2089136"/>
                    <a:gd name="connsiteX1" fmla="*/ 236958 w 2093857"/>
                    <a:gd name="connsiteY1" fmla="*/ 20234 h 2089136"/>
                    <a:gd name="connsiteX2" fmla="*/ 1429901 w 2093857"/>
                    <a:gd name="connsiteY2" fmla="*/ 73309 h 2089136"/>
                    <a:gd name="connsiteX3" fmla="*/ 2075283 w 2093857"/>
                    <a:gd name="connsiteY3" fmla="*/ 660985 h 2089136"/>
                    <a:gd name="connsiteX4" fmla="*/ 1589508 w 2093857"/>
                    <a:gd name="connsiteY4" fmla="*/ 2089136 h 2089136"/>
                    <a:gd name="connsiteX5" fmla="*/ 119483 w 2093857"/>
                    <a:gd name="connsiteY5" fmla="*/ 667335 h 2089136"/>
                    <a:gd name="connsiteX0" fmla="*/ 119483 w 2075478"/>
                    <a:gd name="connsiteY0" fmla="*/ 685866 h 2107667"/>
                    <a:gd name="connsiteX1" fmla="*/ 236958 w 2075478"/>
                    <a:gd name="connsiteY1" fmla="*/ 38765 h 2107667"/>
                    <a:gd name="connsiteX2" fmla="*/ 1429901 w 2075478"/>
                    <a:gd name="connsiteY2" fmla="*/ 91840 h 2107667"/>
                    <a:gd name="connsiteX3" fmla="*/ 1645800 w 2075478"/>
                    <a:gd name="connsiteY3" fmla="*/ 244240 h 2107667"/>
                    <a:gd name="connsiteX4" fmla="*/ 2075283 w 2075478"/>
                    <a:gd name="connsiteY4" fmla="*/ 679516 h 2107667"/>
                    <a:gd name="connsiteX5" fmla="*/ 1589508 w 2075478"/>
                    <a:gd name="connsiteY5" fmla="*/ 2107667 h 2107667"/>
                    <a:gd name="connsiteX6" fmla="*/ 119483 w 2075478"/>
                    <a:gd name="connsiteY6" fmla="*/ 685866 h 2107667"/>
                    <a:gd name="connsiteX0" fmla="*/ 119483 w 2075464"/>
                    <a:gd name="connsiteY0" fmla="*/ 894686 h 2316487"/>
                    <a:gd name="connsiteX1" fmla="*/ 236958 w 2075464"/>
                    <a:gd name="connsiteY1" fmla="*/ 247585 h 2316487"/>
                    <a:gd name="connsiteX2" fmla="*/ 1429901 w 2075464"/>
                    <a:gd name="connsiteY2" fmla="*/ 300660 h 2316487"/>
                    <a:gd name="connsiteX3" fmla="*/ 1620400 w 2075464"/>
                    <a:gd name="connsiteY3" fmla="*/ 14910 h 2316487"/>
                    <a:gd name="connsiteX4" fmla="*/ 2075283 w 2075464"/>
                    <a:gd name="connsiteY4" fmla="*/ 888336 h 2316487"/>
                    <a:gd name="connsiteX5" fmla="*/ 1589508 w 2075464"/>
                    <a:gd name="connsiteY5" fmla="*/ 2316487 h 2316487"/>
                    <a:gd name="connsiteX6" fmla="*/ 119483 w 2075464"/>
                    <a:gd name="connsiteY6" fmla="*/ 894686 h 2316487"/>
                    <a:gd name="connsiteX0" fmla="*/ 119483 w 2075464"/>
                    <a:gd name="connsiteY0" fmla="*/ 962437 h 2384238"/>
                    <a:gd name="connsiteX1" fmla="*/ 236958 w 2075464"/>
                    <a:gd name="connsiteY1" fmla="*/ 315336 h 2384238"/>
                    <a:gd name="connsiteX2" fmla="*/ 1429901 w 2075464"/>
                    <a:gd name="connsiteY2" fmla="*/ 368411 h 2384238"/>
                    <a:gd name="connsiteX3" fmla="*/ 1620400 w 2075464"/>
                    <a:gd name="connsiteY3" fmla="*/ 82661 h 2384238"/>
                    <a:gd name="connsiteX4" fmla="*/ 2075283 w 2075464"/>
                    <a:gd name="connsiteY4" fmla="*/ 956087 h 2384238"/>
                    <a:gd name="connsiteX5" fmla="*/ 1589508 w 2075464"/>
                    <a:gd name="connsiteY5" fmla="*/ 2384238 h 2384238"/>
                    <a:gd name="connsiteX6" fmla="*/ 119483 w 2075464"/>
                    <a:gd name="connsiteY6" fmla="*/ 962437 h 2384238"/>
                    <a:gd name="connsiteX0" fmla="*/ 119483 w 2075464"/>
                    <a:gd name="connsiteY0" fmla="*/ 960703 h 2382504"/>
                    <a:gd name="connsiteX1" fmla="*/ 236958 w 2075464"/>
                    <a:gd name="connsiteY1" fmla="*/ 313602 h 2382504"/>
                    <a:gd name="connsiteX2" fmla="*/ 1429901 w 2075464"/>
                    <a:gd name="connsiteY2" fmla="*/ 366677 h 2382504"/>
                    <a:gd name="connsiteX3" fmla="*/ 1620400 w 2075464"/>
                    <a:gd name="connsiteY3" fmla="*/ 80927 h 2382504"/>
                    <a:gd name="connsiteX4" fmla="*/ 2075283 w 2075464"/>
                    <a:gd name="connsiteY4" fmla="*/ 954353 h 2382504"/>
                    <a:gd name="connsiteX5" fmla="*/ 1589508 w 2075464"/>
                    <a:gd name="connsiteY5" fmla="*/ 2382504 h 2382504"/>
                    <a:gd name="connsiteX6" fmla="*/ 119483 w 2075464"/>
                    <a:gd name="connsiteY6" fmla="*/ 960703 h 2382504"/>
                    <a:gd name="connsiteX0" fmla="*/ 119483 w 2075464"/>
                    <a:gd name="connsiteY0" fmla="*/ 935238 h 2357039"/>
                    <a:gd name="connsiteX1" fmla="*/ 236958 w 2075464"/>
                    <a:gd name="connsiteY1" fmla="*/ 288137 h 2357039"/>
                    <a:gd name="connsiteX2" fmla="*/ 1429901 w 2075464"/>
                    <a:gd name="connsiteY2" fmla="*/ 341212 h 2357039"/>
                    <a:gd name="connsiteX3" fmla="*/ 1620400 w 2075464"/>
                    <a:gd name="connsiteY3" fmla="*/ 55462 h 2357039"/>
                    <a:gd name="connsiteX4" fmla="*/ 2075283 w 2075464"/>
                    <a:gd name="connsiteY4" fmla="*/ 928888 h 2357039"/>
                    <a:gd name="connsiteX5" fmla="*/ 1589508 w 2075464"/>
                    <a:gd name="connsiteY5" fmla="*/ 2357039 h 2357039"/>
                    <a:gd name="connsiteX6" fmla="*/ 119483 w 2075464"/>
                    <a:gd name="connsiteY6" fmla="*/ 935238 h 2357039"/>
                    <a:gd name="connsiteX0" fmla="*/ 119483 w 2075464"/>
                    <a:gd name="connsiteY0" fmla="*/ 958320 h 2380121"/>
                    <a:gd name="connsiteX1" fmla="*/ 236958 w 2075464"/>
                    <a:gd name="connsiteY1" fmla="*/ 311219 h 2380121"/>
                    <a:gd name="connsiteX2" fmla="*/ 1429901 w 2075464"/>
                    <a:gd name="connsiteY2" fmla="*/ 364294 h 2380121"/>
                    <a:gd name="connsiteX3" fmla="*/ 1620400 w 2075464"/>
                    <a:gd name="connsiteY3" fmla="*/ 78544 h 2380121"/>
                    <a:gd name="connsiteX4" fmla="*/ 2075283 w 2075464"/>
                    <a:gd name="connsiteY4" fmla="*/ 951970 h 2380121"/>
                    <a:gd name="connsiteX5" fmla="*/ 1589508 w 2075464"/>
                    <a:gd name="connsiteY5" fmla="*/ 2380121 h 2380121"/>
                    <a:gd name="connsiteX6" fmla="*/ 119483 w 2075464"/>
                    <a:gd name="connsiteY6" fmla="*/ 958320 h 2380121"/>
                    <a:gd name="connsiteX0" fmla="*/ 124497 w 2080478"/>
                    <a:gd name="connsiteY0" fmla="*/ 958320 h 2380121"/>
                    <a:gd name="connsiteX1" fmla="*/ 229272 w 2080478"/>
                    <a:gd name="connsiteY1" fmla="*/ 285819 h 2380121"/>
                    <a:gd name="connsiteX2" fmla="*/ 1434915 w 2080478"/>
                    <a:gd name="connsiteY2" fmla="*/ 364294 h 2380121"/>
                    <a:gd name="connsiteX3" fmla="*/ 1625414 w 2080478"/>
                    <a:gd name="connsiteY3" fmla="*/ 78544 h 2380121"/>
                    <a:gd name="connsiteX4" fmla="*/ 2080297 w 2080478"/>
                    <a:gd name="connsiteY4" fmla="*/ 951970 h 2380121"/>
                    <a:gd name="connsiteX5" fmla="*/ 1594522 w 2080478"/>
                    <a:gd name="connsiteY5" fmla="*/ 2380121 h 2380121"/>
                    <a:gd name="connsiteX6" fmla="*/ 124497 w 2080478"/>
                    <a:gd name="connsiteY6" fmla="*/ 958320 h 2380121"/>
                    <a:gd name="connsiteX0" fmla="*/ 124497 w 2157824"/>
                    <a:gd name="connsiteY0" fmla="*/ 958320 h 2380121"/>
                    <a:gd name="connsiteX1" fmla="*/ 229272 w 2157824"/>
                    <a:gd name="connsiteY1" fmla="*/ 285819 h 2380121"/>
                    <a:gd name="connsiteX2" fmla="*/ 1434915 w 2157824"/>
                    <a:gd name="connsiteY2" fmla="*/ 364294 h 2380121"/>
                    <a:gd name="connsiteX3" fmla="*/ 1625414 w 2157824"/>
                    <a:gd name="connsiteY3" fmla="*/ 78544 h 2380121"/>
                    <a:gd name="connsiteX4" fmla="*/ 2080297 w 2157824"/>
                    <a:gd name="connsiteY4" fmla="*/ 951970 h 2380121"/>
                    <a:gd name="connsiteX5" fmla="*/ 1594522 w 2157824"/>
                    <a:gd name="connsiteY5" fmla="*/ 2380121 h 2380121"/>
                    <a:gd name="connsiteX6" fmla="*/ 124497 w 2157824"/>
                    <a:gd name="connsiteY6" fmla="*/ 958320 h 2380121"/>
                    <a:gd name="connsiteX0" fmla="*/ 124497 w 2157824"/>
                    <a:gd name="connsiteY0" fmla="*/ 958320 h 2380121"/>
                    <a:gd name="connsiteX1" fmla="*/ 229272 w 2157824"/>
                    <a:gd name="connsiteY1" fmla="*/ 285819 h 2380121"/>
                    <a:gd name="connsiteX2" fmla="*/ 1434915 w 2157824"/>
                    <a:gd name="connsiteY2" fmla="*/ 364294 h 2380121"/>
                    <a:gd name="connsiteX3" fmla="*/ 1625414 w 2157824"/>
                    <a:gd name="connsiteY3" fmla="*/ 78544 h 2380121"/>
                    <a:gd name="connsiteX4" fmla="*/ 2080297 w 2157824"/>
                    <a:gd name="connsiteY4" fmla="*/ 951970 h 2380121"/>
                    <a:gd name="connsiteX5" fmla="*/ 1594522 w 2157824"/>
                    <a:gd name="connsiteY5" fmla="*/ 2380121 h 2380121"/>
                    <a:gd name="connsiteX6" fmla="*/ 124497 w 2157824"/>
                    <a:gd name="connsiteY6" fmla="*/ 958320 h 2380121"/>
                    <a:gd name="connsiteX0" fmla="*/ 124497 w 2180726"/>
                    <a:gd name="connsiteY0" fmla="*/ 958320 h 2380121"/>
                    <a:gd name="connsiteX1" fmla="*/ 229272 w 2180726"/>
                    <a:gd name="connsiteY1" fmla="*/ 285819 h 2380121"/>
                    <a:gd name="connsiteX2" fmla="*/ 1434915 w 2180726"/>
                    <a:gd name="connsiteY2" fmla="*/ 364294 h 2380121"/>
                    <a:gd name="connsiteX3" fmla="*/ 1625414 w 2180726"/>
                    <a:gd name="connsiteY3" fmla="*/ 78544 h 2380121"/>
                    <a:gd name="connsiteX4" fmla="*/ 2105697 w 2180726"/>
                    <a:gd name="connsiteY4" fmla="*/ 951970 h 2380121"/>
                    <a:gd name="connsiteX5" fmla="*/ 1594522 w 2180726"/>
                    <a:gd name="connsiteY5" fmla="*/ 2380121 h 2380121"/>
                    <a:gd name="connsiteX6" fmla="*/ 124497 w 2180726"/>
                    <a:gd name="connsiteY6" fmla="*/ 958320 h 2380121"/>
                    <a:gd name="connsiteX0" fmla="*/ 122493 w 2178722"/>
                    <a:gd name="connsiteY0" fmla="*/ 958320 h 2380121"/>
                    <a:gd name="connsiteX1" fmla="*/ 227268 w 2178722"/>
                    <a:gd name="connsiteY1" fmla="*/ 285819 h 2380121"/>
                    <a:gd name="connsiteX2" fmla="*/ 1388461 w 2178722"/>
                    <a:gd name="connsiteY2" fmla="*/ 364294 h 2380121"/>
                    <a:gd name="connsiteX3" fmla="*/ 1623410 w 2178722"/>
                    <a:gd name="connsiteY3" fmla="*/ 78544 h 2380121"/>
                    <a:gd name="connsiteX4" fmla="*/ 2103693 w 2178722"/>
                    <a:gd name="connsiteY4" fmla="*/ 951970 h 2380121"/>
                    <a:gd name="connsiteX5" fmla="*/ 1592518 w 2178722"/>
                    <a:gd name="connsiteY5" fmla="*/ 2380121 h 2380121"/>
                    <a:gd name="connsiteX6" fmla="*/ 122493 w 2178722"/>
                    <a:gd name="connsiteY6" fmla="*/ 958320 h 2380121"/>
                    <a:gd name="connsiteX0" fmla="*/ 174666 w 2506610"/>
                    <a:gd name="connsiteY0" fmla="*/ 958320 h 2475371"/>
                    <a:gd name="connsiteX1" fmla="*/ 279441 w 2506610"/>
                    <a:gd name="connsiteY1" fmla="*/ 285819 h 2475371"/>
                    <a:gd name="connsiteX2" fmla="*/ 1440634 w 2506610"/>
                    <a:gd name="connsiteY2" fmla="*/ 364294 h 2475371"/>
                    <a:gd name="connsiteX3" fmla="*/ 1675583 w 2506610"/>
                    <a:gd name="connsiteY3" fmla="*/ 78544 h 2475371"/>
                    <a:gd name="connsiteX4" fmla="*/ 2155866 w 2506610"/>
                    <a:gd name="connsiteY4" fmla="*/ 951970 h 2475371"/>
                    <a:gd name="connsiteX5" fmla="*/ 2355891 w 2506610"/>
                    <a:gd name="connsiteY5" fmla="*/ 2475371 h 2475371"/>
                    <a:gd name="connsiteX6" fmla="*/ 174666 w 2506610"/>
                    <a:gd name="connsiteY6" fmla="*/ 958320 h 2475371"/>
                    <a:gd name="connsiteX0" fmla="*/ 174666 w 2461472"/>
                    <a:gd name="connsiteY0" fmla="*/ 958320 h 2476633"/>
                    <a:gd name="connsiteX1" fmla="*/ 279441 w 2461472"/>
                    <a:gd name="connsiteY1" fmla="*/ 285819 h 2476633"/>
                    <a:gd name="connsiteX2" fmla="*/ 1440634 w 2461472"/>
                    <a:gd name="connsiteY2" fmla="*/ 364294 h 2476633"/>
                    <a:gd name="connsiteX3" fmla="*/ 1675583 w 2461472"/>
                    <a:gd name="connsiteY3" fmla="*/ 78544 h 2476633"/>
                    <a:gd name="connsiteX4" fmla="*/ 2155866 w 2461472"/>
                    <a:gd name="connsiteY4" fmla="*/ 951970 h 2476633"/>
                    <a:gd name="connsiteX5" fmla="*/ 2355891 w 2461472"/>
                    <a:gd name="connsiteY5" fmla="*/ 2475371 h 2476633"/>
                    <a:gd name="connsiteX6" fmla="*/ 174666 w 2461472"/>
                    <a:gd name="connsiteY6" fmla="*/ 958320 h 2476633"/>
                    <a:gd name="connsiteX0" fmla="*/ 174666 w 2515074"/>
                    <a:gd name="connsiteY0" fmla="*/ 958320 h 2475823"/>
                    <a:gd name="connsiteX1" fmla="*/ 279441 w 2515074"/>
                    <a:gd name="connsiteY1" fmla="*/ 285819 h 2475823"/>
                    <a:gd name="connsiteX2" fmla="*/ 1440634 w 2515074"/>
                    <a:gd name="connsiteY2" fmla="*/ 364294 h 2475823"/>
                    <a:gd name="connsiteX3" fmla="*/ 1675583 w 2515074"/>
                    <a:gd name="connsiteY3" fmla="*/ 78544 h 2475823"/>
                    <a:gd name="connsiteX4" fmla="*/ 2155866 w 2515074"/>
                    <a:gd name="connsiteY4" fmla="*/ 951970 h 2475823"/>
                    <a:gd name="connsiteX5" fmla="*/ 2355891 w 2515074"/>
                    <a:gd name="connsiteY5" fmla="*/ 2475371 h 2475823"/>
                    <a:gd name="connsiteX6" fmla="*/ 174666 w 2515074"/>
                    <a:gd name="connsiteY6" fmla="*/ 958320 h 2475823"/>
                    <a:gd name="connsiteX0" fmla="*/ 174666 w 2515074"/>
                    <a:gd name="connsiteY0" fmla="*/ 958320 h 2569994"/>
                    <a:gd name="connsiteX1" fmla="*/ 279441 w 2515074"/>
                    <a:gd name="connsiteY1" fmla="*/ 285819 h 2569994"/>
                    <a:gd name="connsiteX2" fmla="*/ 1440634 w 2515074"/>
                    <a:gd name="connsiteY2" fmla="*/ 364294 h 2569994"/>
                    <a:gd name="connsiteX3" fmla="*/ 1675583 w 2515074"/>
                    <a:gd name="connsiteY3" fmla="*/ 78544 h 2569994"/>
                    <a:gd name="connsiteX4" fmla="*/ 2155866 w 2515074"/>
                    <a:gd name="connsiteY4" fmla="*/ 951970 h 2569994"/>
                    <a:gd name="connsiteX5" fmla="*/ 2355891 w 2515074"/>
                    <a:gd name="connsiteY5" fmla="*/ 2475371 h 2569994"/>
                    <a:gd name="connsiteX6" fmla="*/ 1897833 w 2515074"/>
                    <a:gd name="connsiteY6" fmla="*/ 2250245 h 2569994"/>
                    <a:gd name="connsiteX7" fmla="*/ 174666 w 2515074"/>
                    <a:gd name="connsiteY7" fmla="*/ 958320 h 2569994"/>
                    <a:gd name="connsiteX0" fmla="*/ 141019 w 2345460"/>
                    <a:gd name="connsiteY0" fmla="*/ 958320 h 2490669"/>
                    <a:gd name="connsiteX1" fmla="*/ 245794 w 2345460"/>
                    <a:gd name="connsiteY1" fmla="*/ 285819 h 2490669"/>
                    <a:gd name="connsiteX2" fmla="*/ 1406987 w 2345460"/>
                    <a:gd name="connsiteY2" fmla="*/ 364294 h 2490669"/>
                    <a:gd name="connsiteX3" fmla="*/ 1641936 w 2345460"/>
                    <a:gd name="connsiteY3" fmla="*/ 78544 h 2490669"/>
                    <a:gd name="connsiteX4" fmla="*/ 2122219 w 2345460"/>
                    <a:gd name="connsiteY4" fmla="*/ 951970 h 2490669"/>
                    <a:gd name="connsiteX5" fmla="*/ 2322244 w 2345460"/>
                    <a:gd name="connsiteY5" fmla="*/ 2475371 h 2490669"/>
                    <a:gd name="connsiteX6" fmla="*/ 1864186 w 2345460"/>
                    <a:gd name="connsiteY6" fmla="*/ 1691445 h 2490669"/>
                    <a:gd name="connsiteX7" fmla="*/ 141019 w 2345460"/>
                    <a:gd name="connsiteY7" fmla="*/ 958320 h 2490669"/>
                    <a:gd name="connsiteX0" fmla="*/ 141019 w 2469987"/>
                    <a:gd name="connsiteY0" fmla="*/ 958320 h 2317568"/>
                    <a:gd name="connsiteX1" fmla="*/ 245794 w 2469987"/>
                    <a:gd name="connsiteY1" fmla="*/ 285819 h 2317568"/>
                    <a:gd name="connsiteX2" fmla="*/ 1406987 w 2469987"/>
                    <a:gd name="connsiteY2" fmla="*/ 364294 h 2317568"/>
                    <a:gd name="connsiteX3" fmla="*/ 1641936 w 2469987"/>
                    <a:gd name="connsiteY3" fmla="*/ 78544 h 2317568"/>
                    <a:gd name="connsiteX4" fmla="*/ 2122219 w 2469987"/>
                    <a:gd name="connsiteY4" fmla="*/ 951970 h 2317568"/>
                    <a:gd name="connsiteX5" fmla="*/ 2461944 w 2469987"/>
                    <a:gd name="connsiteY5" fmla="*/ 2297571 h 2317568"/>
                    <a:gd name="connsiteX6" fmla="*/ 1864186 w 2469987"/>
                    <a:gd name="connsiteY6" fmla="*/ 1691445 h 2317568"/>
                    <a:gd name="connsiteX7" fmla="*/ 141019 w 2469987"/>
                    <a:gd name="connsiteY7" fmla="*/ 958320 h 2317568"/>
                    <a:gd name="connsiteX0" fmla="*/ 141019 w 2466573"/>
                    <a:gd name="connsiteY0" fmla="*/ 958320 h 2298716"/>
                    <a:gd name="connsiteX1" fmla="*/ 245794 w 2466573"/>
                    <a:gd name="connsiteY1" fmla="*/ 285819 h 2298716"/>
                    <a:gd name="connsiteX2" fmla="*/ 1406987 w 2466573"/>
                    <a:gd name="connsiteY2" fmla="*/ 364294 h 2298716"/>
                    <a:gd name="connsiteX3" fmla="*/ 1641936 w 2466573"/>
                    <a:gd name="connsiteY3" fmla="*/ 78544 h 2298716"/>
                    <a:gd name="connsiteX4" fmla="*/ 2122219 w 2466573"/>
                    <a:gd name="connsiteY4" fmla="*/ 951970 h 2298716"/>
                    <a:gd name="connsiteX5" fmla="*/ 2461944 w 2466573"/>
                    <a:gd name="connsiteY5" fmla="*/ 2297571 h 2298716"/>
                    <a:gd name="connsiteX6" fmla="*/ 1864186 w 2466573"/>
                    <a:gd name="connsiteY6" fmla="*/ 1691445 h 2298716"/>
                    <a:gd name="connsiteX7" fmla="*/ 141019 w 2466573"/>
                    <a:gd name="connsiteY7" fmla="*/ 958320 h 2298716"/>
                    <a:gd name="connsiteX0" fmla="*/ 141019 w 2466573"/>
                    <a:gd name="connsiteY0" fmla="*/ 958320 h 2298716"/>
                    <a:gd name="connsiteX1" fmla="*/ 245794 w 2466573"/>
                    <a:gd name="connsiteY1" fmla="*/ 285819 h 2298716"/>
                    <a:gd name="connsiteX2" fmla="*/ 1406987 w 2466573"/>
                    <a:gd name="connsiteY2" fmla="*/ 364294 h 2298716"/>
                    <a:gd name="connsiteX3" fmla="*/ 1641936 w 2466573"/>
                    <a:gd name="connsiteY3" fmla="*/ 78544 h 2298716"/>
                    <a:gd name="connsiteX4" fmla="*/ 2122219 w 2466573"/>
                    <a:gd name="connsiteY4" fmla="*/ 951970 h 2298716"/>
                    <a:gd name="connsiteX5" fmla="*/ 2461944 w 2466573"/>
                    <a:gd name="connsiteY5" fmla="*/ 2297571 h 2298716"/>
                    <a:gd name="connsiteX6" fmla="*/ 1864186 w 2466573"/>
                    <a:gd name="connsiteY6" fmla="*/ 1691445 h 2298716"/>
                    <a:gd name="connsiteX7" fmla="*/ 1330786 w 2466573"/>
                    <a:gd name="connsiteY7" fmla="*/ 1443795 h 2298716"/>
                    <a:gd name="connsiteX8" fmla="*/ 141019 w 2466573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71002 w 2396556"/>
                    <a:gd name="connsiteY0" fmla="*/ 958320 h 2298716"/>
                    <a:gd name="connsiteX1" fmla="*/ 175777 w 2396556"/>
                    <a:gd name="connsiteY1" fmla="*/ 285819 h 2298716"/>
                    <a:gd name="connsiteX2" fmla="*/ 1336970 w 2396556"/>
                    <a:gd name="connsiteY2" fmla="*/ 364294 h 2298716"/>
                    <a:gd name="connsiteX3" fmla="*/ 1571919 w 2396556"/>
                    <a:gd name="connsiteY3" fmla="*/ 78544 h 2298716"/>
                    <a:gd name="connsiteX4" fmla="*/ 2052202 w 2396556"/>
                    <a:gd name="connsiteY4" fmla="*/ 951970 h 2298716"/>
                    <a:gd name="connsiteX5" fmla="*/ 2391927 w 2396556"/>
                    <a:gd name="connsiteY5" fmla="*/ 2297571 h 2298716"/>
                    <a:gd name="connsiteX6" fmla="*/ 1794169 w 2396556"/>
                    <a:gd name="connsiteY6" fmla="*/ 1691445 h 2298716"/>
                    <a:gd name="connsiteX7" fmla="*/ 1406819 w 2396556"/>
                    <a:gd name="connsiteY7" fmla="*/ 2186745 h 2298716"/>
                    <a:gd name="connsiteX8" fmla="*/ 828969 w 2396556"/>
                    <a:gd name="connsiteY8" fmla="*/ 1494595 h 2298716"/>
                    <a:gd name="connsiteX9" fmla="*/ 71002 w 2396556"/>
                    <a:gd name="connsiteY9" fmla="*/ 958320 h 2298716"/>
                    <a:gd name="connsiteX0" fmla="*/ 68748 w 2394302"/>
                    <a:gd name="connsiteY0" fmla="*/ 958320 h 2298716"/>
                    <a:gd name="connsiteX1" fmla="*/ 173523 w 2394302"/>
                    <a:gd name="connsiteY1" fmla="*/ 285819 h 2298716"/>
                    <a:gd name="connsiteX2" fmla="*/ 1334716 w 2394302"/>
                    <a:gd name="connsiteY2" fmla="*/ 364294 h 2298716"/>
                    <a:gd name="connsiteX3" fmla="*/ 1569665 w 2394302"/>
                    <a:gd name="connsiteY3" fmla="*/ 78544 h 2298716"/>
                    <a:gd name="connsiteX4" fmla="*/ 2049948 w 2394302"/>
                    <a:gd name="connsiteY4" fmla="*/ 951970 h 2298716"/>
                    <a:gd name="connsiteX5" fmla="*/ 2389673 w 2394302"/>
                    <a:gd name="connsiteY5" fmla="*/ 2297571 h 2298716"/>
                    <a:gd name="connsiteX6" fmla="*/ 1791915 w 2394302"/>
                    <a:gd name="connsiteY6" fmla="*/ 1691445 h 2298716"/>
                    <a:gd name="connsiteX7" fmla="*/ 1404565 w 2394302"/>
                    <a:gd name="connsiteY7" fmla="*/ 2186745 h 2298716"/>
                    <a:gd name="connsiteX8" fmla="*/ 794965 w 2394302"/>
                    <a:gd name="connsiteY8" fmla="*/ 1507295 h 2298716"/>
                    <a:gd name="connsiteX9" fmla="*/ 68748 w 2394302"/>
                    <a:gd name="connsiteY9" fmla="*/ 958320 h 2298716"/>
                    <a:gd name="connsiteX0" fmla="*/ 68748 w 2394302"/>
                    <a:gd name="connsiteY0" fmla="*/ 958320 h 2298716"/>
                    <a:gd name="connsiteX1" fmla="*/ 173523 w 2394302"/>
                    <a:gd name="connsiteY1" fmla="*/ 285819 h 2298716"/>
                    <a:gd name="connsiteX2" fmla="*/ 1334716 w 2394302"/>
                    <a:gd name="connsiteY2" fmla="*/ 364294 h 2298716"/>
                    <a:gd name="connsiteX3" fmla="*/ 1569665 w 2394302"/>
                    <a:gd name="connsiteY3" fmla="*/ 78544 h 2298716"/>
                    <a:gd name="connsiteX4" fmla="*/ 2049948 w 2394302"/>
                    <a:gd name="connsiteY4" fmla="*/ 951970 h 2298716"/>
                    <a:gd name="connsiteX5" fmla="*/ 2389673 w 2394302"/>
                    <a:gd name="connsiteY5" fmla="*/ 2297571 h 2298716"/>
                    <a:gd name="connsiteX6" fmla="*/ 1791915 w 2394302"/>
                    <a:gd name="connsiteY6" fmla="*/ 1691445 h 2298716"/>
                    <a:gd name="connsiteX7" fmla="*/ 1404565 w 2394302"/>
                    <a:gd name="connsiteY7" fmla="*/ 2186745 h 2298716"/>
                    <a:gd name="connsiteX8" fmla="*/ 794965 w 2394302"/>
                    <a:gd name="connsiteY8" fmla="*/ 1507295 h 2298716"/>
                    <a:gd name="connsiteX9" fmla="*/ 68748 w 2394302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70339 h 2310735"/>
                    <a:gd name="connsiteX1" fmla="*/ 176228 w 2397007"/>
                    <a:gd name="connsiteY1" fmla="*/ 297838 h 2310735"/>
                    <a:gd name="connsiteX2" fmla="*/ 1337421 w 2397007"/>
                    <a:gd name="connsiteY2" fmla="*/ 376313 h 2310735"/>
                    <a:gd name="connsiteX3" fmla="*/ 1572370 w 2397007"/>
                    <a:gd name="connsiteY3" fmla="*/ 90563 h 2310735"/>
                    <a:gd name="connsiteX4" fmla="*/ 2052653 w 2397007"/>
                    <a:gd name="connsiteY4" fmla="*/ 963989 h 2310735"/>
                    <a:gd name="connsiteX5" fmla="*/ 2392378 w 2397007"/>
                    <a:gd name="connsiteY5" fmla="*/ 2309590 h 2310735"/>
                    <a:gd name="connsiteX6" fmla="*/ 1794620 w 2397007"/>
                    <a:gd name="connsiteY6" fmla="*/ 1703464 h 2310735"/>
                    <a:gd name="connsiteX7" fmla="*/ 1407270 w 2397007"/>
                    <a:gd name="connsiteY7" fmla="*/ 2198764 h 2310735"/>
                    <a:gd name="connsiteX8" fmla="*/ 835770 w 2397007"/>
                    <a:gd name="connsiteY8" fmla="*/ 1817764 h 2310735"/>
                    <a:gd name="connsiteX9" fmla="*/ 71453 w 2397007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79388 w 2404942"/>
                    <a:gd name="connsiteY0" fmla="*/ 970339 h 2310735"/>
                    <a:gd name="connsiteX1" fmla="*/ 184163 w 2404942"/>
                    <a:gd name="connsiteY1" fmla="*/ 297838 h 2310735"/>
                    <a:gd name="connsiteX2" fmla="*/ 1345356 w 2404942"/>
                    <a:gd name="connsiteY2" fmla="*/ 376313 h 2310735"/>
                    <a:gd name="connsiteX3" fmla="*/ 1580305 w 2404942"/>
                    <a:gd name="connsiteY3" fmla="*/ 90563 h 2310735"/>
                    <a:gd name="connsiteX4" fmla="*/ 2060588 w 2404942"/>
                    <a:gd name="connsiteY4" fmla="*/ 963989 h 2310735"/>
                    <a:gd name="connsiteX5" fmla="*/ 2400313 w 2404942"/>
                    <a:gd name="connsiteY5" fmla="*/ 2309590 h 2310735"/>
                    <a:gd name="connsiteX6" fmla="*/ 1802555 w 2404942"/>
                    <a:gd name="connsiteY6" fmla="*/ 1703464 h 2310735"/>
                    <a:gd name="connsiteX7" fmla="*/ 1415205 w 2404942"/>
                    <a:gd name="connsiteY7" fmla="*/ 2198764 h 2310735"/>
                    <a:gd name="connsiteX8" fmla="*/ 843705 w 2404942"/>
                    <a:gd name="connsiteY8" fmla="*/ 1817764 h 2310735"/>
                    <a:gd name="connsiteX9" fmla="*/ 79388 w 2404942"/>
                    <a:gd name="connsiteY9" fmla="*/ 970339 h 2310735"/>
                    <a:gd name="connsiteX0" fmla="*/ 114214 w 2338168"/>
                    <a:gd name="connsiteY0" fmla="*/ 1205289 h 2310735"/>
                    <a:gd name="connsiteX1" fmla="*/ 117389 w 2338168"/>
                    <a:gd name="connsiteY1" fmla="*/ 297838 h 2310735"/>
                    <a:gd name="connsiteX2" fmla="*/ 1278582 w 2338168"/>
                    <a:gd name="connsiteY2" fmla="*/ 376313 h 2310735"/>
                    <a:gd name="connsiteX3" fmla="*/ 1513531 w 2338168"/>
                    <a:gd name="connsiteY3" fmla="*/ 90563 h 2310735"/>
                    <a:gd name="connsiteX4" fmla="*/ 1993814 w 2338168"/>
                    <a:gd name="connsiteY4" fmla="*/ 963989 h 2310735"/>
                    <a:gd name="connsiteX5" fmla="*/ 2333539 w 2338168"/>
                    <a:gd name="connsiteY5" fmla="*/ 2309590 h 2310735"/>
                    <a:gd name="connsiteX6" fmla="*/ 1735781 w 2338168"/>
                    <a:gd name="connsiteY6" fmla="*/ 1703464 h 2310735"/>
                    <a:gd name="connsiteX7" fmla="*/ 1348431 w 2338168"/>
                    <a:gd name="connsiteY7" fmla="*/ 2198764 h 2310735"/>
                    <a:gd name="connsiteX8" fmla="*/ 776931 w 2338168"/>
                    <a:gd name="connsiteY8" fmla="*/ 1817764 h 2310735"/>
                    <a:gd name="connsiteX9" fmla="*/ 114214 w 2338168"/>
                    <a:gd name="connsiteY9" fmla="*/ 1205289 h 2310735"/>
                    <a:gd name="connsiteX0" fmla="*/ 171059 w 2395013"/>
                    <a:gd name="connsiteY0" fmla="*/ 1205289 h 2310735"/>
                    <a:gd name="connsiteX1" fmla="*/ 174234 w 2395013"/>
                    <a:gd name="connsiteY1" fmla="*/ 297838 h 2310735"/>
                    <a:gd name="connsiteX2" fmla="*/ 1335427 w 2395013"/>
                    <a:gd name="connsiteY2" fmla="*/ 376313 h 2310735"/>
                    <a:gd name="connsiteX3" fmla="*/ 1570376 w 2395013"/>
                    <a:gd name="connsiteY3" fmla="*/ 90563 h 2310735"/>
                    <a:gd name="connsiteX4" fmla="*/ 2050659 w 2395013"/>
                    <a:gd name="connsiteY4" fmla="*/ 963989 h 2310735"/>
                    <a:gd name="connsiteX5" fmla="*/ 2390384 w 2395013"/>
                    <a:gd name="connsiteY5" fmla="*/ 2309590 h 2310735"/>
                    <a:gd name="connsiteX6" fmla="*/ 1792626 w 2395013"/>
                    <a:gd name="connsiteY6" fmla="*/ 1703464 h 2310735"/>
                    <a:gd name="connsiteX7" fmla="*/ 1405276 w 2395013"/>
                    <a:gd name="connsiteY7" fmla="*/ 2198764 h 2310735"/>
                    <a:gd name="connsiteX8" fmla="*/ 833776 w 2395013"/>
                    <a:gd name="connsiteY8" fmla="*/ 1817764 h 2310735"/>
                    <a:gd name="connsiteX9" fmla="*/ 171059 w 2395013"/>
                    <a:gd name="connsiteY9" fmla="*/ 1205289 h 2310735"/>
                    <a:gd name="connsiteX0" fmla="*/ 260369 w 2484323"/>
                    <a:gd name="connsiteY0" fmla="*/ 1205289 h 2310735"/>
                    <a:gd name="connsiteX1" fmla="*/ 263544 w 2484323"/>
                    <a:gd name="connsiteY1" fmla="*/ 297838 h 2310735"/>
                    <a:gd name="connsiteX2" fmla="*/ 1424737 w 2484323"/>
                    <a:gd name="connsiteY2" fmla="*/ 376313 h 2310735"/>
                    <a:gd name="connsiteX3" fmla="*/ 1659686 w 2484323"/>
                    <a:gd name="connsiteY3" fmla="*/ 90563 h 2310735"/>
                    <a:gd name="connsiteX4" fmla="*/ 2139969 w 2484323"/>
                    <a:gd name="connsiteY4" fmla="*/ 963989 h 2310735"/>
                    <a:gd name="connsiteX5" fmla="*/ 2479694 w 2484323"/>
                    <a:gd name="connsiteY5" fmla="*/ 2309590 h 2310735"/>
                    <a:gd name="connsiteX6" fmla="*/ 1881936 w 2484323"/>
                    <a:gd name="connsiteY6" fmla="*/ 1703464 h 2310735"/>
                    <a:gd name="connsiteX7" fmla="*/ 1494586 w 2484323"/>
                    <a:gd name="connsiteY7" fmla="*/ 2198764 h 2310735"/>
                    <a:gd name="connsiteX8" fmla="*/ 923086 w 2484323"/>
                    <a:gd name="connsiteY8" fmla="*/ 1817764 h 2310735"/>
                    <a:gd name="connsiteX9" fmla="*/ 260369 w 2484323"/>
                    <a:gd name="connsiteY9" fmla="*/ 1205289 h 2310735"/>
                    <a:gd name="connsiteX0" fmla="*/ 186157 w 2410111"/>
                    <a:gd name="connsiteY0" fmla="*/ 1205289 h 2310735"/>
                    <a:gd name="connsiteX1" fmla="*/ 189332 w 2410111"/>
                    <a:gd name="connsiteY1" fmla="*/ 297838 h 2310735"/>
                    <a:gd name="connsiteX2" fmla="*/ 1350525 w 2410111"/>
                    <a:gd name="connsiteY2" fmla="*/ 376313 h 2310735"/>
                    <a:gd name="connsiteX3" fmla="*/ 1585474 w 2410111"/>
                    <a:gd name="connsiteY3" fmla="*/ 90563 h 2310735"/>
                    <a:gd name="connsiteX4" fmla="*/ 2065757 w 2410111"/>
                    <a:gd name="connsiteY4" fmla="*/ 963989 h 2310735"/>
                    <a:gd name="connsiteX5" fmla="*/ 2405482 w 2410111"/>
                    <a:gd name="connsiteY5" fmla="*/ 2309590 h 2310735"/>
                    <a:gd name="connsiteX6" fmla="*/ 1807724 w 2410111"/>
                    <a:gd name="connsiteY6" fmla="*/ 1703464 h 2310735"/>
                    <a:gd name="connsiteX7" fmla="*/ 1420374 w 2410111"/>
                    <a:gd name="connsiteY7" fmla="*/ 2198764 h 2310735"/>
                    <a:gd name="connsiteX8" fmla="*/ 848874 w 2410111"/>
                    <a:gd name="connsiteY8" fmla="*/ 1817764 h 2310735"/>
                    <a:gd name="connsiteX9" fmla="*/ 186157 w 2410111"/>
                    <a:gd name="connsiteY9" fmla="*/ 1205289 h 2310735"/>
                    <a:gd name="connsiteX0" fmla="*/ 186157 w 2410111"/>
                    <a:gd name="connsiteY0" fmla="*/ 1205289 h 2310735"/>
                    <a:gd name="connsiteX1" fmla="*/ 189332 w 2410111"/>
                    <a:gd name="connsiteY1" fmla="*/ 297838 h 2310735"/>
                    <a:gd name="connsiteX2" fmla="*/ 1350525 w 2410111"/>
                    <a:gd name="connsiteY2" fmla="*/ 376313 h 2310735"/>
                    <a:gd name="connsiteX3" fmla="*/ 1585474 w 2410111"/>
                    <a:gd name="connsiteY3" fmla="*/ 90563 h 2310735"/>
                    <a:gd name="connsiteX4" fmla="*/ 2065757 w 2410111"/>
                    <a:gd name="connsiteY4" fmla="*/ 963989 h 2310735"/>
                    <a:gd name="connsiteX5" fmla="*/ 2405482 w 2410111"/>
                    <a:gd name="connsiteY5" fmla="*/ 2309590 h 2310735"/>
                    <a:gd name="connsiteX6" fmla="*/ 1807724 w 2410111"/>
                    <a:gd name="connsiteY6" fmla="*/ 1703464 h 2310735"/>
                    <a:gd name="connsiteX7" fmla="*/ 1420374 w 2410111"/>
                    <a:gd name="connsiteY7" fmla="*/ 2198764 h 2310735"/>
                    <a:gd name="connsiteX8" fmla="*/ 848874 w 2410111"/>
                    <a:gd name="connsiteY8" fmla="*/ 1817764 h 2310735"/>
                    <a:gd name="connsiteX9" fmla="*/ 186157 w 2410111"/>
                    <a:gd name="connsiteY9" fmla="*/ 1205289 h 2310735"/>
                    <a:gd name="connsiteX0" fmla="*/ 186157 w 2408797"/>
                    <a:gd name="connsiteY0" fmla="*/ 1205289 h 2310735"/>
                    <a:gd name="connsiteX1" fmla="*/ 189332 w 2408797"/>
                    <a:gd name="connsiteY1" fmla="*/ 297838 h 2310735"/>
                    <a:gd name="connsiteX2" fmla="*/ 1350525 w 2408797"/>
                    <a:gd name="connsiteY2" fmla="*/ 376313 h 2310735"/>
                    <a:gd name="connsiteX3" fmla="*/ 1585474 w 2408797"/>
                    <a:gd name="connsiteY3" fmla="*/ 90563 h 2310735"/>
                    <a:gd name="connsiteX4" fmla="*/ 2065757 w 2408797"/>
                    <a:gd name="connsiteY4" fmla="*/ 963989 h 2310735"/>
                    <a:gd name="connsiteX5" fmla="*/ 2405482 w 2408797"/>
                    <a:gd name="connsiteY5" fmla="*/ 2309590 h 2310735"/>
                    <a:gd name="connsiteX6" fmla="*/ 1807724 w 2408797"/>
                    <a:gd name="connsiteY6" fmla="*/ 1703464 h 2310735"/>
                    <a:gd name="connsiteX7" fmla="*/ 1420374 w 2408797"/>
                    <a:gd name="connsiteY7" fmla="*/ 2198764 h 2310735"/>
                    <a:gd name="connsiteX8" fmla="*/ 848874 w 2408797"/>
                    <a:gd name="connsiteY8" fmla="*/ 1817764 h 2310735"/>
                    <a:gd name="connsiteX9" fmla="*/ 186157 w 2408797"/>
                    <a:gd name="connsiteY9" fmla="*/ 1205289 h 2310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408797" h="2310735">
                      <a:moveTo>
                        <a:pt x="186157" y="1205289"/>
                      </a:moveTo>
                      <a:cubicBezTo>
                        <a:pt x="25433" y="1313918"/>
                        <a:pt x="-138079" y="416951"/>
                        <a:pt x="189332" y="297838"/>
                      </a:cubicBezTo>
                      <a:cubicBezTo>
                        <a:pt x="516743" y="178725"/>
                        <a:pt x="1274468" y="577017"/>
                        <a:pt x="1350525" y="376313"/>
                      </a:cubicBezTo>
                      <a:cubicBezTo>
                        <a:pt x="1388482" y="429609"/>
                        <a:pt x="1274710" y="-235983"/>
                        <a:pt x="1585474" y="90563"/>
                      </a:cubicBezTo>
                      <a:cubicBezTo>
                        <a:pt x="1693038" y="188509"/>
                        <a:pt x="1960839" y="628018"/>
                        <a:pt x="2065757" y="963989"/>
                      </a:cubicBezTo>
                      <a:cubicBezTo>
                        <a:pt x="2253225" y="1547610"/>
                        <a:pt x="2435787" y="2345094"/>
                        <a:pt x="2405482" y="2309590"/>
                      </a:cubicBezTo>
                      <a:cubicBezTo>
                        <a:pt x="2375177" y="2274086"/>
                        <a:pt x="1996250" y="1845760"/>
                        <a:pt x="1807724" y="1703464"/>
                      </a:cubicBezTo>
                      <a:cubicBezTo>
                        <a:pt x="1619198" y="1561168"/>
                        <a:pt x="1542082" y="2168072"/>
                        <a:pt x="1420374" y="2198764"/>
                      </a:cubicBezTo>
                      <a:cubicBezTo>
                        <a:pt x="1266916" y="1861156"/>
                        <a:pt x="1147710" y="1006501"/>
                        <a:pt x="848874" y="1817764"/>
                      </a:cubicBezTo>
                      <a:cubicBezTo>
                        <a:pt x="448438" y="889127"/>
                        <a:pt x="346881" y="1096660"/>
                        <a:pt x="186157" y="12052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6" name="Oval 12"/>
                <p:cNvSpPr/>
                <p:nvPr/>
              </p:nvSpPr>
              <p:spPr>
                <a:xfrm>
                  <a:off x="5942995" y="1597642"/>
                  <a:ext cx="2803358" cy="2798170"/>
                </a:xfrm>
                <a:custGeom>
                  <a:avLst/>
                  <a:gdLst>
                    <a:gd name="connsiteX0" fmla="*/ 0 w 1308100"/>
                    <a:gd name="connsiteY0" fmla="*/ 634768 h 1269536"/>
                    <a:gd name="connsiteX1" fmla="*/ 654050 w 1308100"/>
                    <a:gd name="connsiteY1" fmla="*/ 0 h 1269536"/>
                    <a:gd name="connsiteX2" fmla="*/ 1308100 w 1308100"/>
                    <a:gd name="connsiteY2" fmla="*/ 634768 h 1269536"/>
                    <a:gd name="connsiteX3" fmla="*/ 654050 w 1308100"/>
                    <a:gd name="connsiteY3" fmla="*/ 1269536 h 1269536"/>
                    <a:gd name="connsiteX4" fmla="*/ 0 w 1308100"/>
                    <a:gd name="connsiteY4" fmla="*/ 634768 h 1269536"/>
                    <a:gd name="connsiteX0" fmla="*/ 0 w 2292350"/>
                    <a:gd name="connsiteY0" fmla="*/ 1016757 h 1315101"/>
                    <a:gd name="connsiteX1" fmla="*/ 1638300 w 2292350"/>
                    <a:gd name="connsiteY1" fmla="*/ 7339 h 1315101"/>
                    <a:gd name="connsiteX2" fmla="*/ 2292350 w 2292350"/>
                    <a:gd name="connsiteY2" fmla="*/ 642107 h 1315101"/>
                    <a:gd name="connsiteX3" fmla="*/ 1638300 w 2292350"/>
                    <a:gd name="connsiteY3" fmla="*/ 1276875 h 1315101"/>
                    <a:gd name="connsiteX4" fmla="*/ 0 w 2292350"/>
                    <a:gd name="connsiteY4" fmla="*/ 1016757 h 1315101"/>
                    <a:gd name="connsiteX0" fmla="*/ 19571 w 2311921"/>
                    <a:gd name="connsiteY0" fmla="*/ 1017500 h 1315844"/>
                    <a:gd name="connsiteX1" fmla="*/ 810917 w 2311921"/>
                    <a:gd name="connsiteY1" fmla="*/ 332112 h 1315844"/>
                    <a:gd name="connsiteX2" fmla="*/ 1657871 w 2311921"/>
                    <a:gd name="connsiteY2" fmla="*/ 8082 h 1315844"/>
                    <a:gd name="connsiteX3" fmla="*/ 2311921 w 2311921"/>
                    <a:gd name="connsiteY3" fmla="*/ 642850 h 1315844"/>
                    <a:gd name="connsiteX4" fmla="*/ 1657871 w 2311921"/>
                    <a:gd name="connsiteY4" fmla="*/ 1277618 h 1315844"/>
                    <a:gd name="connsiteX5" fmla="*/ 19571 w 2311921"/>
                    <a:gd name="connsiteY5" fmla="*/ 1017500 h 1315844"/>
                    <a:gd name="connsiteX0" fmla="*/ 61180 w 2353530"/>
                    <a:gd name="connsiteY0" fmla="*/ 1009576 h 1281173"/>
                    <a:gd name="connsiteX1" fmla="*/ 477876 w 2353530"/>
                    <a:gd name="connsiteY1" fmla="*/ 578188 h 1281173"/>
                    <a:gd name="connsiteX2" fmla="*/ 1699480 w 2353530"/>
                    <a:gd name="connsiteY2" fmla="*/ 158 h 1281173"/>
                    <a:gd name="connsiteX3" fmla="*/ 2353530 w 2353530"/>
                    <a:gd name="connsiteY3" fmla="*/ 634926 h 1281173"/>
                    <a:gd name="connsiteX4" fmla="*/ 1699480 w 2353530"/>
                    <a:gd name="connsiteY4" fmla="*/ 1269694 h 1281173"/>
                    <a:gd name="connsiteX5" fmla="*/ 61180 w 2353530"/>
                    <a:gd name="connsiteY5" fmla="*/ 1009576 h 1281173"/>
                    <a:gd name="connsiteX0" fmla="*/ 61180 w 2353530"/>
                    <a:gd name="connsiteY0" fmla="*/ 1032601 h 1304198"/>
                    <a:gd name="connsiteX1" fmla="*/ 477876 w 2353530"/>
                    <a:gd name="connsiteY1" fmla="*/ 601213 h 1304198"/>
                    <a:gd name="connsiteX2" fmla="*/ 1195427 w 2353530"/>
                    <a:gd name="connsiteY2" fmla="*/ 182114 h 1304198"/>
                    <a:gd name="connsiteX3" fmla="*/ 1699480 w 2353530"/>
                    <a:gd name="connsiteY3" fmla="*/ 23183 h 1304198"/>
                    <a:gd name="connsiteX4" fmla="*/ 2353530 w 2353530"/>
                    <a:gd name="connsiteY4" fmla="*/ 657951 h 1304198"/>
                    <a:gd name="connsiteX5" fmla="*/ 1699480 w 2353530"/>
                    <a:gd name="connsiteY5" fmla="*/ 1292719 h 1304198"/>
                    <a:gd name="connsiteX6" fmla="*/ 61180 w 2353530"/>
                    <a:gd name="connsiteY6" fmla="*/ 1032601 h 1304198"/>
                    <a:gd name="connsiteX0" fmla="*/ 61180 w 2353530"/>
                    <a:gd name="connsiteY0" fmla="*/ 1009698 h 1281295"/>
                    <a:gd name="connsiteX1" fmla="*/ 477876 w 2353530"/>
                    <a:gd name="connsiteY1" fmla="*/ 578310 h 1281295"/>
                    <a:gd name="connsiteX2" fmla="*/ 1658977 w 2353530"/>
                    <a:gd name="connsiteY2" fmla="*/ 698961 h 1281295"/>
                    <a:gd name="connsiteX3" fmla="*/ 1699480 w 2353530"/>
                    <a:gd name="connsiteY3" fmla="*/ 280 h 1281295"/>
                    <a:gd name="connsiteX4" fmla="*/ 2353530 w 2353530"/>
                    <a:gd name="connsiteY4" fmla="*/ 635048 h 1281295"/>
                    <a:gd name="connsiteX5" fmla="*/ 1699480 w 2353530"/>
                    <a:gd name="connsiteY5" fmla="*/ 1269816 h 1281295"/>
                    <a:gd name="connsiteX6" fmla="*/ 61180 w 2353530"/>
                    <a:gd name="connsiteY6" fmla="*/ 1009698 h 1281295"/>
                    <a:gd name="connsiteX0" fmla="*/ 61180 w 3204430"/>
                    <a:gd name="connsiteY0" fmla="*/ 1046972 h 2140832"/>
                    <a:gd name="connsiteX1" fmla="*/ 477876 w 3204430"/>
                    <a:gd name="connsiteY1" fmla="*/ 615584 h 2140832"/>
                    <a:gd name="connsiteX2" fmla="*/ 1658977 w 3204430"/>
                    <a:gd name="connsiteY2" fmla="*/ 736235 h 2140832"/>
                    <a:gd name="connsiteX3" fmla="*/ 1699480 w 3204430"/>
                    <a:gd name="connsiteY3" fmla="*/ 37554 h 2140832"/>
                    <a:gd name="connsiteX4" fmla="*/ 3204430 w 3204430"/>
                    <a:gd name="connsiteY4" fmla="*/ 2062972 h 2140832"/>
                    <a:gd name="connsiteX5" fmla="*/ 1699480 w 3204430"/>
                    <a:gd name="connsiteY5" fmla="*/ 1307090 h 2140832"/>
                    <a:gd name="connsiteX6" fmla="*/ 61180 w 3204430"/>
                    <a:gd name="connsiteY6" fmla="*/ 1046972 h 2140832"/>
                    <a:gd name="connsiteX0" fmla="*/ 61180 w 3204430"/>
                    <a:gd name="connsiteY0" fmla="*/ 1046972 h 2140832"/>
                    <a:gd name="connsiteX1" fmla="*/ 477876 w 3204430"/>
                    <a:gd name="connsiteY1" fmla="*/ 615584 h 2140832"/>
                    <a:gd name="connsiteX2" fmla="*/ 1658977 w 3204430"/>
                    <a:gd name="connsiteY2" fmla="*/ 736235 h 2140832"/>
                    <a:gd name="connsiteX3" fmla="*/ 1699480 w 3204430"/>
                    <a:gd name="connsiteY3" fmla="*/ 37554 h 2140832"/>
                    <a:gd name="connsiteX4" fmla="*/ 3204430 w 3204430"/>
                    <a:gd name="connsiteY4" fmla="*/ 2062972 h 2140832"/>
                    <a:gd name="connsiteX5" fmla="*/ 1699480 w 3204430"/>
                    <a:gd name="connsiteY5" fmla="*/ 1307090 h 2140832"/>
                    <a:gd name="connsiteX6" fmla="*/ 61180 w 3204430"/>
                    <a:gd name="connsiteY6" fmla="*/ 1046972 h 2140832"/>
                    <a:gd name="connsiteX0" fmla="*/ 61180 w 3121880"/>
                    <a:gd name="connsiteY0" fmla="*/ 1073727 h 2685913"/>
                    <a:gd name="connsiteX1" fmla="*/ 477876 w 3121880"/>
                    <a:gd name="connsiteY1" fmla="*/ 642339 h 2685913"/>
                    <a:gd name="connsiteX2" fmla="*/ 1658977 w 3121880"/>
                    <a:gd name="connsiteY2" fmla="*/ 762990 h 2685913"/>
                    <a:gd name="connsiteX3" fmla="*/ 1699480 w 3121880"/>
                    <a:gd name="connsiteY3" fmla="*/ 64309 h 2685913"/>
                    <a:gd name="connsiteX4" fmla="*/ 3121880 w 3121880"/>
                    <a:gd name="connsiteY4" fmla="*/ 2629477 h 2685913"/>
                    <a:gd name="connsiteX5" fmla="*/ 1699480 w 3121880"/>
                    <a:gd name="connsiteY5" fmla="*/ 1333845 h 2685913"/>
                    <a:gd name="connsiteX6" fmla="*/ 61180 w 3121880"/>
                    <a:gd name="connsiteY6" fmla="*/ 1073727 h 2685913"/>
                    <a:gd name="connsiteX0" fmla="*/ 61180 w 3121880"/>
                    <a:gd name="connsiteY0" fmla="*/ 1073727 h 2685913"/>
                    <a:gd name="connsiteX1" fmla="*/ 477876 w 3121880"/>
                    <a:gd name="connsiteY1" fmla="*/ 642339 h 2685913"/>
                    <a:gd name="connsiteX2" fmla="*/ 1658977 w 3121880"/>
                    <a:gd name="connsiteY2" fmla="*/ 762990 h 2685913"/>
                    <a:gd name="connsiteX3" fmla="*/ 1699480 w 3121880"/>
                    <a:gd name="connsiteY3" fmla="*/ 64309 h 2685913"/>
                    <a:gd name="connsiteX4" fmla="*/ 3121880 w 3121880"/>
                    <a:gd name="connsiteY4" fmla="*/ 2629477 h 2685913"/>
                    <a:gd name="connsiteX5" fmla="*/ 1699480 w 3121880"/>
                    <a:gd name="connsiteY5" fmla="*/ 1333845 h 2685913"/>
                    <a:gd name="connsiteX6" fmla="*/ 61180 w 3121880"/>
                    <a:gd name="connsiteY6" fmla="*/ 1073727 h 2685913"/>
                    <a:gd name="connsiteX0" fmla="*/ 97068 w 3157768"/>
                    <a:gd name="connsiteY0" fmla="*/ 1073727 h 2678530"/>
                    <a:gd name="connsiteX1" fmla="*/ 513764 w 3157768"/>
                    <a:gd name="connsiteY1" fmla="*/ 642339 h 2678530"/>
                    <a:gd name="connsiteX2" fmla="*/ 1694865 w 3157768"/>
                    <a:gd name="connsiteY2" fmla="*/ 762990 h 2678530"/>
                    <a:gd name="connsiteX3" fmla="*/ 1735368 w 3157768"/>
                    <a:gd name="connsiteY3" fmla="*/ 64309 h 2678530"/>
                    <a:gd name="connsiteX4" fmla="*/ 3157768 w 3157768"/>
                    <a:gd name="connsiteY4" fmla="*/ 2629477 h 2678530"/>
                    <a:gd name="connsiteX5" fmla="*/ 2268768 w 3157768"/>
                    <a:gd name="connsiteY5" fmla="*/ 1086195 h 2678530"/>
                    <a:gd name="connsiteX6" fmla="*/ 97068 w 3157768"/>
                    <a:gd name="connsiteY6" fmla="*/ 1073727 h 2678530"/>
                    <a:gd name="connsiteX0" fmla="*/ 97068 w 3030768"/>
                    <a:gd name="connsiteY0" fmla="*/ 1087121 h 2934717"/>
                    <a:gd name="connsiteX1" fmla="*/ 513764 w 3030768"/>
                    <a:gd name="connsiteY1" fmla="*/ 655733 h 2934717"/>
                    <a:gd name="connsiteX2" fmla="*/ 1694865 w 3030768"/>
                    <a:gd name="connsiteY2" fmla="*/ 776384 h 2934717"/>
                    <a:gd name="connsiteX3" fmla="*/ 1735368 w 3030768"/>
                    <a:gd name="connsiteY3" fmla="*/ 77703 h 2934717"/>
                    <a:gd name="connsiteX4" fmla="*/ 3030768 w 3030768"/>
                    <a:gd name="connsiteY4" fmla="*/ 2890521 h 2934717"/>
                    <a:gd name="connsiteX5" fmla="*/ 2268768 w 3030768"/>
                    <a:gd name="connsiteY5" fmla="*/ 1099589 h 2934717"/>
                    <a:gd name="connsiteX6" fmla="*/ 97068 w 3030768"/>
                    <a:gd name="connsiteY6" fmla="*/ 1087121 h 2934717"/>
                    <a:gd name="connsiteX0" fmla="*/ 79343 w 3013043"/>
                    <a:gd name="connsiteY0" fmla="*/ 1087121 h 2935397"/>
                    <a:gd name="connsiteX1" fmla="*/ 496039 w 3013043"/>
                    <a:gd name="connsiteY1" fmla="*/ 655733 h 2935397"/>
                    <a:gd name="connsiteX2" fmla="*/ 1677140 w 3013043"/>
                    <a:gd name="connsiteY2" fmla="*/ 776384 h 2935397"/>
                    <a:gd name="connsiteX3" fmla="*/ 1717643 w 3013043"/>
                    <a:gd name="connsiteY3" fmla="*/ 77703 h 2935397"/>
                    <a:gd name="connsiteX4" fmla="*/ 3013043 w 3013043"/>
                    <a:gd name="connsiteY4" fmla="*/ 2890521 h 2935397"/>
                    <a:gd name="connsiteX5" fmla="*/ 1990693 w 3013043"/>
                    <a:gd name="connsiteY5" fmla="*/ 1131339 h 2935397"/>
                    <a:gd name="connsiteX6" fmla="*/ 79343 w 3013043"/>
                    <a:gd name="connsiteY6" fmla="*/ 1087121 h 2935397"/>
                    <a:gd name="connsiteX0" fmla="*/ 79343 w 2879693"/>
                    <a:gd name="connsiteY0" fmla="*/ 1080180 h 2803894"/>
                    <a:gd name="connsiteX1" fmla="*/ 496039 w 2879693"/>
                    <a:gd name="connsiteY1" fmla="*/ 648792 h 2803894"/>
                    <a:gd name="connsiteX2" fmla="*/ 1677140 w 2879693"/>
                    <a:gd name="connsiteY2" fmla="*/ 769443 h 2803894"/>
                    <a:gd name="connsiteX3" fmla="*/ 1717643 w 2879693"/>
                    <a:gd name="connsiteY3" fmla="*/ 70762 h 2803894"/>
                    <a:gd name="connsiteX4" fmla="*/ 2879693 w 2879693"/>
                    <a:gd name="connsiteY4" fmla="*/ 2756580 h 2803894"/>
                    <a:gd name="connsiteX5" fmla="*/ 1990693 w 2879693"/>
                    <a:gd name="connsiteY5" fmla="*/ 1124398 h 2803894"/>
                    <a:gd name="connsiteX6" fmla="*/ 79343 w 2879693"/>
                    <a:gd name="connsiteY6" fmla="*/ 1080180 h 2803894"/>
                    <a:gd name="connsiteX0" fmla="*/ 79343 w 2879693"/>
                    <a:gd name="connsiteY0" fmla="*/ 1080180 h 2803894"/>
                    <a:gd name="connsiteX1" fmla="*/ 496039 w 2879693"/>
                    <a:gd name="connsiteY1" fmla="*/ 648792 h 2803894"/>
                    <a:gd name="connsiteX2" fmla="*/ 1677140 w 2879693"/>
                    <a:gd name="connsiteY2" fmla="*/ 769443 h 2803894"/>
                    <a:gd name="connsiteX3" fmla="*/ 1717643 w 2879693"/>
                    <a:gd name="connsiteY3" fmla="*/ 70762 h 2803894"/>
                    <a:gd name="connsiteX4" fmla="*/ 2879693 w 2879693"/>
                    <a:gd name="connsiteY4" fmla="*/ 2756580 h 2803894"/>
                    <a:gd name="connsiteX5" fmla="*/ 1990693 w 2879693"/>
                    <a:gd name="connsiteY5" fmla="*/ 1124398 h 2803894"/>
                    <a:gd name="connsiteX6" fmla="*/ 79343 w 2879693"/>
                    <a:gd name="connsiteY6" fmla="*/ 1080180 h 2803894"/>
                    <a:gd name="connsiteX0" fmla="*/ 87515 w 2887865"/>
                    <a:gd name="connsiteY0" fmla="*/ 1080180 h 2802992"/>
                    <a:gd name="connsiteX1" fmla="*/ 504211 w 2887865"/>
                    <a:gd name="connsiteY1" fmla="*/ 648792 h 2802992"/>
                    <a:gd name="connsiteX2" fmla="*/ 1685312 w 2887865"/>
                    <a:gd name="connsiteY2" fmla="*/ 769443 h 2802992"/>
                    <a:gd name="connsiteX3" fmla="*/ 1725815 w 2887865"/>
                    <a:gd name="connsiteY3" fmla="*/ 70762 h 2802992"/>
                    <a:gd name="connsiteX4" fmla="*/ 2887865 w 2887865"/>
                    <a:gd name="connsiteY4" fmla="*/ 2756580 h 2802992"/>
                    <a:gd name="connsiteX5" fmla="*/ 2119515 w 2887865"/>
                    <a:gd name="connsiteY5" fmla="*/ 1086298 h 2802992"/>
                    <a:gd name="connsiteX6" fmla="*/ 87515 w 2887865"/>
                    <a:gd name="connsiteY6" fmla="*/ 1080180 h 2802992"/>
                    <a:gd name="connsiteX0" fmla="*/ 87515 w 2887865"/>
                    <a:gd name="connsiteY0" fmla="*/ 1080180 h 2802992"/>
                    <a:gd name="connsiteX1" fmla="*/ 504211 w 2887865"/>
                    <a:gd name="connsiteY1" fmla="*/ 648792 h 2802992"/>
                    <a:gd name="connsiteX2" fmla="*/ 1685312 w 2887865"/>
                    <a:gd name="connsiteY2" fmla="*/ 769443 h 2802992"/>
                    <a:gd name="connsiteX3" fmla="*/ 1725815 w 2887865"/>
                    <a:gd name="connsiteY3" fmla="*/ 70762 h 2802992"/>
                    <a:gd name="connsiteX4" fmla="*/ 2887865 w 2887865"/>
                    <a:gd name="connsiteY4" fmla="*/ 2756580 h 2802992"/>
                    <a:gd name="connsiteX5" fmla="*/ 2119515 w 2887865"/>
                    <a:gd name="connsiteY5" fmla="*/ 1086298 h 2802992"/>
                    <a:gd name="connsiteX6" fmla="*/ 828062 w 2887865"/>
                    <a:gd name="connsiteY6" fmla="*/ 1010742 h 2802992"/>
                    <a:gd name="connsiteX7" fmla="*/ 87515 w 2887865"/>
                    <a:gd name="connsiteY7" fmla="*/ 1080180 h 2802992"/>
                    <a:gd name="connsiteX0" fmla="*/ 58535 w 2858885"/>
                    <a:gd name="connsiteY0" fmla="*/ 1080180 h 2803374"/>
                    <a:gd name="connsiteX1" fmla="*/ 475231 w 2858885"/>
                    <a:gd name="connsiteY1" fmla="*/ 648792 h 2803374"/>
                    <a:gd name="connsiteX2" fmla="*/ 1656332 w 2858885"/>
                    <a:gd name="connsiteY2" fmla="*/ 769443 h 2803374"/>
                    <a:gd name="connsiteX3" fmla="*/ 1696835 w 2858885"/>
                    <a:gd name="connsiteY3" fmla="*/ 70762 h 2803374"/>
                    <a:gd name="connsiteX4" fmla="*/ 2858885 w 2858885"/>
                    <a:gd name="connsiteY4" fmla="*/ 2756580 h 2803374"/>
                    <a:gd name="connsiteX5" fmla="*/ 2090535 w 2858885"/>
                    <a:gd name="connsiteY5" fmla="*/ 1086298 h 2803374"/>
                    <a:gd name="connsiteX6" fmla="*/ 1656332 w 2858885"/>
                    <a:gd name="connsiteY6" fmla="*/ 978992 h 2803374"/>
                    <a:gd name="connsiteX7" fmla="*/ 58535 w 2858885"/>
                    <a:gd name="connsiteY7" fmla="*/ 1080180 h 2803374"/>
                    <a:gd name="connsiteX0" fmla="*/ 58535 w 2858885"/>
                    <a:gd name="connsiteY0" fmla="*/ 1080180 h 2795685"/>
                    <a:gd name="connsiteX1" fmla="*/ 475231 w 2858885"/>
                    <a:gd name="connsiteY1" fmla="*/ 648792 h 2795685"/>
                    <a:gd name="connsiteX2" fmla="*/ 1656332 w 2858885"/>
                    <a:gd name="connsiteY2" fmla="*/ 769443 h 2795685"/>
                    <a:gd name="connsiteX3" fmla="*/ 1696835 w 2858885"/>
                    <a:gd name="connsiteY3" fmla="*/ 70762 h 2795685"/>
                    <a:gd name="connsiteX4" fmla="*/ 2858885 w 2858885"/>
                    <a:gd name="connsiteY4" fmla="*/ 2756580 h 2795685"/>
                    <a:gd name="connsiteX5" fmla="*/ 2090535 w 2858885"/>
                    <a:gd name="connsiteY5" fmla="*/ 1086298 h 2795685"/>
                    <a:gd name="connsiteX6" fmla="*/ 1656332 w 2858885"/>
                    <a:gd name="connsiteY6" fmla="*/ 978992 h 2795685"/>
                    <a:gd name="connsiteX7" fmla="*/ 58535 w 2858885"/>
                    <a:gd name="connsiteY7" fmla="*/ 1080180 h 2795685"/>
                    <a:gd name="connsiteX0" fmla="*/ 58535 w 2858885"/>
                    <a:gd name="connsiteY0" fmla="*/ 1080180 h 2798541"/>
                    <a:gd name="connsiteX1" fmla="*/ 475231 w 2858885"/>
                    <a:gd name="connsiteY1" fmla="*/ 648792 h 2798541"/>
                    <a:gd name="connsiteX2" fmla="*/ 1656332 w 2858885"/>
                    <a:gd name="connsiteY2" fmla="*/ 769443 h 2798541"/>
                    <a:gd name="connsiteX3" fmla="*/ 1696835 w 2858885"/>
                    <a:gd name="connsiteY3" fmla="*/ 70762 h 2798541"/>
                    <a:gd name="connsiteX4" fmla="*/ 2858885 w 2858885"/>
                    <a:gd name="connsiteY4" fmla="*/ 2756580 h 2798541"/>
                    <a:gd name="connsiteX5" fmla="*/ 2090535 w 2858885"/>
                    <a:gd name="connsiteY5" fmla="*/ 1086298 h 2798541"/>
                    <a:gd name="connsiteX6" fmla="*/ 1656332 w 2858885"/>
                    <a:gd name="connsiteY6" fmla="*/ 978992 h 2798541"/>
                    <a:gd name="connsiteX7" fmla="*/ 58535 w 2858885"/>
                    <a:gd name="connsiteY7" fmla="*/ 1080180 h 2798541"/>
                    <a:gd name="connsiteX0" fmla="*/ 58535 w 2858885"/>
                    <a:gd name="connsiteY0" fmla="*/ 1080180 h 2798541"/>
                    <a:gd name="connsiteX1" fmla="*/ 475231 w 2858885"/>
                    <a:gd name="connsiteY1" fmla="*/ 648792 h 2798541"/>
                    <a:gd name="connsiteX2" fmla="*/ 1656332 w 2858885"/>
                    <a:gd name="connsiteY2" fmla="*/ 769443 h 2798541"/>
                    <a:gd name="connsiteX3" fmla="*/ 1696835 w 2858885"/>
                    <a:gd name="connsiteY3" fmla="*/ 70762 h 2798541"/>
                    <a:gd name="connsiteX4" fmla="*/ 2858885 w 2858885"/>
                    <a:gd name="connsiteY4" fmla="*/ 2756580 h 2798541"/>
                    <a:gd name="connsiteX5" fmla="*/ 2090535 w 2858885"/>
                    <a:gd name="connsiteY5" fmla="*/ 1086298 h 2798541"/>
                    <a:gd name="connsiteX6" fmla="*/ 1656332 w 2858885"/>
                    <a:gd name="connsiteY6" fmla="*/ 978992 h 2798541"/>
                    <a:gd name="connsiteX7" fmla="*/ 58535 w 2858885"/>
                    <a:gd name="connsiteY7" fmla="*/ 1080180 h 2798541"/>
                    <a:gd name="connsiteX0" fmla="*/ 58535 w 2858885"/>
                    <a:gd name="connsiteY0" fmla="*/ 1080180 h 2797944"/>
                    <a:gd name="connsiteX1" fmla="*/ 475231 w 2858885"/>
                    <a:gd name="connsiteY1" fmla="*/ 648792 h 2797944"/>
                    <a:gd name="connsiteX2" fmla="*/ 1656332 w 2858885"/>
                    <a:gd name="connsiteY2" fmla="*/ 769443 h 2797944"/>
                    <a:gd name="connsiteX3" fmla="*/ 1696835 w 2858885"/>
                    <a:gd name="connsiteY3" fmla="*/ 70762 h 2797944"/>
                    <a:gd name="connsiteX4" fmla="*/ 2858885 w 2858885"/>
                    <a:gd name="connsiteY4" fmla="*/ 2756580 h 2797944"/>
                    <a:gd name="connsiteX5" fmla="*/ 2204835 w 2858885"/>
                    <a:gd name="connsiteY5" fmla="*/ 1054548 h 2797944"/>
                    <a:gd name="connsiteX6" fmla="*/ 1656332 w 2858885"/>
                    <a:gd name="connsiteY6" fmla="*/ 978992 h 2797944"/>
                    <a:gd name="connsiteX7" fmla="*/ 58535 w 2858885"/>
                    <a:gd name="connsiteY7" fmla="*/ 1080180 h 2797944"/>
                    <a:gd name="connsiteX0" fmla="*/ 58535 w 2858885"/>
                    <a:gd name="connsiteY0" fmla="*/ 1080180 h 2799855"/>
                    <a:gd name="connsiteX1" fmla="*/ 475231 w 2858885"/>
                    <a:gd name="connsiteY1" fmla="*/ 648792 h 2799855"/>
                    <a:gd name="connsiteX2" fmla="*/ 1656332 w 2858885"/>
                    <a:gd name="connsiteY2" fmla="*/ 769443 h 2799855"/>
                    <a:gd name="connsiteX3" fmla="*/ 1696835 w 2858885"/>
                    <a:gd name="connsiteY3" fmla="*/ 70762 h 2799855"/>
                    <a:gd name="connsiteX4" fmla="*/ 2858885 w 2858885"/>
                    <a:gd name="connsiteY4" fmla="*/ 2756580 h 2799855"/>
                    <a:gd name="connsiteX5" fmla="*/ 2204835 w 2858885"/>
                    <a:gd name="connsiteY5" fmla="*/ 1054548 h 2799855"/>
                    <a:gd name="connsiteX6" fmla="*/ 1656332 w 2858885"/>
                    <a:gd name="connsiteY6" fmla="*/ 978992 h 2799855"/>
                    <a:gd name="connsiteX7" fmla="*/ 58535 w 2858885"/>
                    <a:gd name="connsiteY7" fmla="*/ 1080180 h 2799855"/>
                    <a:gd name="connsiteX0" fmla="*/ 58535 w 2858885"/>
                    <a:gd name="connsiteY0" fmla="*/ 1080180 h 2799984"/>
                    <a:gd name="connsiteX1" fmla="*/ 475231 w 2858885"/>
                    <a:gd name="connsiteY1" fmla="*/ 648792 h 2799984"/>
                    <a:gd name="connsiteX2" fmla="*/ 1656332 w 2858885"/>
                    <a:gd name="connsiteY2" fmla="*/ 769443 h 2799984"/>
                    <a:gd name="connsiteX3" fmla="*/ 1696835 w 2858885"/>
                    <a:gd name="connsiteY3" fmla="*/ 70762 h 2799984"/>
                    <a:gd name="connsiteX4" fmla="*/ 2858885 w 2858885"/>
                    <a:gd name="connsiteY4" fmla="*/ 2756580 h 2799984"/>
                    <a:gd name="connsiteX5" fmla="*/ 2141335 w 2858885"/>
                    <a:gd name="connsiteY5" fmla="*/ 1060898 h 2799984"/>
                    <a:gd name="connsiteX6" fmla="*/ 1656332 w 2858885"/>
                    <a:gd name="connsiteY6" fmla="*/ 978992 h 2799984"/>
                    <a:gd name="connsiteX7" fmla="*/ 58535 w 2858885"/>
                    <a:gd name="connsiteY7" fmla="*/ 1080180 h 2799984"/>
                    <a:gd name="connsiteX0" fmla="*/ 58535 w 2858885"/>
                    <a:gd name="connsiteY0" fmla="*/ 1080180 h 2801275"/>
                    <a:gd name="connsiteX1" fmla="*/ 475231 w 2858885"/>
                    <a:gd name="connsiteY1" fmla="*/ 648792 h 2801275"/>
                    <a:gd name="connsiteX2" fmla="*/ 1656332 w 2858885"/>
                    <a:gd name="connsiteY2" fmla="*/ 769443 h 2801275"/>
                    <a:gd name="connsiteX3" fmla="*/ 1696835 w 2858885"/>
                    <a:gd name="connsiteY3" fmla="*/ 70762 h 2801275"/>
                    <a:gd name="connsiteX4" fmla="*/ 2858885 w 2858885"/>
                    <a:gd name="connsiteY4" fmla="*/ 2756580 h 2801275"/>
                    <a:gd name="connsiteX5" fmla="*/ 2141335 w 2858885"/>
                    <a:gd name="connsiteY5" fmla="*/ 1060898 h 2801275"/>
                    <a:gd name="connsiteX6" fmla="*/ 1656332 w 2858885"/>
                    <a:gd name="connsiteY6" fmla="*/ 978992 h 2801275"/>
                    <a:gd name="connsiteX7" fmla="*/ 58535 w 2858885"/>
                    <a:gd name="connsiteY7" fmla="*/ 1080180 h 2801275"/>
                    <a:gd name="connsiteX0" fmla="*/ 58535 w 2858885"/>
                    <a:gd name="connsiteY0" fmla="*/ 1080180 h 2801275"/>
                    <a:gd name="connsiteX1" fmla="*/ 475231 w 2858885"/>
                    <a:gd name="connsiteY1" fmla="*/ 648792 h 2801275"/>
                    <a:gd name="connsiteX2" fmla="*/ 1656332 w 2858885"/>
                    <a:gd name="connsiteY2" fmla="*/ 769443 h 2801275"/>
                    <a:gd name="connsiteX3" fmla="*/ 1696835 w 2858885"/>
                    <a:gd name="connsiteY3" fmla="*/ 70762 h 2801275"/>
                    <a:gd name="connsiteX4" fmla="*/ 2858885 w 2858885"/>
                    <a:gd name="connsiteY4" fmla="*/ 2756580 h 2801275"/>
                    <a:gd name="connsiteX5" fmla="*/ 2141335 w 2858885"/>
                    <a:gd name="connsiteY5" fmla="*/ 1060898 h 2801275"/>
                    <a:gd name="connsiteX6" fmla="*/ 1656332 w 2858885"/>
                    <a:gd name="connsiteY6" fmla="*/ 978992 h 2801275"/>
                    <a:gd name="connsiteX7" fmla="*/ 780032 w 2858885"/>
                    <a:gd name="connsiteY7" fmla="*/ 1048842 h 2801275"/>
                    <a:gd name="connsiteX8" fmla="*/ 58535 w 2858885"/>
                    <a:gd name="connsiteY8" fmla="*/ 1080180 h 2801275"/>
                    <a:gd name="connsiteX0" fmla="*/ 1987 w 2802337"/>
                    <a:gd name="connsiteY0" fmla="*/ 1080180 h 2801275"/>
                    <a:gd name="connsiteX1" fmla="*/ 418683 w 2802337"/>
                    <a:gd name="connsiteY1" fmla="*/ 648792 h 2801275"/>
                    <a:gd name="connsiteX2" fmla="*/ 1599784 w 2802337"/>
                    <a:gd name="connsiteY2" fmla="*/ 769443 h 2801275"/>
                    <a:gd name="connsiteX3" fmla="*/ 1640287 w 2802337"/>
                    <a:gd name="connsiteY3" fmla="*/ 70762 h 2801275"/>
                    <a:gd name="connsiteX4" fmla="*/ 2802337 w 2802337"/>
                    <a:gd name="connsiteY4" fmla="*/ 2756580 h 2801275"/>
                    <a:gd name="connsiteX5" fmla="*/ 2084787 w 2802337"/>
                    <a:gd name="connsiteY5" fmla="*/ 1060898 h 2801275"/>
                    <a:gd name="connsiteX6" fmla="*/ 1599784 w 2802337"/>
                    <a:gd name="connsiteY6" fmla="*/ 978992 h 2801275"/>
                    <a:gd name="connsiteX7" fmla="*/ 552034 w 2802337"/>
                    <a:gd name="connsiteY7" fmla="*/ 851992 h 2801275"/>
                    <a:gd name="connsiteX8" fmla="*/ 1987 w 2802337"/>
                    <a:gd name="connsiteY8" fmla="*/ 1080180 h 2801275"/>
                    <a:gd name="connsiteX0" fmla="*/ 4340 w 2804690"/>
                    <a:gd name="connsiteY0" fmla="*/ 1080180 h 2801275"/>
                    <a:gd name="connsiteX1" fmla="*/ 421036 w 2804690"/>
                    <a:gd name="connsiteY1" fmla="*/ 648792 h 2801275"/>
                    <a:gd name="connsiteX2" fmla="*/ 1602137 w 2804690"/>
                    <a:gd name="connsiteY2" fmla="*/ 769443 h 2801275"/>
                    <a:gd name="connsiteX3" fmla="*/ 1642640 w 2804690"/>
                    <a:gd name="connsiteY3" fmla="*/ 70762 h 2801275"/>
                    <a:gd name="connsiteX4" fmla="*/ 2804690 w 2804690"/>
                    <a:gd name="connsiteY4" fmla="*/ 2756580 h 2801275"/>
                    <a:gd name="connsiteX5" fmla="*/ 2087140 w 2804690"/>
                    <a:gd name="connsiteY5" fmla="*/ 1060898 h 2801275"/>
                    <a:gd name="connsiteX6" fmla="*/ 1602137 w 2804690"/>
                    <a:gd name="connsiteY6" fmla="*/ 978992 h 2801275"/>
                    <a:gd name="connsiteX7" fmla="*/ 554387 w 2804690"/>
                    <a:gd name="connsiteY7" fmla="*/ 851992 h 2801275"/>
                    <a:gd name="connsiteX8" fmla="*/ 224187 w 2804690"/>
                    <a:gd name="connsiteY8" fmla="*/ 978992 h 2801275"/>
                    <a:gd name="connsiteX9" fmla="*/ 4340 w 2804690"/>
                    <a:gd name="connsiteY9" fmla="*/ 1080180 h 2801275"/>
                    <a:gd name="connsiteX0" fmla="*/ 3008 w 2803358"/>
                    <a:gd name="connsiteY0" fmla="*/ 1080180 h 2801275"/>
                    <a:gd name="connsiteX1" fmla="*/ 419704 w 2803358"/>
                    <a:gd name="connsiteY1" fmla="*/ 648792 h 2801275"/>
                    <a:gd name="connsiteX2" fmla="*/ 1600805 w 2803358"/>
                    <a:gd name="connsiteY2" fmla="*/ 769443 h 2801275"/>
                    <a:gd name="connsiteX3" fmla="*/ 1641308 w 2803358"/>
                    <a:gd name="connsiteY3" fmla="*/ 70762 h 2801275"/>
                    <a:gd name="connsiteX4" fmla="*/ 2803358 w 2803358"/>
                    <a:gd name="connsiteY4" fmla="*/ 2756580 h 2801275"/>
                    <a:gd name="connsiteX5" fmla="*/ 2085808 w 2803358"/>
                    <a:gd name="connsiteY5" fmla="*/ 1060898 h 2801275"/>
                    <a:gd name="connsiteX6" fmla="*/ 1600805 w 2803358"/>
                    <a:gd name="connsiteY6" fmla="*/ 978992 h 2801275"/>
                    <a:gd name="connsiteX7" fmla="*/ 553055 w 2803358"/>
                    <a:gd name="connsiteY7" fmla="*/ 851992 h 2801275"/>
                    <a:gd name="connsiteX8" fmla="*/ 248255 w 2803358"/>
                    <a:gd name="connsiteY8" fmla="*/ 1137742 h 2801275"/>
                    <a:gd name="connsiteX9" fmla="*/ 3008 w 2803358"/>
                    <a:gd name="connsiteY9" fmla="*/ 1080180 h 2801275"/>
                    <a:gd name="connsiteX0" fmla="*/ 3008 w 2803358"/>
                    <a:gd name="connsiteY0" fmla="*/ 1080180 h 2802688"/>
                    <a:gd name="connsiteX1" fmla="*/ 419704 w 2803358"/>
                    <a:gd name="connsiteY1" fmla="*/ 648792 h 2802688"/>
                    <a:gd name="connsiteX2" fmla="*/ 1600805 w 2803358"/>
                    <a:gd name="connsiteY2" fmla="*/ 769443 h 2802688"/>
                    <a:gd name="connsiteX3" fmla="*/ 1641308 w 2803358"/>
                    <a:gd name="connsiteY3" fmla="*/ 70762 h 2802688"/>
                    <a:gd name="connsiteX4" fmla="*/ 2803358 w 2803358"/>
                    <a:gd name="connsiteY4" fmla="*/ 2756580 h 2802688"/>
                    <a:gd name="connsiteX5" fmla="*/ 2085808 w 2803358"/>
                    <a:gd name="connsiteY5" fmla="*/ 1060898 h 2802688"/>
                    <a:gd name="connsiteX6" fmla="*/ 1670655 w 2803358"/>
                    <a:gd name="connsiteY6" fmla="*/ 1004392 h 2802688"/>
                    <a:gd name="connsiteX7" fmla="*/ 553055 w 2803358"/>
                    <a:gd name="connsiteY7" fmla="*/ 851992 h 2802688"/>
                    <a:gd name="connsiteX8" fmla="*/ 248255 w 2803358"/>
                    <a:gd name="connsiteY8" fmla="*/ 1137742 h 2802688"/>
                    <a:gd name="connsiteX9" fmla="*/ 3008 w 2803358"/>
                    <a:gd name="connsiteY9" fmla="*/ 1080180 h 2802688"/>
                    <a:gd name="connsiteX0" fmla="*/ 3008 w 2803358"/>
                    <a:gd name="connsiteY0" fmla="*/ 1080180 h 2802548"/>
                    <a:gd name="connsiteX1" fmla="*/ 419704 w 2803358"/>
                    <a:gd name="connsiteY1" fmla="*/ 648792 h 2802548"/>
                    <a:gd name="connsiteX2" fmla="*/ 1600805 w 2803358"/>
                    <a:gd name="connsiteY2" fmla="*/ 769443 h 2802548"/>
                    <a:gd name="connsiteX3" fmla="*/ 1641308 w 2803358"/>
                    <a:gd name="connsiteY3" fmla="*/ 70762 h 2802548"/>
                    <a:gd name="connsiteX4" fmla="*/ 2803358 w 2803358"/>
                    <a:gd name="connsiteY4" fmla="*/ 2756580 h 2802548"/>
                    <a:gd name="connsiteX5" fmla="*/ 2085808 w 2803358"/>
                    <a:gd name="connsiteY5" fmla="*/ 1060898 h 2802548"/>
                    <a:gd name="connsiteX6" fmla="*/ 1670655 w 2803358"/>
                    <a:gd name="connsiteY6" fmla="*/ 1004392 h 2802548"/>
                    <a:gd name="connsiteX7" fmla="*/ 553055 w 2803358"/>
                    <a:gd name="connsiteY7" fmla="*/ 851992 h 2802548"/>
                    <a:gd name="connsiteX8" fmla="*/ 248255 w 2803358"/>
                    <a:gd name="connsiteY8" fmla="*/ 1137742 h 2802548"/>
                    <a:gd name="connsiteX9" fmla="*/ 3008 w 2803358"/>
                    <a:gd name="connsiteY9" fmla="*/ 1080180 h 2802548"/>
                    <a:gd name="connsiteX0" fmla="*/ 3008 w 2803358"/>
                    <a:gd name="connsiteY0" fmla="*/ 1080180 h 2800874"/>
                    <a:gd name="connsiteX1" fmla="*/ 419704 w 2803358"/>
                    <a:gd name="connsiteY1" fmla="*/ 648792 h 2800874"/>
                    <a:gd name="connsiteX2" fmla="*/ 1600805 w 2803358"/>
                    <a:gd name="connsiteY2" fmla="*/ 769443 h 2800874"/>
                    <a:gd name="connsiteX3" fmla="*/ 1641308 w 2803358"/>
                    <a:gd name="connsiteY3" fmla="*/ 70762 h 2800874"/>
                    <a:gd name="connsiteX4" fmla="*/ 2803358 w 2803358"/>
                    <a:gd name="connsiteY4" fmla="*/ 2756580 h 2800874"/>
                    <a:gd name="connsiteX5" fmla="*/ 2104858 w 2803358"/>
                    <a:gd name="connsiteY5" fmla="*/ 984698 h 2800874"/>
                    <a:gd name="connsiteX6" fmla="*/ 1670655 w 2803358"/>
                    <a:gd name="connsiteY6" fmla="*/ 1004392 h 2800874"/>
                    <a:gd name="connsiteX7" fmla="*/ 553055 w 2803358"/>
                    <a:gd name="connsiteY7" fmla="*/ 851992 h 2800874"/>
                    <a:gd name="connsiteX8" fmla="*/ 248255 w 2803358"/>
                    <a:gd name="connsiteY8" fmla="*/ 1137742 h 2800874"/>
                    <a:gd name="connsiteX9" fmla="*/ 3008 w 2803358"/>
                    <a:gd name="connsiteY9" fmla="*/ 1080180 h 2800874"/>
                    <a:gd name="connsiteX0" fmla="*/ 3008 w 2803358"/>
                    <a:gd name="connsiteY0" fmla="*/ 1080180 h 2800874"/>
                    <a:gd name="connsiteX1" fmla="*/ 419704 w 2803358"/>
                    <a:gd name="connsiteY1" fmla="*/ 648792 h 2800874"/>
                    <a:gd name="connsiteX2" fmla="*/ 1600805 w 2803358"/>
                    <a:gd name="connsiteY2" fmla="*/ 769443 h 2800874"/>
                    <a:gd name="connsiteX3" fmla="*/ 1641308 w 2803358"/>
                    <a:gd name="connsiteY3" fmla="*/ 70762 h 2800874"/>
                    <a:gd name="connsiteX4" fmla="*/ 2803358 w 2803358"/>
                    <a:gd name="connsiteY4" fmla="*/ 2756580 h 2800874"/>
                    <a:gd name="connsiteX5" fmla="*/ 2174708 w 2803358"/>
                    <a:gd name="connsiteY5" fmla="*/ 984698 h 2800874"/>
                    <a:gd name="connsiteX6" fmla="*/ 1670655 w 2803358"/>
                    <a:gd name="connsiteY6" fmla="*/ 1004392 h 2800874"/>
                    <a:gd name="connsiteX7" fmla="*/ 553055 w 2803358"/>
                    <a:gd name="connsiteY7" fmla="*/ 851992 h 2800874"/>
                    <a:gd name="connsiteX8" fmla="*/ 248255 w 2803358"/>
                    <a:gd name="connsiteY8" fmla="*/ 1137742 h 2800874"/>
                    <a:gd name="connsiteX9" fmla="*/ 3008 w 2803358"/>
                    <a:gd name="connsiteY9" fmla="*/ 1080180 h 2800874"/>
                    <a:gd name="connsiteX0" fmla="*/ 3008 w 2803358"/>
                    <a:gd name="connsiteY0" fmla="*/ 1080180 h 2801009"/>
                    <a:gd name="connsiteX1" fmla="*/ 419704 w 2803358"/>
                    <a:gd name="connsiteY1" fmla="*/ 648792 h 2801009"/>
                    <a:gd name="connsiteX2" fmla="*/ 1600805 w 2803358"/>
                    <a:gd name="connsiteY2" fmla="*/ 769443 h 2801009"/>
                    <a:gd name="connsiteX3" fmla="*/ 1641308 w 2803358"/>
                    <a:gd name="connsiteY3" fmla="*/ 70762 h 2801009"/>
                    <a:gd name="connsiteX4" fmla="*/ 2803358 w 2803358"/>
                    <a:gd name="connsiteY4" fmla="*/ 2756580 h 2801009"/>
                    <a:gd name="connsiteX5" fmla="*/ 2047708 w 2803358"/>
                    <a:gd name="connsiteY5" fmla="*/ 991048 h 2801009"/>
                    <a:gd name="connsiteX6" fmla="*/ 1670655 w 2803358"/>
                    <a:gd name="connsiteY6" fmla="*/ 1004392 h 2801009"/>
                    <a:gd name="connsiteX7" fmla="*/ 553055 w 2803358"/>
                    <a:gd name="connsiteY7" fmla="*/ 851992 h 2801009"/>
                    <a:gd name="connsiteX8" fmla="*/ 248255 w 2803358"/>
                    <a:gd name="connsiteY8" fmla="*/ 1137742 h 2801009"/>
                    <a:gd name="connsiteX9" fmla="*/ 3008 w 2803358"/>
                    <a:gd name="connsiteY9" fmla="*/ 1080180 h 2801009"/>
                    <a:gd name="connsiteX0" fmla="*/ 3008 w 2803358"/>
                    <a:gd name="connsiteY0" fmla="*/ 1080180 h 2801206"/>
                    <a:gd name="connsiteX1" fmla="*/ 419704 w 2803358"/>
                    <a:gd name="connsiteY1" fmla="*/ 648792 h 2801206"/>
                    <a:gd name="connsiteX2" fmla="*/ 1600805 w 2803358"/>
                    <a:gd name="connsiteY2" fmla="*/ 769443 h 2801206"/>
                    <a:gd name="connsiteX3" fmla="*/ 1641308 w 2803358"/>
                    <a:gd name="connsiteY3" fmla="*/ 70762 h 2801206"/>
                    <a:gd name="connsiteX4" fmla="*/ 2803358 w 2803358"/>
                    <a:gd name="connsiteY4" fmla="*/ 2756580 h 2801206"/>
                    <a:gd name="connsiteX5" fmla="*/ 2047708 w 2803358"/>
                    <a:gd name="connsiteY5" fmla="*/ 991048 h 2801206"/>
                    <a:gd name="connsiteX6" fmla="*/ 1594455 w 2803358"/>
                    <a:gd name="connsiteY6" fmla="*/ 985342 h 2801206"/>
                    <a:gd name="connsiteX7" fmla="*/ 553055 w 2803358"/>
                    <a:gd name="connsiteY7" fmla="*/ 851992 h 2801206"/>
                    <a:gd name="connsiteX8" fmla="*/ 248255 w 2803358"/>
                    <a:gd name="connsiteY8" fmla="*/ 1137742 h 2801206"/>
                    <a:gd name="connsiteX9" fmla="*/ 3008 w 2803358"/>
                    <a:gd name="connsiteY9" fmla="*/ 1080180 h 2801206"/>
                    <a:gd name="connsiteX0" fmla="*/ 3008 w 2803358"/>
                    <a:gd name="connsiteY0" fmla="*/ 1080180 h 2799921"/>
                    <a:gd name="connsiteX1" fmla="*/ 419704 w 2803358"/>
                    <a:gd name="connsiteY1" fmla="*/ 648792 h 2799921"/>
                    <a:gd name="connsiteX2" fmla="*/ 1600805 w 2803358"/>
                    <a:gd name="connsiteY2" fmla="*/ 769443 h 2799921"/>
                    <a:gd name="connsiteX3" fmla="*/ 1641308 w 2803358"/>
                    <a:gd name="connsiteY3" fmla="*/ 70762 h 2799921"/>
                    <a:gd name="connsiteX4" fmla="*/ 2803358 w 2803358"/>
                    <a:gd name="connsiteY4" fmla="*/ 2756580 h 2799921"/>
                    <a:gd name="connsiteX5" fmla="*/ 2047708 w 2803358"/>
                    <a:gd name="connsiteY5" fmla="*/ 991048 h 2799921"/>
                    <a:gd name="connsiteX6" fmla="*/ 1594455 w 2803358"/>
                    <a:gd name="connsiteY6" fmla="*/ 985342 h 2799921"/>
                    <a:gd name="connsiteX7" fmla="*/ 553055 w 2803358"/>
                    <a:gd name="connsiteY7" fmla="*/ 851992 h 2799921"/>
                    <a:gd name="connsiteX8" fmla="*/ 248255 w 2803358"/>
                    <a:gd name="connsiteY8" fmla="*/ 1137742 h 2799921"/>
                    <a:gd name="connsiteX9" fmla="*/ 3008 w 2803358"/>
                    <a:gd name="connsiteY9" fmla="*/ 1080180 h 2799921"/>
                    <a:gd name="connsiteX0" fmla="*/ 3008 w 2803358"/>
                    <a:gd name="connsiteY0" fmla="*/ 1080180 h 2799286"/>
                    <a:gd name="connsiteX1" fmla="*/ 419704 w 2803358"/>
                    <a:gd name="connsiteY1" fmla="*/ 648792 h 2799286"/>
                    <a:gd name="connsiteX2" fmla="*/ 1600805 w 2803358"/>
                    <a:gd name="connsiteY2" fmla="*/ 769443 h 2799286"/>
                    <a:gd name="connsiteX3" fmla="*/ 1641308 w 2803358"/>
                    <a:gd name="connsiteY3" fmla="*/ 70762 h 2799286"/>
                    <a:gd name="connsiteX4" fmla="*/ 2803358 w 2803358"/>
                    <a:gd name="connsiteY4" fmla="*/ 2756580 h 2799286"/>
                    <a:gd name="connsiteX5" fmla="*/ 2079458 w 2803358"/>
                    <a:gd name="connsiteY5" fmla="*/ 959298 h 2799286"/>
                    <a:gd name="connsiteX6" fmla="*/ 1594455 w 2803358"/>
                    <a:gd name="connsiteY6" fmla="*/ 985342 h 2799286"/>
                    <a:gd name="connsiteX7" fmla="*/ 553055 w 2803358"/>
                    <a:gd name="connsiteY7" fmla="*/ 851992 h 2799286"/>
                    <a:gd name="connsiteX8" fmla="*/ 248255 w 2803358"/>
                    <a:gd name="connsiteY8" fmla="*/ 1137742 h 2799286"/>
                    <a:gd name="connsiteX9" fmla="*/ 3008 w 2803358"/>
                    <a:gd name="connsiteY9" fmla="*/ 1080180 h 2799286"/>
                    <a:gd name="connsiteX0" fmla="*/ 3008 w 2803358"/>
                    <a:gd name="connsiteY0" fmla="*/ 1080180 h 2797373"/>
                    <a:gd name="connsiteX1" fmla="*/ 419704 w 2803358"/>
                    <a:gd name="connsiteY1" fmla="*/ 648792 h 2797373"/>
                    <a:gd name="connsiteX2" fmla="*/ 1600805 w 2803358"/>
                    <a:gd name="connsiteY2" fmla="*/ 769443 h 2797373"/>
                    <a:gd name="connsiteX3" fmla="*/ 1641308 w 2803358"/>
                    <a:gd name="connsiteY3" fmla="*/ 70762 h 2797373"/>
                    <a:gd name="connsiteX4" fmla="*/ 2803358 w 2803358"/>
                    <a:gd name="connsiteY4" fmla="*/ 2756580 h 2797373"/>
                    <a:gd name="connsiteX5" fmla="*/ 2123908 w 2803358"/>
                    <a:gd name="connsiteY5" fmla="*/ 857698 h 2797373"/>
                    <a:gd name="connsiteX6" fmla="*/ 1594455 w 2803358"/>
                    <a:gd name="connsiteY6" fmla="*/ 985342 h 2797373"/>
                    <a:gd name="connsiteX7" fmla="*/ 553055 w 2803358"/>
                    <a:gd name="connsiteY7" fmla="*/ 851992 h 2797373"/>
                    <a:gd name="connsiteX8" fmla="*/ 248255 w 2803358"/>
                    <a:gd name="connsiteY8" fmla="*/ 1137742 h 2797373"/>
                    <a:gd name="connsiteX9" fmla="*/ 3008 w 2803358"/>
                    <a:gd name="connsiteY9" fmla="*/ 1080180 h 2797373"/>
                    <a:gd name="connsiteX0" fmla="*/ 3008 w 2803358"/>
                    <a:gd name="connsiteY0" fmla="*/ 1080180 h 2794506"/>
                    <a:gd name="connsiteX1" fmla="*/ 419704 w 2803358"/>
                    <a:gd name="connsiteY1" fmla="*/ 648792 h 2794506"/>
                    <a:gd name="connsiteX2" fmla="*/ 1600805 w 2803358"/>
                    <a:gd name="connsiteY2" fmla="*/ 769443 h 2794506"/>
                    <a:gd name="connsiteX3" fmla="*/ 1641308 w 2803358"/>
                    <a:gd name="connsiteY3" fmla="*/ 70762 h 2794506"/>
                    <a:gd name="connsiteX4" fmla="*/ 2803358 w 2803358"/>
                    <a:gd name="connsiteY4" fmla="*/ 2756580 h 2794506"/>
                    <a:gd name="connsiteX5" fmla="*/ 1984208 w 2803358"/>
                    <a:gd name="connsiteY5" fmla="*/ 686248 h 2794506"/>
                    <a:gd name="connsiteX6" fmla="*/ 1594455 w 2803358"/>
                    <a:gd name="connsiteY6" fmla="*/ 985342 h 2794506"/>
                    <a:gd name="connsiteX7" fmla="*/ 553055 w 2803358"/>
                    <a:gd name="connsiteY7" fmla="*/ 851992 h 2794506"/>
                    <a:gd name="connsiteX8" fmla="*/ 248255 w 2803358"/>
                    <a:gd name="connsiteY8" fmla="*/ 1137742 h 2794506"/>
                    <a:gd name="connsiteX9" fmla="*/ 3008 w 2803358"/>
                    <a:gd name="connsiteY9" fmla="*/ 1080180 h 2794506"/>
                    <a:gd name="connsiteX0" fmla="*/ 3008 w 2803358"/>
                    <a:gd name="connsiteY0" fmla="*/ 1080180 h 2793204"/>
                    <a:gd name="connsiteX1" fmla="*/ 419704 w 2803358"/>
                    <a:gd name="connsiteY1" fmla="*/ 648792 h 2793204"/>
                    <a:gd name="connsiteX2" fmla="*/ 1600805 w 2803358"/>
                    <a:gd name="connsiteY2" fmla="*/ 769443 h 2793204"/>
                    <a:gd name="connsiteX3" fmla="*/ 1641308 w 2803358"/>
                    <a:gd name="connsiteY3" fmla="*/ 70762 h 2793204"/>
                    <a:gd name="connsiteX4" fmla="*/ 2803358 w 2803358"/>
                    <a:gd name="connsiteY4" fmla="*/ 2756580 h 2793204"/>
                    <a:gd name="connsiteX5" fmla="*/ 1984208 w 2803358"/>
                    <a:gd name="connsiteY5" fmla="*/ 686248 h 2793204"/>
                    <a:gd name="connsiteX6" fmla="*/ 1594455 w 2803358"/>
                    <a:gd name="connsiteY6" fmla="*/ 985342 h 2793204"/>
                    <a:gd name="connsiteX7" fmla="*/ 553055 w 2803358"/>
                    <a:gd name="connsiteY7" fmla="*/ 851992 h 2793204"/>
                    <a:gd name="connsiteX8" fmla="*/ 248255 w 2803358"/>
                    <a:gd name="connsiteY8" fmla="*/ 1137742 h 2793204"/>
                    <a:gd name="connsiteX9" fmla="*/ 3008 w 2803358"/>
                    <a:gd name="connsiteY9" fmla="*/ 1080180 h 2793204"/>
                    <a:gd name="connsiteX0" fmla="*/ 3008 w 2803358"/>
                    <a:gd name="connsiteY0" fmla="*/ 1080180 h 2793112"/>
                    <a:gd name="connsiteX1" fmla="*/ 419704 w 2803358"/>
                    <a:gd name="connsiteY1" fmla="*/ 648792 h 2793112"/>
                    <a:gd name="connsiteX2" fmla="*/ 1600805 w 2803358"/>
                    <a:gd name="connsiteY2" fmla="*/ 769443 h 2793112"/>
                    <a:gd name="connsiteX3" fmla="*/ 1641308 w 2803358"/>
                    <a:gd name="connsiteY3" fmla="*/ 70762 h 2793112"/>
                    <a:gd name="connsiteX4" fmla="*/ 2803358 w 2803358"/>
                    <a:gd name="connsiteY4" fmla="*/ 2756580 h 2793112"/>
                    <a:gd name="connsiteX5" fmla="*/ 1920708 w 2803358"/>
                    <a:gd name="connsiteY5" fmla="*/ 679898 h 2793112"/>
                    <a:gd name="connsiteX6" fmla="*/ 1594455 w 2803358"/>
                    <a:gd name="connsiteY6" fmla="*/ 985342 h 2793112"/>
                    <a:gd name="connsiteX7" fmla="*/ 553055 w 2803358"/>
                    <a:gd name="connsiteY7" fmla="*/ 851992 h 2793112"/>
                    <a:gd name="connsiteX8" fmla="*/ 248255 w 2803358"/>
                    <a:gd name="connsiteY8" fmla="*/ 1137742 h 2793112"/>
                    <a:gd name="connsiteX9" fmla="*/ 3008 w 2803358"/>
                    <a:gd name="connsiteY9" fmla="*/ 1080180 h 2793112"/>
                    <a:gd name="connsiteX0" fmla="*/ 3008 w 2803358"/>
                    <a:gd name="connsiteY0" fmla="*/ 1080180 h 2795456"/>
                    <a:gd name="connsiteX1" fmla="*/ 419704 w 2803358"/>
                    <a:gd name="connsiteY1" fmla="*/ 648792 h 2795456"/>
                    <a:gd name="connsiteX2" fmla="*/ 1600805 w 2803358"/>
                    <a:gd name="connsiteY2" fmla="*/ 769443 h 2795456"/>
                    <a:gd name="connsiteX3" fmla="*/ 1641308 w 2803358"/>
                    <a:gd name="connsiteY3" fmla="*/ 70762 h 2795456"/>
                    <a:gd name="connsiteX4" fmla="*/ 2803358 w 2803358"/>
                    <a:gd name="connsiteY4" fmla="*/ 2756580 h 2795456"/>
                    <a:gd name="connsiteX5" fmla="*/ 1920708 w 2803358"/>
                    <a:gd name="connsiteY5" fmla="*/ 679898 h 2795456"/>
                    <a:gd name="connsiteX6" fmla="*/ 1708755 w 2803358"/>
                    <a:gd name="connsiteY6" fmla="*/ 959942 h 2795456"/>
                    <a:gd name="connsiteX7" fmla="*/ 553055 w 2803358"/>
                    <a:gd name="connsiteY7" fmla="*/ 851992 h 2795456"/>
                    <a:gd name="connsiteX8" fmla="*/ 248255 w 2803358"/>
                    <a:gd name="connsiteY8" fmla="*/ 1137742 h 2795456"/>
                    <a:gd name="connsiteX9" fmla="*/ 3008 w 2803358"/>
                    <a:gd name="connsiteY9" fmla="*/ 1080180 h 2795456"/>
                    <a:gd name="connsiteX0" fmla="*/ 3008 w 2803358"/>
                    <a:gd name="connsiteY0" fmla="*/ 1080180 h 2797805"/>
                    <a:gd name="connsiteX1" fmla="*/ 419704 w 2803358"/>
                    <a:gd name="connsiteY1" fmla="*/ 648792 h 2797805"/>
                    <a:gd name="connsiteX2" fmla="*/ 1600805 w 2803358"/>
                    <a:gd name="connsiteY2" fmla="*/ 769443 h 2797805"/>
                    <a:gd name="connsiteX3" fmla="*/ 1641308 w 2803358"/>
                    <a:gd name="connsiteY3" fmla="*/ 70762 h 2797805"/>
                    <a:gd name="connsiteX4" fmla="*/ 2803358 w 2803358"/>
                    <a:gd name="connsiteY4" fmla="*/ 2756580 h 2797805"/>
                    <a:gd name="connsiteX5" fmla="*/ 1920708 w 2803358"/>
                    <a:gd name="connsiteY5" fmla="*/ 679898 h 2797805"/>
                    <a:gd name="connsiteX6" fmla="*/ 1708755 w 2803358"/>
                    <a:gd name="connsiteY6" fmla="*/ 959942 h 2797805"/>
                    <a:gd name="connsiteX7" fmla="*/ 553055 w 2803358"/>
                    <a:gd name="connsiteY7" fmla="*/ 851992 h 2797805"/>
                    <a:gd name="connsiteX8" fmla="*/ 248255 w 2803358"/>
                    <a:gd name="connsiteY8" fmla="*/ 1137742 h 2797805"/>
                    <a:gd name="connsiteX9" fmla="*/ 3008 w 2803358"/>
                    <a:gd name="connsiteY9" fmla="*/ 1080180 h 2797805"/>
                    <a:gd name="connsiteX0" fmla="*/ 3008 w 2803358"/>
                    <a:gd name="connsiteY0" fmla="*/ 1080180 h 2797805"/>
                    <a:gd name="connsiteX1" fmla="*/ 419704 w 2803358"/>
                    <a:gd name="connsiteY1" fmla="*/ 648792 h 2797805"/>
                    <a:gd name="connsiteX2" fmla="*/ 1600805 w 2803358"/>
                    <a:gd name="connsiteY2" fmla="*/ 769443 h 2797805"/>
                    <a:gd name="connsiteX3" fmla="*/ 1641308 w 2803358"/>
                    <a:gd name="connsiteY3" fmla="*/ 70762 h 2797805"/>
                    <a:gd name="connsiteX4" fmla="*/ 2803358 w 2803358"/>
                    <a:gd name="connsiteY4" fmla="*/ 2756580 h 2797805"/>
                    <a:gd name="connsiteX5" fmla="*/ 1990558 w 2803358"/>
                    <a:gd name="connsiteY5" fmla="*/ 679898 h 2797805"/>
                    <a:gd name="connsiteX6" fmla="*/ 1708755 w 2803358"/>
                    <a:gd name="connsiteY6" fmla="*/ 959942 h 2797805"/>
                    <a:gd name="connsiteX7" fmla="*/ 553055 w 2803358"/>
                    <a:gd name="connsiteY7" fmla="*/ 851992 h 2797805"/>
                    <a:gd name="connsiteX8" fmla="*/ 248255 w 2803358"/>
                    <a:gd name="connsiteY8" fmla="*/ 1137742 h 2797805"/>
                    <a:gd name="connsiteX9" fmla="*/ 3008 w 2803358"/>
                    <a:gd name="connsiteY9" fmla="*/ 1080180 h 2797805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553055 w 2803358"/>
                    <a:gd name="connsiteY7" fmla="*/ 851992 h 2796704"/>
                    <a:gd name="connsiteX8" fmla="*/ 248255 w 2803358"/>
                    <a:gd name="connsiteY8" fmla="*/ 1137742 h 2796704"/>
                    <a:gd name="connsiteX9" fmla="*/ 3008 w 2803358"/>
                    <a:gd name="connsiteY9" fmla="*/ 1080180 h 2796704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1130905 w 2803358"/>
                    <a:gd name="connsiteY7" fmla="*/ 915492 h 2796704"/>
                    <a:gd name="connsiteX8" fmla="*/ 553055 w 2803358"/>
                    <a:gd name="connsiteY8" fmla="*/ 851992 h 2796704"/>
                    <a:gd name="connsiteX9" fmla="*/ 248255 w 2803358"/>
                    <a:gd name="connsiteY9" fmla="*/ 1137742 h 2796704"/>
                    <a:gd name="connsiteX10" fmla="*/ 3008 w 2803358"/>
                    <a:gd name="connsiteY10" fmla="*/ 1080180 h 2796704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1308705 w 2803358"/>
                    <a:gd name="connsiteY7" fmla="*/ 985342 h 2796704"/>
                    <a:gd name="connsiteX8" fmla="*/ 553055 w 2803358"/>
                    <a:gd name="connsiteY8" fmla="*/ 851992 h 2796704"/>
                    <a:gd name="connsiteX9" fmla="*/ 248255 w 2803358"/>
                    <a:gd name="connsiteY9" fmla="*/ 1137742 h 2796704"/>
                    <a:gd name="connsiteX10" fmla="*/ 3008 w 2803358"/>
                    <a:gd name="connsiteY10" fmla="*/ 1080180 h 2796704"/>
                    <a:gd name="connsiteX0" fmla="*/ 3008 w 2803358"/>
                    <a:gd name="connsiteY0" fmla="*/ 1081646 h 2798170"/>
                    <a:gd name="connsiteX1" fmla="*/ 419704 w 2803358"/>
                    <a:gd name="connsiteY1" fmla="*/ 650258 h 2798170"/>
                    <a:gd name="connsiteX2" fmla="*/ 1550005 w 2803358"/>
                    <a:gd name="connsiteY2" fmla="*/ 758209 h 2798170"/>
                    <a:gd name="connsiteX3" fmla="*/ 1641308 w 2803358"/>
                    <a:gd name="connsiteY3" fmla="*/ 72228 h 2798170"/>
                    <a:gd name="connsiteX4" fmla="*/ 2803358 w 2803358"/>
                    <a:gd name="connsiteY4" fmla="*/ 2758046 h 2798170"/>
                    <a:gd name="connsiteX5" fmla="*/ 1990558 w 2803358"/>
                    <a:gd name="connsiteY5" fmla="*/ 681364 h 2798170"/>
                    <a:gd name="connsiteX6" fmla="*/ 1708755 w 2803358"/>
                    <a:gd name="connsiteY6" fmla="*/ 961408 h 2798170"/>
                    <a:gd name="connsiteX7" fmla="*/ 1308705 w 2803358"/>
                    <a:gd name="connsiteY7" fmla="*/ 986808 h 2798170"/>
                    <a:gd name="connsiteX8" fmla="*/ 553055 w 2803358"/>
                    <a:gd name="connsiteY8" fmla="*/ 853458 h 2798170"/>
                    <a:gd name="connsiteX9" fmla="*/ 248255 w 2803358"/>
                    <a:gd name="connsiteY9" fmla="*/ 1139208 h 2798170"/>
                    <a:gd name="connsiteX10" fmla="*/ 3008 w 2803358"/>
                    <a:gd name="connsiteY10" fmla="*/ 1081646 h 2798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03358" h="2798170">
                      <a:moveTo>
                        <a:pt x="3008" y="1081646"/>
                      </a:moveTo>
                      <a:cubicBezTo>
                        <a:pt x="31583" y="1000154"/>
                        <a:pt x="146654" y="818494"/>
                        <a:pt x="419704" y="650258"/>
                      </a:cubicBezTo>
                      <a:cubicBezTo>
                        <a:pt x="608745" y="508510"/>
                        <a:pt x="1346404" y="854547"/>
                        <a:pt x="1550005" y="758209"/>
                      </a:cubicBezTo>
                      <a:cubicBezTo>
                        <a:pt x="1753606" y="661871"/>
                        <a:pt x="1432416" y="-261078"/>
                        <a:pt x="1641308" y="72228"/>
                      </a:cubicBezTo>
                      <a:cubicBezTo>
                        <a:pt x="1850200" y="405534"/>
                        <a:pt x="2631908" y="692973"/>
                        <a:pt x="2803358" y="2758046"/>
                      </a:cubicBezTo>
                      <a:cubicBezTo>
                        <a:pt x="2803358" y="3108619"/>
                        <a:pt x="2382542" y="1057004"/>
                        <a:pt x="1990558" y="681364"/>
                      </a:cubicBezTo>
                      <a:cubicBezTo>
                        <a:pt x="1598574" y="305724"/>
                        <a:pt x="1852030" y="922142"/>
                        <a:pt x="1708755" y="961408"/>
                      </a:cubicBezTo>
                      <a:cubicBezTo>
                        <a:pt x="1565480" y="1000674"/>
                        <a:pt x="1501322" y="1004800"/>
                        <a:pt x="1308705" y="986808"/>
                      </a:cubicBezTo>
                      <a:cubicBezTo>
                        <a:pt x="1116088" y="968816"/>
                        <a:pt x="700163" y="816416"/>
                        <a:pt x="553055" y="853458"/>
                      </a:cubicBezTo>
                      <a:cubicBezTo>
                        <a:pt x="405947" y="890500"/>
                        <a:pt x="339930" y="1101177"/>
                        <a:pt x="248255" y="1139208"/>
                      </a:cubicBezTo>
                      <a:cubicBezTo>
                        <a:pt x="156580" y="1177239"/>
                        <a:pt x="-25567" y="1163138"/>
                        <a:pt x="3008" y="108164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70" name="Oval 13"/>
              <p:cNvSpPr/>
              <p:nvPr/>
            </p:nvSpPr>
            <p:spPr>
              <a:xfrm>
                <a:off x="15481144" y="1626457"/>
                <a:ext cx="2487516" cy="2310735"/>
              </a:xfrm>
              <a:custGeom>
                <a:avLst/>
                <a:gdLst>
                  <a:gd name="connsiteX0" fmla="*/ 0 w 2139950"/>
                  <a:gd name="connsiteY0" fmla="*/ 1021751 h 2043501"/>
                  <a:gd name="connsiteX1" fmla="*/ 1069975 w 2139950"/>
                  <a:gd name="connsiteY1" fmla="*/ 0 h 2043501"/>
                  <a:gd name="connsiteX2" fmla="*/ 2139950 w 2139950"/>
                  <a:gd name="connsiteY2" fmla="*/ 1021751 h 2043501"/>
                  <a:gd name="connsiteX3" fmla="*/ 1069975 w 2139950"/>
                  <a:gd name="connsiteY3" fmla="*/ 2043502 h 2043501"/>
                  <a:gd name="connsiteX4" fmla="*/ 0 w 2139950"/>
                  <a:gd name="connsiteY4" fmla="*/ 1021751 h 2043501"/>
                  <a:gd name="connsiteX0" fmla="*/ 498930 w 2638880"/>
                  <a:gd name="connsiteY0" fmla="*/ 1104301 h 2126052"/>
                  <a:gd name="connsiteX1" fmla="*/ 248105 w 2638880"/>
                  <a:gd name="connsiteY1" fmla="*/ 0 h 2126052"/>
                  <a:gd name="connsiteX2" fmla="*/ 2638880 w 2638880"/>
                  <a:gd name="connsiteY2" fmla="*/ 1104301 h 2126052"/>
                  <a:gd name="connsiteX3" fmla="*/ 1568905 w 2638880"/>
                  <a:gd name="connsiteY3" fmla="*/ 2126052 h 2126052"/>
                  <a:gd name="connsiteX4" fmla="*/ 498930 w 2638880"/>
                  <a:gd name="connsiteY4" fmla="*/ 1104301 h 2126052"/>
                  <a:gd name="connsiteX0" fmla="*/ 445646 w 2585596"/>
                  <a:gd name="connsiteY0" fmla="*/ 1106686 h 2128437"/>
                  <a:gd name="connsiteX1" fmla="*/ 194821 w 2585596"/>
                  <a:gd name="connsiteY1" fmla="*/ 2385 h 2128437"/>
                  <a:gd name="connsiteX2" fmla="*/ 2585596 w 2585596"/>
                  <a:gd name="connsiteY2" fmla="*/ 1106686 h 2128437"/>
                  <a:gd name="connsiteX3" fmla="*/ 1515621 w 2585596"/>
                  <a:gd name="connsiteY3" fmla="*/ 2128437 h 2128437"/>
                  <a:gd name="connsiteX4" fmla="*/ 445646 w 2585596"/>
                  <a:gd name="connsiteY4" fmla="*/ 1106686 h 2128437"/>
                  <a:gd name="connsiteX0" fmla="*/ 307816 w 1422301"/>
                  <a:gd name="connsiteY0" fmla="*/ 1107130 h 2130364"/>
                  <a:gd name="connsiteX1" fmla="*/ 56991 w 1422301"/>
                  <a:gd name="connsiteY1" fmla="*/ 2829 h 2130364"/>
                  <a:gd name="connsiteX2" fmla="*/ 1234916 w 1422301"/>
                  <a:gd name="connsiteY2" fmla="*/ 878530 h 2130364"/>
                  <a:gd name="connsiteX3" fmla="*/ 1377791 w 1422301"/>
                  <a:gd name="connsiteY3" fmla="*/ 2128881 h 2130364"/>
                  <a:gd name="connsiteX4" fmla="*/ 307816 w 1422301"/>
                  <a:gd name="connsiteY4" fmla="*/ 1107130 h 2130364"/>
                  <a:gd name="connsiteX0" fmla="*/ 108456 w 1649783"/>
                  <a:gd name="connsiteY0" fmla="*/ 705775 h 2128406"/>
                  <a:gd name="connsiteX1" fmla="*/ 257681 w 1649783"/>
                  <a:gd name="connsiteY1" fmla="*/ 1524 h 2128406"/>
                  <a:gd name="connsiteX2" fmla="*/ 1435606 w 1649783"/>
                  <a:gd name="connsiteY2" fmla="*/ 877225 h 2128406"/>
                  <a:gd name="connsiteX3" fmla="*/ 1578481 w 1649783"/>
                  <a:gd name="connsiteY3" fmla="*/ 2127576 h 2128406"/>
                  <a:gd name="connsiteX4" fmla="*/ 108456 w 1649783"/>
                  <a:gd name="connsiteY4" fmla="*/ 705775 h 2128406"/>
                  <a:gd name="connsiteX0" fmla="*/ 108456 w 1662747"/>
                  <a:gd name="connsiteY0" fmla="*/ 716053 h 2138468"/>
                  <a:gd name="connsiteX1" fmla="*/ 257681 w 1662747"/>
                  <a:gd name="connsiteY1" fmla="*/ 11802 h 2138468"/>
                  <a:gd name="connsiteX2" fmla="*/ 1037874 w 1662747"/>
                  <a:gd name="connsiteY2" fmla="*/ 318877 h 2138468"/>
                  <a:gd name="connsiteX3" fmla="*/ 1435606 w 1662747"/>
                  <a:gd name="connsiteY3" fmla="*/ 887503 h 2138468"/>
                  <a:gd name="connsiteX4" fmla="*/ 1578481 w 1662747"/>
                  <a:gd name="connsiteY4" fmla="*/ 2137854 h 2138468"/>
                  <a:gd name="connsiteX5" fmla="*/ 108456 w 1662747"/>
                  <a:gd name="connsiteY5" fmla="*/ 716053 h 2138468"/>
                  <a:gd name="connsiteX0" fmla="*/ 107801 w 1662092"/>
                  <a:gd name="connsiteY0" fmla="*/ 752109 h 2174524"/>
                  <a:gd name="connsiteX1" fmla="*/ 257026 w 1662092"/>
                  <a:gd name="connsiteY1" fmla="*/ 47858 h 2174524"/>
                  <a:gd name="connsiteX2" fmla="*/ 1418219 w 1662092"/>
                  <a:gd name="connsiteY2" fmla="*/ 158083 h 2174524"/>
                  <a:gd name="connsiteX3" fmla="*/ 1434951 w 1662092"/>
                  <a:gd name="connsiteY3" fmla="*/ 923559 h 2174524"/>
                  <a:gd name="connsiteX4" fmla="*/ 1577826 w 1662092"/>
                  <a:gd name="connsiteY4" fmla="*/ 2173910 h 2174524"/>
                  <a:gd name="connsiteX5" fmla="*/ 107801 w 1662092"/>
                  <a:gd name="connsiteY5" fmla="*/ 752109 h 2174524"/>
                  <a:gd name="connsiteX0" fmla="*/ 107801 w 1662092"/>
                  <a:gd name="connsiteY0" fmla="*/ 718889 h 2141304"/>
                  <a:gd name="connsiteX1" fmla="*/ 257026 w 1662092"/>
                  <a:gd name="connsiteY1" fmla="*/ 14638 h 2141304"/>
                  <a:gd name="connsiteX2" fmla="*/ 1418219 w 1662092"/>
                  <a:gd name="connsiteY2" fmla="*/ 124863 h 2141304"/>
                  <a:gd name="connsiteX3" fmla="*/ 1434951 w 1662092"/>
                  <a:gd name="connsiteY3" fmla="*/ 890339 h 2141304"/>
                  <a:gd name="connsiteX4" fmla="*/ 1577826 w 1662092"/>
                  <a:gd name="connsiteY4" fmla="*/ 2140690 h 2141304"/>
                  <a:gd name="connsiteX5" fmla="*/ 107801 w 1662092"/>
                  <a:gd name="connsiteY5" fmla="*/ 718889 h 2141304"/>
                  <a:gd name="connsiteX0" fmla="*/ 107801 w 1662092"/>
                  <a:gd name="connsiteY0" fmla="*/ 719854 h 2142269"/>
                  <a:gd name="connsiteX1" fmla="*/ 257026 w 1662092"/>
                  <a:gd name="connsiteY1" fmla="*/ 15603 h 2142269"/>
                  <a:gd name="connsiteX2" fmla="*/ 1418219 w 1662092"/>
                  <a:gd name="connsiteY2" fmla="*/ 125828 h 2142269"/>
                  <a:gd name="connsiteX3" fmla="*/ 1434951 w 1662092"/>
                  <a:gd name="connsiteY3" fmla="*/ 891304 h 2142269"/>
                  <a:gd name="connsiteX4" fmla="*/ 1577826 w 1662092"/>
                  <a:gd name="connsiteY4" fmla="*/ 2141655 h 2142269"/>
                  <a:gd name="connsiteX5" fmla="*/ 107801 w 1662092"/>
                  <a:gd name="connsiteY5" fmla="*/ 719854 h 2142269"/>
                  <a:gd name="connsiteX0" fmla="*/ 119483 w 1673774"/>
                  <a:gd name="connsiteY0" fmla="*/ 664911 h 2087326"/>
                  <a:gd name="connsiteX1" fmla="*/ 236958 w 1673774"/>
                  <a:gd name="connsiteY1" fmla="*/ 17810 h 2087326"/>
                  <a:gd name="connsiteX2" fmla="*/ 1429901 w 1673774"/>
                  <a:gd name="connsiteY2" fmla="*/ 70885 h 2087326"/>
                  <a:gd name="connsiteX3" fmla="*/ 1446633 w 1673774"/>
                  <a:gd name="connsiteY3" fmla="*/ 836361 h 2087326"/>
                  <a:gd name="connsiteX4" fmla="*/ 1589508 w 1673774"/>
                  <a:gd name="connsiteY4" fmla="*/ 2086712 h 2087326"/>
                  <a:gd name="connsiteX5" fmla="*/ 119483 w 1673774"/>
                  <a:gd name="connsiteY5" fmla="*/ 664911 h 2087326"/>
                  <a:gd name="connsiteX0" fmla="*/ 119483 w 1673774"/>
                  <a:gd name="connsiteY0" fmla="*/ 667335 h 2089750"/>
                  <a:gd name="connsiteX1" fmla="*/ 236958 w 1673774"/>
                  <a:gd name="connsiteY1" fmla="*/ 20234 h 2089750"/>
                  <a:gd name="connsiteX2" fmla="*/ 1429901 w 1673774"/>
                  <a:gd name="connsiteY2" fmla="*/ 73309 h 2089750"/>
                  <a:gd name="connsiteX3" fmla="*/ 1446633 w 1673774"/>
                  <a:gd name="connsiteY3" fmla="*/ 838785 h 2089750"/>
                  <a:gd name="connsiteX4" fmla="*/ 1589508 w 1673774"/>
                  <a:gd name="connsiteY4" fmla="*/ 2089136 h 2089750"/>
                  <a:gd name="connsiteX5" fmla="*/ 119483 w 1673774"/>
                  <a:gd name="connsiteY5" fmla="*/ 667335 h 2089750"/>
                  <a:gd name="connsiteX0" fmla="*/ 119483 w 2093857"/>
                  <a:gd name="connsiteY0" fmla="*/ 667335 h 2089136"/>
                  <a:gd name="connsiteX1" fmla="*/ 236958 w 2093857"/>
                  <a:gd name="connsiteY1" fmla="*/ 20234 h 2089136"/>
                  <a:gd name="connsiteX2" fmla="*/ 1429901 w 2093857"/>
                  <a:gd name="connsiteY2" fmla="*/ 73309 h 2089136"/>
                  <a:gd name="connsiteX3" fmla="*/ 2075283 w 2093857"/>
                  <a:gd name="connsiteY3" fmla="*/ 660985 h 2089136"/>
                  <a:gd name="connsiteX4" fmla="*/ 1589508 w 2093857"/>
                  <a:gd name="connsiteY4" fmla="*/ 2089136 h 2089136"/>
                  <a:gd name="connsiteX5" fmla="*/ 119483 w 2093857"/>
                  <a:gd name="connsiteY5" fmla="*/ 667335 h 2089136"/>
                  <a:gd name="connsiteX0" fmla="*/ 119483 w 2075478"/>
                  <a:gd name="connsiteY0" fmla="*/ 685866 h 2107667"/>
                  <a:gd name="connsiteX1" fmla="*/ 236958 w 2075478"/>
                  <a:gd name="connsiteY1" fmla="*/ 38765 h 2107667"/>
                  <a:gd name="connsiteX2" fmla="*/ 1429901 w 2075478"/>
                  <a:gd name="connsiteY2" fmla="*/ 91840 h 2107667"/>
                  <a:gd name="connsiteX3" fmla="*/ 1645800 w 2075478"/>
                  <a:gd name="connsiteY3" fmla="*/ 244240 h 2107667"/>
                  <a:gd name="connsiteX4" fmla="*/ 2075283 w 2075478"/>
                  <a:gd name="connsiteY4" fmla="*/ 679516 h 2107667"/>
                  <a:gd name="connsiteX5" fmla="*/ 1589508 w 2075478"/>
                  <a:gd name="connsiteY5" fmla="*/ 2107667 h 2107667"/>
                  <a:gd name="connsiteX6" fmla="*/ 119483 w 2075478"/>
                  <a:gd name="connsiteY6" fmla="*/ 685866 h 2107667"/>
                  <a:gd name="connsiteX0" fmla="*/ 119483 w 2075464"/>
                  <a:gd name="connsiteY0" fmla="*/ 894686 h 2316487"/>
                  <a:gd name="connsiteX1" fmla="*/ 236958 w 2075464"/>
                  <a:gd name="connsiteY1" fmla="*/ 247585 h 2316487"/>
                  <a:gd name="connsiteX2" fmla="*/ 1429901 w 2075464"/>
                  <a:gd name="connsiteY2" fmla="*/ 300660 h 2316487"/>
                  <a:gd name="connsiteX3" fmla="*/ 1620400 w 2075464"/>
                  <a:gd name="connsiteY3" fmla="*/ 14910 h 2316487"/>
                  <a:gd name="connsiteX4" fmla="*/ 2075283 w 2075464"/>
                  <a:gd name="connsiteY4" fmla="*/ 888336 h 2316487"/>
                  <a:gd name="connsiteX5" fmla="*/ 1589508 w 2075464"/>
                  <a:gd name="connsiteY5" fmla="*/ 2316487 h 2316487"/>
                  <a:gd name="connsiteX6" fmla="*/ 119483 w 2075464"/>
                  <a:gd name="connsiteY6" fmla="*/ 894686 h 2316487"/>
                  <a:gd name="connsiteX0" fmla="*/ 119483 w 2075464"/>
                  <a:gd name="connsiteY0" fmla="*/ 962437 h 2384238"/>
                  <a:gd name="connsiteX1" fmla="*/ 236958 w 2075464"/>
                  <a:gd name="connsiteY1" fmla="*/ 315336 h 2384238"/>
                  <a:gd name="connsiteX2" fmla="*/ 1429901 w 2075464"/>
                  <a:gd name="connsiteY2" fmla="*/ 368411 h 2384238"/>
                  <a:gd name="connsiteX3" fmla="*/ 1620400 w 2075464"/>
                  <a:gd name="connsiteY3" fmla="*/ 82661 h 2384238"/>
                  <a:gd name="connsiteX4" fmla="*/ 2075283 w 2075464"/>
                  <a:gd name="connsiteY4" fmla="*/ 956087 h 2384238"/>
                  <a:gd name="connsiteX5" fmla="*/ 1589508 w 2075464"/>
                  <a:gd name="connsiteY5" fmla="*/ 2384238 h 2384238"/>
                  <a:gd name="connsiteX6" fmla="*/ 119483 w 2075464"/>
                  <a:gd name="connsiteY6" fmla="*/ 962437 h 2384238"/>
                  <a:gd name="connsiteX0" fmla="*/ 119483 w 2075464"/>
                  <a:gd name="connsiteY0" fmla="*/ 960703 h 2382504"/>
                  <a:gd name="connsiteX1" fmla="*/ 236958 w 2075464"/>
                  <a:gd name="connsiteY1" fmla="*/ 313602 h 2382504"/>
                  <a:gd name="connsiteX2" fmla="*/ 1429901 w 2075464"/>
                  <a:gd name="connsiteY2" fmla="*/ 366677 h 2382504"/>
                  <a:gd name="connsiteX3" fmla="*/ 1620400 w 2075464"/>
                  <a:gd name="connsiteY3" fmla="*/ 80927 h 2382504"/>
                  <a:gd name="connsiteX4" fmla="*/ 2075283 w 2075464"/>
                  <a:gd name="connsiteY4" fmla="*/ 954353 h 2382504"/>
                  <a:gd name="connsiteX5" fmla="*/ 1589508 w 2075464"/>
                  <a:gd name="connsiteY5" fmla="*/ 2382504 h 2382504"/>
                  <a:gd name="connsiteX6" fmla="*/ 119483 w 2075464"/>
                  <a:gd name="connsiteY6" fmla="*/ 960703 h 2382504"/>
                  <a:gd name="connsiteX0" fmla="*/ 119483 w 2075464"/>
                  <a:gd name="connsiteY0" fmla="*/ 935238 h 2357039"/>
                  <a:gd name="connsiteX1" fmla="*/ 236958 w 2075464"/>
                  <a:gd name="connsiteY1" fmla="*/ 288137 h 2357039"/>
                  <a:gd name="connsiteX2" fmla="*/ 1429901 w 2075464"/>
                  <a:gd name="connsiteY2" fmla="*/ 341212 h 2357039"/>
                  <a:gd name="connsiteX3" fmla="*/ 1620400 w 2075464"/>
                  <a:gd name="connsiteY3" fmla="*/ 55462 h 2357039"/>
                  <a:gd name="connsiteX4" fmla="*/ 2075283 w 2075464"/>
                  <a:gd name="connsiteY4" fmla="*/ 928888 h 2357039"/>
                  <a:gd name="connsiteX5" fmla="*/ 1589508 w 2075464"/>
                  <a:gd name="connsiteY5" fmla="*/ 2357039 h 2357039"/>
                  <a:gd name="connsiteX6" fmla="*/ 119483 w 2075464"/>
                  <a:gd name="connsiteY6" fmla="*/ 935238 h 2357039"/>
                  <a:gd name="connsiteX0" fmla="*/ 119483 w 2075464"/>
                  <a:gd name="connsiteY0" fmla="*/ 958320 h 2380121"/>
                  <a:gd name="connsiteX1" fmla="*/ 236958 w 2075464"/>
                  <a:gd name="connsiteY1" fmla="*/ 311219 h 2380121"/>
                  <a:gd name="connsiteX2" fmla="*/ 1429901 w 2075464"/>
                  <a:gd name="connsiteY2" fmla="*/ 364294 h 2380121"/>
                  <a:gd name="connsiteX3" fmla="*/ 1620400 w 2075464"/>
                  <a:gd name="connsiteY3" fmla="*/ 78544 h 2380121"/>
                  <a:gd name="connsiteX4" fmla="*/ 2075283 w 2075464"/>
                  <a:gd name="connsiteY4" fmla="*/ 951970 h 2380121"/>
                  <a:gd name="connsiteX5" fmla="*/ 1589508 w 2075464"/>
                  <a:gd name="connsiteY5" fmla="*/ 2380121 h 2380121"/>
                  <a:gd name="connsiteX6" fmla="*/ 119483 w 2075464"/>
                  <a:gd name="connsiteY6" fmla="*/ 958320 h 2380121"/>
                  <a:gd name="connsiteX0" fmla="*/ 124497 w 2080478"/>
                  <a:gd name="connsiteY0" fmla="*/ 958320 h 2380121"/>
                  <a:gd name="connsiteX1" fmla="*/ 229272 w 2080478"/>
                  <a:gd name="connsiteY1" fmla="*/ 285819 h 2380121"/>
                  <a:gd name="connsiteX2" fmla="*/ 1434915 w 2080478"/>
                  <a:gd name="connsiteY2" fmla="*/ 364294 h 2380121"/>
                  <a:gd name="connsiteX3" fmla="*/ 1625414 w 2080478"/>
                  <a:gd name="connsiteY3" fmla="*/ 78544 h 2380121"/>
                  <a:gd name="connsiteX4" fmla="*/ 2080297 w 2080478"/>
                  <a:gd name="connsiteY4" fmla="*/ 951970 h 2380121"/>
                  <a:gd name="connsiteX5" fmla="*/ 1594522 w 2080478"/>
                  <a:gd name="connsiteY5" fmla="*/ 2380121 h 2380121"/>
                  <a:gd name="connsiteX6" fmla="*/ 124497 w 2080478"/>
                  <a:gd name="connsiteY6" fmla="*/ 958320 h 2380121"/>
                  <a:gd name="connsiteX0" fmla="*/ 124497 w 2157824"/>
                  <a:gd name="connsiteY0" fmla="*/ 958320 h 2380121"/>
                  <a:gd name="connsiteX1" fmla="*/ 229272 w 2157824"/>
                  <a:gd name="connsiteY1" fmla="*/ 285819 h 2380121"/>
                  <a:gd name="connsiteX2" fmla="*/ 1434915 w 2157824"/>
                  <a:gd name="connsiteY2" fmla="*/ 364294 h 2380121"/>
                  <a:gd name="connsiteX3" fmla="*/ 1625414 w 2157824"/>
                  <a:gd name="connsiteY3" fmla="*/ 78544 h 2380121"/>
                  <a:gd name="connsiteX4" fmla="*/ 2080297 w 2157824"/>
                  <a:gd name="connsiteY4" fmla="*/ 951970 h 2380121"/>
                  <a:gd name="connsiteX5" fmla="*/ 1594522 w 2157824"/>
                  <a:gd name="connsiteY5" fmla="*/ 2380121 h 2380121"/>
                  <a:gd name="connsiteX6" fmla="*/ 124497 w 2157824"/>
                  <a:gd name="connsiteY6" fmla="*/ 958320 h 2380121"/>
                  <a:gd name="connsiteX0" fmla="*/ 124497 w 2157824"/>
                  <a:gd name="connsiteY0" fmla="*/ 958320 h 2380121"/>
                  <a:gd name="connsiteX1" fmla="*/ 229272 w 2157824"/>
                  <a:gd name="connsiteY1" fmla="*/ 285819 h 2380121"/>
                  <a:gd name="connsiteX2" fmla="*/ 1434915 w 2157824"/>
                  <a:gd name="connsiteY2" fmla="*/ 364294 h 2380121"/>
                  <a:gd name="connsiteX3" fmla="*/ 1625414 w 2157824"/>
                  <a:gd name="connsiteY3" fmla="*/ 78544 h 2380121"/>
                  <a:gd name="connsiteX4" fmla="*/ 2080297 w 2157824"/>
                  <a:gd name="connsiteY4" fmla="*/ 951970 h 2380121"/>
                  <a:gd name="connsiteX5" fmla="*/ 1594522 w 2157824"/>
                  <a:gd name="connsiteY5" fmla="*/ 2380121 h 2380121"/>
                  <a:gd name="connsiteX6" fmla="*/ 124497 w 2157824"/>
                  <a:gd name="connsiteY6" fmla="*/ 958320 h 2380121"/>
                  <a:gd name="connsiteX0" fmla="*/ 124497 w 2180726"/>
                  <a:gd name="connsiteY0" fmla="*/ 958320 h 2380121"/>
                  <a:gd name="connsiteX1" fmla="*/ 229272 w 2180726"/>
                  <a:gd name="connsiteY1" fmla="*/ 285819 h 2380121"/>
                  <a:gd name="connsiteX2" fmla="*/ 1434915 w 2180726"/>
                  <a:gd name="connsiteY2" fmla="*/ 364294 h 2380121"/>
                  <a:gd name="connsiteX3" fmla="*/ 1625414 w 2180726"/>
                  <a:gd name="connsiteY3" fmla="*/ 78544 h 2380121"/>
                  <a:gd name="connsiteX4" fmla="*/ 2105697 w 2180726"/>
                  <a:gd name="connsiteY4" fmla="*/ 951970 h 2380121"/>
                  <a:gd name="connsiteX5" fmla="*/ 1594522 w 2180726"/>
                  <a:gd name="connsiteY5" fmla="*/ 2380121 h 2380121"/>
                  <a:gd name="connsiteX6" fmla="*/ 124497 w 2180726"/>
                  <a:gd name="connsiteY6" fmla="*/ 958320 h 2380121"/>
                  <a:gd name="connsiteX0" fmla="*/ 122493 w 2178722"/>
                  <a:gd name="connsiteY0" fmla="*/ 958320 h 2380121"/>
                  <a:gd name="connsiteX1" fmla="*/ 227268 w 2178722"/>
                  <a:gd name="connsiteY1" fmla="*/ 285819 h 2380121"/>
                  <a:gd name="connsiteX2" fmla="*/ 1388461 w 2178722"/>
                  <a:gd name="connsiteY2" fmla="*/ 364294 h 2380121"/>
                  <a:gd name="connsiteX3" fmla="*/ 1623410 w 2178722"/>
                  <a:gd name="connsiteY3" fmla="*/ 78544 h 2380121"/>
                  <a:gd name="connsiteX4" fmla="*/ 2103693 w 2178722"/>
                  <a:gd name="connsiteY4" fmla="*/ 951970 h 2380121"/>
                  <a:gd name="connsiteX5" fmla="*/ 1592518 w 2178722"/>
                  <a:gd name="connsiteY5" fmla="*/ 2380121 h 2380121"/>
                  <a:gd name="connsiteX6" fmla="*/ 122493 w 2178722"/>
                  <a:gd name="connsiteY6" fmla="*/ 958320 h 2380121"/>
                  <a:gd name="connsiteX0" fmla="*/ 174666 w 2506610"/>
                  <a:gd name="connsiteY0" fmla="*/ 958320 h 2475371"/>
                  <a:gd name="connsiteX1" fmla="*/ 279441 w 2506610"/>
                  <a:gd name="connsiteY1" fmla="*/ 285819 h 2475371"/>
                  <a:gd name="connsiteX2" fmla="*/ 1440634 w 2506610"/>
                  <a:gd name="connsiteY2" fmla="*/ 364294 h 2475371"/>
                  <a:gd name="connsiteX3" fmla="*/ 1675583 w 2506610"/>
                  <a:gd name="connsiteY3" fmla="*/ 78544 h 2475371"/>
                  <a:gd name="connsiteX4" fmla="*/ 2155866 w 2506610"/>
                  <a:gd name="connsiteY4" fmla="*/ 951970 h 2475371"/>
                  <a:gd name="connsiteX5" fmla="*/ 2355891 w 2506610"/>
                  <a:gd name="connsiteY5" fmla="*/ 2475371 h 2475371"/>
                  <a:gd name="connsiteX6" fmla="*/ 174666 w 2506610"/>
                  <a:gd name="connsiteY6" fmla="*/ 958320 h 2475371"/>
                  <a:gd name="connsiteX0" fmla="*/ 174666 w 2461472"/>
                  <a:gd name="connsiteY0" fmla="*/ 958320 h 2476633"/>
                  <a:gd name="connsiteX1" fmla="*/ 279441 w 2461472"/>
                  <a:gd name="connsiteY1" fmla="*/ 285819 h 2476633"/>
                  <a:gd name="connsiteX2" fmla="*/ 1440634 w 2461472"/>
                  <a:gd name="connsiteY2" fmla="*/ 364294 h 2476633"/>
                  <a:gd name="connsiteX3" fmla="*/ 1675583 w 2461472"/>
                  <a:gd name="connsiteY3" fmla="*/ 78544 h 2476633"/>
                  <a:gd name="connsiteX4" fmla="*/ 2155866 w 2461472"/>
                  <a:gd name="connsiteY4" fmla="*/ 951970 h 2476633"/>
                  <a:gd name="connsiteX5" fmla="*/ 2355891 w 2461472"/>
                  <a:gd name="connsiteY5" fmla="*/ 2475371 h 2476633"/>
                  <a:gd name="connsiteX6" fmla="*/ 174666 w 2461472"/>
                  <a:gd name="connsiteY6" fmla="*/ 958320 h 2476633"/>
                  <a:gd name="connsiteX0" fmla="*/ 174666 w 2515074"/>
                  <a:gd name="connsiteY0" fmla="*/ 958320 h 2475823"/>
                  <a:gd name="connsiteX1" fmla="*/ 279441 w 2515074"/>
                  <a:gd name="connsiteY1" fmla="*/ 285819 h 2475823"/>
                  <a:gd name="connsiteX2" fmla="*/ 1440634 w 2515074"/>
                  <a:gd name="connsiteY2" fmla="*/ 364294 h 2475823"/>
                  <a:gd name="connsiteX3" fmla="*/ 1675583 w 2515074"/>
                  <a:gd name="connsiteY3" fmla="*/ 78544 h 2475823"/>
                  <a:gd name="connsiteX4" fmla="*/ 2155866 w 2515074"/>
                  <a:gd name="connsiteY4" fmla="*/ 951970 h 2475823"/>
                  <a:gd name="connsiteX5" fmla="*/ 2355891 w 2515074"/>
                  <a:gd name="connsiteY5" fmla="*/ 2475371 h 2475823"/>
                  <a:gd name="connsiteX6" fmla="*/ 174666 w 2515074"/>
                  <a:gd name="connsiteY6" fmla="*/ 958320 h 2475823"/>
                  <a:gd name="connsiteX0" fmla="*/ 174666 w 2515074"/>
                  <a:gd name="connsiteY0" fmla="*/ 958320 h 2569994"/>
                  <a:gd name="connsiteX1" fmla="*/ 279441 w 2515074"/>
                  <a:gd name="connsiteY1" fmla="*/ 285819 h 2569994"/>
                  <a:gd name="connsiteX2" fmla="*/ 1440634 w 2515074"/>
                  <a:gd name="connsiteY2" fmla="*/ 364294 h 2569994"/>
                  <a:gd name="connsiteX3" fmla="*/ 1675583 w 2515074"/>
                  <a:gd name="connsiteY3" fmla="*/ 78544 h 2569994"/>
                  <a:gd name="connsiteX4" fmla="*/ 2155866 w 2515074"/>
                  <a:gd name="connsiteY4" fmla="*/ 951970 h 2569994"/>
                  <a:gd name="connsiteX5" fmla="*/ 2355891 w 2515074"/>
                  <a:gd name="connsiteY5" fmla="*/ 2475371 h 2569994"/>
                  <a:gd name="connsiteX6" fmla="*/ 1897833 w 2515074"/>
                  <a:gd name="connsiteY6" fmla="*/ 2250245 h 2569994"/>
                  <a:gd name="connsiteX7" fmla="*/ 174666 w 2515074"/>
                  <a:gd name="connsiteY7" fmla="*/ 958320 h 2569994"/>
                  <a:gd name="connsiteX0" fmla="*/ 141019 w 2345460"/>
                  <a:gd name="connsiteY0" fmla="*/ 958320 h 2490669"/>
                  <a:gd name="connsiteX1" fmla="*/ 245794 w 2345460"/>
                  <a:gd name="connsiteY1" fmla="*/ 285819 h 2490669"/>
                  <a:gd name="connsiteX2" fmla="*/ 1406987 w 2345460"/>
                  <a:gd name="connsiteY2" fmla="*/ 364294 h 2490669"/>
                  <a:gd name="connsiteX3" fmla="*/ 1641936 w 2345460"/>
                  <a:gd name="connsiteY3" fmla="*/ 78544 h 2490669"/>
                  <a:gd name="connsiteX4" fmla="*/ 2122219 w 2345460"/>
                  <a:gd name="connsiteY4" fmla="*/ 951970 h 2490669"/>
                  <a:gd name="connsiteX5" fmla="*/ 2322244 w 2345460"/>
                  <a:gd name="connsiteY5" fmla="*/ 2475371 h 2490669"/>
                  <a:gd name="connsiteX6" fmla="*/ 1864186 w 2345460"/>
                  <a:gd name="connsiteY6" fmla="*/ 1691445 h 2490669"/>
                  <a:gd name="connsiteX7" fmla="*/ 141019 w 2345460"/>
                  <a:gd name="connsiteY7" fmla="*/ 958320 h 2490669"/>
                  <a:gd name="connsiteX0" fmla="*/ 141019 w 2469987"/>
                  <a:gd name="connsiteY0" fmla="*/ 958320 h 2317568"/>
                  <a:gd name="connsiteX1" fmla="*/ 245794 w 2469987"/>
                  <a:gd name="connsiteY1" fmla="*/ 285819 h 2317568"/>
                  <a:gd name="connsiteX2" fmla="*/ 1406987 w 2469987"/>
                  <a:gd name="connsiteY2" fmla="*/ 364294 h 2317568"/>
                  <a:gd name="connsiteX3" fmla="*/ 1641936 w 2469987"/>
                  <a:gd name="connsiteY3" fmla="*/ 78544 h 2317568"/>
                  <a:gd name="connsiteX4" fmla="*/ 2122219 w 2469987"/>
                  <a:gd name="connsiteY4" fmla="*/ 951970 h 2317568"/>
                  <a:gd name="connsiteX5" fmla="*/ 2461944 w 2469987"/>
                  <a:gd name="connsiteY5" fmla="*/ 2297571 h 2317568"/>
                  <a:gd name="connsiteX6" fmla="*/ 1864186 w 2469987"/>
                  <a:gd name="connsiteY6" fmla="*/ 1691445 h 2317568"/>
                  <a:gd name="connsiteX7" fmla="*/ 141019 w 2469987"/>
                  <a:gd name="connsiteY7" fmla="*/ 958320 h 2317568"/>
                  <a:gd name="connsiteX0" fmla="*/ 141019 w 2466573"/>
                  <a:gd name="connsiteY0" fmla="*/ 958320 h 2298716"/>
                  <a:gd name="connsiteX1" fmla="*/ 245794 w 2466573"/>
                  <a:gd name="connsiteY1" fmla="*/ 285819 h 2298716"/>
                  <a:gd name="connsiteX2" fmla="*/ 1406987 w 2466573"/>
                  <a:gd name="connsiteY2" fmla="*/ 364294 h 2298716"/>
                  <a:gd name="connsiteX3" fmla="*/ 1641936 w 2466573"/>
                  <a:gd name="connsiteY3" fmla="*/ 78544 h 2298716"/>
                  <a:gd name="connsiteX4" fmla="*/ 2122219 w 2466573"/>
                  <a:gd name="connsiteY4" fmla="*/ 951970 h 2298716"/>
                  <a:gd name="connsiteX5" fmla="*/ 2461944 w 2466573"/>
                  <a:gd name="connsiteY5" fmla="*/ 2297571 h 2298716"/>
                  <a:gd name="connsiteX6" fmla="*/ 1864186 w 2466573"/>
                  <a:gd name="connsiteY6" fmla="*/ 1691445 h 2298716"/>
                  <a:gd name="connsiteX7" fmla="*/ 141019 w 2466573"/>
                  <a:gd name="connsiteY7" fmla="*/ 958320 h 2298716"/>
                  <a:gd name="connsiteX0" fmla="*/ 141019 w 2466573"/>
                  <a:gd name="connsiteY0" fmla="*/ 958320 h 2298716"/>
                  <a:gd name="connsiteX1" fmla="*/ 245794 w 2466573"/>
                  <a:gd name="connsiteY1" fmla="*/ 285819 h 2298716"/>
                  <a:gd name="connsiteX2" fmla="*/ 1406987 w 2466573"/>
                  <a:gd name="connsiteY2" fmla="*/ 364294 h 2298716"/>
                  <a:gd name="connsiteX3" fmla="*/ 1641936 w 2466573"/>
                  <a:gd name="connsiteY3" fmla="*/ 78544 h 2298716"/>
                  <a:gd name="connsiteX4" fmla="*/ 2122219 w 2466573"/>
                  <a:gd name="connsiteY4" fmla="*/ 951970 h 2298716"/>
                  <a:gd name="connsiteX5" fmla="*/ 2461944 w 2466573"/>
                  <a:gd name="connsiteY5" fmla="*/ 2297571 h 2298716"/>
                  <a:gd name="connsiteX6" fmla="*/ 1864186 w 2466573"/>
                  <a:gd name="connsiteY6" fmla="*/ 1691445 h 2298716"/>
                  <a:gd name="connsiteX7" fmla="*/ 1330786 w 2466573"/>
                  <a:gd name="connsiteY7" fmla="*/ 1443795 h 2298716"/>
                  <a:gd name="connsiteX8" fmla="*/ 141019 w 2466573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112701 w 2438255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112701 w 2438255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112701 w 2438255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71002 w 2396556"/>
                  <a:gd name="connsiteY0" fmla="*/ 958320 h 2298716"/>
                  <a:gd name="connsiteX1" fmla="*/ 175777 w 2396556"/>
                  <a:gd name="connsiteY1" fmla="*/ 285819 h 2298716"/>
                  <a:gd name="connsiteX2" fmla="*/ 1336970 w 2396556"/>
                  <a:gd name="connsiteY2" fmla="*/ 364294 h 2298716"/>
                  <a:gd name="connsiteX3" fmla="*/ 1571919 w 2396556"/>
                  <a:gd name="connsiteY3" fmla="*/ 78544 h 2298716"/>
                  <a:gd name="connsiteX4" fmla="*/ 2052202 w 2396556"/>
                  <a:gd name="connsiteY4" fmla="*/ 951970 h 2298716"/>
                  <a:gd name="connsiteX5" fmla="*/ 2391927 w 2396556"/>
                  <a:gd name="connsiteY5" fmla="*/ 2297571 h 2298716"/>
                  <a:gd name="connsiteX6" fmla="*/ 1794169 w 2396556"/>
                  <a:gd name="connsiteY6" fmla="*/ 1691445 h 2298716"/>
                  <a:gd name="connsiteX7" fmla="*/ 1406819 w 2396556"/>
                  <a:gd name="connsiteY7" fmla="*/ 2186745 h 2298716"/>
                  <a:gd name="connsiteX8" fmla="*/ 828969 w 2396556"/>
                  <a:gd name="connsiteY8" fmla="*/ 1494595 h 2298716"/>
                  <a:gd name="connsiteX9" fmla="*/ 71002 w 2396556"/>
                  <a:gd name="connsiteY9" fmla="*/ 958320 h 2298716"/>
                  <a:gd name="connsiteX0" fmla="*/ 68748 w 2394302"/>
                  <a:gd name="connsiteY0" fmla="*/ 958320 h 2298716"/>
                  <a:gd name="connsiteX1" fmla="*/ 173523 w 2394302"/>
                  <a:gd name="connsiteY1" fmla="*/ 285819 h 2298716"/>
                  <a:gd name="connsiteX2" fmla="*/ 1334716 w 2394302"/>
                  <a:gd name="connsiteY2" fmla="*/ 364294 h 2298716"/>
                  <a:gd name="connsiteX3" fmla="*/ 1569665 w 2394302"/>
                  <a:gd name="connsiteY3" fmla="*/ 78544 h 2298716"/>
                  <a:gd name="connsiteX4" fmla="*/ 2049948 w 2394302"/>
                  <a:gd name="connsiteY4" fmla="*/ 951970 h 2298716"/>
                  <a:gd name="connsiteX5" fmla="*/ 2389673 w 2394302"/>
                  <a:gd name="connsiteY5" fmla="*/ 2297571 h 2298716"/>
                  <a:gd name="connsiteX6" fmla="*/ 1791915 w 2394302"/>
                  <a:gd name="connsiteY6" fmla="*/ 1691445 h 2298716"/>
                  <a:gd name="connsiteX7" fmla="*/ 1404565 w 2394302"/>
                  <a:gd name="connsiteY7" fmla="*/ 2186745 h 2298716"/>
                  <a:gd name="connsiteX8" fmla="*/ 794965 w 2394302"/>
                  <a:gd name="connsiteY8" fmla="*/ 1507295 h 2298716"/>
                  <a:gd name="connsiteX9" fmla="*/ 68748 w 2394302"/>
                  <a:gd name="connsiteY9" fmla="*/ 958320 h 2298716"/>
                  <a:gd name="connsiteX0" fmla="*/ 68748 w 2394302"/>
                  <a:gd name="connsiteY0" fmla="*/ 958320 h 2298716"/>
                  <a:gd name="connsiteX1" fmla="*/ 173523 w 2394302"/>
                  <a:gd name="connsiteY1" fmla="*/ 285819 h 2298716"/>
                  <a:gd name="connsiteX2" fmla="*/ 1334716 w 2394302"/>
                  <a:gd name="connsiteY2" fmla="*/ 364294 h 2298716"/>
                  <a:gd name="connsiteX3" fmla="*/ 1569665 w 2394302"/>
                  <a:gd name="connsiteY3" fmla="*/ 78544 h 2298716"/>
                  <a:gd name="connsiteX4" fmla="*/ 2049948 w 2394302"/>
                  <a:gd name="connsiteY4" fmla="*/ 951970 h 2298716"/>
                  <a:gd name="connsiteX5" fmla="*/ 2389673 w 2394302"/>
                  <a:gd name="connsiteY5" fmla="*/ 2297571 h 2298716"/>
                  <a:gd name="connsiteX6" fmla="*/ 1791915 w 2394302"/>
                  <a:gd name="connsiteY6" fmla="*/ 1691445 h 2298716"/>
                  <a:gd name="connsiteX7" fmla="*/ 1404565 w 2394302"/>
                  <a:gd name="connsiteY7" fmla="*/ 2186745 h 2298716"/>
                  <a:gd name="connsiteX8" fmla="*/ 794965 w 2394302"/>
                  <a:gd name="connsiteY8" fmla="*/ 1507295 h 2298716"/>
                  <a:gd name="connsiteX9" fmla="*/ 68748 w 2394302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70339 h 2310735"/>
                  <a:gd name="connsiteX1" fmla="*/ 176228 w 2397007"/>
                  <a:gd name="connsiteY1" fmla="*/ 297838 h 2310735"/>
                  <a:gd name="connsiteX2" fmla="*/ 1337421 w 2397007"/>
                  <a:gd name="connsiteY2" fmla="*/ 376313 h 2310735"/>
                  <a:gd name="connsiteX3" fmla="*/ 1572370 w 2397007"/>
                  <a:gd name="connsiteY3" fmla="*/ 90563 h 2310735"/>
                  <a:gd name="connsiteX4" fmla="*/ 2052653 w 2397007"/>
                  <a:gd name="connsiteY4" fmla="*/ 963989 h 2310735"/>
                  <a:gd name="connsiteX5" fmla="*/ 2392378 w 2397007"/>
                  <a:gd name="connsiteY5" fmla="*/ 2309590 h 2310735"/>
                  <a:gd name="connsiteX6" fmla="*/ 1794620 w 2397007"/>
                  <a:gd name="connsiteY6" fmla="*/ 1703464 h 2310735"/>
                  <a:gd name="connsiteX7" fmla="*/ 1407270 w 2397007"/>
                  <a:gd name="connsiteY7" fmla="*/ 2198764 h 2310735"/>
                  <a:gd name="connsiteX8" fmla="*/ 835770 w 2397007"/>
                  <a:gd name="connsiteY8" fmla="*/ 1817764 h 2310735"/>
                  <a:gd name="connsiteX9" fmla="*/ 71453 w 2397007"/>
                  <a:gd name="connsiteY9" fmla="*/ 970339 h 2310735"/>
                  <a:gd name="connsiteX0" fmla="*/ 65909 w 2391463"/>
                  <a:gd name="connsiteY0" fmla="*/ 970339 h 2310735"/>
                  <a:gd name="connsiteX1" fmla="*/ 170684 w 2391463"/>
                  <a:gd name="connsiteY1" fmla="*/ 297838 h 2310735"/>
                  <a:gd name="connsiteX2" fmla="*/ 1331877 w 2391463"/>
                  <a:gd name="connsiteY2" fmla="*/ 376313 h 2310735"/>
                  <a:gd name="connsiteX3" fmla="*/ 1566826 w 2391463"/>
                  <a:gd name="connsiteY3" fmla="*/ 90563 h 2310735"/>
                  <a:gd name="connsiteX4" fmla="*/ 2047109 w 2391463"/>
                  <a:gd name="connsiteY4" fmla="*/ 963989 h 2310735"/>
                  <a:gd name="connsiteX5" fmla="*/ 2386834 w 2391463"/>
                  <a:gd name="connsiteY5" fmla="*/ 2309590 h 2310735"/>
                  <a:gd name="connsiteX6" fmla="*/ 1789076 w 2391463"/>
                  <a:gd name="connsiteY6" fmla="*/ 1703464 h 2310735"/>
                  <a:gd name="connsiteX7" fmla="*/ 1401726 w 2391463"/>
                  <a:gd name="connsiteY7" fmla="*/ 2198764 h 2310735"/>
                  <a:gd name="connsiteX8" fmla="*/ 830226 w 2391463"/>
                  <a:gd name="connsiteY8" fmla="*/ 1817764 h 2310735"/>
                  <a:gd name="connsiteX9" fmla="*/ 65909 w 2391463"/>
                  <a:gd name="connsiteY9" fmla="*/ 970339 h 2310735"/>
                  <a:gd name="connsiteX0" fmla="*/ 65909 w 2391463"/>
                  <a:gd name="connsiteY0" fmla="*/ 970339 h 2310735"/>
                  <a:gd name="connsiteX1" fmla="*/ 170684 w 2391463"/>
                  <a:gd name="connsiteY1" fmla="*/ 297838 h 2310735"/>
                  <a:gd name="connsiteX2" fmla="*/ 1331877 w 2391463"/>
                  <a:gd name="connsiteY2" fmla="*/ 376313 h 2310735"/>
                  <a:gd name="connsiteX3" fmla="*/ 1566826 w 2391463"/>
                  <a:gd name="connsiteY3" fmla="*/ 90563 h 2310735"/>
                  <a:gd name="connsiteX4" fmla="*/ 2047109 w 2391463"/>
                  <a:gd name="connsiteY4" fmla="*/ 963989 h 2310735"/>
                  <a:gd name="connsiteX5" fmla="*/ 2386834 w 2391463"/>
                  <a:gd name="connsiteY5" fmla="*/ 2309590 h 2310735"/>
                  <a:gd name="connsiteX6" fmla="*/ 1789076 w 2391463"/>
                  <a:gd name="connsiteY6" fmla="*/ 1703464 h 2310735"/>
                  <a:gd name="connsiteX7" fmla="*/ 1401726 w 2391463"/>
                  <a:gd name="connsiteY7" fmla="*/ 2198764 h 2310735"/>
                  <a:gd name="connsiteX8" fmla="*/ 830226 w 2391463"/>
                  <a:gd name="connsiteY8" fmla="*/ 1817764 h 2310735"/>
                  <a:gd name="connsiteX9" fmla="*/ 65909 w 2391463"/>
                  <a:gd name="connsiteY9" fmla="*/ 970339 h 2310735"/>
                  <a:gd name="connsiteX0" fmla="*/ 65909 w 2391463"/>
                  <a:gd name="connsiteY0" fmla="*/ 970339 h 2310735"/>
                  <a:gd name="connsiteX1" fmla="*/ 170684 w 2391463"/>
                  <a:gd name="connsiteY1" fmla="*/ 297838 h 2310735"/>
                  <a:gd name="connsiteX2" fmla="*/ 1331877 w 2391463"/>
                  <a:gd name="connsiteY2" fmla="*/ 376313 h 2310735"/>
                  <a:gd name="connsiteX3" fmla="*/ 1566826 w 2391463"/>
                  <a:gd name="connsiteY3" fmla="*/ 90563 h 2310735"/>
                  <a:gd name="connsiteX4" fmla="*/ 2047109 w 2391463"/>
                  <a:gd name="connsiteY4" fmla="*/ 963989 h 2310735"/>
                  <a:gd name="connsiteX5" fmla="*/ 2386834 w 2391463"/>
                  <a:gd name="connsiteY5" fmla="*/ 2309590 h 2310735"/>
                  <a:gd name="connsiteX6" fmla="*/ 1789076 w 2391463"/>
                  <a:gd name="connsiteY6" fmla="*/ 1703464 h 2310735"/>
                  <a:gd name="connsiteX7" fmla="*/ 1401726 w 2391463"/>
                  <a:gd name="connsiteY7" fmla="*/ 2198764 h 2310735"/>
                  <a:gd name="connsiteX8" fmla="*/ 830226 w 2391463"/>
                  <a:gd name="connsiteY8" fmla="*/ 1817764 h 2310735"/>
                  <a:gd name="connsiteX9" fmla="*/ 65909 w 2391463"/>
                  <a:gd name="connsiteY9" fmla="*/ 970339 h 2310735"/>
                  <a:gd name="connsiteX0" fmla="*/ 79388 w 2404942"/>
                  <a:gd name="connsiteY0" fmla="*/ 970339 h 2310735"/>
                  <a:gd name="connsiteX1" fmla="*/ 184163 w 2404942"/>
                  <a:gd name="connsiteY1" fmla="*/ 297838 h 2310735"/>
                  <a:gd name="connsiteX2" fmla="*/ 1345356 w 2404942"/>
                  <a:gd name="connsiteY2" fmla="*/ 376313 h 2310735"/>
                  <a:gd name="connsiteX3" fmla="*/ 1580305 w 2404942"/>
                  <a:gd name="connsiteY3" fmla="*/ 90563 h 2310735"/>
                  <a:gd name="connsiteX4" fmla="*/ 2060588 w 2404942"/>
                  <a:gd name="connsiteY4" fmla="*/ 963989 h 2310735"/>
                  <a:gd name="connsiteX5" fmla="*/ 2400313 w 2404942"/>
                  <a:gd name="connsiteY5" fmla="*/ 2309590 h 2310735"/>
                  <a:gd name="connsiteX6" fmla="*/ 1802555 w 2404942"/>
                  <a:gd name="connsiteY6" fmla="*/ 1703464 h 2310735"/>
                  <a:gd name="connsiteX7" fmla="*/ 1415205 w 2404942"/>
                  <a:gd name="connsiteY7" fmla="*/ 2198764 h 2310735"/>
                  <a:gd name="connsiteX8" fmla="*/ 843705 w 2404942"/>
                  <a:gd name="connsiteY8" fmla="*/ 1817764 h 2310735"/>
                  <a:gd name="connsiteX9" fmla="*/ 79388 w 2404942"/>
                  <a:gd name="connsiteY9" fmla="*/ 970339 h 2310735"/>
                  <a:gd name="connsiteX0" fmla="*/ 114214 w 2338168"/>
                  <a:gd name="connsiteY0" fmla="*/ 1205289 h 2310735"/>
                  <a:gd name="connsiteX1" fmla="*/ 117389 w 2338168"/>
                  <a:gd name="connsiteY1" fmla="*/ 297838 h 2310735"/>
                  <a:gd name="connsiteX2" fmla="*/ 1278582 w 2338168"/>
                  <a:gd name="connsiteY2" fmla="*/ 376313 h 2310735"/>
                  <a:gd name="connsiteX3" fmla="*/ 1513531 w 2338168"/>
                  <a:gd name="connsiteY3" fmla="*/ 90563 h 2310735"/>
                  <a:gd name="connsiteX4" fmla="*/ 1993814 w 2338168"/>
                  <a:gd name="connsiteY4" fmla="*/ 963989 h 2310735"/>
                  <a:gd name="connsiteX5" fmla="*/ 2333539 w 2338168"/>
                  <a:gd name="connsiteY5" fmla="*/ 2309590 h 2310735"/>
                  <a:gd name="connsiteX6" fmla="*/ 1735781 w 2338168"/>
                  <a:gd name="connsiteY6" fmla="*/ 1703464 h 2310735"/>
                  <a:gd name="connsiteX7" fmla="*/ 1348431 w 2338168"/>
                  <a:gd name="connsiteY7" fmla="*/ 2198764 h 2310735"/>
                  <a:gd name="connsiteX8" fmla="*/ 776931 w 2338168"/>
                  <a:gd name="connsiteY8" fmla="*/ 1817764 h 2310735"/>
                  <a:gd name="connsiteX9" fmla="*/ 114214 w 2338168"/>
                  <a:gd name="connsiteY9" fmla="*/ 1205289 h 2310735"/>
                  <a:gd name="connsiteX0" fmla="*/ 171059 w 2395013"/>
                  <a:gd name="connsiteY0" fmla="*/ 1205289 h 2310735"/>
                  <a:gd name="connsiteX1" fmla="*/ 174234 w 2395013"/>
                  <a:gd name="connsiteY1" fmla="*/ 297838 h 2310735"/>
                  <a:gd name="connsiteX2" fmla="*/ 1335427 w 2395013"/>
                  <a:gd name="connsiteY2" fmla="*/ 376313 h 2310735"/>
                  <a:gd name="connsiteX3" fmla="*/ 1570376 w 2395013"/>
                  <a:gd name="connsiteY3" fmla="*/ 90563 h 2310735"/>
                  <a:gd name="connsiteX4" fmla="*/ 2050659 w 2395013"/>
                  <a:gd name="connsiteY4" fmla="*/ 963989 h 2310735"/>
                  <a:gd name="connsiteX5" fmla="*/ 2390384 w 2395013"/>
                  <a:gd name="connsiteY5" fmla="*/ 2309590 h 2310735"/>
                  <a:gd name="connsiteX6" fmla="*/ 1792626 w 2395013"/>
                  <a:gd name="connsiteY6" fmla="*/ 1703464 h 2310735"/>
                  <a:gd name="connsiteX7" fmla="*/ 1405276 w 2395013"/>
                  <a:gd name="connsiteY7" fmla="*/ 2198764 h 2310735"/>
                  <a:gd name="connsiteX8" fmla="*/ 833776 w 2395013"/>
                  <a:gd name="connsiteY8" fmla="*/ 1817764 h 2310735"/>
                  <a:gd name="connsiteX9" fmla="*/ 171059 w 2395013"/>
                  <a:gd name="connsiteY9" fmla="*/ 1205289 h 2310735"/>
                  <a:gd name="connsiteX0" fmla="*/ 260369 w 2484323"/>
                  <a:gd name="connsiteY0" fmla="*/ 1205289 h 2310735"/>
                  <a:gd name="connsiteX1" fmla="*/ 263544 w 2484323"/>
                  <a:gd name="connsiteY1" fmla="*/ 297838 h 2310735"/>
                  <a:gd name="connsiteX2" fmla="*/ 1424737 w 2484323"/>
                  <a:gd name="connsiteY2" fmla="*/ 376313 h 2310735"/>
                  <a:gd name="connsiteX3" fmla="*/ 1659686 w 2484323"/>
                  <a:gd name="connsiteY3" fmla="*/ 90563 h 2310735"/>
                  <a:gd name="connsiteX4" fmla="*/ 2139969 w 2484323"/>
                  <a:gd name="connsiteY4" fmla="*/ 963989 h 2310735"/>
                  <a:gd name="connsiteX5" fmla="*/ 2479694 w 2484323"/>
                  <a:gd name="connsiteY5" fmla="*/ 2309590 h 2310735"/>
                  <a:gd name="connsiteX6" fmla="*/ 1881936 w 2484323"/>
                  <a:gd name="connsiteY6" fmla="*/ 1703464 h 2310735"/>
                  <a:gd name="connsiteX7" fmla="*/ 1494586 w 2484323"/>
                  <a:gd name="connsiteY7" fmla="*/ 2198764 h 2310735"/>
                  <a:gd name="connsiteX8" fmla="*/ 923086 w 2484323"/>
                  <a:gd name="connsiteY8" fmla="*/ 1817764 h 2310735"/>
                  <a:gd name="connsiteX9" fmla="*/ 260369 w 2484323"/>
                  <a:gd name="connsiteY9" fmla="*/ 1205289 h 2310735"/>
                  <a:gd name="connsiteX0" fmla="*/ 186157 w 2410111"/>
                  <a:gd name="connsiteY0" fmla="*/ 1205289 h 2310735"/>
                  <a:gd name="connsiteX1" fmla="*/ 189332 w 2410111"/>
                  <a:gd name="connsiteY1" fmla="*/ 297838 h 2310735"/>
                  <a:gd name="connsiteX2" fmla="*/ 1350525 w 2410111"/>
                  <a:gd name="connsiteY2" fmla="*/ 376313 h 2310735"/>
                  <a:gd name="connsiteX3" fmla="*/ 1585474 w 2410111"/>
                  <a:gd name="connsiteY3" fmla="*/ 90563 h 2310735"/>
                  <a:gd name="connsiteX4" fmla="*/ 2065757 w 2410111"/>
                  <a:gd name="connsiteY4" fmla="*/ 963989 h 2310735"/>
                  <a:gd name="connsiteX5" fmla="*/ 2405482 w 2410111"/>
                  <a:gd name="connsiteY5" fmla="*/ 2309590 h 2310735"/>
                  <a:gd name="connsiteX6" fmla="*/ 1807724 w 2410111"/>
                  <a:gd name="connsiteY6" fmla="*/ 1703464 h 2310735"/>
                  <a:gd name="connsiteX7" fmla="*/ 1420374 w 2410111"/>
                  <a:gd name="connsiteY7" fmla="*/ 2198764 h 2310735"/>
                  <a:gd name="connsiteX8" fmla="*/ 848874 w 2410111"/>
                  <a:gd name="connsiteY8" fmla="*/ 1817764 h 2310735"/>
                  <a:gd name="connsiteX9" fmla="*/ 186157 w 2410111"/>
                  <a:gd name="connsiteY9" fmla="*/ 1205289 h 2310735"/>
                  <a:gd name="connsiteX0" fmla="*/ 186157 w 2410111"/>
                  <a:gd name="connsiteY0" fmla="*/ 1205289 h 2310735"/>
                  <a:gd name="connsiteX1" fmla="*/ 189332 w 2410111"/>
                  <a:gd name="connsiteY1" fmla="*/ 297838 h 2310735"/>
                  <a:gd name="connsiteX2" fmla="*/ 1350525 w 2410111"/>
                  <a:gd name="connsiteY2" fmla="*/ 376313 h 2310735"/>
                  <a:gd name="connsiteX3" fmla="*/ 1585474 w 2410111"/>
                  <a:gd name="connsiteY3" fmla="*/ 90563 h 2310735"/>
                  <a:gd name="connsiteX4" fmla="*/ 2065757 w 2410111"/>
                  <a:gd name="connsiteY4" fmla="*/ 963989 h 2310735"/>
                  <a:gd name="connsiteX5" fmla="*/ 2405482 w 2410111"/>
                  <a:gd name="connsiteY5" fmla="*/ 2309590 h 2310735"/>
                  <a:gd name="connsiteX6" fmla="*/ 1807724 w 2410111"/>
                  <a:gd name="connsiteY6" fmla="*/ 1703464 h 2310735"/>
                  <a:gd name="connsiteX7" fmla="*/ 1420374 w 2410111"/>
                  <a:gd name="connsiteY7" fmla="*/ 2198764 h 2310735"/>
                  <a:gd name="connsiteX8" fmla="*/ 848874 w 2410111"/>
                  <a:gd name="connsiteY8" fmla="*/ 1817764 h 2310735"/>
                  <a:gd name="connsiteX9" fmla="*/ 186157 w 2410111"/>
                  <a:gd name="connsiteY9" fmla="*/ 1205289 h 2310735"/>
                  <a:gd name="connsiteX0" fmla="*/ 186157 w 2408797"/>
                  <a:gd name="connsiteY0" fmla="*/ 1205289 h 2310735"/>
                  <a:gd name="connsiteX1" fmla="*/ 189332 w 2408797"/>
                  <a:gd name="connsiteY1" fmla="*/ 297838 h 2310735"/>
                  <a:gd name="connsiteX2" fmla="*/ 1350525 w 2408797"/>
                  <a:gd name="connsiteY2" fmla="*/ 376313 h 2310735"/>
                  <a:gd name="connsiteX3" fmla="*/ 1585474 w 2408797"/>
                  <a:gd name="connsiteY3" fmla="*/ 90563 h 2310735"/>
                  <a:gd name="connsiteX4" fmla="*/ 2065757 w 2408797"/>
                  <a:gd name="connsiteY4" fmla="*/ 963989 h 2310735"/>
                  <a:gd name="connsiteX5" fmla="*/ 2405482 w 2408797"/>
                  <a:gd name="connsiteY5" fmla="*/ 2309590 h 2310735"/>
                  <a:gd name="connsiteX6" fmla="*/ 1807724 w 2408797"/>
                  <a:gd name="connsiteY6" fmla="*/ 1703464 h 2310735"/>
                  <a:gd name="connsiteX7" fmla="*/ 1420374 w 2408797"/>
                  <a:gd name="connsiteY7" fmla="*/ 2198764 h 2310735"/>
                  <a:gd name="connsiteX8" fmla="*/ 848874 w 2408797"/>
                  <a:gd name="connsiteY8" fmla="*/ 1817764 h 2310735"/>
                  <a:gd name="connsiteX9" fmla="*/ 186157 w 2408797"/>
                  <a:gd name="connsiteY9" fmla="*/ 1205289 h 2310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8797" h="2310735">
                    <a:moveTo>
                      <a:pt x="186157" y="1205289"/>
                    </a:moveTo>
                    <a:cubicBezTo>
                      <a:pt x="25433" y="1313918"/>
                      <a:pt x="-138079" y="416951"/>
                      <a:pt x="189332" y="297838"/>
                    </a:cubicBezTo>
                    <a:cubicBezTo>
                      <a:pt x="516743" y="178725"/>
                      <a:pt x="1274468" y="577017"/>
                      <a:pt x="1350525" y="376313"/>
                    </a:cubicBezTo>
                    <a:cubicBezTo>
                      <a:pt x="1388482" y="429609"/>
                      <a:pt x="1274710" y="-235983"/>
                      <a:pt x="1585474" y="90563"/>
                    </a:cubicBezTo>
                    <a:cubicBezTo>
                      <a:pt x="1693038" y="188509"/>
                      <a:pt x="1960839" y="628018"/>
                      <a:pt x="2065757" y="963989"/>
                    </a:cubicBezTo>
                    <a:cubicBezTo>
                      <a:pt x="2253225" y="1547610"/>
                      <a:pt x="2435787" y="2345094"/>
                      <a:pt x="2405482" y="2309590"/>
                    </a:cubicBezTo>
                    <a:cubicBezTo>
                      <a:pt x="2375177" y="2274086"/>
                      <a:pt x="1996250" y="1845760"/>
                      <a:pt x="1807724" y="1703464"/>
                    </a:cubicBezTo>
                    <a:cubicBezTo>
                      <a:pt x="1619198" y="1561168"/>
                      <a:pt x="1542082" y="2168072"/>
                      <a:pt x="1420374" y="2198764"/>
                    </a:cubicBezTo>
                    <a:cubicBezTo>
                      <a:pt x="1266916" y="1861156"/>
                      <a:pt x="1147710" y="1006501"/>
                      <a:pt x="848874" y="1817764"/>
                    </a:cubicBezTo>
                    <a:cubicBezTo>
                      <a:pt x="448438" y="889127"/>
                      <a:pt x="346881" y="1096660"/>
                      <a:pt x="186157" y="12052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71" name="Group 670"/>
              <p:cNvGrpSpPr/>
              <p:nvPr/>
            </p:nvGrpSpPr>
            <p:grpSpPr>
              <a:xfrm>
                <a:off x="14338518" y="1043224"/>
                <a:ext cx="1130795" cy="1640287"/>
                <a:chOff x="4936037" y="1337885"/>
                <a:chExt cx="1130795" cy="1640287"/>
              </a:xfrm>
            </p:grpSpPr>
            <p:grpSp>
              <p:nvGrpSpPr>
                <p:cNvPr id="690" name="Group 689"/>
                <p:cNvGrpSpPr/>
                <p:nvPr/>
              </p:nvGrpSpPr>
              <p:grpSpPr>
                <a:xfrm>
                  <a:off x="5636947" y="1405716"/>
                  <a:ext cx="429885" cy="991421"/>
                  <a:chOff x="5636947" y="1405716"/>
                  <a:chExt cx="429885" cy="991421"/>
                </a:xfrm>
              </p:grpSpPr>
              <p:sp>
                <p:nvSpPr>
                  <p:cNvPr id="692" name="Oval 45"/>
                  <p:cNvSpPr/>
                  <p:nvPr/>
                </p:nvSpPr>
                <p:spPr>
                  <a:xfrm rot="21337347">
                    <a:off x="5767995" y="2008125"/>
                    <a:ext cx="298837" cy="389012"/>
                  </a:xfrm>
                  <a:custGeom>
                    <a:avLst/>
                    <a:gdLst>
                      <a:gd name="connsiteX0" fmla="*/ 0 w 660400"/>
                      <a:gd name="connsiteY0" fmla="*/ 318344 h 636687"/>
                      <a:gd name="connsiteX1" fmla="*/ 330200 w 660400"/>
                      <a:gd name="connsiteY1" fmla="*/ 0 h 636687"/>
                      <a:gd name="connsiteX2" fmla="*/ 660400 w 660400"/>
                      <a:gd name="connsiteY2" fmla="*/ 318344 h 636687"/>
                      <a:gd name="connsiteX3" fmla="*/ 330200 w 660400"/>
                      <a:gd name="connsiteY3" fmla="*/ 636688 h 636687"/>
                      <a:gd name="connsiteX4" fmla="*/ 0 w 660400"/>
                      <a:gd name="connsiteY4" fmla="*/ 318344 h 636687"/>
                      <a:gd name="connsiteX0" fmla="*/ 0 w 549275"/>
                      <a:gd name="connsiteY0" fmla="*/ 170543 h 650384"/>
                      <a:gd name="connsiteX1" fmla="*/ 219075 w 549275"/>
                      <a:gd name="connsiteY1" fmla="*/ 10949 h 650384"/>
                      <a:gd name="connsiteX2" fmla="*/ 549275 w 549275"/>
                      <a:gd name="connsiteY2" fmla="*/ 329293 h 650384"/>
                      <a:gd name="connsiteX3" fmla="*/ 219075 w 549275"/>
                      <a:gd name="connsiteY3" fmla="*/ 647637 h 650384"/>
                      <a:gd name="connsiteX4" fmla="*/ 0 w 549275"/>
                      <a:gd name="connsiteY4" fmla="*/ 170543 h 650384"/>
                      <a:gd name="connsiteX0" fmla="*/ 0 w 536575"/>
                      <a:gd name="connsiteY0" fmla="*/ 161308 h 638438"/>
                      <a:gd name="connsiteX1" fmla="*/ 219075 w 536575"/>
                      <a:gd name="connsiteY1" fmla="*/ 1714 h 638438"/>
                      <a:gd name="connsiteX2" fmla="*/ 536575 w 536575"/>
                      <a:gd name="connsiteY2" fmla="*/ 183533 h 638438"/>
                      <a:gd name="connsiteX3" fmla="*/ 219075 w 536575"/>
                      <a:gd name="connsiteY3" fmla="*/ 638402 h 638438"/>
                      <a:gd name="connsiteX4" fmla="*/ 0 w 536575"/>
                      <a:gd name="connsiteY4" fmla="*/ 161308 h 638438"/>
                      <a:gd name="connsiteX0" fmla="*/ 0 w 536575"/>
                      <a:gd name="connsiteY0" fmla="*/ 161308 h 638438"/>
                      <a:gd name="connsiteX1" fmla="*/ 219075 w 536575"/>
                      <a:gd name="connsiteY1" fmla="*/ 1714 h 638438"/>
                      <a:gd name="connsiteX2" fmla="*/ 536575 w 536575"/>
                      <a:gd name="connsiteY2" fmla="*/ 183533 h 638438"/>
                      <a:gd name="connsiteX3" fmla="*/ 219075 w 536575"/>
                      <a:gd name="connsiteY3" fmla="*/ 638402 h 638438"/>
                      <a:gd name="connsiteX4" fmla="*/ 0 w 536575"/>
                      <a:gd name="connsiteY4" fmla="*/ 161308 h 638438"/>
                      <a:gd name="connsiteX0" fmla="*/ 1246 w 537821"/>
                      <a:gd name="connsiteY0" fmla="*/ 169269 h 646399"/>
                      <a:gd name="connsiteX1" fmla="*/ 150471 w 537821"/>
                      <a:gd name="connsiteY1" fmla="*/ 150 h 646399"/>
                      <a:gd name="connsiteX2" fmla="*/ 537821 w 537821"/>
                      <a:gd name="connsiteY2" fmla="*/ 191494 h 646399"/>
                      <a:gd name="connsiteX3" fmla="*/ 220321 w 537821"/>
                      <a:gd name="connsiteY3" fmla="*/ 646363 h 646399"/>
                      <a:gd name="connsiteX4" fmla="*/ 1246 w 537821"/>
                      <a:gd name="connsiteY4" fmla="*/ 169269 h 646399"/>
                      <a:gd name="connsiteX0" fmla="*/ 1246 w 554211"/>
                      <a:gd name="connsiteY0" fmla="*/ 169269 h 652057"/>
                      <a:gd name="connsiteX1" fmla="*/ 150471 w 554211"/>
                      <a:gd name="connsiteY1" fmla="*/ 150 h 652057"/>
                      <a:gd name="connsiteX2" fmla="*/ 537821 w 554211"/>
                      <a:gd name="connsiteY2" fmla="*/ 191494 h 652057"/>
                      <a:gd name="connsiteX3" fmla="*/ 456407 w 554211"/>
                      <a:gd name="connsiteY3" fmla="*/ 417235 h 652057"/>
                      <a:gd name="connsiteX4" fmla="*/ 220321 w 554211"/>
                      <a:gd name="connsiteY4" fmla="*/ 646363 h 652057"/>
                      <a:gd name="connsiteX5" fmla="*/ 1246 w 554211"/>
                      <a:gd name="connsiteY5" fmla="*/ 169269 h 652057"/>
                      <a:gd name="connsiteX0" fmla="*/ 1246 w 552039"/>
                      <a:gd name="connsiteY0" fmla="*/ 169269 h 654398"/>
                      <a:gd name="connsiteX1" fmla="*/ 150471 w 552039"/>
                      <a:gd name="connsiteY1" fmla="*/ 150 h 654398"/>
                      <a:gd name="connsiteX2" fmla="*/ 537821 w 552039"/>
                      <a:gd name="connsiteY2" fmla="*/ 191494 h 654398"/>
                      <a:gd name="connsiteX3" fmla="*/ 437357 w 552039"/>
                      <a:gd name="connsiteY3" fmla="*/ 448985 h 654398"/>
                      <a:gd name="connsiteX4" fmla="*/ 220321 w 552039"/>
                      <a:gd name="connsiteY4" fmla="*/ 646363 h 654398"/>
                      <a:gd name="connsiteX5" fmla="*/ 1246 w 552039"/>
                      <a:gd name="connsiteY5" fmla="*/ 169269 h 654398"/>
                      <a:gd name="connsiteX0" fmla="*/ 1246 w 546800"/>
                      <a:gd name="connsiteY0" fmla="*/ 169269 h 654398"/>
                      <a:gd name="connsiteX1" fmla="*/ 150471 w 546800"/>
                      <a:gd name="connsiteY1" fmla="*/ 150 h 654398"/>
                      <a:gd name="connsiteX2" fmla="*/ 537821 w 546800"/>
                      <a:gd name="connsiteY2" fmla="*/ 191494 h 654398"/>
                      <a:gd name="connsiteX3" fmla="*/ 437357 w 546800"/>
                      <a:gd name="connsiteY3" fmla="*/ 448985 h 654398"/>
                      <a:gd name="connsiteX4" fmla="*/ 220321 w 546800"/>
                      <a:gd name="connsiteY4" fmla="*/ 646363 h 654398"/>
                      <a:gd name="connsiteX5" fmla="*/ 1246 w 546800"/>
                      <a:gd name="connsiteY5" fmla="*/ 169269 h 654398"/>
                      <a:gd name="connsiteX0" fmla="*/ 1246 w 537821"/>
                      <a:gd name="connsiteY0" fmla="*/ 169269 h 654398"/>
                      <a:gd name="connsiteX1" fmla="*/ 150471 w 537821"/>
                      <a:gd name="connsiteY1" fmla="*/ 150 h 654398"/>
                      <a:gd name="connsiteX2" fmla="*/ 537821 w 537821"/>
                      <a:gd name="connsiteY2" fmla="*/ 191494 h 654398"/>
                      <a:gd name="connsiteX3" fmla="*/ 437357 w 537821"/>
                      <a:gd name="connsiteY3" fmla="*/ 448985 h 654398"/>
                      <a:gd name="connsiteX4" fmla="*/ 220321 w 537821"/>
                      <a:gd name="connsiteY4" fmla="*/ 646363 h 654398"/>
                      <a:gd name="connsiteX5" fmla="*/ 1246 w 537821"/>
                      <a:gd name="connsiteY5" fmla="*/ 169269 h 654398"/>
                      <a:gd name="connsiteX0" fmla="*/ 1246 w 537821"/>
                      <a:gd name="connsiteY0" fmla="*/ 169269 h 657188"/>
                      <a:gd name="connsiteX1" fmla="*/ 150471 w 537821"/>
                      <a:gd name="connsiteY1" fmla="*/ 150 h 657188"/>
                      <a:gd name="connsiteX2" fmla="*/ 537821 w 537821"/>
                      <a:gd name="connsiteY2" fmla="*/ 191494 h 657188"/>
                      <a:gd name="connsiteX3" fmla="*/ 437357 w 537821"/>
                      <a:gd name="connsiteY3" fmla="*/ 448985 h 657188"/>
                      <a:gd name="connsiteX4" fmla="*/ 220321 w 537821"/>
                      <a:gd name="connsiteY4" fmla="*/ 646363 h 657188"/>
                      <a:gd name="connsiteX5" fmla="*/ 1246 w 537821"/>
                      <a:gd name="connsiteY5" fmla="*/ 169269 h 657188"/>
                      <a:gd name="connsiteX0" fmla="*/ 1246 w 537821"/>
                      <a:gd name="connsiteY0" fmla="*/ 169269 h 657188"/>
                      <a:gd name="connsiteX1" fmla="*/ 150471 w 537821"/>
                      <a:gd name="connsiteY1" fmla="*/ 150 h 657188"/>
                      <a:gd name="connsiteX2" fmla="*/ 537821 w 537821"/>
                      <a:gd name="connsiteY2" fmla="*/ 191494 h 657188"/>
                      <a:gd name="connsiteX3" fmla="*/ 437357 w 537821"/>
                      <a:gd name="connsiteY3" fmla="*/ 448985 h 657188"/>
                      <a:gd name="connsiteX4" fmla="*/ 220321 w 537821"/>
                      <a:gd name="connsiteY4" fmla="*/ 646363 h 657188"/>
                      <a:gd name="connsiteX5" fmla="*/ 1246 w 537821"/>
                      <a:gd name="connsiteY5" fmla="*/ 169269 h 657188"/>
                      <a:gd name="connsiteX0" fmla="*/ 2163 w 538738"/>
                      <a:gd name="connsiteY0" fmla="*/ 198825 h 686744"/>
                      <a:gd name="connsiteX1" fmla="*/ 151388 w 538738"/>
                      <a:gd name="connsiteY1" fmla="*/ 29706 h 686744"/>
                      <a:gd name="connsiteX2" fmla="*/ 538738 w 538738"/>
                      <a:gd name="connsiteY2" fmla="*/ 221050 h 686744"/>
                      <a:gd name="connsiteX3" fmla="*/ 438274 w 538738"/>
                      <a:gd name="connsiteY3" fmla="*/ 478541 h 686744"/>
                      <a:gd name="connsiteX4" fmla="*/ 221238 w 538738"/>
                      <a:gd name="connsiteY4" fmla="*/ 675919 h 686744"/>
                      <a:gd name="connsiteX5" fmla="*/ 2163 w 538738"/>
                      <a:gd name="connsiteY5" fmla="*/ 198825 h 686744"/>
                      <a:gd name="connsiteX0" fmla="*/ 23 w 536598"/>
                      <a:gd name="connsiteY0" fmla="*/ 159732 h 647651"/>
                      <a:gd name="connsiteX1" fmla="*/ 209573 w 536598"/>
                      <a:gd name="connsiteY1" fmla="*/ 35063 h 647651"/>
                      <a:gd name="connsiteX2" fmla="*/ 536598 w 536598"/>
                      <a:gd name="connsiteY2" fmla="*/ 181957 h 647651"/>
                      <a:gd name="connsiteX3" fmla="*/ 436134 w 536598"/>
                      <a:gd name="connsiteY3" fmla="*/ 439448 h 647651"/>
                      <a:gd name="connsiteX4" fmla="*/ 219098 w 536598"/>
                      <a:gd name="connsiteY4" fmla="*/ 636826 h 647651"/>
                      <a:gd name="connsiteX5" fmla="*/ 23 w 536598"/>
                      <a:gd name="connsiteY5" fmla="*/ 159732 h 647651"/>
                      <a:gd name="connsiteX0" fmla="*/ 23 w 536598"/>
                      <a:gd name="connsiteY0" fmla="*/ 159732 h 647651"/>
                      <a:gd name="connsiteX1" fmla="*/ 209573 w 536598"/>
                      <a:gd name="connsiteY1" fmla="*/ 35063 h 647651"/>
                      <a:gd name="connsiteX2" fmla="*/ 536598 w 536598"/>
                      <a:gd name="connsiteY2" fmla="*/ 181957 h 647651"/>
                      <a:gd name="connsiteX3" fmla="*/ 436134 w 536598"/>
                      <a:gd name="connsiteY3" fmla="*/ 439448 h 647651"/>
                      <a:gd name="connsiteX4" fmla="*/ 219098 w 536598"/>
                      <a:gd name="connsiteY4" fmla="*/ 636826 h 647651"/>
                      <a:gd name="connsiteX5" fmla="*/ 23 w 536598"/>
                      <a:gd name="connsiteY5" fmla="*/ 159732 h 647651"/>
                      <a:gd name="connsiteX0" fmla="*/ 19 w 511194"/>
                      <a:gd name="connsiteY0" fmla="*/ 63845 h 642494"/>
                      <a:gd name="connsiteX1" fmla="*/ 184169 w 511194"/>
                      <a:gd name="connsiteY1" fmla="*/ 24901 h 642494"/>
                      <a:gd name="connsiteX2" fmla="*/ 511194 w 511194"/>
                      <a:gd name="connsiteY2" fmla="*/ 171795 h 642494"/>
                      <a:gd name="connsiteX3" fmla="*/ 410730 w 511194"/>
                      <a:gd name="connsiteY3" fmla="*/ 429286 h 642494"/>
                      <a:gd name="connsiteX4" fmla="*/ 193694 w 511194"/>
                      <a:gd name="connsiteY4" fmla="*/ 626664 h 642494"/>
                      <a:gd name="connsiteX5" fmla="*/ 19 w 511194"/>
                      <a:gd name="connsiteY5" fmla="*/ 63845 h 642494"/>
                      <a:gd name="connsiteX0" fmla="*/ 50 w 511225"/>
                      <a:gd name="connsiteY0" fmla="*/ 64249 h 648727"/>
                      <a:gd name="connsiteX1" fmla="*/ 184200 w 511225"/>
                      <a:gd name="connsiteY1" fmla="*/ 25305 h 648727"/>
                      <a:gd name="connsiteX2" fmla="*/ 511225 w 511225"/>
                      <a:gd name="connsiteY2" fmla="*/ 172199 h 648727"/>
                      <a:gd name="connsiteX3" fmla="*/ 410761 w 511225"/>
                      <a:gd name="connsiteY3" fmla="*/ 429690 h 648727"/>
                      <a:gd name="connsiteX4" fmla="*/ 168325 w 511225"/>
                      <a:gd name="connsiteY4" fmla="*/ 633418 h 648727"/>
                      <a:gd name="connsiteX5" fmla="*/ 50 w 511225"/>
                      <a:gd name="connsiteY5" fmla="*/ 64249 h 648727"/>
                      <a:gd name="connsiteX0" fmla="*/ 68 w 479493"/>
                      <a:gd name="connsiteY0" fmla="*/ 61668 h 652873"/>
                      <a:gd name="connsiteX1" fmla="*/ 152468 w 479493"/>
                      <a:gd name="connsiteY1" fmla="*/ 29074 h 652873"/>
                      <a:gd name="connsiteX2" fmla="*/ 479493 w 479493"/>
                      <a:gd name="connsiteY2" fmla="*/ 175968 h 652873"/>
                      <a:gd name="connsiteX3" fmla="*/ 379029 w 479493"/>
                      <a:gd name="connsiteY3" fmla="*/ 433459 h 652873"/>
                      <a:gd name="connsiteX4" fmla="*/ 136593 w 479493"/>
                      <a:gd name="connsiteY4" fmla="*/ 637187 h 652873"/>
                      <a:gd name="connsiteX5" fmla="*/ 68 w 479493"/>
                      <a:gd name="connsiteY5" fmla="*/ 61668 h 652873"/>
                      <a:gd name="connsiteX0" fmla="*/ 68 w 479493"/>
                      <a:gd name="connsiteY0" fmla="*/ 61668 h 652873"/>
                      <a:gd name="connsiteX1" fmla="*/ 152468 w 479493"/>
                      <a:gd name="connsiteY1" fmla="*/ 29074 h 652873"/>
                      <a:gd name="connsiteX2" fmla="*/ 479493 w 479493"/>
                      <a:gd name="connsiteY2" fmla="*/ 175968 h 652873"/>
                      <a:gd name="connsiteX3" fmla="*/ 379029 w 479493"/>
                      <a:gd name="connsiteY3" fmla="*/ 433459 h 652873"/>
                      <a:gd name="connsiteX4" fmla="*/ 136593 w 479493"/>
                      <a:gd name="connsiteY4" fmla="*/ 637187 h 652873"/>
                      <a:gd name="connsiteX5" fmla="*/ 68 w 479493"/>
                      <a:gd name="connsiteY5" fmla="*/ 61668 h 652873"/>
                      <a:gd name="connsiteX0" fmla="*/ 68 w 479493"/>
                      <a:gd name="connsiteY0" fmla="*/ 61668 h 647800"/>
                      <a:gd name="connsiteX1" fmla="*/ 152468 w 479493"/>
                      <a:gd name="connsiteY1" fmla="*/ 29074 h 647800"/>
                      <a:gd name="connsiteX2" fmla="*/ 479493 w 479493"/>
                      <a:gd name="connsiteY2" fmla="*/ 175968 h 647800"/>
                      <a:gd name="connsiteX3" fmla="*/ 379029 w 479493"/>
                      <a:gd name="connsiteY3" fmla="*/ 433459 h 647800"/>
                      <a:gd name="connsiteX4" fmla="*/ 136593 w 479493"/>
                      <a:gd name="connsiteY4" fmla="*/ 637187 h 647800"/>
                      <a:gd name="connsiteX5" fmla="*/ 68 w 479493"/>
                      <a:gd name="connsiteY5" fmla="*/ 61668 h 647800"/>
                      <a:gd name="connsiteX0" fmla="*/ 64 w 479489"/>
                      <a:gd name="connsiteY0" fmla="*/ 61668 h 654611"/>
                      <a:gd name="connsiteX1" fmla="*/ 152464 w 479489"/>
                      <a:gd name="connsiteY1" fmla="*/ 29074 h 654611"/>
                      <a:gd name="connsiteX2" fmla="*/ 479489 w 479489"/>
                      <a:gd name="connsiteY2" fmla="*/ 175968 h 654611"/>
                      <a:gd name="connsiteX3" fmla="*/ 350450 w 479489"/>
                      <a:gd name="connsiteY3" fmla="*/ 496959 h 654611"/>
                      <a:gd name="connsiteX4" fmla="*/ 136589 w 479489"/>
                      <a:gd name="connsiteY4" fmla="*/ 637187 h 654611"/>
                      <a:gd name="connsiteX5" fmla="*/ 64 w 479489"/>
                      <a:gd name="connsiteY5" fmla="*/ 61668 h 654611"/>
                      <a:gd name="connsiteX0" fmla="*/ 207 w 479632"/>
                      <a:gd name="connsiteY0" fmla="*/ 73393 h 666336"/>
                      <a:gd name="connsiteX1" fmla="*/ 116094 w 479632"/>
                      <a:gd name="connsiteY1" fmla="*/ 20161 h 666336"/>
                      <a:gd name="connsiteX2" fmla="*/ 479632 w 479632"/>
                      <a:gd name="connsiteY2" fmla="*/ 187693 h 666336"/>
                      <a:gd name="connsiteX3" fmla="*/ 350593 w 479632"/>
                      <a:gd name="connsiteY3" fmla="*/ 508684 h 666336"/>
                      <a:gd name="connsiteX4" fmla="*/ 136732 w 479632"/>
                      <a:gd name="connsiteY4" fmla="*/ 648912 h 666336"/>
                      <a:gd name="connsiteX5" fmla="*/ 207 w 479632"/>
                      <a:gd name="connsiteY5" fmla="*/ 73393 h 666336"/>
                      <a:gd name="connsiteX0" fmla="*/ 98 w 479523"/>
                      <a:gd name="connsiteY0" fmla="*/ 71479 h 664422"/>
                      <a:gd name="connsiteX1" fmla="*/ 115985 w 479523"/>
                      <a:gd name="connsiteY1" fmla="*/ 18247 h 664422"/>
                      <a:gd name="connsiteX2" fmla="*/ 479523 w 479523"/>
                      <a:gd name="connsiteY2" fmla="*/ 185779 h 664422"/>
                      <a:gd name="connsiteX3" fmla="*/ 350484 w 479523"/>
                      <a:gd name="connsiteY3" fmla="*/ 506770 h 664422"/>
                      <a:gd name="connsiteX4" fmla="*/ 136623 w 479523"/>
                      <a:gd name="connsiteY4" fmla="*/ 646998 h 664422"/>
                      <a:gd name="connsiteX5" fmla="*/ 98 w 479523"/>
                      <a:gd name="connsiteY5" fmla="*/ 71479 h 664422"/>
                      <a:gd name="connsiteX0" fmla="*/ 610 w 480035"/>
                      <a:gd name="connsiteY0" fmla="*/ 53336 h 646279"/>
                      <a:gd name="connsiteX1" fmla="*/ 189522 w 480035"/>
                      <a:gd name="connsiteY1" fmla="*/ 35029 h 646279"/>
                      <a:gd name="connsiteX2" fmla="*/ 480035 w 480035"/>
                      <a:gd name="connsiteY2" fmla="*/ 167636 h 646279"/>
                      <a:gd name="connsiteX3" fmla="*/ 350996 w 480035"/>
                      <a:gd name="connsiteY3" fmla="*/ 488627 h 646279"/>
                      <a:gd name="connsiteX4" fmla="*/ 137135 w 480035"/>
                      <a:gd name="connsiteY4" fmla="*/ 628855 h 646279"/>
                      <a:gd name="connsiteX5" fmla="*/ 610 w 480035"/>
                      <a:gd name="connsiteY5" fmla="*/ 53336 h 646279"/>
                      <a:gd name="connsiteX0" fmla="*/ 2098 w 481523"/>
                      <a:gd name="connsiteY0" fmla="*/ 42384 h 635327"/>
                      <a:gd name="connsiteX1" fmla="*/ 243397 w 481523"/>
                      <a:gd name="connsiteY1" fmla="*/ 52652 h 635327"/>
                      <a:gd name="connsiteX2" fmla="*/ 481523 w 481523"/>
                      <a:gd name="connsiteY2" fmla="*/ 156684 h 635327"/>
                      <a:gd name="connsiteX3" fmla="*/ 352484 w 481523"/>
                      <a:gd name="connsiteY3" fmla="*/ 477675 h 635327"/>
                      <a:gd name="connsiteX4" fmla="*/ 138623 w 481523"/>
                      <a:gd name="connsiteY4" fmla="*/ 617903 h 635327"/>
                      <a:gd name="connsiteX5" fmla="*/ 2098 w 481523"/>
                      <a:gd name="connsiteY5" fmla="*/ 42384 h 635327"/>
                      <a:gd name="connsiteX0" fmla="*/ 2098 w 481523"/>
                      <a:gd name="connsiteY0" fmla="*/ 51258 h 644201"/>
                      <a:gd name="connsiteX1" fmla="*/ 243397 w 481523"/>
                      <a:gd name="connsiteY1" fmla="*/ 61526 h 644201"/>
                      <a:gd name="connsiteX2" fmla="*/ 481523 w 481523"/>
                      <a:gd name="connsiteY2" fmla="*/ 165558 h 644201"/>
                      <a:gd name="connsiteX3" fmla="*/ 352484 w 481523"/>
                      <a:gd name="connsiteY3" fmla="*/ 486549 h 644201"/>
                      <a:gd name="connsiteX4" fmla="*/ 138623 w 481523"/>
                      <a:gd name="connsiteY4" fmla="*/ 626777 h 644201"/>
                      <a:gd name="connsiteX5" fmla="*/ 2098 w 481523"/>
                      <a:gd name="connsiteY5" fmla="*/ 51258 h 644201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28 w 481553"/>
                      <a:gd name="connsiteY0" fmla="*/ 51258 h 640240"/>
                      <a:gd name="connsiteX1" fmla="*/ 243427 w 481553"/>
                      <a:gd name="connsiteY1" fmla="*/ 61526 h 640240"/>
                      <a:gd name="connsiteX2" fmla="*/ 481553 w 481553"/>
                      <a:gd name="connsiteY2" fmla="*/ 165558 h 640240"/>
                      <a:gd name="connsiteX3" fmla="*/ 362039 w 481553"/>
                      <a:gd name="connsiteY3" fmla="*/ 453212 h 640240"/>
                      <a:gd name="connsiteX4" fmla="*/ 138653 w 481553"/>
                      <a:gd name="connsiteY4" fmla="*/ 626777 h 640240"/>
                      <a:gd name="connsiteX5" fmla="*/ 2128 w 481553"/>
                      <a:gd name="connsiteY5" fmla="*/ 51258 h 640240"/>
                      <a:gd name="connsiteX0" fmla="*/ 2128 w 481553"/>
                      <a:gd name="connsiteY0" fmla="*/ 51258 h 643944"/>
                      <a:gd name="connsiteX1" fmla="*/ 243427 w 481553"/>
                      <a:gd name="connsiteY1" fmla="*/ 61526 h 643944"/>
                      <a:gd name="connsiteX2" fmla="*/ 481553 w 481553"/>
                      <a:gd name="connsiteY2" fmla="*/ 165558 h 643944"/>
                      <a:gd name="connsiteX3" fmla="*/ 362039 w 481553"/>
                      <a:gd name="connsiteY3" fmla="*/ 453212 h 643944"/>
                      <a:gd name="connsiteX4" fmla="*/ 138653 w 481553"/>
                      <a:gd name="connsiteY4" fmla="*/ 626777 h 643944"/>
                      <a:gd name="connsiteX5" fmla="*/ 2128 w 481553"/>
                      <a:gd name="connsiteY5" fmla="*/ 51258 h 643944"/>
                      <a:gd name="connsiteX0" fmla="*/ 2128 w 481553"/>
                      <a:gd name="connsiteY0" fmla="*/ 51258 h 643944"/>
                      <a:gd name="connsiteX1" fmla="*/ 243427 w 481553"/>
                      <a:gd name="connsiteY1" fmla="*/ 61526 h 643944"/>
                      <a:gd name="connsiteX2" fmla="*/ 481553 w 481553"/>
                      <a:gd name="connsiteY2" fmla="*/ 165558 h 643944"/>
                      <a:gd name="connsiteX3" fmla="*/ 362039 w 481553"/>
                      <a:gd name="connsiteY3" fmla="*/ 453212 h 643944"/>
                      <a:gd name="connsiteX4" fmla="*/ 138653 w 481553"/>
                      <a:gd name="connsiteY4" fmla="*/ 626777 h 643944"/>
                      <a:gd name="connsiteX5" fmla="*/ 2128 w 481553"/>
                      <a:gd name="connsiteY5" fmla="*/ 51258 h 643944"/>
                      <a:gd name="connsiteX0" fmla="*/ 2128 w 481553"/>
                      <a:gd name="connsiteY0" fmla="*/ 51258 h 643271"/>
                      <a:gd name="connsiteX1" fmla="*/ 243427 w 481553"/>
                      <a:gd name="connsiteY1" fmla="*/ 61526 h 643271"/>
                      <a:gd name="connsiteX2" fmla="*/ 481553 w 481553"/>
                      <a:gd name="connsiteY2" fmla="*/ 165558 h 643271"/>
                      <a:gd name="connsiteX3" fmla="*/ 362039 w 481553"/>
                      <a:gd name="connsiteY3" fmla="*/ 448450 h 643271"/>
                      <a:gd name="connsiteX4" fmla="*/ 138653 w 481553"/>
                      <a:gd name="connsiteY4" fmla="*/ 626777 h 643271"/>
                      <a:gd name="connsiteX5" fmla="*/ 2128 w 481553"/>
                      <a:gd name="connsiteY5" fmla="*/ 51258 h 643271"/>
                      <a:gd name="connsiteX0" fmla="*/ 2128 w 481553"/>
                      <a:gd name="connsiteY0" fmla="*/ 51258 h 640472"/>
                      <a:gd name="connsiteX1" fmla="*/ 243427 w 481553"/>
                      <a:gd name="connsiteY1" fmla="*/ 61526 h 640472"/>
                      <a:gd name="connsiteX2" fmla="*/ 481553 w 481553"/>
                      <a:gd name="connsiteY2" fmla="*/ 165558 h 640472"/>
                      <a:gd name="connsiteX3" fmla="*/ 362039 w 481553"/>
                      <a:gd name="connsiteY3" fmla="*/ 448450 h 640472"/>
                      <a:gd name="connsiteX4" fmla="*/ 138653 w 481553"/>
                      <a:gd name="connsiteY4" fmla="*/ 626777 h 640472"/>
                      <a:gd name="connsiteX5" fmla="*/ 2128 w 481553"/>
                      <a:gd name="connsiteY5" fmla="*/ 51258 h 640472"/>
                      <a:gd name="connsiteX0" fmla="*/ 2128 w 481553"/>
                      <a:gd name="connsiteY0" fmla="*/ 60098 h 649312"/>
                      <a:gd name="connsiteX1" fmla="*/ 243427 w 481553"/>
                      <a:gd name="connsiteY1" fmla="*/ 70366 h 649312"/>
                      <a:gd name="connsiteX2" fmla="*/ 481553 w 481553"/>
                      <a:gd name="connsiteY2" fmla="*/ 174398 h 649312"/>
                      <a:gd name="connsiteX3" fmla="*/ 362039 w 481553"/>
                      <a:gd name="connsiteY3" fmla="*/ 457290 h 649312"/>
                      <a:gd name="connsiteX4" fmla="*/ 138653 w 481553"/>
                      <a:gd name="connsiteY4" fmla="*/ 635617 h 649312"/>
                      <a:gd name="connsiteX5" fmla="*/ 2128 w 481553"/>
                      <a:gd name="connsiteY5" fmla="*/ 60098 h 649312"/>
                      <a:gd name="connsiteX0" fmla="*/ 2128 w 481553"/>
                      <a:gd name="connsiteY0" fmla="*/ 54537 h 643751"/>
                      <a:gd name="connsiteX1" fmla="*/ 243427 w 481553"/>
                      <a:gd name="connsiteY1" fmla="*/ 64805 h 643751"/>
                      <a:gd name="connsiteX2" fmla="*/ 481553 w 481553"/>
                      <a:gd name="connsiteY2" fmla="*/ 168837 h 643751"/>
                      <a:gd name="connsiteX3" fmla="*/ 362039 w 481553"/>
                      <a:gd name="connsiteY3" fmla="*/ 451729 h 643751"/>
                      <a:gd name="connsiteX4" fmla="*/ 138653 w 481553"/>
                      <a:gd name="connsiteY4" fmla="*/ 630056 h 643751"/>
                      <a:gd name="connsiteX5" fmla="*/ 2128 w 481553"/>
                      <a:gd name="connsiteY5" fmla="*/ 54537 h 643751"/>
                      <a:gd name="connsiteX0" fmla="*/ 2128 w 481553"/>
                      <a:gd name="connsiteY0" fmla="*/ 54537 h 643751"/>
                      <a:gd name="connsiteX1" fmla="*/ 243427 w 481553"/>
                      <a:gd name="connsiteY1" fmla="*/ 64805 h 643751"/>
                      <a:gd name="connsiteX2" fmla="*/ 481553 w 481553"/>
                      <a:gd name="connsiteY2" fmla="*/ 168837 h 643751"/>
                      <a:gd name="connsiteX3" fmla="*/ 362039 w 481553"/>
                      <a:gd name="connsiteY3" fmla="*/ 451729 h 643751"/>
                      <a:gd name="connsiteX4" fmla="*/ 138653 w 481553"/>
                      <a:gd name="connsiteY4" fmla="*/ 630056 h 643751"/>
                      <a:gd name="connsiteX5" fmla="*/ 2128 w 481553"/>
                      <a:gd name="connsiteY5" fmla="*/ 54537 h 643751"/>
                      <a:gd name="connsiteX0" fmla="*/ 2239 w 481664"/>
                      <a:gd name="connsiteY0" fmla="*/ 40447 h 629661"/>
                      <a:gd name="connsiteX1" fmla="*/ 246713 w 481664"/>
                      <a:gd name="connsiteY1" fmla="*/ 87228 h 629661"/>
                      <a:gd name="connsiteX2" fmla="*/ 481664 w 481664"/>
                      <a:gd name="connsiteY2" fmla="*/ 154747 h 629661"/>
                      <a:gd name="connsiteX3" fmla="*/ 362150 w 481664"/>
                      <a:gd name="connsiteY3" fmla="*/ 437639 h 629661"/>
                      <a:gd name="connsiteX4" fmla="*/ 138764 w 481664"/>
                      <a:gd name="connsiteY4" fmla="*/ 615966 h 629661"/>
                      <a:gd name="connsiteX5" fmla="*/ 2239 w 481664"/>
                      <a:gd name="connsiteY5" fmla="*/ 40447 h 629661"/>
                      <a:gd name="connsiteX0" fmla="*/ 2239 w 481664"/>
                      <a:gd name="connsiteY0" fmla="*/ 43739 h 632953"/>
                      <a:gd name="connsiteX1" fmla="*/ 246713 w 481664"/>
                      <a:gd name="connsiteY1" fmla="*/ 90520 h 632953"/>
                      <a:gd name="connsiteX2" fmla="*/ 481664 w 481664"/>
                      <a:gd name="connsiteY2" fmla="*/ 158039 h 632953"/>
                      <a:gd name="connsiteX3" fmla="*/ 362150 w 481664"/>
                      <a:gd name="connsiteY3" fmla="*/ 440931 h 632953"/>
                      <a:gd name="connsiteX4" fmla="*/ 138764 w 481664"/>
                      <a:gd name="connsiteY4" fmla="*/ 619258 h 632953"/>
                      <a:gd name="connsiteX5" fmla="*/ 2239 w 481664"/>
                      <a:gd name="connsiteY5" fmla="*/ 43739 h 632953"/>
                      <a:gd name="connsiteX0" fmla="*/ 2239 w 481664"/>
                      <a:gd name="connsiteY0" fmla="*/ 37793 h 627007"/>
                      <a:gd name="connsiteX1" fmla="*/ 246713 w 481664"/>
                      <a:gd name="connsiteY1" fmla="*/ 84574 h 627007"/>
                      <a:gd name="connsiteX2" fmla="*/ 481664 w 481664"/>
                      <a:gd name="connsiteY2" fmla="*/ 152093 h 627007"/>
                      <a:gd name="connsiteX3" fmla="*/ 362150 w 481664"/>
                      <a:gd name="connsiteY3" fmla="*/ 434985 h 627007"/>
                      <a:gd name="connsiteX4" fmla="*/ 138764 w 481664"/>
                      <a:gd name="connsiteY4" fmla="*/ 613312 h 627007"/>
                      <a:gd name="connsiteX5" fmla="*/ 2239 w 481664"/>
                      <a:gd name="connsiteY5" fmla="*/ 37793 h 627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1664" h="627007">
                        <a:moveTo>
                          <a:pt x="2239" y="37793"/>
                        </a:moveTo>
                        <a:cubicBezTo>
                          <a:pt x="20230" y="-50330"/>
                          <a:pt x="209670" y="36948"/>
                          <a:pt x="246713" y="84574"/>
                        </a:cubicBezTo>
                        <a:cubicBezTo>
                          <a:pt x="283756" y="132200"/>
                          <a:pt x="403687" y="139729"/>
                          <a:pt x="481664" y="152093"/>
                        </a:cubicBezTo>
                        <a:cubicBezTo>
                          <a:pt x="431053" y="215257"/>
                          <a:pt x="365854" y="251224"/>
                          <a:pt x="362150" y="434985"/>
                        </a:cubicBezTo>
                        <a:cubicBezTo>
                          <a:pt x="374321" y="486984"/>
                          <a:pt x="198749" y="679511"/>
                          <a:pt x="138764" y="613312"/>
                        </a:cubicBezTo>
                        <a:cubicBezTo>
                          <a:pt x="78779" y="547113"/>
                          <a:pt x="-15752" y="125916"/>
                          <a:pt x="2239" y="3779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3" name="Oval 45"/>
                  <p:cNvSpPr/>
                  <p:nvPr/>
                </p:nvSpPr>
                <p:spPr>
                  <a:xfrm>
                    <a:off x="5684056" y="1679898"/>
                    <a:ext cx="242916" cy="383564"/>
                  </a:xfrm>
                  <a:custGeom>
                    <a:avLst/>
                    <a:gdLst>
                      <a:gd name="connsiteX0" fmla="*/ 0 w 660400"/>
                      <a:gd name="connsiteY0" fmla="*/ 318344 h 636687"/>
                      <a:gd name="connsiteX1" fmla="*/ 330200 w 660400"/>
                      <a:gd name="connsiteY1" fmla="*/ 0 h 636687"/>
                      <a:gd name="connsiteX2" fmla="*/ 660400 w 660400"/>
                      <a:gd name="connsiteY2" fmla="*/ 318344 h 636687"/>
                      <a:gd name="connsiteX3" fmla="*/ 330200 w 660400"/>
                      <a:gd name="connsiteY3" fmla="*/ 636688 h 636687"/>
                      <a:gd name="connsiteX4" fmla="*/ 0 w 660400"/>
                      <a:gd name="connsiteY4" fmla="*/ 318344 h 636687"/>
                      <a:gd name="connsiteX0" fmla="*/ 0 w 549275"/>
                      <a:gd name="connsiteY0" fmla="*/ 170543 h 650384"/>
                      <a:gd name="connsiteX1" fmla="*/ 219075 w 549275"/>
                      <a:gd name="connsiteY1" fmla="*/ 10949 h 650384"/>
                      <a:gd name="connsiteX2" fmla="*/ 549275 w 549275"/>
                      <a:gd name="connsiteY2" fmla="*/ 329293 h 650384"/>
                      <a:gd name="connsiteX3" fmla="*/ 219075 w 549275"/>
                      <a:gd name="connsiteY3" fmla="*/ 647637 h 650384"/>
                      <a:gd name="connsiteX4" fmla="*/ 0 w 549275"/>
                      <a:gd name="connsiteY4" fmla="*/ 170543 h 650384"/>
                      <a:gd name="connsiteX0" fmla="*/ 0 w 536575"/>
                      <a:gd name="connsiteY0" fmla="*/ 161308 h 638438"/>
                      <a:gd name="connsiteX1" fmla="*/ 219075 w 536575"/>
                      <a:gd name="connsiteY1" fmla="*/ 1714 h 638438"/>
                      <a:gd name="connsiteX2" fmla="*/ 536575 w 536575"/>
                      <a:gd name="connsiteY2" fmla="*/ 183533 h 638438"/>
                      <a:gd name="connsiteX3" fmla="*/ 219075 w 536575"/>
                      <a:gd name="connsiteY3" fmla="*/ 638402 h 638438"/>
                      <a:gd name="connsiteX4" fmla="*/ 0 w 536575"/>
                      <a:gd name="connsiteY4" fmla="*/ 161308 h 638438"/>
                      <a:gd name="connsiteX0" fmla="*/ 0 w 536575"/>
                      <a:gd name="connsiteY0" fmla="*/ 161308 h 638438"/>
                      <a:gd name="connsiteX1" fmla="*/ 219075 w 536575"/>
                      <a:gd name="connsiteY1" fmla="*/ 1714 h 638438"/>
                      <a:gd name="connsiteX2" fmla="*/ 536575 w 536575"/>
                      <a:gd name="connsiteY2" fmla="*/ 183533 h 638438"/>
                      <a:gd name="connsiteX3" fmla="*/ 219075 w 536575"/>
                      <a:gd name="connsiteY3" fmla="*/ 638402 h 638438"/>
                      <a:gd name="connsiteX4" fmla="*/ 0 w 536575"/>
                      <a:gd name="connsiteY4" fmla="*/ 161308 h 638438"/>
                      <a:gd name="connsiteX0" fmla="*/ 1246 w 537821"/>
                      <a:gd name="connsiteY0" fmla="*/ 169269 h 646399"/>
                      <a:gd name="connsiteX1" fmla="*/ 150471 w 537821"/>
                      <a:gd name="connsiteY1" fmla="*/ 150 h 646399"/>
                      <a:gd name="connsiteX2" fmla="*/ 537821 w 537821"/>
                      <a:gd name="connsiteY2" fmla="*/ 191494 h 646399"/>
                      <a:gd name="connsiteX3" fmla="*/ 220321 w 537821"/>
                      <a:gd name="connsiteY3" fmla="*/ 646363 h 646399"/>
                      <a:gd name="connsiteX4" fmla="*/ 1246 w 537821"/>
                      <a:gd name="connsiteY4" fmla="*/ 169269 h 646399"/>
                      <a:gd name="connsiteX0" fmla="*/ 1246 w 554211"/>
                      <a:gd name="connsiteY0" fmla="*/ 169269 h 652057"/>
                      <a:gd name="connsiteX1" fmla="*/ 150471 w 554211"/>
                      <a:gd name="connsiteY1" fmla="*/ 150 h 652057"/>
                      <a:gd name="connsiteX2" fmla="*/ 537821 w 554211"/>
                      <a:gd name="connsiteY2" fmla="*/ 191494 h 652057"/>
                      <a:gd name="connsiteX3" fmla="*/ 456407 w 554211"/>
                      <a:gd name="connsiteY3" fmla="*/ 417235 h 652057"/>
                      <a:gd name="connsiteX4" fmla="*/ 220321 w 554211"/>
                      <a:gd name="connsiteY4" fmla="*/ 646363 h 652057"/>
                      <a:gd name="connsiteX5" fmla="*/ 1246 w 554211"/>
                      <a:gd name="connsiteY5" fmla="*/ 169269 h 652057"/>
                      <a:gd name="connsiteX0" fmla="*/ 1246 w 552039"/>
                      <a:gd name="connsiteY0" fmla="*/ 169269 h 654398"/>
                      <a:gd name="connsiteX1" fmla="*/ 150471 w 552039"/>
                      <a:gd name="connsiteY1" fmla="*/ 150 h 654398"/>
                      <a:gd name="connsiteX2" fmla="*/ 537821 w 552039"/>
                      <a:gd name="connsiteY2" fmla="*/ 191494 h 654398"/>
                      <a:gd name="connsiteX3" fmla="*/ 437357 w 552039"/>
                      <a:gd name="connsiteY3" fmla="*/ 448985 h 654398"/>
                      <a:gd name="connsiteX4" fmla="*/ 220321 w 552039"/>
                      <a:gd name="connsiteY4" fmla="*/ 646363 h 654398"/>
                      <a:gd name="connsiteX5" fmla="*/ 1246 w 552039"/>
                      <a:gd name="connsiteY5" fmla="*/ 169269 h 654398"/>
                      <a:gd name="connsiteX0" fmla="*/ 1246 w 546800"/>
                      <a:gd name="connsiteY0" fmla="*/ 169269 h 654398"/>
                      <a:gd name="connsiteX1" fmla="*/ 150471 w 546800"/>
                      <a:gd name="connsiteY1" fmla="*/ 150 h 654398"/>
                      <a:gd name="connsiteX2" fmla="*/ 537821 w 546800"/>
                      <a:gd name="connsiteY2" fmla="*/ 191494 h 654398"/>
                      <a:gd name="connsiteX3" fmla="*/ 437357 w 546800"/>
                      <a:gd name="connsiteY3" fmla="*/ 448985 h 654398"/>
                      <a:gd name="connsiteX4" fmla="*/ 220321 w 546800"/>
                      <a:gd name="connsiteY4" fmla="*/ 646363 h 654398"/>
                      <a:gd name="connsiteX5" fmla="*/ 1246 w 546800"/>
                      <a:gd name="connsiteY5" fmla="*/ 169269 h 654398"/>
                      <a:gd name="connsiteX0" fmla="*/ 1246 w 537821"/>
                      <a:gd name="connsiteY0" fmla="*/ 169269 h 654398"/>
                      <a:gd name="connsiteX1" fmla="*/ 150471 w 537821"/>
                      <a:gd name="connsiteY1" fmla="*/ 150 h 654398"/>
                      <a:gd name="connsiteX2" fmla="*/ 537821 w 537821"/>
                      <a:gd name="connsiteY2" fmla="*/ 191494 h 654398"/>
                      <a:gd name="connsiteX3" fmla="*/ 437357 w 537821"/>
                      <a:gd name="connsiteY3" fmla="*/ 448985 h 654398"/>
                      <a:gd name="connsiteX4" fmla="*/ 220321 w 537821"/>
                      <a:gd name="connsiteY4" fmla="*/ 646363 h 654398"/>
                      <a:gd name="connsiteX5" fmla="*/ 1246 w 537821"/>
                      <a:gd name="connsiteY5" fmla="*/ 169269 h 654398"/>
                      <a:gd name="connsiteX0" fmla="*/ 1246 w 537821"/>
                      <a:gd name="connsiteY0" fmla="*/ 169269 h 657188"/>
                      <a:gd name="connsiteX1" fmla="*/ 150471 w 537821"/>
                      <a:gd name="connsiteY1" fmla="*/ 150 h 657188"/>
                      <a:gd name="connsiteX2" fmla="*/ 537821 w 537821"/>
                      <a:gd name="connsiteY2" fmla="*/ 191494 h 657188"/>
                      <a:gd name="connsiteX3" fmla="*/ 437357 w 537821"/>
                      <a:gd name="connsiteY3" fmla="*/ 448985 h 657188"/>
                      <a:gd name="connsiteX4" fmla="*/ 220321 w 537821"/>
                      <a:gd name="connsiteY4" fmla="*/ 646363 h 657188"/>
                      <a:gd name="connsiteX5" fmla="*/ 1246 w 537821"/>
                      <a:gd name="connsiteY5" fmla="*/ 169269 h 657188"/>
                      <a:gd name="connsiteX0" fmla="*/ 1246 w 537821"/>
                      <a:gd name="connsiteY0" fmla="*/ 169269 h 657188"/>
                      <a:gd name="connsiteX1" fmla="*/ 150471 w 537821"/>
                      <a:gd name="connsiteY1" fmla="*/ 150 h 657188"/>
                      <a:gd name="connsiteX2" fmla="*/ 537821 w 537821"/>
                      <a:gd name="connsiteY2" fmla="*/ 191494 h 657188"/>
                      <a:gd name="connsiteX3" fmla="*/ 437357 w 537821"/>
                      <a:gd name="connsiteY3" fmla="*/ 448985 h 657188"/>
                      <a:gd name="connsiteX4" fmla="*/ 220321 w 537821"/>
                      <a:gd name="connsiteY4" fmla="*/ 646363 h 657188"/>
                      <a:gd name="connsiteX5" fmla="*/ 1246 w 537821"/>
                      <a:gd name="connsiteY5" fmla="*/ 169269 h 657188"/>
                      <a:gd name="connsiteX0" fmla="*/ 2163 w 538738"/>
                      <a:gd name="connsiteY0" fmla="*/ 198825 h 686744"/>
                      <a:gd name="connsiteX1" fmla="*/ 151388 w 538738"/>
                      <a:gd name="connsiteY1" fmla="*/ 29706 h 686744"/>
                      <a:gd name="connsiteX2" fmla="*/ 538738 w 538738"/>
                      <a:gd name="connsiteY2" fmla="*/ 221050 h 686744"/>
                      <a:gd name="connsiteX3" fmla="*/ 438274 w 538738"/>
                      <a:gd name="connsiteY3" fmla="*/ 478541 h 686744"/>
                      <a:gd name="connsiteX4" fmla="*/ 221238 w 538738"/>
                      <a:gd name="connsiteY4" fmla="*/ 675919 h 686744"/>
                      <a:gd name="connsiteX5" fmla="*/ 2163 w 538738"/>
                      <a:gd name="connsiteY5" fmla="*/ 198825 h 686744"/>
                      <a:gd name="connsiteX0" fmla="*/ 23 w 536598"/>
                      <a:gd name="connsiteY0" fmla="*/ 159732 h 647651"/>
                      <a:gd name="connsiteX1" fmla="*/ 209573 w 536598"/>
                      <a:gd name="connsiteY1" fmla="*/ 35063 h 647651"/>
                      <a:gd name="connsiteX2" fmla="*/ 536598 w 536598"/>
                      <a:gd name="connsiteY2" fmla="*/ 181957 h 647651"/>
                      <a:gd name="connsiteX3" fmla="*/ 436134 w 536598"/>
                      <a:gd name="connsiteY3" fmla="*/ 439448 h 647651"/>
                      <a:gd name="connsiteX4" fmla="*/ 219098 w 536598"/>
                      <a:gd name="connsiteY4" fmla="*/ 636826 h 647651"/>
                      <a:gd name="connsiteX5" fmla="*/ 23 w 536598"/>
                      <a:gd name="connsiteY5" fmla="*/ 159732 h 647651"/>
                      <a:gd name="connsiteX0" fmla="*/ 23 w 536598"/>
                      <a:gd name="connsiteY0" fmla="*/ 159732 h 647651"/>
                      <a:gd name="connsiteX1" fmla="*/ 209573 w 536598"/>
                      <a:gd name="connsiteY1" fmla="*/ 35063 h 647651"/>
                      <a:gd name="connsiteX2" fmla="*/ 536598 w 536598"/>
                      <a:gd name="connsiteY2" fmla="*/ 181957 h 647651"/>
                      <a:gd name="connsiteX3" fmla="*/ 436134 w 536598"/>
                      <a:gd name="connsiteY3" fmla="*/ 439448 h 647651"/>
                      <a:gd name="connsiteX4" fmla="*/ 219098 w 536598"/>
                      <a:gd name="connsiteY4" fmla="*/ 636826 h 647651"/>
                      <a:gd name="connsiteX5" fmla="*/ 23 w 536598"/>
                      <a:gd name="connsiteY5" fmla="*/ 159732 h 647651"/>
                      <a:gd name="connsiteX0" fmla="*/ 19 w 511194"/>
                      <a:gd name="connsiteY0" fmla="*/ 63845 h 642494"/>
                      <a:gd name="connsiteX1" fmla="*/ 184169 w 511194"/>
                      <a:gd name="connsiteY1" fmla="*/ 24901 h 642494"/>
                      <a:gd name="connsiteX2" fmla="*/ 511194 w 511194"/>
                      <a:gd name="connsiteY2" fmla="*/ 171795 h 642494"/>
                      <a:gd name="connsiteX3" fmla="*/ 410730 w 511194"/>
                      <a:gd name="connsiteY3" fmla="*/ 429286 h 642494"/>
                      <a:gd name="connsiteX4" fmla="*/ 193694 w 511194"/>
                      <a:gd name="connsiteY4" fmla="*/ 626664 h 642494"/>
                      <a:gd name="connsiteX5" fmla="*/ 19 w 511194"/>
                      <a:gd name="connsiteY5" fmla="*/ 63845 h 642494"/>
                      <a:gd name="connsiteX0" fmla="*/ 50 w 511225"/>
                      <a:gd name="connsiteY0" fmla="*/ 64249 h 648727"/>
                      <a:gd name="connsiteX1" fmla="*/ 184200 w 511225"/>
                      <a:gd name="connsiteY1" fmla="*/ 25305 h 648727"/>
                      <a:gd name="connsiteX2" fmla="*/ 511225 w 511225"/>
                      <a:gd name="connsiteY2" fmla="*/ 172199 h 648727"/>
                      <a:gd name="connsiteX3" fmla="*/ 410761 w 511225"/>
                      <a:gd name="connsiteY3" fmla="*/ 429690 h 648727"/>
                      <a:gd name="connsiteX4" fmla="*/ 168325 w 511225"/>
                      <a:gd name="connsiteY4" fmla="*/ 633418 h 648727"/>
                      <a:gd name="connsiteX5" fmla="*/ 50 w 511225"/>
                      <a:gd name="connsiteY5" fmla="*/ 64249 h 648727"/>
                      <a:gd name="connsiteX0" fmla="*/ 68 w 479493"/>
                      <a:gd name="connsiteY0" fmla="*/ 61668 h 652873"/>
                      <a:gd name="connsiteX1" fmla="*/ 152468 w 479493"/>
                      <a:gd name="connsiteY1" fmla="*/ 29074 h 652873"/>
                      <a:gd name="connsiteX2" fmla="*/ 479493 w 479493"/>
                      <a:gd name="connsiteY2" fmla="*/ 175968 h 652873"/>
                      <a:gd name="connsiteX3" fmla="*/ 379029 w 479493"/>
                      <a:gd name="connsiteY3" fmla="*/ 433459 h 652873"/>
                      <a:gd name="connsiteX4" fmla="*/ 136593 w 479493"/>
                      <a:gd name="connsiteY4" fmla="*/ 637187 h 652873"/>
                      <a:gd name="connsiteX5" fmla="*/ 68 w 479493"/>
                      <a:gd name="connsiteY5" fmla="*/ 61668 h 652873"/>
                      <a:gd name="connsiteX0" fmla="*/ 68 w 479493"/>
                      <a:gd name="connsiteY0" fmla="*/ 61668 h 652873"/>
                      <a:gd name="connsiteX1" fmla="*/ 152468 w 479493"/>
                      <a:gd name="connsiteY1" fmla="*/ 29074 h 652873"/>
                      <a:gd name="connsiteX2" fmla="*/ 479493 w 479493"/>
                      <a:gd name="connsiteY2" fmla="*/ 175968 h 652873"/>
                      <a:gd name="connsiteX3" fmla="*/ 379029 w 479493"/>
                      <a:gd name="connsiteY3" fmla="*/ 433459 h 652873"/>
                      <a:gd name="connsiteX4" fmla="*/ 136593 w 479493"/>
                      <a:gd name="connsiteY4" fmla="*/ 637187 h 652873"/>
                      <a:gd name="connsiteX5" fmla="*/ 68 w 479493"/>
                      <a:gd name="connsiteY5" fmla="*/ 61668 h 652873"/>
                      <a:gd name="connsiteX0" fmla="*/ 68 w 479493"/>
                      <a:gd name="connsiteY0" fmla="*/ 61668 h 647800"/>
                      <a:gd name="connsiteX1" fmla="*/ 152468 w 479493"/>
                      <a:gd name="connsiteY1" fmla="*/ 29074 h 647800"/>
                      <a:gd name="connsiteX2" fmla="*/ 479493 w 479493"/>
                      <a:gd name="connsiteY2" fmla="*/ 175968 h 647800"/>
                      <a:gd name="connsiteX3" fmla="*/ 379029 w 479493"/>
                      <a:gd name="connsiteY3" fmla="*/ 433459 h 647800"/>
                      <a:gd name="connsiteX4" fmla="*/ 136593 w 479493"/>
                      <a:gd name="connsiteY4" fmla="*/ 637187 h 647800"/>
                      <a:gd name="connsiteX5" fmla="*/ 68 w 479493"/>
                      <a:gd name="connsiteY5" fmla="*/ 61668 h 647800"/>
                      <a:gd name="connsiteX0" fmla="*/ 64 w 479489"/>
                      <a:gd name="connsiteY0" fmla="*/ 61668 h 654611"/>
                      <a:gd name="connsiteX1" fmla="*/ 152464 w 479489"/>
                      <a:gd name="connsiteY1" fmla="*/ 29074 h 654611"/>
                      <a:gd name="connsiteX2" fmla="*/ 479489 w 479489"/>
                      <a:gd name="connsiteY2" fmla="*/ 175968 h 654611"/>
                      <a:gd name="connsiteX3" fmla="*/ 350450 w 479489"/>
                      <a:gd name="connsiteY3" fmla="*/ 496959 h 654611"/>
                      <a:gd name="connsiteX4" fmla="*/ 136589 w 479489"/>
                      <a:gd name="connsiteY4" fmla="*/ 637187 h 654611"/>
                      <a:gd name="connsiteX5" fmla="*/ 64 w 479489"/>
                      <a:gd name="connsiteY5" fmla="*/ 61668 h 654611"/>
                      <a:gd name="connsiteX0" fmla="*/ 207 w 479632"/>
                      <a:gd name="connsiteY0" fmla="*/ 73393 h 666336"/>
                      <a:gd name="connsiteX1" fmla="*/ 116094 w 479632"/>
                      <a:gd name="connsiteY1" fmla="*/ 20161 h 666336"/>
                      <a:gd name="connsiteX2" fmla="*/ 479632 w 479632"/>
                      <a:gd name="connsiteY2" fmla="*/ 187693 h 666336"/>
                      <a:gd name="connsiteX3" fmla="*/ 350593 w 479632"/>
                      <a:gd name="connsiteY3" fmla="*/ 508684 h 666336"/>
                      <a:gd name="connsiteX4" fmla="*/ 136732 w 479632"/>
                      <a:gd name="connsiteY4" fmla="*/ 648912 h 666336"/>
                      <a:gd name="connsiteX5" fmla="*/ 207 w 479632"/>
                      <a:gd name="connsiteY5" fmla="*/ 73393 h 666336"/>
                      <a:gd name="connsiteX0" fmla="*/ 98 w 479523"/>
                      <a:gd name="connsiteY0" fmla="*/ 71479 h 664422"/>
                      <a:gd name="connsiteX1" fmla="*/ 115985 w 479523"/>
                      <a:gd name="connsiteY1" fmla="*/ 18247 h 664422"/>
                      <a:gd name="connsiteX2" fmla="*/ 479523 w 479523"/>
                      <a:gd name="connsiteY2" fmla="*/ 185779 h 664422"/>
                      <a:gd name="connsiteX3" fmla="*/ 350484 w 479523"/>
                      <a:gd name="connsiteY3" fmla="*/ 506770 h 664422"/>
                      <a:gd name="connsiteX4" fmla="*/ 136623 w 479523"/>
                      <a:gd name="connsiteY4" fmla="*/ 646998 h 664422"/>
                      <a:gd name="connsiteX5" fmla="*/ 98 w 479523"/>
                      <a:gd name="connsiteY5" fmla="*/ 71479 h 664422"/>
                      <a:gd name="connsiteX0" fmla="*/ 610 w 480035"/>
                      <a:gd name="connsiteY0" fmla="*/ 53336 h 646279"/>
                      <a:gd name="connsiteX1" fmla="*/ 189522 w 480035"/>
                      <a:gd name="connsiteY1" fmla="*/ 35029 h 646279"/>
                      <a:gd name="connsiteX2" fmla="*/ 480035 w 480035"/>
                      <a:gd name="connsiteY2" fmla="*/ 167636 h 646279"/>
                      <a:gd name="connsiteX3" fmla="*/ 350996 w 480035"/>
                      <a:gd name="connsiteY3" fmla="*/ 488627 h 646279"/>
                      <a:gd name="connsiteX4" fmla="*/ 137135 w 480035"/>
                      <a:gd name="connsiteY4" fmla="*/ 628855 h 646279"/>
                      <a:gd name="connsiteX5" fmla="*/ 610 w 480035"/>
                      <a:gd name="connsiteY5" fmla="*/ 53336 h 646279"/>
                      <a:gd name="connsiteX0" fmla="*/ 2098 w 481523"/>
                      <a:gd name="connsiteY0" fmla="*/ 42384 h 635327"/>
                      <a:gd name="connsiteX1" fmla="*/ 243397 w 481523"/>
                      <a:gd name="connsiteY1" fmla="*/ 52652 h 635327"/>
                      <a:gd name="connsiteX2" fmla="*/ 481523 w 481523"/>
                      <a:gd name="connsiteY2" fmla="*/ 156684 h 635327"/>
                      <a:gd name="connsiteX3" fmla="*/ 352484 w 481523"/>
                      <a:gd name="connsiteY3" fmla="*/ 477675 h 635327"/>
                      <a:gd name="connsiteX4" fmla="*/ 138623 w 481523"/>
                      <a:gd name="connsiteY4" fmla="*/ 617903 h 635327"/>
                      <a:gd name="connsiteX5" fmla="*/ 2098 w 481523"/>
                      <a:gd name="connsiteY5" fmla="*/ 42384 h 635327"/>
                      <a:gd name="connsiteX0" fmla="*/ 2098 w 481523"/>
                      <a:gd name="connsiteY0" fmla="*/ 51258 h 644201"/>
                      <a:gd name="connsiteX1" fmla="*/ 243397 w 481523"/>
                      <a:gd name="connsiteY1" fmla="*/ 61526 h 644201"/>
                      <a:gd name="connsiteX2" fmla="*/ 481523 w 481523"/>
                      <a:gd name="connsiteY2" fmla="*/ 165558 h 644201"/>
                      <a:gd name="connsiteX3" fmla="*/ 352484 w 481523"/>
                      <a:gd name="connsiteY3" fmla="*/ 486549 h 644201"/>
                      <a:gd name="connsiteX4" fmla="*/ 138623 w 481523"/>
                      <a:gd name="connsiteY4" fmla="*/ 626777 h 644201"/>
                      <a:gd name="connsiteX5" fmla="*/ 2098 w 481523"/>
                      <a:gd name="connsiteY5" fmla="*/ 51258 h 644201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28 w 481553"/>
                      <a:gd name="connsiteY0" fmla="*/ 51258 h 640240"/>
                      <a:gd name="connsiteX1" fmla="*/ 243427 w 481553"/>
                      <a:gd name="connsiteY1" fmla="*/ 61526 h 640240"/>
                      <a:gd name="connsiteX2" fmla="*/ 481553 w 481553"/>
                      <a:gd name="connsiteY2" fmla="*/ 165558 h 640240"/>
                      <a:gd name="connsiteX3" fmla="*/ 362039 w 481553"/>
                      <a:gd name="connsiteY3" fmla="*/ 453212 h 640240"/>
                      <a:gd name="connsiteX4" fmla="*/ 138653 w 481553"/>
                      <a:gd name="connsiteY4" fmla="*/ 626777 h 640240"/>
                      <a:gd name="connsiteX5" fmla="*/ 2128 w 481553"/>
                      <a:gd name="connsiteY5" fmla="*/ 51258 h 640240"/>
                      <a:gd name="connsiteX0" fmla="*/ 2128 w 481553"/>
                      <a:gd name="connsiteY0" fmla="*/ 51258 h 643944"/>
                      <a:gd name="connsiteX1" fmla="*/ 243427 w 481553"/>
                      <a:gd name="connsiteY1" fmla="*/ 61526 h 643944"/>
                      <a:gd name="connsiteX2" fmla="*/ 481553 w 481553"/>
                      <a:gd name="connsiteY2" fmla="*/ 165558 h 643944"/>
                      <a:gd name="connsiteX3" fmla="*/ 362039 w 481553"/>
                      <a:gd name="connsiteY3" fmla="*/ 453212 h 643944"/>
                      <a:gd name="connsiteX4" fmla="*/ 138653 w 481553"/>
                      <a:gd name="connsiteY4" fmla="*/ 626777 h 643944"/>
                      <a:gd name="connsiteX5" fmla="*/ 2128 w 481553"/>
                      <a:gd name="connsiteY5" fmla="*/ 51258 h 643944"/>
                      <a:gd name="connsiteX0" fmla="*/ 2128 w 481553"/>
                      <a:gd name="connsiteY0" fmla="*/ 51258 h 643944"/>
                      <a:gd name="connsiteX1" fmla="*/ 243427 w 481553"/>
                      <a:gd name="connsiteY1" fmla="*/ 61526 h 643944"/>
                      <a:gd name="connsiteX2" fmla="*/ 481553 w 481553"/>
                      <a:gd name="connsiteY2" fmla="*/ 165558 h 643944"/>
                      <a:gd name="connsiteX3" fmla="*/ 362039 w 481553"/>
                      <a:gd name="connsiteY3" fmla="*/ 453212 h 643944"/>
                      <a:gd name="connsiteX4" fmla="*/ 138653 w 481553"/>
                      <a:gd name="connsiteY4" fmla="*/ 626777 h 643944"/>
                      <a:gd name="connsiteX5" fmla="*/ 2128 w 481553"/>
                      <a:gd name="connsiteY5" fmla="*/ 51258 h 643944"/>
                      <a:gd name="connsiteX0" fmla="*/ 2128 w 481553"/>
                      <a:gd name="connsiteY0" fmla="*/ 51258 h 643271"/>
                      <a:gd name="connsiteX1" fmla="*/ 243427 w 481553"/>
                      <a:gd name="connsiteY1" fmla="*/ 61526 h 643271"/>
                      <a:gd name="connsiteX2" fmla="*/ 481553 w 481553"/>
                      <a:gd name="connsiteY2" fmla="*/ 165558 h 643271"/>
                      <a:gd name="connsiteX3" fmla="*/ 362039 w 481553"/>
                      <a:gd name="connsiteY3" fmla="*/ 448450 h 643271"/>
                      <a:gd name="connsiteX4" fmla="*/ 138653 w 481553"/>
                      <a:gd name="connsiteY4" fmla="*/ 626777 h 643271"/>
                      <a:gd name="connsiteX5" fmla="*/ 2128 w 481553"/>
                      <a:gd name="connsiteY5" fmla="*/ 51258 h 643271"/>
                      <a:gd name="connsiteX0" fmla="*/ 2128 w 481553"/>
                      <a:gd name="connsiteY0" fmla="*/ 51258 h 640472"/>
                      <a:gd name="connsiteX1" fmla="*/ 243427 w 481553"/>
                      <a:gd name="connsiteY1" fmla="*/ 61526 h 640472"/>
                      <a:gd name="connsiteX2" fmla="*/ 481553 w 481553"/>
                      <a:gd name="connsiteY2" fmla="*/ 165558 h 640472"/>
                      <a:gd name="connsiteX3" fmla="*/ 362039 w 481553"/>
                      <a:gd name="connsiteY3" fmla="*/ 448450 h 640472"/>
                      <a:gd name="connsiteX4" fmla="*/ 138653 w 481553"/>
                      <a:gd name="connsiteY4" fmla="*/ 626777 h 640472"/>
                      <a:gd name="connsiteX5" fmla="*/ 2128 w 481553"/>
                      <a:gd name="connsiteY5" fmla="*/ 51258 h 640472"/>
                      <a:gd name="connsiteX0" fmla="*/ 2128 w 481553"/>
                      <a:gd name="connsiteY0" fmla="*/ 60098 h 649312"/>
                      <a:gd name="connsiteX1" fmla="*/ 243427 w 481553"/>
                      <a:gd name="connsiteY1" fmla="*/ 70366 h 649312"/>
                      <a:gd name="connsiteX2" fmla="*/ 481553 w 481553"/>
                      <a:gd name="connsiteY2" fmla="*/ 174398 h 649312"/>
                      <a:gd name="connsiteX3" fmla="*/ 362039 w 481553"/>
                      <a:gd name="connsiteY3" fmla="*/ 457290 h 649312"/>
                      <a:gd name="connsiteX4" fmla="*/ 138653 w 481553"/>
                      <a:gd name="connsiteY4" fmla="*/ 635617 h 649312"/>
                      <a:gd name="connsiteX5" fmla="*/ 2128 w 481553"/>
                      <a:gd name="connsiteY5" fmla="*/ 60098 h 649312"/>
                      <a:gd name="connsiteX0" fmla="*/ 2128 w 481553"/>
                      <a:gd name="connsiteY0" fmla="*/ 54537 h 643751"/>
                      <a:gd name="connsiteX1" fmla="*/ 243427 w 481553"/>
                      <a:gd name="connsiteY1" fmla="*/ 64805 h 643751"/>
                      <a:gd name="connsiteX2" fmla="*/ 481553 w 481553"/>
                      <a:gd name="connsiteY2" fmla="*/ 168837 h 643751"/>
                      <a:gd name="connsiteX3" fmla="*/ 362039 w 481553"/>
                      <a:gd name="connsiteY3" fmla="*/ 451729 h 643751"/>
                      <a:gd name="connsiteX4" fmla="*/ 138653 w 481553"/>
                      <a:gd name="connsiteY4" fmla="*/ 630056 h 643751"/>
                      <a:gd name="connsiteX5" fmla="*/ 2128 w 481553"/>
                      <a:gd name="connsiteY5" fmla="*/ 54537 h 643751"/>
                      <a:gd name="connsiteX0" fmla="*/ 2128 w 481553"/>
                      <a:gd name="connsiteY0" fmla="*/ 54537 h 643751"/>
                      <a:gd name="connsiteX1" fmla="*/ 243427 w 481553"/>
                      <a:gd name="connsiteY1" fmla="*/ 64805 h 643751"/>
                      <a:gd name="connsiteX2" fmla="*/ 481553 w 481553"/>
                      <a:gd name="connsiteY2" fmla="*/ 168837 h 643751"/>
                      <a:gd name="connsiteX3" fmla="*/ 362039 w 481553"/>
                      <a:gd name="connsiteY3" fmla="*/ 451729 h 643751"/>
                      <a:gd name="connsiteX4" fmla="*/ 138653 w 481553"/>
                      <a:gd name="connsiteY4" fmla="*/ 630056 h 643751"/>
                      <a:gd name="connsiteX5" fmla="*/ 2128 w 481553"/>
                      <a:gd name="connsiteY5" fmla="*/ 54537 h 643751"/>
                      <a:gd name="connsiteX0" fmla="*/ 2239 w 481664"/>
                      <a:gd name="connsiteY0" fmla="*/ 40447 h 629661"/>
                      <a:gd name="connsiteX1" fmla="*/ 246713 w 481664"/>
                      <a:gd name="connsiteY1" fmla="*/ 87228 h 629661"/>
                      <a:gd name="connsiteX2" fmla="*/ 481664 w 481664"/>
                      <a:gd name="connsiteY2" fmla="*/ 154747 h 629661"/>
                      <a:gd name="connsiteX3" fmla="*/ 362150 w 481664"/>
                      <a:gd name="connsiteY3" fmla="*/ 437639 h 629661"/>
                      <a:gd name="connsiteX4" fmla="*/ 138764 w 481664"/>
                      <a:gd name="connsiteY4" fmla="*/ 615966 h 629661"/>
                      <a:gd name="connsiteX5" fmla="*/ 2239 w 481664"/>
                      <a:gd name="connsiteY5" fmla="*/ 40447 h 629661"/>
                      <a:gd name="connsiteX0" fmla="*/ 2239 w 481664"/>
                      <a:gd name="connsiteY0" fmla="*/ 43739 h 632953"/>
                      <a:gd name="connsiteX1" fmla="*/ 246713 w 481664"/>
                      <a:gd name="connsiteY1" fmla="*/ 90520 h 632953"/>
                      <a:gd name="connsiteX2" fmla="*/ 481664 w 481664"/>
                      <a:gd name="connsiteY2" fmla="*/ 158039 h 632953"/>
                      <a:gd name="connsiteX3" fmla="*/ 362150 w 481664"/>
                      <a:gd name="connsiteY3" fmla="*/ 440931 h 632953"/>
                      <a:gd name="connsiteX4" fmla="*/ 138764 w 481664"/>
                      <a:gd name="connsiteY4" fmla="*/ 619258 h 632953"/>
                      <a:gd name="connsiteX5" fmla="*/ 2239 w 481664"/>
                      <a:gd name="connsiteY5" fmla="*/ 43739 h 632953"/>
                      <a:gd name="connsiteX0" fmla="*/ 2239 w 481664"/>
                      <a:gd name="connsiteY0" fmla="*/ 37793 h 627007"/>
                      <a:gd name="connsiteX1" fmla="*/ 246713 w 481664"/>
                      <a:gd name="connsiteY1" fmla="*/ 84574 h 627007"/>
                      <a:gd name="connsiteX2" fmla="*/ 481664 w 481664"/>
                      <a:gd name="connsiteY2" fmla="*/ 152093 h 627007"/>
                      <a:gd name="connsiteX3" fmla="*/ 362150 w 481664"/>
                      <a:gd name="connsiteY3" fmla="*/ 434985 h 627007"/>
                      <a:gd name="connsiteX4" fmla="*/ 138764 w 481664"/>
                      <a:gd name="connsiteY4" fmla="*/ 613312 h 627007"/>
                      <a:gd name="connsiteX5" fmla="*/ 2239 w 481664"/>
                      <a:gd name="connsiteY5" fmla="*/ 37793 h 627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1664" h="627007">
                        <a:moveTo>
                          <a:pt x="2239" y="37793"/>
                        </a:moveTo>
                        <a:cubicBezTo>
                          <a:pt x="20230" y="-50330"/>
                          <a:pt x="209670" y="36948"/>
                          <a:pt x="246713" y="84574"/>
                        </a:cubicBezTo>
                        <a:cubicBezTo>
                          <a:pt x="283756" y="132200"/>
                          <a:pt x="403687" y="139729"/>
                          <a:pt x="481664" y="152093"/>
                        </a:cubicBezTo>
                        <a:cubicBezTo>
                          <a:pt x="431053" y="215257"/>
                          <a:pt x="365854" y="251224"/>
                          <a:pt x="362150" y="434985"/>
                        </a:cubicBezTo>
                        <a:cubicBezTo>
                          <a:pt x="374321" y="486984"/>
                          <a:pt x="198749" y="679511"/>
                          <a:pt x="138764" y="613312"/>
                        </a:cubicBezTo>
                        <a:cubicBezTo>
                          <a:pt x="78779" y="547113"/>
                          <a:pt x="-15752" y="125916"/>
                          <a:pt x="2239" y="3779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4" name="Oval 45"/>
                  <p:cNvSpPr/>
                  <p:nvPr/>
                </p:nvSpPr>
                <p:spPr>
                  <a:xfrm rot="400847">
                    <a:off x="5636947" y="1405716"/>
                    <a:ext cx="243194" cy="366507"/>
                  </a:xfrm>
                  <a:custGeom>
                    <a:avLst/>
                    <a:gdLst>
                      <a:gd name="connsiteX0" fmla="*/ 0 w 660400"/>
                      <a:gd name="connsiteY0" fmla="*/ 318344 h 636687"/>
                      <a:gd name="connsiteX1" fmla="*/ 330200 w 660400"/>
                      <a:gd name="connsiteY1" fmla="*/ 0 h 636687"/>
                      <a:gd name="connsiteX2" fmla="*/ 660400 w 660400"/>
                      <a:gd name="connsiteY2" fmla="*/ 318344 h 636687"/>
                      <a:gd name="connsiteX3" fmla="*/ 330200 w 660400"/>
                      <a:gd name="connsiteY3" fmla="*/ 636688 h 636687"/>
                      <a:gd name="connsiteX4" fmla="*/ 0 w 660400"/>
                      <a:gd name="connsiteY4" fmla="*/ 318344 h 636687"/>
                      <a:gd name="connsiteX0" fmla="*/ 0 w 549275"/>
                      <a:gd name="connsiteY0" fmla="*/ 170543 h 650384"/>
                      <a:gd name="connsiteX1" fmla="*/ 219075 w 549275"/>
                      <a:gd name="connsiteY1" fmla="*/ 10949 h 650384"/>
                      <a:gd name="connsiteX2" fmla="*/ 549275 w 549275"/>
                      <a:gd name="connsiteY2" fmla="*/ 329293 h 650384"/>
                      <a:gd name="connsiteX3" fmla="*/ 219075 w 549275"/>
                      <a:gd name="connsiteY3" fmla="*/ 647637 h 650384"/>
                      <a:gd name="connsiteX4" fmla="*/ 0 w 549275"/>
                      <a:gd name="connsiteY4" fmla="*/ 170543 h 650384"/>
                      <a:gd name="connsiteX0" fmla="*/ 0 w 536575"/>
                      <a:gd name="connsiteY0" fmla="*/ 161308 h 638438"/>
                      <a:gd name="connsiteX1" fmla="*/ 219075 w 536575"/>
                      <a:gd name="connsiteY1" fmla="*/ 1714 h 638438"/>
                      <a:gd name="connsiteX2" fmla="*/ 536575 w 536575"/>
                      <a:gd name="connsiteY2" fmla="*/ 183533 h 638438"/>
                      <a:gd name="connsiteX3" fmla="*/ 219075 w 536575"/>
                      <a:gd name="connsiteY3" fmla="*/ 638402 h 638438"/>
                      <a:gd name="connsiteX4" fmla="*/ 0 w 536575"/>
                      <a:gd name="connsiteY4" fmla="*/ 161308 h 638438"/>
                      <a:gd name="connsiteX0" fmla="*/ 0 w 536575"/>
                      <a:gd name="connsiteY0" fmla="*/ 161308 h 638438"/>
                      <a:gd name="connsiteX1" fmla="*/ 219075 w 536575"/>
                      <a:gd name="connsiteY1" fmla="*/ 1714 h 638438"/>
                      <a:gd name="connsiteX2" fmla="*/ 536575 w 536575"/>
                      <a:gd name="connsiteY2" fmla="*/ 183533 h 638438"/>
                      <a:gd name="connsiteX3" fmla="*/ 219075 w 536575"/>
                      <a:gd name="connsiteY3" fmla="*/ 638402 h 638438"/>
                      <a:gd name="connsiteX4" fmla="*/ 0 w 536575"/>
                      <a:gd name="connsiteY4" fmla="*/ 161308 h 638438"/>
                      <a:gd name="connsiteX0" fmla="*/ 1246 w 537821"/>
                      <a:gd name="connsiteY0" fmla="*/ 169269 h 646399"/>
                      <a:gd name="connsiteX1" fmla="*/ 150471 w 537821"/>
                      <a:gd name="connsiteY1" fmla="*/ 150 h 646399"/>
                      <a:gd name="connsiteX2" fmla="*/ 537821 w 537821"/>
                      <a:gd name="connsiteY2" fmla="*/ 191494 h 646399"/>
                      <a:gd name="connsiteX3" fmla="*/ 220321 w 537821"/>
                      <a:gd name="connsiteY3" fmla="*/ 646363 h 646399"/>
                      <a:gd name="connsiteX4" fmla="*/ 1246 w 537821"/>
                      <a:gd name="connsiteY4" fmla="*/ 169269 h 646399"/>
                      <a:gd name="connsiteX0" fmla="*/ 1246 w 554211"/>
                      <a:gd name="connsiteY0" fmla="*/ 169269 h 652057"/>
                      <a:gd name="connsiteX1" fmla="*/ 150471 w 554211"/>
                      <a:gd name="connsiteY1" fmla="*/ 150 h 652057"/>
                      <a:gd name="connsiteX2" fmla="*/ 537821 w 554211"/>
                      <a:gd name="connsiteY2" fmla="*/ 191494 h 652057"/>
                      <a:gd name="connsiteX3" fmla="*/ 456407 w 554211"/>
                      <a:gd name="connsiteY3" fmla="*/ 417235 h 652057"/>
                      <a:gd name="connsiteX4" fmla="*/ 220321 w 554211"/>
                      <a:gd name="connsiteY4" fmla="*/ 646363 h 652057"/>
                      <a:gd name="connsiteX5" fmla="*/ 1246 w 554211"/>
                      <a:gd name="connsiteY5" fmla="*/ 169269 h 652057"/>
                      <a:gd name="connsiteX0" fmla="*/ 1246 w 552039"/>
                      <a:gd name="connsiteY0" fmla="*/ 169269 h 654398"/>
                      <a:gd name="connsiteX1" fmla="*/ 150471 w 552039"/>
                      <a:gd name="connsiteY1" fmla="*/ 150 h 654398"/>
                      <a:gd name="connsiteX2" fmla="*/ 537821 w 552039"/>
                      <a:gd name="connsiteY2" fmla="*/ 191494 h 654398"/>
                      <a:gd name="connsiteX3" fmla="*/ 437357 w 552039"/>
                      <a:gd name="connsiteY3" fmla="*/ 448985 h 654398"/>
                      <a:gd name="connsiteX4" fmla="*/ 220321 w 552039"/>
                      <a:gd name="connsiteY4" fmla="*/ 646363 h 654398"/>
                      <a:gd name="connsiteX5" fmla="*/ 1246 w 552039"/>
                      <a:gd name="connsiteY5" fmla="*/ 169269 h 654398"/>
                      <a:gd name="connsiteX0" fmla="*/ 1246 w 546800"/>
                      <a:gd name="connsiteY0" fmla="*/ 169269 h 654398"/>
                      <a:gd name="connsiteX1" fmla="*/ 150471 w 546800"/>
                      <a:gd name="connsiteY1" fmla="*/ 150 h 654398"/>
                      <a:gd name="connsiteX2" fmla="*/ 537821 w 546800"/>
                      <a:gd name="connsiteY2" fmla="*/ 191494 h 654398"/>
                      <a:gd name="connsiteX3" fmla="*/ 437357 w 546800"/>
                      <a:gd name="connsiteY3" fmla="*/ 448985 h 654398"/>
                      <a:gd name="connsiteX4" fmla="*/ 220321 w 546800"/>
                      <a:gd name="connsiteY4" fmla="*/ 646363 h 654398"/>
                      <a:gd name="connsiteX5" fmla="*/ 1246 w 546800"/>
                      <a:gd name="connsiteY5" fmla="*/ 169269 h 654398"/>
                      <a:gd name="connsiteX0" fmla="*/ 1246 w 537821"/>
                      <a:gd name="connsiteY0" fmla="*/ 169269 h 654398"/>
                      <a:gd name="connsiteX1" fmla="*/ 150471 w 537821"/>
                      <a:gd name="connsiteY1" fmla="*/ 150 h 654398"/>
                      <a:gd name="connsiteX2" fmla="*/ 537821 w 537821"/>
                      <a:gd name="connsiteY2" fmla="*/ 191494 h 654398"/>
                      <a:gd name="connsiteX3" fmla="*/ 437357 w 537821"/>
                      <a:gd name="connsiteY3" fmla="*/ 448985 h 654398"/>
                      <a:gd name="connsiteX4" fmla="*/ 220321 w 537821"/>
                      <a:gd name="connsiteY4" fmla="*/ 646363 h 654398"/>
                      <a:gd name="connsiteX5" fmla="*/ 1246 w 537821"/>
                      <a:gd name="connsiteY5" fmla="*/ 169269 h 654398"/>
                      <a:gd name="connsiteX0" fmla="*/ 1246 w 537821"/>
                      <a:gd name="connsiteY0" fmla="*/ 169269 h 657188"/>
                      <a:gd name="connsiteX1" fmla="*/ 150471 w 537821"/>
                      <a:gd name="connsiteY1" fmla="*/ 150 h 657188"/>
                      <a:gd name="connsiteX2" fmla="*/ 537821 w 537821"/>
                      <a:gd name="connsiteY2" fmla="*/ 191494 h 657188"/>
                      <a:gd name="connsiteX3" fmla="*/ 437357 w 537821"/>
                      <a:gd name="connsiteY3" fmla="*/ 448985 h 657188"/>
                      <a:gd name="connsiteX4" fmla="*/ 220321 w 537821"/>
                      <a:gd name="connsiteY4" fmla="*/ 646363 h 657188"/>
                      <a:gd name="connsiteX5" fmla="*/ 1246 w 537821"/>
                      <a:gd name="connsiteY5" fmla="*/ 169269 h 657188"/>
                      <a:gd name="connsiteX0" fmla="*/ 1246 w 537821"/>
                      <a:gd name="connsiteY0" fmla="*/ 169269 h 657188"/>
                      <a:gd name="connsiteX1" fmla="*/ 150471 w 537821"/>
                      <a:gd name="connsiteY1" fmla="*/ 150 h 657188"/>
                      <a:gd name="connsiteX2" fmla="*/ 537821 w 537821"/>
                      <a:gd name="connsiteY2" fmla="*/ 191494 h 657188"/>
                      <a:gd name="connsiteX3" fmla="*/ 437357 w 537821"/>
                      <a:gd name="connsiteY3" fmla="*/ 448985 h 657188"/>
                      <a:gd name="connsiteX4" fmla="*/ 220321 w 537821"/>
                      <a:gd name="connsiteY4" fmla="*/ 646363 h 657188"/>
                      <a:gd name="connsiteX5" fmla="*/ 1246 w 537821"/>
                      <a:gd name="connsiteY5" fmla="*/ 169269 h 657188"/>
                      <a:gd name="connsiteX0" fmla="*/ 2163 w 538738"/>
                      <a:gd name="connsiteY0" fmla="*/ 198825 h 686744"/>
                      <a:gd name="connsiteX1" fmla="*/ 151388 w 538738"/>
                      <a:gd name="connsiteY1" fmla="*/ 29706 h 686744"/>
                      <a:gd name="connsiteX2" fmla="*/ 538738 w 538738"/>
                      <a:gd name="connsiteY2" fmla="*/ 221050 h 686744"/>
                      <a:gd name="connsiteX3" fmla="*/ 438274 w 538738"/>
                      <a:gd name="connsiteY3" fmla="*/ 478541 h 686744"/>
                      <a:gd name="connsiteX4" fmla="*/ 221238 w 538738"/>
                      <a:gd name="connsiteY4" fmla="*/ 675919 h 686744"/>
                      <a:gd name="connsiteX5" fmla="*/ 2163 w 538738"/>
                      <a:gd name="connsiteY5" fmla="*/ 198825 h 686744"/>
                      <a:gd name="connsiteX0" fmla="*/ 23 w 536598"/>
                      <a:gd name="connsiteY0" fmla="*/ 159732 h 647651"/>
                      <a:gd name="connsiteX1" fmla="*/ 209573 w 536598"/>
                      <a:gd name="connsiteY1" fmla="*/ 35063 h 647651"/>
                      <a:gd name="connsiteX2" fmla="*/ 536598 w 536598"/>
                      <a:gd name="connsiteY2" fmla="*/ 181957 h 647651"/>
                      <a:gd name="connsiteX3" fmla="*/ 436134 w 536598"/>
                      <a:gd name="connsiteY3" fmla="*/ 439448 h 647651"/>
                      <a:gd name="connsiteX4" fmla="*/ 219098 w 536598"/>
                      <a:gd name="connsiteY4" fmla="*/ 636826 h 647651"/>
                      <a:gd name="connsiteX5" fmla="*/ 23 w 536598"/>
                      <a:gd name="connsiteY5" fmla="*/ 159732 h 647651"/>
                      <a:gd name="connsiteX0" fmla="*/ 23 w 536598"/>
                      <a:gd name="connsiteY0" fmla="*/ 159732 h 647651"/>
                      <a:gd name="connsiteX1" fmla="*/ 209573 w 536598"/>
                      <a:gd name="connsiteY1" fmla="*/ 35063 h 647651"/>
                      <a:gd name="connsiteX2" fmla="*/ 536598 w 536598"/>
                      <a:gd name="connsiteY2" fmla="*/ 181957 h 647651"/>
                      <a:gd name="connsiteX3" fmla="*/ 436134 w 536598"/>
                      <a:gd name="connsiteY3" fmla="*/ 439448 h 647651"/>
                      <a:gd name="connsiteX4" fmla="*/ 219098 w 536598"/>
                      <a:gd name="connsiteY4" fmla="*/ 636826 h 647651"/>
                      <a:gd name="connsiteX5" fmla="*/ 23 w 536598"/>
                      <a:gd name="connsiteY5" fmla="*/ 159732 h 647651"/>
                      <a:gd name="connsiteX0" fmla="*/ 19 w 511194"/>
                      <a:gd name="connsiteY0" fmla="*/ 63845 h 642494"/>
                      <a:gd name="connsiteX1" fmla="*/ 184169 w 511194"/>
                      <a:gd name="connsiteY1" fmla="*/ 24901 h 642494"/>
                      <a:gd name="connsiteX2" fmla="*/ 511194 w 511194"/>
                      <a:gd name="connsiteY2" fmla="*/ 171795 h 642494"/>
                      <a:gd name="connsiteX3" fmla="*/ 410730 w 511194"/>
                      <a:gd name="connsiteY3" fmla="*/ 429286 h 642494"/>
                      <a:gd name="connsiteX4" fmla="*/ 193694 w 511194"/>
                      <a:gd name="connsiteY4" fmla="*/ 626664 h 642494"/>
                      <a:gd name="connsiteX5" fmla="*/ 19 w 511194"/>
                      <a:gd name="connsiteY5" fmla="*/ 63845 h 642494"/>
                      <a:gd name="connsiteX0" fmla="*/ 50 w 511225"/>
                      <a:gd name="connsiteY0" fmla="*/ 64249 h 648727"/>
                      <a:gd name="connsiteX1" fmla="*/ 184200 w 511225"/>
                      <a:gd name="connsiteY1" fmla="*/ 25305 h 648727"/>
                      <a:gd name="connsiteX2" fmla="*/ 511225 w 511225"/>
                      <a:gd name="connsiteY2" fmla="*/ 172199 h 648727"/>
                      <a:gd name="connsiteX3" fmla="*/ 410761 w 511225"/>
                      <a:gd name="connsiteY3" fmla="*/ 429690 h 648727"/>
                      <a:gd name="connsiteX4" fmla="*/ 168325 w 511225"/>
                      <a:gd name="connsiteY4" fmla="*/ 633418 h 648727"/>
                      <a:gd name="connsiteX5" fmla="*/ 50 w 511225"/>
                      <a:gd name="connsiteY5" fmla="*/ 64249 h 648727"/>
                      <a:gd name="connsiteX0" fmla="*/ 68 w 479493"/>
                      <a:gd name="connsiteY0" fmla="*/ 61668 h 652873"/>
                      <a:gd name="connsiteX1" fmla="*/ 152468 w 479493"/>
                      <a:gd name="connsiteY1" fmla="*/ 29074 h 652873"/>
                      <a:gd name="connsiteX2" fmla="*/ 479493 w 479493"/>
                      <a:gd name="connsiteY2" fmla="*/ 175968 h 652873"/>
                      <a:gd name="connsiteX3" fmla="*/ 379029 w 479493"/>
                      <a:gd name="connsiteY3" fmla="*/ 433459 h 652873"/>
                      <a:gd name="connsiteX4" fmla="*/ 136593 w 479493"/>
                      <a:gd name="connsiteY4" fmla="*/ 637187 h 652873"/>
                      <a:gd name="connsiteX5" fmla="*/ 68 w 479493"/>
                      <a:gd name="connsiteY5" fmla="*/ 61668 h 652873"/>
                      <a:gd name="connsiteX0" fmla="*/ 68 w 479493"/>
                      <a:gd name="connsiteY0" fmla="*/ 61668 h 652873"/>
                      <a:gd name="connsiteX1" fmla="*/ 152468 w 479493"/>
                      <a:gd name="connsiteY1" fmla="*/ 29074 h 652873"/>
                      <a:gd name="connsiteX2" fmla="*/ 479493 w 479493"/>
                      <a:gd name="connsiteY2" fmla="*/ 175968 h 652873"/>
                      <a:gd name="connsiteX3" fmla="*/ 379029 w 479493"/>
                      <a:gd name="connsiteY3" fmla="*/ 433459 h 652873"/>
                      <a:gd name="connsiteX4" fmla="*/ 136593 w 479493"/>
                      <a:gd name="connsiteY4" fmla="*/ 637187 h 652873"/>
                      <a:gd name="connsiteX5" fmla="*/ 68 w 479493"/>
                      <a:gd name="connsiteY5" fmla="*/ 61668 h 652873"/>
                      <a:gd name="connsiteX0" fmla="*/ 68 w 479493"/>
                      <a:gd name="connsiteY0" fmla="*/ 61668 h 647800"/>
                      <a:gd name="connsiteX1" fmla="*/ 152468 w 479493"/>
                      <a:gd name="connsiteY1" fmla="*/ 29074 h 647800"/>
                      <a:gd name="connsiteX2" fmla="*/ 479493 w 479493"/>
                      <a:gd name="connsiteY2" fmla="*/ 175968 h 647800"/>
                      <a:gd name="connsiteX3" fmla="*/ 379029 w 479493"/>
                      <a:gd name="connsiteY3" fmla="*/ 433459 h 647800"/>
                      <a:gd name="connsiteX4" fmla="*/ 136593 w 479493"/>
                      <a:gd name="connsiteY4" fmla="*/ 637187 h 647800"/>
                      <a:gd name="connsiteX5" fmla="*/ 68 w 479493"/>
                      <a:gd name="connsiteY5" fmla="*/ 61668 h 647800"/>
                      <a:gd name="connsiteX0" fmla="*/ 64 w 479489"/>
                      <a:gd name="connsiteY0" fmla="*/ 61668 h 654611"/>
                      <a:gd name="connsiteX1" fmla="*/ 152464 w 479489"/>
                      <a:gd name="connsiteY1" fmla="*/ 29074 h 654611"/>
                      <a:gd name="connsiteX2" fmla="*/ 479489 w 479489"/>
                      <a:gd name="connsiteY2" fmla="*/ 175968 h 654611"/>
                      <a:gd name="connsiteX3" fmla="*/ 350450 w 479489"/>
                      <a:gd name="connsiteY3" fmla="*/ 496959 h 654611"/>
                      <a:gd name="connsiteX4" fmla="*/ 136589 w 479489"/>
                      <a:gd name="connsiteY4" fmla="*/ 637187 h 654611"/>
                      <a:gd name="connsiteX5" fmla="*/ 64 w 479489"/>
                      <a:gd name="connsiteY5" fmla="*/ 61668 h 654611"/>
                      <a:gd name="connsiteX0" fmla="*/ 207 w 479632"/>
                      <a:gd name="connsiteY0" fmla="*/ 73393 h 666336"/>
                      <a:gd name="connsiteX1" fmla="*/ 116094 w 479632"/>
                      <a:gd name="connsiteY1" fmla="*/ 20161 h 666336"/>
                      <a:gd name="connsiteX2" fmla="*/ 479632 w 479632"/>
                      <a:gd name="connsiteY2" fmla="*/ 187693 h 666336"/>
                      <a:gd name="connsiteX3" fmla="*/ 350593 w 479632"/>
                      <a:gd name="connsiteY3" fmla="*/ 508684 h 666336"/>
                      <a:gd name="connsiteX4" fmla="*/ 136732 w 479632"/>
                      <a:gd name="connsiteY4" fmla="*/ 648912 h 666336"/>
                      <a:gd name="connsiteX5" fmla="*/ 207 w 479632"/>
                      <a:gd name="connsiteY5" fmla="*/ 73393 h 666336"/>
                      <a:gd name="connsiteX0" fmla="*/ 98 w 479523"/>
                      <a:gd name="connsiteY0" fmla="*/ 71479 h 664422"/>
                      <a:gd name="connsiteX1" fmla="*/ 115985 w 479523"/>
                      <a:gd name="connsiteY1" fmla="*/ 18247 h 664422"/>
                      <a:gd name="connsiteX2" fmla="*/ 479523 w 479523"/>
                      <a:gd name="connsiteY2" fmla="*/ 185779 h 664422"/>
                      <a:gd name="connsiteX3" fmla="*/ 350484 w 479523"/>
                      <a:gd name="connsiteY3" fmla="*/ 506770 h 664422"/>
                      <a:gd name="connsiteX4" fmla="*/ 136623 w 479523"/>
                      <a:gd name="connsiteY4" fmla="*/ 646998 h 664422"/>
                      <a:gd name="connsiteX5" fmla="*/ 98 w 479523"/>
                      <a:gd name="connsiteY5" fmla="*/ 71479 h 664422"/>
                      <a:gd name="connsiteX0" fmla="*/ 610 w 480035"/>
                      <a:gd name="connsiteY0" fmla="*/ 53336 h 646279"/>
                      <a:gd name="connsiteX1" fmla="*/ 189522 w 480035"/>
                      <a:gd name="connsiteY1" fmla="*/ 35029 h 646279"/>
                      <a:gd name="connsiteX2" fmla="*/ 480035 w 480035"/>
                      <a:gd name="connsiteY2" fmla="*/ 167636 h 646279"/>
                      <a:gd name="connsiteX3" fmla="*/ 350996 w 480035"/>
                      <a:gd name="connsiteY3" fmla="*/ 488627 h 646279"/>
                      <a:gd name="connsiteX4" fmla="*/ 137135 w 480035"/>
                      <a:gd name="connsiteY4" fmla="*/ 628855 h 646279"/>
                      <a:gd name="connsiteX5" fmla="*/ 610 w 480035"/>
                      <a:gd name="connsiteY5" fmla="*/ 53336 h 646279"/>
                      <a:gd name="connsiteX0" fmla="*/ 2098 w 481523"/>
                      <a:gd name="connsiteY0" fmla="*/ 42384 h 635327"/>
                      <a:gd name="connsiteX1" fmla="*/ 243397 w 481523"/>
                      <a:gd name="connsiteY1" fmla="*/ 52652 h 635327"/>
                      <a:gd name="connsiteX2" fmla="*/ 481523 w 481523"/>
                      <a:gd name="connsiteY2" fmla="*/ 156684 h 635327"/>
                      <a:gd name="connsiteX3" fmla="*/ 352484 w 481523"/>
                      <a:gd name="connsiteY3" fmla="*/ 477675 h 635327"/>
                      <a:gd name="connsiteX4" fmla="*/ 138623 w 481523"/>
                      <a:gd name="connsiteY4" fmla="*/ 617903 h 635327"/>
                      <a:gd name="connsiteX5" fmla="*/ 2098 w 481523"/>
                      <a:gd name="connsiteY5" fmla="*/ 42384 h 635327"/>
                      <a:gd name="connsiteX0" fmla="*/ 2098 w 481523"/>
                      <a:gd name="connsiteY0" fmla="*/ 51258 h 644201"/>
                      <a:gd name="connsiteX1" fmla="*/ 243397 w 481523"/>
                      <a:gd name="connsiteY1" fmla="*/ 61526 h 644201"/>
                      <a:gd name="connsiteX2" fmla="*/ 481523 w 481523"/>
                      <a:gd name="connsiteY2" fmla="*/ 165558 h 644201"/>
                      <a:gd name="connsiteX3" fmla="*/ 352484 w 481523"/>
                      <a:gd name="connsiteY3" fmla="*/ 486549 h 644201"/>
                      <a:gd name="connsiteX4" fmla="*/ 138623 w 481523"/>
                      <a:gd name="connsiteY4" fmla="*/ 626777 h 644201"/>
                      <a:gd name="connsiteX5" fmla="*/ 2098 w 481523"/>
                      <a:gd name="connsiteY5" fmla="*/ 51258 h 644201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28 w 481553"/>
                      <a:gd name="connsiteY0" fmla="*/ 51258 h 640240"/>
                      <a:gd name="connsiteX1" fmla="*/ 243427 w 481553"/>
                      <a:gd name="connsiteY1" fmla="*/ 61526 h 640240"/>
                      <a:gd name="connsiteX2" fmla="*/ 481553 w 481553"/>
                      <a:gd name="connsiteY2" fmla="*/ 165558 h 640240"/>
                      <a:gd name="connsiteX3" fmla="*/ 362039 w 481553"/>
                      <a:gd name="connsiteY3" fmla="*/ 453212 h 640240"/>
                      <a:gd name="connsiteX4" fmla="*/ 138653 w 481553"/>
                      <a:gd name="connsiteY4" fmla="*/ 626777 h 640240"/>
                      <a:gd name="connsiteX5" fmla="*/ 2128 w 481553"/>
                      <a:gd name="connsiteY5" fmla="*/ 51258 h 640240"/>
                      <a:gd name="connsiteX0" fmla="*/ 2128 w 481553"/>
                      <a:gd name="connsiteY0" fmla="*/ 51258 h 643944"/>
                      <a:gd name="connsiteX1" fmla="*/ 243427 w 481553"/>
                      <a:gd name="connsiteY1" fmla="*/ 61526 h 643944"/>
                      <a:gd name="connsiteX2" fmla="*/ 481553 w 481553"/>
                      <a:gd name="connsiteY2" fmla="*/ 165558 h 643944"/>
                      <a:gd name="connsiteX3" fmla="*/ 362039 w 481553"/>
                      <a:gd name="connsiteY3" fmla="*/ 453212 h 643944"/>
                      <a:gd name="connsiteX4" fmla="*/ 138653 w 481553"/>
                      <a:gd name="connsiteY4" fmla="*/ 626777 h 643944"/>
                      <a:gd name="connsiteX5" fmla="*/ 2128 w 481553"/>
                      <a:gd name="connsiteY5" fmla="*/ 51258 h 643944"/>
                      <a:gd name="connsiteX0" fmla="*/ 2128 w 481553"/>
                      <a:gd name="connsiteY0" fmla="*/ 51258 h 643944"/>
                      <a:gd name="connsiteX1" fmla="*/ 243427 w 481553"/>
                      <a:gd name="connsiteY1" fmla="*/ 61526 h 643944"/>
                      <a:gd name="connsiteX2" fmla="*/ 481553 w 481553"/>
                      <a:gd name="connsiteY2" fmla="*/ 165558 h 643944"/>
                      <a:gd name="connsiteX3" fmla="*/ 362039 w 481553"/>
                      <a:gd name="connsiteY3" fmla="*/ 453212 h 643944"/>
                      <a:gd name="connsiteX4" fmla="*/ 138653 w 481553"/>
                      <a:gd name="connsiteY4" fmla="*/ 626777 h 643944"/>
                      <a:gd name="connsiteX5" fmla="*/ 2128 w 481553"/>
                      <a:gd name="connsiteY5" fmla="*/ 51258 h 643944"/>
                      <a:gd name="connsiteX0" fmla="*/ 2128 w 481553"/>
                      <a:gd name="connsiteY0" fmla="*/ 51258 h 643271"/>
                      <a:gd name="connsiteX1" fmla="*/ 243427 w 481553"/>
                      <a:gd name="connsiteY1" fmla="*/ 61526 h 643271"/>
                      <a:gd name="connsiteX2" fmla="*/ 481553 w 481553"/>
                      <a:gd name="connsiteY2" fmla="*/ 165558 h 643271"/>
                      <a:gd name="connsiteX3" fmla="*/ 362039 w 481553"/>
                      <a:gd name="connsiteY3" fmla="*/ 448450 h 643271"/>
                      <a:gd name="connsiteX4" fmla="*/ 138653 w 481553"/>
                      <a:gd name="connsiteY4" fmla="*/ 626777 h 643271"/>
                      <a:gd name="connsiteX5" fmla="*/ 2128 w 481553"/>
                      <a:gd name="connsiteY5" fmla="*/ 51258 h 643271"/>
                      <a:gd name="connsiteX0" fmla="*/ 2128 w 481553"/>
                      <a:gd name="connsiteY0" fmla="*/ 51258 h 640472"/>
                      <a:gd name="connsiteX1" fmla="*/ 243427 w 481553"/>
                      <a:gd name="connsiteY1" fmla="*/ 61526 h 640472"/>
                      <a:gd name="connsiteX2" fmla="*/ 481553 w 481553"/>
                      <a:gd name="connsiteY2" fmla="*/ 165558 h 640472"/>
                      <a:gd name="connsiteX3" fmla="*/ 362039 w 481553"/>
                      <a:gd name="connsiteY3" fmla="*/ 448450 h 640472"/>
                      <a:gd name="connsiteX4" fmla="*/ 138653 w 481553"/>
                      <a:gd name="connsiteY4" fmla="*/ 626777 h 640472"/>
                      <a:gd name="connsiteX5" fmla="*/ 2128 w 481553"/>
                      <a:gd name="connsiteY5" fmla="*/ 51258 h 640472"/>
                      <a:gd name="connsiteX0" fmla="*/ 2128 w 481553"/>
                      <a:gd name="connsiteY0" fmla="*/ 60098 h 649312"/>
                      <a:gd name="connsiteX1" fmla="*/ 243427 w 481553"/>
                      <a:gd name="connsiteY1" fmla="*/ 70366 h 649312"/>
                      <a:gd name="connsiteX2" fmla="*/ 481553 w 481553"/>
                      <a:gd name="connsiteY2" fmla="*/ 174398 h 649312"/>
                      <a:gd name="connsiteX3" fmla="*/ 362039 w 481553"/>
                      <a:gd name="connsiteY3" fmla="*/ 457290 h 649312"/>
                      <a:gd name="connsiteX4" fmla="*/ 138653 w 481553"/>
                      <a:gd name="connsiteY4" fmla="*/ 635617 h 649312"/>
                      <a:gd name="connsiteX5" fmla="*/ 2128 w 481553"/>
                      <a:gd name="connsiteY5" fmla="*/ 60098 h 649312"/>
                      <a:gd name="connsiteX0" fmla="*/ 2128 w 481553"/>
                      <a:gd name="connsiteY0" fmla="*/ 54537 h 643751"/>
                      <a:gd name="connsiteX1" fmla="*/ 243427 w 481553"/>
                      <a:gd name="connsiteY1" fmla="*/ 64805 h 643751"/>
                      <a:gd name="connsiteX2" fmla="*/ 481553 w 481553"/>
                      <a:gd name="connsiteY2" fmla="*/ 168837 h 643751"/>
                      <a:gd name="connsiteX3" fmla="*/ 362039 w 481553"/>
                      <a:gd name="connsiteY3" fmla="*/ 451729 h 643751"/>
                      <a:gd name="connsiteX4" fmla="*/ 138653 w 481553"/>
                      <a:gd name="connsiteY4" fmla="*/ 630056 h 643751"/>
                      <a:gd name="connsiteX5" fmla="*/ 2128 w 481553"/>
                      <a:gd name="connsiteY5" fmla="*/ 54537 h 643751"/>
                      <a:gd name="connsiteX0" fmla="*/ 2128 w 481553"/>
                      <a:gd name="connsiteY0" fmla="*/ 54537 h 643751"/>
                      <a:gd name="connsiteX1" fmla="*/ 243427 w 481553"/>
                      <a:gd name="connsiteY1" fmla="*/ 64805 h 643751"/>
                      <a:gd name="connsiteX2" fmla="*/ 481553 w 481553"/>
                      <a:gd name="connsiteY2" fmla="*/ 168837 h 643751"/>
                      <a:gd name="connsiteX3" fmla="*/ 362039 w 481553"/>
                      <a:gd name="connsiteY3" fmla="*/ 451729 h 643751"/>
                      <a:gd name="connsiteX4" fmla="*/ 138653 w 481553"/>
                      <a:gd name="connsiteY4" fmla="*/ 630056 h 643751"/>
                      <a:gd name="connsiteX5" fmla="*/ 2128 w 481553"/>
                      <a:gd name="connsiteY5" fmla="*/ 54537 h 643751"/>
                      <a:gd name="connsiteX0" fmla="*/ 2239 w 481664"/>
                      <a:gd name="connsiteY0" fmla="*/ 40447 h 629661"/>
                      <a:gd name="connsiteX1" fmla="*/ 246713 w 481664"/>
                      <a:gd name="connsiteY1" fmla="*/ 87228 h 629661"/>
                      <a:gd name="connsiteX2" fmla="*/ 481664 w 481664"/>
                      <a:gd name="connsiteY2" fmla="*/ 154747 h 629661"/>
                      <a:gd name="connsiteX3" fmla="*/ 362150 w 481664"/>
                      <a:gd name="connsiteY3" fmla="*/ 437639 h 629661"/>
                      <a:gd name="connsiteX4" fmla="*/ 138764 w 481664"/>
                      <a:gd name="connsiteY4" fmla="*/ 615966 h 629661"/>
                      <a:gd name="connsiteX5" fmla="*/ 2239 w 481664"/>
                      <a:gd name="connsiteY5" fmla="*/ 40447 h 629661"/>
                      <a:gd name="connsiteX0" fmla="*/ 2239 w 481664"/>
                      <a:gd name="connsiteY0" fmla="*/ 43739 h 632953"/>
                      <a:gd name="connsiteX1" fmla="*/ 246713 w 481664"/>
                      <a:gd name="connsiteY1" fmla="*/ 90520 h 632953"/>
                      <a:gd name="connsiteX2" fmla="*/ 481664 w 481664"/>
                      <a:gd name="connsiteY2" fmla="*/ 158039 h 632953"/>
                      <a:gd name="connsiteX3" fmla="*/ 362150 w 481664"/>
                      <a:gd name="connsiteY3" fmla="*/ 440931 h 632953"/>
                      <a:gd name="connsiteX4" fmla="*/ 138764 w 481664"/>
                      <a:gd name="connsiteY4" fmla="*/ 619258 h 632953"/>
                      <a:gd name="connsiteX5" fmla="*/ 2239 w 481664"/>
                      <a:gd name="connsiteY5" fmla="*/ 43739 h 632953"/>
                      <a:gd name="connsiteX0" fmla="*/ 2239 w 481664"/>
                      <a:gd name="connsiteY0" fmla="*/ 37793 h 627007"/>
                      <a:gd name="connsiteX1" fmla="*/ 246713 w 481664"/>
                      <a:gd name="connsiteY1" fmla="*/ 84574 h 627007"/>
                      <a:gd name="connsiteX2" fmla="*/ 481664 w 481664"/>
                      <a:gd name="connsiteY2" fmla="*/ 152093 h 627007"/>
                      <a:gd name="connsiteX3" fmla="*/ 362150 w 481664"/>
                      <a:gd name="connsiteY3" fmla="*/ 434985 h 627007"/>
                      <a:gd name="connsiteX4" fmla="*/ 138764 w 481664"/>
                      <a:gd name="connsiteY4" fmla="*/ 613312 h 627007"/>
                      <a:gd name="connsiteX5" fmla="*/ 2239 w 481664"/>
                      <a:gd name="connsiteY5" fmla="*/ 37793 h 627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1664" h="627007">
                        <a:moveTo>
                          <a:pt x="2239" y="37793"/>
                        </a:moveTo>
                        <a:cubicBezTo>
                          <a:pt x="20230" y="-50330"/>
                          <a:pt x="209670" y="36948"/>
                          <a:pt x="246713" y="84574"/>
                        </a:cubicBezTo>
                        <a:cubicBezTo>
                          <a:pt x="283756" y="132200"/>
                          <a:pt x="403687" y="139729"/>
                          <a:pt x="481664" y="152093"/>
                        </a:cubicBezTo>
                        <a:cubicBezTo>
                          <a:pt x="431053" y="215257"/>
                          <a:pt x="365854" y="251224"/>
                          <a:pt x="362150" y="434985"/>
                        </a:cubicBezTo>
                        <a:cubicBezTo>
                          <a:pt x="374321" y="486984"/>
                          <a:pt x="198749" y="679511"/>
                          <a:pt x="138764" y="613312"/>
                        </a:cubicBezTo>
                        <a:cubicBezTo>
                          <a:pt x="78779" y="547113"/>
                          <a:pt x="-15752" y="125916"/>
                          <a:pt x="2239" y="3779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691" name="Oval 17"/>
                <p:cNvSpPr/>
                <p:nvPr/>
              </p:nvSpPr>
              <p:spPr>
                <a:xfrm rot="728091">
                  <a:off x="4936037" y="1337885"/>
                  <a:ext cx="1040923" cy="1640287"/>
                </a:xfrm>
                <a:custGeom>
                  <a:avLst/>
                  <a:gdLst>
                    <a:gd name="connsiteX0" fmla="*/ 0 w 997185"/>
                    <a:gd name="connsiteY0" fmla="*/ 542925 h 1085850"/>
                    <a:gd name="connsiteX1" fmla="*/ 498593 w 997185"/>
                    <a:gd name="connsiteY1" fmla="*/ 0 h 1085850"/>
                    <a:gd name="connsiteX2" fmla="*/ 997186 w 997185"/>
                    <a:gd name="connsiteY2" fmla="*/ 542925 h 1085850"/>
                    <a:gd name="connsiteX3" fmla="*/ 498593 w 997185"/>
                    <a:gd name="connsiteY3" fmla="*/ 1085850 h 1085850"/>
                    <a:gd name="connsiteX4" fmla="*/ 0 w 997185"/>
                    <a:gd name="connsiteY4" fmla="*/ 542925 h 1085850"/>
                    <a:gd name="connsiteX0" fmla="*/ 0 w 911461"/>
                    <a:gd name="connsiteY0" fmla="*/ 543300 h 1086514"/>
                    <a:gd name="connsiteX1" fmla="*/ 498593 w 911461"/>
                    <a:gd name="connsiteY1" fmla="*/ 375 h 1086514"/>
                    <a:gd name="connsiteX2" fmla="*/ 911461 w 911461"/>
                    <a:gd name="connsiteY2" fmla="*/ 482975 h 1086514"/>
                    <a:gd name="connsiteX3" fmla="*/ 498593 w 911461"/>
                    <a:gd name="connsiteY3" fmla="*/ 1086225 h 1086514"/>
                    <a:gd name="connsiteX4" fmla="*/ 0 w 911461"/>
                    <a:gd name="connsiteY4" fmla="*/ 543300 h 1086514"/>
                    <a:gd name="connsiteX0" fmla="*/ 1599 w 913060"/>
                    <a:gd name="connsiteY0" fmla="*/ 654292 h 1197426"/>
                    <a:gd name="connsiteX1" fmla="*/ 674817 w 913060"/>
                    <a:gd name="connsiteY1" fmla="*/ 242 h 1197426"/>
                    <a:gd name="connsiteX2" fmla="*/ 913060 w 913060"/>
                    <a:gd name="connsiteY2" fmla="*/ 593967 h 1197426"/>
                    <a:gd name="connsiteX3" fmla="*/ 500192 w 913060"/>
                    <a:gd name="connsiteY3" fmla="*/ 1197217 h 1197426"/>
                    <a:gd name="connsiteX4" fmla="*/ 1599 w 913060"/>
                    <a:gd name="connsiteY4" fmla="*/ 654292 h 1197426"/>
                    <a:gd name="connsiteX0" fmla="*/ 1599 w 913060"/>
                    <a:gd name="connsiteY0" fmla="*/ 668258 h 1211392"/>
                    <a:gd name="connsiteX1" fmla="*/ 674817 w 913060"/>
                    <a:gd name="connsiteY1" fmla="*/ 14208 h 1211392"/>
                    <a:gd name="connsiteX2" fmla="*/ 913060 w 913060"/>
                    <a:gd name="connsiteY2" fmla="*/ 607933 h 1211392"/>
                    <a:gd name="connsiteX3" fmla="*/ 500192 w 913060"/>
                    <a:gd name="connsiteY3" fmla="*/ 1211183 h 1211392"/>
                    <a:gd name="connsiteX4" fmla="*/ 1599 w 913060"/>
                    <a:gd name="connsiteY4" fmla="*/ 668258 h 1211392"/>
                    <a:gd name="connsiteX0" fmla="*/ 1599 w 913060"/>
                    <a:gd name="connsiteY0" fmla="*/ 668258 h 1211392"/>
                    <a:gd name="connsiteX1" fmla="*/ 674817 w 913060"/>
                    <a:gd name="connsiteY1" fmla="*/ 14208 h 1211392"/>
                    <a:gd name="connsiteX2" fmla="*/ 913060 w 913060"/>
                    <a:gd name="connsiteY2" fmla="*/ 607933 h 1211392"/>
                    <a:gd name="connsiteX3" fmla="*/ 500192 w 913060"/>
                    <a:gd name="connsiteY3" fmla="*/ 1211183 h 1211392"/>
                    <a:gd name="connsiteX4" fmla="*/ 1599 w 913060"/>
                    <a:gd name="connsiteY4" fmla="*/ 668258 h 1211392"/>
                    <a:gd name="connsiteX0" fmla="*/ 2015 w 815051"/>
                    <a:gd name="connsiteY0" fmla="*/ 390897 h 1202948"/>
                    <a:gd name="connsiteX1" fmla="*/ 576808 w 815051"/>
                    <a:gd name="connsiteY1" fmla="*/ 3547 h 1202948"/>
                    <a:gd name="connsiteX2" fmla="*/ 815051 w 815051"/>
                    <a:gd name="connsiteY2" fmla="*/ 597272 h 1202948"/>
                    <a:gd name="connsiteX3" fmla="*/ 402183 w 815051"/>
                    <a:gd name="connsiteY3" fmla="*/ 1200522 h 1202948"/>
                    <a:gd name="connsiteX4" fmla="*/ 2015 w 815051"/>
                    <a:gd name="connsiteY4" fmla="*/ 390897 h 1202948"/>
                    <a:gd name="connsiteX0" fmla="*/ 8179 w 821215"/>
                    <a:gd name="connsiteY0" fmla="*/ 390854 h 1202905"/>
                    <a:gd name="connsiteX1" fmla="*/ 582972 w 821215"/>
                    <a:gd name="connsiteY1" fmla="*/ 3504 h 1202905"/>
                    <a:gd name="connsiteX2" fmla="*/ 821215 w 821215"/>
                    <a:gd name="connsiteY2" fmla="*/ 597229 h 1202905"/>
                    <a:gd name="connsiteX3" fmla="*/ 408347 w 821215"/>
                    <a:gd name="connsiteY3" fmla="*/ 1200479 h 1202905"/>
                    <a:gd name="connsiteX4" fmla="*/ 8179 w 821215"/>
                    <a:gd name="connsiteY4" fmla="*/ 390854 h 1202905"/>
                    <a:gd name="connsiteX0" fmla="*/ 1845 w 814881"/>
                    <a:gd name="connsiteY0" fmla="*/ 392081 h 1602918"/>
                    <a:gd name="connsiteX1" fmla="*/ 576638 w 814881"/>
                    <a:gd name="connsiteY1" fmla="*/ 4731 h 1602918"/>
                    <a:gd name="connsiteX2" fmla="*/ 814881 w 814881"/>
                    <a:gd name="connsiteY2" fmla="*/ 598456 h 1602918"/>
                    <a:gd name="connsiteX3" fmla="*/ 408363 w 814881"/>
                    <a:gd name="connsiteY3" fmla="*/ 1601756 h 1602918"/>
                    <a:gd name="connsiteX4" fmla="*/ 1845 w 814881"/>
                    <a:gd name="connsiteY4" fmla="*/ 392081 h 1602918"/>
                    <a:gd name="connsiteX0" fmla="*/ 2177 w 1116838"/>
                    <a:gd name="connsiteY0" fmla="*/ 411684 h 1636490"/>
                    <a:gd name="connsiteX1" fmla="*/ 576970 w 1116838"/>
                    <a:gd name="connsiteY1" fmla="*/ 24334 h 1636490"/>
                    <a:gd name="connsiteX2" fmla="*/ 1116838 w 1116838"/>
                    <a:gd name="connsiteY2" fmla="*/ 1008584 h 1636490"/>
                    <a:gd name="connsiteX3" fmla="*/ 408695 w 1116838"/>
                    <a:gd name="connsiteY3" fmla="*/ 1621359 h 1636490"/>
                    <a:gd name="connsiteX4" fmla="*/ 2177 w 1116838"/>
                    <a:gd name="connsiteY4" fmla="*/ 411684 h 1636490"/>
                    <a:gd name="connsiteX0" fmla="*/ 3898 w 972509"/>
                    <a:gd name="connsiteY0" fmla="*/ 340167 h 1654394"/>
                    <a:gd name="connsiteX1" fmla="*/ 432641 w 972509"/>
                    <a:gd name="connsiteY1" fmla="*/ 38542 h 1654394"/>
                    <a:gd name="connsiteX2" fmla="*/ 972509 w 972509"/>
                    <a:gd name="connsiteY2" fmla="*/ 1022792 h 1654394"/>
                    <a:gd name="connsiteX3" fmla="*/ 264366 w 972509"/>
                    <a:gd name="connsiteY3" fmla="*/ 1635567 h 1654394"/>
                    <a:gd name="connsiteX4" fmla="*/ 3898 w 972509"/>
                    <a:gd name="connsiteY4" fmla="*/ 340167 h 1654394"/>
                    <a:gd name="connsiteX0" fmla="*/ 33658 w 1002269"/>
                    <a:gd name="connsiteY0" fmla="*/ 340167 h 1654394"/>
                    <a:gd name="connsiteX1" fmla="*/ 462401 w 1002269"/>
                    <a:gd name="connsiteY1" fmla="*/ 38542 h 1654394"/>
                    <a:gd name="connsiteX2" fmla="*/ 1002269 w 1002269"/>
                    <a:gd name="connsiteY2" fmla="*/ 1022792 h 1654394"/>
                    <a:gd name="connsiteX3" fmla="*/ 294126 w 1002269"/>
                    <a:gd name="connsiteY3" fmla="*/ 1635567 h 1654394"/>
                    <a:gd name="connsiteX4" fmla="*/ 57368 w 1002269"/>
                    <a:gd name="connsiteY4" fmla="*/ 791070 h 1654394"/>
                    <a:gd name="connsiteX5" fmla="*/ 33658 w 1002269"/>
                    <a:gd name="connsiteY5" fmla="*/ 340167 h 1654394"/>
                    <a:gd name="connsiteX0" fmla="*/ 72312 w 1040923"/>
                    <a:gd name="connsiteY0" fmla="*/ 327264 h 1626258"/>
                    <a:gd name="connsiteX1" fmla="*/ 501055 w 1040923"/>
                    <a:gd name="connsiteY1" fmla="*/ 25639 h 1626258"/>
                    <a:gd name="connsiteX2" fmla="*/ 1040923 w 1040923"/>
                    <a:gd name="connsiteY2" fmla="*/ 1009889 h 1626258"/>
                    <a:gd name="connsiteX3" fmla="*/ 332780 w 1040923"/>
                    <a:gd name="connsiteY3" fmla="*/ 1622664 h 1626258"/>
                    <a:gd name="connsiteX4" fmla="*/ 25042 w 1040923"/>
                    <a:gd name="connsiteY4" fmla="*/ 750128 h 1626258"/>
                    <a:gd name="connsiteX5" fmla="*/ 72312 w 1040923"/>
                    <a:gd name="connsiteY5" fmla="*/ 327264 h 1626258"/>
                    <a:gd name="connsiteX0" fmla="*/ 72312 w 1040923"/>
                    <a:gd name="connsiteY0" fmla="*/ 327264 h 1640287"/>
                    <a:gd name="connsiteX1" fmla="*/ 501055 w 1040923"/>
                    <a:gd name="connsiteY1" fmla="*/ 25639 h 1640287"/>
                    <a:gd name="connsiteX2" fmla="*/ 1040923 w 1040923"/>
                    <a:gd name="connsiteY2" fmla="*/ 1009889 h 1640287"/>
                    <a:gd name="connsiteX3" fmla="*/ 387785 w 1040923"/>
                    <a:gd name="connsiteY3" fmla="*/ 1636817 h 1640287"/>
                    <a:gd name="connsiteX4" fmla="*/ 25042 w 1040923"/>
                    <a:gd name="connsiteY4" fmla="*/ 750128 h 1640287"/>
                    <a:gd name="connsiteX5" fmla="*/ 72312 w 1040923"/>
                    <a:gd name="connsiteY5" fmla="*/ 327264 h 1640287"/>
                    <a:gd name="connsiteX0" fmla="*/ 72312 w 1040923"/>
                    <a:gd name="connsiteY0" fmla="*/ 327264 h 1640287"/>
                    <a:gd name="connsiteX1" fmla="*/ 501055 w 1040923"/>
                    <a:gd name="connsiteY1" fmla="*/ 25639 h 1640287"/>
                    <a:gd name="connsiteX2" fmla="*/ 1040923 w 1040923"/>
                    <a:gd name="connsiteY2" fmla="*/ 1009889 h 1640287"/>
                    <a:gd name="connsiteX3" fmla="*/ 387785 w 1040923"/>
                    <a:gd name="connsiteY3" fmla="*/ 1636817 h 1640287"/>
                    <a:gd name="connsiteX4" fmla="*/ 25042 w 1040923"/>
                    <a:gd name="connsiteY4" fmla="*/ 750128 h 1640287"/>
                    <a:gd name="connsiteX5" fmla="*/ 72312 w 1040923"/>
                    <a:gd name="connsiteY5" fmla="*/ 327264 h 164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40923" h="1640287">
                      <a:moveTo>
                        <a:pt x="72312" y="327264"/>
                      </a:moveTo>
                      <a:cubicBezTo>
                        <a:pt x="151648" y="206516"/>
                        <a:pt x="339620" y="-88132"/>
                        <a:pt x="501055" y="25639"/>
                      </a:cubicBezTo>
                      <a:cubicBezTo>
                        <a:pt x="662490" y="139410"/>
                        <a:pt x="863123" y="900540"/>
                        <a:pt x="1040923" y="1009889"/>
                      </a:cubicBezTo>
                      <a:cubicBezTo>
                        <a:pt x="1040923" y="1309738"/>
                        <a:pt x="557098" y="1680110"/>
                        <a:pt x="387785" y="1636817"/>
                      </a:cubicBezTo>
                      <a:cubicBezTo>
                        <a:pt x="218472" y="1593524"/>
                        <a:pt x="68453" y="966028"/>
                        <a:pt x="25042" y="750128"/>
                      </a:cubicBezTo>
                      <a:cubicBezTo>
                        <a:pt x="-18369" y="534228"/>
                        <a:pt x="-7024" y="448012"/>
                        <a:pt x="72312" y="32726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72" name="Oval 18"/>
              <p:cNvSpPr/>
              <p:nvPr/>
            </p:nvSpPr>
            <p:spPr>
              <a:xfrm>
                <a:off x="14319342" y="2106199"/>
                <a:ext cx="2434100" cy="3215044"/>
              </a:xfrm>
              <a:custGeom>
                <a:avLst/>
                <a:gdLst>
                  <a:gd name="connsiteX0" fmla="*/ 0 w 902297"/>
                  <a:gd name="connsiteY0" fmla="*/ 419800 h 839600"/>
                  <a:gd name="connsiteX1" fmla="*/ 451149 w 902297"/>
                  <a:gd name="connsiteY1" fmla="*/ 0 h 839600"/>
                  <a:gd name="connsiteX2" fmla="*/ 902298 w 902297"/>
                  <a:gd name="connsiteY2" fmla="*/ 419800 h 839600"/>
                  <a:gd name="connsiteX3" fmla="*/ 451149 w 902297"/>
                  <a:gd name="connsiteY3" fmla="*/ 839600 h 839600"/>
                  <a:gd name="connsiteX4" fmla="*/ 0 w 902297"/>
                  <a:gd name="connsiteY4" fmla="*/ 419800 h 839600"/>
                  <a:gd name="connsiteX0" fmla="*/ 0 w 1346798"/>
                  <a:gd name="connsiteY0" fmla="*/ 706730 h 1148322"/>
                  <a:gd name="connsiteX1" fmla="*/ 451149 w 1346798"/>
                  <a:gd name="connsiteY1" fmla="*/ 286930 h 1148322"/>
                  <a:gd name="connsiteX2" fmla="*/ 1346798 w 1346798"/>
                  <a:gd name="connsiteY2" fmla="*/ 80197 h 1148322"/>
                  <a:gd name="connsiteX3" fmla="*/ 451149 w 1346798"/>
                  <a:gd name="connsiteY3" fmla="*/ 1126530 h 1148322"/>
                  <a:gd name="connsiteX4" fmla="*/ 0 w 1346798"/>
                  <a:gd name="connsiteY4" fmla="*/ 706730 h 1148322"/>
                  <a:gd name="connsiteX0" fmla="*/ 0 w 1257898"/>
                  <a:gd name="connsiteY0" fmla="*/ 1963824 h 2008857"/>
                  <a:gd name="connsiteX1" fmla="*/ 362249 w 1257898"/>
                  <a:gd name="connsiteY1" fmla="*/ 324824 h 2008857"/>
                  <a:gd name="connsiteX2" fmla="*/ 1257898 w 1257898"/>
                  <a:gd name="connsiteY2" fmla="*/ 118091 h 2008857"/>
                  <a:gd name="connsiteX3" fmla="*/ 362249 w 1257898"/>
                  <a:gd name="connsiteY3" fmla="*/ 1164424 h 2008857"/>
                  <a:gd name="connsiteX4" fmla="*/ 0 w 1257898"/>
                  <a:gd name="connsiteY4" fmla="*/ 1963824 h 2008857"/>
                  <a:gd name="connsiteX0" fmla="*/ 35311 w 1293209"/>
                  <a:gd name="connsiteY0" fmla="*/ 1981101 h 2003262"/>
                  <a:gd name="connsiteX1" fmla="*/ 156260 w 1293209"/>
                  <a:gd name="connsiteY1" fmla="*/ 287068 h 2003262"/>
                  <a:gd name="connsiteX2" fmla="*/ 1293209 w 1293209"/>
                  <a:gd name="connsiteY2" fmla="*/ 135368 h 2003262"/>
                  <a:gd name="connsiteX3" fmla="*/ 397560 w 1293209"/>
                  <a:gd name="connsiteY3" fmla="*/ 1181701 h 2003262"/>
                  <a:gd name="connsiteX4" fmla="*/ 35311 w 1293209"/>
                  <a:gd name="connsiteY4" fmla="*/ 1981101 h 2003262"/>
                  <a:gd name="connsiteX0" fmla="*/ 6663 w 1264561"/>
                  <a:gd name="connsiteY0" fmla="*/ 1975213 h 1997374"/>
                  <a:gd name="connsiteX1" fmla="*/ 127612 w 1264561"/>
                  <a:gd name="connsiteY1" fmla="*/ 281180 h 1997374"/>
                  <a:gd name="connsiteX2" fmla="*/ 1264561 w 1264561"/>
                  <a:gd name="connsiteY2" fmla="*/ 129480 h 1997374"/>
                  <a:gd name="connsiteX3" fmla="*/ 368912 w 1264561"/>
                  <a:gd name="connsiteY3" fmla="*/ 1175813 h 1997374"/>
                  <a:gd name="connsiteX4" fmla="*/ 6663 w 1264561"/>
                  <a:gd name="connsiteY4" fmla="*/ 1975213 h 1997374"/>
                  <a:gd name="connsiteX0" fmla="*/ 21168 w 1279066"/>
                  <a:gd name="connsiteY0" fmla="*/ 1973833 h 1995820"/>
                  <a:gd name="connsiteX1" fmla="*/ 44751 w 1279066"/>
                  <a:gd name="connsiteY1" fmla="*/ 284034 h 1995820"/>
                  <a:gd name="connsiteX2" fmla="*/ 1279066 w 1279066"/>
                  <a:gd name="connsiteY2" fmla="*/ 128100 h 1995820"/>
                  <a:gd name="connsiteX3" fmla="*/ 383417 w 1279066"/>
                  <a:gd name="connsiteY3" fmla="*/ 1174433 h 1995820"/>
                  <a:gd name="connsiteX4" fmla="*/ 21168 w 1279066"/>
                  <a:gd name="connsiteY4" fmla="*/ 1973833 h 1995820"/>
                  <a:gd name="connsiteX0" fmla="*/ 19856 w 1277754"/>
                  <a:gd name="connsiteY0" fmla="*/ 1955075 h 1977062"/>
                  <a:gd name="connsiteX1" fmla="*/ 43439 w 1277754"/>
                  <a:gd name="connsiteY1" fmla="*/ 265276 h 1977062"/>
                  <a:gd name="connsiteX2" fmla="*/ 1277754 w 1277754"/>
                  <a:gd name="connsiteY2" fmla="*/ 109342 h 1977062"/>
                  <a:gd name="connsiteX3" fmla="*/ 382105 w 1277754"/>
                  <a:gd name="connsiteY3" fmla="*/ 1155675 h 1977062"/>
                  <a:gd name="connsiteX4" fmla="*/ 19856 w 1277754"/>
                  <a:gd name="connsiteY4" fmla="*/ 1955075 h 1977062"/>
                  <a:gd name="connsiteX0" fmla="*/ 19856 w 1277754"/>
                  <a:gd name="connsiteY0" fmla="*/ 1957323 h 1979658"/>
                  <a:gd name="connsiteX1" fmla="*/ 43439 w 1277754"/>
                  <a:gd name="connsiteY1" fmla="*/ 259058 h 1979658"/>
                  <a:gd name="connsiteX2" fmla="*/ 1277754 w 1277754"/>
                  <a:gd name="connsiteY2" fmla="*/ 111590 h 1979658"/>
                  <a:gd name="connsiteX3" fmla="*/ 382105 w 1277754"/>
                  <a:gd name="connsiteY3" fmla="*/ 1157923 h 1979658"/>
                  <a:gd name="connsiteX4" fmla="*/ 19856 w 1277754"/>
                  <a:gd name="connsiteY4" fmla="*/ 1957323 h 1979658"/>
                  <a:gd name="connsiteX0" fmla="*/ 142656 w 2206319"/>
                  <a:gd name="connsiteY0" fmla="*/ 1957323 h 2494746"/>
                  <a:gd name="connsiteX1" fmla="*/ 166239 w 2206319"/>
                  <a:gd name="connsiteY1" fmla="*/ 259058 h 2494746"/>
                  <a:gd name="connsiteX2" fmla="*/ 1400554 w 2206319"/>
                  <a:gd name="connsiteY2" fmla="*/ 111590 h 2494746"/>
                  <a:gd name="connsiteX3" fmla="*/ 2177072 w 2206319"/>
                  <a:gd name="connsiteY3" fmla="*/ 2381357 h 2494746"/>
                  <a:gd name="connsiteX4" fmla="*/ 142656 w 2206319"/>
                  <a:gd name="connsiteY4" fmla="*/ 1957323 h 2494746"/>
                  <a:gd name="connsiteX0" fmla="*/ 192552 w 2250521"/>
                  <a:gd name="connsiteY0" fmla="*/ 1987019 h 2524894"/>
                  <a:gd name="connsiteX1" fmla="*/ 216135 w 2250521"/>
                  <a:gd name="connsiteY1" fmla="*/ 288754 h 2524894"/>
                  <a:gd name="connsiteX2" fmla="*/ 1355200 w 2250521"/>
                  <a:gd name="connsiteY2" fmla="*/ 134936 h 2524894"/>
                  <a:gd name="connsiteX3" fmla="*/ 2226968 w 2250521"/>
                  <a:gd name="connsiteY3" fmla="*/ 2411053 h 2524894"/>
                  <a:gd name="connsiteX4" fmla="*/ 192552 w 2250521"/>
                  <a:gd name="connsiteY4" fmla="*/ 1987019 h 2524894"/>
                  <a:gd name="connsiteX0" fmla="*/ 192874 w 2251192"/>
                  <a:gd name="connsiteY0" fmla="*/ 1978177 h 2515149"/>
                  <a:gd name="connsiteX1" fmla="*/ 216457 w 2251192"/>
                  <a:gd name="connsiteY1" fmla="*/ 279912 h 2515149"/>
                  <a:gd name="connsiteX2" fmla="*/ 1361872 w 2251192"/>
                  <a:gd name="connsiteY2" fmla="*/ 138794 h 2515149"/>
                  <a:gd name="connsiteX3" fmla="*/ 2227290 w 2251192"/>
                  <a:gd name="connsiteY3" fmla="*/ 2402211 h 2515149"/>
                  <a:gd name="connsiteX4" fmla="*/ 192874 w 2251192"/>
                  <a:gd name="connsiteY4" fmla="*/ 1978177 h 2515149"/>
                  <a:gd name="connsiteX0" fmla="*/ 192874 w 2260277"/>
                  <a:gd name="connsiteY0" fmla="*/ 1978177 h 2515149"/>
                  <a:gd name="connsiteX1" fmla="*/ 216457 w 2260277"/>
                  <a:gd name="connsiteY1" fmla="*/ 279912 h 2515149"/>
                  <a:gd name="connsiteX2" fmla="*/ 1361872 w 2260277"/>
                  <a:gd name="connsiteY2" fmla="*/ 138794 h 2515149"/>
                  <a:gd name="connsiteX3" fmla="*/ 2227290 w 2260277"/>
                  <a:gd name="connsiteY3" fmla="*/ 2402211 h 2515149"/>
                  <a:gd name="connsiteX4" fmla="*/ 192874 w 2260277"/>
                  <a:gd name="connsiteY4" fmla="*/ 1978177 h 2515149"/>
                  <a:gd name="connsiteX0" fmla="*/ 192874 w 2260277"/>
                  <a:gd name="connsiteY0" fmla="*/ 1964564 h 2501536"/>
                  <a:gd name="connsiteX1" fmla="*/ 216457 w 2260277"/>
                  <a:gd name="connsiteY1" fmla="*/ 266299 h 2501536"/>
                  <a:gd name="connsiteX2" fmla="*/ 1361872 w 2260277"/>
                  <a:gd name="connsiteY2" fmla="*/ 125181 h 2501536"/>
                  <a:gd name="connsiteX3" fmla="*/ 2227290 w 2260277"/>
                  <a:gd name="connsiteY3" fmla="*/ 2388598 h 2501536"/>
                  <a:gd name="connsiteX4" fmla="*/ 192874 w 2260277"/>
                  <a:gd name="connsiteY4" fmla="*/ 1964564 h 2501536"/>
                  <a:gd name="connsiteX0" fmla="*/ 255217 w 2163518"/>
                  <a:gd name="connsiteY0" fmla="*/ 2984378 h 3114890"/>
                  <a:gd name="connsiteX1" fmla="*/ 126400 w 2163518"/>
                  <a:gd name="connsiteY1" fmla="*/ 320913 h 3114890"/>
                  <a:gd name="connsiteX2" fmla="*/ 1271815 w 2163518"/>
                  <a:gd name="connsiteY2" fmla="*/ 179795 h 3114890"/>
                  <a:gd name="connsiteX3" fmla="*/ 2137233 w 2163518"/>
                  <a:gd name="connsiteY3" fmla="*/ 2443212 h 3114890"/>
                  <a:gd name="connsiteX4" fmla="*/ 255217 w 2163518"/>
                  <a:gd name="connsiteY4" fmla="*/ 2984378 h 3114890"/>
                  <a:gd name="connsiteX0" fmla="*/ 293296 w 2201597"/>
                  <a:gd name="connsiteY0" fmla="*/ 2912036 h 3042548"/>
                  <a:gd name="connsiteX1" fmla="*/ 20580 w 2201597"/>
                  <a:gd name="connsiteY1" fmla="*/ 1567396 h 3042548"/>
                  <a:gd name="connsiteX2" fmla="*/ 164479 w 2201597"/>
                  <a:gd name="connsiteY2" fmla="*/ 248571 h 3042548"/>
                  <a:gd name="connsiteX3" fmla="*/ 1309894 w 2201597"/>
                  <a:gd name="connsiteY3" fmla="*/ 107453 h 3042548"/>
                  <a:gd name="connsiteX4" fmla="*/ 2175312 w 2201597"/>
                  <a:gd name="connsiteY4" fmla="*/ 2370870 h 3042548"/>
                  <a:gd name="connsiteX5" fmla="*/ 293296 w 2201597"/>
                  <a:gd name="connsiteY5" fmla="*/ 2912036 h 3042548"/>
                  <a:gd name="connsiteX0" fmla="*/ 410046 w 2318347"/>
                  <a:gd name="connsiteY0" fmla="*/ 2920913 h 2948594"/>
                  <a:gd name="connsiteX1" fmla="*/ 3980 w 2318347"/>
                  <a:gd name="connsiteY1" fmla="*/ 1773123 h 2948594"/>
                  <a:gd name="connsiteX2" fmla="*/ 281229 w 2318347"/>
                  <a:gd name="connsiteY2" fmla="*/ 257448 h 2948594"/>
                  <a:gd name="connsiteX3" fmla="*/ 1426644 w 2318347"/>
                  <a:gd name="connsiteY3" fmla="*/ 116330 h 2948594"/>
                  <a:gd name="connsiteX4" fmla="*/ 2292062 w 2318347"/>
                  <a:gd name="connsiteY4" fmla="*/ 2379747 h 2948594"/>
                  <a:gd name="connsiteX5" fmla="*/ 410046 w 2318347"/>
                  <a:gd name="connsiteY5" fmla="*/ 2920913 h 2948594"/>
                  <a:gd name="connsiteX0" fmla="*/ 257297 w 2165598"/>
                  <a:gd name="connsiteY0" fmla="*/ 2916817 h 2949990"/>
                  <a:gd name="connsiteX1" fmla="*/ 41731 w 2165598"/>
                  <a:gd name="connsiteY1" fmla="*/ 1680127 h 2949990"/>
                  <a:gd name="connsiteX2" fmla="*/ 128480 w 2165598"/>
                  <a:gd name="connsiteY2" fmla="*/ 253352 h 2949990"/>
                  <a:gd name="connsiteX3" fmla="*/ 1273895 w 2165598"/>
                  <a:gd name="connsiteY3" fmla="*/ 112234 h 2949990"/>
                  <a:gd name="connsiteX4" fmla="*/ 2139313 w 2165598"/>
                  <a:gd name="connsiteY4" fmla="*/ 2375651 h 2949990"/>
                  <a:gd name="connsiteX5" fmla="*/ 257297 w 2165598"/>
                  <a:gd name="connsiteY5" fmla="*/ 2916817 h 2949990"/>
                  <a:gd name="connsiteX0" fmla="*/ 390647 w 2160135"/>
                  <a:gd name="connsiteY0" fmla="*/ 3100967 h 3123576"/>
                  <a:gd name="connsiteX1" fmla="*/ 41731 w 2160135"/>
                  <a:gd name="connsiteY1" fmla="*/ 1680127 h 3123576"/>
                  <a:gd name="connsiteX2" fmla="*/ 128480 w 2160135"/>
                  <a:gd name="connsiteY2" fmla="*/ 253352 h 3123576"/>
                  <a:gd name="connsiteX3" fmla="*/ 1273895 w 2160135"/>
                  <a:gd name="connsiteY3" fmla="*/ 112234 h 3123576"/>
                  <a:gd name="connsiteX4" fmla="*/ 2139313 w 2160135"/>
                  <a:gd name="connsiteY4" fmla="*/ 2375651 h 3123576"/>
                  <a:gd name="connsiteX5" fmla="*/ 390647 w 2160135"/>
                  <a:gd name="connsiteY5" fmla="*/ 3100967 h 3123576"/>
                  <a:gd name="connsiteX0" fmla="*/ 390647 w 2452877"/>
                  <a:gd name="connsiteY0" fmla="*/ 3100967 h 3193676"/>
                  <a:gd name="connsiteX1" fmla="*/ 41731 w 2452877"/>
                  <a:gd name="connsiteY1" fmla="*/ 1680127 h 3193676"/>
                  <a:gd name="connsiteX2" fmla="*/ 128480 w 2452877"/>
                  <a:gd name="connsiteY2" fmla="*/ 253352 h 3193676"/>
                  <a:gd name="connsiteX3" fmla="*/ 1273895 w 2452877"/>
                  <a:gd name="connsiteY3" fmla="*/ 112234 h 3193676"/>
                  <a:gd name="connsiteX4" fmla="*/ 2437763 w 2452877"/>
                  <a:gd name="connsiteY4" fmla="*/ 2731251 h 3193676"/>
                  <a:gd name="connsiteX5" fmla="*/ 390647 w 2452877"/>
                  <a:gd name="connsiteY5" fmla="*/ 3100967 h 3193676"/>
                  <a:gd name="connsiteX0" fmla="*/ 390647 w 2271810"/>
                  <a:gd name="connsiteY0" fmla="*/ 3100967 h 3164314"/>
                  <a:gd name="connsiteX1" fmla="*/ 41731 w 2271810"/>
                  <a:gd name="connsiteY1" fmla="*/ 1680127 h 3164314"/>
                  <a:gd name="connsiteX2" fmla="*/ 128480 w 2271810"/>
                  <a:gd name="connsiteY2" fmla="*/ 253352 h 3164314"/>
                  <a:gd name="connsiteX3" fmla="*/ 1273895 w 2271810"/>
                  <a:gd name="connsiteY3" fmla="*/ 112234 h 3164314"/>
                  <a:gd name="connsiteX4" fmla="*/ 2253613 w 2271810"/>
                  <a:gd name="connsiteY4" fmla="*/ 2629651 h 3164314"/>
                  <a:gd name="connsiteX5" fmla="*/ 390647 w 2271810"/>
                  <a:gd name="connsiteY5" fmla="*/ 3100967 h 3164314"/>
                  <a:gd name="connsiteX0" fmla="*/ 390647 w 2729177"/>
                  <a:gd name="connsiteY0" fmla="*/ 3100967 h 3181541"/>
                  <a:gd name="connsiteX1" fmla="*/ 41731 w 2729177"/>
                  <a:gd name="connsiteY1" fmla="*/ 1680127 h 3181541"/>
                  <a:gd name="connsiteX2" fmla="*/ 128480 w 2729177"/>
                  <a:gd name="connsiteY2" fmla="*/ 253352 h 3181541"/>
                  <a:gd name="connsiteX3" fmla="*/ 1273895 w 2729177"/>
                  <a:gd name="connsiteY3" fmla="*/ 112234 h 3181541"/>
                  <a:gd name="connsiteX4" fmla="*/ 2717163 w 2729177"/>
                  <a:gd name="connsiteY4" fmla="*/ 2693151 h 3181541"/>
                  <a:gd name="connsiteX5" fmla="*/ 390647 w 2729177"/>
                  <a:gd name="connsiteY5" fmla="*/ 3100967 h 3181541"/>
                  <a:gd name="connsiteX0" fmla="*/ 390647 w 2779580"/>
                  <a:gd name="connsiteY0" fmla="*/ 3074988 h 3155562"/>
                  <a:gd name="connsiteX1" fmla="*/ 41731 w 2779580"/>
                  <a:gd name="connsiteY1" fmla="*/ 1654148 h 3155562"/>
                  <a:gd name="connsiteX2" fmla="*/ 128480 w 2779580"/>
                  <a:gd name="connsiteY2" fmla="*/ 227373 h 3155562"/>
                  <a:gd name="connsiteX3" fmla="*/ 1273895 w 2779580"/>
                  <a:gd name="connsiteY3" fmla="*/ 86255 h 3155562"/>
                  <a:gd name="connsiteX4" fmla="*/ 2041982 w 2779580"/>
                  <a:gd name="connsiteY4" fmla="*/ 1069949 h 3155562"/>
                  <a:gd name="connsiteX5" fmla="*/ 2717163 w 2779580"/>
                  <a:gd name="connsiteY5" fmla="*/ 2667172 h 3155562"/>
                  <a:gd name="connsiteX6" fmla="*/ 390647 w 2779580"/>
                  <a:gd name="connsiteY6" fmla="*/ 3074988 h 3155562"/>
                  <a:gd name="connsiteX0" fmla="*/ 390647 w 2759230"/>
                  <a:gd name="connsiteY0" fmla="*/ 3074988 h 3127721"/>
                  <a:gd name="connsiteX1" fmla="*/ 41731 w 2759230"/>
                  <a:gd name="connsiteY1" fmla="*/ 1654148 h 3127721"/>
                  <a:gd name="connsiteX2" fmla="*/ 128480 w 2759230"/>
                  <a:gd name="connsiteY2" fmla="*/ 227373 h 3127721"/>
                  <a:gd name="connsiteX3" fmla="*/ 1273895 w 2759230"/>
                  <a:gd name="connsiteY3" fmla="*/ 86255 h 3127721"/>
                  <a:gd name="connsiteX4" fmla="*/ 1845132 w 2759230"/>
                  <a:gd name="connsiteY4" fmla="*/ 1196949 h 3127721"/>
                  <a:gd name="connsiteX5" fmla="*/ 2717163 w 2759230"/>
                  <a:gd name="connsiteY5" fmla="*/ 2667172 h 3127721"/>
                  <a:gd name="connsiteX6" fmla="*/ 390647 w 2759230"/>
                  <a:gd name="connsiteY6" fmla="*/ 3074988 h 3127721"/>
                  <a:gd name="connsiteX0" fmla="*/ 390647 w 2826480"/>
                  <a:gd name="connsiteY0" fmla="*/ 3074988 h 3222387"/>
                  <a:gd name="connsiteX1" fmla="*/ 41731 w 2826480"/>
                  <a:gd name="connsiteY1" fmla="*/ 1654148 h 3222387"/>
                  <a:gd name="connsiteX2" fmla="*/ 128480 w 2826480"/>
                  <a:gd name="connsiteY2" fmla="*/ 227373 h 3222387"/>
                  <a:gd name="connsiteX3" fmla="*/ 1273895 w 2826480"/>
                  <a:gd name="connsiteY3" fmla="*/ 86255 h 3222387"/>
                  <a:gd name="connsiteX4" fmla="*/ 1845132 w 2826480"/>
                  <a:gd name="connsiteY4" fmla="*/ 1196949 h 3222387"/>
                  <a:gd name="connsiteX5" fmla="*/ 2787013 w 2826480"/>
                  <a:gd name="connsiteY5" fmla="*/ 2965622 h 3222387"/>
                  <a:gd name="connsiteX6" fmla="*/ 390647 w 2826480"/>
                  <a:gd name="connsiteY6" fmla="*/ 3074988 h 3222387"/>
                  <a:gd name="connsiteX0" fmla="*/ 390647 w 2805332"/>
                  <a:gd name="connsiteY0" fmla="*/ 3074988 h 3241804"/>
                  <a:gd name="connsiteX1" fmla="*/ 41731 w 2805332"/>
                  <a:gd name="connsiteY1" fmla="*/ 1654148 h 3241804"/>
                  <a:gd name="connsiteX2" fmla="*/ 128480 w 2805332"/>
                  <a:gd name="connsiteY2" fmla="*/ 227373 h 3241804"/>
                  <a:gd name="connsiteX3" fmla="*/ 1273895 w 2805332"/>
                  <a:gd name="connsiteY3" fmla="*/ 86255 h 3241804"/>
                  <a:gd name="connsiteX4" fmla="*/ 1845132 w 2805332"/>
                  <a:gd name="connsiteY4" fmla="*/ 1196949 h 3241804"/>
                  <a:gd name="connsiteX5" fmla="*/ 2787013 w 2805332"/>
                  <a:gd name="connsiteY5" fmla="*/ 2965622 h 3241804"/>
                  <a:gd name="connsiteX6" fmla="*/ 390647 w 2805332"/>
                  <a:gd name="connsiteY6" fmla="*/ 3074988 h 3241804"/>
                  <a:gd name="connsiteX0" fmla="*/ 390647 w 2857508"/>
                  <a:gd name="connsiteY0" fmla="*/ 3074988 h 3242177"/>
                  <a:gd name="connsiteX1" fmla="*/ 41731 w 2857508"/>
                  <a:gd name="connsiteY1" fmla="*/ 1654148 h 3242177"/>
                  <a:gd name="connsiteX2" fmla="*/ 128480 w 2857508"/>
                  <a:gd name="connsiteY2" fmla="*/ 227373 h 3242177"/>
                  <a:gd name="connsiteX3" fmla="*/ 1273895 w 2857508"/>
                  <a:gd name="connsiteY3" fmla="*/ 86255 h 3242177"/>
                  <a:gd name="connsiteX4" fmla="*/ 2143582 w 2857508"/>
                  <a:gd name="connsiteY4" fmla="*/ 847699 h 3242177"/>
                  <a:gd name="connsiteX5" fmla="*/ 2787013 w 2857508"/>
                  <a:gd name="connsiteY5" fmla="*/ 2965622 h 3242177"/>
                  <a:gd name="connsiteX6" fmla="*/ 390647 w 2857508"/>
                  <a:gd name="connsiteY6" fmla="*/ 3074988 h 3242177"/>
                  <a:gd name="connsiteX0" fmla="*/ 390647 w 2837102"/>
                  <a:gd name="connsiteY0" fmla="*/ 3074988 h 3232992"/>
                  <a:gd name="connsiteX1" fmla="*/ 41731 w 2837102"/>
                  <a:gd name="connsiteY1" fmla="*/ 1654148 h 3232992"/>
                  <a:gd name="connsiteX2" fmla="*/ 128480 w 2837102"/>
                  <a:gd name="connsiteY2" fmla="*/ 227373 h 3232992"/>
                  <a:gd name="connsiteX3" fmla="*/ 1273895 w 2837102"/>
                  <a:gd name="connsiteY3" fmla="*/ 86255 h 3232992"/>
                  <a:gd name="connsiteX4" fmla="*/ 1965782 w 2837102"/>
                  <a:gd name="connsiteY4" fmla="*/ 1006449 h 3232992"/>
                  <a:gd name="connsiteX5" fmla="*/ 2787013 w 2837102"/>
                  <a:gd name="connsiteY5" fmla="*/ 2965622 h 3232992"/>
                  <a:gd name="connsiteX6" fmla="*/ 390647 w 2837102"/>
                  <a:gd name="connsiteY6" fmla="*/ 3074988 h 3232992"/>
                  <a:gd name="connsiteX0" fmla="*/ 390647 w 2428690"/>
                  <a:gd name="connsiteY0" fmla="*/ 3074988 h 3236222"/>
                  <a:gd name="connsiteX1" fmla="*/ 41731 w 2428690"/>
                  <a:gd name="connsiteY1" fmla="*/ 1654148 h 3236222"/>
                  <a:gd name="connsiteX2" fmla="*/ 128480 w 2428690"/>
                  <a:gd name="connsiteY2" fmla="*/ 227373 h 3236222"/>
                  <a:gd name="connsiteX3" fmla="*/ 1273895 w 2428690"/>
                  <a:gd name="connsiteY3" fmla="*/ 86255 h 3236222"/>
                  <a:gd name="connsiteX4" fmla="*/ 1965782 w 2428690"/>
                  <a:gd name="connsiteY4" fmla="*/ 1006449 h 3236222"/>
                  <a:gd name="connsiteX5" fmla="*/ 2342513 w 2428690"/>
                  <a:gd name="connsiteY5" fmla="*/ 2971972 h 3236222"/>
                  <a:gd name="connsiteX6" fmla="*/ 390647 w 2428690"/>
                  <a:gd name="connsiteY6" fmla="*/ 3074988 h 3236222"/>
                  <a:gd name="connsiteX0" fmla="*/ 390647 w 2439691"/>
                  <a:gd name="connsiteY0" fmla="*/ 3074988 h 3206053"/>
                  <a:gd name="connsiteX1" fmla="*/ 41731 w 2439691"/>
                  <a:gd name="connsiteY1" fmla="*/ 1654148 h 3206053"/>
                  <a:gd name="connsiteX2" fmla="*/ 128480 w 2439691"/>
                  <a:gd name="connsiteY2" fmla="*/ 227373 h 3206053"/>
                  <a:gd name="connsiteX3" fmla="*/ 1273895 w 2439691"/>
                  <a:gd name="connsiteY3" fmla="*/ 86255 h 3206053"/>
                  <a:gd name="connsiteX4" fmla="*/ 1965782 w 2439691"/>
                  <a:gd name="connsiteY4" fmla="*/ 1006449 h 3206053"/>
                  <a:gd name="connsiteX5" fmla="*/ 2355213 w 2439691"/>
                  <a:gd name="connsiteY5" fmla="*/ 2908472 h 3206053"/>
                  <a:gd name="connsiteX6" fmla="*/ 390647 w 2439691"/>
                  <a:gd name="connsiteY6" fmla="*/ 3074988 h 3206053"/>
                  <a:gd name="connsiteX0" fmla="*/ 385056 w 2434100"/>
                  <a:gd name="connsiteY0" fmla="*/ 3083979 h 3215044"/>
                  <a:gd name="connsiteX1" fmla="*/ 36140 w 2434100"/>
                  <a:gd name="connsiteY1" fmla="*/ 1663139 h 3215044"/>
                  <a:gd name="connsiteX2" fmla="*/ 122889 w 2434100"/>
                  <a:gd name="connsiteY2" fmla="*/ 236364 h 3215044"/>
                  <a:gd name="connsiteX3" fmla="*/ 1179404 w 2434100"/>
                  <a:gd name="connsiteY3" fmla="*/ 82546 h 3215044"/>
                  <a:gd name="connsiteX4" fmla="*/ 1960191 w 2434100"/>
                  <a:gd name="connsiteY4" fmla="*/ 1015440 h 3215044"/>
                  <a:gd name="connsiteX5" fmla="*/ 2349622 w 2434100"/>
                  <a:gd name="connsiteY5" fmla="*/ 2917463 h 3215044"/>
                  <a:gd name="connsiteX6" fmla="*/ 385056 w 2434100"/>
                  <a:gd name="connsiteY6" fmla="*/ 3083979 h 3215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34100" h="3215044">
                    <a:moveTo>
                      <a:pt x="385056" y="3083979"/>
                    </a:moveTo>
                    <a:cubicBezTo>
                      <a:pt x="-524" y="2874925"/>
                      <a:pt x="57609" y="2107050"/>
                      <a:pt x="36140" y="1663139"/>
                    </a:cubicBezTo>
                    <a:cubicBezTo>
                      <a:pt x="14671" y="1219228"/>
                      <a:pt x="-67655" y="499796"/>
                      <a:pt x="122889" y="236364"/>
                    </a:cubicBezTo>
                    <a:cubicBezTo>
                      <a:pt x="313433" y="-27068"/>
                      <a:pt x="860487" y="-57883"/>
                      <a:pt x="1179404" y="82546"/>
                    </a:cubicBezTo>
                    <a:cubicBezTo>
                      <a:pt x="1498321" y="222975"/>
                      <a:pt x="1719646" y="585287"/>
                      <a:pt x="1960191" y="1015440"/>
                    </a:cubicBezTo>
                    <a:cubicBezTo>
                      <a:pt x="2200736" y="1445593"/>
                      <a:pt x="2612144" y="2572707"/>
                      <a:pt x="2349622" y="2917463"/>
                    </a:cubicBezTo>
                    <a:cubicBezTo>
                      <a:pt x="2087100" y="3262219"/>
                      <a:pt x="770636" y="3293033"/>
                      <a:pt x="385056" y="308397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3" name="Oval 5"/>
              <p:cNvSpPr/>
              <p:nvPr/>
            </p:nvSpPr>
            <p:spPr>
              <a:xfrm>
                <a:off x="16349554" y="2257877"/>
                <a:ext cx="2592491" cy="3164638"/>
              </a:xfrm>
              <a:custGeom>
                <a:avLst/>
                <a:gdLst>
                  <a:gd name="connsiteX0" fmla="*/ 0 w 2063750"/>
                  <a:gd name="connsiteY0" fmla="*/ 656966 h 1313931"/>
                  <a:gd name="connsiteX1" fmla="*/ 1031875 w 2063750"/>
                  <a:gd name="connsiteY1" fmla="*/ 0 h 1313931"/>
                  <a:gd name="connsiteX2" fmla="*/ 2063750 w 2063750"/>
                  <a:gd name="connsiteY2" fmla="*/ 656966 h 1313931"/>
                  <a:gd name="connsiteX3" fmla="*/ 1031875 w 2063750"/>
                  <a:gd name="connsiteY3" fmla="*/ 1313932 h 1313931"/>
                  <a:gd name="connsiteX4" fmla="*/ 0 w 2063750"/>
                  <a:gd name="connsiteY4" fmla="*/ 656966 h 1313931"/>
                  <a:gd name="connsiteX0" fmla="*/ 0 w 2286000"/>
                  <a:gd name="connsiteY0" fmla="*/ 300791 h 1365821"/>
                  <a:gd name="connsiteX1" fmla="*/ 1254125 w 2286000"/>
                  <a:gd name="connsiteY1" fmla="*/ 43875 h 1365821"/>
                  <a:gd name="connsiteX2" fmla="*/ 2286000 w 2286000"/>
                  <a:gd name="connsiteY2" fmla="*/ 700841 h 1365821"/>
                  <a:gd name="connsiteX3" fmla="*/ 1254125 w 2286000"/>
                  <a:gd name="connsiteY3" fmla="*/ 1357807 h 1365821"/>
                  <a:gd name="connsiteX4" fmla="*/ 0 w 2286000"/>
                  <a:gd name="connsiteY4" fmla="*/ 300791 h 1365821"/>
                  <a:gd name="connsiteX0" fmla="*/ 24224 w 2310224"/>
                  <a:gd name="connsiteY0" fmla="*/ 300791 h 1362323"/>
                  <a:gd name="connsiteX1" fmla="*/ 1278349 w 2310224"/>
                  <a:gd name="connsiteY1" fmla="*/ 43875 h 1362323"/>
                  <a:gd name="connsiteX2" fmla="*/ 2310224 w 2310224"/>
                  <a:gd name="connsiteY2" fmla="*/ 700841 h 1362323"/>
                  <a:gd name="connsiteX3" fmla="*/ 1278349 w 2310224"/>
                  <a:gd name="connsiteY3" fmla="*/ 1357807 h 1362323"/>
                  <a:gd name="connsiteX4" fmla="*/ 513174 w 2310224"/>
                  <a:gd name="connsiteY4" fmla="*/ 956282 h 1362323"/>
                  <a:gd name="connsiteX5" fmla="*/ 24224 w 2310224"/>
                  <a:gd name="connsiteY5" fmla="*/ 300791 h 1362323"/>
                  <a:gd name="connsiteX0" fmla="*/ 55817 w 2341817"/>
                  <a:gd name="connsiteY0" fmla="*/ 273140 h 1345071"/>
                  <a:gd name="connsiteX1" fmla="*/ 1309942 w 2341817"/>
                  <a:gd name="connsiteY1" fmla="*/ 16224 h 1345071"/>
                  <a:gd name="connsiteX2" fmla="*/ 2341817 w 2341817"/>
                  <a:gd name="connsiteY2" fmla="*/ 673190 h 1345071"/>
                  <a:gd name="connsiteX3" fmla="*/ 1309942 w 2341817"/>
                  <a:gd name="connsiteY3" fmla="*/ 1330156 h 1345071"/>
                  <a:gd name="connsiteX4" fmla="*/ 328867 w 2341817"/>
                  <a:gd name="connsiteY4" fmla="*/ 1061981 h 1345071"/>
                  <a:gd name="connsiteX5" fmla="*/ 55817 w 2341817"/>
                  <a:gd name="connsiteY5" fmla="*/ 273140 h 1345071"/>
                  <a:gd name="connsiteX0" fmla="*/ 55817 w 2341817"/>
                  <a:gd name="connsiteY0" fmla="*/ 273140 h 1345071"/>
                  <a:gd name="connsiteX1" fmla="*/ 1309942 w 2341817"/>
                  <a:gd name="connsiteY1" fmla="*/ 16224 h 1345071"/>
                  <a:gd name="connsiteX2" fmla="*/ 2341817 w 2341817"/>
                  <a:gd name="connsiteY2" fmla="*/ 673190 h 1345071"/>
                  <a:gd name="connsiteX3" fmla="*/ 1309942 w 2341817"/>
                  <a:gd name="connsiteY3" fmla="*/ 1330156 h 1345071"/>
                  <a:gd name="connsiteX4" fmla="*/ 328867 w 2341817"/>
                  <a:gd name="connsiteY4" fmla="*/ 1061981 h 1345071"/>
                  <a:gd name="connsiteX5" fmla="*/ 55817 w 2341817"/>
                  <a:gd name="connsiteY5" fmla="*/ 273140 h 1345071"/>
                  <a:gd name="connsiteX0" fmla="*/ 55817 w 2341817"/>
                  <a:gd name="connsiteY0" fmla="*/ 445597 h 1517528"/>
                  <a:gd name="connsiteX1" fmla="*/ 1309942 w 2341817"/>
                  <a:gd name="connsiteY1" fmla="*/ 188681 h 1517528"/>
                  <a:gd name="connsiteX2" fmla="*/ 2341817 w 2341817"/>
                  <a:gd name="connsiteY2" fmla="*/ 845647 h 1517528"/>
                  <a:gd name="connsiteX3" fmla="*/ 1309942 w 2341817"/>
                  <a:gd name="connsiteY3" fmla="*/ 1502613 h 1517528"/>
                  <a:gd name="connsiteX4" fmla="*/ 328867 w 2341817"/>
                  <a:gd name="connsiteY4" fmla="*/ 1234438 h 1517528"/>
                  <a:gd name="connsiteX5" fmla="*/ 55817 w 2341817"/>
                  <a:gd name="connsiteY5" fmla="*/ 445597 h 1517528"/>
                  <a:gd name="connsiteX0" fmla="*/ 55817 w 2376393"/>
                  <a:gd name="connsiteY0" fmla="*/ 293725 h 1365656"/>
                  <a:gd name="connsiteX1" fmla="*/ 1309942 w 2376393"/>
                  <a:gd name="connsiteY1" fmla="*/ 36809 h 1365656"/>
                  <a:gd name="connsiteX2" fmla="*/ 2056068 w 2376393"/>
                  <a:gd name="connsiteY2" fmla="*/ 72915 h 1365656"/>
                  <a:gd name="connsiteX3" fmla="*/ 2341817 w 2376393"/>
                  <a:gd name="connsiteY3" fmla="*/ 693775 h 1365656"/>
                  <a:gd name="connsiteX4" fmla="*/ 1309942 w 2376393"/>
                  <a:gd name="connsiteY4" fmla="*/ 1350741 h 1365656"/>
                  <a:gd name="connsiteX5" fmla="*/ 328867 w 2376393"/>
                  <a:gd name="connsiteY5" fmla="*/ 1082566 h 1365656"/>
                  <a:gd name="connsiteX6" fmla="*/ 55817 w 2376393"/>
                  <a:gd name="connsiteY6" fmla="*/ 293725 h 1365656"/>
                  <a:gd name="connsiteX0" fmla="*/ 55817 w 2630803"/>
                  <a:gd name="connsiteY0" fmla="*/ 2118428 h 3190359"/>
                  <a:gd name="connsiteX1" fmla="*/ 1309942 w 2630803"/>
                  <a:gd name="connsiteY1" fmla="*/ 1861512 h 3190359"/>
                  <a:gd name="connsiteX2" fmla="*/ 2576768 w 2630803"/>
                  <a:gd name="connsiteY2" fmla="*/ 5318 h 3190359"/>
                  <a:gd name="connsiteX3" fmla="*/ 2341817 w 2630803"/>
                  <a:gd name="connsiteY3" fmla="*/ 2518478 h 3190359"/>
                  <a:gd name="connsiteX4" fmla="*/ 1309942 w 2630803"/>
                  <a:gd name="connsiteY4" fmla="*/ 3175444 h 3190359"/>
                  <a:gd name="connsiteX5" fmla="*/ 328867 w 2630803"/>
                  <a:gd name="connsiteY5" fmla="*/ 2907269 h 3190359"/>
                  <a:gd name="connsiteX6" fmla="*/ 55817 w 2630803"/>
                  <a:gd name="connsiteY6" fmla="*/ 2118428 h 3190359"/>
                  <a:gd name="connsiteX0" fmla="*/ 55817 w 2688298"/>
                  <a:gd name="connsiteY0" fmla="*/ 2118428 h 3190359"/>
                  <a:gd name="connsiteX1" fmla="*/ 1309942 w 2688298"/>
                  <a:gd name="connsiteY1" fmla="*/ 1861512 h 3190359"/>
                  <a:gd name="connsiteX2" fmla="*/ 2576768 w 2688298"/>
                  <a:gd name="connsiteY2" fmla="*/ 5318 h 3190359"/>
                  <a:gd name="connsiteX3" fmla="*/ 2341817 w 2688298"/>
                  <a:gd name="connsiteY3" fmla="*/ 2518478 h 3190359"/>
                  <a:gd name="connsiteX4" fmla="*/ 1309942 w 2688298"/>
                  <a:gd name="connsiteY4" fmla="*/ 3175444 h 3190359"/>
                  <a:gd name="connsiteX5" fmla="*/ 328867 w 2688298"/>
                  <a:gd name="connsiteY5" fmla="*/ 2907269 h 3190359"/>
                  <a:gd name="connsiteX6" fmla="*/ 55817 w 2688298"/>
                  <a:gd name="connsiteY6" fmla="*/ 2118428 h 3190359"/>
                  <a:gd name="connsiteX0" fmla="*/ 55817 w 2642717"/>
                  <a:gd name="connsiteY0" fmla="*/ 2295800 h 3367731"/>
                  <a:gd name="connsiteX1" fmla="*/ 1309942 w 2642717"/>
                  <a:gd name="connsiteY1" fmla="*/ 2038884 h 3367731"/>
                  <a:gd name="connsiteX2" fmla="*/ 2500568 w 2642717"/>
                  <a:gd name="connsiteY2" fmla="*/ 4890 h 3367731"/>
                  <a:gd name="connsiteX3" fmla="*/ 2341817 w 2642717"/>
                  <a:gd name="connsiteY3" fmla="*/ 2695850 h 3367731"/>
                  <a:gd name="connsiteX4" fmla="*/ 1309942 w 2642717"/>
                  <a:gd name="connsiteY4" fmla="*/ 3352816 h 3367731"/>
                  <a:gd name="connsiteX5" fmla="*/ 328867 w 2642717"/>
                  <a:gd name="connsiteY5" fmla="*/ 3084641 h 3367731"/>
                  <a:gd name="connsiteX6" fmla="*/ 55817 w 2642717"/>
                  <a:gd name="connsiteY6" fmla="*/ 2295800 h 3367731"/>
                  <a:gd name="connsiteX0" fmla="*/ 55817 w 2642717"/>
                  <a:gd name="connsiteY0" fmla="*/ 2290910 h 3362841"/>
                  <a:gd name="connsiteX1" fmla="*/ 1309942 w 2642717"/>
                  <a:gd name="connsiteY1" fmla="*/ 2033994 h 3362841"/>
                  <a:gd name="connsiteX2" fmla="*/ 2500568 w 2642717"/>
                  <a:gd name="connsiteY2" fmla="*/ 0 h 3362841"/>
                  <a:gd name="connsiteX3" fmla="*/ 2341817 w 2642717"/>
                  <a:gd name="connsiteY3" fmla="*/ 2690960 h 3362841"/>
                  <a:gd name="connsiteX4" fmla="*/ 1309942 w 2642717"/>
                  <a:gd name="connsiteY4" fmla="*/ 3347926 h 3362841"/>
                  <a:gd name="connsiteX5" fmla="*/ 328867 w 2642717"/>
                  <a:gd name="connsiteY5" fmla="*/ 3079751 h 3362841"/>
                  <a:gd name="connsiteX6" fmla="*/ 55817 w 2642717"/>
                  <a:gd name="connsiteY6" fmla="*/ 2290910 h 3362841"/>
                  <a:gd name="connsiteX0" fmla="*/ 55817 w 2642717"/>
                  <a:gd name="connsiteY0" fmla="*/ 2290910 h 3362841"/>
                  <a:gd name="connsiteX1" fmla="*/ 1309942 w 2642717"/>
                  <a:gd name="connsiteY1" fmla="*/ 2033994 h 3362841"/>
                  <a:gd name="connsiteX2" fmla="*/ 2500568 w 2642717"/>
                  <a:gd name="connsiteY2" fmla="*/ 0 h 3362841"/>
                  <a:gd name="connsiteX3" fmla="*/ 2341817 w 2642717"/>
                  <a:gd name="connsiteY3" fmla="*/ 2690960 h 3362841"/>
                  <a:gd name="connsiteX4" fmla="*/ 1309942 w 2642717"/>
                  <a:gd name="connsiteY4" fmla="*/ 3347926 h 3362841"/>
                  <a:gd name="connsiteX5" fmla="*/ 328867 w 2642717"/>
                  <a:gd name="connsiteY5" fmla="*/ 3079751 h 3362841"/>
                  <a:gd name="connsiteX6" fmla="*/ 55817 w 2642717"/>
                  <a:gd name="connsiteY6" fmla="*/ 2290910 h 3362841"/>
                  <a:gd name="connsiteX0" fmla="*/ 55817 w 2642717"/>
                  <a:gd name="connsiteY0" fmla="*/ 2290910 h 3362841"/>
                  <a:gd name="connsiteX1" fmla="*/ 1309942 w 2642717"/>
                  <a:gd name="connsiteY1" fmla="*/ 2033994 h 3362841"/>
                  <a:gd name="connsiteX2" fmla="*/ 2500568 w 2642717"/>
                  <a:gd name="connsiteY2" fmla="*/ 0 h 3362841"/>
                  <a:gd name="connsiteX3" fmla="*/ 2341817 w 2642717"/>
                  <a:gd name="connsiteY3" fmla="*/ 2690960 h 3362841"/>
                  <a:gd name="connsiteX4" fmla="*/ 1309942 w 2642717"/>
                  <a:gd name="connsiteY4" fmla="*/ 3347926 h 3362841"/>
                  <a:gd name="connsiteX5" fmla="*/ 328867 w 2642717"/>
                  <a:gd name="connsiteY5" fmla="*/ 3079751 h 3362841"/>
                  <a:gd name="connsiteX6" fmla="*/ 55817 w 2642717"/>
                  <a:gd name="connsiteY6" fmla="*/ 2290910 h 3362841"/>
                  <a:gd name="connsiteX0" fmla="*/ 55817 w 2642717"/>
                  <a:gd name="connsiteY0" fmla="*/ 2290910 h 3362841"/>
                  <a:gd name="connsiteX1" fmla="*/ 1309942 w 2642717"/>
                  <a:gd name="connsiteY1" fmla="*/ 2033994 h 3362841"/>
                  <a:gd name="connsiteX2" fmla="*/ 2500568 w 2642717"/>
                  <a:gd name="connsiteY2" fmla="*/ 0 h 3362841"/>
                  <a:gd name="connsiteX3" fmla="*/ 2341817 w 2642717"/>
                  <a:gd name="connsiteY3" fmla="*/ 2690960 h 3362841"/>
                  <a:gd name="connsiteX4" fmla="*/ 1309942 w 2642717"/>
                  <a:gd name="connsiteY4" fmla="*/ 3347926 h 3362841"/>
                  <a:gd name="connsiteX5" fmla="*/ 328867 w 2642717"/>
                  <a:gd name="connsiteY5" fmla="*/ 3079751 h 3362841"/>
                  <a:gd name="connsiteX6" fmla="*/ 55817 w 2642717"/>
                  <a:gd name="connsiteY6" fmla="*/ 2290910 h 3362841"/>
                  <a:gd name="connsiteX0" fmla="*/ 63323 w 2650223"/>
                  <a:gd name="connsiteY0" fmla="*/ 2290910 h 3362841"/>
                  <a:gd name="connsiteX1" fmla="*/ 1425398 w 2650223"/>
                  <a:gd name="connsiteY1" fmla="*/ 2053044 h 3362841"/>
                  <a:gd name="connsiteX2" fmla="*/ 2508074 w 2650223"/>
                  <a:gd name="connsiteY2" fmla="*/ 0 h 3362841"/>
                  <a:gd name="connsiteX3" fmla="*/ 2349323 w 2650223"/>
                  <a:gd name="connsiteY3" fmla="*/ 2690960 h 3362841"/>
                  <a:gd name="connsiteX4" fmla="*/ 1317448 w 2650223"/>
                  <a:gd name="connsiteY4" fmla="*/ 3347926 h 3362841"/>
                  <a:gd name="connsiteX5" fmla="*/ 336373 w 2650223"/>
                  <a:gd name="connsiteY5" fmla="*/ 3079751 h 3362841"/>
                  <a:gd name="connsiteX6" fmla="*/ 63323 w 2650223"/>
                  <a:gd name="connsiteY6" fmla="*/ 2290910 h 3362841"/>
                  <a:gd name="connsiteX0" fmla="*/ 63323 w 2628955"/>
                  <a:gd name="connsiteY0" fmla="*/ 2290910 h 3371397"/>
                  <a:gd name="connsiteX1" fmla="*/ 1425398 w 2628955"/>
                  <a:gd name="connsiteY1" fmla="*/ 2053044 h 3371397"/>
                  <a:gd name="connsiteX2" fmla="*/ 2508074 w 2628955"/>
                  <a:gd name="connsiteY2" fmla="*/ 0 h 3371397"/>
                  <a:gd name="connsiteX3" fmla="*/ 2298523 w 2628955"/>
                  <a:gd name="connsiteY3" fmla="*/ 2544910 h 3371397"/>
                  <a:gd name="connsiteX4" fmla="*/ 1317448 w 2628955"/>
                  <a:gd name="connsiteY4" fmla="*/ 3347926 h 3371397"/>
                  <a:gd name="connsiteX5" fmla="*/ 336373 w 2628955"/>
                  <a:gd name="connsiteY5" fmla="*/ 3079751 h 3371397"/>
                  <a:gd name="connsiteX6" fmla="*/ 63323 w 2628955"/>
                  <a:gd name="connsiteY6" fmla="*/ 2290910 h 3371397"/>
                  <a:gd name="connsiteX0" fmla="*/ 63323 w 2572709"/>
                  <a:gd name="connsiteY0" fmla="*/ 2290910 h 3371397"/>
                  <a:gd name="connsiteX1" fmla="*/ 1425398 w 2572709"/>
                  <a:gd name="connsiteY1" fmla="*/ 2053044 h 3371397"/>
                  <a:gd name="connsiteX2" fmla="*/ 2508074 w 2572709"/>
                  <a:gd name="connsiteY2" fmla="*/ 0 h 3371397"/>
                  <a:gd name="connsiteX3" fmla="*/ 2298523 w 2572709"/>
                  <a:gd name="connsiteY3" fmla="*/ 2544910 h 3371397"/>
                  <a:gd name="connsiteX4" fmla="*/ 1317448 w 2572709"/>
                  <a:gd name="connsiteY4" fmla="*/ 3347926 h 3371397"/>
                  <a:gd name="connsiteX5" fmla="*/ 336373 w 2572709"/>
                  <a:gd name="connsiteY5" fmla="*/ 3079751 h 3371397"/>
                  <a:gd name="connsiteX6" fmla="*/ 63323 w 2572709"/>
                  <a:gd name="connsiteY6" fmla="*/ 2290910 h 3371397"/>
                  <a:gd name="connsiteX0" fmla="*/ 63323 w 2572709"/>
                  <a:gd name="connsiteY0" fmla="*/ 2290910 h 3419383"/>
                  <a:gd name="connsiteX1" fmla="*/ 1425398 w 2572709"/>
                  <a:gd name="connsiteY1" fmla="*/ 2053044 h 3419383"/>
                  <a:gd name="connsiteX2" fmla="*/ 2508074 w 2572709"/>
                  <a:gd name="connsiteY2" fmla="*/ 0 h 3419383"/>
                  <a:gd name="connsiteX3" fmla="*/ 2298523 w 2572709"/>
                  <a:gd name="connsiteY3" fmla="*/ 2544910 h 3419383"/>
                  <a:gd name="connsiteX4" fmla="*/ 1317448 w 2572709"/>
                  <a:gd name="connsiteY4" fmla="*/ 3347926 h 3419383"/>
                  <a:gd name="connsiteX5" fmla="*/ 336373 w 2572709"/>
                  <a:gd name="connsiteY5" fmla="*/ 3079751 h 3419383"/>
                  <a:gd name="connsiteX6" fmla="*/ 63323 w 2572709"/>
                  <a:gd name="connsiteY6" fmla="*/ 2290910 h 3419383"/>
                  <a:gd name="connsiteX0" fmla="*/ 63323 w 2572709"/>
                  <a:gd name="connsiteY0" fmla="*/ 2290910 h 3271576"/>
                  <a:gd name="connsiteX1" fmla="*/ 1425398 w 2572709"/>
                  <a:gd name="connsiteY1" fmla="*/ 2053044 h 3271576"/>
                  <a:gd name="connsiteX2" fmla="*/ 2508074 w 2572709"/>
                  <a:gd name="connsiteY2" fmla="*/ 0 h 3271576"/>
                  <a:gd name="connsiteX3" fmla="*/ 2298523 w 2572709"/>
                  <a:gd name="connsiteY3" fmla="*/ 2544910 h 3271576"/>
                  <a:gd name="connsiteX4" fmla="*/ 1133298 w 2572709"/>
                  <a:gd name="connsiteY4" fmla="*/ 3157426 h 3271576"/>
                  <a:gd name="connsiteX5" fmla="*/ 336373 w 2572709"/>
                  <a:gd name="connsiteY5" fmla="*/ 3079751 h 3271576"/>
                  <a:gd name="connsiteX6" fmla="*/ 63323 w 2572709"/>
                  <a:gd name="connsiteY6" fmla="*/ 2290910 h 3271576"/>
                  <a:gd name="connsiteX0" fmla="*/ 134628 w 2644014"/>
                  <a:gd name="connsiteY0" fmla="*/ 2290910 h 3173097"/>
                  <a:gd name="connsiteX1" fmla="*/ 1496703 w 2644014"/>
                  <a:gd name="connsiteY1" fmla="*/ 2053044 h 3173097"/>
                  <a:gd name="connsiteX2" fmla="*/ 2579379 w 2644014"/>
                  <a:gd name="connsiteY2" fmla="*/ 0 h 3173097"/>
                  <a:gd name="connsiteX3" fmla="*/ 2369828 w 2644014"/>
                  <a:gd name="connsiteY3" fmla="*/ 2544910 h 3173097"/>
                  <a:gd name="connsiteX4" fmla="*/ 1204603 w 2644014"/>
                  <a:gd name="connsiteY4" fmla="*/ 3157426 h 3173097"/>
                  <a:gd name="connsiteX5" fmla="*/ 191778 w 2644014"/>
                  <a:gd name="connsiteY5" fmla="*/ 2914651 h 3173097"/>
                  <a:gd name="connsiteX6" fmla="*/ 134628 w 2644014"/>
                  <a:gd name="connsiteY6" fmla="*/ 2290910 h 3173097"/>
                  <a:gd name="connsiteX0" fmla="*/ 134628 w 2644014"/>
                  <a:gd name="connsiteY0" fmla="*/ 2290910 h 3155716"/>
                  <a:gd name="connsiteX1" fmla="*/ 1496703 w 2644014"/>
                  <a:gd name="connsiteY1" fmla="*/ 2053044 h 3155716"/>
                  <a:gd name="connsiteX2" fmla="*/ 2579379 w 2644014"/>
                  <a:gd name="connsiteY2" fmla="*/ 0 h 3155716"/>
                  <a:gd name="connsiteX3" fmla="*/ 2369828 w 2644014"/>
                  <a:gd name="connsiteY3" fmla="*/ 2544910 h 3155716"/>
                  <a:gd name="connsiteX4" fmla="*/ 1071253 w 2644014"/>
                  <a:gd name="connsiteY4" fmla="*/ 3138376 h 3155716"/>
                  <a:gd name="connsiteX5" fmla="*/ 191778 w 2644014"/>
                  <a:gd name="connsiteY5" fmla="*/ 2914651 h 3155716"/>
                  <a:gd name="connsiteX6" fmla="*/ 134628 w 2644014"/>
                  <a:gd name="connsiteY6" fmla="*/ 2290910 h 3155716"/>
                  <a:gd name="connsiteX0" fmla="*/ 134628 w 2625434"/>
                  <a:gd name="connsiteY0" fmla="*/ 2290910 h 3160982"/>
                  <a:gd name="connsiteX1" fmla="*/ 1496703 w 2625434"/>
                  <a:gd name="connsiteY1" fmla="*/ 2053044 h 3160982"/>
                  <a:gd name="connsiteX2" fmla="*/ 2579379 w 2625434"/>
                  <a:gd name="connsiteY2" fmla="*/ 0 h 3160982"/>
                  <a:gd name="connsiteX3" fmla="*/ 2223778 w 2625434"/>
                  <a:gd name="connsiteY3" fmla="*/ 2462360 h 3160982"/>
                  <a:gd name="connsiteX4" fmla="*/ 1071253 w 2625434"/>
                  <a:gd name="connsiteY4" fmla="*/ 3138376 h 3160982"/>
                  <a:gd name="connsiteX5" fmla="*/ 191778 w 2625434"/>
                  <a:gd name="connsiteY5" fmla="*/ 2914651 h 3160982"/>
                  <a:gd name="connsiteX6" fmla="*/ 134628 w 2625434"/>
                  <a:gd name="connsiteY6" fmla="*/ 2290910 h 3160982"/>
                  <a:gd name="connsiteX0" fmla="*/ 134628 w 2625434"/>
                  <a:gd name="connsiteY0" fmla="*/ 2290910 h 3160982"/>
                  <a:gd name="connsiteX1" fmla="*/ 1496703 w 2625434"/>
                  <a:gd name="connsiteY1" fmla="*/ 2053044 h 3160982"/>
                  <a:gd name="connsiteX2" fmla="*/ 2579379 w 2625434"/>
                  <a:gd name="connsiteY2" fmla="*/ 0 h 3160982"/>
                  <a:gd name="connsiteX3" fmla="*/ 2223778 w 2625434"/>
                  <a:gd name="connsiteY3" fmla="*/ 2462360 h 3160982"/>
                  <a:gd name="connsiteX4" fmla="*/ 1071253 w 2625434"/>
                  <a:gd name="connsiteY4" fmla="*/ 3138376 h 3160982"/>
                  <a:gd name="connsiteX5" fmla="*/ 191778 w 2625434"/>
                  <a:gd name="connsiteY5" fmla="*/ 2914651 h 3160982"/>
                  <a:gd name="connsiteX6" fmla="*/ 134628 w 2625434"/>
                  <a:gd name="connsiteY6" fmla="*/ 2290910 h 3160982"/>
                  <a:gd name="connsiteX0" fmla="*/ 134628 w 2612475"/>
                  <a:gd name="connsiteY0" fmla="*/ 2290910 h 3160982"/>
                  <a:gd name="connsiteX1" fmla="*/ 1496703 w 2612475"/>
                  <a:gd name="connsiteY1" fmla="*/ 2053044 h 3160982"/>
                  <a:gd name="connsiteX2" fmla="*/ 2579379 w 2612475"/>
                  <a:gd name="connsiteY2" fmla="*/ 0 h 3160982"/>
                  <a:gd name="connsiteX3" fmla="*/ 2223778 w 2612475"/>
                  <a:gd name="connsiteY3" fmla="*/ 2462360 h 3160982"/>
                  <a:gd name="connsiteX4" fmla="*/ 1071253 w 2612475"/>
                  <a:gd name="connsiteY4" fmla="*/ 3138376 h 3160982"/>
                  <a:gd name="connsiteX5" fmla="*/ 191778 w 2612475"/>
                  <a:gd name="connsiteY5" fmla="*/ 2914651 h 3160982"/>
                  <a:gd name="connsiteX6" fmla="*/ 134628 w 2612475"/>
                  <a:gd name="connsiteY6" fmla="*/ 2290910 h 3160982"/>
                  <a:gd name="connsiteX0" fmla="*/ 134628 w 2606343"/>
                  <a:gd name="connsiteY0" fmla="*/ 2290910 h 3151433"/>
                  <a:gd name="connsiteX1" fmla="*/ 1496703 w 2606343"/>
                  <a:gd name="connsiteY1" fmla="*/ 2053044 h 3151433"/>
                  <a:gd name="connsiteX2" fmla="*/ 2579379 w 2606343"/>
                  <a:gd name="connsiteY2" fmla="*/ 0 h 3151433"/>
                  <a:gd name="connsiteX3" fmla="*/ 2071378 w 2606343"/>
                  <a:gd name="connsiteY3" fmla="*/ 2614760 h 3151433"/>
                  <a:gd name="connsiteX4" fmla="*/ 1071253 w 2606343"/>
                  <a:gd name="connsiteY4" fmla="*/ 3138376 h 3151433"/>
                  <a:gd name="connsiteX5" fmla="*/ 191778 w 2606343"/>
                  <a:gd name="connsiteY5" fmla="*/ 2914651 h 3151433"/>
                  <a:gd name="connsiteX6" fmla="*/ 134628 w 2606343"/>
                  <a:gd name="connsiteY6" fmla="*/ 2290910 h 3151433"/>
                  <a:gd name="connsiteX0" fmla="*/ 134628 w 2615140"/>
                  <a:gd name="connsiteY0" fmla="*/ 2290910 h 3151433"/>
                  <a:gd name="connsiteX1" fmla="*/ 1496703 w 2615140"/>
                  <a:gd name="connsiteY1" fmla="*/ 2053044 h 3151433"/>
                  <a:gd name="connsiteX2" fmla="*/ 2579379 w 2615140"/>
                  <a:gd name="connsiteY2" fmla="*/ 0 h 3151433"/>
                  <a:gd name="connsiteX3" fmla="*/ 2071378 w 2615140"/>
                  <a:gd name="connsiteY3" fmla="*/ 2614760 h 3151433"/>
                  <a:gd name="connsiteX4" fmla="*/ 1071253 w 2615140"/>
                  <a:gd name="connsiteY4" fmla="*/ 3138376 h 3151433"/>
                  <a:gd name="connsiteX5" fmla="*/ 191778 w 2615140"/>
                  <a:gd name="connsiteY5" fmla="*/ 2914651 h 3151433"/>
                  <a:gd name="connsiteX6" fmla="*/ 134628 w 2615140"/>
                  <a:gd name="connsiteY6" fmla="*/ 2290910 h 3151433"/>
                  <a:gd name="connsiteX0" fmla="*/ 134628 w 2615140"/>
                  <a:gd name="connsiteY0" fmla="*/ 2290910 h 3151433"/>
                  <a:gd name="connsiteX1" fmla="*/ 1496703 w 2615140"/>
                  <a:gd name="connsiteY1" fmla="*/ 2053044 h 3151433"/>
                  <a:gd name="connsiteX2" fmla="*/ 2579379 w 2615140"/>
                  <a:gd name="connsiteY2" fmla="*/ 0 h 3151433"/>
                  <a:gd name="connsiteX3" fmla="*/ 2071378 w 2615140"/>
                  <a:gd name="connsiteY3" fmla="*/ 2614760 h 3151433"/>
                  <a:gd name="connsiteX4" fmla="*/ 1071253 w 2615140"/>
                  <a:gd name="connsiteY4" fmla="*/ 3138376 h 3151433"/>
                  <a:gd name="connsiteX5" fmla="*/ 191778 w 2615140"/>
                  <a:gd name="connsiteY5" fmla="*/ 2914651 h 3151433"/>
                  <a:gd name="connsiteX6" fmla="*/ 134628 w 2615140"/>
                  <a:gd name="connsiteY6" fmla="*/ 2290910 h 3151433"/>
                  <a:gd name="connsiteX0" fmla="*/ 134628 w 2617560"/>
                  <a:gd name="connsiteY0" fmla="*/ 2290910 h 3153486"/>
                  <a:gd name="connsiteX1" fmla="*/ 1496703 w 2617560"/>
                  <a:gd name="connsiteY1" fmla="*/ 2053044 h 3153486"/>
                  <a:gd name="connsiteX2" fmla="*/ 2579379 w 2617560"/>
                  <a:gd name="connsiteY2" fmla="*/ 0 h 3153486"/>
                  <a:gd name="connsiteX3" fmla="*/ 2111595 w 2617560"/>
                  <a:gd name="connsiteY3" fmla="*/ 2580893 h 3153486"/>
                  <a:gd name="connsiteX4" fmla="*/ 1071253 w 2617560"/>
                  <a:gd name="connsiteY4" fmla="*/ 3138376 h 3153486"/>
                  <a:gd name="connsiteX5" fmla="*/ 191778 w 2617560"/>
                  <a:gd name="connsiteY5" fmla="*/ 2914651 h 3153486"/>
                  <a:gd name="connsiteX6" fmla="*/ 134628 w 2617560"/>
                  <a:gd name="connsiteY6" fmla="*/ 2290910 h 3153486"/>
                  <a:gd name="connsiteX0" fmla="*/ 134628 w 2611356"/>
                  <a:gd name="connsiteY0" fmla="*/ 2290910 h 3153486"/>
                  <a:gd name="connsiteX1" fmla="*/ 1496703 w 2611356"/>
                  <a:gd name="connsiteY1" fmla="*/ 2053044 h 3153486"/>
                  <a:gd name="connsiteX2" fmla="*/ 2579379 w 2611356"/>
                  <a:gd name="connsiteY2" fmla="*/ 0 h 3153486"/>
                  <a:gd name="connsiteX3" fmla="*/ 2111595 w 2611356"/>
                  <a:gd name="connsiteY3" fmla="*/ 2580893 h 3153486"/>
                  <a:gd name="connsiteX4" fmla="*/ 1071253 w 2611356"/>
                  <a:gd name="connsiteY4" fmla="*/ 3138376 h 3153486"/>
                  <a:gd name="connsiteX5" fmla="*/ 191778 w 2611356"/>
                  <a:gd name="connsiteY5" fmla="*/ 2914651 h 3153486"/>
                  <a:gd name="connsiteX6" fmla="*/ 134628 w 2611356"/>
                  <a:gd name="connsiteY6" fmla="*/ 2290910 h 3153486"/>
                  <a:gd name="connsiteX0" fmla="*/ 134628 w 2606432"/>
                  <a:gd name="connsiteY0" fmla="*/ 2290910 h 3150052"/>
                  <a:gd name="connsiteX1" fmla="*/ 1496703 w 2606432"/>
                  <a:gd name="connsiteY1" fmla="*/ 2053044 h 3150052"/>
                  <a:gd name="connsiteX2" fmla="*/ 2579379 w 2606432"/>
                  <a:gd name="connsiteY2" fmla="*/ 0 h 3150052"/>
                  <a:gd name="connsiteX3" fmla="*/ 1984595 w 2606432"/>
                  <a:gd name="connsiteY3" fmla="*/ 2638043 h 3150052"/>
                  <a:gd name="connsiteX4" fmla="*/ 1071253 w 2606432"/>
                  <a:gd name="connsiteY4" fmla="*/ 3138376 h 3150052"/>
                  <a:gd name="connsiteX5" fmla="*/ 191778 w 2606432"/>
                  <a:gd name="connsiteY5" fmla="*/ 2914651 h 3150052"/>
                  <a:gd name="connsiteX6" fmla="*/ 134628 w 2606432"/>
                  <a:gd name="connsiteY6" fmla="*/ 2290910 h 3150052"/>
                  <a:gd name="connsiteX0" fmla="*/ 134628 w 2606432"/>
                  <a:gd name="connsiteY0" fmla="*/ 2290910 h 3150052"/>
                  <a:gd name="connsiteX1" fmla="*/ 1496703 w 2606432"/>
                  <a:gd name="connsiteY1" fmla="*/ 2053044 h 3150052"/>
                  <a:gd name="connsiteX2" fmla="*/ 2579379 w 2606432"/>
                  <a:gd name="connsiteY2" fmla="*/ 0 h 3150052"/>
                  <a:gd name="connsiteX3" fmla="*/ 1984595 w 2606432"/>
                  <a:gd name="connsiteY3" fmla="*/ 2638043 h 3150052"/>
                  <a:gd name="connsiteX4" fmla="*/ 1071253 w 2606432"/>
                  <a:gd name="connsiteY4" fmla="*/ 3138376 h 3150052"/>
                  <a:gd name="connsiteX5" fmla="*/ 191778 w 2606432"/>
                  <a:gd name="connsiteY5" fmla="*/ 2914651 h 3150052"/>
                  <a:gd name="connsiteX6" fmla="*/ 134628 w 2606432"/>
                  <a:gd name="connsiteY6" fmla="*/ 2290910 h 3150052"/>
                  <a:gd name="connsiteX0" fmla="*/ 134628 w 2613912"/>
                  <a:gd name="connsiteY0" fmla="*/ 2290910 h 3150052"/>
                  <a:gd name="connsiteX1" fmla="*/ 1496703 w 2613912"/>
                  <a:gd name="connsiteY1" fmla="*/ 2053044 h 3150052"/>
                  <a:gd name="connsiteX2" fmla="*/ 2579379 w 2613912"/>
                  <a:gd name="connsiteY2" fmla="*/ 0 h 3150052"/>
                  <a:gd name="connsiteX3" fmla="*/ 1984595 w 2613912"/>
                  <a:gd name="connsiteY3" fmla="*/ 2638043 h 3150052"/>
                  <a:gd name="connsiteX4" fmla="*/ 1071253 w 2613912"/>
                  <a:gd name="connsiteY4" fmla="*/ 3138376 h 3150052"/>
                  <a:gd name="connsiteX5" fmla="*/ 191778 w 2613912"/>
                  <a:gd name="connsiteY5" fmla="*/ 2914651 h 3150052"/>
                  <a:gd name="connsiteX6" fmla="*/ 134628 w 2613912"/>
                  <a:gd name="connsiteY6" fmla="*/ 2290910 h 3150052"/>
                  <a:gd name="connsiteX0" fmla="*/ 134628 w 2613912"/>
                  <a:gd name="connsiteY0" fmla="*/ 2290910 h 3150052"/>
                  <a:gd name="connsiteX1" fmla="*/ 1496703 w 2613912"/>
                  <a:gd name="connsiteY1" fmla="*/ 2053044 h 3150052"/>
                  <a:gd name="connsiteX2" fmla="*/ 2579379 w 2613912"/>
                  <a:gd name="connsiteY2" fmla="*/ 0 h 3150052"/>
                  <a:gd name="connsiteX3" fmla="*/ 1984595 w 2613912"/>
                  <a:gd name="connsiteY3" fmla="*/ 2638043 h 3150052"/>
                  <a:gd name="connsiteX4" fmla="*/ 1071253 w 2613912"/>
                  <a:gd name="connsiteY4" fmla="*/ 3138376 h 3150052"/>
                  <a:gd name="connsiteX5" fmla="*/ 191778 w 2613912"/>
                  <a:gd name="connsiteY5" fmla="*/ 2914651 h 3150052"/>
                  <a:gd name="connsiteX6" fmla="*/ 134628 w 2613912"/>
                  <a:gd name="connsiteY6" fmla="*/ 2290910 h 3150052"/>
                  <a:gd name="connsiteX0" fmla="*/ 134628 w 2614135"/>
                  <a:gd name="connsiteY0" fmla="*/ 2290910 h 3150551"/>
                  <a:gd name="connsiteX1" fmla="*/ 1496703 w 2614135"/>
                  <a:gd name="connsiteY1" fmla="*/ 2053044 h 3150551"/>
                  <a:gd name="connsiteX2" fmla="*/ 2579379 w 2614135"/>
                  <a:gd name="connsiteY2" fmla="*/ 0 h 3150551"/>
                  <a:gd name="connsiteX3" fmla="*/ 1988828 w 2614135"/>
                  <a:gd name="connsiteY3" fmla="*/ 2629576 h 3150551"/>
                  <a:gd name="connsiteX4" fmla="*/ 1071253 w 2614135"/>
                  <a:gd name="connsiteY4" fmla="*/ 3138376 h 3150551"/>
                  <a:gd name="connsiteX5" fmla="*/ 191778 w 2614135"/>
                  <a:gd name="connsiteY5" fmla="*/ 2914651 h 3150551"/>
                  <a:gd name="connsiteX6" fmla="*/ 134628 w 2614135"/>
                  <a:gd name="connsiteY6" fmla="*/ 2290910 h 3150551"/>
                  <a:gd name="connsiteX0" fmla="*/ 134628 w 2637367"/>
                  <a:gd name="connsiteY0" fmla="*/ 2302246 h 3161887"/>
                  <a:gd name="connsiteX1" fmla="*/ 1496703 w 2637367"/>
                  <a:gd name="connsiteY1" fmla="*/ 2064380 h 3161887"/>
                  <a:gd name="connsiteX2" fmla="*/ 2579379 w 2637367"/>
                  <a:gd name="connsiteY2" fmla="*/ 11336 h 3161887"/>
                  <a:gd name="connsiteX3" fmla="*/ 2437562 w 2637367"/>
                  <a:gd name="connsiteY3" fmla="*/ 1300388 h 3161887"/>
                  <a:gd name="connsiteX4" fmla="*/ 1988828 w 2637367"/>
                  <a:gd name="connsiteY4" fmla="*/ 2640912 h 3161887"/>
                  <a:gd name="connsiteX5" fmla="*/ 1071253 w 2637367"/>
                  <a:gd name="connsiteY5" fmla="*/ 3149712 h 3161887"/>
                  <a:gd name="connsiteX6" fmla="*/ 191778 w 2637367"/>
                  <a:gd name="connsiteY6" fmla="*/ 2925987 h 3161887"/>
                  <a:gd name="connsiteX7" fmla="*/ 134628 w 2637367"/>
                  <a:gd name="connsiteY7" fmla="*/ 2302246 h 3161887"/>
                  <a:gd name="connsiteX0" fmla="*/ 134628 w 2637367"/>
                  <a:gd name="connsiteY0" fmla="*/ 2302246 h 3161887"/>
                  <a:gd name="connsiteX1" fmla="*/ 1496703 w 2637367"/>
                  <a:gd name="connsiteY1" fmla="*/ 2064380 h 3161887"/>
                  <a:gd name="connsiteX2" fmla="*/ 2579379 w 2637367"/>
                  <a:gd name="connsiteY2" fmla="*/ 11336 h 3161887"/>
                  <a:gd name="connsiteX3" fmla="*/ 2437562 w 2637367"/>
                  <a:gd name="connsiteY3" fmla="*/ 1300388 h 3161887"/>
                  <a:gd name="connsiteX4" fmla="*/ 1988828 w 2637367"/>
                  <a:gd name="connsiteY4" fmla="*/ 2640912 h 3161887"/>
                  <a:gd name="connsiteX5" fmla="*/ 1071253 w 2637367"/>
                  <a:gd name="connsiteY5" fmla="*/ 3149712 h 3161887"/>
                  <a:gd name="connsiteX6" fmla="*/ 191778 w 2637367"/>
                  <a:gd name="connsiteY6" fmla="*/ 2925987 h 3161887"/>
                  <a:gd name="connsiteX7" fmla="*/ 134628 w 2637367"/>
                  <a:gd name="connsiteY7" fmla="*/ 2302246 h 3161887"/>
                  <a:gd name="connsiteX0" fmla="*/ 134628 w 2651737"/>
                  <a:gd name="connsiteY0" fmla="*/ 2300985 h 3160626"/>
                  <a:gd name="connsiteX1" fmla="*/ 1496703 w 2651737"/>
                  <a:gd name="connsiteY1" fmla="*/ 2063119 h 3160626"/>
                  <a:gd name="connsiteX2" fmla="*/ 2579379 w 2651737"/>
                  <a:gd name="connsiteY2" fmla="*/ 10075 h 3160626"/>
                  <a:gd name="connsiteX3" fmla="*/ 2505295 w 2651737"/>
                  <a:gd name="connsiteY3" fmla="*/ 1434594 h 3160626"/>
                  <a:gd name="connsiteX4" fmla="*/ 1988828 w 2651737"/>
                  <a:gd name="connsiteY4" fmla="*/ 2639651 h 3160626"/>
                  <a:gd name="connsiteX5" fmla="*/ 1071253 w 2651737"/>
                  <a:gd name="connsiteY5" fmla="*/ 3148451 h 3160626"/>
                  <a:gd name="connsiteX6" fmla="*/ 191778 w 2651737"/>
                  <a:gd name="connsiteY6" fmla="*/ 2924726 h 3160626"/>
                  <a:gd name="connsiteX7" fmla="*/ 134628 w 2651737"/>
                  <a:gd name="connsiteY7" fmla="*/ 2300985 h 3160626"/>
                  <a:gd name="connsiteX0" fmla="*/ 134628 w 2651737"/>
                  <a:gd name="connsiteY0" fmla="*/ 2300985 h 3081729"/>
                  <a:gd name="connsiteX1" fmla="*/ 1496703 w 2651737"/>
                  <a:gd name="connsiteY1" fmla="*/ 2063119 h 3081729"/>
                  <a:gd name="connsiteX2" fmla="*/ 2579379 w 2651737"/>
                  <a:gd name="connsiteY2" fmla="*/ 10075 h 3081729"/>
                  <a:gd name="connsiteX3" fmla="*/ 2505295 w 2651737"/>
                  <a:gd name="connsiteY3" fmla="*/ 1434594 h 3081729"/>
                  <a:gd name="connsiteX4" fmla="*/ 1988828 w 2651737"/>
                  <a:gd name="connsiteY4" fmla="*/ 2639651 h 3081729"/>
                  <a:gd name="connsiteX5" fmla="*/ 948486 w 2651737"/>
                  <a:gd name="connsiteY5" fmla="*/ 3055318 h 3081729"/>
                  <a:gd name="connsiteX6" fmla="*/ 191778 w 2651737"/>
                  <a:gd name="connsiteY6" fmla="*/ 2924726 h 3081729"/>
                  <a:gd name="connsiteX7" fmla="*/ 134628 w 2651737"/>
                  <a:gd name="connsiteY7" fmla="*/ 2300985 h 3081729"/>
                  <a:gd name="connsiteX0" fmla="*/ 134628 w 2651737"/>
                  <a:gd name="connsiteY0" fmla="*/ 2300985 h 3070753"/>
                  <a:gd name="connsiteX1" fmla="*/ 1496703 w 2651737"/>
                  <a:gd name="connsiteY1" fmla="*/ 2063119 h 3070753"/>
                  <a:gd name="connsiteX2" fmla="*/ 2579379 w 2651737"/>
                  <a:gd name="connsiteY2" fmla="*/ 10075 h 3070753"/>
                  <a:gd name="connsiteX3" fmla="*/ 2505295 w 2651737"/>
                  <a:gd name="connsiteY3" fmla="*/ 1434594 h 3070753"/>
                  <a:gd name="connsiteX4" fmla="*/ 1988828 w 2651737"/>
                  <a:gd name="connsiteY4" fmla="*/ 2639651 h 3070753"/>
                  <a:gd name="connsiteX5" fmla="*/ 948486 w 2651737"/>
                  <a:gd name="connsiteY5" fmla="*/ 3055318 h 3070753"/>
                  <a:gd name="connsiteX6" fmla="*/ 191778 w 2651737"/>
                  <a:gd name="connsiteY6" fmla="*/ 2924726 h 3070753"/>
                  <a:gd name="connsiteX7" fmla="*/ 134628 w 2651737"/>
                  <a:gd name="connsiteY7" fmla="*/ 2300985 h 3070753"/>
                  <a:gd name="connsiteX0" fmla="*/ 134628 w 2651737"/>
                  <a:gd name="connsiteY0" fmla="*/ 2300985 h 3072323"/>
                  <a:gd name="connsiteX1" fmla="*/ 1496703 w 2651737"/>
                  <a:gd name="connsiteY1" fmla="*/ 2063119 h 3072323"/>
                  <a:gd name="connsiteX2" fmla="*/ 2579379 w 2651737"/>
                  <a:gd name="connsiteY2" fmla="*/ 10075 h 3072323"/>
                  <a:gd name="connsiteX3" fmla="*/ 2505295 w 2651737"/>
                  <a:gd name="connsiteY3" fmla="*/ 1434594 h 3072323"/>
                  <a:gd name="connsiteX4" fmla="*/ 1988828 w 2651737"/>
                  <a:gd name="connsiteY4" fmla="*/ 2639651 h 3072323"/>
                  <a:gd name="connsiteX5" fmla="*/ 948486 w 2651737"/>
                  <a:gd name="connsiteY5" fmla="*/ 3055318 h 3072323"/>
                  <a:gd name="connsiteX6" fmla="*/ 191778 w 2651737"/>
                  <a:gd name="connsiteY6" fmla="*/ 2924726 h 3072323"/>
                  <a:gd name="connsiteX7" fmla="*/ 134628 w 2651737"/>
                  <a:gd name="connsiteY7" fmla="*/ 2300985 h 3072323"/>
                  <a:gd name="connsiteX0" fmla="*/ 134628 w 2651737"/>
                  <a:gd name="connsiteY0" fmla="*/ 2300985 h 3121952"/>
                  <a:gd name="connsiteX1" fmla="*/ 1496703 w 2651737"/>
                  <a:gd name="connsiteY1" fmla="*/ 2063119 h 3121952"/>
                  <a:gd name="connsiteX2" fmla="*/ 2579379 w 2651737"/>
                  <a:gd name="connsiteY2" fmla="*/ 10075 h 3121952"/>
                  <a:gd name="connsiteX3" fmla="*/ 2505295 w 2651737"/>
                  <a:gd name="connsiteY3" fmla="*/ 1434594 h 3121952"/>
                  <a:gd name="connsiteX4" fmla="*/ 1988828 w 2651737"/>
                  <a:gd name="connsiteY4" fmla="*/ 2639651 h 3121952"/>
                  <a:gd name="connsiteX5" fmla="*/ 986586 w 2651737"/>
                  <a:gd name="connsiteY5" fmla="*/ 3114585 h 3121952"/>
                  <a:gd name="connsiteX6" fmla="*/ 191778 w 2651737"/>
                  <a:gd name="connsiteY6" fmla="*/ 2924726 h 3121952"/>
                  <a:gd name="connsiteX7" fmla="*/ 134628 w 2651737"/>
                  <a:gd name="connsiteY7" fmla="*/ 2300985 h 3121952"/>
                  <a:gd name="connsiteX0" fmla="*/ 134628 w 2651737"/>
                  <a:gd name="connsiteY0" fmla="*/ 2300985 h 3140485"/>
                  <a:gd name="connsiteX1" fmla="*/ 1496703 w 2651737"/>
                  <a:gd name="connsiteY1" fmla="*/ 2063119 h 3140485"/>
                  <a:gd name="connsiteX2" fmla="*/ 2579379 w 2651737"/>
                  <a:gd name="connsiteY2" fmla="*/ 10075 h 3140485"/>
                  <a:gd name="connsiteX3" fmla="*/ 2505295 w 2651737"/>
                  <a:gd name="connsiteY3" fmla="*/ 1434594 h 3140485"/>
                  <a:gd name="connsiteX4" fmla="*/ 1988828 w 2651737"/>
                  <a:gd name="connsiteY4" fmla="*/ 2639651 h 3140485"/>
                  <a:gd name="connsiteX5" fmla="*/ 986586 w 2651737"/>
                  <a:gd name="connsiteY5" fmla="*/ 3114585 h 3140485"/>
                  <a:gd name="connsiteX6" fmla="*/ 191778 w 2651737"/>
                  <a:gd name="connsiteY6" fmla="*/ 2924726 h 3140485"/>
                  <a:gd name="connsiteX7" fmla="*/ 134628 w 2651737"/>
                  <a:gd name="connsiteY7" fmla="*/ 2300985 h 3140485"/>
                  <a:gd name="connsiteX0" fmla="*/ 134628 w 2651737"/>
                  <a:gd name="connsiteY0" fmla="*/ 2300985 h 3129812"/>
                  <a:gd name="connsiteX1" fmla="*/ 1496703 w 2651737"/>
                  <a:gd name="connsiteY1" fmla="*/ 2063119 h 3129812"/>
                  <a:gd name="connsiteX2" fmla="*/ 2579379 w 2651737"/>
                  <a:gd name="connsiteY2" fmla="*/ 10075 h 3129812"/>
                  <a:gd name="connsiteX3" fmla="*/ 2505295 w 2651737"/>
                  <a:gd name="connsiteY3" fmla="*/ 1434594 h 3129812"/>
                  <a:gd name="connsiteX4" fmla="*/ 2056561 w 2651737"/>
                  <a:gd name="connsiteY4" fmla="*/ 2643884 h 3129812"/>
                  <a:gd name="connsiteX5" fmla="*/ 986586 w 2651737"/>
                  <a:gd name="connsiteY5" fmla="*/ 3114585 h 3129812"/>
                  <a:gd name="connsiteX6" fmla="*/ 191778 w 2651737"/>
                  <a:gd name="connsiteY6" fmla="*/ 2924726 h 3129812"/>
                  <a:gd name="connsiteX7" fmla="*/ 134628 w 2651737"/>
                  <a:gd name="connsiteY7" fmla="*/ 2300985 h 3129812"/>
                  <a:gd name="connsiteX0" fmla="*/ 134628 w 2651737"/>
                  <a:gd name="connsiteY0" fmla="*/ 2300985 h 3129251"/>
                  <a:gd name="connsiteX1" fmla="*/ 1496703 w 2651737"/>
                  <a:gd name="connsiteY1" fmla="*/ 2063119 h 3129251"/>
                  <a:gd name="connsiteX2" fmla="*/ 2579379 w 2651737"/>
                  <a:gd name="connsiteY2" fmla="*/ 10075 h 3129251"/>
                  <a:gd name="connsiteX3" fmla="*/ 2505295 w 2651737"/>
                  <a:gd name="connsiteY3" fmla="*/ 1434594 h 3129251"/>
                  <a:gd name="connsiteX4" fmla="*/ 1908394 w 2651737"/>
                  <a:gd name="connsiteY4" fmla="*/ 2652351 h 3129251"/>
                  <a:gd name="connsiteX5" fmla="*/ 986586 w 2651737"/>
                  <a:gd name="connsiteY5" fmla="*/ 3114585 h 3129251"/>
                  <a:gd name="connsiteX6" fmla="*/ 191778 w 2651737"/>
                  <a:gd name="connsiteY6" fmla="*/ 2924726 h 3129251"/>
                  <a:gd name="connsiteX7" fmla="*/ 134628 w 2651737"/>
                  <a:gd name="connsiteY7" fmla="*/ 2300985 h 3129251"/>
                  <a:gd name="connsiteX0" fmla="*/ 134628 w 2651737"/>
                  <a:gd name="connsiteY0" fmla="*/ 2300985 h 3129251"/>
                  <a:gd name="connsiteX1" fmla="*/ 1496703 w 2651737"/>
                  <a:gd name="connsiteY1" fmla="*/ 2063119 h 3129251"/>
                  <a:gd name="connsiteX2" fmla="*/ 2579379 w 2651737"/>
                  <a:gd name="connsiteY2" fmla="*/ 10075 h 3129251"/>
                  <a:gd name="connsiteX3" fmla="*/ 2505295 w 2651737"/>
                  <a:gd name="connsiteY3" fmla="*/ 1434594 h 3129251"/>
                  <a:gd name="connsiteX4" fmla="*/ 1908394 w 2651737"/>
                  <a:gd name="connsiteY4" fmla="*/ 2652351 h 3129251"/>
                  <a:gd name="connsiteX5" fmla="*/ 986586 w 2651737"/>
                  <a:gd name="connsiteY5" fmla="*/ 3114585 h 3129251"/>
                  <a:gd name="connsiteX6" fmla="*/ 191778 w 2651737"/>
                  <a:gd name="connsiteY6" fmla="*/ 2924726 h 3129251"/>
                  <a:gd name="connsiteX7" fmla="*/ 134628 w 2651737"/>
                  <a:gd name="connsiteY7" fmla="*/ 2300985 h 3129251"/>
                  <a:gd name="connsiteX0" fmla="*/ 134628 w 2651737"/>
                  <a:gd name="connsiteY0" fmla="*/ 2300985 h 3129251"/>
                  <a:gd name="connsiteX1" fmla="*/ 1496703 w 2651737"/>
                  <a:gd name="connsiteY1" fmla="*/ 2063119 h 3129251"/>
                  <a:gd name="connsiteX2" fmla="*/ 2579379 w 2651737"/>
                  <a:gd name="connsiteY2" fmla="*/ 10075 h 3129251"/>
                  <a:gd name="connsiteX3" fmla="*/ 2505295 w 2651737"/>
                  <a:gd name="connsiteY3" fmla="*/ 1434594 h 3129251"/>
                  <a:gd name="connsiteX4" fmla="*/ 1908394 w 2651737"/>
                  <a:gd name="connsiteY4" fmla="*/ 2652351 h 3129251"/>
                  <a:gd name="connsiteX5" fmla="*/ 986586 w 2651737"/>
                  <a:gd name="connsiteY5" fmla="*/ 3114585 h 3129251"/>
                  <a:gd name="connsiteX6" fmla="*/ 191778 w 2651737"/>
                  <a:gd name="connsiteY6" fmla="*/ 2924726 h 3129251"/>
                  <a:gd name="connsiteX7" fmla="*/ 134628 w 2651737"/>
                  <a:gd name="connsiteY7" fmla="*/ 2300985 h 3129251"/>
                  <a:gd name="connsiteX0" fmla="*/ 134628 w 2587767"/>
                  <a:gd name="connsiteY0" fmla="*/ 2291559 h 3119825"/>
                  <a:gd name="connsiteX1" fmla="*/ 1496703 w 2587767"/>
                  <a:gd name="connsiteY1" fmla="*/ 2053693 h 3119825"/>
                  <a:gd name="connsiteX2" fmla="*/ 2579379 w 2587767"/>
                  <a:gd name="connsiteY2" fmla="*/ 649 h 3119825"/>
                  <a:gd name="connsiteX3" fmla="*/ 2505295 w 2587767"/>
                  <a:gd name="connsiteY3" fmla="*/ 1425168 h 3119825"/>
                  <a:gd name="connsiteX4" fmla="*/ 1908394 w 2587767"/>
                  <a:gd name="connsiteY4" fmla="*/ 2642925 h 3119825"/>
                  <a:gd name="connsiteX5" fmla="*/ 986586 w 2587767"/>
                  <a:gd name="connsiteY5" fmla="*/ 3105159 h 3119825"/>
                  <a:gd name="connsiteX6" fmla="*/ 191778 w 2587767"/>
                  <a:gd name="connsiteY6" fmla="*/ 2915300 h 3119825"/>
                  <a:gd name="connsiteX7" fmla="*/ 134628 w 2587767"/>
                  <a:gd name="connsiteY7" fmla="*/ 2291559 h 3119825"/>
                  <a:gd name="connsiteX0" fmla="*/ 134628 w 2617871"/>
                  <a:gd name="connsiteY0" fmla="*/ 2290910 h 3119176"/>
                  <a:gd name="connsiteX1" fmla="*/ 1496703 w 2617871"/>
                  <a:gd name="connsiteY1" fmla="*/ 2053044 h 3119176"/>
                  <a:gd name="connsiteX2" fmla="*/ 2579379 w 2617871"/>
                  <a:gd name="connsiteY2" fmla="*/ 0 h 3119176"/>
                  <a:gd name="connsiteX3" fmla="*/ 2505295 w 2617871"/>
                  <a:gd name="connsiteY3" fmla="*/ 1424519 h 3119176"/>
                  <a:gd name="connsiteX4" fmla="*/ 1908394 w 2617871"/>
                  <a:gd name="connsiteY4" fmla="*/ 2642276 h 3119176"/>
                  <a:gd name="connsiteX5" fmla="*/ 986586 w 2617871"/>
                  <a:gd name="connsiteY5" fmla="*/ 3104510 h 3119176"/>
                  <a:gd name="connsiteX6" fmla="*/ 191778 w 2617871"/>
                  <a:gd name="connsiteY6" fmla="*/ 2914651 h 3119176"/>
                  <a:gd name="connsiteX7" fmla="*/ 134628 w 2617871"/>
                  <a:gd name="connsiteY7" fmla="*/ 2290910 h 3119176"/>
                  <a:gd name="connsiteX0" fmla="*/ 134628 w 2617871"/>
                  <a:gd name="connsiteY0" fmla="*/ 2290910 h 3119176"/>
                  <a:gd name="connsiteX1" fmla="*/ 1496703 w 2617871"/>
                  <a:gd name="connsiteY1" fmla="*/ 2053044 h 3119176"/>
                  <a:gd name="connsiteX2" fmla="*/ 2579379 w 2617871"/>
                  <a:gd name="connsiteY2" fmla="*/ 0 h 3119176"/>
                  <a:gd name="connsiteX3" fmla="*/ 2505295 w 2617871"/>
                  <a:gd name="connsiteY3" fmla="*/ 1424519 h 3119176"/>
                  <a:gd name="connsiteX4" fmla="*/ 1908394 w 2617871"/>
                  <a:gd name="connsiteY4" fmla="*/ 2642276 h 3119176"/>
                  <a:gd name="connsiteX5" fmla="*/ 986586 w 2617871"/>
                  <a:gd name="connsiteY5" fmla="*/ 3104510 h 3119176"/>
                  <a:gd name="connsiteX6" fmla="*/ 191778 w 2617871"/>
                  <a:gd name="connsiteY6" fmla="*/ 2914651 h 3119176"/>
                  <a:gd name="connsiteX7" fmla="*/ 134628 w 2617871"/>
                  <a:gd name="connsiteY7" fmla="*/ 2290910 h 3119176"/>
                  <a:gd name="connsiteX0" fmla="*/ 134628 w 2617871"/>
                  <a:gd name="connsiteY0" fmla="*/ 2294261 h 3122527"/>
                  <a:gd name="connsiteX1" fmla="*/ 1496703 w 2617871"/>
                  <a:gd name="connsiteY1" fmla="*/ 2056395 h 3122527"/>
                  <a:gd name="connsiteX2" fmla="*/ 2187796 w 2617871"/>
                  <a:gd name="connsiteY2" fmla="*/ 1063802 h 3122527"/>
                  <a:gd name="connsiteX3" fmla="*/ 2579379 w 2617871"/>
                  <a:gd name="connsiteY3" fmla="*/ 3351 h 3122527"/>
                  <a:gd name="connsiteX4" fmla="*/ 2505295 w 2617871"/>
                  <a:gd name="connsiteY4" fmla="*/ 1427870 h 3122527"/>
                  <a:gd name="connsiteX5" fmla="*/ 1908394 w 2617871"/>
                  <a:gd name="connsiteY5" fmla="*/ 2645627 h 3122527"/>
                  <a:gd name="connsiteX6" fmla="*/ 986586 w 2617871"/>
                  <a:gd name="connsiteY6" fmla="*/ 3107861 h 3122527"/>
                  <a:gd name="connsiteX7" fmla="*/ 191778 w 2617871"/>
                  <a:gd name="connsiteY7" fmla="*/ 2918002 h 3122527"/>
                  <a:gd name="connsiteX8" fmla="*/ 134628 w 2617871"/>
                  <a:gd name="connsiteY8" fmla="*/ 2294261 h 3122527"/>
                  <a:gd name="connsiteX0" fmla="*/ 134628 w 2617871"/>
                  <a:gd name="connsiteY0" fmla="*/ 2294179 h 3122445"/>
                  <a:gd name="connsiteX1" fmla="*/ 1496703 w 2617871"/>
                  <a:gd name="connsiteY1" fmla="*/ 2056313 h 3122445"/>
                  <a:gd name="connsiteX2" fmla="*/ 2247062 w 2617871"/>
                  <a:gd name="connsiteY2" fmla="*/ 1084887 h 3122445"/>
                  <a:gd name="connsiteX3" fmla="*/ 2579379 w 2617871"/>
                  <a:gd name="connsiteY3" fmla="*/ 3269 h 3122445"/>
                  <a:gd name="connsiteX4" fmla="*/ 2505295 w 2617871"/>
                  <a:gd name="connsiteY4" fmla="*/ 1427788 h 3122445"/>
                  <a:gd name="connsiteX5" fmla="*/ 1908394 w 2617871"/>
                  <a:gd name="connsiteY5" fmla="*/ 2645545 h 3122445"/>
                  <a:gd name="connsiteX6" fmla="*/ 986586 w 2617871"/>
                  <a:gd name="connsiteY6" fmla="*/ 3107779 h 3122445"/>
                  <a:gd name="connsiteX7" fmla="*/ 191778 w 2617871"/>
                  <a:gd name="connsiteY7" fmla="*/ 2917920 h 3122445"/>
                  <a:gd name="connsiteX8" fmla="*/ 134628 w 2617871"/>
                  <a:gd name="connsiteY8" fmla="*/ 2294179 h 3122445"/>
                  <a:gd name="connsiteX0" fmla="*/ 134628 w 2617871"/>
                  <a:gd name="connsiteY0" fmla="*/ 2291007 h 3119273"/>
                  <a:gd name="connsiteX1" fmla="*/ 1496703 w 2617871"/>
                  <a:gd name="connsiteY1" fmla="*/ 2053141 h 3119273"/>
                  <a:gd name="connsiteX2" fmla="*/ 2247062 w 2617871"/>
                  <a:gd name="connsiteY2" fmla="*/ 1081715 h 3119273"/>
                  <a:gd name="connsiteX3" fmla="*/ 2579379 w 2617871"/>
                  <a:gd name="connsiteY3" fmla="*/ 97 h 3119273"/>
                  <a:gd name="connsiteX4" fmla="*/ 2505295 w 2617871"/>
                  <a:gd name="connsiteY4" fmla="*/ 1424616 h 3119273"/>
                  <a:gd name="connsiteX5" fmla="*/ 1908394 w 2617871"/>
                  <a:gd name="connsiteY5" fmla="*/ 2642373 h 3119273"/>
                  <a:gd name="connsiteX6" fmla="*/ 986586 w 2617871"/>
                  <a:gd name="connsiteY6" fmla="*/ 3104607 h 3119273"/>
                  <a:gd name="connsiteX7" fmla="*/ 191778 w 2617871"/>
                  <a:gd name="connsiteY7" fmla="*/ 2914748 h 3119273"/>
                  <a:gd name="connsiteX8" fmla="*/ 134628 w 2617871"/>
                  <a:gd name="connsiteY8" fmla="*/ 2291007 h 3119273"/>
                  <a:gd name="connsiteX0" fmla="*/ 134628 w 2617871"/>
                  <a:gd name="connsiteY0" fmla="*/ 2291007 h 3119273"/>
                  <a:gd name="connsiteX1" fmla="*/ 1496703 w 2617871"/>
                  <a:gd name="connsiteY1" fmla="*/ 2053141 h 3119273"/>
                  <a:gd name="connsiteX2" fmla="*/ 2247062 w 2617871"/>
                  <a:gd name="connsiteY2" fmla="*/ 1081715 h 3119273"/>
                  <a:gd name="connsiteX3" fmla="*/ 2579379 w 2617871"/>
                  <a:gd name="connsiteY3" fmla="*/ 97 h 3119273"/>
                  <a:gd name="connsiteX4" fmla="*/ 2505295 w 2617871"/>
                  <a:gd name="connsiteY4" fmla="*/ 1424616 h 3119273"/>
                  <a:gd name="connsiteX5" fmla="*/ 1908394 w 2617871"/>
                  <a:gd name="connsiteY5" fmla="*/ 2642373 h 3119273"/>
                  <a:gd name="connsiteX6" fmla="*/ 986586 w 2617871"/>
                  <a:gd name="connsiteY6" fmla="*/ 3104607 h 3119273"/>
                  <a:gd name="connsiteX7" fmla="*/ 191778 w 2617871"/>
                  <a:gd name="connsiteY7" fmla="*/ 2914748 h 3119273"/>
                  <a:gd name="connsiteX8" fmla="*/ 134628 w 2617871"/>
                  <a:gd name="connsiteY8" fmla="*/ 2291007 h 3119273"/>
                  <a:gd name="connsiteX0" fmla="*/ 134628 w 2617871"/>
                  <a:gd name="connsiteY0" fmla="*/ 2291007 h 3119273"/>
                  <a:gd name="connsiteX1" fmla="*/ 1496703 w 2617871"/>
                  <a:gd name="connsiteY1" fmla="*/ 2053141 h 3119273"/>
                  <a:gd name="connsiteX2" fmla="*/ 2247062 w 2617871"/>
                  <a:gd name="connsiteY2" fmla="*/ 1081715 h 3119273"/>
                  <a:gd name="connsiteX3" fmla="*/ 2579379 w 2617871"/>
                  <a:gd name="connsiteY3" fmla="*/ 97 h 3119273"/>
                  <a:gd name="connsiteX4" fmla="*/ 2505295 w 2617871"/>
                  <a:gd name="connsiteY4" fmla="*/ 1424616 h 3119273"/>
                  <a:gd name="connsiteX5" fmla="*/ 1908394 w 2617871"/>
                  <a:gd name="connsiteY5" fmla="*/ 2642373 h 3119273"/>
                  <a:gd name="connsiteX6" fmla="*/ 986586 w 2617871"/>
                  <a:gd name="connsiteY6" fmla="*/ 3104607 h 3119273"/>
                  <a:gd name="connsiteX7" fmla="*/ 191778 w 2617871"/>
                  <a:gd name="connsiteY7" fmla="*/ 2914748 h 3119273"/>
                  <a:gd name="connsiteX8" fmla="*/ 134628 w 2617871"/>
                  <a:gd name="connsiteY8" fmla="*/ 2291007 h 3119273"/>
                  <a:gd name="connsiteX0" fmla="*/ 134628 w 2617871"/>
                  <a:gd name="connsiteY0" fmla="*/ 2291007 h 3119273"/>
                  <a:gd name="connsiteX1" fmla="*/ 1496703 w 2617871"/>
                  <a:gd name="connsiteY1" fmla="*/ 2053141 h 3119273"/>
                  <a:gd name="connsiteX2" fmla="*/ 2247062 w 2617871"/>
                  <a:gd name="connsiteY2" fmla="*/ 1081715 h 3119273"/>
                  <a:gd name="connsiteX3" fmla="*/ 2579379 w 2617871"/>
                  <a:gd name="connsiteY3" fmla="*/ 97 h 3119273"/>
                  <a:gd name="connsiteX4" fmla="*/ 2505295 w 2617871"/>
                  <a:gd name="connsiteY4" fmla="*/ 1424616 h 3119273"/>
                  <a:gd name="connsiteX5" fmla="*/ 1908394 w 2617871"/>
                  <a:gd name="connsiteY5" fmla="*/ 2642373 h 3119273"/>
                  <a:gd name="connsiteX6" fmla="*/ 986586 w 2617871"/>
                  <a:gd name="connsiteY6" fmla="*/ 3104607 h 3119273"/>
                  <a:gd name="connsiteX7" fmla="*/ 191778 w 2617871"/>
                  <a:gd name="connsiteY7" fmla="*/ 2914748 h 3119273"/>
                  <a:gd name="connsiteX8" fmla="*/ 134628 w 2617871"/>
                  <a:gd name="connsiteY8" fmla="*/ 2291007 h 3119273"/>
                  <a:gd name="connsiteX0" fmla="*/ 134628 w 2617871"/>
                  <a:gd name="connsiteY0" fmla="*/ 2291007 h 3254904"/>
                  <a:gd name="connsiteX1" fmla="*/ 1496703 w 2617871"/>
                  <a:gd name="connsiteY1" fmla="*/ 2053141 h 3254904"/>
                  <a:gd name="connsiteX2" fmla="*/ 2247062 w 2617871"/>
                  <a:gd name="connsiteY2" fmla="*/ 1081715 h 3254904"/>
                  <a:gd name="connsiteX3" fmla="*/ 2579379 w 2617871"/>
                  <a:gd name="connsiteY3" fmla="*/ 97 h 3254904"/>
                  <a:gd name="connsiteX4" fmla="*/ 2505295 w 2617871"/>
                  <a:gd name="connsiteY4" fmla="*/ 1424616 h 3254904"/>
                  <a:gd name="connsiteX5" fmla="*/ 1908394 w 2617871"/>
                  <a:gd name="connsiteY5" fmla="*/ 2642373 h 3254904"/>
                  <a:gd name="connsiteX6" fmla="*/ 871969 w 2617871"/>
                  <a:gd name="connsiteY6" fmla="*/ 3248453 h 3254904"/>
                  <a:gd name="connsiteX7" fmla="*/ 191778 w 2617871"/>
                  <a:gd name="connsiteY7" fmla="*/ 2914748 h 3254904"/>
                  <a:gd name="connsiteX8" fmla="*/ 134628 w 2617871"/>
                  <a:gd name="connsiteY8" fmla="*/ 2291007 h 3254904"/>
                  <a:gd name="connsiteX0" fmla="*/ 194746 w 2557339"/>
                  <a:gd name="connsiteY0" fmla="*/ 2147161 h 3254904"/>
                  <a:gd name="connsiteX1" fmla="*/ 1436171 w 2557339"/>
                  <a:gd name="connsiteY1" fmla="*/ 2053141 h 3254904"/>
                  <a:gd name="connsiteX2" fmla="*/ 2186530 w 2557339"/>
                  <a:gd name="connsiteY2" fmla="*/ 1081715 h 3254904"/>
                  <a:gd name="connsiteX3" fmla="*/ 2518847 w 2557339"/>
                  <a:gd name="connsiteY3" fmla="*/ 97 h 3254904"/>
                  <a:gd name="connsiteX4" fmla="*/ 2444763 w 2557339"/>
                  <a:gd name="connsiteY4" fmla="*/ 1424616 h 3254904"/>
                  <a:gd name="connsiteX5" fmla="*/ 1847862 w 2557339"/>
                  <a:gd name="connsiteY5" fmla="*/ 2642373 h 3254904"/>
                  <a:gd name="connsiteX6" fmla="*/ 811437 w 2557339"/>
                  <a:gd name="connsiteY6" fmla="*/ 3248453 h 3254904"/>
                  <a:gd name="connsiteX7" fmla="*/ 131246 w 2557339"/>
                  <a:gd name="connsiteY7" fmla="*/ 2914748 h 3254904"/>
                  <a:gd name="connsiteX8" fmla="*/ 194746 w 2557339"/>
                  <a:gd name="connsiteY8" fmla="*/ 2147161 h 3254904"/>
                  <a:gd name="connsiteX0" fmla="*/ 100268 w 2462861"/>
                  <a:gd name="connsiteY0" fmla="*/ 2147161 h 3258542"/>
                  <a:gd name="connsiteX1" fmla="*/ 1341693 w 2462861"/>
                  <a:gd name="connsiteY1" fmla="*/ 2053141 h 3258542"/>
                  <a:gd name="connsiteX2" fmla="*/ 2092052 w 2462861"/>
                  <a:gd name="connsiteY2" fmla="*/ 1081715 h 3258542"/>
                  <a:gd name="connsiteX3" fmla="*/ 2424369 w 2462861"/>
                  <a:gd name="connsiteY3" fmla="*/ 97 h 3258542"/>
                  <a:gd name="connsiteX4" fmla="*/ 2350285 w 2462861"/>
                  <a:gd name="connsiteY4" fmla="*/ 1424616 h 3258542"/>
                  <a:gd name="connsiteX5" fmla="*/ 1753384 w 2462861"/>
                  <a:gd name="connsiteY5" fmla="*/ 2642373 h 3258542"/>
                  <a:gd name="connsiteX6" fmla="*/ 716959 w 2462861"/>
                  <a:gd name="connsiteY6" fmla="*/ 3248453 h 3258542"/>
                  <a:gd name="connsiteX7" fmla="*/ 217743 w 2462861"/>
                  <a:gd name="connsiteY7" fmla="*/ 2960517 h 3258542"/>
                  <a:gd name="connsiteX8" fmla="*/ 100268 w 2462861"/>
                  <a:gd name="connsiteY8" fmla="*/ 2147161 h 325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62861" h="3258542">
                    <a:moveTo>
                      <a:pt x="100268" y="2147161"/>
                    </a:moveTo>
                    <a:cubicBezTo>
                      <a:pt x="287593" y="1995932"/>
                      <a:pt x="1009729" y="2230715"/>
                      <a:pt x="1341693" y="2053141"/>
                    </a:cubicBezTo>
                    <a:cubicBezTo>
                      <a:pt x="1673657" y="1875567"/>
                      <a:pt x="1924306" y="1457756"/>
                      <a:pt x="2092052" y="1081715"/>
                    </a:cubicBezTo>
                    <a:cubicBezTo>
                      <a:pt x="2272498" y="731074"/>
                      <a:pt x="2405320" y="-9781"/>
                      <a:pt x="2424369" y="97"/>
                    </a:cubicBezTo>
                    <a:cubicBezTo>
                      <a:pt x="2504980" y="12465"/>
                      <a:pt x="2448710" y="986353"/>
                      <a:pt x="2350285" y="1424616"/>
                    </a:cubicBezTo>
                    <a:cubicBezTo>
                      <a:pt x="2251860" y="1862879"/>
                      <a:pt x="2044602" y="2401886"/>
                      <a:pt x="1753384" y="2642373"/>
                    </a:cubicBezTo>
                    <a:cubicBezTo>
                      <a:pt x="1709464" y="2726226"/>
                      <a:pt x="972899" y="3195429"/>
                      <a:pt x="716959" y="3248453"/>
                    </a:cubicBezTo>
                    <a:cubicBezTo>
                      <a:pt x="461019" y="3301477"/>
                      <a:pt x="426764" y="3136686"/>
                      <a:pt x="217743" y="2960517"/>
                    </a:cubicBezTo>
                    <a:cubicBezTo>
                      <a:pt x="8722" y="2784348"/>
                      <a:pt x="-87057" y="2298390"/>
                      <a:pt x="100268" y="214716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4" name="Oval 20"/>
              <p:cNvSpPr/>
              <p:nvPr/>
            </p:nvSpPr>
            <p:spPr>
              <a:xfrm>
                <a:off x="14493650" y="2318520"/>
                <a:ext cx="1668417" cy="2761492"/>
              </a:xfrm>
              <a:custGeom>
                <a:avLst/>
                <a:gdLst>
                  <a:gd name="connsiteX0" fmla="*/ 0 w 1432327"/>
                  <a:gd name="connsiteY0" fmla="*/ 1035907 h 2071814"/>
                  <a:gd name="connsiteX1" fmla="*/ 716164 w 1432327"/>
                  <a:gd name="connsiteY1" fmla="*/ 0 h 2071814"/>
                  <a:gd name="connsiteX2" fmla="*/ 1432328 w 1432327"/>
                  <a:gd name="connsiteY2" fmla="*/ 1035907 h 2071814"/>
                  <a:gd name="connsiteX3" fmla="*/ 716164 w 1432327"/>
                  <a:gd name="connsiteY3" fmla="*/ 2071814 h 2071814"/>
                  <a:gd name="connsiteX4" fmla="*/ 0 w 1432327"/>
                  <a:gd name="connsiteY4" fmla="*/ 1035907 h 2071814"/>
                  <a:gd name="connsiteX0" fmla="*/ 58428 w 1490756"/>
                  <a:gd name="connsiteY0" fmla="*/ 1239107 h 2275014"/>
                  <a:gd name="connsiteX1" fmla="*/ 311042 w 1490756"/>
                  <a:gd name="connsiteY1" fmla="*/ 0 h 2275014"/>
                  <a:gd name="connsiteX2" fmla="*/ 1490756 w 1490756"/>
                  <a:gd name="connsiteY2" fmla="*/ 1239107 h 2275014"/>
                  <a:gd name="connsiteX3" fmla="*/ 774592 w 1490756"/>
                  <a:gd name="connsiteY3" fmla="*/ 2275014 h 2275014"/>
                  <a:gd name="connsiteX4" fmla="*/ 58428 w 1490756"/>
                  <a:gd name="connsiteY4" fmla="*/ 1239107 h 2275014"/>
                  <a:gd name="connsiteX0" fmla="*/ 28391 w 1448019"/>
                  <a:gd name="connsiteY0" fmla="*/ 832581 h 2287249"/>
                  <a:gd name="connsiteX1" fmla="*/ 268305 w 1448019"/>
                  <a:gd name="connsiteY1" fmla="*/ 6224 h 2287249"/>
                  <a:gd name="connsiteX2" fmla="*/ 1448019 w 1448019"/>
                  <a:gd name="connsiteY2" fmla="*/ 1245331 h 2287249"/>
                  <a:gd name="connsiteX3" fmla="*/ 731855 w 1448019"/>
                  <a:gd name="connsiteY3" fmla="*/ 2281238 h 2287249"/>
                  <a:gd name="connsiteX4" fmla="*/ 28391 w 1448019"/>
                  <a:gd name="connsiteY4" fmla="*/ 832581 h 2287249"/>
                  <a:gd name="connsiteX0" fmla="*/ 28391 w 1448019"/>
                  <a:gd name="connsiteY0" fmla="*/ 832581 h 2291984"/>
                  <a:gd name="connsiteX1" fmla="*/ 268305 w 1448019"/>
                  <a:gd name="connsiteY1" fmla="*/ 6224 h 2291984"/>
                  <a:gd name="connsiteX2" fmla="*/ 1448019 w 1448019"/>
                  <a:gd name="connsiteY2" fmla="*/ 1245331 h 2291984"/>
                  <a:gd name="connsiteX3" fmla="*/ 731855 w 1448019"/>
                  <a:gd name="connsiteY3" fmla="*/ 2281238 h 2291984"/>
                  <a:gd name="connsiteX4" fmla="*/ 360120 w 1448019"/>
                  <a:gd name="connsiteY4" fmla="*/ 1728950 h 2291984"/>
                  <a:gd name="connsiteX5" fmla="*/ 28391 w 1448019"/>
                  <a:gd name="connsiteY5" fmla="*/ 832581 h 2291984"/>
                  <a:gd name="connsiteX0" fmla="*/ 571 w 1420199"/>
                  <a:gd name="connsiteY0" fmla="*/ 832684 h 2475267"/>
                  <a:gd name="connsiteX1" fmla="*/ 240485 w 1420199"/>
                  <a:gd name="connsiteY1" fmla="*/ 6327 h 2475267"/>
                  <a:gd name="connsiteX2" fmla="*/ 1420199 w 1420199"/>
                  <a:gd name="connsiteY2" fmla="*/ 1245434 h 2475267"/>
                  <a:gd name="connsiteX3" fmla="*/ 704035 w 1420199"/>
                  <a:gd name="connsiteY3" fmla="*/ 2281341 h 2475267"/>
                  <a:gd name="connsiteX4" fmla="*/ 262450 w 1420199"/>
                  <a:gd name="connsiteY4" fmla="*/ 2338653 h 2475267"/>
                  <a:gd name="connsiteX5" fmla="*/ 571 w 1420199"/>
                  <a:gd name="connsiteY5" fmla="*/ 832684 h 2475267"/>
                  <a:gd name="connsiteX0" fmla="*/ 571 w 1420199"/>
                  <a:gd name="connsiteY0" fmla="*/ 832684 h 2711982"/>
                  <a:gd name="connsiteX1" fmla="*/ 240485 w 1420199"/>
                  <a:gd name="connsiteY1" fmla="*/ 6327 h 2711982"/>
                  <a:gd name="connsiteX2" fmla="*/ 1420199 w 1420199"/>
                  <a:gd name="connsiteY2" fmla="*/ 1245434 h 2711982"/>
                  <a:gd name="connsiteX3" fmla="*/ 1065985 w 1420199"/>
                  <a:gd name="connsiteY3" fmla="*/ 2649641 h 2711982"/>
                  <a:gd name="connsiteX4" fmla="*/ 262450 w 1420199"/>
                  <a:gd name="connsiteY4" fmla="*/ 2338653 h 2711982"/>
                  <a:gd name="connsiteX5" fmla="*/ 571 w 1420199"/>
                  <a:gd name="connsiteY5" fmla="*/ 832684 h 2711982"/>
                  <a:gd name="connsiteX0" fmla="*/ 90 w 1080317"/>
                  <a:gd name="connsiteY0" fmla="*/ 868439 h 2804382"/>
                  <a:gd name="connsiteX1" fmla="*/ 240004 w 1080317"/>
                  <a:gd name="connsiteY1" fmla="*/ 42082 h 2804382"/>
                  <a:gd name="connsiteX2" fmla="*/ 803768 w 1080317"/>
                  <a:gd name="connsiteY2" fmla="*/ 481089 h 2804382"/>
                  <a:gd name="connsiteX3" fmla="*/ 1065504 w 1080317"/>
                  <a:gd name="connsiteY3" fmla="*/ 2685396 h 2804382"/>
                  <a:gd name="connsiteX4" fmla="*/ 261969 w 1080317"/>
                  <a:gd name="connsiteY4" fmla="*/ 2374408 h 2804382"/>
                  <a:gd name="connsiteX5" fmla="*/ 90 w 1080317"/>
                  <a:gd name="connsiteY5" fmla="*/ 868439 h 2804382"/>
                  <a:gd name="connsiteX0" fmla="*/ 90 w 1104401"/>
                  <a:gd name="connsiteY0" fmla="*/ 836234 h 2701965"/>
                  <a:gd name="connsiteX1" fmla="*/ 240004 w 1104401"/>
                  <a:gd name="connsiteY1" fmla="*/ 9877 h 2701965"/>
                  <a:gd name="connsiteX2" fmla="*/ 803768 w 1104401"/>
                  <a:gd name="connsiteY2" fmla="*/ 448884 h 2701965"/>
                  <a:gd name="connsiteX3" fmla="*/ 960469 w 1104401"/>
                  <a:gd name="connsiteY3" fmla="*/ 1446852 h 2701965"/>
                  <a:gd name="connsiteX4" fmla="*/ 1065504 w 1104401"/>
                  <a:gd name="connsiteY4" fmla="*/ 2653191 h 2701965"/>
                  <a:gd name="connsiteX5" fmla="*/ 261969 w 1104401"/>
                  <a:gd name="connsiteY5" fmla="*/ 2342203 h 2701965"/>
                  <a:gd name="connsiteX6" fmla="*/ 90 w 1104401"/>
                  <a:gd name="connsiteY6" fmla="*/ 836234 h 2701965"/>
                  <a:gd name="connsiteX0" fmla="*/ 90 w 1801248"/>
                  <a:gd name="connsiteY0" fmla="*/ 836234 h 2666072"/>
                  <a:gd name="connsiteX1" fmla="*/ 240004 w 1801248"/>
                  <a:gd name="connsiteY1" fmla="*/ 9877 h 2666072"/>
                  <a:gd name="connsiteX2" fmla="*/ 803768 w 1801248"/>
                  <a:gd name="connsiteY2" fmla="*/ 448884 h 2666072"/>
                  <a:gd name="connsiteX3" fmla="*/ 1798669 w 1801248"/>
                  <a:gd name="connsiteY3" fmla="*/ 2012002 h 2666072"/>
                  <a:gd name="connsiteX4" fmla="*/ 1065504 w 1801248"/>
                  <a:gd name="connsiteY4" fmla="*/ 2653191 h 2666072"/>
                  <a:gd name="connsiteX5" fmla="*/ 261969 w 1801248"/>
                  <a:gd name="connsiteY5" fmla="*/ 2342203 h 2666072"/>
                  <a:gd name="connsiteX6" fmla="*/ 90 w 1801248"/>
                  <a:gd name="connsiteY6" fmla="*/ 836234 h 2666072"/>
                  <a:gd name="connsiteX0" fmla="*/ 90 w 1801248"/>
                  <a:gd name="connsiteY0" fmla="*/ 836234 h 2666072"/>
                  <a:gd name="connsiteX1" fmla="*/ 240004 w 1801248"/>
                  <a:gd name="connsiteY1" fmla="*/ 9877 h 2666072"/>
                  <a:gd name="connsiteX2" fmla="*/ 803768 w 1801248"/>
                  <a:gd name="connsiteY2" fmla="*/ 448884 h 2666072"/>
                  <a:gd name="connsiteX3" fmla="*/ 1798669 w 1801248"/>
                  <a:gd name="connsiteY3" fmla="*/ 2012002 h 2666072"/>
                  <a:gd name="connsiteX4" fmla="*/ 1065504 w 1801248"/>
                  <a:gd name="connsiteY4" fmla="*/ 2653191 h 2666072"/>
                  <a:gd name="connsiteX5" fmla="*/ 261969 w 1801248"/>
                  <a:gd name="connsiteY5" fmla="*/ 2342203 h 2666072"/>
                  <a:gd name="connsiteX6" fmla="*/ 90 w 1801248"/>
                  <a:gd name="connsiteY6" fmla="*/ 836234 h 2666072"/>
                  <a:gd name="connsiteX0" fmla="*/ 90 w 1693796"/>
                  <a:gd name="connsiteY0" fmla="*/ 836234 h 2662630"/>
                  <a:gd name="connsiteX1" fmla="*/ 240004 w 1693796"/>
                  <a:gd name="connsiteY1" fmla="*/ 9877 h 2662630"/>
                  <a:gd name="connsiteX2" fmla="*/ 803768 w 1693796"/>
                  <a:gd name="connsiteY2" fmla="*/ 448884 h 2662630"/>
                  <a:gd name="connsiteX3" fmla="*/ 1690719 w 1693796"/>
                  <a:gd name="connsiteY3" fmla="*/ 2075502 h 2662630"/>
                  <a:gd name="connsiteX4" fmla="*/ 1065504 w 1693796"/>
                  <a:gd name="connsiteY4" fmla="*/ 2653191 h 2662630"/>
                  <a:gd name="connsiteX5" fmla="*/ 261969 w 1693796"/>
                  <a:gd name="connsiteY5" fmla="*/ 2342203 h 2662630"/>
                  <a:gd name="connsiteX6" fmla="*/ 90 w 1693796"/>
                  <a:gd name="connsiteY6" fmla="*/ 836234 h 2662630"/>
                  <a:gd name="connsiteX0" fmla="*/ 85 w 1693791"/>
                  <a:gd name="connsiteY0" fmla="*/ 887947 h 2714343"/>
                  <a:gd name="connsiteX1" fmla="*/ 239999 w 1693791"/>
                  <a:gd name="connsiteY1" fmla="*/ 61590 h 2714343"/>
                  <a:gd name="connsiteX2" fmla="*/ 765663 w 1693791"/>
                  <a:gd name="connsiteY2" fmla="*/ 221197 h 2714343"/>
                  <a:gd name="connsiteX3" fmla="*/ 1690714 w 1693791"/>
                  <a:gd name="connsiteY3" fmla="*/ 2127215 h 2714343"/>
                  <a:gd name="connsiteX4" fmla="*/ 1065499 w 1693791"/>
                  <a:gd name="connsiteY4" fmla="*/ 2704904 h 2714343"/>
                  <a:gd name="connsiteX5" fmla="*/ 261964 w 1693791"/>
                  <a:gd name="connsiteY5" fmla="*/ 2393916 h 2714343"/>
                  <a:gd name="connsiteX6" fmla="*/ 85 w 1693791"/>
                  <a:gd name="connsiteY6" fmla="*/ 887947 h 2714343"/>
                  <a:gd name="connsiteX0" fmla="*/ 2 w 1693728"/>
                  <a:gd name="connsiteY0" fmla="*/ 887947 h 2746678"/>
                  <a:gd name="connsiteX1" fmla="*/ 239916 w 1693728"/>
                  <a:gd name="connsiteY1" fmla="*/ 61590 h 2746678"/>
                  <a:gd name="connsiteX2" fmla="*/ 765580 w 1693728"/>
                  <a:gd name="connsiteY2" fmla="*/ 221197 h 2746678"/>
                  <a:gd name="connsiteX3" fmla="*/ 1690631 w 1693728"/>
                  <a:gd name="connsiteY3" fmla="*/ 2127215 h 2746678"/>
                  <a:gd name="connsiteX4" fmla="*/ 1065416 w 1693728"/>
                  <a:gd name="connsiteY4" fmla="*/ 2704904 h 2746678"/>
                  <a:gd name="connsiteX5" fmla="*/ 242831 w 1693728"/>
                  <a:gd name="connsiteY5" fmla="*/ 2539966 h 2746678"/>
                  <a:gd name="connsiteX6" fmla="*/ 2 w 1693728"/>
                  <a:gd name="connsiteY6" fmla="*/ 887947 h 2746678"/>
                  <a:gd name="connsiteX0" fmla="*/ 8315 w 1702041"/>
                  <a:gd name="connsiteY0" fmla="*/ 887947 h 2734313"/>
                  <a:gd name="connsiteX1" fmla="*/ 248229 w 1702041"/>
                  <a:gd name="connsiteY1" fmla="*/ 61590 h 2734313"/>
                  <a:gd name="connsiteX2" fmla="*/ 773893 w 1702041"/>
                  <a:gd name="connsiteY2" fmla="*/ 221197 h 2734313"/>
                  <a:gd name="connsiteX3" fmla="*/ 1698944 w 1702041"/>
                  <a:gd name="connsiteY3" fmla="*/ 2127215 h 2734313"/>
                  <a:gd name="connsiteX4" fmla="*/ 1073729 w 1702041"/>
                  <a:gd name="connsiteY4" fmla="*/ 2704904 h 2734313"/>
                  <a:gd name="connsiteX5" fmla="*/ 251144 w 1702041"/>
                  <a:gd name="connsiteY5" fmla="*/ 2539966 h 2734313"/>
                  <a:gd name="connsiteX6" fmla="*/ 73342 w 1702041"/>
                  <a:gd name="connsiteY6" fmla="*/ 1606515 h 2734313"/>
                  <a:gd name="connsiteX7" fmla="*/ 8315 w 1702041"/>
                  <a:gd name="connsiteY7" fmla="*/ 887947 h 2734313"/>
                  <a:gd name="connsiteX0" fmla="*/ 761 w 1694487"/>
                  <a:gd name="connsiteY0" fmla="*/ 887947 h 2734313"/>
                  <a:gd name="connsiteX1" fmla="*/ 240675 w 1694487"/>
                  <a:gd name="connsiteY1" fmla="*/ 61590 h 2734313"/>
                  <a:gd name="connsiteX2" fmla="*/ 766339 w 1694487"/>
                  <a:gd name="connsiteY2" fmla="*/ 221197 h 2734313"/>
                  <a:gd name="connsiteX3" fmla="*/ 1691390 w 1694487"/>
                  <a:gd name="connsiteY3" fmla="*/ 2127215 h 2734313"/>
                  <a:gd name="connsiteX4" fmla="*/ 1066175 w 1694487"/>
                  <a:gd name="connsiteY4" fmla="*/ 2704904 h 2734313"/>
                  <a:gd name="connsiteX5" fmla="*/ 243590 w 1694487"/>
                  <a:gd name="connsiteY5" fmla="*/ 2539966 h 2734313"/>
                  <a:gd name="connsiteX6" fmla="*/ 167388 w 1694487"/>
                  <a:gd name="connsiteY6" fmla="*/ 1568415 h 2734313"/>
                  <a:gd name="connsiteX7" fmla="*/ 761 w 1694487"/>
                  <a:gd name="connsiteY7" fmla="*/ 887947 h 2734313"/>
                  <a:gd name="connsiteX0" fmla="*/ 34305 w 1728031"/>
                  <a:gd name="connsiteY0" fmla="*/ 892457 h 2738823"/>
                  <a:gd name="connsiteX1" fmla="*/ 77369 w 1728031"/>
                  <a:gd name="connsiteY1" fmla="*/ 59750 h 2738823"/>
                  <a:gd name="connsiteX2" fmla="*/ 799883 w 1728031"/>
                  <a:gd name="connsiteY2" fmla="*/ 225707 h 2738823"/>
                  <a:gd name="connsiteX3" fmla="*/ 1724934 w 1728031"/>
                  <a:gd name="connsiteY3" fmla="*/ 2131725 h 2738823"/>
                  <a:gd name="connsiteX4" fmla="*/ 1099719 w 1728031"/>
                  <a:gd name="connsiteY4" fmla="*/ 2709414 h 2738823"/>
                  <a:gd name="connsiteX5" fmla="*/ 277134 w 1728031"/>
                  <a:gd name="connsiteY5" fmla="*/ 2544476 h 2738823"/>
                  <a:gd name="connsiteX6" fmla="*/ 200932 w 1728031"/>
                  <a:gd name="connsiteY6" fmla="*/ 1572925 h 2738823"/>
                  <a:gd name="connsiteX7" fmla="*/ 34305 w 1728031"/>
                  <a:gd name="connsiteY7" fmla="*/ 892457 h 2738823"/>
                  <a:gd name="connsiteX0" fmla="*/ 35998 w 1729724"/>
                  <a:gd name="connsiteY0" fmla="*/ 960474 h 2806840"/>
                  <a:gd name="connsiteX1" fmla="*/ 79062 w 1729724"/>
                  <a:gd name="connsiteY1" fmla="*/ 127767 h 2806840"/>
                  <a:gd name="connsiteX2" fmla="*/ 826976 w 1729724"/>
                  <a:gd name="connsiteY2" fmla="*/ 154024 h 2806840"/>
                  <a:gd name="connsiteX3" fmla="*/ 1726627 w 1729724"/>
                  <a:gd name="connsiteY3" fmla="*/ 2199742 h 2806840"/>
                  <a:gd name="connsiteX4" fmla="*/ 1101412 w 1729724"/>
                  <a:gd name="connsiteY4" fmla="*/ 2777431 h 2806840"/>
                  <a:gd name="connsiteX5" fmla="*/ 278827 w 1729724"/>
                  <a:gd name="connsiteY5" fmla="*/ 2612493 h 2806840"/>
                  <a:gd name="connsiteX6" fmla="*/ 202625 w 1729724"/>
                  <a:gd name="connsiteY6" fmla="*/ 1640942 h 2806840"/>
                  <a:gd name="connsiteX7" fmla="*/ 35998 w 1729724"/>
                  <a:gd name="connsiteY7" fmla="*/ 960474 h 2806840"/>
                  <a:gd name="connsiteX0" fmla="*/ 37705 w 1731431"/>
                  <a:gd name="connsiteY0" fmla="*/ 922000 h 2768366"/>
                  <a:gd name="connsiteX1" fmla="*/ 80769 w 1731431"/>
                  <a:gd name="connsiteY1" fmla="*/ 89293 h 2768366"/>
                  <a:gd name="connsiteX2" fmla="*/ 854083 w 1731431"/>
                  <a:gd name="connsiteY2" fmla="*/ 185400 h 2768366"/>
                  <a:gd name="connsiteX3" fmla="*/ 1728334 w 1731431"/>
                  <a:gd name="connsiteY3" fmla="*/ 2161268 h 2768366"/>
                  <a:gd name="connsiteX4" fmla="*/ 1103119 w 1731431"/>
                  <a:gd name="connsiteY4" fmla="*/ 2738957 h 2768366"/>
                  <a:gd name="connsiteX5" fmla="*/ 280534 w 1731431"/>
                  <a:gd name="connsiteY5" fmla="*/ 2574019 h 2768366"/>
                  <a:gd name="connsiteX6" fmla="*/ 204332 w 1731431"/>
                  <a:gd name="connsiteY6" fmla="*/ 1602468 h 2768366"/>
                  <a:gd name="connsiteX7" fmla="*/ 37705 w 1731431"/>
                  <a:gd name="connsiteY7" fmla="*/ 922000 h 2768366"/>
                  <a:gd name="connsiteX0" fmla="*/ 37705 w 1731431"/>
                  <a:gd name="connsiteY0" fmla="*/ 922000 h 2768366"/>
                  <a:gd name="connsiteX1" fmla="*/ 80769 w 1731431"/>
                  <a:gd name="connsiteY1" fmla="*/ 89293 h 2768366"/>
                  <a:gd name="connsiteX2" fmla="*/ 854083 w 1731431"/>
                  <a:gd name="connsiteY2" fmla="*/ 185400 h 2768366"/>
                  <a:gd name="connsiteX3" fmla="*/ 1728334 w 1731431"/>
                  <a:gd name="connsiteY3" fmla="*/ 2161268 h 2768366"/>
                  <a:gd name="connsiteX4" fmla="*/ 1103119 w 1731431"/>
                  <a:gd name="connsiteY4" fmla="*/ 2738957 h 2768366"/>
                  <a:gd name="connsiteX5" fmla="*/ 280534 w 1731431"/>
                  <a:gd name="connsiteY5" fmla="*/ 2574019 h 2768366"/>
                  <a:gd name="connsiteX6" fmla="*/ 204332 w 1731431"/>
                  <a:gd name="connsiteY6" fmla="*/ 1602468 h 2768366"/>
                  <a:gd name="connsiteX7" fmla="*/ 37705 w 1731431"/>
                  <a:gd name="connsiteY7" fmla="*/ 922000 h 2768366"/>
                  <a:gd name="connsiteX0" fmla="*/ 37705 w 1731431"/>
                  <a:gd name="connsiteY0" fmla="*/ 922000 h 2768366"/>
                  <a:gd name="connsiteX1" fmla="*/ 80769 w 1731431"/>
                  <a:gd name="connsiteY1" fmla="*/ 89293 h 2768366"/>
                  <a:gd name="connsiteX2" fmla="*/ 854083 w 1731431"/>
                  <a:gd name="connsiteY2" fmla="*/ 185400 h 2768366"/>
                  <a:gd name="connsiteX3" fmla="*/ 1728334 w 1731431"/>
                  <a:gd name="connsiteY3" fmla="*/ 2161268 h 2768366"/>
                  <a:gd name="connsiteX4" fmla="*/ 1103119 w 1731431"/>
                  <a:gd name="connsiteY4" fmla="*/ 2738957 h 2768366"/>
                  <a:gd name="connsiteX5" fmla="*/ 280534 w 1731431"/>
                  <a:gd name="connsiteY5" fmla="*/ 2574019 h 2768366"/>
                  <a:gd name="connsiteX6" fmla="*/ 204332 w 1731431"/>
                  <a:gd name="connsiteY6" fmla="*/ 1602468 h 2768366"/>
                  <a:gd name="connsiteX7" fmla="*/ 37705 w 1731431"/>
                  <a:gd name="connsiteY7" fmla="*/ 922000 h 2768366"/>
                  <a:gd name="connsiteX0" fmla="*/ 37705 w 1731431"/>
                  <a:gd name="connsiteY0" fmla="*/ 897680 h 2744046"/>
                  <a:gd name="connsiteX1" fmla="*/ 80769 w 1731431"/>
                  <a:gd name="connsiteY1" fmla="*/ 64973 h 2744046"/>
                  <a:gd name="connsiteX2" fmla="*/ 854083 w 1731431"/>
                  <a:gd name="connsiteY2" fmla="*/ 161080 h 2744046"/>
                  <a:gd name="connsiteX3" fmla="*/ 1277484 w 1731431"/>
                  <a:gd name="connsiteY3" fmla="*/ 1006649 h 2744046"/>
                  <a:gd name="connsiteX4" fmla="*/ 1728334 w 1731431"/>
                  <a:gd name="connsiteY4" fmla="*/ 2136948 h 2744046"/>
                  <a:gd name="connsiteX5" fmla="*/ 1103119 w 1731431"/>
                  <a:gd name="connsiteY5" fmla="*/ 2714637 h 2744046"/>
                  <a:gd name="connsiteX6" fmla="*/ 280534 w 1731431"/>
                  <a:gd name="connsiteY6" fmla="*/ 2549699 h 2744046"/>
                  <a:gd name="connsiteX7" fmla="*/ 204332 w 1731431"/>
                  <a:gd name="connsiteY7" fmla="*/ 1578148 h 2744046"/>
                  <a:gd name="connsiteX8" fmla="*/ 37705 w 1731431"/>
                  <a:gd name="connsiteY8" fmla="*/ 897680 h 2744046"/>
                  <a:gd name="connsiteX0" fmla="*/ 37705 w 1731431"/>
                  <a:gd name="connsiteY0" fmla="*/ 897680 h 2744046"/>
                  <a:gd name="connsiteX1" fmla="*/ 80769 w 1731431"/>
                  <a:gd name="connsiteY1" fmla="*/ 64973 h 2744046"/>
                  <a:gd name="connsiteX2" fmla="*/ 854083 w 1731431"/>
                  <a:gd name="connsiteY2" fmla="*/ 161080 h 2744046"/>
                  <a:gd name="connsiteX3" fmla="*/ 1379084 w 1731431"/>
                  <a:gd name="connsiteY3" fmla="*/ 1000299 h 2744046"/>
                  <a:gd name="connsiteX4" fmla="*/ 1728334 w 1731431"/>
                  <a:gd name="connsiteY4" fmla="*/ 2136948 h 2744046"/>
                  <a:gd name="connsiteX5" fmla="*/ 1103119 w 1731431"/>
                  <a:gd name="connsiteY5" fmla="*/ 2714637 h 2744046"/>
                  <a:gd name="connsiteX6" fmla="*/ 280534 w 1731431"/>
                  <a:gd name="connsiteY6" fmla="*/ 2549699 h 2744046"/>
                  <a:gd name="connsiteX7" fmla="*/ 204332 w 1731431"/>
                  <a:gd name="connsiteY7" fmla="*/ 1578148 h 2744046"/>
                  <a:gd name="connsiteX8" fmla="*/ 37705 w 1731431"/>
                  <a:gd name="connsiteY8" fmla="*/ 897680 h 2744046"/>
                  <a:gd name="connsiteX0" fmla="*/ 37705 w 1674636"/>
                  <a:gd name="connsiteY0" fmla="*/ 897680 h 2733928"/>
                  <a:gd name="connsiteX1" fmla="*/ 80769 w 1674636"/>
                  <a:gd name="connsiteY1" fmla="*/ 64973 h 2733928"/>
                  <a:gd name="connsiteX2" fmla="*/ 854083 w 1674636"/>
                  <a:gd name="connsiteY2" fmla="*/ 161080 h 2733928"/>
                  <a:gd name="connsiteX3" fmla="*/ 1379084 w 1674636"/>
                  <a:gd name="connsiteY3" fmla="*/ 1000299 h 2733928"/>
                  <a:gd name="connsiteX4" fmla="*/ 1671184 w 1674636"/>
                  <a:gd name="connsiteY4" fmla="*/ 2276648 h 2733928"/>
                  <a:gd name="connsiteX5" fmla="*/ 1103119 w 1674636"/>
                  <a:gd name="connsiteY5" fmla="*/ 2714637 h 2733928"/>
                  <a:gd name="connsiteX6" fmla="*/ 280534 w 1674636"/>
                  <a:gd name="connsiteY6" fmla="*/ 2549699 h 2733928"/>
                  <a:gd name="connsiteX7" fmla="*/ 204332 w 1674636"/>
                  <a:gd name="connsiteY7" fmla="*/ 1578148 h 2733928"/>
                  <a:gd name="connsiteX8" fmla="*/ 37705 w 1674636"/>
                  <a:gd name="connsiteY8" fmla="*/ 897680 h 2733928"/>
                  <a:gd name="connsiteX0" fmla="*/ 37705 w 1674370"/>
                  <a:gd name="connsiteY0" fmla="*/ 897680 h 2723722"/>
                  <a:gd name="connsiteX1" fmla="*/ 80769 w 1674370"/>
                  <a:gd name="connsiteY1" fmla="*/ 64973 h 2723722"/>
                  <a:gd name="connsiteX2" fmla="*/ 854083 w 1674370"/>
                  <a:gd name="connsiteY2" fmla="*/ 161080 h 2723722"/>
                  <a:gd name="connsiteX3" fmla="*/ 1379084 w 1674370"/>
                  <a:gd name="connsiteY3" fmla="*/ 1000299 h 2723722"/>
                  <a:gd name="connsiteX4" fmla="*/ 1671184 w 1674370"/>
                  <a:gd name="connsiteY4" fmla="*/ 2276648 h 2723722"/>
                  <a:gd name="connsiteX5" fmla="*/ 1026919 w 1674370"/>
                  <a:gd name="connsiteY5" fmla="*/ 2701937 h 2723722"/>
                  <a:gd name="connsiteX6" fmla="*/ 280534 w 1674370"/>
                  <a:gd name="connsiteY6" fmla="*/ 2549699 h 2723722"/>
                  <a:gd name="connsiteX7" fmla="*/ 204332 w 1674370"/>
                  <a:gd name="connsiteY7" fmla="*/ 1578148 h 2723722"/>
                  <a:gd name="connsiteX8" fmla="*/ 37705 w 1674370"/>
                  <a:gd name="connsiteY8" fmla="*/ 897680 h 2723722"/>
                  <a:gd name="connsiteX0" fmla="*/ 33826 w 1670491"/>
                  <a:gd name="connsiteY0" fmla="*/ 865215 h 2691257"/>
                  <a:gd name="connsiteX1" fmla="*/ 83240 w 1670491"/>
                  <a:gd name="connsiteY1" fmla="*/ 83308 h 2691257"/>
                  <a:gd name="connsiteX2" fmla="*/ 850204 w 1670491"/>
                  <a:gd name="connsiteY2" fmla="*/ 128615 h 2691257"/>
                  <a:gd name="connsiteX3" fmla="*/ 1375205 w 1670491"/>
                  <a:gd name="connsiteY3" fmla="*/ 967834 h 2691257"/>
                  <a:gd name="connsiteX4" fmla="*/ 1667305 w 1670491"/>
                  <a:gd name="connsiteY4" fmla="*/ 2244183 h 2691257"/>
                  <a:gd name="connsiteX5" fmla="*/ 1023040 w 1670491"/>
                  <a:gd name="connsiteY5" fmla="*/ 2669472 h 2691257"/>
                  <a:gd name="connsiteX6" fmla="*/ 276655 w 1670491"/>
                  <a:gd name="connsiteY6" fmla="*/ 2517234 h 2691257"/>
                  <a:gd name="connsiteX7" fmla="*/ 200453 w 1670491"/>
                  <a:gd name="connsiteY7" fmla="*/ 1545683 h 2691257"/>
                  <a:gd name="connsiteX8" fmla="*/ 33826 w 1670491"/>
                  <a:gd name="connsiteY8" fmla="*/ 865215 h 2691257"/>
                  <a:gd name="connsiteX0" fmla="*/ 31752 w 1668417"/>
                  <a:gd name="connsiteY0" fmla="*/ 935450 h 2761492"/>
                  <a:gd name="connsiteX1" fmla="*/ 81166 w 1668417"/>
                  <a:gd name="connsiteY1" fmla="*/ 153543 h 2761492"/>
                  <a:gd name="connsiteX2" fmla="*/ 816380 w 1668417"/>
                  <a:gd name="connsiteY2" fmla="*/ 84550 h 2761492"/>
                  <a:gd name="connsiteX3" fmla="*/ 1373131 w 1668417"/>
                  <a:gd name="connsiteY3" fmla="*/ 1038069 h 2761492"/>
                  <a:gd name="connsiteX4" fmla="*/ 1665231 w 1668417"/>
                  <a:gd name="connsiteY4" fmla="*/ 2314418 h 2761492"/>
                  <a:gd name="connsiteX5" fmla="*/ 1020966 w 1668417"/>
                  <a:gd name="connsiteY5" fmla="*/ 2739707 h 2761492"/>
                  <a:gd name="connsiteX6" fmla="*/ 274581 w 1668417"/>
                  <a:gd name="connsiteY6" fmla="*/ 2587469 h 2761492"/>
                  <a:gd name="connsiteX7" fmla="*/ 198379 w 1668417"/>
                  <a:gd name="connsiteY7" fmla="*/ 1615918 h 2761492"/>
                  <a:gd name="connsiteX8" fmla="*/ 31752 w 1668417"/>
                  <a:gd name="connsiteY8" fmla="*/ 935450 h 2761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68417" h="2761492">
                    <a:moveTo>
                      <a:pt x="31752" y="935450"/>
                    </a:moveTo>
                    <a:cubicBezTo>
                      <a:pt x="12217" y="691721"/>
                      <a:pt x="-49605" y="295360"/>
                      <a:pt x="81166" y="153543"/>
                    </a:cubicBezTo>
                    <a:cubicBezTo>
                      <a:pt x="211937" y="11726"/>
                      <a:pt x="616928" y="-72396"/>
                      <a:pt x="816380" y="84550"/>
                    </a:cubicBezTo>
                    <a:cubicBezTo>
                      <a:pt x="1015832" y="241496"/>
                      <a:pt x="1227422" y="708758"/>
                      <a:pt x="1373131" y="1038069"/>
                    </a:cubicBezTo>
                    <a:cubicBezTo>
                      <a:pt x="1518840" y="1367380"/>
                      <a:pt x="1694292" y="2029753"/>
                      <a:pt x="1665231" y="2314418"/>
                    </a:cubicBezTo>
                    <a:cubicBezTo>
                      <a:pt x="1708854" y="2681802"/>
                      <a:pt x="1252741" y="2694199"/>
                      <a:pt x="1020966" y="2739707"/>
                    </a:cubicBezTo>
                    <a:cubicBezTo>
                      <a:pt x="789191" y="2785215"/>
                      <a:pt x="441312" y="2770534"/>
                      <a:pt x="274581" y="2587469"/>
                    </a:cubicBezTo>
                    <a:cubicBezTo>
                      <a:pt x="107850" y="2404404"/>
                      <a:pt x="238851" y="1891255"/>
                      <a:pt x="198379" y="1615918"/>
                    </a:cubicBezTo>
                    <a:cubicBezTo>
                      <a:pt x="157908" y="1340582"/>
                      <a:pt x="51287" y="1179179"/>
                      <a:pt x="31752" y="93545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75" name="Group 674"/>
              <p:cNvGrpSpPr/>
              <p:nvPr/>
            </p:nvGrpSpPr>
            <p:grpSpPr>
              <a:xfrm rot="20889449">
                <a:off x="15116321" y="1890809"/>
                <a:ext cx="1354006" cy="2689345"/>
                <a:chOff x="7308586" y="1787913"/>
                <a:chExt cx="1436176" cy="2533611"/>
              </a:xfrm>
              <a:solidFill>
                <a:schemeClr val="accent6"/>
              </a:solidFill>
            </p:grpSpPr>
            <p:sp>
              <p:nvSpPr>
                <p:cNvPr id="684" name="Isosceles Triangle 22"/>
                <p:cNvSpPr/>
                <p:nvPr/>
              </p:nvSpPr>
              <p:spPr>
                <a:xfrm rot="14571659">
                  <a:off x="7356301" y="3820142"/>
                  <a:ext cx="86259" cy="18168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5" name="Isosceles Triangle 22"/>
                <p:cNvSpPr/>
                <p:nvPr/>
              </p:nvSpPr>
              <p:spPr>
                <a:xfrm rot="13445894">
                  <a:off x="7390715" y="4006334"/>
                  <a:ext cx="104972" cy="216752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6" name="Isosceles Triangle 22"/>
                <p:cNvSpPr/>
                <p:nvPr/>
              </p:nvSpPr>
              <p:spPr>
                <a:xfrm rot="13445894">
                  <a:off x="7592123" y="4104772"/>
                  <a:ext cx="104972" cy="216752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7" name="Oval 686"/>
                <p:cNvSpPr/>
                <p:nvPr/>
              </p:nvSpPr>
              <p:spPr>
                <a:xfrm>
                  <a:off x="7492561" y="1787913"/>
                  <a:ext cx="737571" cy="74022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8" name="Oval 32"/>
                <p:cNvSpPr/>
                <p:nvPr/>
              </p:nvSpPr>
              <p:spPr>
                <a:xfrm>
                  <a:off x="7602201" y="1940226"/>
                  <a:ext cx="1142561" cy="1987974"/>
                </a:xfrm>
                <a:custGeom>
                  <a:avLst/>
                  <a:gdLst>
                    <a:gd name="connsiteX0" fmla="*/ 0 w 737571"/>
                    <a:gd name="connsiteY0" fmla="*/ 370115 h 740229"/>
                    <a:gd name="connsiteX1" fmla="*/ 368786 w 737571"/>
                    <a:gd name="connsiteY1" fmla="*/ 0 h 740229"/>
                    <a:gd name="connsiteX2" fmla="*/ 737572 w 737571"/>
                    <a:gd name="connsiteY2" fmla="*/ 370115 h 740229"/>
                    <a:gd name="connsiteX3" fmla="*/ 368786 w 737571"/>
                    <a:gd name="connsiteY3" fmla="*/ 740230 h 740229"/>
                    <a:gd name="connsiteX4" fmla="*/ 0 w 737571"/>
                    <a:gd name="connsiteY4" fmla="*/ 370115 h 740229"/>
                    <a:gd name="connsiteX0" fmla="*/ 0 w 1270972"/>
                    <a:gd name="connsiteY0" fmla="*/ 423047 h 1579143"/>
                    <a:gd name="connsiteX1" fmla="*/ 368786 w 1270972"/>
                    <a:gd name="connsiteY1" fmla="*/ 52932 h 1579143"/>
                    <a:gd name="connsiteX2" fmla="*/ 1270972 w 1270972"/>
                    <a:gd name="connsiteY2" fmla="*/ 1544881 h 1579143"/>
                    <a:gd name="connsiteX3" fmla="*/ 368786 w 1270972"/>
                    <a:gd name="connsiteY3" fmla="*/ 793162 h 1579143"/>
                    <a:gd name="connsiteX4" fmla="*/ 0 w 1270972"/>
                    <a:gd name="connsiteY4" fmla="*/ 423047 h 1579143"/>
                    <a:gd name="connsiteX0" fmla="*/ 601 w 1271573"/>
                    <a:gd name="connsiteY0" fmla="*/ 420196 h 1576292"/>
                    <a:gd name="connsiteX1" fmla="*/ 441353 w 1271573"/>
                    <a:gd name="connsiteY1" fmla="*/ 45847 h 1576292"/>
                    <a:gd name="connsiteX2" fmla="*/ 1271573 w 1271573"/>
                    <a:gd name="connsiteY2" fmla="*/ 1542030 h 1576292"/>
                    <a:gd name="connsiteX3" fmla="*/ 369387 w 1271573"/>
                    <a:gd name="connsiteY3" fmla="*/ 790311 h 1576292"/>
                    <a:gd name="connsiteX4" fmla="*/ 601 w 1271573"/>
                    <a:gd name="connsiteY4" fmla="*/ 420196 h 1576292"/>
                    <a:gd name="connsiteX0" fmla="*/ 601 w 1271573"/>
                    <a:gd name="connsiteY0" fmla="*/ 435585 h 1591681"/>
                    <a:gd name="connsiteX1" fmla="*/ 441353 w 1271573"/>
                    <a:gd name="connsiteY1" fmla="*/ 61236 h 1591681"/>
                    <a:gd name="connsiteX2" fmla="*/ 1271573 w 1271573"/>
                    <a:gd name="connsiteY2" fmla="*/ 1557419 h 1591681"/>
                    <a:gd name="connsiteX3" fmla="*/ 369387 w 1271573"/>
                    <a:gd name="connsiteY3" fmla="*/ 805700 h 1591681"/>
                    <a:gd name="connsiteX4" fmla="*/ 601 w 1271573"/>
                    <a:gd name="connsiteY4" fmla="*/ 435585 h 1591681"/>
                    <a:gd name="connsiteX0" fmla="*/ 2855 w 1273827"/>
                    <a:gd name="connsiteY0" fmla="*/ 358387 h 1514483"/>
                    <a:gd name="connsiteX1" fmla="*/ 540973 w 1273827"/>
                    <a:gd name="connsiteY1" fmla="*/ 68705 h 1514483"/>
                    <a:gd name="connsiteX2" fmla="*/ 1273827 w 1273827"/>
                    <a:gd name="connsiteY2" fmla="*/ 1480221 h 1514483"/>
                    <a:gd name="connsiteX3" fmla="*/ 371641 w 1273827"/>
                    <a:gd name="connsiteY3" fmla="*/ 728502 h 1514483"/>
                    <a:gd name="connsiteX4" fmla="*/ 2855 w 1273827"/>
                    <a:gd name="connsiteY4" fmla="*/ 358387 h 1514483"/>
                    <a:gd name="connsiteX0" fmla="*/ 3557 w 1223729"/>
                    <a:gd name="connsiteY0" fmla="*/ 377712 h 1491225"/>
                    <a:gd name="connsiteX1" fmla="*/ 490875 w 1223729"/>
                    <a:gd name="connsiteY1" fmla="*/ 45696 h 1491225"/>
                    <a:gd name="connsiteX2" fmla="*/ 1223729 w 1223729"/>
                    <a:gd name="connsiteY2" fmla="*/ 1457212 h 1491225"/>
                    <a:gd name="connsiteX3" fmla="*/ 321543 w 1223729"/>
                    <a:gd name="connsiteY3" fmla="*/ 705493 h 1491225"/>
                    <a:gd name="connsiteX4" fmla="*/ 3557 w 1223729"/>
                    <a:gd name="connsiteY4" fmla="*/ 377712 h 1491225"/>
                    <a:gd name="connsiteX0" fmla="*/ 126 w 1220298"/>
                    <a:gd name="connsiteY0" fmla="*/ 381138 h 1506759"/>
                    <a:gd name="connsiteX1" fmla="*/ 487444 w 1220298"/>
                    <a:gd name="connsiteY1" fmla="*/ 49122 h 1506759"/>
                    <a:gd name="connsiteX2" fmla="*/ 1220298 w 1220298"/>
                    <a:gd name="connsiteY2" fmla="*/ 1460638 h 1506759"/>
                    <a:gd name="connsiteX3" fmla="*/ 529778 w 1220298"/>
                    <a:gd name="connsiteY3" fmla="*/ 954452 h 1506759"/>
                    <a:gd name="connsiteX4" fmla="*/ 126 w 1220298"/>
                    <a:gd name="connsiteY4" fmla="*/ 381138 h 1506759"/>
                    <a:gd name="connsiteX0" fmla="*/ 126 w 1220298"/>
                    <a:gd name="connsiteY0" fmla="*/ 381138 h 1515406"/>
                    <a:gd name="connsiteX1" fmla="*/ 487444 w 1220298"/>
                    <a:gd name="connsiteY1" fmla="*/ 49122 h 1515406"/>
                    <a:gd name="connsiteX2" fmla="*/ 1220298 w 1220298"/>
                    <a:gd name="connsiteY2" fmla="*/ 1460638 h 1515406"/>
                    <a:gd name="connsiteX3" fmla="*/ 529778 w 1220298"/>
                    <a:gd name="connsiteY3" fmla="*/ 954452 h 1515406"/>
                    <a:gd name="connsiteX4" fmla="*/ 126 w 1220298"/>
                    <a:gd name="connsiteY4" fmla="*/ 381138 h 1515406"/>
                    <a:gd name="connsiteX0" fmla="*/ 126 w 1237359"/>
                    <a:gd name="connsiteY0" fmla="*/ 381138 h 1571992"/>
                    <a:gd name="connsiteX1" fmla="*/ 487444 w 1237359"/>
                    <a:gd name="connsiteY1" fmla="*/ 49122 h 1571992"/>
                    <a:gd name="connsiteX2" fmla="*/ 1220298 w 1237359"/>
                    <a:gd name="connsiteY2" fmla="*/ 1460638 h 1571992"/>
                    <a:gd name="connsiteX3" fmla="*/ 965764 w 1237359"/>
                    <a:gd name="connsiteY3" fmla="*/ 1423508 h 1571992"/>
                    <a:gd name="connsiteX4" fmla="*/ 529778 w 1237359"/>
                    <a:gd name="connsiteY4" fmla="*/ 954452 h 1571992"/>
                    <a:gd name="connsiteX5" fmla="*/ 126 w 1237359"/>
                    <a:gd name="connsiteY5" fmla="*/ 381138 h 1571992"/>
                    <a:gd name="connsiteX0" fmla="*/ 126 w 1229823"/>
                    <a:gd name="connsiteY0" fmla="*/ 381138 h 1678329"/>
                    <a:gd name="connsiteX1" fmla="*/ 487444 w 1229823"/>
                    <a:gd name="connsiteY1" fmla="*/ 49122 h 1678329"/>
                    <a:gd name="connsiteX2" fmla="*/ 1220298 w 1229823"/>
                    <a:gd name="connsiteY2" fmla="*/ 1460638 h 1678329"/>
                    <a:gd name="connsiteX3" fmla="*/ 741398 w 1229823"/>
                    <a:gd name="connsiteY3" fmla="*/ 1635174 h 1678329"/>
                    <a:gd name="connsiteX4" fmla="*/ 529778 w 1229823"/>
                    <a:gd name="connsiteY4" fmla="*/ 954452 h 1678329"/>
                    <a:gd name="connsiteX5" fmla="*/ 126 w 1229823"/>
                    <a:gd name="connsiteY5" fmla="*/ 381138 h 1678329"/>
                    <a:gd name="connsiteX0" fmla="*/ 126 w 1229823"/>
                    <a:gd name="connsiteY0" fmla="*/ 381138 h 1678329"/>
                    <a:gd name="connsiteX1" fmla="*/ 487444 w 1229823"/>
                    <a:gd name="connsiteY1" fmla="*/ 49122 h 1678329"/>
                    <a:gd name="connsiteX2" fmla="*/ 1220298 w 1229823"/>
                    <a:gd name="connsiteY2" fmla="*/ 1460638 h 1678329"/>
                    <a:gd name="connsiteX3" fmla="*/ 741398 w 1229823"/>
                    <a:gd name="connsiteY3" fmla="*/ 1635174 h 1678329"/>
                    <a:gd name="connsiteX4" fmla="*/ 529778 w 1229823"/>
                    <a:gd name="connsiteY4" fmla="*/ 954452 h 1678329"/>
                    <a:gd name="connsiteX5" fmla="*/ 126 w 1229823"/>
                    <a:gd name="connsiteY5" fmla="*/ 381138 h 1678329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4 w 1191417"/>
                    <a:gd name="connsiteY0" fmla="*/ 367187 h 1706661"/>
                    <a:gd name="connsiteX1" fmla="*/ 487442 w 1191417"/>
                    <a:gd name="connsiteY1" fmla="*/ 35171 h 1706661"/>
                    <a:gd name="connsiteX2" fmla="*/ 1186430 w 1191417"/>
                    <a:gd name="connsiteY2" fmla="*/ 1218087 h 1706661"/>
                    <a:gd name="connsiteX3" fmla="*/ 250329 w 1191417"/>
                    <a:gd name="connsiteY3" fmla="*/ 1693190 h 1706661"/>
                    <a:gd name="connsiteX4" fmla="*/ 529776 w 1191417"/>
                    <a:gd name="connsiteY4" fmla="*/ 940501 h 1706661"/>
                    <a:gd name="connsiteX5" fmla="*/ 124 w 1191417"/>
                    <a:gd name="connsiteY5" fmla="*/ 367187 h 1706661"/>
                    <a:gd name="connsiteX0" fmla="*/ 124 w 1198548"/>
                    <a:gd name="connsiteY0" fmla="*/ 367187 h 1719152"/>
                    <a:gd name="connsiteX1" fmla="*/ 487442 w 1198548"/>
                    <a:gd name="connsiteY1" fmla="*/ 35171 h 1719152"/>
                    <a:gd name="connsiteX2" fmla="*/ 1186430 w 1198548"/>
                    <a:gd name="connsiteY2" fmla="*/ 1218087 h 1719152"/>
                    <a:gd name="connsiteX3" fmla="*/ 881096 w 1198548"/>
                    <a:gd name="connsiteY3" fmla="*/ 1515390 h 1719152"/>
                    <a:gd name="connsiteX4" fmla="*/ 250329 w 1198548"/>
                    <a:gd name="connsiteY4" fmla="*/ 1693190 h 1719152"/>
                    <a:gd name="connsiteX5" fmla="*/ 529776 w 1198548"/>
                    <a:gd name="connsiteY5" fmla="*/ 940501 h 1719152"/>
                    <a:gd name="connsiteX6" fmla="*/ 124 w 1198548"/>
                    <a:gd name="connsiteY6" fmla="*/ 367187 h 1719152"/>
                    <a:gd name="connsiteX0" fmla="*/ 124 w 1191554"/>
                    <a:gd name="connsiteY0" fmla="*/ 367187 h 1943121"/>
                    <a:gd name="connsiteX1" fmla="*/ 487442 w 1191554"/>
                    <a:gd name="connsiteY1" fmla="*/ 35171 h 1943121"/>
                    <a:gd name="connsiteX2" fmla="*/ 1186430 w 1191554"/>
                    <a:gd name="connsiteY2" fmla="*/ 1218087 h 1943121"/>
                    <a:gd name="connsiteX3" fmla="*/ 512796 w 1191554"/>
                    <a:gd name="connsiteY3" fmla="*/ 1926024 h 1943121"/>
                    <a:gd name="connsiteX4" fmla="*/ 250329 w 1191554"/>
                    <a:gd name="connsiteY4" fmla="*/ 1693190 h 1943121"/>
                    <a:gd name="connsiteX5" fmla="*/ 529776 w 1191554"/>
                    <a:gd name="connsiteY5" fmla="*/ 940501 h 1943121"/>
                    <a:gd name="connsiteX6" fmla="*/ 124 w 1191554"/>
                    <a:gd name="connsiteY6" fmla="*/ 367187 h 1943121"/>
                    <a:gd name="connsiteX0" fmla="*/ 115 w 1049116"/>
                    <a:gd name="connsiteY0" fmla="*/ 356530 h 1932464"/>
                    <a:gd name="connsiteX1" fmla="*/ 487433 w 1049116"/>
                    <a:gd name="connsiteY1" fmla="*/ 24514 h 1932464"/>
                    <a:gd name="connsiteX2" fmla="*/ 1042488 w 1049116"/>
                    <a:gd name="connsiteY2" fmla="*/ 1021164 h 1932464"/>
                    <a:gd name="connsiteX3" fmla="*/ 512787 w 1049116"/>
                    <a:gd name="connsiteY3" fmla="*/ 1915367 h 1932464"/>
                    <a:gd name="connsiteX4" fmla="*/ 250320 w 1049116"/>
                    <a:gd name="connsiteY4" fmla="*/ 1682533 h 1932464"/>
                    <a:gd name="connsiteX5" fmla="*/ 529767 w 1049116"/>
                    <a:gd name="connsiteY5" fmla="*/ 929844 h 1932464"/>
                    <a:gd name="connsiteX6" fmla="*/ 115 w 1049116"/>
                    <a:gd name="connsiteY6" fmla="*/ 356530 h 1932464"/>
                    <a:gd name="connsiteX0" fmla="*/ 115 w 1049116"/>
                    <a:gd name="connsiteY0" fmla="*/ 356530 h 1931965"/>
                    <a:gd name="connsiteX1" fmla="*/ 487433 w 1049116"/>
                    <a:gd name="connsiteY1" fmla="*/ 24514 h 1931965"/>
                    <a:gd name="connsiteX2" fmla="*/ 1042488 w 1049116"/>
                    <a:gd name="connsiteY2" fmla="*/ 1021164 h 1931965"/>
                    <a:gd name="connsiteX3" fmla="*/ 512787 w 1049116"/>
                    <a:gd name="connsiteY3" fmla="*/ 1915367 h 1931965"/>
                    <a:gd name="connsiteX4" fmla="*/ 195287 w 1049116"/>
                    <a:gd name="connsiteY4" fmla="*/ 1674066 h 1931965"/>
                    <a:gd name="connsiteX5" fmla="*/ 529767 w 1049116"/>
                    <a:gd name="connsiteY5" fmla="*/ 929844 h 1931965"/>
                    <a:gd name="connsiteX6" fmla="*/ 115 w 1049116"/>
                    <a:gd name="connsiteY6" fmla="*/ 356530 h 1931965"/>
                    <a:gd name="connsiteX0" fmla="*/ 70588 w 1119589"/>
                    <a:gd name="connsiteY0" fmla="*/ 361888 h 1937323"/>
                    <a:gd name="connsiteX1" fmla="*/ 58326 w 1119589"/>
                    <a:gd name="connsiteY1" fmla="*/ 269723 h 1937323"/>
                    <a:gd name="connsiteX2" fmla="*/ 557906 w 1119589"/>
                    <a:gd name="connsiteY2" fmla="*/ 29872 h 1937323"/>
                    <a:gd name="connsiteX3" fmla="*/ 1112961 w 1119589"/>
                    <a:gd name="connsiteY3" fmla="*/ 1026522 h 1937323"/>
                    <a:gd name="connsiteX4" fmla="*/ 583260 w 1119589"/>
                    <a:gd name="connsiteY4" fmla="*/ 1920725 h 1937323"/>
                    <a:gd name="connsiteX5" fmla="*/ 265760 w 1119589"/>
                    <a:gd name="connsiteY5" fmla="*/ 1679424 h 1937323"/>
                    <a:gd name="connsiteX6" fmla="*/ 600240 w 1119589"/>
                    <a:gd name="connsiteY6" fmla="*/ 935202 h 1937323"/>
                    <a:gd name="connsiteX7" fmla="*/ 70588 w 1119589"/>
                    <a:gd name="connsiteY7" fmla="*/ 361888 h 1937323"/>
                    <a:gd name="connsiteX0" fmla="*/ 81137 w 1130138"/>
                    <a:gd name="connsiteY0" fmla="*/ 366046 h 1941481"/>
                    <a:gd name="connsiteX1" fmla="*/ 51942 w 1130138"/>
                    <a:gd name="connsiteY1" fmla="*/ 244247 h 1941481"/>
                    <a:gd name="connsiteX2" fmla="*/ 568455 w 1130138"/>
                    <a:gd name="connsiteY2" fmla="*/ 34030 h 1941481"/>
                    <a:gd name="connsiteX3" fmla="*/ 1123510 w 1130138"/>
                    <a:gd name="connsiteY3" fmla="*/ 1030680 h 1941481"/>
                    <a:gd name="connsiteX4" fmla="*/ 593809 w 1130138"/>
                    <a:gd name="connsiteY4" fmla="*/ 1924883 h 1941481"/>
                    <a:gd name="connsiteX5" fmla="*/ 276309 w 1130138"/>
                    <a:gd name="connsiteY5" fmla="*/ 1683582 h 1941481"/>
                    <a:gd name="connsiteX6" fmla="*/ 610789 w 1130138"/>
                    <a:gd name="connsiteY6" fmla="*/ 939360 h 1941481"/>
                    <a:gd name="connsiteX7" fmla="*/ 81137 w 1130138"/>
                    <a:gd name="connsiteY7" fmla="*/ 366046 h 1941481"/>
                    <a:gd name="connsiteX0" fmla="*/ 63291 w 1146158"/>
                    <a:gd name="connsiteY0" fmla="*/ 438013 h 1941481"/>
                    <a:gd name="connsiteX1" fmla="*/ 67962 w 1146158"/>
                    <a:gd name="connsiteY1" fmla="*/ 244247 h 1941481"/>
                    <a:gd name="connsiteX2" fmla="*/ 584475 w 1146158"/>
                    <a:gd name="connsiteY2" fmla="*/ 34030 h 1941481"/>
                    <a:gd name="connsiteX3" fmla="*/ 1139530 w 1146158"/>
                    <a:gd name="connsiteY3" fmla="*/ 1030680 h 1941481"/>
                    <a:gd name="connsiteX4" fmla="*/ 609829 w 1146158"/>
                    <a:gd name="connsiteY4" fmla="*/ 1924883 h 1941481"/>
                    <a:gd name="connsiteX5" fmla="*/ 292329 w 1146158"/>
                    <a:gd name="connsiteY5" fmla="*/ 1683582 h 1941481"/>
                    <a:gd name="connsiteX6" fmla="*/ 626809 w 1146158"/>
                    <a:gd name="connsiteY6" fmla="*/ 939360 h 1941481"/>
                    <a:gd name="connsiteX7" fmla="*/ 63291 w 1146158"/>
                    <a:gd name="connsiteY7" fmla="*/ 438013 h 1941481"/>
                    <a:gd name="connsiteX0" fmla="*/ 63291 w 1146158"/>
                    <a:gd name="connsiteY0" fmla="*/ 428947 h 1932415"/>
                    <a:gd name="connsiteX1" fmla="*/ 67962 w 1146158"/>
                    <a:gd name="connsiteY1" fmla="*/ 235181 h 1932415"/>
                    <a:gd name="connsiteX2" fmla="*/ 584475 w 1146158"/>
                    <a:gd name="connsiteY2" fmla="*/ 24964 h 1932415"/>
                    <a:gd name="connsiteX3" fmla="*/ 1139530 w 1146158"/>
                    <a:gd name="connsiteY3" fmla="*/ 1021614 h 1932415"/>
                    <a:gd name="connsiteX4" fmla="*/ 609829 w 1146158"/>
                    <a:gd name="connsiteY4" fmla="*/ 1915817 h 1932415"/>
                    <a:gd name="connsiteX5" fmla="*/ 292329 w 1146158"/>
                    <a:gd name="connsiteY5" fmla="*/ 1674516 h 1932415"/>
                    <a:gd name="connsiteX6" fmla="*/ 626809 w 1146158"/>
                    <a:gd name="connsiteY6" fmla="*/ 930294 h 1932415"/>
                    <a:gd name="connsiteX7" fmla="*/ 63291 w 1146158"/>
                    <a:gd name="connsiteY7" fmla="*/ 428947 h 1932415"/>
                    <a:gd name="connsiteX0" fmla="*/ 63291 w 1146158"/>
                    <a:gd name="connsiteY0" fmla="*/ 484506 h 1987974"/>
                    <a:gd name="connsiteX1" fmla="*/ 67962 w 1146158"/>
                    <a:gd name="connsiteY1" fmla="*/ 290740 h 1987974"/>
                    <a:gd name="connsiteX2" fmla="*/ 563309 w 1146158"/>
                    <a:gd name="connsiteY2" fmla="*/ 21256 h 1987974"/>
                    <a:gd name="connsiteX3" fmla="*/ 1139530 w 1146158"/>
                    <a:gd name="connsiteY3" fmla="*/ 1077173 h 1987974"/>
                    <a:gd name="connsiteX4" fmla="*/ 609829 w 1146158"/>
                    <a:gd name="connsiteY4" fmla="*/ 1971376 h 1987974"/>
                    <a:gd name="connsiteX5" fmla="*/ 292329 w 1146158"/>
                    <a:gd name="connsiteY5" fmla="*/ 1730075 h 1987974"/>
                    <a:gd name="connsiteX6" fmla="*/ 626809 w 1146158"/>
                    <a:gd name="connsiteY6" fmla="*/ 985853 h 1987974"/>
                    <a:gd name="connsiteX7" fmla="*/ 63291 w 1146158"/>
                    <a:gd name="connsiteY7" fmla="*/ 484506 h 1987974"/>
                    <a:gd name="connsiteX0" fmla="*/ 59694 w 1142561"/>
                    <a:gd name="connsiteY0" fmla="*/ 484506 h 1987974"/>
                    <a:gd name="connsiteX1" fmla="*/ 64365 w 1142561"/>
                    <a:gd name="connsiteY1" fmla="*/ 290740 h 1987974"/>
                    <a:gd name="connsiteX2" fmla="*/ 559712 w 1142561"/>
                    <a:gd name="connsiteY2" fmla="*/ 21256 h 1987974"/>
                    <a:gd name="connsiteX3" fmla="*/ 1135933 w 1142561"/>
                    <a:gd name="connsiteY3" fmla="*/ 1077173 h 1987974"/>
                    <a:gd name="connsiteX4" fmla="*/ 606232 w 1142561"/>
                    <a:gd name="connsiteY4" fmla="*/ 1971376 h 1987974"/>
                    <a:gd name="connsiteX5" fmla="*/ 288732 w 1142561"/>
                    <a:gd name="connsiteY5" fmla="*/ 1730075 h 1987974"/>
                    <a:gd name="connsiteX6" fmla="*/ 568179 w 1142561"/>
                    <a:gd name="connsiteY6" fmla="*/ 1078986 h 1987974"/>
                    <a:gd name="connsiteX7" fmla="*/ 59694 w 1142561"/>
                    <a:gd name="connsiteY7" fmla="*/ 484506 h 1987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42561" h="1987974">
                      <a:moveTo>
                        <a:pt x="59694" y="484506"/>
                      </a:moveTo>
                      <a:cubicBezTo>
                        <a:pt x="-24275" y="353132"/>
                        <a:pt x="-16855" y="346076"/>
                        <a:pt x="64365" y="290740"/>
                      </a:cubicBezTo>
                      <a:cubicBezTo>
                        <a:pt x="145585" y="235404"/>
                        <a:pt x="427684" y="-84416"/>
                        <a:pt x="559712" y="21256"/>
                      </a:cubicBezTo>
                      <a:cubicBezTo>
                        <a:pt x="691740" y="126928"/>
                        <a:pt x="1070324" y="830470"/>
                        <a:pt x="1135933" y="1077173"/>
                      </a:cubicBezTo>
                      <a:cubicBezTo>
                        <a:pt x="1201542" y="1323876"/>
                        <a:pt x="762249" y="1892192"/>
                        <a:pt x="606232" y="1971376"/>
                      </a:cubicBezTo>
                      <a:cubicBezTo>
                        <a:pt x="450215" y="2050560"/>
                        <a:pt x="347285" y="1825890"/>
                        <a:pt x="288732" y="1730075"/>
                      </a:cubicBezTo>
                      <a:cubicBezTo>
                        <a:pt x="393779" y="1561045"/>
                        <a:pt x="606352" y="1286581"/>
                        <a:pt x="568179" y="1078986"/>
                      </a:cubicBezTo>
                      <a:cubicBezTo>
                        <a:pt x="530006" y="871391"/>
                        <a:pt x="143663" y="615880"/>
                        <a:pt x="59694" y="4845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9" name="Oval 2"/>
                <p:cNvSpPr/>
                <p:nvPr/>
              </p:nvSpPr>
              <p:spPr>
                <a:xfrm>
                  <a:off x="7388217" y="3542982"/>
                  <a:ext cx="841915" cy="631140"/>
                </a:xfrm>
                <a:custGeom>
                  <a:avLst/>
                  <a:gdLst>
                    <a:gd name="connsiteX0" fmla="*/ 0 w 737571"/>
                    <a:gd name="connsiteY0" fmla="*/ 309034 h 618067"/>
                    <a:gd name="connsiteX1" fmla="*/ 368786 w 737571"/>
                    <a:gd name="connsiteY1" fmla="*/ 0 h 618067"/>
                    <a:gd name="connsiteX2" fmla="*/ 737572 w 737571"/>
                    <a:gd name="connsiteY2" fmla="*/ 309034 h 618067"/>
                    <a:gd name="connsiteX3" fmla="*/ 368786 w 737571"/>
                    <a:gd name="connsiteY3" fmla="*/ 618068 h 618067"/>
                    <a:gd name="connsiteX4" fmla="*/ 0 w 737571"/>
                    <a:gd name="connsiteY4" fmla="*/ 309034 h 618067"/>
                    <a:gd name="connsiteX0" fmla="*/ 1012 w 738584"/>
                    <a:gd name="connsiteY0" fmla="*/ 296334 h 605368"/>
                    <a:gd name="connsiteX1" fmla="*/ 467164 w 738584"/>
                    <a:gd name="connsiteY1" fmla="*/ 0 h 605368"/>
                    <a:gd name="connsiteX2" fmla="*/ 738584 w 738584"/>
                    <a:gd name="connsiteY2" fmla="*/ 296334 h 605368"/>
                    <a:gd name="connsiteX3" fmla="*/ 369798 w 738584"/>
                    <a:gd name="connsiteY3" fmla="*/ 605368 h 605368"/>
                    <a:gd name="connsiteX4" fmla="*/ 1012 w 738584"/>
                    <a:gd name="connsiteY4" fmla="*/ 296334 h 605368"/>
                    <a:gd name="connsiteX0" fmla="*/ 653 w 772092"/>
                    <a:gd name="connsiteY0" fmla="*/ 241703 h 606176"/>
                    <a:gd name="connsiteX1" fmla="*/ 500672 w 772092"/>
                    <a:gd name="connsiteY1" fmla="*/ 402 h 606176"/>
                    <a:gd name="connsiteX2" fmla="*/ 772092 w 772092"/>
                    <a:gd name="connsiteY2" fmla="*/ 296736 h 606176"/>
                    <a:gd name="connsiteX3" fmla="*/ 403306 w 772092"/>
                    <a:gd name="connsiteY3" fmla="*/ 605770 h 606176"/>
                    <a:gd name="connsiteX4" fmla="*/ 653 w 772092"/>
                    <a:gd name="connsiteY4" fmla="*/ 241703 h 606176"/>
                    <a:gd name="connsiteX0" fmla="*/ 25340 w 796779"/>
                    <a:gd name="connsiteY0" fmla="*/ 241703 h 606873"/>
                    <a:gd name="connsiteX1" fmla="*/ 525359 w 796779"/>
                    <a:gd name="connsiteY1" fmla="*/ 402 h 606873"/>
                    <a:gd name="connsiteX2" fmla="*/ 796779 w 796779"/>
                    <a:gd name="connsiteY2" fmla="*/ 296736 h 606873"/>
                    <a:gd name="connsiteX3" fmla="*/ 427993 w 796779"/>
                    <a:gd name="connsiteY3" fmla="*/ 605770 h 606873"/>
                    <a:gd name="connsiteX4" fmla="*/ 110445 w 796779"/>
                    <a:gd name="connsiteY4" fmla="*/ 394101 h 606873"/>
                    <a:gd name="connsiteX5" fmla="*/ 25340 w 796779"/>
                    <a:gd name="connsiteY5" fmla="*/ 241703 h 606873"/>
                    <a:gd name="connsiteX0" fmla="*/ 46190 w 817629"/>
                    <a:gd name="connsiteY0" fmla="*/ 241622 h 606102"/>
                    <a:gd name="connsiteX1" fmla="*/ 546209 w 817629"/>
                    <a:gd name="connsiteY1" fmla="*/ 321 h 606102"/>
                    <a:gd name="connsiteX2" fmla="*/ 817629 w 817629"/>
                    <a:gd name="connsiteY2" fmla="*/ 296655 h 606102"/>
                    <a:gd name="connsiteX3" fmla="*/ 448843 w 817629"/>
                    <a:gd name="connsiteY3" fmla="*/ 605689 h 606102"/>
                    <a:gd name="connsiteX4" fmla="*/ 67795 w 817629"/>
                    <a:gd name="connsiteY4" fmla="*/ 360153 h 606102"/>
                    <a:gd name="connsiteX5" fmla="*/ 46190 w 817629"/>
                    <a:gd name="connsiteY5" fmla="*/ 241622 h 606102"/>
                    <a:gd name="connsiteX0" fmla="*/ 23408 w 794847"/>
                    <a:gd name="connsiteY0" fmla="*/ 241632 h 607047"/>
                    <a:gd name="connsiteX1" fmla="*/ 523427 w 794847"/>
                    <a:gd name="connsiteY1" fmla="*/ 331 h 607047"/>
                    <a:gd name="connsiteX2" fmla="*/ 794847 w 794847"/>
                    <a:gd name="connsiteY2" fmla="*/ 296665 h 607047"/>
                    <a:gd name="connsiteX3" fmla="*/ 426061 w 794847"/>
                    <a:gd name="connsiteY3" fmla="*/ 605699 h 607047"/>
                    <a:gd name="connsiteX4" fmla="*/ 116980 w 794847"/>
                    <a:gd name="connsiteY4" fmla="*/ 402497 h 607047"/>
                    <a:gd name="connsiteX5" fmla="*/ 23408 w 794847"/>
                    <a:gd name="connsiteY5" fmla="*/ 241632 h 607047"/>
                    <a:gd name="connsiteX0" fmla="*/ 44921 w 816360"/>
                    <a:gd name="connsiteY0" fmla="*/ 241632 h 607047"/>
                    <a:gd name="connsiteX1" fmla="*/ 544940 w 816360"/>
                    <a:gd name="connsiteY1" fmla="*/ 331 h 607047"/>
                    <a:gd name="connsiteX2" fmla="*/ 816360 w 816360"/>
                    <a:gd name="connsiteY2" fmla="*/ 296665 h 607047"/>
                    <a:gd name="connsiteX3" fmla="*/ 447574 w 816360"/>
                    <a:gd name="connsiteY3" fmla="*/ 605699 h 607047"/>
                    <a:gd name="connsiteX4" fmla="*/ 138493 w 816360"/>
                    <a:gd name="connsiteY4" fmla="*/ 402497 h 607047"/>
                    <a:gd name="connsiteX5" fmla="*/ 44921 w 816360"/>
                    <a:gd name="connsiteY5" fmla="*/ 241632 h 607047"/>
                    <a:gd name="connsiteX0" fmla="*/ 44921 w 816360"/>
                    <a:gd name="connsiteY0" fmla="*/ 241632 h 614765"/>
                    <a:gd name="connsiteX1" fmla="*/ 544940 w 816360"/>
                    <a:gd name="connsiteY1" fmla="*/ 331 h 614765"/>
                    <a:gd name="connsiteX2" fmla="*/ 816360 w 816360"/>
                    <a:gd name="connsiteY2" fmla="*/ 296665 h 614765"/>
                    <a:gd name="connsiteX3" fmla="*/ 447574 w 816360"/>
                    <a:gd name="connsiteY3" fmla="*/ 605699 h 614765"/>
                    <a:gd name="connsiteX4" fmla="*/ 269727 w 816360"/>
                    <a:gd name="connsiteY4" fmla="*/ 521029 h 614765"/>
                    <a:gd name="connsiteX5" fmla="*/ 138493 w 816360"/>
                    <a:gd name="connsiteY5" fmla="*/ 402497 h 614765"/>
                    <a:gd name="connsiteX6" fmla="*/ 44921 w 816360"/>
                    <a:gd name="connsiteY6" fmla="*/ 241632 h 614765"/>
                    <a:gd name="connsiteX0" fmla="*/ 44921 w 816360"/>
                    <a:gd name="connsiteY0" fmla="*/ 241632 h 614211"/>
                    <a:gd name="connsiteX1" fmla="*/ 544940 w 816360"/>
                    <a:gd name="connsiteY1" fmla="*/ 331 h 614211"/>
                    <a:gd name="connsiteX2" fmla="*/ 816360 w 816360"/>
                    <a:gd name="connsiteY2" fmla="*/ 296665 h 614211"/>
                    <a:gd name="connsiteX3" fmla="*/ 447574 w 816360"/>
                    <a:gd name="connsiteY3" fmla="*/ 605699 h 614211"/>
                    <a:gd name="connsiteX4" fmla="*/ 53827 w 816360"/>
                    <a:gd name="connsiteY4" fmla="*/ 516796 h 614211"/>
                    <a:gd name="connsiteX5" fmla="*/ 138493 w 816360"/>
                    <a:gd name="connsiteY5" fmla="*/ 402497 h 614211"/>
                    <a:gd name="connsiteX6" fmla="*/ 44921 w 816360"/>
                    <a:gd name="connsiteY6" fmla="*/ 241632 h 614211"/>
                    <a:gd name="connsiteX0" fmla="*/ 44921 w 816360"/>
                    <a:gd name="connsiteY0" fmla="*/ 241632 h 614211"/>
                    <a:gd name="connsiteX1" fmla="*/ 544940 w 816360"/>
                    <a:gd name="connsiteY1" fmla="*/ 331 h 614211"/>
                    <a:gd name="connsiteX2" fmla="*/ 816360 w 816360"/>
                    <a:gd name="connsiteY2" fmla="*/ 296665 h 614211"/>
                    <a:gd name="connsiteX3" fmla="*/ 447574 w 816360"/>
                    <a:gd name="connsiteY3" fmla="*/ 605699 h 614211"/>
                    <a:gd name="connsiteX4" fmla="*/ 53827 w 816360"/>
                    <a:gd name="connsiteY4" fmla="*/ 516796 h 614211"/>
                    <a:gd name="connsiteX5" fmla="*/ 138493 w 816360"/>
                    <a:gd name="connsiteY5" fmla="*/ 402497 h 614211"/>
                    <a:gd name="connsiteX6" fmla="*/ 44921 w 816360"/>
                    <a:gd name="connsiteY6" fmla="*/ 241632 h 614211"/>
                    <a:gd name="connsiteX0" fmla="*/ 44921 w 816360"/>
                    <a:gd name="connsiteY0" fmla="*/ 241632 h 615979"/>
                    <a:gd name="connsiteX1" fmla="*/ 544940 w 816360"/>
                    <a:gd name="connsiteY1" fmla="*/ 331 h 615979"/>
                    <a:gd name="connsiteX2" fmla="*/ 816360 w 816360"/>
                    <a:gd name="connsiteY2" fmla="*/ 296665 h 615979"/>
                    <a:gd name="connsiteX3" fmla="*/ 447574 w 816360"/>
                    <a:gd name="connsiteY3" fmla="*/ 605699 h 615979"/>
                    <a:gd name="connsiteX4" fmla="*/ 134260 w 816360"/>
                    <a:gd name="connsiteY4" fmla="*/ 529496 h 615979"/>
                    <a:gd name="connsiteX5" fmla="*/ 138493 w 816360"/>
                    <a:gd name="connsiteY5" fmla="*/ 402497 h 615979"/>
                    <a:gd name="connsiteX6" fmla="*/ 44921 w 816360"/>
                    <a:gd name="connsiteY6" fmla="*/ 241632 h 615979"/>
                    <a:gd name="connsiteX0" fmla="*/ 70476 w 841915"/>
                    <a:gd name="connsiteY0" fmla="*/ 241623 h 615970"/>
                    <a:gd name="connsiteX1" fmla="*/ 570495 w 841915"/>
                    <a:gd name="connsiteY1" fmla="*/ 322 h 615970"/>
                    <a:gd name="connsiteX2" fmla="*/ 841915 w 841915"/>
                    <a:gd name="connsiteY2" fmla="*/ 296656 h 615970"/>
                    <a:gd name="connsiteX3" fmla="*/ 473129 w 841915"/>
                    <a:gd name="connsiteY3" fmla="*/ 605690 h 615970"/>
                    <a:gd name="connsiteX4" fmla="*/ 159815 w 841915"/>
                    <a:gd name="connsiteY4" fmla="*/ 529487 h 615970"/>
                    <a:gd name="connsiteX5" fmla="*/ 113248 w 841915"/>
                    <a:gd name="connsiteY5" fmla="*/ 364388 h 615970"/>
                    <a:gd name="connsiteX6" fmla="*/ 70476 w 841915"/>
                    <a:gd name="connsiteY6" fmla="*/ 241623 h 615970"/>
                    <a:gd name="connsiteX0" fmla="*/ 70476 w 841915"/>
                    <a:gd name="connsiteY0" fmla="*/ 241623 h 615970"/>
                    <a:gd name="connsiteX1" fmla="*/ 570495 w 841915"/>
                    <a:gd name="connsiteY1" fmla="*/ 322 h 615970"/>
                    <a:gd name="connsiteX2" fmla="*/ 841915 w 841915"/>
                    <a:gd name="connsiteY2" fmla="*/ 296656 h 615970"/>
                    <a:gd name="connsiteX3" fmla="*/ 473129 w 841915"/>
                    <a:gd name="connsiteY3" fmla="*/ 605690 h 615970"/>
                    <a:gd name="connsiteX4" fmla="*/ 159815 w 841915"/>
                    <a:gd name="connsiteY4" fmla="*/ 529487 h 615970"/>
                    <a:gd name="connsiteX5" fmla="*/ 113248 w 841915"/>
                    <a:gd name="connsiteY5" fmla="*/ 364388 h 615970"/>
                    <a:gd name="connsiteX6" fmla="*/ 70476 w 841915"/>
                    <a:gd name="connsiteY6" fmla="*/ 241623 h 615970"/>
                    <a:gd name="connsiteX0" fmla="*/ 70476 w 841915"/>
                    <a:gd name="connsiteY0" fmla="*/ 241623 h 618901"/>
                    <a:gd name="connsiteX1" fmla="*/ 570495 w 841915"/>
                    <a:gd name="connsiteY1" fmla="*/ 322 h 618901"/>
                    <a:gd name="connsiteX2" fmla="*/ 841915 w 841915"/>
                    <a:gd name="connsiteY2" fmla="*/ 296656 h 618901"/>
                    <a:gd name="connsiteX3" fmla="*/ 473129 w 841915"/>
                    <a:gd name="connsiteY3" fmla="*/ 605690 h 618901"/>
                    <a:gd name="connsiteX4" fmla="*/ 138648 w 841915"/>
                    <a:gd name="connsiteY4" fmla="*/ 546421 h 618901"/>
                    <a:gd name="connsiteX5" fmla="*/ 113248 w 841915"/>
                    <a:gd name="connsiteY5" fmla="*/ 364388 h 618901"/>
                    <a:gd name="connsiteX6" fmla="*/ 70476 w 841915"/>
                    <a:gd name="connsiteY6" fmla="*/ 241623 h 618901"/>
                    <a:gd name="connsiteX0" fmla="*/ 70476 w 841915"/>
                    <a:gd name="connsiteY0" fmla="*/ 241623 h 618901"/>
                    <a:gd name="connsiteX1" fmla="*/ 570495 w 841915"/>
                    <a:gd name="connsiteY1" fmla="*/ 322 h 618901"/>
                    <a:gd name="connsiteX2" fmla="*/ 841915 w 841915"/>
                    <a:gd name="connsiteY2" fmla="*/ 296656 h 618901"/>
                    <a:gd name="connsiteX3" fmla="*/ 473129 w 841915"/>
                    <a:gd name="connsiteY3" fmla="*/ 605690 h 618901"/>
                    <a:gd name="connsiteX4" fmla="*/ 138648 w 841915"/>
                    <a:gd name="connsiteY4" fmla="*/ 546421 h 618901"/>
                    <a:gd name="connsiteX5" fmla="*/ 113248 w 841915"/>
                    <a:gd name="connsiteY5" fmla="*/ 364388 h 618901"/>
                    <a:gd name="connsiteX6" fmla="*/ 70476 w 841915"/>
                    <a:gd name="connsiteY6" fmla="*/ 241623 h 618901"/>
                    <a:gd name="connsiteX0" fmla="*/ 70476 w 841915"/>
                    <a:gd name="connsiteY0" fmla="*/ 241623 h 611631"/>
                    <a:gd name="connsiteX1" fmla="*/ 570495 w 841915"/>
                    <a:gd name="connsiteY1" fmla="*/ 322 h 611631"/>
                    <a:gd name="connsiteX2" fmla="*/ 841915 w 841915"/>
                    <a:gd name="connsiteY2" fmla="*/ 296656 h 611631"/>
                    <a:gd name="connsiteX3" fmla="*/ 473129 w 841915"/>
                    <a:gd name="connsiteY3" fmla="*/ 605690 h 611631"/>
                    <a:gd name="connsiteX4" fmla="*/ 138648 w 841915"/>
                    <a:gd name="connsiteY4" fmla="*/ 546421 h 611631"/>
                    <a:gd name="connsiteX5" fmla="*/ 113248 w 841915"/>
                    <a:gd name="connsiteY5" fmla="*/ 364388 h 611631"/>
                    <a:gd name="connsiteX6" fmla="*/ 70476 w 841915"/>
                    <a:gd name="connsiteY6" fmla="*/ 241623 h 611631"/>
                    <a:gd name="connsiteX0" fmla="*/ 70476 w 841915"/>
                    <a:gd name="connsiteY0" fmla="*/ 241623 h 615908"/>
                    <a:gd name="connsiteX1" fmla="*/ 570495 w 841915"/>
                    <a:gd name="connsiteY1" fmla="*/ 322 h 615908"/>
                    <a:gd name="connsiteX2" fmla="*/ 841915 w 841915"/>
                    <a:gd name="connsiteY2" fmla="*/ 296656 h 615908"/>
                    <a:gd name="connsiteX3" fmla="*/ 473129 w 841915"/>
                    <a:gd name="connsiteY3" fmla="*/ 605690 h 615908"/>
                    <a:gd name="connsiteX4" fmla="*/ 299516 w 841915"/>
                    <a:gd name="connsiteY4" fmla="*/ 542186 h 615908"/>
                    <a:gd name="connsiteX5" fmla="*/ 138648 w 841915"/>
                    <a:gd name="connsiteY5" fmla="*/ 546421 h 615908"/>
                    <a:gd name="connsiteX6" fmla="*/ 113248 w 841915"/>
                    <a:gd name="connsiteY6" fmla="*/ 364388 h 615908"/>
                    <a:gd name="connsiteX7" fmla="*/ 70476 w 841915"/>
                    <a:gd name="connsiteY7" fmla="*/ 241623 h 615908"/>
                    <a:gd name="connsiteX0" fmla="*/ 70476 w 841915"/>
                    <a:gd name="connsiteY0" fmla="*/ 241623 h 611665"/>
                    <a:gd name="connsiteX1" fmla="*/ 570495 w 841915"/>
                    <a:gd name="connsiteY1" fmla="*/ 322 h 611665"/>
                    <a:gd name="connsiteX2" fmla="*/ 841915 w 841915"/>
                    <a:gd name="connsiteY2" fmla="*/ 296656 h 611665"/>
                    <a:gd name="connsiteX3" fmla="*/ 473129 w 841915"/>
                    <a:gd name="connsiteY3" fmla="*/ 605690 h 611665"/>
                    <a:gd name="connsiteX4" fmla="*/ 265649 w 841915"/>
                    <a:gd name="connsiteY4" fmla="*/ 504086 h 611665"/>
                    <a:gd name="connsiteX5" fmla="*/ 138648 w 841915"/>
                    <a:gd name="connsiteY5" fmla="*/ 546421 h 611665"/>
                    <a:gd name="connsiteX6" fmla="*/ 113248 w 841915"/>
                    <a:gd name="connsiteY6" fmla="*/ 364388 h 611665"/>
                    <a:gd name="connsiteX7" fmla="*/ 70476 w 841915"/>
                    <a:gd name="connsiteY7" fmla="*/ 241623 h 611665"/>
                    <a:gd name="connsiteX0" fmla="*/ 70476 w 841915"/>
                    <a:gd name="connsiteY0" fmla="*/ 241623 h 624288"/>
                    <a:gd name="connsiteX1" fmla="*/ 570495 w 841915"/>
                    <a:gd name="connsiteY1" fmla="*/ 322 h 624288"/>
                    <a:gd name="connsiteX2" fmla="*/ 841915 w 841915"/>
                    <a:gd name="connsiteY2" fmla="*/ 296656 h 624288"/>
                    <a:gd name="connsiteX3" fmla="*/ 473129 w 841915"/>
                    <a:gd name="connsiteY3" fmla="*/ 605690 h 624288"/>
                    <a:gd name="connsiteX4" fmla="*/ 350316 w 841915"/>
                    <a:gd name="connsiteY4" fmla="*/ 580286 h 624288"/>
                    <a:gd name="connsiteX5" fmla="*/ 265649 w 841915"/>
                    <a:gd name="connsiteY5" fmla="*/ 504086 h 624288"/>
                    <a:gd name="connsiteX6" fmla="*/ 138648 w 841915"/>
                    <a:gd name="connsiteY6" fmla="*/ 546421 h 624288"/>
                    <a:gd name="connsiteX7" fmla="*/ 113248 w 841915"/>
                    <a:gd name="connsiteY7" fmla="*/ 364388 h 624288"/>
                    <a:gd name="connsiteX8" fmla="*/ 70476 w 841915"/>
                    <a:gd name="connsiteY8" fmla="*/ 241623 h 624288"/>
                    <a:gd name="connsiteX0" fmla="*/ 70476 w 841915"/>
                    <a:gd name="connsiteY0" fmla="*/ 241623 h 631140"/>
                    <a:gd name="connsiteX1" fmla="*/ 570495 w 841915"/>
                    <a:gd name="connsiteY1" fmla="*/ 322 h 631140"/>
                    <a:gd name="connsiteX2" fmla="*/ 841915 w 841915"/>
                    <a:gd name="connsiteY2" fmla="*/ 296656 h 631140"/>
                    <a:gd name="connsiteX3" fmla="*/ 473129 w 841915"/>
                    <a:gd name="connsiteY3" fmla="*/ 605690 h 631140"/>
                    <a:gd name="connsiteX4" fmla="*/ 257182 w 841915"/>
                    <a:gd name="connsiteY4" fmla="*/ 601453 h 631140"/>
                    <a:gd name="connsiteX5" fmla="*/ 265649 w 841915"/>
                    <a:gd name="connsiteY5" fmla="*/ 504086 h 631140"/>
                    <a:gd name="connsiteX6" fmla="*/ 138648 w 841915"/>
                    <a:gd name="connsiteY6" fmla="*/ 546421 h 631140"/>
                    <a:gd name="connsiteX7" fmla="*/ 113248 w 841915"/>
                    <a:gd name="connsiteY7" fmla="*/ 364388 h 631140"/>
                    <a:gd name="connsiteX8" fmla="*/ 70476 w 841915"/>
                    <a:gd name="connsiteY8" fmla="*/ 241623 h 631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1915" h="631140">
                      <a:moveTo>
                        <a:pt x="70476" y="241623"/>
                      </a:moveTo>
                      <a:cubicBezTo>
                        <a:pt x="146684" y="180945"/>
                        <a:pt x="441922" y="-8850"/>
                        <a:pt x="570495" y="322"/>
                      </a:cubicBezTo>
                      <a:cubicBezTo>
                        <a:pt x="699068" y="9494"/>
                        <a:pt x="841915" y="125981"/>
                        <a:pt x="841915" y="296656"/>
                      </a:cubicBezTo>
                      <a:cubicBezTo>
                        <a:pt x="841915" y="467331"/>
                        <a:pt x="570584" y="554891"/>
                        <a:pt x="473129" y="605690"/>
                      </a:cubicBezTo>
                      <a:cubicBezTo>
                        <a:pt x="375674" y="656489"/>
                        <a:pt x="291762" y="618387"/>
                        <a:pt x="257182" y="601453"/>
                      </a:cubicBezTo>
                      <a:cubicBezTo>
                        <a:pt x="222602" y="584519"/>
                        <a:pt x="300927" y="509730"/>
                        <a:pt x="265649" y="504086"/>
                      </a:cubicBezTo>
                      <a:cubicBezTo>
                        <a:pt x="230371" y="498442"/>
                        <a:pt x="169693" y="576054"/>
                        <a:pt x="138648" y="546421"/>
                      </a:cubicBezTo>
                      <a:cubicBezTo>
                        <a:pt x="87135" y="537953"/>
                        <a:pt x="-10151" y="508321"/>
                        <a:pt x="113248" y="364388"/>
                      </a:cubicBezTo>
                      <a:cubicBezTo>
                        <a:pt x="-55461" y="358743"/>
                        <a:pt x="-5732" y="302301"/>
                        <a:pt x="70476" y="2416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76" name="Group 675"/>
              <p:cNvGrpSpPr/>
              <p:nvPr/>
            </p:nvGrpSpPr>
            <p:grpSpPr>
              <a:xfrm rot="21356923" flipH="1">
                <a:off x="13501478" y="2154311"/>
                <a:ext cx="1288073" cy="2533611"/>
                <a:chOff x="7308586" y="1787913"/>
                <a:chExt cx="1436176" cy="2533611"/>
              </a:xfrm>
              <a:solidFill>
                <a:schemeClr val="accent6"/>
              </a:solidFill>
            </p:grpSpPr>
            <p:sp>
              <p:nvSpPr>
                <p:cNvPr id="678" name="Isosceles Triangle 22"/>
                <p:cNvSpPr/>
                <p:nvPr/>
              </p:nvSpPr>
              <p:spPr>
                <a:xfrm rot="14571659">
                  <a:off x="7356301" y="3820142"/>
                  <a:ext cx="86259" cy="18168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9" name="Isosceles Triangle 22"/>
                <p:cNvSpPr/>
                <p:nvPr/>
              </p:nvSpPr>
              <p:spPr>
                <a:xfrm rot="13445894">
                  <a:off x="7390715" y="4006334"/>
                  <a:ext cx="104972" cy="216752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0" name="Isosceles Triangle 22"/>
                <p:cNvSpPr/>
                <p:nvPr/>
              </p:nvSpPr>
              <p:spPr>
                <a:xfrm rot="13445894">
                  <a:off x="7592123" y="4104772"/>
                  <a:ext cx="104972" cy="216752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1" name="Oval 680"/>
                <p:cNvSpPr/>
                <p:nvPr/>
              </p:nvSpPr>
              <p:spPr>
                <a:xfrm>
                  <a:off x="7492561" y="1787913"/>
                  <a:ext cx="737571" cy="74022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2" name="Oval 32"/>
                <p:cNvSpPr/>
                <p:nvPr/>
              </p:nvSpPr>
              <p:spPr>
                <a:xfrm>
                  <a:off x="7602201" y="1940226"/>
                  <a:ext cx="1142561" cy="1987974"/>
                </a:xfrm>
                <a:custGeom>
                  <a:avLst/>
                  <a:gdLst>
                    <a:gd name="connsiteX0" fmla="*/ 0 w 737571"/>
                    <a:gd name="connsiteY0" fmla="*/ 370115 h 740229"/>
                    <a:gd name="connsiteX1" fmla="*/ 368786 w 737571"/>
                    <a:gd name="connsiteY1" fmla="*/ 0 h 740229"/>
                    <a:gd name="connsiteX2" fmla="*/ 737572 w 737571"/>
                    <a:gd name="connsiteY2" fmla="*/ 370115 h 740229"/>
                    <a:gd name="connsiteX3" fmla="*/ 368786 w 737571"/>
                    <a:gd name="connsiteY3" fmla="*/ 740230 h 740229"/>
                    <a:gd name="connsiteX4" fmla="*/ 0 w 737571"/>
                    <a:gd name="connsiteY4" fmla="*/ 370115 h 740229"/>
                    <a:gd name="connsiteX0" fmla="*/ 0 w 1270972"/>
                    <a:gd name="connsiteY0" fmla="*/ 423047 h 1579143"/>
                    <a:gd name="connsiteX1" fmla="*/ 368786 w 1270972"/>
                    <a:gd name="connsiteY1" fmla="*/ 52932 h 1579143"/>
                    <a:gd name="connsiteX2" fmla="*/ 1270972 w 1270972"/>
                    <a:gd name="connsiteY2" fmla="*/ 1544881 h 1579143"/>
                    <a:gd name="connsiteX3" fmla="*/ 368786 w 1270972"/>
                    <a:gd name="connsiteY3" fmla="*/ 793162 h 1579143"/>
                    <a:gd name="connsiteX4" fmla="*/ 0 w 1270972"/>
                    <a:gd name="connsiteY4" fmla="*/ 423047 h 1579143"/>
                    <a:gd name="connsiteX0" fmla="*/ 601 w 1271573"/>
                    <a:gd name="connsiteY0" fmla="*/ 420196 h 1576292"/>
                    <a:gd name="connsiteX1" fmla="*/ 441353 w 1271573"/>
                    <a:gd name="connsiteY1" fmla="*/ 45847 h 1576292"/>
                    <a:gd name="connsiteX2" fmla="*/ 1271573 w 1271573"/>
                    <a:gd name="connsiteY2" fmla="*/ 1542030 h 1576292"/>
                    <a:gd name="connsiteX3" fmla="*/ 369387 w 1271573"/>
                    <a:gd name="connsiteY3" fmla="*/ 790311 h 1576292"/>
                    <a:gd name="connsiteX4" fmla="*/ 601 w 1271573"/>
                    <a:gd name="connsiteY4" fmla="*/ 420196 h 1576292"/>
                    <a:gd name="connsiteX0" fmla="*/ 601 w 1271573"/>
                    <a:gd name="connsiteY0" fmla="*/ 435585 h 1591681"/>
                    <a:gd name="connsiteX1" fmla="*/ 441353 w 1271573"/>
                    <a:gd name="connsiteY1" fmla="*/ 61236 h 1591681"/>
                    <a:gd name="connsiteX2" fmla="*/ 1271573 w 1271573"/>
                    <a:gd name="connsiteY2" fmla="*/ 1557419 h 1591681"/>
                    <a:gd name="connsiteX3" fmla="*/ 369387 w 1271573"/>
                    <a:gd name="connsiteY3" fmla="*/ 805700 h 1591681"/>
                    <a:gd name="connsiteX4" fmla="*/ 601 w 1271573"/>
                    <a:gd name="connsiteY4" fmla="*/ 435585 h 1591681"/>
                    <a:gd name="connsiteX0" fmla="*/ 2855 w 1273827"/>
                    <a:gd name="connsiteY0" fmla="*/ 358387 h 1514483"/>
                    <a:gd name="connsiteX1" fmla="*/ 540973 w 1273827"/>
                    <a:gd name="connsiteY1" fmla="*/ 68705 h 1514483"/>
                    <a:gd name="connsiteX2" fmla="*/ 1273827 w 1273827"/>
                    <a:gd name="connsiteY2" fmla="*/ 1480221 h 1514483"/>
                    <a:gd name="connsiteX3" fmla="*/ 371641 w 1273827"/>
                    <a:gd name="connsiteY3" fmla="*/ 728502 h 1514483"/>
                    <a:gd name="connsiteX4" fmla="*/ 2855 w 1273827"/>
                    <a:gd name="connsiteY4" fmla="*/ 358387 h 1514483"/>
                    <a:gd name="connsiteX0" fmla="*/ 3557 w 1223729"/>
                    <a:gd name="connsiteY0" fmla="*/ 377712 h 1491225"/>
                    <a:gd name="connsiteX1" fmla="*/ 490875 w 1223729"/>
                    <a:gd name="connsiteY1" fmla="*/ 45696 h 1491225"/>
                    <a:gd name="connsiteX2" fmla="*/ 1223729 w 1223729"/>
                    <a:gd name="connsiteY2" fmla="*/ 1457212 h 1491225"/>
                    <a:gd name="connsiteX3" fmla="*/ 321543 w 1223729"/>
                    <a:gd name="connsiteY3" fmla="*/ 705493 h 1491225"/>
                    <a:gd name="connsiteX4" fmla="*/ 3557 w 1223729"/>
                    <a:gd name="connsiteY4" fmla="*/ 377712 h 1491225"/>
                    <a:gd name="connsiteX0" fmla="*/ 126 w 1220298"/>
                    <a:gd name="connsiteY0" fmla="*/ 381138 h 1506759"/>
                    <a:gd name="connsiteX1" fmla="*/ 487444 w 1220298"/>
                    <a:gd name="connsiteY1" fmla="*/ 49122 h 1506759"/>
                    <a:gd name="connsiteX2" fmla="*/ 1220298 w 1220298"/>
                    <a:gd name="connsiteY2" fmla="*/ 1460638 h 1506759"/>
                    <a:gd name="connsiteX3" fmla="*/ 529778 w 1220298"/>
                    <a:gd name="connsiteY3" fmla="*/ 954452 h 1506759"/>
                    <a:gd name="connsiteX4" fmla="*/ 126 w 1220298"/>
                    <a:gd name="connsiteY4" fmla="*/ 381138 h 1506759"/>
                    <a:gd name="connsiteX0" fmla="*/ 126 w 1220298"/>
                    <a:gd name="connsiteY0" fmla="*/ 381138 h 1515406"/>
                    <a:gd name="connsiteX1" fmla="*/ 487444 w 1220298"/>
                    <a:gd name="connsiteY1" fmla="*/ 49122 h 1515406"/>
                    <a:gd name="connsiteX2" fmla="*/ 1220298 w 1220298"/>
                    <a:gd name="connsiteY2" fmla="*/ 1460638 h 1515406"/>
                    <a:gd name="connsiteX3" fmla="*/ 529778 w 1220298"/>
                    <a:gd name="connsiteY3" fmla="*/ 954452 h 1515406"/>
                    <a:gd name="connsiteX4" fmla="*/ 126 w 1220298"/>
                    <a:gd name="connsiteY4" fmla="*/ 381138 h 1515406"/>
                    <a:gd name="connsiteX0" fmla="*/ 126 w 1237359"/>
                    <a:gd name="connsiteY0" fmla="*/ 381138 h 1571992"/>
                    <a:gd name="connsiteX1" fmla="*/ 487444 w 1237359"/>
                    <a:gd name="connsiteY1" fmla="*/ 49122 h 1571992"/>
                    <a:gd name="connsiteX2" fmla="*/ 1220298 w 1237359"/>
                    <a:gd name="connsiteY2" fmla="*/ 1460638 h 1571992"/>
                    <a:gd name="connsiteX3" fmla="*/ 965764 w 1237359"/>
                    <a:gd name="connsiteY3" fmla="*/ 1423508 h 1571992"/>
                    <a:gd name="connsiteX4" fmla="*/ 529778 w 1237359"/>
                    <a:gd name="connsiteY4" fmla="*/ 954452 h 1571992"/>
                    <a:gd name="connsiteX5" fmla="*/ 126 w 1237359"/>
                    <a:gd name="connsiteY5" fmla="*/ 381138 h 1571992"/>
                    <a:gd name="connsiteX0" fmla="*/ 126 w 1229823"/>
                    <a:gd name="connsiteY0" fmla="*/ 381138 h 1678329"/>
                    <a:gd name="connsiteX1" fmla="*/ 487444 w 1229823"/>
                    <a:gd name="connsiteY1" fmla="*/ 49122 h 1678329"/>
                    <a:gd name="connsiteX2" fmla="*/ 1220298 w 1229823"/>
                    <a:gd name="connsiteY2" fmla="*/ 1460638 h 1678329"/>
                    <a:gd name="connsiteX3" fmla="*/ 741398 w 1229823"/>
                    <a:gd name="connsiteY3" fmla="*/ 1635174 h 1678329"/>
                    <a:gd name="connsiteX4" fmla="*/ 529778 w 1229823"/>
                    <a:gd name="connsiteY4" fmla="*/ 954452 h 1678329"/>
                    <a:gd name="connsiteX5" fmla="*/ 126 w 1229823"/>
                    <a:gd name="connsiteY5" fmla="*/ 381138 h 1678329"/>
                    <a:gd name="connsiteX0" fmla="*/ 126 w 1229823"/>
                    <a:gd name="connsiteY0" fmla="*/ 381138 h 1678329"/>
                    <a:gd name="connsiteX1" fmla="*/ 487444 w 1229823"/>
                    <a:gd name="connsiteY1" fmla="*/ 49122 h 1678329"/>
                    <a:gd name="connsiteX2" fmla="*/ 1220298 w 1229823"/>
                    <a:gd name="connsiteY2" fmla="*/ 1460638 h 1678329"/>
                    <a:gd name="connsiteX3" fmla="*/ 741398 w 1229823"/>
                    <a:gd name="connsiteY3" fmla="*/ 1635174 h 1678329"/>
                    <a:gd name="connsiteX4" fmla="*/ 529778 w 1229823"/>
                    <a:gd name="connsiteY4" fmla="*/ 954452 h 1678329"/>
                    <a:gd name="connsiteX5" fmla="*/ 126 w 1229823"/>
                    <a:gd name="connsiteY5" fmla="*/ 381138 h 1678329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4 w 1191417"/>
                    <a:gd name="connsiteY0" fmla="*/ 367187 h 1706661"/>
                    <a:gd name="connsiteX1" fmla="*/ 487442 w 1191417"/>
                    <a:gd name="connsiteY1" fmla="*/ 35171 h 1706661"/>
                    <a:gd name="connsiteX2" fmla="*/ 1186430 w 1191417"/>
                    <a:gd name="connsiteY2" fmla="*/ 1218087 h 1706661"/>
                    <a:gd name="connsiteX3" fmla="*/ 250329 w 1191417"/>
                    <a:gd name="connsiteY3" fmla="*/ 1693190 h 1706661"/>
                    <a:gd name="connsiteX4" fmla="*/ 529776 w 1191417"/>
                    <a:gd name="connsiteY4" fmla="*/ 940501 h 1706661"/>
                    <a:gd name="connsiteX5" fmla="*/ 124 w 1191417"/>
                    <a:gd name="connsiteY5" fmla="*/ 367187 h 1706661"/>
                    <a:gd name="connsiteX0" fmla="*/ 124 w 1198548"/>
                    <a:gd name="connsiteY0" fmla="*/ 367187 h 1719152"/>
                    <a:gd name="connsiteX1" fmla="*/ 487442 w 1198548"/>
                    <a:gd name="connsiteY1" fmla="*/ 35171 h 1719152"/>
                    <a:gd name="connsiteX2" fmla="*/ 1186430 w 1198548"/>
                    <a:gd name="connsiteY2" fmla="*/ 1218087 h 1719152"/>
                    <a:gd name="connsiteX3" fmla="*/ 881096 w 1198548"/>
                    <a:gd name="connsiteY3" fmla="*/ 1515390 h 1719152"/>
                    <a:gd name="connsiteX4" fmla="*/ 250329 w 1198548"/>
                    <a:gd name="connsiteY4" fmla="*/ 1693190 h 1719152"/>
                    <a:gd name="connsiteX5" fmla="*/ 529776 w 1198548"/>
                    <a:gd name="connsiteY5" fmla="*/ 940501 h 1719152"/>
                    <a:gd name="connsiteX6" fmla="*/ 124 w 1198548"/>
                    <a:gd name="connsiteY6" fmla="*/ 367187 h 1719152"/>
                    <a:gd name="connsiteX0" fmla="*/ 124 w 1191554"/>
                    <a:gd name="connsiteY0" fmla="*/ 367187 h 1943121"/>
                    <a:gd name="connsiteX1" fmla="*/ 487442 w 1191554"/>
                    <a:gd name="connsiteY1" fmla="*/ 35171 h 1943121"/>
                    <a:gd name="connsiteX2" fmla="*/ 1186430 w 1191554"/>
                    <a:gd name="connsiteY2" fmla="*/ 1218087 h 1943121"/>
                    <a:gd name="connsiteX3" fmla="*/ 512796 w 1191554"/>
                    <a:gd name="connsiteY3" fmla="*/ 1926024 h 1943121"/>
                    <a:gd name="connsiteX4" fmla="*/ 250329 w 1191554"/>
                    <a:gd name="connsiteY4" fmla="*/ 1693190 h 1943121"/>
                    <a:gd name="connsiteX5" fmla="*/ 529776 w 1191554"/>
                    <a:gd name="connsiteY5" fmla="*/ 940501 h 1943121"/>
                    <a:gd name="connsiteX6" fmla="*/ 124 w 1191554"/>
                    <a:gd name="connsiteY6" fmla="*/ 367187 h 1943121"/>
                    <a:gd name="connsiteX0" fmla="*/ 115 w 1049116"/>
                    <a:gd name="connsiteY0" fmla="*/ 356530 h 1932464"/>
                    <a:gd name="connsiteX1" fmla="*/ 487433 w 1049116"/>
                    <a:gd name="connsiteY1" fmla="*/ 24514 h 1932464"/>
                    <a:gd name="connsiteX2" fmla="*/ 1042488 w 1049116"/>
                    <a:gd name="connsiteY2" fmla="*/ 1021164 h 1932464"/>
                    <a:gd name="connsiteX3" fmla="*/ 512787 w 1049116"/>
                    <a:gd name="connsiteY3" fmla="*/ 1915367 h 1932464"/>
                    <a:gd name="connsiteX4" fmla="*/ 250320 w 1049116"/>
                    <a:gd name="connsiteY4" fmla="*/ 1682533 h 1932464"/>
                    <a:gd name="connsiteX5" fmla="*/ 529767 w 1049116"/>
                    <a:gd name="connsiteY5" fmla="*/ 929844 h 1932464"/>
                    <a:gd name="connsiteX6" fmla="*/ 115 w 1049116"/>
                    <a:gd name="connsiteY6" fmla="*/ 356530 h 1932464"/>
                    <a:gd name="connsiteX0" fmla="*/ 115 w 1049116"/>
                    <a:gd name="connsiteY0" fmla="*/ 356530 h 1931965"/>
                    <a:gd name="connsiteX1" fmla="*/ 487433 w 1049116"/>
                    <a:gd name="connsiteY1" fmla="*/ 24514 h 1931965"/>
                    <a:gd name="connsiteX2" fmla="*/ 1042488 w 1049116"/>
                    <a:gd name="connsiteY2" fmla="*/ 1021164 h 1931965"/>
                    <a:gd name="connsiteX3" fmla="*/ 512787 w 1049116"/>
                    <a:gd name="connsiteY3" fmla="*/ 1915367 h 1931965"/>
                    <a:gd name="connsiteX4" fmla="*/ 195287 w 1049116"/>
                    <a:gd name="connsiteY4" fmla="*/ 1674066 h 1931965"/>
                    <a:gd name="connsiteX5" fmla="*/ 529767 w 1049116"/>
                    <a:gd name="connsiteY5" fmla="*/ 929844 h 1931965"/>
                    <a:gd name="connsiteX6" fmla="*/ 115 w 1049116"/>
                    <a:gd name="connsiteY6" fmla="*/ 356530 h 1931965"/>
                    <a:gd name="connsiteX0" fmla="*/ 70588 w 1119589"/>
                    <a:gd name="connsiteY0" fmla="*/ 361888 h 1937323"/>
                    <a:gd name="connsiteX1" fmla="*/ 58326 w 1119589"/>
                    <a:gd name="connsiteY1" fmla="*/ 269723 h 1937323"/>
                    <a:gd name="connsiteX2" fmla="*/ 557906 w 1119589"/>
                    <a:gd name="connsiteY2" fmla="*/ 29872 h 1937323"/>
                    <a:gd name="connsiteX3" fmla="*/ 1112961 w 1119589"/>
                    <a:gd name="connsiteY3" fmla="*/ 1026522 h 1937323"/>
                    <a:gd name="connsiteX4" fmla="*/ 583260 w 1119589"/>
                    <a:gd name="connsiteY4" fmla="*/ 1920725 h 1937323"/>
                    <a:gd name="connsiteX5" fmla="*/ 265760 w 1119589"/>
                    <a:gd name="connsiteY5" fmla="*/ 1679424 h 1937323"/>
                    <a:gd name="connsiteX6" fmla="*/ 600240 w 1119589"/>
                    <a:gd name="connsiteY6" fmla="*/ 935202 h 1937323"/>
                    <a:gd name="connsiteX7" fmla="*/ 70588 w 1119589"/>
                    <a:gd name="connsiteY7" fmla="*/ 361888 h 1937323"/>
                    <a:gd name="connsiteX0" fmla="*/ 81137 w 1130138"/>
                    <a:gd name="connsiteY0" fmla="*/ 366046 h 1941481"/>
                    <a:gd name="connsiteX1" fmla="*/ 51942 w 1130138"/>
                    <a:gd name="connsiteY1" fmla="*/ 244247 h 1941481"/>
                    <a:gd name="connsiteX2" fmla="*/ 568455 w 1130138"/>
                    <a:gd name="connsiteY2" fmla="*/ 34030 h 1941481"/>
                    <a:gd name="connsiteX3" fmla="*/ 1123510 w 1130138"/>
                    <a:gd name="connsiteY3" fmla="*/ 1030680 h 1941481"/>
                    <a:gd name="connsiteX4" fmla="*/ 593809 w 1130138"/>
                    <a:gd name="connsiteY4" fmla="*/ 1924883 h 1941481"/>
                    <a:gd name="connsiteX5" fmla="*/ 276309 w 1130138"/>
                    <a:gd name="connsiteY5" fmla="*/ 1683582 h 1941481"/>
                    <a:gd name="connsiteX6" fmla="*/ 610789 w 1130138"/>
                    <a:gd name="connsiteY6" fmla="*/ 939360 h 1941481"/>
                    <a:gd name="connsiteX7" fmla="*/ 81137 w 1130138"/>
                    <a:gd name="connsiteY7" fmla="*/ 366046 h 1941481"/>
                    <a:gd name="connsiteX0" fmla="*/ 63291 w 1146158"/>
                    <a:gd name="connsiteY0" fmla="*/ 438013 h 1941481"/>
                    <a:gd name="connsiteX1" fmla="*/ 67962 w 1146158"/>
                    <a:gd name="connsiteY1" fmla="*/ 244247 h 1941481"/>
                    <a:gd name="connsiteX2" fmla="*/ 584475 w 1146158"/>
                    <a:gd name="connsiteY2" fmla="*/ 34030 h 1941481"/>
                    <a:gd name="connsiteX3" fmla="*/ 1139530 w 1146158"/>
                    <a:gd name="connsiteY3" fmla="*/ 1030680 h 1941481"/>
                    <a:gd name="connsiteX4" fmla="*/ 609829 w 1146158"/>
                    <a:gd name="connsiteY4" fmla="*/ 1924883 h 1941481"/>
                    <a:gd name="connsiteX5" fmla="*/ 292329 w 1146158"/>
                    <a:gd name="connsiteY5" fmla="*/ 1683582 h 1941481"/>
                    <a:gd name="connsiteX6" fmla="*/ 626809 w 1146158"/>
                    <a:gd name="connsiteY6" fmla="*/ 939360 h 1941481"/>
                    <a:gd name="connsiteX7" fmla="*/ 63291 w 1146158"/>
                    <a:gd name="connsiteY7" fmla="*/ 438013 h 1941481"/>
                    <a:gd name="connsiteX0" fmla="*/ 63291 w 1146158"/>
                    <a:gd name="connsiteY0" fmla="*/ 428947 h 1932415"/>
                    <a:gd name="connsiteX1" fmla="*/ 67962 w 1146158"/>
                    <a:gd name="connsiteY1" fmla="*/ 235181 h 1932415"/>
                    <a:gd name="connsiteX2" fmla="*/ 584475 w 1146158"/>
                    <a:gd name="connsiteY2" fmla="*/ 24964 h 1932415"/>
                    <a:gd name="connsiteX3" fmla="*/ 1139530 w 1146158"/>
                    <a:gd name="connsiteY3" fmla="*/ 1021614 h 1932415"/>
                    <a:gd name="connsiteX4" fmla="*/ 609829 w 1146158"/>
                    <a:gd name="connsiteY4" fmla="*/ 1915817 h 1932415"/>
                    <a:gd name="connsiteX5" fmla="*/ 292329 w 1146158"/>
                    <a:gd name="connsiteY5" fmla="*/ 1674516 h 1932415"/>
                    <a:gd name="connsiteX6" fmla="*/ 626809 w 1146158"/>
                    <a:gd name="connsiteY6" fmla="*/ 930294 h 1932415"/>
                    <a:gd name="connsiteX7" fmla="*/ 63291 w 1146158"/>
                    <a:gd name="connsiteY7" fmla="*/ 428947 h 1932415"/>
                    <a:gd name="connsiteX0" fmla="*/ 63291 w 1146158"/>
                    <a:gd name="connsiteY0" fmla="*/ 484506 h 1987974"/>
                    <a:gd name="connsiteX1" fmla="*/ 67962 w 1146158"/>
                    <a:gd name="connsiteY1" fmla="*/ 290740 h 1987974"/>
                    <a:gd name="connsiteX2" fmla="*/ 563309 w 1146158"/>
                    <a:gd name="connsiteY2" fmla="*/ 21256 h 1987974"/>
                    <a:gd name="connsiteX3" fmla="*/ 1139530 w 1146158"/>
                    <a:gd name="connsiteY3" fmla="*/ 1077173 h 1987974"/>
                    <a:gd name="connsiteX4" fmla="*/ 609829 w 1146158"/>
                    <a:gd name="connsiteY4" fmla="*/ 1971376 h 1987974"/>
                    <a:gd name="connsiteX5" fmla="*/ 292329 w 1146158"/>
                    <a:gd name="connsiteY5" fmla="*/ 1730075 h 1987974"/>
                    <a:gd name="connsiteX6" fmla="*/ 626809 w 1146158"/>
                    <a:gd name="connsiteY6" fmla="*/ 985853 h 1987974"/>
                    <a:gd name="connsiteX7" fmla="*/ 63291 w 1146158"/>
                    <a:gd name="connsiteY7" fmla="*/ 484506 h 1987974"/>
                    <a:gd name="connsiteX0" fmla="*/ 59694 w 1142561"/>
                    <a:gd name="connsiteY0" fmla="*/ 484506 h 1987974"/>
                    <a:gd name="connsiteX1" fmla="*/ 64365 w 1142561"/>
                    <a:gd name="connsiteY1" fmla="*/ 290740 h 1987974"/>
                    <a:gd name="connsiteX2" fmla="*/ 559712 w 1142561"/>
                    <a:gd name="connsiteY2" fmla="*/ 21256 h 1987974"/>
                    <a:gd name="connsiteX3" fmla="*/ 1135933 w 1142561"/>
                    <a:gd name="connsiteY3" fmla="*/ 1077173 h 1987974"/>
                    <a:gd name="connsiteX4" fmla="*/ 606232 w 1142561"/>
                    <a:gd name="connsiteY4" fmla="*/ 1971376 h 1987974"/>
                    <a:gd name="connsiteX5" fmla="*/ 288732 w 1142561"/>
                    <a:gd name="connsiteY5" fmla="*/ 1730075 h 1987974"/>
                    <a:gd name="connsiteX6" fmla="*/ 568179 w 1142561"/>
                    <a:gd name="connsiteY6" fmla="*/ 1078986 h 1987974"/>
                    <a:gd name="connsiteX7" fmla="*/ 59694 w 1142561"/>
                    <a:gd name="connsiteY7" fmla="*/ 484506 h 1987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42561" h="1987974">
                      <a:moveTo>
                        <a:pt x="59694" y="484506"/>
                      </a:moveTo>
                      <a:cubicBezTo>
                        <a:pt x="-24275" y="353132"/>
                        <a:pt x="-16855" y="346076"/>
                        <a:pt x="64365" y="290740"/>
                      </a:cubicBezTo>
                      <a:cubicBezTo>
                        <a:pt x="145585" y="235404"/>
                        <a:pt x="427684" y="-84416"/>
                        <a:pt x="559712" y="21256"/>
                      </a:cubicBezTo>
                      <a:cubicBezTo>
                        <a:pt x="691740" y="126928"/>
                        <a:pt x="1070324" y="830470"/>
                        <a:pt x="1135933" y="1077173"/>
                      </a:cubicBezTo>
                      <a:cubicBezTo>
                        <a:pt x="1201542" y="1323876"/>
                        <a:pt x="762249" y="1892192"/>
                        <a:pt x="606232" y="1971376"/>
                      </a:cubicBezTo>
                      <a:cubicBezTo>
                        <a:pt x="450215" y="2050560"/>
                        <a:pt x="347285" y="1825890"/>
                        <a:pt x="288732" y="1730075"/>
                      </a:cubicBezTo>
                      <a:cubicBezTo>
                        <a:pt x="393779" y="1561045"/>
                        <a:pt x="606352" y="1286581"/>
                        <a:pt x="568179" y="1078986"/>
                      </a:cubicBezTo>
                      <a:cubicBezTo>
                        <a:pt x="530006" y="871391"/>
                        <a:pt x="143663" y="615880"/>
                        <a:pt x="59694" y="4845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3" name="Oval 2"/>
                <p:cNvSpPr/>
                <p:nvPr/>
              </p:nvSpPr>
              <p:spPr>
                <a:xfrm>
                  <a:off x="7388217" y="3542982"/>
                  <a:ext cx="841915" cy="631140"/>
                </a:xfrm>
                <a:custGeom>
                  <a:avLst/>
                  <a:gdLst>
                    <a:gd name="connsiteX0" fmla="*/ 0 w 737571"/>
                    <a:gd name="connsiteY0" fmla="*/ 309034 h 618067"/>
                    <a:gd name="connsiteX1" fmla="*/ 368786 w 737571"/>
                    <a:gd name="connsiteY1" fmla="*/ 0 h 618067"/>
                    <a:gd name="connsiteX2" fmla="*/ 737572 w 737571"/>
                    <a:gd name="connsiteY2" fmla="*/ 309034 h 618067"/>
                    <a:gd name="connsiteX3" fmla="*/ 368786 w 737571"/>
                    <a:gd name="connsiteY3" fmla="*/ 618068 h 618067"/>
                    <a:gd name="connsiteX4" fmla="*/ 0 w 737571"/>
                    <a:gd name="connsiteY4" fmla="*/ 309034 h 618067"/>
                    <a:gd name="connsiteX0" fmla="*/ 1012 w 738584"/>
                    <a:gd name="connsiteY0" fmla="*/ 296334 h 605368"/>
                    <a:gd name="connsiteX1" fmla="*/ 467164 w 738584"/>
                    <a:gd name="connsiteY1" fmla="*/ 0 h 605368"/>
                    <a:gd name="connsiteX2" fmla="*/ 738584 w 738584"/>
                    <a:gd name="connsiteY2" fmla="*/ 296334 h 605368"/>
                    <a:gd name="connsiteX3" fmla="*/ 369798 w 738584"/>
                    <a:gd name="connsiteY3" fmla="*/ 605368 h 605368"/>
                    <a:gd name="connsiteX4" fmla="*/ 1012 w 738584"/>
                    <a:gd name="connsiteY4" fmla="*/ 296334 h 605368"/>
                    <a:gd name="connsiteX0" fmla="*/ 653 w 772092"/>
                    <a:gd name="connsiteY0" fmla="*/ 241703 h 606176"/>
                    <a:gd name="connsiteX1" fmla="*/ 500672 w 772092"/>
                    <a:gd name="connsiteY1" fmla="*/ 402 h 606176"/>
                    <a:gd name="connsiteX2" fmla="*/ 772092 w 772092"/>
                    <a:gd name="connsiteY2" fmla="*/ 296736 h 606176"/>
                    <a:gd name="connsiteX3" fmla="*/ 403306 w 772092"/>
                    <a:gd name="connsiteY3" fmla="*/ 605770 h 606176"/>
                    <a:gd name="connsiteX4" fmla="*/ 653 w 772092"/>
                    <a:gd name="connsiteY4" fmla="*/ 241703 h 606176"/>
                    <a:gd name="connsiteX0" fmla="*/ 25340 w 796779"/>
                    <a:gd name="connsiteY0" fmla="*/ 241703 h 606873"/>
                    <a:gd name="connsiteX1" fmla="*/ 525359 w 796779"/>
                    <a:gd name="connsiteY1" fmla="*/ 402 h 606873"/>
                    <a:gd name="connsiteX2" fmla="*/ 796779 w 796779"/>
                    <a:gd name="connsiteY2" fmla="*/ 296736 h 606873"/>
                    <a:gd name="connsiteX3" fmla="*/ 427993 w 796779"/>
                    <a:gd name="connsiteY3" fmla="*/ 605770 h 606873"/>
                    <a:gd name="connsiteX4" fmla="*/ 110445 w 796779"/>
                    <a:gd name="connsiteY4" fmla="*/ 394101 h 606873"/>
                    <a:gd name="connsiteX5" fmla="*/ 25340 w 796779"/>
                    <a:gd name="connsiteY5" fmla="*/ 241703 h 606873"/>
                    <a:gd name="connsiteX0" fmla="*/ 46190 w 817629"/>
                    <a:gd name="connsiteY0" fmla="*/ 241622 h 606102"/>
                    <a:gd name="connsiteX1" fmla="*/ 546209 w 817629"/>
                    <a:gd name="connsiteY1" fmla="*/ 321 h 606102"/>
                    <a:gd name="connsiteX2" fmla="*/ 817629 w 817629"/>
                    <a:gd name="connsiteY2" fmla="*/ 296655 h 606102"/>
                    <a:gd name="connsiteX3" fmla="*/ 448843 w 817629"/>
                    <a:gd name="connsiteY3" fmla="*/ 605689 h 606102"/>
                    <a:gd name="connsiteX4" fmla="*/ 67795 w 817629"/>
                    <a:gd name="connsiteY4" fmla="*/ 360153 h 606102"/>
                    <a:gd name="connsiteX5" fmla="*/ 46190 w 817629"/>
                    <a:gd name="connsiteY5" fmla="*/ 241622 h 606102"/>
                    <a:gd name="connsiteX0" fmla="*/ 23408 w 794847"/>
                    <a:gd name="connsiteY0" fmla="*/ 241632 h 607047"/>
                    <a:gd name="connsiteX1" fmla="*/ 523427 w 794847"/>
                    <a:gd name="connsiteY1" fmla="*/ 331 h 607047"/>
                    <a:gd name="connsiteX2" fmla="*/ 794847 w 794847"/>
                    <a:gd name="connsiteY2" fmla="*/ 296665 h 607047"/>
                    <a:gd name="connsiteX3" fmla="*/ 426061 w 794847"/>
                    <a:gd name="connsiteY3" fmla="*/ 605699 h 607047"/>
                    <a:gd name="connsiteX4" fmla="*/ 116980 w 794847"/>
                    <a:gd name="connsiteY4" fmla="*/ 402497 h 607047"/>
                    <a:gd name="connsiteX5" fmla="*/ 23408 w 794847"/>
                    <a:gd name="connsiteY5" fmla="*/ 241632 h 607047"/>
                    <a:gd name="connsiteX0" fmla="*/ 44921 w 816360"/>
                    <a:gd name="connsiteY0" fmla="*/ 241632 h 607047"/>
                    <a:gd name="connsiteX1" fmla="*/ 544940 w 816360"/>
                    <a:gd name="connsiteY1" fmla="*/ 331 h 607047"/>
                    <a:gd name="connsiteX2" fmla="*/ 816360 w 816360"/>
                    <a:gd name="connsiteY2" fmla="*/ 296665 h 607047"/>
                    <a:gd name="connsiteX3" fmla="*/ 447574 w 816360"/>
                    <a:gd name="connsiteY3" fmla="*/ 605699 h 607047"/>
                    <a:gd name="connsiteX4" fmla="*/ 138493 w 816360"/>
                    <a:gd name="connsiteY4" fmla="*/ 402497 h 607047"/>
                    <a:gd name="connsiteX5" fmla="*/ 44921 w 816360"/>
                    <a:gd name="connsiteY5" fmla="*/ 241632 h 607047"/>
                    <a:gd name="connsiteX0" fmla="*/ 44921 w 816360"/>
                    <a:gd name="connsiteY0" fmla="*/ 241632 h 614765"/>
                    <a:gd name="connsiteX1" fmla="*/ 544940 w 816360"/>
                    <a:gd name="connsiteY1" fmla="*/ 331 h 614765"/>
                    <a:gd name="connsiteX2" fmla="*/ 816360 w 816360"/>
                    <a:gd name="connsiteY2" fmla="*/ 296665 h 614765"/>
                    <a:gd name="connsiteX3" fmla="*/ 447574 w 816360"/>
                    <a:gd name="connsiteY3" fmla="*/ 605699 h 614765"/>
                    <a:gd name="connsiteX4" fmla="*/ 269727 w 816360"/>
                    <a:gd name="connsiteY4" fmla="*/ 521029 h 614765"/>
                    <a:gd name="connsiteX5" fmla="*/ 138493 w 816360"/>
                    <a:gd name="connsiteY5" fmla="*/ 402497 h 614765"/>
                    <a:gd name="connsiteX6" fmla="*/ 44921 w 816360"/>
                    <a:gd name="connsiteY6" fmla="*/ 241632 h 614765"/>
                    <a:gd name="connsiteX0" fmla="*/ 44921 w 816360"/>
                    <a:gd name="connsiteY0" fmla="*/ 241632 h 614211"/>
                    <a:gd name="connsiteX1" fmla="*/ 544940 w 816360"/>
                    <a:gd name="connsiteY1" fmla="*/ 331 h 614211"/>
                    <a:gd name="connsiteX2" fmla="*/ 816360 w 816360"/>
                    <a:gd name="connsiteY2" fmla="*/ 296665 h 614211"/>
                    <a:gd name="connsiteX3" fmla="*/ 447574 w 816360"/>
                    <a:gd name="connsiteY3" fmla="*/ 605699 h 614211"/>
                    <a:gd name="connsiteX4" fmla="*/ 53827 w 816360"/>
                    <a:gd name="connsiteY4" fmla="*/ 516796 h 614211"/>
                    <a:gd name="connsiteX5" fmla="*/ 138493 w 816360"/>
                    <a:gd name="connsiteY5" fmla="*/ 402497 h 614211"/>
                    <a:gd name="connsiteX6" fmla="*/ 44921 w 816360"/>
                    <a:gd name="connsiteY6" fmla="*/ 241632 h 614211"/>
                    <a:gd name="connsiteX0" fmla="*/ 44921 w 816360"/>
                    <a:gd name="connsiteY0" fmla="*/ 241632 h 614211"/>
                    <a:gd name="connsiteX1" fmla="*/ 544940 w 816360"/>
                    <a:gd name="connsiteY1" fmla="*/ 331 h 614211"/>
                    <a:gd name="connsiteX2" fmla="*/ 816360 w 816360"/>
                    <a:gd name="connsiteY2" fmla="*/ 296665 h 614211"/>
                    <a:gd name="connsiteX3" fmla="*/ 447574 w 816360"/>
                    <a:gd name="connsiteY3" fmla="*/ 605699 h 614211"/>
                    <a:gd name="connsiteX4" fmla="*/ 53827 w 816360"/>
                    <a:gd name="connsiteY4" fmla="*/ 516796 h 614211"/>
                    <a:gd name="connsiteX5" fmla="*/ 138493 w 816360"/>
                    <a:gd name="connsiteY5" fmla="*/ 402497 h 614211"/>
                    <a:gd name="connsiteX6" fmla="*/ 44921 w 816360"/>
                    <a:gd name="connsiteY6" fmla="*/ 241632 h 614211"/>
                    <a:gd name="connsiteX0" fmla="*/ 44921 w 816360"/>
                    <a:gd name="connsiteY0" fmla="*/ 241632 h 615979"/>
                    <a:gd name="connsiteX1" fmla="*/ 544940 w 816360"/>
                    <a:gd name="connsiteY1" fmla="*/ 331 h 615979"/>
                    <a:gd name="connsiteX2" fmla="*/ 816360 w 816360"/>
                    <a:gd name="connsiteY2" fmla="*/ 296665 h 615979"/>
                    <a:gd name="connsiteX3" fmla="*/ 447574 w 816360"/>
                    <a:gd name="connsiteY3" fmla="*/ 605699 h 615979"/>
                    <a:gd name="connsiteX4" fmla="*/ 134260 w 816360"/>
                    <a:gd name="connsiteY4" fmla="*/ 529496 h 615979"/>
                    <a:gd name="connsiteX5" fmla="*/ 138493 w 816360"/>
                    <a:gd name="connsiteY5" fmla="*/ 402497 h 615979"/>
                    <a:gd name="connsiteX6" fmla="*/ 44921 w 816360"/>
                    <a:gd name="connsiteY6" fmla="*/ 241632 h 615979"/>
                    <a:gd name="connsiteX0" fmla="*/ 70476 w 841915"/>
                    <a:gd name="connsiteY0" fmla="*/ 241623 h 615970"/>
                    <a:gd name="connsiteX1" fmla="*/ 570495 w 841915"/>
                    <a:gd name="connsiteY1" fmla="*/ 322 h 615970"/>
                    <a:gd name="connsiteX2" fmla="*/ 841915 w 841915"/>
                    <a:gd name="connsiteY2" fmla="*/ 296656 h 615970"/>
                    <a:gd name="connsiteX3" fmla="*/ 473129 w 841915"/>
                    <a:gd name="connsiteY3" fmla="*/ 605690 h 615970"/>
                    <a:gd name="connsiteX4" fmla="*/ 159815 w 841915"/>
                    <a:gd name="connsiteY4" fmla="*/ 529487 h 615970"/>
                    <a:gd name="connsiteX5" fmla="*/ 113248 w 841915"/>
                    <a:gd name="connsiteY5" fmla="*/ 364388 h 615970"/>
                    <a:gd name="connsiteX6" fmla="*/ 70476 w 841915"/>
                    <a:gd name="connsiteY6" fmla="*/ 241623 h 615970"/>
                    <a:gd name="connsiteX0" fmla="*/ 70476 w 841915"/>
                    <a:gd name="connsiteY0" fmla="*/ 241623 h 615970"/>
                    <a:gd name="connsiteX1" fmla="*/ 570495 w 841915"/>
                    <a:gd name="connsiteY1" fmla="*/ 322 h 615970"/>
                    <a:gd name="connsiteX2" fmla="*/ 841915 w 841915"/>
                    <a:gd name="connsiteY2" fmla="*/ 296656 h 615970"/>
                    <a:gd name="connsiteX3" fmla="*/ 473129 w 841915"/>
                    <a:gd name="connsiteY3" fmla="*/ 605690 h 615970"/>
                    <a:gd name="connsiteX4" fmla="*/ 159815 w 841915"/>
                    <a:gd name="connsiteY4" fmla="*/ 529487 h 615970"/>
                    <a:gd name="connsiteX5" fmla="*/ 113248 w 841915"/>
                    <a:gd name="connsiteY5" fmla="*/ 364388 h 615970"/>
                    <a:gd name="connsiteX6" fmla="*/ 70476 w 841915"/>
                    <a:gd name="connsiteY6" fmla="*/ 241623 h 615970"/>
                    <a:gd name="connsiteX0" fmla="*/ 70476 w 841915"/>
                    <a:gd name="connsiteY0" fmla="*/ 241623 h 618901"/>
                    <a:gd name="connsiteX1" fmla="*/ 570495 w 841915"/>
                    <a:gd name="connsiteY1" fmla="*/ 322 h 618901"/>
                    <a:gd name="connsiteX2" fmla="*/ 841915 w 841915"/>
                    <a:gd name="connsiteY2" fmla="*/ 296656 h 618901"/>
                    <a:gd name="connsiteX3" fmla="*/ 473129 w 841915"/>
                    <a:gd name="connsiteY3" fmla="*/ 605690 h 618901"/>
                    <a:gd name="connsiteX4" fmla="*/ 138648 w 841915"/>
                    <a:gd name="connsiteY4" fmla="*/ 546421 h 618901"/>
                    <a:gd name="connsiteX5" fmla="*/ 113248 w 841915"/>
                    <a:gd name="connsiteY5" fmla="*/ 364388 h 618901"/>
                    <a:gd name="connsiteX6" fmla="*/ 70476 w 841915"/>
                    <a:gd name="connsiteY6" fmla="*/ 241623 h 618901"/>
                    <a:gd name="connsiteX0" fmla="*/ 70476 w 841915"/>
                    <a:gd name="connsiteY0" fmla="*/ 241623 h 618901"/>
                    <a:gd name="connsiteX1" fmla="*/ 570495 w 841915"/>
                    <a:gd name="connsiteY1" fmla="*/ 322 h 618901"/>
                    <a:gd name="connsiteX2" fmla="*/ 841915 w 841915"/>
                    <a:gd name="connsiteY2" fmla="*/ 296656 h 618901"/>
                    <a:gd name="connsiteX3" fmla="*/ 473129 w 841915"/>
                    <a:gd name="connsiteY3" fmla="*/ 605690 h 618901"/>
                    <a:gd name="connsiteX4" fmla="*/ 138648 w 841915"/>
                    <a:gd name="connsiteY4" fmla="*/ 546421 h 618901"/>
                    <a:gd name="connsiteX5" fmla="*/ 113248 w 841915"/>
                    <a:gd name="connsiteY5" fmla="*/ 364388 h 618901"/>
                    <a:gd name="connsiteX6" fmla="*/ 70476 w 841915"/>
                    <a:gd name="connsiteY6" fmla="*/ 241623 h 618901"/>
                    <a:gd name="connsiteX0" fmla="*/ 70476 w 841915"/>
                    <a:gd name="connsiteY0" fmla="*/ 241623 h 611631"/>
                    <a:gd name="connsiteX1" fmla="*/ 570495 w 841915"/>
                    <a:gd name="connsiteY1" fmla="*/ 322 h 611631"/>
                    <a:gd name="connsiteX2" fmla="*/ 841915 w 841915"/>
                    <a:gd name="connsiteY2" fmla="*/ 296656 h 611631"/>
                    <a:gd name="connsiteX3" fmla="*/ 473129 w 841915"/>
                    <a:gd name="connsiteY3" fmla="*/ 605690 h 611631"/>
                    <a:gd name="connsiteX4" fmla="*/ 138648 w 841915"/>
                    <a:gd name="connsiteY4" fmla="*/ 546421 h 611631"/>
                    <a:gd name="connsiteX5" fmla="*/ 113248 w 841915"/>
                    <a:gd name="connsiteY5" fmla="*/ 364388 h 611631"/>
                    <a:gd name="connsiteX6" fmla="*/ 70476 w 841915"/>
                    <a:gd name="connsiteY6" fmla="*/ 241623 h 611631"/>
                    <a:gd name="connsiteX0" fmla="*/ 70476 w 841915"/>
                    <a:gd name="connsiteY0" fmla="*/ 241623 h 615908"/>
                    <a:gd name="connsiteX1" fmla="*/ 570495 w 841915"/>
                    <a:gd name="connsiteY1" fmla="*/ 322 h 615908"/>
                    <a:gd name="connsiteX2" fmla="*/ 841915 w 841915"/>
                    <a:gd name="connsiteY2" fmla="*/ 296656 h 615908"/>
                    <a:gd name="connsiteX3" fmla="*/ 473129 w 841915"/>
                    <a:gd name="connsiteY3" fmla="*/ 605690 h 615908"/>
                    <a:gd name="connsiteX4" fmla="*/ 299516 w 841915"/>
                    <a:gd name="connsiteY4" fmla="*/ 542186 h 615908"/>
                    <a:gd name="connsiteX5" fmla="*/ 138648 w 841915"/>
                    <a:gd name="connsiteY5" fmla="*/ 546421 h 615908"/>
                    <a:gd name="connsiteX6" fmla="*/ 113248 w 841915"/>
                    <a:gd name="connsiteY6" fmla="*/ 364388 h 615908"/>
                    <a:gd name="connsiteX7" fmla="*/ 70476 w 841915"/>
                    <a:gd name="connsiteY7" fmla="*/ 241623 h 615908"/>
                    <a:gd name="connsiteX0" fmla="*/ 70476 w 841915"/>
                    <a:gd name="connsiteY0" fmla="*/ 241623 h 611665"/>
                    <a:gd name="connsiteX1" fmla="*/ 570495 w 841915"/>
                    <a:gd name="connsiteY1" fmla="*/ 322 h 611665"/>
                    <a:gd name="connsiteX2" fmla="*/ 841915 w 841915"/>
                    <a:gd name="connsiteY2" fmla="*/ 296656 h 611665"/>
                    <a:gd name="connsiteX3" fmla="*/ 473129 w 841915"/>
                    <a:gd name="connsiteY3" fmla="*/ 605690 h 611665"/>
                    <a:gd name="connsiteX4" fmla="*/ 265649 w 841915"/>
                    <a:gd name="connsiteY4" fmla="*/ 504086 h 611665"/>
                    <a:gd name="connsiteX5" fmla="*/ 138648 w 841915"/>
                    <a:gd name="connsiteY5" fmla="*/ 546421 h 611665"/>
                    <a:gd name="connsiteX6" fmla="*/ 113248 w 841915"/>
                    <a:gd name="connsiteY6" fmla="*/ 364388 h 611665"/>
                    <a:gd name="connsiteX7" fmla="*/ 70476 w 841915"/>
                    <a:gd name="connsiteY7" fmla="*/ 241623 h 611665"/>
                    <a:gd name="connsiteX0" fmla="*/ 70476 w 841915"/>
                    <a:gd name="connsiteY0" fmla="*/ 241623 h 624288"/>
                    <a:gd name="connsiteX1" fmla="*/ 570495 w 841915"/>
                    <a:gd name="connsiteY1" fmla="*/ 322 h 624288"/>
                    <a:gd name="connsiteX2" fmla="*/ 841915 w 841915"/>
                    <a:gd name="connsiteY2" fmla="*/ 296656 h 624288"/>
                    <a:gd name="connsiteX3" fmla="*/ 473129 w 841915"/>
                    <a:gd name="connsiteY3" fmla="*/ 605690 h 624288"/>
                    <a:gd name="connsiteX4" fmla="*/ 350316 w 841915"/>
                    <a:gd name="connsiteY4" fmla="*/ 580286 h 624288"/>
                    <a:gd name="connsiteX5" fmla="*/ 265649 w 841915"/>
                    <a:gd name="connsiteY5" fmla="*/ 504086 h 624288"/>
                    <a:gd name="connsiteX6" fmla="*/ 138648 w 841915"/>
                    <a:gd name="connsiteY6" fmla="*/ 546421 h 624288"/>
                    <a:gd name="connsiteX7" fmla="*/ 113248 w 841915"/>
                    <a:gd name="connsiteY7" fmla="*/ 364388 h 624288"/>
                    <a:gd name="connsiteX8" fmla="*/ 70476 w 841915"/>
                    <a:gd name="connsiteY8" fmla="*/ 241623 h 624288"/>
                    <a:gd name="connsiteX0" fmla="*/ 70476 w 841915"/>
                    <a:gd name="connsiteY0" fmla="*/ 241623 h 631140"/>
                    <a:gd name="connsiteX1" fmla="*/ 570495 w 841915"/>
                    <a:gd name="connsiteY1" fmla="*/ 322 h 631140"/>
                    <a:gd name="connsiteX2" fmla="*/ 841915 w 841915"/>
                    <a:gd name="connsiteY2" fmla="*/ 296656 h 631140"/>
                    <a:gd name="connsiteX3" fmla="*/ 473129 w 841915"/>
                    <a:gd name="connsiteY3" fmla="*/ 605690 h 631140"/>
                    <a:gd name="connsiteX4" fmla="*/ 257182 w 841915"/>
                    <a:gd name="connsiteY4" fmla="*/ 601453 h 631140"/>
                    <a:gd name="connsiteX5" fmla="*/ 265649 w 841915"/>
                    <a:gd name="connsiteY5" fmla="*/ 504086 h 631140"/>
                    <a:gd name="connsiteX6" fmla="*/ 138648 w 841915"/>
                    <a:gd name="connsiteY6" fmla="*/ 546421 h 631140"/>
                    <a:gd name="connsiteX7" fmla="*/ 113248 w 841915"/>
                    <a:gd name="connsiteY7" fmla="*/ 364388 h 631140"/>
                    <a:gd name="connsiteX8" fmla="*/ 70476 w 841915"/>
                    <a:gd name="connsiteY8" fmla="*/ 241623 h 631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1915" h="631140">
                      <a:moveTo>
                        <a:pt x="70476" y="241623"/>
                      </a:moveTo>
                      <a:cubicBezTo>
                        <a:pt x="146684" y="180945"/>
                        <a:pt x="441922" y="-8850"/>
                        <a:pt x="570495" y="322"/>
                      </a:cubicBezTo>
                      <a:cubicBezTo>
                        <a:pt x="699068" y="9494"/>
                        <a:pt x="841915" y="125981"/>
                        <a:pt x="841915" y="296656"/>
                      </a:cubicBezTo>
                      <a:cubicBezTo>
                        <a:pt x="841915" y="467331"/>
                        <a:pt x="570584" y="554891"/>
                        <a:pt x="473129" y="605690"/>
                      </a:cubicBezTo>
                      <a:cubicBezTo>
                        <a:pt x="375674" y="656489"/>
                        <a:pt x="291762" y="618387"/>
                        <a:pt x="257182" y="601453"/>
                      </a:cubicBezTo>
                      <a:cubicBezTo>
                        <a:pt x="222602" y="584519"/>
                        <a:pt x="300927" y="509730"/>
                        <a:pt x="265649" y="504086"/>
                      </a:cubicBezTo>
                      <a:cubicBezTo>
                        <a:pt x="230371" y="498442"/>
                        <a:pt x="169693" y="576054"/>
                        <a:pt x="138648" y="546421"/>
                      </a:cubicBezTo>
                      <a:cubicBezTo>
                        <a:pt x="87135" y="537953"/>
                        <a:pt x="-10151" y="508321"/>
                        <a:pt x="113248" y="364388"/>
                      </a:cubicBezTo>
                      <a:cubicBezTo>
                        <a:pt x="-55461" y="358743"/>
                        <a:pt x="-5732" y="302301"/>
                        <a:pt x="70476" y="2416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77" name="Oval 12"/>
              <p:cNvSpPr/>
              <p:nvPr/>
            </p:nvSpPr>
            <p:spPr>
              <a:xfrm>
                <a:off x="15193076" y="1150581"/>
                <a:ext cx="2803358" cy="2798170"/>
              </a:xfrm>
              <a:custGeom>
                <a:avLst/>
                <a:gdLst>
                  <a:gd name="connsiteX0" fmla="*/ 0 w 1308100"/>
                  <a:gd name="connsiteY0" fmla="*/ 634768 h 1269536"/>
                  <a:gd name="connsiteX1" fmla="*/ 654050 w 1308100"/>
                  <a:gd name="connsiteY1" fmla="*/ 0 h 1269536"/>
                  <a:gd name="connsiteX2" fmla="*/ 1308100 w 1308100"/>
                  <a:gd name="connsiteY2" fmla="*/ 634768 h 1269536"/>
                  <a:gd name="connsiteX3" fmla="*/ 654050 w 1308100"/>
                  <a:gd name="connsiteY3" fmla="*/ 1269536 h 1269536"/>
                  <a:gd name="connsiteX4" fmla="*/ 0 w 1308100"/>
                  <a:gd name="connsiteY4" fmla="*/ 634768 h 1269536"/>
                  <a:gd name="connsiteX0" fmla="*/ 0 w 2292350"/>
                  <a:gd name="connsiteY0" fmla="*/ 1016757 h 1315101"/>
                  <a:gd name="connsiteX1" fmla="*/ 1638300 w 2292350"/>
                  <a:gd name="connsiteY1" fmla="*/ 7339 h 1315101"/>
                  <a:gd name="connsiteX2" fmla="*/ 2292350 w 2292350"/>
                  <a:gd name="connsiteY2" fmla="*/ 642107 h 1315101"/>
                  <a:gd name="connsiteX3" fmla="*/ 1638300 w 2292350"/>
                  <a:gd name="connsiteY3" fmla="*/ 1276875 h 1315101"/>
                  <a:gd name="connsiteX4" fmla="*/ 0 w 2292350"/>
                  <a:gd name="connsiteY4" fmla="*/ 1016757 h 1315101"/>
                  <a:gd name="connsiteX0" fmla="*/ 19571 w 2311921"/>
                  <a:gd name="connsiteY0" fmla="*/ 1017500 h 1315844"/>
                  <a:gd name="connsiteX1" fmla="*/ 810917 w 2311921"/>
                  <a:gd name="connsiteY1" fmla="*/ 332112 h 1315844"/>
                  <a:gd name="connsiteX2" fmla="*/ 1657871 w 2311921"/>
                  <a:gd name="connsiteY2" fmla="*/ 8082 h 1315844"/>
                  <a:gd name="connsiteX3" fmla="*/ 2311921 w 2311921"/>
                  <a:gd name="connsiteY3" fmla="*/ 642850 h 1315844"/>
                  <a:gd name="connsiteX4" fmla="*/ 1657871 w 2311921"/>
                  <a:gd name="connsiteY4" fmla="*/ 1277618 h 1315844"/>
                  <a:gd name="connsiteX5" fmla="*/ 19571 w 2311921"/>
                  <a:gd name="connsiteY5" fmla="*/ 1017500 h 1315844"/>
                  <a:gd name="connsiteX0" fmla="*/ 61180 w 2353530"/>
                  <a:gd name="connsiteY0" fmla="*/ 1009576 h 1281173"/>
                  <a:gd name="connsiteX1" fmla="*/ 477876 w 2353530"/>
                  <a:gd name="connsiteY1" fmla="*/ 578188 h 1281173"/>
                  <a:gd name="connsiteX2" fmla="*/ 1699480 w 2353530"/>
                  <a:gd name="connsiteY2" fmla="*/ 158 h 1281173"/>
                  <a:gd name="connsiteX3" fmla="*/ 2353530 w 2353530"/>
                  <a:gd name="connsiteY3" fmla="*/ 634926 h 1281173"/>
                  <a:gd name="connsiteX4" fmla="*/ 1699480 w 2353530"/>
                  <a:gd name="connsiteY4" fmla="*/ 1269694 h 1281173"/>
                  <a:gd name="connsiteX5" fmla="*/ 61180 w 2353530"/>
                  <a:gd name="connsiteY5" fmla="*/ 1009576 h 1281173"/>
                  <a:gd name="connsiteX0" fmla="*/ 61180 w 2353530"/>
                  <a:gd name="connsiteY0" fmla="*/ 1032601 h 1304198"/>
                  <a:gd name="connsiteX1" fmla="*/ 477876 w 2353530"/>
                  <a:gd name="connsiteY1" fmla="*/ 601213 h 1304198"/>
                  <a:gd name="connsiteX2" fmla="*/ 1195427 w 2353530"/>
                  <a:gd name="connsiteY2" fmla="*/ 182114 h 1304198"/>
                  <a:gd name="connsiteX3" fmla="*/ 1699480 w 2353530"/>
                  <a:gd name="connsiteY3" fmla="*/ 23183 h 1304198"/>
                  <a:gd name="connsiteX4" fmla="*/ 2353530 w 2353530"/>
                  <a:gd name="connsiteY4" fmla="*/ 657951 h 1304198"/>
                  <a:gd name="connsiteX5" fmla="*/ 1699480 w 2353530"/>
                  <a:gd name="connsiteY5" fmla="*/ 1292719 h 1304198"/>
                  <a:gd name="connsiteX6" fmla="*/ 61180 w 2353530"/>
                  <a:gd name="connsiteY6" fmla="*/ 1032601 h 1304198"/>
                  <a:gd name="connsiteX0" fmla="*/ 61180 w 2353530"/>
                  <a:gd name="connsiteY0" fmla="*/ 1009698 h 1281295"/>
                  <a:gd name="connsiteX1" fmla="*/ 477876 w 2353530"/>
                  <a:gd name="connsiteY1" fmla="*/ 578310 h 1281295"/>
                  <a:gd name="connsiteX2" fmla="*/ 1658977 w 2353530"/>
                  <a:gd name="connsiteY2" fmla="*/ 698961 h 1281295"/>
                  <a:gd name="connsiteX3" fmla="*/ 1699480 w 2353530"/>
                  <a:gd name="connsiteY3" fmla="*/ 280 h 1281295"/>
                  <a:gd name="connsiteX4" fmla="*/ 2353530 w 2353530"/>
                  <a:gd name="connsiteY4" fmla="*/ 635048 h 1281295"/>
                  <a:gd name="connsiteX5" fmla="*/ 1699480 w 2353530"/>
                  <a:gd name="connsiteY5" fmla="*/ 1269816 h 1281295"/>
                  <a:gd name="connsiteX6" fmla="*/ 61180 w 2353530"/>
                  <a:gd name="connsiteY6" fmla="*/ 1009698 h 1281295"/>
                  <a:gd name="connsiteX0" fmla="*/ 61180 w 3204430"/>
                  <a:gd name="connsiteY0" fmla="*/ 1046972 h 2140832"/>
                  <a:gd name="connsiteX1" fmla="*/ 477876 w 3204430"/>
                  <a:gd name="connsiteY1" fmla="*/ 615584 h 2140832"/>
                  <a:gd name="connsiteX2" fmla="*/ 1658977 w 3204430"/>
                  <a:gd name="connsiteY2" fmla="*/ 736235 h 2140832"/>
                  <a:gd name="connsiteX3" fmla="*/ 1699480 w 3204430"/>
                  <a:gd name="connsiteY3" fmla="*/ 37554 h 2140832"/>
                  <a:gd name="connsiteX4" fmla="*/ 3204430 w 3204430"/>
                  <a:gd name="connsiteY4" fmla="*/ 2062972 h 2140832"/>
                  <a:gd name="connsiteX5" fmla="*/ 1699480 w 3204430"/>
                  <a:gd name="connsiteY5" fmla="*/ 1307090 h 2140832"/>
                  <a:gd name="connsiteX6" fmla="*/ 61180 w 3204430"/>
                  <a:gd name="connsiteY6" fmla="*/ 1046972 h 2140832"/>
                  <a:gd name="connsiteX0" fmla="*/ 61180 w 3204430"/>
                  <a:gd name="connsiteY0" fmla="*/ 1046972 h 2140832"/>
                  <a:gd name="connsiteX1" fmla="*/ 477876 w 3204430"/>
                  <a:gd name="connsiteY1" fmla="*/ 615584 h 2140832"/>
                  <a:gd name="connsiteX2" fmla="*/ 1658977 w 3204430"/>
                  <a:gd name="connsiteY2" fmla="*/ 736235 h 2140832"/>
                  <a:gd name="connsiteX3" fmla="*/ 1699480 w 3204430"/>
                  <a:gd name="connsiteY3" fmla="*/ 37554 h 2140832"/>
                  <a:gd name="connsiteX4" fmla="*/ 3204430 w 3204430"/>
                  <a:gd name="connsiteY4" fmla="*/ 2062972 h 2140832"/>
                  <a:gd name="connsiteX5" fmla="*/ 1699480 w 3204430"/>
                  <a:gd name="connsiteY5" fmla="*/ 1307090 h 2140832"/>
                  <a:gd name="connsiteX6" fmla="*/ 61180 w 3204430"/>
                  <a:gd name="connsiteY6" fmla="*/ 1046972 h 2140832"/>
                  <a:gd name="connsiteX0" fmla="*/ 61180 w 3121880"/>
                  <a:gd name="connsiteY0" fmla="*/ 1073727 h 2685913"/>
                  <a:gd name="connsiteX1" fmla="*/ 477876 w 3121880"/>
                  <a:gd name="connsiteY1" fmla="*/ 642339 h 2685913"/>
                  <a:gd name="connsiteX2" fmla="*/ 1658977 w 3121880"/>
                  <a:gd name="connsiteY2" fmla="*/ 762990 h 2685913"/>
                  <a:gd name="connsiteX3" fmla="*/ 1699480 w 3121880"/>
                  <a:gd name="connsiteY3" fmla="*/ 64309 h 2685913"/>
                  <a:gd name="connsiteX4" fmla="*/ 3121880 w 3121880"/>
                  <a:gd name="connsiteY4" fmla="*/ 2629477 h 2685913"/>
                  <a:gd name="connsiteX5" fmla="*/ 1699480 w 3121880"/>
                  <a:gd name="connsiteY5" fmla="*/ 1333845 h 2685913"/>
                  <a:gd name="connsiteX6" fmla="*/ 61180 w 3121880"/>
                  <a:gd name="connsiteY6" fmla="*/ 1073727 h 2685913"/>
                  <a:gd name="connsiteX0" fmla="*/ 61180 w 3121880"/>
                  <a:gd name="connsiteY0" fmla="*/ 1073727 h 2685913"/>
                  <a:gd name="connsiteX1" fmla="*/ 477876 w 3121880"/>
                  <a:gd name="connsiteY1" fmla="*/ 642339 h 2685913"/>
                  <a:gd name="connsiteX2" fmla="*/ 1658977 w 3121880"/>
                  <a:gd name="connsiteY2" fmla="*/ 762990 h 2685913"/>
                  <a:gd name="connsiteX3" fmla="*/ 1699480 w 3121880"/>
                  <a:gd name="connsiteY3" fmla="*/ 64309 h 2685913"/>
                  <a:gd name="connsiteX4" fmla="*/ 3121880 w 3121880"/>
                  <a:gd name="connsiteY4" fmla="*/ 2629477 h 2685913"/>
                  <a:gd name="connsiteX5" fmla="*/ 1699480 w 3121880"/>
                  <a:gd name="connsiteY5" fmla="*/ 1333845 h 2685913"/>
                  <a:gd name="connsiteX6" fmla="*/ 61180 w 3121880"/>
                  <a:gd name="connsiteY6" fmla="*/ 1073727 h 2685913"/>
                  <a:gd name="connsiteX0" fmla="*/ 97068 w 3157768"/>
                  <a:gd name="connsiteY0" fmla="*/ 1073727 h 2678530"/>
                  <a:gd name="connsiteX1" fmla="*/ 513764 w 3157768"/>
                  <a:gd name="connsiteY1" fmla="*/ 642339 h 2678530"/>
                  <a:gd name="connsiteX2" fmla="*/ 1694865 w 3157768"/>
                  <a:gd name="connsiteY2" fmla="*/ 762990 h 2678530"/>
                  <a:gd name="connsiteX3" fmla="*/ 1735368 w 3157768"/>
                  <a:gd name="connsiteY3" fmla="*/ 64309 h 2678530"/>
                  <a:gd name="connsiteX4" fmla="*/ 3157768 w 3157768"/>
                  <a:gd name="connsiteY4" fmla="*/ 2629477 h 2678530"/>
                  <a:gd name="connsiteX5" fmla="*/ 2268768 w 3157768"/>
                  <a:gd name="connsiteY5" fmla="*/ 1086195 h 2678530"/>
                  <a:gd name="connsiteX6" fmla="*/ 97068 w 3157768"/>
                  <a:gd name="connsiteY6" fmla="*/ 1073727 h 2678530"/>
                  <a:gd name="connsiteX0" fmla="*/ 97068 w 3030768"/>
                  <a:gd name="connsiteY0" fmla="*/ 1087121 h 2934717"/>
                  <a:gd name="connsiteX1" fmla="*/ 513764 w 3030768"/>
                  <a:gd name="connsiteY1" fmla="*/ 655733 h 2934717"/>
                  <a:gd name="connsiteX2" fmla="*/ 1694865 w 3030768"/>
                  <a:gd name="connsiteY2" fmla="*/ 776384 h 2934717"/>
                  <a:gd name="connsiteX3" fmla="*/ 1735368 w 3030768"/>
                  <a:gd name="connsiteY3" fmla="*/ 77703 h 2934717"/>
                  <a:gd name="connsiteX4" fmla="*/ 3030768 w 3030768"/>
                  <a:gd name="connsiteY4" fmla="*/ 2890521 h 2934717"/>
                  <a:gd name="connsiteX5" fmla="*/ 2268768 w 3030768"/>
                  <a:gd name="connsiteY5" fmla="*/ 1099589 h 2934717"/>
                  <a:gd name="connsiteX6" fmla="*/ 97068 w 3030768"/>
                  <a:gd name="connsiteY6" fmla="*/ 1087121 h 2934717"/>
                  <a:gd name="connsiteX0" fmla="*/ 79343 w 3013043"/>
                  <a:gd name="connsiteY0" fmla="*/ 1087121 h 2935397"/>
                  <a:gd name="connsiteX1" fmla="*/ 496039 w 3013043"/>
                  <a:gd name="connsiteY1" fmla="*/ 655733 h 2935397"/>
                  <a:gd name="connsiteX2" fmla="*/ 1677140 w 3013043"/>
                  <a:gd name="connsiteY2" fmla="*/ 776384 h 2935397"/>
                  <a:gd name="connsiteX3" fmla="*/ 1717643 w 3013043"/>
                  <a:gd name="connsiteY3" fmla="*/ 77703 h 2935397"/>
                  <a:gd name="connsiteX4" fmla="*/ 3013043 w 3013043"/>
                  <a:gd name="connsiteY4" fmla="*/ 2890521 h 2935397"/>
                  <a:gd name="connsiteX5" fmla="*/ 1990693 w 3013043"/>
                  <a:gd name="connsiteY5" fmla="*/ 1131339 h 2935397"/>
                  <a:gd name="connsiteX6" fmla="*/ 79343 w 3013043"/>
                  <a:gd name="connsiteY6" fmla="*/ 1087121 h 2935397"/>
                  <a:gd name="connsiteX0" fmla="*/ 79343 w 2879693"/>
                  <a:gd name="connsiteY0" fmla="*/ 1080180 h 2803894"/>
                  <a:gd name="connsiteX1" fmla="*/ 496039 w 2879693"/>
                  <a:gd name="connsiteY1" fmla="*/ 648792 h 2803894"/>
                  <a:gd name="connsiteX2" fmla="*/ 1677140 w 2879693"/>
                  <a:gd name="connsiteY2" fmla="*/ 769443 h 2803894"/>
                  <a:gd name="connsiteX3" fmla="*/ 1717643 w 2879693"/>
                  <a:gd name="connsiteY3" fmla="*/ 70762 h 2803894"/>
                  <a:gd name="connsiteX4" fmla="*/ 2879693 w 2879693"/>
                  <a:gd name="connsiteY4" fmla="*/ 2756580 h 2803894"/>
                  <a:gd name="connsiteX5" fmla="*/ 1990693 w 2879693"/>
                  <a:gd name="connsiteY5" fmla="*/ 1124398 h 2803894"/>
                  <a:gd name="connsiteX6" fmla="*/ 79343 w 2879693"/>
                  <a:gd name="connsiteY6" fmla="*/ 1080180 h 2803894"/>
                  <a:gd name="connsiteX0" fmla="*/ 79343 w 2879693"/>
                  <a:gd name="connsiteY0" fmla="*/ 1080180 h 2803894"/>
                  <a:gd name="connsiteX1" fmla="*/ 496039 w 2879693"/>
                  <a:gd name="connsiteY1" fmla="*/ 648792 h 2803894"/>
                  <a:gd name="connsiteX2" fmla="*/ 1677140 w 2879693"/>
                  <a:gd name="connsiteY2" fmla="*/ 769443 h 2803894"/>
                  <a:gd name="connsiteX3" fmla="*/ 1717643 w 2879693"/>
                  <a:gd name="connsiteY3" fmla="*/ 70762 h 2803894"/>
                  <a:gd name="connsiteX4" fmla="*/ 2879693 w 2879693"/>
                  <a:gd name="connsiteY4" fmla="*/ 2756580 h 2803894"/>
                  <a:gd name="connsiteX5" fmla="*/ 1990693 w 2879693"/>
                  <a:gd name="connsiteY5" fmla="*/ 1124398 h 2803894"/>
                  <a:gd name="connsiteX6" fmla="*/ 79343 w 2879693"/>
                  <a:gd name="connsiteY6" fmla="*/ 1080180 h 2803894"/>
                  <a:gd name="connsiteX0" fmla="*/ 87515 w 2887865"/>
                  <a:gd name="connsiteY0" fmla="*/ 1080180 h 2802992"/>
                  <a:gd name="connsiteX1" fmla="*/ 504211 w 2887865"/>
                  <a:gd name="connsiteY1" fmla="*/ 648792 h 2802992"/>
                  <a:gd name="connsiteX2" fmla="*/ 1685312 w 2887865"/>
                  <a:gd name="connsiteY2" fmla="*/ 769443 h 2802992"/>
                  <a:gd name="connsiteX3" fmla="*/ 1725815 w 2887865"/>
                  <a:gd name="connsiteY3" fmla="*/ 70762 h 2802992"/>
                  <a:gd name="connsiteX4" fmla="*/ 2887865 w 2887865"/>
                  <a:gd name="connsiteY4" fmla="*/ 2756580 h 2802992"/>
                  <a:gd name="connsiteX5" fmla="*/ 2119515 w 2887865"/>
                  <a:gd name="connsiteY5" fmla="*/ 1086298 h 2802992"/>
                  <a:gd name="connsiteX6" fmla="*/ 87515 w 2887865"/>
                  <a:gd name="connsiteY6" fmla="*/ 1080180 h 2802992"/>
                  <a:gd name="connsiteX0" fmla="*/ 87515 w 2887865"/>
                  <a:gd name="connsiteY0" fmla="*/ 1080180 h 2802992"/>
                  <a:gd name="connsiteX1" fmla="*/ 504211 w 2887865"/>
                  <a:gd name="connsiteY1" fmla="*/ 648792 h 2802992"/>
                  <a:gd name="connsiteX2" fmla="*/ 1685312 w 2887865"/>
                  <a:gd name="connsiteY2" fmla="*/ 769443 h 2802992"/>
                  <a:gd name="connsiteX3" fmla="*/ 1725815 w 2887865"/>
                  <a:gd name="connsiteY3" fmla="*/ 70762 h 2802992"/>
                  <a:gd name="connsiteX4" fmla="*/ 2887865 w 2887865"/>
                  <a:gd name="connsiteY4" fmla="*/ 2756580 h 2802992"/>
                  <a:gd name="connsiteX5" fmla="*/ 2119515 w 2887865"/>
                  <a:gd name="connsiteY5" fmla="*/ 1086298 h 2802992"/>
                  <a:gd name="connsiteX6" fmla="*/ 828062 w 2887865"/>
                  <a:gd name="connsiteY6" fmla="*/ 1010742 h 2802992"/>
                  <a:gd name="connsiteX7" fmla="*/ 87515 w 2887865"/>
                  <a:gd name="connsiteY7" fmla="*/ 1080180 h 2802992"/>
                  <a:gd name="connsiteX0" fmla="*/ 58535 w 2858885"/>
                  <a:gd name="connsiteY0" fmla="*/ 1080180 h 2803374"/>
                  <a:gd name="connsiteX1" fmla="*/ 475231 w 2858885"/>
                  <a:gd name="connsiteY1" fmla="*/ 648792 h 2803374"/>
                  <a:gd name="connsiteX2" fmla="*/ 1656332 w 2858885"/>
                  <a:gd name="connsiteY2" fmla="*/ 769443 h 2803374"/>
                  <a:gd name="connsiteX3" fmla="*/ 1696835 w 2858885"/>
                  <a:gd name="connsiteY3" fmla="*/ 70762 h 2803374"/>
                  <a:gd name="connsiteX4" fmla="*/ 2858885 w 2858885"/>
                  <a:gd name="connsiteY4" fmla="*/ 2756580 h 2803374"/>
                  <a:gd name="connsiteX5" fmla="*/ 2090535 w 2858885"/>
                  <a:gd name="connsiteY5" fmla="*/ 1086298 h 2803374"/>
                  <a:gd name="connsiteX6" fmla="*/ 1656332 w 2858885"/>
                  <a:gd name="connsiteY6" fmla="*/ 978992 h 2803374"/>
                  <a:gd name="connsiteX7" fmla="*/ 58535 w 2858885"/>
                  <a:gd name="connsiteY7" fmla="*/ 1080180 h 2803374"/>
                  <a:gd name="connsiteX0" fmla="*/ 58535 w 2858885"/>
                  <a:gd name="connsiteY0" fmla="*/ 1080180 h 2795685"/>
                  <a:gd name="connsiteX1" fmla="*/ 475231 w 2858885"/>
                  <a:gd name="connsiteY1" fmla="*/ 648792 h 2795685"/>
                  <a:gd name="connsiteX2" fmla="*/ 1656332 w 2858885"/>
                  <a:gd name="connsiteY2" fmla="*/ 769443 h 2795685"/>
                  <a:gd name="connsiteX3" fmla="*/ 1696835 w 2858885"/>
                  <a:gd name="connsiteY3" fmla="*/ 70762 h 2795685"/>
                  <a:gd name="connsiteX4" fmla="*/ 2858885 w 2858885"/>
                  <a:gd name="connsiteY4" fmla="*/ 2756580 h 2795685"/>
                  <a:gd name="connsiteX5" fmla="*/ 2090535 w 2858885"/>
                  <a:gd name="connsiteY5" fmla="*/ 1086298 h 2795685"/>
                  <a:gd name="connsiteX6" fmla="*/ 1656332 w 2858885"/>
                  <a:gd name="connsiteY6" fmla="*/ 978992 h 2795685"/>
                  <a:gd name="connsiteX7" fmla="*/ 58535 w 2858885"/>
                  <a:gd name="connsiteY7" fmla="*/ 1080180 h 2795685"/>
                  <a:gd name="connsiteX0" fmla="*/ 58535 w 2858885"/>
                  <a:gd name="connsiteY0" fmla="*/ 1080180 h 2798541"/>
                  <a:gd name="connsiteX1" fmla="*/ 475231 w 2858885"/>
                  <a:gd name="connsiteY1" fmla="*/ 648792 h 2798541"/>
                  <a:gd name="connsiteX2" fmla="*/ 1656332 w 2858885"/>
                  <a:gd name="connsiteY2" fmla="*/ 769443 h 2798541"/>
                  <a:gd name="connsiteX3" fmla="*/ 1696835 w 2858885"/>
                  <a:gd name="connsiteY3" fmla="*/ 70762 h 2798541"/>
                  <a:gd name="connsiteX4" fmla="*/ 2858885 w 2858885"/>
                  <a:gd name="connsiteY4" fmla="*/ 2756580 h 2798541"/>
                  <a:gd name="connsiteX5" fmla="*/ 2090535 w 2858885"/>
                  <a:gd name="connsiteY5" fmla="*/ 1086298 h 2798541"/>
                  <a:gd name="connsiteX6" fmla="*/ 1656332 w 2858885"/>
                  <a:gd name="connsiteY6" fmla="*/ 978992 h 2798541"/>
                  <a:gd name="connsiteX7" fmla="*/ 58535 w 2858885"/>
                  <a:gd name="connsiteY7" fmla="*/ 1080180 h 2798541"/>
                  <a:gd name="connsiteX0" fmla="*/ 58535 w 2858885"/>
                  <a:gd name="connsiteY0" fmla="*/ 1080180 h 2798541"/>
                  <a:gd name="connsiteX1" fmla="*/ 475231 w 2858885"/>
                  <a:gd name="connsiteY1" fmla="*/ 648792 h 2798541"/>
                  <a:gd name="connsiteX2" fmla="*/ 1656332 w 2858885"/>
                  <a:gd name="connsiteY2" fmla="*/ 769443 h 2798541"/>
                  <a:gd name="connsiteX3" fmla="*/ 1696835 w 2858885"/>
                  <a:gd name="connsiteY3" fmla="*/ 70762 h 2798541"/>
                  <a:gd name="connsiteX4" fmla="*/ 2858885 w 2858885"/>
                  <a:gd name="connsiteY4" fmla="*/ 2756580 h 2798541"/>
                  <a:gd name="connsiteX5" fmla="*/ 2090535 w 2858885"/>
                  <a:gd name="connsiteY5" fmla="*/ 1086298 h 2798541"/>
                  <a:gd name="connsiteX6" fmla="*/ 1656332 w 2858885"/>
                  <a:gd name="connsiteY6" fmla="*/ 978992 h 2798541"/>
                  <a:gd name="connsiteX7" fmla="*/ 58535 w 2858885"/>
                  <a:gd name="connsiteY7" fmla="*/ 1080180 h 2798541"/>
                  <a:gd name="connsiteX0" fmla="*/ 58535 w 2858885"/>
                  <a:gd name="connsiteY0" fmla="*/ 1080180 h 2797944"/>
                  <a:gd name="connsiteX1" fmla="*/ 475231 w 2858885"/>
                  <a:gd name="connsiteY1" fmla="*/ 648792 h 2797944"/>
                  <a:gd name="connsiteX2" fmla="*/ 1656332 w 2858885"/>
                  <a:gd name="connsiteY2" fmla="*/ 769443 h 2797944"/>
                  <a:gd name="connsiteX3" fmla="*/ 1696835 w 2858885"/>
                  <a:gd name="connsiteY3" fmla="*/ 70762 h 2797944"/>
                  <a:gd name="connsiteX4" fmla="*/ 2858885 w 2858885"/>
                  <a:gd name="connsiteY4" fmla="*/ 2756580 h 2797944"/>
                  <a:gd name="connsiteX5" fmla="*/ 2204835 w 2858885"/>
                  <a:gd name="connsiteY5" fmla="*/ 1054548 h 2797944"/>
                  <a:gd name="connsiteX6" fmla="*/ 1656332 w 2858885"/>
                  <a:gd name="connsiteY6" fmla="*/ 978992 h 2797944"/>
                  <a:gd name="connsiteX7" fmla="*/ 58535 w 2858885"/>
                  <a:gd name="connsiteY7" fmla="*/ 1080180 h 2797944"/>
                  <a:gd name="connsiteX0" fmla="*/ 58535 w 2858885"/>
                  <a:gd name="connsiteY0" fmla="*/ 1080180 h 2799855"/>
                  <a:gd name="connsiteX1" fmla="*/ 475231 w 2858885"/>
                  <a:gd name="connsiteY1" fmla="*/ 648792 h 2799855"/>
                  <a:gd name="connsiteX2" fmla="*/ 1656332 w 2858885"/>
                  <a:gd name="connsiteY2" fmla="*/ 769443 h 2799855"/>
                  <a:gd name="connsiteX3" fmla="*/ 1696835 w 2858885"/>
                  <a:gd name="connsiteY3" fmla="*/ 70762 h 2799855"/>
                  <a:gd name="connsiteX4" fmla="*/ 2858885 w 2858885"/>
                  <a:gd name="connsiteY4" fmla="*/ 2756580 h 2799855"/>
                  <a:gd name="connsiteX5" fmla="*/ 2204835 w 2858885"/>
                  <a:gd name="connsiteY5" fmla="*/ 1054548 h 2799855"/>
                  <a:gd name="connsiteX6" fmla="*/ 1656332 w 2858885"/>
                  <a:gd name="connsiteY6" fmla="*/ 978992 h 2799855"/>
                  <a:gd name="connsiteX7" fmla="*/ 58535 w 2858885"/>
                  <a:gd name="connsiteY7" fmla="*/ 1080180 h 2799855"/>
                  <a:gd name="connsiteX0" fmla="*/ 58535 w 2858885"/>
                  <a:gd name="connsiteY0" fmla="*/ 1080180 h 2799984"/>
                  <a:gd name="connsiteX1" fmla="*/ 475231 w 2858885"/>
                  <a:gd name="connsiteY1" fmla="*/ 648792 h 2799984"/>
                  <a:gd name="connsiteX2" fmla="*/ 1656332 w 2858885"/>
                  <a:gd name="connsiteY2" fmla="*/ 769443 h 2799984"/>
                  <a:gd name="connsiteX3" fmla="*/ 1696835 w 2858885"/>
                  <a:gd name="connsiteY3" fmla="*/ 70762 h 2799984"/>
                  <a:gd name="connsiteX4" fmla="*/ 2858885 w 2858885"/>
                  <a:gd name="connsiteY4" fmla="*/ 2756580 h 2799984"/>
                  <a:gd name="connsiteX5" fmla="*/ 2141335 w 2858885"/>
                  <a:gd name="connsiteY5" fmla="*/ 1060898 h 2799984"/>
                  <a:gd name="connsiteX6" fmla="*/ 1656332 w 2858885"/>
                  <a:gd name="connsiteY6" fmla="*/ 978992 h 2799984"/>
                  <a:gd name="connsiteX7" fmla="*/ 58535 w 2858885"/>
                  <a:gd name="connsiteY7" fmla="*/ 1080180 h 2799984"/>
                  <a:gd name="connsiteX0" fmla="*/ 58535 w 2858885"/>
                  <a:gd name="connsiteY0" fmla="*/ 1080180 h 2801275"/>
                  <a:gd name="connsiteX1" fmla="*/ 475231 w 2858885"/>
                  <a:gd name="connsiteY1" fmla="*/ 648792 h 2801275"/>
                  <a:gd name="connsiteX2" fmla="*/ 1656332 w 2858885"/>
                  <a:gd name="connsiteY2" fmla="*/ 769443 h 2801275"/>
                  <a:gd name="connsiteX3" fmla="*/ 1696835 w 2858885"/>
                  <a:gd name="connsiteY3" fmla="*/ 70762 h 2801275"/>
                  <a:gd name="connsiteX4" fmla="*/ 2858885 w 2858885"/>
                  <a:gd name="connsiteY4" fmla="*/ 2756580 h 2801275"/>
                  <a:gd name="connsiteX5" fmla="*/ 2141335 w 2858885"/>
                  <a:gd name="connsiteY5" fmla="*/ 1060898 h 2801275"/>
                  <a:gd name="connsiteX6" fmla="*/ 1656332 w 2858885"/>
                  <a:gd name="connsiteY6" fmla="*/ 978992 h 2801275"/>
                  <a:gd name="connsiteX7" fmla="*/ 58535 w 2858885"/>
                  <a:gd name="connsiteY7" fmla="*/ 1080180 h 2801275"/>
                  <a:gd name="connsiteX0" fmla="*/ 58535 w 2858885"/>
                  <a:gd name="connsiteY0" fmla="*/ 1080180 h 2801275"/>
                  <a:gd name="connsiteX1" fmla="*/ 475231 w 2858885"/>
                  <a:gd name="connsiteY1" fmla="*/ 648792 h 2801275"/>
                  <a:gd name="connsiteX2" fmla="*/ 1656332 w 2858885"/>
                  <a:gd name="connsiteY2" fmla="*/ 769443 h 2801275"/>
                  <a:gd name="connsiteX3" fmla="*/ 1696835 w 2858885"/>
                  <a:gd name="connsiteY3" fmla="*/ 70762 h 2801275"/>
                  <a:gd name="connsiteX4" fmla="*/ 2858885 w 2858885"/>
                  <a:gd name="connsiteY4" fmla="*/ 2756580 h 2801275"/>
                  <a:gd name="connsiteX5" fmla="*/ 2141335 w 2858885"/>
                  <a:gd name="connsiteY5" fmla="*/ 1060898 h 2801275"/>
                  <a:gd name="connsiteX6" fmla="*/ 1656332 w 2858885"/>
                  <a:gd name="connsiteY6" fmla="*/ 978992 h 2801275"/>
                  <a:gd name="connsiteX7" fmla="*/ 780032 w 2858885"/>
                  <a:gd name="connsiteY7" fmla="*/ 1048842 h 2801275"/>
                  <a:gd name="connsiteX8" fmla="*/ 58535 w 2858885"/>
                  <a:gd name="connsiteY8" fmla="*/ 1080180 h 2801275"/>
                  <a:gd name="connsiteX0" fmla="*/ 1987 w 2802337"/>
                  <a:gd name="connsiteY0" fmla="*/ 1080180 h 2801275"/>
                  <a:gd name="connsiteX1" fmla="*/ 418683 w 2802337"/>
                  <a:gd name="connsiteY1" fmla="*/ 648792 h 2801275"/>
                  <a:gd name="connsiteX2" fmla="*/ 1599784 w 2802337"/>
                  <a:gd name="connsiteY2" fmla="*/ 769443 h 2801275"/>
                  <a:gd name="connsiteX3" fmla="*/ 1640287 w 2802337"/>
                  <a:gd name="connsiteY3" fmla="*/ 70762 h 2801275"/>
                  <a:gd name="connsiteX4" fmla="*/ 2802337 w 2802337"/>
                  <a:gd name="connsiteY4" fmla="*/ 2756580 h 2801275"/>
                  <a:gd name="connsiteX5" fmla="*/ 2084787 w 2802337"/>
                  <a:gd name="connsiteY5" fmla="*/ 1060898 h 2801275"/>
                  <a:gd name="connsiteX6" fmla="*/ 1599784 w 2802337"/>
                  <a:gd name="connsiteY6" fmla="*/ 978992 h 2801275"/>
                  <a:gd name="connsiteX7" fmla="*/ 552034 w 2802337"/>
                  <a:gd name="connsiteY7" fmla="*/ 851992 h 2801275"/>
                  <a:gd name="connsiteX8" fmla="*/ 1987 w 2802337"/>
                  <a:gd name="connsiteY8" fmla="*/ 1080180 h 2801275"/>
                  <a:gd name="connsiteX0" fmla="*/ 4340 w 2804690"/>
                  <a:gd name="connsiteY0" fmla="*/ 1080180 h 2801275"/>
                  <a:gd name="connsiteX1" fmla="*/ 421036 w 2804690"/>
                  <a:gd name="connsiteY1" fmla="*/ 648792 h 2801275"/>
                  <a:gd name="connsiteX2" fmla="*/ 1602137 w 2804690"/>
                  <a:gd name="connsiteY2" fmla="*/ 769443 h 2801275"/>
                  <a:gd name="connsiteX3" fmla="*/ 1642640 w 2804690"/>
                  <a:gd name="connsiteY3" fmla="*/ 70762 h 2801275"/>
                  <a:gd name="connsiteX4" fmla="*/ 2804690 w 2804690"/>
                  <a:gd name="connsiteY4" fmla="*/ 2756580 h 2801275"/>
                  <a:gd name="connsiteX5" fmla="*/ 2087140 w 2804690"/>
                  <a:gd name="connsiteY5" fmla="*/ 1060898 h 2801275"/>
                  <a:gd name="connsiteX6" fmla="*/ 1602137 w 2804690"/>
                  <a:gd name="connsiteY6" fmla="*/ 978992 h 2801275"/>
                  <a:gd name="connsiteX7" fmla="*/ 554387 w 2804690"/>
                  <a:gd name="connsiteY7" fmla="*/ 851992 h 2801275"/>
                  <a:gd name="connsiteX8" fmla="*/ 224187 w 2804690"/>
                  <a:gd name="connsiteY8" fmla="*/ 978992 h 2801275"/>
                  <a:gd name="connsiteX9" fmla="*/ 4340 w 2804690"/>
                  <a:gd name="connsiteY9" fmla="*/ 1080180 h 2801275"/>
                  <a:gd name="connsiteX0" fmla="*/ 3008 w 2803358"/>
                  <a:gd name="connsiteY0" fmla="*/ 1080180 h 2801275"/>
                  <a:gd name="connsiteX1" fmla="*/ 419704 w 2803358"/>
                  <a:gd name="connsiteY1" fmla="*/ 648792 h 2801275"/>
                  <a:gd name="connsiteX2" fmla="*/ 1600805 w 2803358"/>
                  <a:gd name="connsiteY2" fmla="*/ 769443 h 2801275"/>
                  <a:gd name="connsiteX3" fmla="*/ 1641308 w 2803358"/>
                  <a:gd name="connsiteY3" fmla="*/ 70762 h 2801275"/>
                  <a:gd name="connsiteX4" fmla="*/ 2803358 w 2803358"/>
                  <a:gd name="connsiteY4" fmla="*/ 2756580 h 2801275"/>
                  <a:gd name="connsiteX5" fmla="*/ 2085808 w 2803358"/>
                  <a:gd name="connsiteY5" fmla="*/ 1060898 h 2801275"/>
                  <a:gd name="connsiteX6" fmla="*/ 1600805 w 2803358"/>
                  <a:gd name="connsiteY6" fmla="*/ 978992 h 2801275"/>
                  <a:gd name="connsiteX7" fmla="*/ 553055 w 2803358"/>
                  <a:gd name="connsiteY7" fmla="*/ 851992 h 2801275"/>
                  <a:gd name="connsiteX8" fmla="*/ 248255 w 2803358"/>
                  <a:gd name="connsiteY8" fmla="*/ 1137742 h 2801275"/>
                  <a:gd name="connsiteX9" fmla="*/ 3008 w 2803358"/>
                  <a:gd name="connsiteY9" fmla="*/ 1080180 h 2801275"/>
                  <a:gd name="connsiteX0" fmla="*/ 3008 w 2803358"/>
                  <a:gd name="connsiteY0" fmla="*/ 1080180 h 2802688"/>
                  <a:gd name="connsiteX1" fmla="*/ 419704 w 2803358"/>
                  <a:gd name="connsiteY1" fmla="*/ 648792 h 2802688"/>
                  <a:gd name="connsiteX2" fmla="*/ 1600805 w 2803358"/>
                  <a:gd name="connsiteY2" fmla="*/ 769443 h 2802688"/>
                  <a:gd name="connsiteX3" fmla="*/ 1641308 w 2803358"/>
                  <a:gd name="connsiteY3" fmla="*/ 70762 h 2802688"/>
                  <a:gd name="connsiteX4" fmla="*/ 2803358 w 2803358"/>
                  <a:gd name="connsiteY4" fmla="*/ 2756580 h 2802688"/>
                  <a:gd name="connsiteX5" fmla="*/ 2085808 w 2803358"/>
                  <a:gd name="connsiteY5" fmla="*/ 1060898 h 2802688"/>
                  <a:gd name="connsiteX6" fmla="*/ 1670655 w 2803358"/>
                  <a:gd name="connsiteY6" fmla="*/ 1004392 h 2802688"/>
                  <a:gd name="connsiteX7" fmla="*/ 553055 w 2803358"/>
                  <a:gd name="connsiteY7" fmla="*/ 851992 h 2802688"/>
                  <a:gd name="connsiteX8" fmla="*/ 248255 w 2803358"/>
                  <a:gd name="connsiteY8" fmla="*/ 1137742 h 2802688"/>
                  <a:gd name="connsiteX9" fmla="*/ 3008 w 2803358"/>
                  <a:gd name="connsiteY9" fmla="*/ 1080180 h 2802688"/>
                  <a:gd name="connsiteX0" fmla="*/ 3008 w 2803358"/>
                  <a:gd name="connsiteY0" fmla="*/ 1080180 h 2802548"/>
                  <a:gd name="connsiteX1" fmla="*/ 419704 w 2803358"/>
                  <a:gd name="connsiteY1" fmla="*/ 648792 h 2802548"/>
                  <a:gd name="connsiteX2" fmla="*/ 1600805 w 2803358"/>
                  <a:gd name="connsiteY2" fmla="*/ 769443 h 2802548"/>
                  <a:gd name="connsiteX3" fmla="*/ 1641308 w 2803358"/>
                  <a:gd name="connsiteY3" fmla="*/ 70762 h 2802548"/>
                  <a:gd name="connsiteX4" fmla="*/ 2803358 w 2803358"/>
                  <a:gd name="connsiteY4" fmla="*/ 2756580 h 2802548"/>
                  <a:gd name="connsiteX5" fmla="*/ 2085808 w 2803358"/>
                  <a:gd name="connsiteY5" fmla="*/ 1060898 h 2802548"/>
                  <a:gd name="connsiteX6" fmla="*/ 1670655 w 2803358"/>
                  <a:gd name="connsiteY6" fmla="*/ 1004392 h 2802548"/>
                  <a:gd name="connsiteX7" fmla="*/ 553055 w 2803358"/>
                  <a:gd name="connsiteY7" fmla="*/ 851992 h 2802548"/>
                  <a:gd name="connsiteX8" fmla="*/ 248255 w 2803358"/>
                  <a:gd name="connsiteY8" fmla="*/ 1137742 h 2802548"/>
                  <a:gd name="connsiteX9" fmla="*/ 3008 w 2803358"/>
                  <a:gd name="connsiteY9" fmla="*/ 1080180 h 2802548"/>
                  <a:gd name="connsiteX0" fmla="*/ 3008 w 2803358"/>
                  <a:gd name="connsiteY0" fmla="*/ 1080180 h 2800874"/>
                  <a:gd name="connsiteX1" fmla="*/ 419704 w 2803358"/>
                  <a:gd name="connsiteY1" fmla="*/ 648792 h 2800874"/>
                  <a:gd name="connsiteX2" fmla="*/ 1600805 w 2803358"/>
                  <a:gd name="connsiteY2" fmla="*/ 769443 h 2800874"/>
                  <a:gd name="connsiteX3" fmla="*/ 1641308 w 2803358"/>
                  <a:gd name="connsiteY3" fmla="*/ 70762 h 2800874"/>
                  <a:gd name="connsiteX4" fmla="*/ 2803358 w 2803358"/>
                  <a:gd name="connsiteY4" fmla="*/ 2756580 h 2800874"/>
                  <a:gd name="connsiteX5" fmla="*/ 2104858 w 2803358"/>
                  <a:gd name="connsiteY5" fmla="*/ 984698 h 2800874"/>
                  <a:gd name="connsiteX6" fmla="*/ 1670655 w 2803358"/>
                  <a:gd name="connsiteY6" fmla="*/ 1004392 h 2800874"/>
                  <a:gd name="connsiteX7" fmla="*/ 553055 w 2803358"/>
                  <a:gd name="connsiteY7" fmla="*/ 851992 h 2800874"/>
                  <a:gd name="connsiteX8" fmla="*/ 248255 w 2803358"/>
                  <a:gd name="connsiteY8" fmla="*/ 1137742 h 2800874"/>
                  <a:gd name="connsiteX9" fmla="*/ 3008 w 2803358"/>
                  <a:gd name="connsiteY9" fmla="*/ 1080180 h 2800874"/>
                  <a:gd name="connsiteX0" fmla="*/ 3008 w 2803358"/>
                  <a:gd name="connsiteY0" fmla="*/ 1080180 h 2800874"/>
                  <a:gd name="connsiteX1" fmla="*/ 419704 w 2803358"/>
                  <a:gd name="connsiteY1" fmla="*/ 648792 h 2800874"/>
                  <a:gd name="connsiteX2" fmla="*/ 1600805 w 2803358"/>
                  <a:gd name="connsiteY2" fmla="*/ 769443 h 2800874"/>
                  <a:gd name="connsiteX3" fmla="*/ 1641308 w 2803358"/>
                  <a:gd name="connsiteY3" fmla="*/ 70762 h 2800874"/>
                  <a:gd name="connsiteX4" fmla="*/ 2803358 w 2803358"/>
                  <a:gd name="connsiteY4" fmla="*/ 2756580 h 2800874"/>
                  <a:gd name="connsiteX5" fmla="*/ 2174708 w 2803358"/>
                  <a:gd name="connsiteY5" fmla="*/ 984698 h 2800874"/>
                  <a:gd name="connsiteX6" fmla="*/ 1670655 w 2803358"/>
                  <a:gd name="connsiteY6" fmla="*/ 1004392 h 2800874"/>
                  <a:gd name="connsiteX7" fmla="*/ 553055 w 2803358"/>
                  <a:gd name="connsiteY7" fmla="*/ 851992 h 2800874"/>
                  <a:gd name="connsiteX8" fmla="*/ 248255 w 2803358"/>
                  <a:gd name="connsiteY8" fmla="*/ 1137742 h 2800874"/>
                  <a:gd name="connsiteX9" fmla="*/ 3008 w 2803358"/>
                  <a:gd name="connsiteY9" fmla="*/ 1080180 h 2800874"/>
                  <a:gd name="connsiteX0" fmla="*/ 3008 w 2803358"/>
                  <a:gd name="connsiteY0" fmla="*/ 1080180 h 2801009"/>
                  <a:gd name="connsiteX1" fmla="*/ 419704 w 2803358"/>
                  <a:gd name="connsiteY1" fmla="*/ 648792 h 2801009"/>
                  <a:gd name="connsiteX2" fmla="*/ 1600805 w 2803358"/>
                  <a:gd name="connsiteY2" fmla="*/ 769443 h 2801009"/>
                  <a:gd name="connsiteX3" fmla="*/ 1641308 w 2803358"/>
                  <a:gd name="connsiteY3" fmla="*/ 70762 h 2801009"/>
                  <a:gd name="connsiteX4" fmla="*/ 2803358 w 2803358"/>
                  <a:gd name="connsiteY4" fmla="*/ 2756580 h 2801009"/>
                  <a:gd name="connsiteX5" fmla="*/ 2047708 w 2803358"/>
                  <a:gd name="connsiteY5" fmla="*/ 991048 h 2801009"/>
                  <a:gd name="connsiteX6" fmla="*/ 1670655 w 2803358"/>
                  <a:gd name="connsiteY6" fmla="*/ 1004392 h 2801009"/>
                  <a:gd name="connsiteX7" fmla="*/ 553055 w 2803358"/>
                  <a:gd name="connsiteY7" fmla="*/ 851992 h 2801009"/>
                  <a:gd name="connsiteX8" fmla="*/ 248255 w 2803358"/>
                  <a:gd name="connsiteY8" fmla="*/ 1137742 h 2801009"/>
                  <a:gd name="connsiteX9" fmla="*/ 3008 w 2803358"/>
                  <a:gd name="connsiteY9" fmla="*/ 1080180 h 2801009"/>
                  <a:gd name="connsiteX0" fmla="*/ 3008 w 2803358"/>
                  <a:gd name="connsiteY0" fmla="*/ 1080180 h 2801206"/>
                  <a:gd name="connsiteX1" fmla="*/ 419704 w 2803358"/>
                  <a:gd name="connsiteY1" fmla="*/ 648792 h 2801206"/>
                  <a:gd name="connsiteX2" fmla="*/ 1600805 w 2803358"/>
                  <a:gd name="connsiteY2" fmla="*/ 769443 h 2801206"/>
                  <a:gd name="connsiteX3" fmla="*/ 1641308 w 2803358"/>
                  <a:gd name="connsiteY3" fmla="*/ 70762 h 2801206"/>
                  <a:gd name="connsiteX4" fmla="*/ 2803358 w 2803358"/>
                  <a:gd name="connsiteY4" fmla="*/ 2756580 h 2801206"/>
                  <a:gd name="connsiteX5" fmla="*/ 2047708 w 2803358"/>
                  <a:gd name="connsiteY5" fmla="*/ 991048 h 2801206"/>
                  <a:gd name="connsiteX6" fmla="*/ 1594455 w 2803358"/>
                  <a:gd name="connsiteY6" fmla="*/ 985342 h 2801206"/>
                  <a:gd name="connsiteX7" fmla="*/ 553055 w 2803358"/>
                  <a:gd name="connsiteY7" fmla="*/ 851992 h 2801206"/>
                  <a:gd name="connsiteX8" fmla="*/ 248255 w 2803358"/>
                  <a:gd name="connsiteY8" fmla="*/ 1137742 h 2801206"/>
                  <a:gd name="connsiteX9" fmla="*/ 3008 w 2803358"/>
                  <a:gd name="connsiteY9" fmla="*/ 1080180 h 2801206"/>
                  <a:gd name="connsiteX0" fmla="*/ 3008 w 2803358"/>
                  <a:gd name="connsiteY0" fmla="*/ 1080180 h 2799921"/>
                  <a:gd name="connsiteX1" fmla="*/ 419704 w 2803358"/>
                  <a:gd name="connsiteY1" fmla="*/ 648792 h 2799921"/>
                  <a:gd name="connsiteX2" fmla="*/ 1600805 w 2803358"/>
                  <a:gd name="connsiteY2" fmla="*/ 769443 h 2799921"/>
                  <a:gd name="connsiteX3" fmla="*/ 1641308 w 2803358"/>
                  <a:gd name="connsiteY3" fmla="*/ 70762 h 2799921"/>
                  <a:gd name="connsiteX4" fmla="*/ 2803358 w 2803358"/>
                  <a:gd name="connsiteY4" fmla="*/ 2756580 h 2799921"/>
                  <a:gd name="connsiteX5" fmla="*/ 2047708 w 2803358"/>
                  <a:gd name="connsiteY5" fmla="*/ 991048 h 2799921"/>
                  <a:gd name="connsiteX6" fmla="*/ 1594455 w 2803358"/>
                  <a:gd name="connsiteY6" fmla="*/ 985342 h 2799921"/>
                  <a:gd name="connsiteX7" fmla="*/ 553055 w 2803358"/>
                  <a:gd name="connsiteY7" fmla="*/ 851992 h 2799921"/>
                  <a:gd name="connsiteX8" fmla="*/ 248255 w 2803358"/>
                  <a:gd name="connsiteY8" fmla="*/ 1137742 h 2799921"/>
                  <a:gd name="connsiteX9" fmla="*/ 3008 w 2803358"/>
                  <a:gd name="connsiteY9" fmla="*/ 1080180 h 2799921"/>
                  <a:gd name="connsiteX0" fmla="*/ 3008 w 2803358"/>
                  <a:gd name="connsiteY0" fmla="*/ 1080180 h 2799286"/>
                  <a:gd name="connsiteX1" fmla="*/ 419704 w 2803358"/>
                  <a:gd name="connsiteY1" fmla="*/ 648792 h 2799286"/>
                  <a:gd name="connsiteX2" fmla="*/ 1600805 w 2803358"/>
                  <a:gd name="connsiteY2" fmla="*/ 769443 h 2799286"/>
                  <a:gd name="connsiteX3" fmla="*/ 1641308 w 2803358"/>
                  <a:gd name="connsiteY3" fmla="*/ 70762 h 2799286"/>
                  <a:gd name="connsiteX4" fmla="*/ 2803358 w 2803358"/>
                  <a:gd name="connsiteY4" fmla="*/ 2756580 h 2799286"/>
                  <a:gd name="connsiteX5" fmla="*/ 2079458 w 2803358"/>
                  <a:gd name="connsiteY5" fmla="*/ 959298 h 2799286"/>
                  <a:gd name="connsiteX6" fmla="*/ 1594455 w 2803358"/>
                  <a:gd name="connsiteY6" fmla="*/ 985342 h 2799286"/>
                  <a:gd name="connsiteX7" fmla="*/ 553055 w 2803358"/>
                  <a:gd name="connsiteY7" fmla="*/ 851992 h 2799286"/>
                  <a:gd name="connsiteX8" fmla="*/ 248255 w 2803358"/>
                  <a:gd name="connsiteY8" fmla="*/ 1137742 h 2799286"/>
                  <a:gd name="connsiteX9" fmla="*/ 3008 w 2803358"/>
                  <a:gd name="connsiteY9" fmla="*/ 1080180 h 2799286"/>
                  <a:gd name="connsiteX0" fmla="*/ 3008 w 2803358"/>
                  <a:gd name="connsiteY0" fmla="*/ 1080180 h 2797373"/>
                  <a:gd name="connsiteX1" fmla="*/ 419704 w 2803358"/>
                  <a:gd name="connsiteY1" fmla="*/ 648792 h 2797373"/>
                  <a:gd name="connsiteX2" fmla="*/ 1600805 w 2803358"/>
                  <a:gd name="connsiteY2" fmla="*/ 769443 h 2797373"/>
                  <a:gd name="connsiteX3" fmla="*/ 1641308 w 2803358"/>
                  <a:gd name="connsiteY3" fmla="*/ 70762 h 2797373"/>
                  <a:gd name="connsiteX4" fmla="*/ 2803358 w 2803358"/>
                  <a:gd name="connsiteY4" fmla="*/ 2756580 h 2797373"/>
                  <a:gd name="connsiteX5" fmla="*/ 2123908 w 2803358"/>
                  <a:gd name="connsiteY5" fmla="*/ 857698 h 2797373"/>
                  <a:gd name="connsiteX6" fmla="*/ 1594455 w 2803358"/>
                  <a:gd name="connsiteY6" fmla="*/ 985342 h 2797373"/>
                  <a:gd name="connsiteX7" fmla="*/ 553055 w 2803358"/>
                  <a:gd name="connsiteY7" fmla="*/ 851992 h 2797373"/>
                  <a:gd name="connsiteX8" fmla="*/ 248255 w 2803358"/>
                  <a:gd name="connsiteY8" fmla="*/ 1137742 h 2797373"/>
                  <a:gd name="connsiteX9" fmla="*/ 3008 w 2803358"/>
                  <a:gd name="connsiteY9" fmla="*/ 1080180 h 2797373"/>
                  <a:gd name="connsiteX0" fmla="*/ 3008 w 2803358"/>
                  <a:gd name="connsiteY0" fmla="*/ 1080180 h 2794506"/>
                  <a:gd name="connsiteX1" fmla="*/ 419704 w 2803358"/>
                  <a:gd name="connsiteY1" fmla="*/ 648792 h 2794506"/>
                  <a:gd name="connsiteX2" fmla="*/ 1600805 w 2803358"/>
                  <a:gd name="connsiteY2" fmla="*/ 769443 h 2794506"/>
                  <a:gd name="connsiteX3" fmla="*/ 1641308 w 2803358"/>
                  <a:gd name="connsiteY3" fmla="*/ 70762 h 2794506"/>
                  <a:gd name="connsiteX4" fmla="*/ 2803358 w 2803358"/>
                  <a:gd name="connsiteY4" fmla="*/ 2756580 h 2794506"/>
                  <a:gd name="connsiteX5" fmla="*/ 1984208 w 2803358"/>
                  <a:gd name="connsiteY5" fmla="*/ 686248 h 2794506"/>
                  <a:gd name="connsiteX6" fmla="*/ 1594455 w 2803358"/>
                  <a:gd name="connsiteY6" fmla="*/ 985342 h 2794506"/>
                  <a:gd name="connsiteX7" fmla="*/ 553055 w 2803358"/>
                  <a:gd name="connsiteY7" fmla="*/ 851992 h 2794506"/>
                  <a:gd name="connsiteX8" fmla="*/ 248255 w 2803358"/>
                  <a:gd name="connsiteY8" fmla="*/ 1137742 h 2794506"/>
                  <a:gd name="connsiteX9" fmla="*/ 3008 w 2803358"/>
                  <a:gd name="connsiteY9" fmla="*/ 1080180 h 2794506"/>
                  <a:gd name="connsiteX0" fmla="*/ 3008 w 2803358"/>
                  <a:gd name="connsiteY0" fmla="*/ 1080180 h 2793204"/>
                  <a:gd name="connsiteX1" fmla="*/ 419704 w 2803358"/>
                  <a:gd name="connsiteY1" fmla="*/ 648792 h 2793204"/>
                  <a:gd name="connsiteX2" fmla="*/ 1600805 w 2803358"/>
                  <a:gd name="connsiteY2" fmla="*/ 769443 h 2793204"/>
                  <a:gd name="connsiteX3" fmla="*/ 1641308 w 2803358"/>
                  <a:gd name="connsiteY3" fmla="*/ 70762 h 2793204"/>
                  <a:gd name="connsiteX4" fmla="*/ 2803358 w 2803358"/>
                  <a:gd name="connsiteY4" fmla="*/ 2756580 h 2793204"/>
                  <a:gd name="connsiteX5" fmla="*/ 1984208 w 2803358"/>
                  <a:gd name="connsiteY5" fmla="*/ 686248 h 2793204"/>
                  <a:gd name="connsiteX6" fmla="*/ 1594455 w 2803358"/>
                  <a:gd name="connsiteY6" fmla="*/ 985342 h 2793204"/>
                  <a:gd name="connsiteX7" fmla="*/ 553055 w 2803358"/>
                  <a:gd name="connsiteY7" fmla="*/ 851992 h 2793204"/>
                  <a:gd name="connsiteX8" fmla="*/ 248255 w 2803358"/>
                  <a:gd name="connsiteY8" fmla="*/ 1137742 h 2793204"/>
                  <a:gd name="connsiteX9" fmla="*/ 3008 w 2803358"/>
                  <a:gd name="connsiteY9" fmla="*/ 1080180 h 2793204"/>
                  <a:gd name="connsiteX0" fmla="*/ 3008 w 2803358"/>
                  <a:gd name="connsiteY0" fmla="*/ 1080180 h 2793112"/>
                  <a:gd name="connsiteX1" fmla="*/ 419704 w 2803358"/>
                  <a:gd name="connsiteY1" fmla="*/ 648792 h 2793112"/>
                  <a:gd name="connsiteX2" fmla="*/ 1600805 w 2803358"/>
                  <a:gd name="connsiteY2" fmla="*/ 769443 h 2793112"/>
                  <a:gd name="connsiteX3" fmla="*/ 1641308 w 2803358"/>
                  <a:gd name="connsiteY3" fmla="*/ 70762 h 2793112"/>
                  <a:gd name="connsiteX4" fmla="*/ 2803358 w 2803358"/>
                  <a:gd name="connsiteY4" fmla="*/ 2756580 h 2793112"/>
                  <a:gd name="connsiteX5" fmla="*/ 1920708 w 2803358"/>
                  <a:gd name="connsiteY5" fmla="*/ 679898 h 2793112"/>
                  <a:gd name="connsiteX6" fmla="*/ 1594455 w 2803358"/>
                  <a:gd name="connsiteY6" fmla="*/ 985342 h 2793112"/>
                  <a:gd name="connsiteX7" fmla="*/ 553055 w 2803358"/>
                  <a:gd name="connsiteY7" fmla="*/ 851992 h 2793112"/>
                  <a:gd name="connsiteX8" fmla="*/ 248255 w 2803358"/>
                  <a:gd name="connsiteY8" fmla="*/ 1137742 h 2793112"/>
                  <a:gd name="connsiteX9" fmla="*/ 3008 w 2803358"/>
                  <a:gd name="connsiteY9" fmla="*/ 1080180 h 2793112"/>
                  <a:gd name="connsiteX0" fmla="*/ 3008 w 2803358"/>
                  <a:gd name="connsiteY0" fmla="*/ 1080180 h 2795456"/>
                  <a:gd name="connsiteX1" fmla="*/ 419704 w 2803358"/>
                  <a:gd name="connsiteY1" fmla="*/ 648792 h 2795456"/>
                  <a:gd name="connsiteX2" fmla="*/ 1600805 w 2803358"/>
                  <a:gd name="connsiteY2" fmla="*/ 769443 h 2795456"/>
                  <a:gd name="connsiteX3" fmla="*/ 1641308 w 2803358"/>
                  <a:gd name="connsiteY3" fmla="*/ 70762 h 2795456"/>
                  <a:gd name="connsiteX4" fmla="*/ 2803358 w 2803358"/>
                  <a:gd name="connsiteY4" fmla="*/ 2756580 h 2795456"/>
                  <a:gd name="connsiteX5" fmla="*/ 1920708 w 2803358"/>
                  <a:gd name="connsiteY5" fmla="*/ 679898 h 2795456"/>
                  <a:gd name="connsiteX6" fmla="*/ 1708755 w 2803358"/>
                  <a:gd name="connsiteY6" fmla="*/ 959942 h 2795456"/>
                  <a:gd name="connsiteX7" fmla="*/ 553055 w 2803358"/>
                  <a:gd name="connsiteY7" fmla="*/ 851992 h 2795456"/>
                  <a:gd name="connsiteX8" fmla="*/ 248255 w 2803358"/>
                  <a:gd name="connsiteY8" fmla="*/ 1137742 h 2795456"/>
                  <a:gd name="connsiteX9" fmla="*/ 3008 w 2803358"/>
                  <a:gd name="connsiteY9" fmla="*/ 1080180 h 2795456"/>
                  <a:gd name="connsiteX0" fmla="*/ 3008 w 2803358"/>
                  <a:gd name="connsiteY0" fmla="*/ 1080180 h 2797805"/>
                  <a:gd name="connsiteX1" fmla="*/ 419704 w 2803358"/>
                  <a:gd name="connsiteY1" fmla="*/ 648792 h 2797805"/>
                  <a:gd name="connsiteX2" fmla="*/ 1600805 w 2803358"/>
                  <a:gd name="connsiteY2" fmla="*/ 769443 h 2797805"/>
                  <a:gd name="connsiteX3" fmla="*/ 1641308 w 2803358"/>
                  <a:gd name="connsiteY3" fmla="*/ 70762 h 2797805"/>
                  <a:gd name="connsiteX4" fmla="*/ 2803358 w 2803358"/>
                  <a:gd name="connsiteY4" fmla="*/ 2756580 h 2797805"/>
                  <a:gd name="connsiteX5" fmla="*/ 1920708 w 2803358"/>
                  <a:gd name="connsiteY5" fmla="*/ 679898 h 2797805"/>
                  <a:gd name="connsiteX6" fmla="*/ 1708755 w 2803358"/>
                  <a:gd name="connsiteY6" fmla="*/ 959942 h 2797805"/>
                  <a:gd name="connsiteX7" fmla="*/ 553055 w 2803358"/>
                  <a:gd name="connsiteY7" fmla="*/ 851992 h 2797805"/>
                  <a:gd name="connsiteX8" fmla="*/ 248255 w 2803358"/>
                  <a:gd name="connsiteY8" fmla="*/ 1137742 h 2797805"/>
                  <a:gd name="connsiteX9" fmla="*/ 3008 w 2803358"/>
                  <a:gd name="connsiteY9" fmla="*/ 1080180 h 2797805"/>
                  <a:gd name="connsiteX0" fmla="*/ 3008 w 2803358"/>
                  <a:gd name="connsiteY0" fmla="*/ 1080180 h 2797805"/>
                  <a:gd name="connsiteX1" fmla="*/ 419704 w 2803358"/>
                  <a:gd name="connsiteY1" fmla="*/ 648792 h 2797805"/>
                  <a:gd name="connsiteX2" fmla="*/ 1600805 w 2803358"/>
                  <a:gd name="connsiteY2" fmla="*/ 769443 h 2797805"/>
                  <a:gd name="connsiteX3" fmla="*/ 1641308 w 2803358"/>
                  <a:gd name="connsiteY3" fmla="*/ 70762 h 2797805"/>
                  <a:gd name="connsiteX4" fmla="*/ 2803358 w 2803358"/>
                  <a:gd name="connsiteY4" fmla="*/ 2756580 h 2797805"/>
                  <a:gd name="connsiteX5" fmla="*/ 1990558 w 2803358"/>
                  <a:gd name="connsiteY5" fmla="*/ 679898 h 2797805"/>
                  <a:gd name="connsiteX6" fmla="*/ 1708755 w 2803358"/>
                  <a:gd name="connsiteY6" fmla="*/ 959942 h 2797805"/>
                  <a:gd name="connsiteX7" fmla="*/ 553055 w 2803358"/>
                  <a:gd name="connsiteY7" fmla="*/ 851992 h 2797805"/>
                  <a:gd name="connsiteX8" fmla="*/ 248255 w 2803358"/>
                  <a:gd name="connsiteY8" fmla="*/ 1137742 h 2797805"/>
                  <a:gd name="connsiteX9" fmla="*/ 3008 w 2803358"/>
                  <a:gd name="connsiteY9" fmla="*/ 1080180 h 2797805"/>
                  <a:gd name="connsiteX0" fmla="*/ 3008 w 2803358"/>
                  <a:gd name="connsiteY0" fmla="*/ 1080180 h 2796704"/>
                  <a:gd name="connsiteX1" fmla="*/ 419704 w 2803358"/>
                  <a:gd name="connsiteY1" fmla="*/ 648792 h 2796704"/>
                  <a:gd name="connsiteX2" fmla="*/ 1600805 w 2803358"/>
                  <a:gd name="connsiteY2" fmla="*/ 769443 h 2796704"/>
                  <a:gd name="connsiteX3" fmla="*/ 1641308 w 2803358"/>
                  <a:gd name="connsiteY3" fmla="*/ 70762 h 2796704"/>
                  <a:gd name="connsiteX4" fmla="*/ 2803358 w 2803358"/>
                  <a:gd name="connsiteY4" fmla="*/ 2756580 h 2796704"/>
                  <a:gd name="connsiteX5" fmla="*/ 1990558 w 2803358"/>
                  <a:gd name="connsiteY5" fmla="*/ 679898 h 2796704"/>
                  <a:gd name="connsiteX6" fmla="*/ 1708755 w 2803358"/>
                  <a:gd name="connsiteY6" fmla="*/ 959942 h 2796704"/>
                  <a:gd name="connsiteX7" fmla="*/ 553055 w 2803358"/>
                  <a:gd name="connsiteY7" fmla="*/ 851992 h 2796704"/>
                  <a:gd name="connsiteX8" fmla="*/ 248255 w 2803358"/>
                  <a:gd name="connsiteY8" fmla="*/ 1137742 h 2796704"/>
                  <a:gd name="connsiteX9" fmla="*/ 3008 w 2803358"/>
                  <a:gd name="connsiteY9" fmla="*/ 1080180 h 2796704"/>
                  <a:gd name="connsiteX0" fmla="*/ 3008 w 2803358"/>
                  <a:gd name="connsiteY0" fmla="*/ 1080180 h 2796704"/>
                  <a:gd name="connsiteX1" fmla="*/ 419704 w 2803358"/>
                  <a:gd name="connsiteY1" fmla="*/ 648792 h 2796704"/>
                  <a:gd name="connsiteX2" fmla="*/ 1600805 w 2803358"/>
                  <a:gd name="connsiteY2" fmla="*/ 769443 h 2796704"/>
                  <a:gd name="connsiteX3" fmla="*/ 1641308 w 2803358"/>
                  <a:gd name="connsiteY3" fmla="*/ 70762 h 2796704"/>
                  <a:gd name="connsiteX4" fmla="*/ 2803358 w 2803358"/>
                  <a:gd name="connsiteY4" fmla="*/ 2756580 h 2796704"/>
                  <a:gd name="connsiteX5" fmla="*/ 1990558 w 2803358"/>
                  <a:gd name="connsiteY5" fmla="*/ 679898 h 2796704"/>
                  <a:gd name="connsiteX6" fmla="*/ 1708755 w 2803358"/>
                  <a:gd name="connsiteY6" fmla="*/ 959942 h 2796704"/>
                  <a:gd name="connsiteX7" fmla="*/ 1130905 w 2803358"/>
                  <a:gd name="connsiteY7" fmla="*/ 915492 h 2796704"/>
                  <a:gd name="connsiteX8" fmla="*/ 553055 w 2803358"/>
                  <a:gd name="connsiteY8" fmla="*/ 851992 h 2796704"/>
                  <a:gd name="connsiteX9" fmla="*/ 248255 w 2803358"/>
                  <a:gd name="connsiteY9" fmla="*/ 1137742 h 2796704"/>
                  <a:gd name="connsiteX10" fmla="*/ 3008 w 2803358"/>
                  <a:gd name="connsiteY10" fmla="*/ 1080180 h 2796704"/>
                  <a:gd name="connsiteX0" fmla="*/ 3008 w 2803358"/>
                  <a:gd name="connsiteY0" fmla="*/ 1080180 h 2796704"/>
                  <a:gd name="connsiteX1" fmla="*/ 419704 w 2803358"/>
                  <a:gd name="connsiteY1" fmla="*/ 648792 h 2796704"/>
                  <a:gd name="connsiteX2" fmla="*/ 1600805 w 2803358"/>
                  <a:gd name="connsiteY2" fmla="*/ 769443 h 2796704"/>
                  <a:gd name="connsiteX3" fmla="*/ 1641308 w 2803358"/>
                  <a:gd name="connsiteY3" fmla="*/ 70762 h 2796704"/>
                  <a:gd name="connsiteX4" fmla="*/ 2803358 w 2803358"/>
                  <a:gd name="connsiteY4" fmla="*/ 2756580 h 2796704"/>
                  <a:gd name="connsiteX5" fmla="*/ 1990558 w 2803358"/>
                  <a:gd name="connsiteY5" fmla="*/ 679898 h 2796704"/>
                  <a:gd name="connsiteX6" fmla="*/ 1708755 w 2803358"/>
                  <a:gd name="connsiteY6" fmla="*/ 959942 h 2796704"/>
                  <a:gd name="connsiteX7" fmla="*/ 1308705 w 2803358"/>
                  <a:gd name="connsiteY7" fmla="*/ 985342 h 2796704"/>
                  <a:gd name="connsiteX8" fmla="*/ 553055 w 2803358"/>
                  <a:gd name="connsiteY8" fmla="*/ 851992 h 2796704"/>
                  <a:gd name="connsiteX9" fmla="*/ 248255 w 2803358"/>
                  <a:gd name="connsiteY9" fmla="*/ 1137742 h 2796704"/>
                  <a:gd name="connsiteX10" fmla="*/ 3008 w 2803358"/>
                  <a:gd name="connsiteY10" fmla="*/ 1080180 h 2796704"/>
                  <a:gd name="connsiteX0" fmla="*/ 3008 w 2803358"/>
                  <a:gd name="connsiteY0" fmla="*/ 1081646 h 2798170"/>
                  <a:gd name="connsiteX1" fmla="*/ 419704 w 2803358"/>
                  <a:gd name="connsiteY1" fmla="*/ 650258 h 2798170"/>
                  <a:gd name="connsiteX2" fmla="*/ 1550005 w 2803358"/>
                  <a:gd name="connsiteY2" fmla="*/ 758209 h 2798170"/>
                  <a:gd name="connsiteX3" fmla="*/ 1641308 w 2803358"/>
                  <a:gd name="connsiteY3" fmla="*/ 72228 h 2798170"/>
                  <a:gd name="connsiteX4" fmla="*/ 2803358 w 2803358"/>
                  <a:gd name="connsiteY4" fmla="*/ 2758046 h 2798170"/>
                  <a:gd name="connsiteX5" fmla="*/ 1990558 w 2803358"/>
                  <a:gd name="connsiteY5" fmla="*/ 681364 h 2798170"/>
                  <a:gd name="connsiteX6" fmla="*/ 1708755 w 2803358"/>
                  <a:gd name="connsiteY6" fmla="*/ 961408 h 2798170"/>
                  <a:gd name="connsiteX7" fmla="*/ 1308705 w 2803358"/>
                  <a:gd name="connsiteY7" fmla="*/ 986808 h 2798170"/>
                  <a:gd name="connsiteX8" fmla="*/ 553055 w 2803358"/>
                  <a:gd name="connsiteY8" fmla="*/ 853458 h 2798170"/>
                  <a:gd name="connsiteX9" fmla="*/ 248255 w 2803358"/>
                  <a:gd name="connsiteY9" fmla="*/ 1139208 h 2798170"/>
                  <a:gd name="connsiteX10" fmla="*/ 3008 w 2803358"/>
                  <a:gd name="connsiteY10" fmla="*/ 1081646 h 2798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03358" h="2798170">
                    <a:moveTo>
                      <a:pt x="3008" y="1081646"/>
                    </a:moveTo>
                    <a:cubicBezTo>
                      <a:pt x="31583" y="1000154"/>
                      <a:pt x="146654" y="818494"/>
                      <a:pt x="419704" y="650258"/>
                    </a:cubicBezTo>
                    <a:cubicBezTo>
                      <a:pt x="608745" y="508510"/>
                      <a:pt x="1346404" y="854547"/>
                      <a:pt x="1550005" y="758209"/>
                    </a:cubicBezTo>
                    <a:cubicBezTo>
                      <a:pt x="1753606" y="661871"/>
                      <a:pt x="1432416" y="-261078"/>
                      <a:pt x="1641308" y="72228"/>
                    </a:cubicBezTo>
                    <a:cubicBezTo>
                      <a:pt x="1850200" y="405534"/>
                      <a:pt x="2631908" y="692973"/>
                      <a:pt x="2803358" y="2758046"/>
                    </a:cubicBezTo>
                    <a:cubicBezTo>
                      <a:pt x="2803358" y="3108619"/>
                      <a:pt x="2382542" y="1057004"/>
                      <a:pt x="1990558" y="681364"/>
                    </a:cubicBezTo>
                    <a:cubicBezTo>
                      <a:pt x="1598574" y="305724"/>
                      <a:pt x="1852030" y="922142"/>
                      <a:pt x="1708755" y="961408"/>
                    </a:cubicBezTo>
                    <a:cubicBezTo>
                      <a:pt x="1565480" y="1000674"/>
                      <a:pt x="1501322" y="1004800"/>
                      <a:pt x="1308705" y="986808"/>
                    </a:cubicBezTo>
                    <a:cubicBezTo>
                      <a:pt x="1116088" y="968816"/>
                      <a:pt x="700163" y="816416"/>
                      <a:pt x="553055" y="853458"/>
                    </a:cubicBezTo>
                    <a:cubicBezTo>
                      <a:pt x="405947" y="890500"/>
                      <a:pt x="339930" y="1101177"/>
                      <a:pt x="248255" y="1139208"/>
                    </a:cubicBezTo>
                    <a:cubicBezTo>
                      <a:pt x="156580" y="1177239"/>
                      <a:pt x="-25567" y="1163138"/>
                      <a:pt x="3008" y="108164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23" name="Freeform 722"/>
          <p:cNvSpPr/>
          <p:nvPr userDrawn="1"/>
        </p:nvSpPr>
        <p:spPr>
          <a:xfrm>
            <a:off x="3352373" y="2087656"/>
            <a:ext cx="3755344" cy="2525139"/>
          </a:xfrm>
          <a:custGeom>
            <a:avLst/>
            <a:gdLst>
              <a:gd name="connsiteX0" fmla="*/ 4953000 w 6062133"/>
              <a:gd name="connsiteY0" fmla="*/ 0 h 4301067"/>
              <a:gd name="connsiteX1" fmla="*/ 2319867 w 6062133"/>
              <a:gd name="connsiteY1" fmla="*/ 50800 h 4301067"/>
              <a:gd name="connsiteX2" fmla="*/ 3826933 w 6062133"/>
              <a:gd name="connsiteY2" fmla="*/ 601133 h 4301067"/>
              <a:gd name="connsiteX3" fmla="*/ 1388533 w 6062133"/>
              <a:gd name="connsiteY3" fmla="*/ 1524000 h 4301067"/>
              <a:gd name="connsiteX4" fmla="*/ 2836333 w 6062133"/>
              <a:gd name="connsiteY4" fmla="*/ 1524000 h 4301067"/>
              <a:gd name="connsiteX5" fmla="*/ 0 w 6062133"/>
              <a:gd name="connsiteY5" fmla="*/ 3547533 h 4301067"/>
              <a:gd name="connsiteX6" fmla="*/ 3149600 w 6062133"/>
              <a:gd name="connsiteY6" fmla="*/ 2489200 h 4301067"/>
              <a:gd name="connsiteX7" fmla="*/ 685800 w 6062133"/>
              <a:gd name="connsiteY7" fmla="*/ 3615267 h 4301067"/>
              <a:gd name="connsiteX8" fmla="*/ 4385733 w 6062133"/>
              <a:gd name="connsiteY8" fmla="*/ 3513667 h 4301067"/>
              <a:gd name="connsiteX9" fmla="*/ 4250267 w 6062133"/>
              <a:gd name="connsiteY9" fmla="*/ 4301067 h 4301067"/>
              <a:gd name="connsiteX10" fmla="*/ 5562600 w 6062133"/>
              <a:gd name="connsiteY10" fmla="*/ 1117600 h 4301067"/>
              <a:gd name="connsiteX11" fmla="*/ 5435600 w 6062133"/>
              <a:gd name="connsiteY11" fmla="*/ 2082800 h 4301067"/>
              <a:gd name="connsiteX12" fmla="*/ 6062133 w 6062133"/>
              <a:gd name="connsiteY12" fmla="*/ 8467 h 4301067"/>
              <a:gd name="connsiteX13" fmla="*/ 4953000 w 6062133"/>
              <a:gd name="connsiteY13" fmla="*/ 0 h 4301067"/>
              <a:gd name="connsiteX0" fmla="*/ 4953000 w 6062133"/>
              <a:gd name="connsiteY0" fmla="*/ 0 h 4301067"/>
              <a:gd name="connsiteX1" fmla="*/ 3242733 w 6062133"/>
              <a:gd name="connsiteY1" fmla="*/ 160867 h 4301067"/>
              <a:gd name="connsiteX2" fmla="*/ 3826933 w 6062133"/>
              <a:gd name="connsiteY2" fmla="*/ 601133 h 4301067"/>
              <a:gd name="connsiteX3" fmla="*/ 1388533 w 6062133"/>
              <a:gd name="connsiteY3" fmla="*/ 1524000 h 4301067"/>
              <a:gd name="connsiteX4" fmla="*/ 2836333 w 6062133"/>
              <a:gd name="connsiteY4" fmla="*/ 1524000 h 4301067"/>
              <a:gd name="connsiteX5" fmla="*/ 0 w 6062133"/>
              <a:gd name="connsiteY5" fmla="*/ 3547533 h 4301067"/>
              <a:gd name="connsiteX6" fmla="*/ 3149600 w 6062133"/>
              <a:gd name="connsiteY6" fmla="*/ 2489200 h 4301067"/>
              <a:gd name="connsiteX7" fmla="*/ 685800 w 6062133"/>
              <a:gd name="connsiteY7" fmla="*/ 3615267 h 4301067"/>
              <a:gd name="connsiteX8" fmla="*/ 4385733 w 6062133"/>
              <a:gd name="connsiteY8" fmla="*/ 3513667 h 4301067"/>
              <a:gd name="connsiteX9" fmla="*/ 4250267 w 6062133"/>
              <a:gd name="connsiteY9" fmla="*/ 4301067 h 4301067"/>
              <a:gd name="connsiteX10" fmla="*/ 5562600 w 6062133"/>
              <a:gd name="connsiteY10" fmla="*/ 1117600 h 4301067"/>
              <a:gd name="connsiteX11" fmla="*/ 5435600 w 6062133"/>
              <a:gd name="connsiteY11" fmla="*/ 2082800 h 4301067"/>
              <a:gd name="connsiteX12" fmla="*/ 6062133 w 6062133"/>
              <a:gd name="connsiteY12" fmla="*/ 8467 h 4301067"/>
              <a:gd name="connsiteX13" fmla="*/ 4953000 w 6062133"/>
              <a:gd name="connsiteY13" fmla="*/ 0 h 4301067"/>
              <a:gd name="connsiteX0" fmla="*/ 4953000 w 6062133"/>
              <a:gd name="connsiteY0" fmla="*/ 0 h 4301067"/>
              <a:gd name="connsiteX1" fmla="*/ 3242733 w 6062133"/>
              <a:gd name="connsiteY1" fmla="*/ 160867 h 4301067"/>
              <a:gd name="connsiteX2" fmla="*/ 3826933 w 6062133"/>
              <a:gd name="connsiteY2" fmla="*/ 601133 h 4301067"/>
              <a:gd name="connsiteX3" fmla="*/ 1388533 w 6062133"/>
              <a:gd name="connsiteY3" fmla="*/ 1524000 h 4301067"/>
              <a:gd name="connsiteX4" fmla="*/ 2836333 w 6062133"/>
              <a:gd name="connsiteY4" fmla="*/ 1524000 h 4301067"/>
              <a:gd name="connsiteX5" fmla="*/ 0 w 6062133"/>
              <a:gd name="connsiteY5" fmla="*/ 3547533 h 4301067"/>
              <a:gd name="connsiteX6" fmla="*/ 3149600 w 6062133"/>
              <a:gd name="connsiteY6" fmla="*/ 2489200 h 4301067"/>
              <a:gd name="connsiteX7" fmla="*/ 685800 w 6062133"/>
              <a:gd name="connsiteY7" fmla="*/ 3615267 h 4301067"/>
              <a:gd name="connsiteX8" fmla="*/ 4385733 w 6062133"/>
              <a:gd name="connsiteY8" fmla="*/ 3513667 h 4301067"/>
              <a:gd name="connsiteX9" fmla="*/ 4250267 w 6062133"/>
              <a:gd name="connsiteY9" fmla="*/ 4301067 h 4301067"/>
              <a:gd name="connsiteX10" fmla="*/ 5562600 w 6062133"/>
              <a:gd name="connsiteY10" fmla="*/ 1117600 h 4301067"/>
              <a:gd name="connsiteX11" fmla="*/ 5435600 w 6062133"/>
              <a:gd name="connsiteY11" fmla="*/ 2082800 h 4301067"/>
              <a:gd name="connsiteX12" fmla="*/ 6062133 w 6062133"/>
              <a:gd name="connsiteY12" fmla="*/ 8467 h 4301067"/>
              <a:gd name="connsiteX13" fmla="*/ 4953000 w 6062133"/>
              <a:gd name="connsiteY13" fmla="*/ 0 h 4301067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2836333 w 6062133"/>
              <a:gd name="connsiteY4" fmla="*/ 1597411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2836333 w 6062133"/>
              <a:gd name="connsiteY4" fmla="*/ 1597411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2836333 w 6062133"/>
              <a:gd name="connsiteY4" fmla="*/ 1597411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165600 w 6062133"/>
              <a:gd name="connsiteY8" fmla="*/ 3146812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165600 w 6062133"/>
              <a:gd name="connsiteY8" fmla="*/ 3146812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165600 w 6062133"/>
              <a:gd name="connsiteY8" fmla="*/ 3146812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165600 w 6062133"/>
              <a:gd name="connsiteY8" fmla="*/ 3146812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165600 w 6062133"/>
              <a:gd name="connsiteY8" fmla="*/ 3146812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165600 w 6062133"/>
              <a:gd name="connsiteY8" fmla="*/ 3146812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165600 w 6062133"/>
              <a:gd name="connsiteY8" fmla="*/ 3146812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62133" h="4374478">
                <a:moveTo>
                  <a:pt x="4953000" y="73411"/>
                </a:moveTo>
                <a:cubicBezTo>
                  <a:pt x="4382911" y="127033"/>
                  <a:pt x="4024489" y="333056"/>
                  <a:pt x="3242733" y="234278"/>
                </a:cubicBezTo>
                <a:lnTo>
                  <a:pt x="3826933" y="674544"/>
                </a:lnTo>
                <a:cubicBezTo>
                  <a:pt x="3014133" y="982166"/>
                  <a:pt x="3158067" y="1230523"/>
                  <a:pt x="1388533" y="1597411"/>
                </a:cubicBezTo>
                <a:cubicBezTo>
                  <a:pt x="2111022" y="1540967"/>
                  <a:pt x="2571043" y="1721589"/>
                  <a:pt x="3555999" y="1428078"/>
                </a:cubicBezTo>
                <a:cubicBezTo>
                  <a:pt x="2370666" y="2159033"/>
                  <a:pt x="1117599" y="2517456"/>
                  <a:pt x="0" y="3620944"/>
                </a:cubicBezTo>
                <a:cubicBezTo>
                  <a:pt x="2319867" y="2700899"/>
                  <a:pt x="2099733" y="2915389"/>
                  <a:pt x="3149600" y="2562611"/>
                </a:cubicBezTo>
                <a:cubicBezTo>
                  <a:pt x="2616200" y="3115767"/>
                  <a:pt x="1540934" y="3482656"/>
                  <a:pt x="685800" y="3688678"/>
                </a:cubicBezTo>
                <a:cubicBezTo>
                  <a:pt x="1845733" y="3508056"/>
                  <a:pt x="3166534" y="3615301"/>
                  <a:pt x="4165600" y="3146812"/>
                </a:cubicBezTo>
                <a:cubicBezTo>
                  <a:pt x="3982155" y="3716901"/>
                  <a:pt x="4222045" y="3965256"/>
                  <a:pt x="4250267" y="4374478"/>
                </a:cubicBezTo>
                <a:cubicBezTo>
                  <a:pt x="4526844" y="3211722"/>
                  <a:pt x="4871156" y="2218301"/>
                  <a:pt x="5562600" y="1191011"/>
                </a:cubicBezTo>
                <a:cubicBezTo>
                  <a:pt x="5596467" y="1470411"/>
                  <a:pt x="5477933" y="1834478"/>
                  <a:pt x="5435600" y="2156211"/>
                </a:cubicBezTo>
                <a:cubicBezTo>
                  <a:pt x="5949244" y="1540967"/>
                  <a:pt x="5853289" y="773322"/>
                  <a:pt x="6062133" y="81878"/>
                </a:cubicBezTo>
                <a:cubicBezTo>
                  <a:pt x="5319889" y="-98744"/>
                  <a:pt x="5322711" y="76233"/>
                  <a:pt x="4953000" y="73411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4" name="Freeform 723"/>
          <p:cNvSpPr/>
          <p:nvPr userDrawn="1"/>
        </p:nvSpPr>
        <p:spPr>
          <a:xfrm rot="17943778" flipV="1">
            <a:off x="3328390" y="1933030"/>
            <a:ext cx="3755344" cy="2525139"/>
          </a:xfrm>
          <a:custGeom>
            <a:avLst/>
            <a:gdLst>
              <a:gd name="connsiteX0" fmla="*/ 4953000 w 6062133"/>
              <a:gd name="connsiteY0" fmla="*/ 0 h 4301067"/>
              <a:gd name="connsiteX1" fmla="*/ 2319867 w 6062133"/>
              <a:gd name="connsiteY1" fmla="*/ 50800 h 4301067"/>
              <a:gd name="connsiteX2" fmla="*/ 3826933 w 6062133"/>
              <a:gd name="connsiteY2" fmla="*/ 601133 h 4301067"/>
              <a:gd name="connsiteX3" fmla="*/ 1388533 w 6062133"/>
              <a:gd name="connsiteY3" fmla="*/ 1524000 h 4301067"/>
              <a:gd name="connsiteX4" fmla="*/ 2836333 w 6062133"/>
              <a:gd name="connsiteY4" fmla="*/ 1524000 h 4301067"/>
              <a:gd name="connsiteX5" fmla="*/ 0 w 6062133"/>
              <a:gd name="connsiteY5" fmla="*/ 3547533 h 4301067"/>
              <a:gd name="connsiteX6" fmla="*/ 3149600 w 6062133"/>
              <a:gd name="connsiteY6" fmla="*/ 2489200 h 4301067"/>
              <a:gd name="connsiteX7" fmla="*/ 685800 w 6062133"/>
              <a:gd name="connsiteY7" fmla="*/ 3615267 h 4301067"/>
              <a:gd name="connsiteX8" fmla="*/ 4385733 w 6062133"/>
              <a:gd name="connsiteY8" fmla="*/ 3513667 h 4301067"/>
              <a:gd name="connsiteX9" fmla="*/ 4250267 w 6062133"/>
              <a:gd name="connsiteY9" fmla="*/ 4301067 h 4301067"/>
              <a:gd name="connsiteX10" fmla="*/ 5562600 w 6062133"/>
              <a:gd name="connsiteY10" fmla="*/ 1117600 h 4301067"/>
              <a:gd name="connsiteX11" fmla="*/ 5435600 w 6062133"/>
              <a:gd name="connsiteY11" fmla="*/ 2082800 h 4301067"/>
              <a:gd name="connsiteX12" fmla="*/ 6062133 w 6062133"/>
              <a:gd name="connsiteY12" fmla="*/ 8467 h 4301067"/>
              <a:gd name="connsiteX13" fmla="*/ 4953000 w 6062133"/>
              <a:gd name="connsiteY13" fmla="*/ 0 h 4301067"/>
              <a:gd name="connsiteX0" fmla="*/ 4953000 w 6062133"/>
              <a:gd name="connsiteY0" fmla="*/ 0 h 4301067"/>
              <a:gd name="connsiteX1" fmla="*/ 3242733 w 6062133"/>
              <a:gd name="connsiteY1" fmla="*/ 160867 h 4301067"/>
              <a:gd name="connsiteX2" fmla="*/ 3826933 w 6062133"/>
              <a:gd name="connsiteY2" fmla="*/ 601133 h 4301067"/>
              <a:gd name="connsiteX3" fmla="*/ 1388533 w 6062133"/>
              <a:gd name="connsiteY3" fmla="*/ 1524000 h 4301067"/>
              <a:gd name="connsiteX4" fmla="*/ 2836333 w 6062133"/>
              <a:gd name="connsiteY4" fmla="*/ 1524000 h 4301067"/>
              <a:gd name="connsiteX5" fmla="*/ 0 w 6062133"/>
              <a:gd name="connsiteY5" fmla="*/ 3547533 h 4301067"/>
              <a:gd name="connsiteX6" fmla="*/ 3149600 w 6062133"/>
              <a:gd name="connsiteY6" fmla="*/ 2489200 h 4301067"/>
              <a:gd name="connsiteX7" fmla="*/ 685800 w 6062133"/>
              <a:gd name="connsiteY7" fmla="*/ 3615267 h 4301067"/>
              <a:gd name="connsiteX8" fmla="*/ 4385733 w 6062133"/>
              <a:gd name="connsiteY8" fmla="*/ 3513667 h 4301067"/>
              <a:gd name="connsiteX9" fmla="*/ 4250267 w 6062133"/>
              <a:gd name="connsiteY9" fmla="*/ 4301067 h 4301067"/>
              <a:gd name="connsiteX10" fmla="*/ 5562600 w 6062133"/>
              <a:gd name="connsiteY10" fmla="*/ 1117600 h 4301067"/>
              <a:gd name="connsiteX11" fmla="*/ 5435600 w 6062133"/>
              <a:gd name="connsiteY11" fmla="*/ 2082800 h 4301067"/>
              <a:gd name="connsiteX12" fmla="*/ 6062133 w 6062133"/>
              <a:gd name="connsiteY12" fmla="*/ 8467 h 4301067"/>
              <a:gd name="connsiteX13" fmla="*/ 4953000 w 6062133"/>
              <a:gd name="connsiteY13" fmla="*/ 0 h 4301067"/>
              <a:gd name="connsiteX0" fmla="*/ 4953000 w 6062133"/>
              <a:gd name="connsiteY0" fmla="*/ 0 h 4301067"/>
              <a:gd name="connsiteX1" fmla="*/ 3242733 w 6062133"/>
              <a:gd name="connsiteY1" fmla="*/ 160867 h 4301067"/>
              <a:gd name="connsiteX2" fmla="*/ 3826933 w 6062133"/>
              <a:gd name="connsiteY2" fmla="*/ 601133 h 4301067"/>
              <a:gd name="connsiteX3" fmla="*/ 1388533 w 6062133"/>
              <a:gd name="connsiteY3" fmla="*/ 1524000 h 4301067"/>
              <a:gd name="connsiteX4" fmla="*/ 2836333 w 6062133"/>
              <a:gd name="connsiteY4" fmla="*/ 1524000 h 4301067"/>
              <a:gd name="connsiteX5" fmla="*/ 0 w 6062133"/>
              <a:gd name="connsiteY5" fmla="*/ 3547533 h 4301067"/>
              <a:gd name="connsiteX6" fmla="*/ 3149600 w 6062133"/>
              <a:gd name="connsiteY6" fmla="*/ 2489200 h 4301067"/>
              <a:gd name="connsiteX7" fmla="*/ 685800 w 6062133"/>
              <a:gd name="connsiteY7" fmla="*/ 3615267 h 4301067"/>
              <a:gd name="connsiteX8" fmla="*/ 4385733 w 6062133"/>
              <a:gd name="connsiteY8" fmla="*/ 3513667 h 4301067"/>
              <a:gd name="connsiteX9" fmla="*/ 4250267 w 6062133"/>
              <a:gd name="connsiteY9" fmla="*/ 4301067 h 4301067"/>
              <a:gd name="connsiteX10" fmla="*/ 5562600 w 6062133"/>
              <a:gd name="connsiteY10" fmla="*/ 1117600 h 4301067"/>
              <a:gd name="connsiteX11" fmla="*/ 5435600 w 6062133"/>
              <a:gd name="connsiteY11" fmla="*/ 2082800 h 4301067"/>
              <a:gd name="connsiteX12" fmla="*/ 6062133 w 6062133"/>
              <a:gd name="connsiteY12" fmla="*/ 8467 h 4301067"/>
              <a:gd name="connsiteX13" fmla="*/ 4953000 w 6062133"/>
              <a:gd name="connsiteY13" fmla="*/ 0 h 4301067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2836333 w 6062133"/>
              <a:gd name="connsiteY4" fmla="*/ 1597411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2836333 w 6062133"/>
              <a:gd name="connsiteY4" fmla="*/ 1597411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2836333 w 6062133"/>
              <a:gd name="connsiteY4" fmla="*/ 1597411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385733 w 6062133"/>
              <a:gd name="connsiteY8" fmla="*/ 3587078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165600 w 6062133"/>
              <a:gd name="connsiteY8" fmla="*/ 3146812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165600 w 6062133"/>
              <a:gd name="connsiteY8" fmla="*/ 3146812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165600 w 6062133"/>
              <a:gd name="connsiteY8" fmla="*/ 3146812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165600 w 6062133"/>
              <a:gd name="connsiteY8" fmla="*/ 3146812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165600 w 6062133"/>
              <a:gd name="connsiteY8" fmla="*/ 3146812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165600 w 6062133"/>
              <a:gd name="connsiteY8" fmla="*/ 3146812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  <a:gd name="connsiteX0" fmla="*/ 4953000 w 6062133"/>
              <a:gd name="connsiteY0" fmla="*/ 73411 h 4374478"/>
              <a:gd name="connsiteX1" fmla="*/ 3242733 w 6062133"/>
              <a:gd name="connsiteY1" fmla="*/ 234278 h 4374478"/>
              <a:gd name="connsiteX2" fmla="*/ 3826933 w 6062133"/>
              <a:gd name="connsiteY2" fmla="*/ 674544 h 4374478"/>
              <a:gd name="connsiteX3" fmla="*/ 1388533 w 6062133"/>
              <a:gd name="connsiteY3" fmla="*/ 1597411 h 4374478"/>
              <a:gd name="connsiteX4" fmla="*/ 3555999 w 6062133"/>
              <a:gd name="connsiteY4" fmla="*/ 1428078 h 4374478"/>
              <a:gd name="connsiteX5" fmla="*/ 0 w 6062133"/>
              <a:gd name="connsiteY5" fmla="*/ 3620944 h 4374478"/>
              <a:gd name="connsiteX6" fmla="*/ 3149600 w 6062133"/>
              <a:gd name="connsiteY6" fmla="*/ 2562611 h 4374478"/>
              <a:gd name="connsiteX7" fmla="*/ 685800 w 6062133"/>
              <a:gd name="connsiteY7" fmla="*/ 3688678 h 4374478"/>
              <a:gd name="connsiteX8" fmla="*/ 4165600 w 6062133"/>
              <a:gd name="connsiteY8" fmla="*/ 3146812 h 4374478"/>
              <a:gd name="connsiteX9" fmla="*/ 4250267 w 6062133"/>
              <a:gd name="connsiteY9" fmla="*/ 4374478 h 4374478"/>
              <a:gd name="connsiteX10" fmla="*/ 5562600 w 6062133"/>
              <a:gd name="connsiteY10" fmla="*/ 1191011 h 4374478"/>
              <a:gd name="connsiteX11" fmla="*/ 5435600 w 6062133"/>
              <a:gd name="connsiteY11" fmla="*/ 2156211 h 4374478"/>
              <a:gd name="connsiteX12" fmla="*/ 6062133 w 6062133"/>
              <a:gd name="connsiteY12" fmla="*/ 81878 h 4374478"/>
              <a:gd name="connsiteX13" fmla="*/ 4953000 w 6062133"/>
              <a:gd name="connsiteY13" fmla="*/ 73411 h 437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62133" h="4374478">
                <a:moveTo>
                  <a:pt x="4953000" y="73411"/>
                </a:moveTo>
                <a:cubicBezTo>
                  <a:pt x="4382911" y="127033"/>
                  <a:pt x="4024489" y="333056"/>
                  <a:pt x="3242733" y="234278"/>
                </a:cubicBezTo>
                <a:lnTo>
                  <a:pt x="3826933" y="674544"/>
                </a:lnTo>
                <a:cubicBezTo>
                  <a:pt x="3014133" y="982166"/>
                  <a:pt x="3158067" y="1230523"/>
                  <a:pt x="1388533" y="1597411"/>
                </a:cubicBezTo>
                <a:cubicBezTo>
                  <a:pt x="2111022" y="1540967"/>
                  <a:pt x="2571043" y="1721589"/>
                  <a:pt x="3555999" y="1428078"/>
                </a:cubicBezTo>
                <a:cubicBezTo>
                  <a:pt x="2370666" y="2159033"/>
                  <a:pt x="1117599" y="2517456"/>
                  <a:pt x="0" y="3620944"/>
                </a:cubicBezTo>
                <a:cubicBezTo>
                  <a:pt x="2319867" y="2700899"/>
                  <a:pt x="2099733" y="2915389"/>
                  <a:pt x="3149600" y="2562611"/>
                </a:cubicBezTo>
                <a:cubicBezTo>
                  <a:pt x="2616200" y="3115767"/>
                  <a:pt x="1540934" y="3482656"/>
                  <a:pt x="685800" y="3688678"/>
                </a:cubicBezTo>
                <a:cubicBezTo>
                  <a:pt x="1845733" y="3508056"/>
                  <a:pt x="3166534" y="3615301"/>
                  <a:pt x="4165600" y="3146812"/>
                </a:cubicBezTo>
                <a:cubicBezTo>
                  <a:pt x="3982155" y="3716901"/>
                  <a:pt x="4222045" y="3965256"/>
                  <a:pt x="4250267" y="4374478"/>
                </a:cubicBezTo>
                <a:cubicBezTo>
                  <a:pt x="4526844" y="3211722"/>
                  <a:pt x="4871156" y="2218301"/>
                  <a:pt x="5562600" y="1191011"/>
                </a:cubicBezTo>
                <a:cubicBezTo>
                  <a:pt x="5596467" y="1470411"/>
                  <a:pt x="5477933" y="1834478"/>
                  <a:pt x="5435600" y="2156211"/>
                </a:cubicBezTo>
                <a:cubicBezTo>
                  <a:pt x="5949244" y="1540967"/>
                  <a:pt x="5853289" y="773322"/>
                  <a:pt x="6062133" y="81878"/>
                </a:cubicBezTo>
                <a:cubicBezTo>
                  <a:pt x="5319889" y="-98744"/>
                  <a:pt x="5322711" y="76233"/>
                  <a:pt x="4953000" y="73411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25" name="Group 724"/>
          <p:cNvGrpSpPr/>
          <p:nvPr userDrawn="1"/>
        </p:nvGrpSpPr>
        <p:grpSpPr>
          <a:xfrm>
            <a:off x="6814314" y="246316"/>
            <a:ext cx="1876683" cy="2028992"/>
            <a:chOff x="16387827" y="5549564"/>
            <a:chExt cx="1876683" cy="2028992"/>
          </a:xfrm>
        </p:grpSpPr>
        <p:sp>
          <p:nvSpPr>
            <p:cNvPr id="726" name="Oval 45"/>
            <p:cNvSpPr/>
            <p:nvPr/>
          </p:nvSpPr>
          <p:spPr>
            <a:xfrm rot="5003496" flipH="1">
              <a:off x="17325787" y="5947781"/>
              <a:ext cx="144922" cy="308099"/>
            </a:xfrm>
            <a:custGeom>
              <a:avLst/>
              <a:gdLst>
                <a:gd name="connsiteX0" fmla="*/ 0 w 660400"/>
                <a:gd name="connsiteY0" fmla="*/ 318344 h 636687"/>
                <a:gd name="connsiteX1" fmla="*/ 330200 w 660400"/>
                <a:gd name="connsiteY1" fmla="*/ 0 h 636687"/>
                <a:gd name="connsiteX2" fmla="*/ 660400 w 660400"/>
                <a:gd name="connsiteY2" fmla="*/ 318344 h 636687"/>
                <a:gd name="connsiteX3" fmla="*/ 330200 w 660400"/>
                <a:gd name="connsiteY3" fmla="*/ 636688 h 636687"/>
                <a:gd name="connsiteX4" fmla="*/ 0 w 660400"/>
                <a:gd name="connsiteY4" fmla="*/ 318344 h 636687"/>
                <a:gd name="connsiteX0" fmla="*/ 0 w 549275"/>
                <a:gd name="connsiteY0" fmla="*/ 170543 h 650384"/>
                <a:gd name="connsiteX1" fmla="*/ 219075 w 549275"/>
                <a:gd name="connsiteY1" fmla="*/ 10949 h 650384"/>
                <a:gd name="connsiteX2" fmla="*/ 549275 w 549275"/>
                <a:gd name="connsiteY2" fmla="*/ 329293 h 650384"/>
                <a:gd name="connsiteX3" fmla="*/ 219075 w 549275"/>
                <a:gd name="connsiteY3" fmla="*/ 647637 h 650384"/>
                <a:gd name="connsiteX4" fmla="*/ 0 w 549275"/>
                <a:gd name="connsiteY4" fmla="*/ 170543 h 650384"/>
                <a:gd name="connsiteX0" fmla="*/ 0 w 536575"/>
                <a:gd name="connsiteY0" fmla="*/ 161308 h 638438"/>
                <a:gd name="connsiteX1" fmla="*/ 219075 w 536575"/>
                <a:gd name="connsiteY1" fmla="*/ 1714 h 638438"/>
                <a:gd name="connsiteX2" fmla="*/ 536575 w 536575"/>
                <a:gd name="connsiteY2" fmla="*/ 183533 h 638438"/>
                <a:gd name="connsiteX3" fmla="*/ 219075 w 536575"/>
                <a:gd name="connsiteY3" fmla="*/ 638402 h 638438"/>
                <a:gd name="connsiteX4" fmla="*/ 0 w 536575"/>
                <a:gd name="connsiteY4" fmla="*/ 161308 h 638438"/>
                <a:gd name="connsiteX0" fmla="*/ 0 w 536575"/>
                <a:gd name="connsiteY0" fmla="*/ 161308 h 638438"/>
                <a:gd name="connsiteX1" fmla="*/ 219075 w 536575"/>
                <a:gd name="connsiteY1" fmla="*/ 1714 h 638438"/>
                <a:gd name="connsiteX2" fmla="*/ 536575 w 536575"/>
                <a:gd name="connsiteY2" fmla="*/ 183533 h 638438"/>
                <a:gd name="connsiteX3" fmla="*/ 219075 w 536575"/>
                <a:gd name="connsiteY3" fmla="*/ 638402 h 638438"/>
                <a:gd name="connsiteX4" fmla="*/ 0 w 536575"/>
                <a:gd name="connsiteY4" fmla="*/ 161308 h 638438"/>
                <a:gd name="connsiteX0" fmla="*/ 1246 w 537821"/>
                <a:gd name="connsiteY0" fmla="*/ 169269 h 646399"/>
                <a:gd name="connsiteX1" fmla="*/ 150471 w 537821"/>
                <a:gd name="connsiteY1" fmla="*/ 150 h 646399"/>
                <a:gd name="connsiteX2" fmla="*/ 537821 w 537821"/>
                <a:gd name="connsiteY2" fmla="*/ 191494 h 646399"/>
                <a:gd name="connsiteX3" fmla="*/ 220321 w 537821"/>
                <a:gd name="connsiteY3" fmla="*/ 646363 h 646399"/>
                <a:gd name="connsiteX4" fmla="*/ 1246 w 537821"/>
                <a:gd name="connsiteY4" fmla="*/ 169269 h 646399"/>
                <a:gd name="connsiteX0" fmla="*/ 1246 w 554211"/>
                <a:gd name="connsiteY0" fmla="*/ 169269 h 652057"/>
                <a:gd name="connsiteX1" fmla="*/ 150471 w 554211"/>
                <a:gd name="connsiteY1" fmla="*/ 150 h 652057"/>
                <a:gd name="connsiteX2" fmla="*/ 537821 w 554211"/>
                <a:gd name="connsiteY2" fmla="*/ 191494 h 652057"/>
                <a:gd name="connsiteX3" fmla="*/ 456407 w 554211"/>
                <a:gd name="connsiteY3" fmla="*/ 417235 h 652057"/>
                <a:gd name="connsiteX4" fmla="*/ 220321 w 554211"/>
                <a:gd name="connsiteY4" fmla="*/ 646363 h 652057"/>
                <a:gd name="connsiteX5" fmla="*/ 1246 w 554211"/>
                <a:gd name="connsiteY5" fmla="*/ 169269 h 652057"/>
                <a:gd name="connsiteX0" fmla="*/ 1246 w 552039"/>
                <a:gd name="connsiteY0" fmla="*/ 169269 h 654398"/>
                <a:gd name="connsiteX1" fmla="*/ 150471 w 552039"/>
                <a:gd name="connsiteY1" fmla="*/ 150 h 654398"/>
                <a:gd name="connsiteX2" fmla="*/ 537821 w 552039"/>
                <a:gd name="connsiteY2" fmla="*/ 191494 h 654398"/>
                <a:gd name="connsiteX3" fmla="*/ 437357 w 552039"/>
                <a:gd name="connsiteY3" fmla="*/ 448985 h 654398"/>
                <a:gd name="connsiteX4" fmla="*/ 220321 w 552039"/>
                <a:gd name="connsiteY4" fmla="*/ 646363 h 654398"/>
                <a:gd name="connsiteX5" fmla="*/ 1246 w 552039"/>
                <a:gd name="connsiteY5" fmla="*/ 169269 h 654398"/>
                <a:gd name="connsiteX0" fmla="*/ 1246 w 546800"/>
                <a:gd name="connsiteY0" fmla="*/ 169269 h 654398"/>
                <a:gd name="connsiteX1" fmla="*/ 150471 w 546800"/>
                <a:gd name="connsiteY1" fmla="*/ 150 h 654398"/>
                <a:gd name="connsiteX2" fmla="*/ 537821 w 546800"/>
                <a:gd name="connsiteY2" fmla="*/ 191494 h 654398"/>
                <a:gd name="connsiteX3" fmla="*/ 437357 w 546800"/>
                <a:gd name="connsiteY3" fmla="*/ 448985 h 654398"/>
                <a:gd name="connsiteX4" fmla="*/ 220321 w 546800"/>
                <a:gd name="connsiteY4" fmla="*/ 646363 h 654398"/>
                <a:gd name="connsiteX5" fmla="*/ 1246 w 546800"/>
                <a:gd name="connsiteY5" fmla="*/ 169269 h 654398"/>
                <a:gd name="connsiteX0" fmla="*/ 1246 w 537821"/>
                <a:gd name="connsiteY0" fmla="*/ 169269 h 654398"/>
                <a:gd name="connsiteX1" fmla="*/ 150471 w 537821"/>
                <a:gd name="connsiteY1" fmla="*/ 150 h 654398"/>
                <a:gd name="connsiteX2" fmla="*/ 537821 w 537821"/>
                <a:gd name="connsiteY2" fmla="*/ 191494 h 654398"/>
                <a:gd name="connsiteX3" fmla="*/ 437357 w 537821"/>
                <a:gd name="connsiteY3" fmla="*/ 448985 h 654398"/>
                <a:gd name="connsiteX4" fmla="*/ 220321 w 537821"/>
                <a:gd name="connsiteY4" fmla="*/ 646363 h 654398"/>
                <a:gd name="connsiteX5" fmla="*/ 1246 w 537821"/>
                <a:gd name="connsiteY5" fmla="*/ 169269 h 654398"/>
                <a:gd name="connsiteX0" fmla="*/ 1246 w 537821"/>
                <a:gd name="connsiteY0" fmla="*/ 169269 h 657188"/>
                <a:gd name="connsiteX1" fmla="*/ 150471 w 537821"/>
                <a:gd name="connsiteY1" fmla="*/ 150 h 657188"/>
                <a:gd name="connsiteX2" fmla="*/ 537821 w 537821"/>
                <a:gd name="connsiteY2" fmla="*/ 191494 h 657188"/>
                <a:gd name="connsiteX3" fmla="*/ 437357 w 537821"/>
                <a:gd name="connsiteY3" fmla="*/ 448985 h 657188"/>
                <a:gd name="connsiteX4" fmla="*/ 220321 w 537821"/>
                <a:gd name="connsiteY4" fmla="*/ 646363 h 657188"/>
                <a:gd name="connsiteX5" fmla="*/ 1246 w 537821"/>
                <a:gd name="connsiteY5" fmla="*/ 169269 h 657188"/>
                <a:gd name="connsiteX0" fmla="*/ 1246 w 537821"/>
                <a:gd name="connsiteY0" fmla="*/ 169269 h 657188"/>
                <a:gd name="connsiteX1" fmla="*/ 150471 w 537821"/>
                <a:gd name="connsiteY1" fmla="*/ 150 h 657188"/>
                <a:gd name="connsiteX2" fmla="*/ 537821 w 537821"/>
                <a:gd name="connsiteY2" fmla="*/ 191494 h 657188"/>
                <a:gd name="connsiteX3" fmla="*/ 437357 w 537821"/>
                <a:gd name="connsiteY3" fmla="*/ 448985 h 657188"/>
                <a:gd name="connsiteX4" fmla="*/ 220321 w 537821"/>
                <a:gd name="connsiteY4" fmla="*/ 646363 h 657188"/>
                <a:gd name="connsiteX5" fmla="*/ 1246 w 537821"/>
                <a:gd name="connsiteY5" fmla="*/ 169269 h 657188"/>
                <a:gd name="connsiteX0" fmla="*/ 2163 w 538738"/>
                <a:gd name="connsiteY0" fmla="*/ 198825 h 686744"/>
                <a:gd name="connsiteX1" fmla="*/ 151388 w 538738"/>
                <a:gd name="connsiteY1" fmla="*/ 29706 h 686744"/>
                <a:gd name="connsiteX2" fmla="*/ 538738 w 538738"/>
                <a:gd name="connsiteY2" fmla="*/ 221050 h 686744"/>
                <a:gd name="connsiteX3" fmla="*/ 438274 w 538738"/>
                <a:gd name="connsiteY3" fmla="*/ 478541 h 686744"/>
                <a:gd name="connsiteX4" fmla="*/ 221238 w 538738"/>
                <a:gd name="connsiteY4" fmla="*/ 675919 h 686744"/>
                <a:gd name="connsiteX5" fmla="*/ 2163 w 538738"/>
                <a:gd name="connsiteY5" fmla="*/ 198825 h 686744"/>
                <a:gd name="connsiteX0" fmla="*/ 23 w 536598"/>
                <a:gd name="connsiteY0" fmla="*/ 159732 h 647651"/>
                <a:gd name="connsiteX1" fmla="*/ 209573 w 536598"/>
                <a:gd name="connsiteY1" fmla="*/ 35063 h 647651"/>
                <a:gd name="connsiteX2" fmla="*/ 536598 w 536598"/>
                <a:gd name="connsiteY2" fmla="*/ 181957 h 647651"/>
                <a:gd name="connsiteX3" fmla="*/ 436134 w 536598"/>
                <a:gd name="connsiteY3" fmla="*/ 439448 h 647651"/>
                <a:gd name="connsiteX4" fmla="*/ 219098 w 536598"/>
                <a:gd name="connsiteY4" fmla="*/ 636826 h 647651"/>
                <a:gd name="connsiteX5" fmla="*/ 23 w 536598"/>
                <a:gd name="connsiteY5" fmla="*/ 159732 h 647651"/>
                <a:gd name="connsiteX0" fmla="*/ 23 w 536598"/>
                <a:gd name="connsiteY0" fmla="*/ 159732 h 647651"/>
                <a:gd name="connsiteX1" fmla="*/ 209573 w 536598"/>
                <a:gd name="connsiteY1" fmla="*/ 35063 h 647651"/>
                <a:gd name="connsiteX2" fmla="*/ 536598 w 536598"/>
                <a:gd name="connsiteY2" fmla="*/ 181957 h 647651"/>
                <a:gd name="connsiteX3" fmla="*/ 436134 w 536598"/>
                <a:gd name="connsiteY3" fmla="*/ 439448 h 647651"/>
                <a:gd name="connsiteX4" fmla="*/ 219098 w 536598"/>
                <a:gd name="connsiteY4" fmla="*/ 636826 h 647651"/>
                <a:gd name="connsiteX5" fmla="*/ 23 w 536598"/>
                <a:gd name="connsiteY5" fmla="*/ 159732 h 647651"/>
                <a:gd name="connsiteX0" fmla="*/ 19 w 511194"/>
                <a:gd name="connsiteY0" fmla="*/ 63845 h 642494"/>
                <a:gd name="connsiteX1" fmla="*/ 184169 w 511194"/>
                <a:gd name="connsiteY1" fmla="*/ 24901 h 642494"/>
                <a:gd name="connsiteX2" fmla="*/ 511194 w 511194"/>
                <a:gd name="connsiteY2" fmla="*/ 171795 h 642494"/>
                <a:gd name="connsiteX3" fmla="*/ 410730 w 511194"/>
                <a:gd name="connsiteY3" fmla="*/ 429286 h 642494"/>
                <a:gd name="connsiteX4" fmla="*/ 193694 w 511194"/>
                <a:gd name="connsiteY4" fmla="*/ 626664 h 642494"/>
                <a:gd name="connsiteX5" fmla="*/ 19 w 511194"/>
                <a:gd name="connsiteY5" fmla="*/ 63845 h 642494"/>
                <a:gd name="connsiteX0" fmla="*/ 50 w 511225"/>
                <a:gd name="connsiteY0" fmla="*/ 64249 h 648727"/>
                <a:gd name="connsiteX1" fmla="*/ 184200 w 511225"/>
                <a:gd name="connsiteY1" fmla="*/ 25305 h 648727"/>
                <a:gd name="connsiteX2" fmla="*/ 511225 w 511225"/>
                <a:gd name="connsiteY2" fmla="*/ 172199 h 648727"/>
                <a:gd name="connsiteX3" fmla="*/ 410761 w 511225"/>
                <a:gd name="connsiteY3" fmla="*/ 429690 h 648727"/>
                <a:gd name="connsiteX4" fmla="*/ 168325 w 511225"/>
                <a:gd name="connsiteY4" fmla="*/ 633418 h 648727"/>
                <a:gd name="connsiteX5" fmla="*/ 50 w 511225"/>
                <a:gd name="connsiteY5" fmla="*/ 64249 h 648727"/>
                <a:gd name="connsiteX0" fmla="*/ 68 w 479493"/>
                <a:gd name="connsiteY0" fmla="*/ 61668 h 652873"/>
                <a:gd name="connsiteX1" fmla="*/ 152468 w 479493"/>
                <a:gd name="connsiteY1" fmla="*/ 29074 h 652873"/>
                <a:gd name="connsiteX2" fmla="*/ 479493 w 479493"/>
                <a:gd name="connsiteY2" fmla="*/ 175968 h 652873"/>
                <a:gd name="connsiteX3" fmla="*/ 379029 w 479493"/>
                <a:gd name="connsiteY3" fmla="*/ 433459 h 652873"/>
                <a:gd name="connsiteX4" fmla="*/ 136593 w 479493"/>
                <a:gd name="connsiteY4" fmla="*/ 637187 h 652873"/>
                <a:gd name="connsiteX5" fmla="*/ 68 w 479493"/>
                <a:gd name="connsiteY5" fmla="*/ 61668 h 652873"/>
                <a:gd name="connsiteX0" fmla="*/ 68 w 479493"/>
                <a:gd name="connsiteY0" fmla="*/ 61668 h 652873"/>
                <a:gd name="connsiteX1" fmla="*/ 152468 w 479493"/>
                <a:gd name="connsiteY1" fmla="*/ 29074 h 652873"/>
                <a:gd name="connsiteX2" fmla="*/ 479493 w 479493"/>
                <a:gd name="connsiteY2" fmla="*/ 175968 h 652873"/>
                <a:gd name="connsiteX3" fmla="*/ 379029 w 479493"/>
                <a:gd name="connsiteY3" fmla="*/ 433459 h 652873"/>
                <a:gd name="connsiteX4" fmla="*/ 136593 w 479493"/>
                <a:gd name="connsiteY4" fmla="*/ 637187 h 652873"/>
                <a:gd name="connsiteX5" fmla="*/ 68 w 479493"/>
                <a:gd name="connsiteY5" fmla="*/ 61668 h 652873"/>
                <a:gd name="connsiteX0" fmla="*/ 68 w 479493"/>
                <a:gd name="connsiteY0" fmla="*/ 61668 h 647800"/>
                <a:gd name="connsiteX1" fmla="*/ 152468 w 479493"/>
                <a:gd name="connsiteY1" fmla="*/ 29074 h 647800"/>
                <a:gd name="connsiteX2" fmla="*/ 479493 w 479493"/>
                <a:gd name="connsiteY2" fmla="*/ 175968 h 647800"/>
                <a:gd name="connsiteX3" fmla="*/ 379029 w 479493"/>
                <a:gd name="connsiteY3" fmla="*/ 433459 h 647800"/>
                <a:gd name="connsiteX4" fmla="*/ 136593 w 479493"/>
                <a:gd name="connsiteY4" fmla="*/ 637187 h 647800"/>
                <a:gd name="connsiteX5" fmla="*/ 68 w 479493"/>
                <a:gd name="connsiteY5" fmla="*/ 61668 h 647800"/>
                <a:gd name="connsiteX0" fmla="*/ 64 w 479489"/>
                <a:gd name="connsiteY0" fmla="*/ 61668 h 654611"/>
                <a:gd name="connsiteX1" fmla="*/ 152464 w 479489"/>
                <a:gd name="connsiteY1" fmla="*/ 29074 h 654611"/>
                <a:gd name="connsiteX2" fmla="*/ 479489 w 479489"/>
                <a:gd name="connsiteY2" fmla="*/ 175968 h 654611"/>
                <a:gd name="connsiteX3" fmla="*/ 350450 w 479489"/>
                <a:gd name="connsiteY3" fmla="*/ 496959 h 654611"/>
                <a:gd name="connsiteX4" fmla="*/ 136589 w 479489"/>
                <a:gd name="connsiteY4" fmla="*/ 637187 h 654611"/>
                <a:gd name="connsiteX5" fmla="*/ 64 w 479489"/>
                <a:gd name="connsiteY5" fmla="*/ 61668 h 654611"/>
                <a:gd name="connsiteX0" fmla="*/ 207 w 479632"/>
                <a:gd name="connsiteY0" fmla="*/ 73393 h 666336"/>
                <a:gd name="connsiteX1" fmla="*/ 116094 w 479632"/>
                <a:gd name="connsiteY1" fmla="*/ 20161 h 666336"/>
                <a:gd name="connsiteX2" fmla="*/ 479632 w 479632"/>
                <a:gd name="connsiteY2" fmla="*/ 187693 h 666336"/>
                <a:gd name="connsiteX3" fmla="*/ 350593 w 479632"/>
                <a:gd name="connsiteY3" fmla="*/ 508684 h 666336"/>
                <a:gd name="connsiteX4" fmla="*/ 136732 w 479632"/>
                <a:gd name="connsiteY4" fmla="*/ 648912 h 666336"/>
                <a:gd name="connsiteX5" fmla="*/ 207 w 479632"/>
                <a:gd name="connsiteY5" fmla="*/ 73393 h 666336"/>
                <a:gd name="connsiteX0" fmla="*/ 98 w 479523"/>
                <a:gd name="connsiteY0" fmla="*/ 71479 h 664422"/>
                <a:gd name="connsiteX1" fmla="*/ 115985 w 479523"/>
                <a:gd name="connsiteY1" fmla="*/ 18247 h 664422"/>
                <a:gd name="connsiteX2" fmla="*/ 479523 w 479523"/>
                <a:gd name="connsiteY2" fmla="*/ 185779 h 664422"/>
                <a:gd name="connsiteX3" fmla="*/ 350484 w 479523"/>
                <a:gd name="connsiteY3" fmla="*/ 506770 h 664422"/>
                <a:gd name="connsiteX4" fmla="*/ 136623 w 479523"/>
                <a:gd name="connsiteY4" fmla="*/ 646998 h 664422"/>
                <a:gd name="connsiteX5" fmla="*/ 98 w 479523"/>
                <a:gd name="connsiteY5" fmla="*/ 71479 h 664422"/>
                <a:gd name="connsiteX0" fmla="*/ 610 w 480035"/>
                <a:gd name="connsiteY0" fmla="*/ 53336 h 646279"/>
                <a:gd name="connsiteX1" fmla="*/ 189522 w 480035"/>
                <a:gd name="connsiteY1" fmla="*/ 35029 h 646279"/>
                <a:gd name="connsiteX2" fmla="*/ 480035 w 480035"/>
                <a:gd name="connsiteY2" fmla="*/ 167636 h 646279"/>
                <a:gd name="connsiteX3" fmla="*/ 350996 w 480035"/>
                <a:gd name="connsiteY3" fmla="*/ 488627 h 646279"/>
                <a:gd name="connsiteX4" fmla="*/ 137135 w 480035"/>
                <a:gd name="connsiteY4" fmla="*/ 628855 h 646279"/>
                <a:gd name="connsiteX5" fmla="*/ 610 w 480035"/>
                <a:gd name="connsiteY5" fmla="*/ 53336 h 646279"/>
                <a:gd name="connsiteX0" fmla="*/ 2098 w 481523"/>
                <a:gd name="connsiteY0" fmla="*/ 42384 h 635327"/>
                <a:gd name="connsiteX1" fmla="*/ 243397 w 481523"/>
                <a:gd name="connsiteY1" fmla="*/ 52652 h 635327"/>
                <a:gd name="connsiteX2" fmla="*/ 481523 w 481523"/>
                <a:gd name="connsiteY2" fmla="*/ 156684 h 635327"/>
                <a:gd name="connsiteX3" fmla="*/ 352484 w 481523"/>
                <a:gd name="connsiteY3" fmla="*/ 477675 h 635327"/>
                <a:gd name="connsiteX4" fmla="*/ 138623 w 481523"/>
                <a:gd name="connsiteY4" fmla="*/ 617903 h 635327"/>
                <a:gd name="connsiteX5" fmla="*/ 2098 w 481523"/>
                <a:gd name="connsiteY5" fmla="*/ 42384 h 635327"/>
                <a:gd name="connsiteX0" fmla="*/ 2098 w 481523"/>
                <a:gd name="connsiteY0" fmla="*/ 51258 h 644201"/>
                <a:gd name="connsiteX1" fmla="*/ 243397 w 481523"/>
                <a:gd name="connsiteY1" fmla="*/ 61526 h 644201"/>
                <a:gd name="connsiteX2" fmla="*/ 481523 w 481523"/>
                <a:gd name="connsiteY2" fmla="*/ 165558 h 644201"/>
                <a:gd name="connsiteX3" fmla="*/ 352484 w 481523"/>
                <a:gd name="connsiteY3" fmla="*/ 486549 h 644201"/>
                <a:gd name="connsiteX4" fmla="*/ 138623 w 481523"/>
                <a:gd name="connsiteY4" fmla="*/ 626777 h 644201"/>
                <a:gd name="connsiteX5" fmla="*/ 2098 w 481523"/>
                <a:gd name="connsiteY5" fmla="*/ 51258 h 644201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28 w 481553"/>
                <a:gd name="connsiteY0" fmla="*/ 51258 h 640240"/>
                <a:gd name="connsiteX1" fmla="*/ 243427 w 481553"/>
                <a:gd name="connsiteY1" fmla="*/ 61526 h 640240"/>
                <a:gd name="connsiteX2" fmla="*/ 481553 w 481553"/>
                <a:gd name="connsiteY2" fmla="*/ 165558 h 640240"/>
                <a:gd name="connsiteX3" fmla="*/ 362039 w 481553"/>
                <a:gd name="connsiteY3" fmla="*/ 453212 h 640240"/>
                <a:gd name="connsiteX4" fmla="*/ 138653 w 481553"/>
                <a:gd name="connsiteY4" fmla="*/ 626777 h 640240"/>
                <a:gd name="connsiteX5" fmla="*/ 2128 w 481553"/>
                <a:gd name="connsiteY5" fmla="*/ 51258 h 640240"/>
                <a:gd name="connsiteX0" fmla="*/ 2128 w 481553"/>
                <a:gd name="connsiteY0" fmla="*/ 51258 h 643944"/>
                <a:gd name="connsiteX1" fmla="*/ 243427 w 481553"/>
                <a:gd name="connsiteY1" fmla="*/ 61526 h 643944"/>
                <a:gd name="connsiteX2" fmla="*/ 481553 w 481553"/>
                <a:gd name="connsiteY2" fmla="*/ 165558 h 643944"/>
                <a:gd name="connsiteX3" fmla="*/ 362039 w 481553"/>
                <a:gd name="connsiteY3" fmla="*/ 453212 h 643944"/>
                <a:gd name="connsiteX4" fmla="*/ 138653 w 481553"/>
                <a:gd name="connsiteY4" fmla="*/ 626777 h 643944"/>
                <a:gd name="connsiteX5" fmla="*/ 2128 w 481553"/>
                <a:gd name="connsiteY5" fmla="*/ 51258 h 643944"/>
                <a:gd name="connsiteX0" fmla="*/ 2128 w 481553"/>
                <a:gd name="connsiteY0" fmla="*/ 51258 h 643944"/>
                <a:gd name="connsiteX1" fmla="*/ 243427 w 481553"/>
                <a:gd name="connsiteY1" fmla="*/ 61526 h 643944"/>
                <a:gd name="connsiteX2" fmla="*/ 481553 w 481553"/>
                <a:gd name="connsiteY2" fmla="*/ 165558 h 643944"/>
                <a:gd name="connsiteX3" fmla="*/ 362039 w 481553"/>
                <a:gd name="connsiteY3" fmla="*/ 453212 h 643944"/>
                <a:gd name="connsiteX4" fmla="*/ 138653 w 481553"/>
                <a:gd name="connsiteY4" fmla="*/ 626777 h 643944"/>
                <a:gd name="connsiteX5" fmla="*/ 2128 w 481553"/>
                <a:gd name="connsiteY5" fmla="*/ 51258 h 643944"/>
                <a:gd name="connsiteX0" fmla="*/ 2128 w 481553"/>
                <a:gd name="connsiteY0" fmla="*/ 51258 h 643271"/>
                <a:gd name="connsiteX1" fmla="*/ 243427 w 481553"/>
                <a:gd name="connsiteY1" fmla="*/ 61526 h 643271"/>
                <a:gd name="connsiteX2" fmla="*/ 481553 w 481553"/>
                <a:gd name="connsiteY2" fmla="*/ 165558 h 643271"/>
                <a:gd name="connsiteX3" fmla="*/ 362039 w 481553"/>
                <a:gd name="connsiteY3" fmla="*/ 448450 h 643271"/>
                <a:gd name="connsiteX4" fmla="*/ 138653 w 481553"/>
                <a:gd name="connsiteY4" fmla="*/ 626777 h 643271"/>
                <a:gd name="connsiteX5" fmla="*/ 2128 w 481553"/>
                <a:gd name="connsiteY5" fmla="*/ 51258 h 643271"/>
                <a:gd name="connsiteX0" fmla="*/ 2128 w 481553"/>
                <a:gd name="connsiteY0" fmla="*/ 51258 h 640472"/>
                <a:gd name="connsiteX1" fmla="*/ 243427 w 481553"/>
                <a:gd name="connsiteY1" fmla="*/ 61526 h 640472"/>
                <a:gd name="connsiteX2" fmla="*/ 481553 w 481553"/>
                <a:gd name="connsiteY2" fmla="*/ 165558 h 640472"/>
                <a:gd name="connsiteX3" fmla="*/ 362039 w 481553"/>
                <a:gd name="connsiteY3" fmla="*/ 448450 h 640472"/>
                <a:gd name="connsiteX4" fmla="*/ 138653 w 481553"/>
                <a:gd name="connsiteY4" fmla="*/ 626777 h 640472"/>
                <a:gd name="connsiteX5" fmla="*/ 2128 w 481553"/>
                <a:gd name="connsiteY5" fmla="*/ 51258 h 640472"/>
                <a:gd name="connsiteX0" fmla="*/ 2128 w 481553"/>
                <a:gd name="connsiteY0" fmla="*/ 60098 h 649312"/>
                <a:gd name="connsiteX1" fmla="*/ 243427 w 481553"/>
                <a:gd name="connsiteY1" fmla="*/ 70366 h 649312"/>
                <a:gd name="connsiteX2" fmla="*/ 481553 w 481553"/>
                <a:gd name="connsiteY2" fmla="*/ 174398 h 649312"/>
                <a:gd name="connsiteX3" fmla="*/ 362039 w 481553"/>
                <a:gd name="connsiteY3" fmla="*/ 457290 h 649312"/>
                <a:gd name="connsiteX4" fmla="*/ 138653 w 481553"/>
                <a:gd name="connsiteY4" fmla="*/ 635617 h 649312"/>
                <a:gd name="connsiteX5" fmla="*/ 2128 w 481553"/>
                <a:gd name="connsiteY5" fmla="*/ 60098 h 649312"/>
                <a:gd name="connsiteX0" fmla="*/ 2128 w 481553"/>
                <a:gd name="connsiteY0" fmla="*/ 54537 h 643751"/>
                <a:gd name="connsiteX1" fmla="*/ 243427 w 481553"/>
                <a:gd name="connsiteY1" fmla="*/ 64805 h 643751"/>
                <a:gd name="connsiteX2" fmla="*/ 481553 w 481553"/>
                <a:gd name="connsiteY2" fmla="*/ 168837 h 643751"/>
                <a:gd name="connsiteX3" fmla="*/ 362039 w 481553"/>
                <a:gd name="connsiteY3" fmla="*/ 451729 h 643751"/>
                <a:gd name="connsiteX4" fmla="*/ 138653 w 481553"/>
                <a:gd name="connsiteY4" fmla="*/ 630056 h 643751"/>
                <a:gd name="connsiteX5" fmla="*/ 2128 w 481553"/>
                <a:gd name="connsiteY5" fmla="*/ 54537 h 643751"/>
                <a:gd name="connsiteX0" fmla="*/ 2128 w 481553"/>
                <a:gd name="connsiteY0" fmla="*/ 54537 h 643751"/>
                <a:gd name="connsiteX1" fmla="*/ 243427 w 481553"/>
                <a:gd name="connsiteY1" fmla="*/ 64805 h 643751"/>
                <a:gd name="connsiteX2" fmla="*/ 481553 w 481553"/>
                <a:gd name="connsiteY2" fmla="*/ 168837 h 643751"/>
                <a:gd name="connsiteX3" fmla="*/ 362039 w 481553"/>
                <a:gd name="connsiteY3" fmla="*/ 451729 h 643751"/>
                <a:gd name="connsiteX4" fmla="*/ 138653 w 481553"/>
                <a:gd name="connsiteY4" fmla="*/ 630056 h 643751"/>
                <a:gd name="connsiteX5" fmla="*/ 2128 w 481553"/>
                <a:gd name="connsiteY5" fmla="*/ 54537 h 643751"/>
                <a:gd name="connsiteX0" fmla="*/ 2239 w 481664"/>
                <a:gd name="connsiteY0" fmla="*/ 40447 h 629661"/>
                <a:gd name="connsiteX1" fmla="*/ 246713 w 481664"/>
                <a:gd name="connsiteY1" fmla="*/ 87228 h 629661"/>
                <a:gd name="connsiteX2" fmla="*/ 481664 w 481664"/>
                <a:gd name="connsiteY2" fmla="*/ 154747 h 629661"/>
                <a:gd name="connsiteX3" fmla="*/ 362150 w 481664"/>
                <a:gd name="connsiteY3" fmla="*/ 437639 h 629661"/>
                <a:gd name="connsiteX4" fmla="*/ 138764 w 481664"/>
                <a:gd name="connsiteY4" fmla="*/ 615966 h 629661"/>
                <a:gd name="connsiteX5" fmla="*/ 2239 w 481664"/>
                <a:gd name="connsiteY5" fmla="*/ 40447 h 629661"/>
                <a:gd name="connsiteX0" fmla="*/ 2239 w 481664"/>
                <a:gd name="connsiteY0" fmla="*/ 43739 h 632953"/>
                <a:gd name="connsiteX1" fmla="*/ 246713 w 481664"/>
                <a:gd name="connsiteY1" fmla="*/ 90520 h 632953"/>
                <a:gd name="connsiteX2" fmla="*/ 481664 w 481664"/>
                <a:gd name="connsiteY2" fmla="*/ 158039 h 632953"/>
                <a:gd name="connsiteX3" fmla="*/ 362150 w 481664"/>
                <a:gd name="connsiteY3" fmla="*/ 440931 h 632953"/>
                <a:gd name="connsiteX4" fmla="*/ 138764 w 481664"/>
                <a:gd name="connsiteY4" fmla="*/ 619258 h 632953"/>
                <a:gd name="connsiteX5" fmla="*/ 2239 w 481664"/>
                <a:gd name="connsiteY5" fmla="*/ 43739 h 632953"/>
                <a:gd name="connsiteX0" fmla="*/ 2239 w 481664"/>
                <a:gd name="connsiteY0" fmla="*/ 37793 h 627007"/>
                <a:gd name="connsiteX1" fmla="*/ 246713 w 481664"/>
                <a:gd name="connsiteY1" fmla="*/ 84574 h 627007"/>
                <a:gd name="connsiteX2" fmla="*/ 481664 w 481664"/>
                <a:gd name="connsiteY2" fmla="*/ 152093 h 627007"/>
                <a:gd name="connsiteX3" fmla="*/ 362150 w 481664"/>
                <a:gd name="connsiteY3" fmla="*/ 434985 h 627007"/>
                <a:gd name="connsiteX4" fmla="*/ 138764 w 481664"/>
                <a:gd name="connsiteY4" fmla="*/ 613312 h 627007"/>
                <a:gd name="connsiteX5" fmla="*/ 2239 w 481664"/>
                <a:gd name="connsiteY5" fmla="*/ 37793 h 627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1664" h="627007">
                  <a:moveTo>
                    <a:pt x="2239" y="37793"/>
                  </a:moveTo>
                  <a:cubicBezTo>
                    <a:pt x="20230" y="-50330"/>
                    <a:pt x="209670" y="36948"/>
                    <a:pt x="246713" y="84574"/>
                  </a:cubicBezTo>
                  <a:cubicBezTo>
                    <a:pt x="283756" y="132200"/>
                    <a:pt x="403687" y="139729"/>
                    <a:pt x="481664" y="152093"/>
                  </a:cubicBezTo>
                  <a:cubicBezTo>
                    <a:pt x="431053" y="215257"/>
                    <a:pt x="365854" y="251224"/>
                    <a:pt x="362150" y="434985"/>
                  </a:cubicBezTo>
                  <a:cubicBezTo>
                    <a:pt x="374321" y="486984"/>
                    <a:pt x="198749" y="679511"/>
                    <a:pt x="138764" y="613312"/>
                  </a:cubicBezTo>
                  <a:cubicBezTo>
                    <a:pt x="78779" y="547113"/>
                    <a:pt x="-15752" y="125916"/>
                    <a:pt x="2239" y="377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27" name="Group 726"/>
            <p:cNvGrpSpPr/>
            <p:nvPr/>
          </p:nvGrpSpPr>
          <p:grpSpPr>
            <a:xfrm>
              <a:off x="16387827" y="5549564"/>
              <a:ext cx="1650280" cy="1977501"/>
              <a:chOff x="3813675" y="-153826"/>
              <a:chExt cx="1964400" cy="2353905"/>
            </a:xfrm>
          </p:grpSpPr>
          <p:grpSp>
            <p:nvGrpSpPr>
              <p:cNvPr id="757" name="Group 756"/>
              <p:cNvGrpSpPr/>
              <p:nvPr/>
            </p:nvGrpSpPr>
            <p:grpSpPr>
              <a:xfrm>
                <a:off x="5348500" y="581068"/>
                <a:ext cx="429575" cy="919546"/>
                <a:chOff x="5348500" y="581068"/>
                <a:chExt cx="429575" cy="919546"/>
              </a:xfrm>
            </p:grpSpPr>
            <p:sp>
              <p:nvSpPr>
                <p:cNvPr id="766" name="Oval 45"/>
                <p:cNvSpPr/>
                <p:nvPr/>
              </p:nvSpPr>
              <p:spPr>
                <a:xfrm rot="19415078">
                  <a:off x="5348500" y="581068"/>
                  <a:ext cx="104444" cy="217104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7" name="Oval 45"/>
                <p:cNvSpPr/>
                <p:nvPr/>
              </p:nvSpPr>
              <p:spPr>
                <a:xfrm rot="20038315">
                  <a:off x="5473108" y="734578"/>
                  <a:ext cx="119982" cy="255077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8" name="Oval 45"/>
                <p:cNvSpPr/>
                <p:nvPr/>
              </p:nvSpPr>
              <p:spPr>
                <a:xfrm rot="400847">
                  <a:off x="5609285" y="1175096"/>
                  <a:ext cx="168790" cy="325518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9" name="Oval 45"/>
                <p:cNvSpPr/>
                <p:nvPr/>
              </p:nvSpPr>
              <p:spPr>
                <a:xfrm rot="20917815">
                  <a:off x="5569011" y="953850"/>
                  <a:ext cx="130561" cy="287028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58" name="Group 757"/>
              <p:cNvGrpSpPr/>
              <p:nvPr/>
            </p:nvGrpSpPr>
            <p:grpSpPr>
              <a:xfrm>
                <a:off x="3813675" y="-153826"/>
                <a:ext cx="1866062" cy="2353905"/>
                <a:chOff x="3813675" y="-153826"/>
                <a:chExt cx="1866062" cy="2353905"/>
              </a:xfrm>
            </p:grpSpPr>
            <p:sp>
              <p:nvSpPr>
                <p:cNvPr id="759" name="Oval 3"/>
                <p:cNvSpPr/>
                <p:nvPr/>
              </p:nvSpPr>
              <p:spPr>
                <a:xfrm>
                  <a:off x="3813675" y="536478"/>
                  <a:ext cx="1845792" cy="1663601"/>
                </a:xfrm>
                <a:custGeom>
                  <a:avLst/>
                  <a:gdLst>
                    <a:gd name="connsiteX0" fmla="*/ 0 w 1596571"/>
                    <a:gd name="connsiteY0" fmla="*/ 772886 h 1545772"/>
                    <a:gd name="connsiteX1" fmla="*/ 798286 w 1596571"/>
                    <a:gd name="connsiteY1" fmla="*/ 0 h 1545772"/>
                    <a:gd name="connsiteX2" fmla="*/ 1596572 w 1596571"/>
                    <a:gd name="connsiteY2" fmla="*/ 772886 h 1545772"/>
                    <a:gd name="connsiteX3" fmla="*/ 798286 w 1596571"/>
                    <a:gd name="connsiteY3" fmla="*/ 1545772 h 1545772"/>
                    <a:gd name="connsiteX4" fmla="*/ 0 w 1596571"/>
                    <a:gd name="connsiteY4" fmla="*/ 772886 h 1545772"/>
                    <a:gd name="connsiteX0" fmla="*/ 32494 w 1629066"/>
                    <a:gd name="connsiteY0" fmla="*/ 792160 h 1565046"/>
                    <a:gd name="connsiteX1" fmla="*/ 221180 w 1629066"/>
                    <a:gd name="connsiteY1" fmla="*/ 280532 h 1565046"/>
                    <a:gd name="connsiteX2" fmla="*/ 830780 w 1629066"/>
                    <a:gd name="connsiteY2" fmla="*/ 19274 h 1565046"/>
                    <a:gd name="connsiteX3" fmla="*/ 1629066 w 1629066"/>
                    <a:gd name="connsiteY3" fmla="*/ 792160 h 1565046"/>
                    <a:gd name="connsiteX4" fmla="*/ 830780 w 1629066"/>
                    <a:gd name="connsiteY4" fmla="*/ 1565046 h 1565046"/>
                    <a:gd name="connsiteX5" fmla="*/ 32494 w 1629066"/>
                    <a:gd name="connsiteY5" fmla="*/ 792160 h 1565046"/>
                    <a:gd name="connsiteX0" fmla="*/ 32494 w 1629066"/>
                    <a:gd name="connsiteY0" fmla="*/ 909772 h 1682658"/>
                    <a:gd name="connsiteX1" fmla="*/ 221180 w 1629066"/>
                    <a:gd name="connsiteY1" fmla="*/ 398144 h 1682658"/>
                    <a:gd name="connsiteX2" fmla="*/ 1186380 w 1629066"/>
                    <a:gd name="connsiteY2" fmla="*/ 13514 h 1682658"/>
                    <a:gd name="connsiteX3" fmla="*/ 1629066 w 1629066"/>
                    <a:gd name="connsiteY3" fmla="*/ 909772 h 1682658"/>
                    <a:gd name="connsiteX4" fmla="*/ 830780 w 1629066"/>
                    <a:gd name="connsiteY4" fmla="*/ 1682658 h 1682658"/>
                    <a:gd name="connsiteX5" fmla="*/ 32494 w 1629066"/>
                    <a:gd name="connsiteY5" fmla="*/ 909772 h 1682658"/>
                    <a:gd name="connsiteX0" fmla="*/ 41810 w 1580324"/>
                    <a:gd name="connsiteY0" fmla="*/ 975086 h 1682952"/>
                    <a:gd name="connsiteX1" fmla="*/ 172438 w 1580324"/>
                    <a:gd name="connsiteY1" fmla="*/ 398144 h 1682952"/>
                    <a:gd name="connsiteX2" fmla="*/ 1137638 w 1580324"/>
                    <a:gd name="connsiteY2" fmla="*/ 13514 h 1682952"/>
                    <a:gd name="connsiteX3" fmla="*/ 1580324 w 1580324"/>
                    <a:gd name="connsiteY3" fmla="*/ 909772 h 1682952"/>
                    <a:gd name="connsiteX4" fmla="*/ 782038 w 1580324"/>
                    <a:gd name="connsiteY4" fmla="*/ 1682658 h 1682952"/>
                    <a:gd name="connsiteX5" fmla="*/ 41810 w 1580324"/>
                    <a:gd name="connsiteY5" fmla="*/ 975086 h 1682952"/>
                    <a:gd name="connsiteX0" fmla="*/ 41810 w 1580324"/>
                    <a:gd name="connsiteY0" fmla="*/ 975086 h 1711798"/>
                    <a:gd name="connsiteX1" fmla="*/ 172438 w 1580324"/>
                    <a:gd name="connsiteY1" fmla="*/ 398144 h 1711798"/>
                    <a:gd name="connsiteX2" fmla="*/ 1137638 w 1580324"/>
                    <a:gd name="connsiteY2" fmla="*/ 13514 h 1711798"/>
                    <a:gd name="connsiteX3" fmla="*/ 1580324 w 1580324"/>
                    <a:gd name="connsiteY3" fmla="*/ 909772 h 1711798"/>
                    <a:gd name="connsiteX4" fmla="*/ 782038 w 1580324"/>
                    <a:gd name="connsiteY4" fmla="*/ 1682658 h 1711798"/>
                    <a:gd name="connsiteX5" fmla="*/ 346608 w 1580324"/>
                    <a:gd name="connsiteY5" fmla="*/ 1493972 h 1711798"/>
                    <a:gd name="connsiteX6" fmla="*/ 41810 w 1580324"/>
                    <a:gd name="connsiteY6" fmla="*/ 975086 h 1711798"/>
                    <a:gd name="connsiteX0" fmla="*/ 268869 w 1807383"/>
                    <a:gd name="connsiteY0" fmla="*/ 975086 h 1763926"/>
                    <a:gd name="connsiteX1" fmla="*/ 399497 w 1807383"/>
                    <a:gd name="connsiteY1" fmla="*/ 398144 h 1763926"/>
                    <a:gd name="connsiteX2" fmla="*/ 1364697 w 1807383"/>
                    <a:gd name="connsiteY2" fmla="*/ 13514 h 1763926"/>
                    <a:gd name="connsiteX3" fmla="*/ 1807383 w 1807383"/>
                    <a:gd name="connsiteY3" fmla="*/ 909772 h 1763926"/>
                    <a:gd name="connsiteX4" fmla="*/ 1009097 w 1807383"/>
                    <a:gd name="connsiteY4" fmla="*/ 1682658 h 1763926"/>
                    <a:gd name="connsiteX5" fmla="*/ 29381 w 1807383"/>
                    <a:gd name="connsiteY5" fmla="*/ 1660886 h 1763926"/>
                    <a:gd name="connsiteX6" fmla="*/ 268869 w 1807383"/>
                    <a:gd name="connsiteY6" fmla="*/ 975086 h 1763926"/>
                    <a:gd name="connsiteX0" fmla="*/ 268869 w 1807383"/>
                    <a:gd name="connsiteY0" fmla="*/ 975086 h 1769082"/>
                    <a:gd name="connsiteX1" fmla="*/ 399497 w 1807383"/>
                    <a:gd name="connsiteY1" fmla="*/ 398144 h 1769082"/>
                    <a:gd name="connsiteX2" fmla="*/ 1364697 w 1807383"/>
                    <a:gd name="connsiteY2" fmla="*/ 13514 h 1769082"/>
                    <a:gd name="connsiteX3" fmla="*/ 1807383 w 1807383"/>
                    <a:gd name="connsiteY3" fmla="*/ 909772 h 1769082"/>
                    <a:gd name="connsiteX4" fmla="*/ 1009097 w 1807383"/>
                    <a:gd name="connsiteY4" fmla="*/ 1682658 h 1769082"/>
                    <a:gd name="connsiteX5" fmla="*/ 537382 w 1807383"/>
                    <a:gd name="connsiteY5" fmla="*/ 1747972 h 1769082"/>
                    <a:gd name="connsiteX6" fmla="*/ 29381 w 1807383"/>
                    <a:gd name="connsiteY6" fmla="*/ 1660886 h 1769082"/>
                    <a:gd name="connsiteX7" fmla="*/ 268869 w 1807383"/>
                    <a:gd name="connsiteY7" fmla="*/ 975086 h 1769082"/>
                    <a:gd name="connsiteX0" fmla="*/ 268869 w 1807383"/>
                    <a:gd name="connsiteY0" fmla="*/ 975086 h 1815620"/>
                    <a:gd name="connsiteX1" fmla="*/ 399497 w 1807383"/>
                    <a:gd name="connsiteY1" fmla="*/ 398144 h 1815620"/>
                    <a:gd name="connsiteX2" fmla="*/ 1364697 w 1807383"/>
                    <a:gd name="connsiteY2" fmla="*/ 13514 h 1815620"/>
                    <a:gd name="connsiteX3" fmla="*/ 1807383 w 1807383"/>
                    <a:gd name="connsiteY3" fmla="*/ 909772 h 1815620"/>
                    <a:gd name="connsiteX4" fmla="*/ 1009097 w 1807383"/>
                    <a:gd name="connsiteY4" fmla="*/ 1682658 h 1815620"/>
                    <a:gd name="connsiteX5" fmla="*/ 334182 w 1807383"/>
                    <a:gd name="connsiteY5" fmla="*/ 1813286 h 1815620"/>
                    <a:gd name="connsiteX6" fmla="*/ 29381 w 1807383"/>
                    <a:gd name="connsiteY6" fmla="*/ 1660886 h 1815620"/>
                    <a:gd name="connsiteX7" fmla="*/ 268869 w 1807383"/>
                    <a:gd name="connsiteY7" fmla="*/ 975086 h 1815620"/>
                    <a:gd name="connsiteX0" fmla="*/ 268869 w 1807383"/>
                    <a:gd name="connsiteY0" fmla="*/ 975086 h 1758064"/>
                    <a:gd name="connsiteX1" fmla="*/ 399497 w 1807383"/>
                    <a:gd name="connsiteY1" fmla="*/ 398144 h 1758064"/>
                    <a:gd name="connsiteX2" fmla="*/ 1364697 w 1807383"/>
                    <a:gd name="connsiteY2" fmla="*/ 13514 h 1758064"/>
                    <a:gd name="connsiteX3" fmla="*/ 1807383 w 1807383"/>
                    <a:gd name="connsiteY3" fmla="*/ 909772 h 1758064"/>
                    <a:gd name="connsiteX4" fmla="*/ 1009097 w 1807383"/>
                    <a:gd name="connsiteY4" fmla="*/ 1682658 h 1758064"/>
                    <a:gd name="connsiteX5" fmla="*/ 435782 w 1807383"/>
                    <a:gd name="connsiteY5" fmla="*/ 1726201 h 1758064"/>
                    <a:gd name="connsiteX6" fmla="*/ 29381 w 1807383"/>
                    <a:gd name="connsiteY6" fmla="*/ 1660886 h 1758064"/>
                    <a:gd name="connsiteX7" fmla="*/ 268869 w 1807383"/>
                    <a:gd name="connsiteY7" fmla="*/ 975086 h 1758064"/>
                    <a:gd name="connsiteX0" fmla="*/ 268869 w 1807383"/>
                    <a:gd name="connsiteY0" fmla="*/ 975086 h 1777529"/>
                    <a:gd name="connsiteX1" fmla="*/ 399497 w 1807383"/>
                    <a:gd name="connsiteY1" fmla="*/ 398144 h 1777529"/>
                    <a:gd name="connsiteX2" fmla="*/ 1364697 w 1807383"/>
                    <a:gd name="connsiteY2" fmla="*/ 13514 h 1777529"/>
                    <a:gd name="connsiteX3" fmla="*/ 1807383 w 1807383"/>
                    <a:gd name="connsiteY3" fmla="*/ 909772 h 1777529"/>
                    <a:gd name="connsiteX4" fmla="*/ 1009097 w 1807383"/>
                    <a:gd name="connsiteY4" fmla="*/ 1682658 h 1777529"/>
                    <a:gd name="connsiteX5" fmla="*/ 406754 w 1807383"/>
                    <a:gd name="connsiteY5" fmla="*/ 1762487 h 1777529"/>
                    <a:gd name="connsiteX6" fmla="*/ 29381 w 1807383"/>
                    <a:gd name="connsiteY6" fmla="*/ 1660886 h 1777529"/>
                    <a:gd name="connsiteX7" fmla="*/ 268869 w 1807383"/>
                    <a:gd name="connsiteY7" fmla="*/ 975086 h 1777529"/>
                    <a:gd name="connsiteX0" fmla="*/ 221650 w 1760164"/>
                    <a:gd name="connsiteY0" fmla="*/ 975086 h 1777529"/>
                    <a:gd name="connsiteX1" fmla="*/ 352278 w 1760164"/>
                    <a:gd name="connsiteY1" fmla="*/ 398144 h 1777529"/>
                    <a:gd name="connsiteX2" fmla="*/ 1317478 w 1760164"/>
                    <a:gd name="connsiteY2" fmla="*/ 13514 h 1777529"/>
                    <a:gd name="connsiteX3" fmla="*/ 1760164 w 1760164"/>
                    <a:gd name="connsiteY3" fmla="*/ 909772 h 1777529"/>
                    <a:gd name="connsiteX4" fmla="*/ 961878 w 1760164"/>
                    <a:gd name="connsiteY4" fmla="*/ 1682658 h 1777529"/>
                    <a:gd name="connsiteX5" fmla="*/ 359535 w 1760164"/>
                    <a:gd name="connsiteY5" fmla="*/ 1762487 h 1777529"/>
                    <a:gd name="connsiteX6" fmla="*/ 32962 w 1760164"/>
                    <a:gd name="connsiteY6" fmla="*/ 1544771 h 1777529"/>
                    <a:gd name="connsiteX7" fmla="*/ 221650 w 1760164"/>
                    <a:gd name="connsiteY7" fmla="*/ 975086 h 1777529"/>
                    <a:gd name="connsiteX0" fmla="*/ 221650 w 1760164"/>
                    <a:gd name="connsiteY0" fmla="*/ 926194 h 1728637"/>
                    <a:gd name="connsiteX1" fmla="*/ 352278 w 1760164"/>
                    <a:gd name="connsiteY1" fmla="*/ 349252 h 1728637"/>
                    <a:gd name="connsiteX2" fmla="*/ 1288450 w 1760164"/>
                    <a:gd name="connsiteY2" fmla="*/ 15422 h 1728637"/>
                    <a:gd name="connsiteX3" fmla="*/ 1760164 w 1760164"/>
                    <a:gd name="connsiteY3" fmla="*/ 860880 h 1728637"/>
                    <a:gd name="connsiteX4" fmla="*/ 961878 w 1760164"/>
                    <a:gd name="connsiteY4" fmla="*/ 1633766 h 1728637"/>
                    <a:gd name="connsiteX5" fmla="*/ 359535 w 1760164"/>
                    <a:gd name="connsiteY5" fmla="*/ 1713595 h 1728637"/>
                    <a:gd name="connsiteX6" fmla="*/ 32962 w 1760164"/>
                    <a:gd name="connsiteY6" fmla="*/ 1495879 h 1728637"/>
                    <a:gd name="connsiteX7" fmla="*/ 221650 w 1760164"/>
                    <a:gd name="connsiteY7" fmla="*/ 926194 h 1728637"/>
                    <a:gd name="connsiteX0" fmla="*/ 221650 w 1760164"/>
                    <a:gd name="connsiteY0" fmla="*/ 926194 h 1713756"/>
                    <a:gd name="connsiteX1" fmla="*/ 352278 w 1760164"/>
                    <a:gd name="connsiteY1" fmla="*/ 349252 h 1713756"/>
                    <a:gd name="connsiteX2" fmla="*/ 1288450 w 1760164"/>
                    <a:gd name="connsiteY2" fmla="*/ 15422 h 1713756"/>
                    <a:gd name="connsiteX3" fmla="*/ 1760164 w 1760164"/>
                    <a:gd name="connsiteY3" fmla="*/ 860880 h 1713756"/>
                    <a:gd name="connsiteX4" fmla="*/ 1143306 w 1760164"/>
                    <a:gd name="connsiteY4" fmla="*/ 1517651 h 1713756"/>
                    <a:gd name="connsiteX5" fmla="*/ 359535 w 1760164"/>
                    <a:gd name="connsiteY5" fmla="*/ 1713595 h 1713756"/>
                    <a:gd name="connsiteX6" fmla="*/ 32962 w 1760164"/>
                    <a:gd name="connsiteY6" fmla="*/ 1495879 h 1713756"/>
                    <a:gd name="connsiteX7" fmla="*/ 221650 w 1760164"/>
                    <a:gd name="connsiteY7" fmla="*/ 926194 h 1713756"/>
                    <a:gd name="connsiteX0" fmla="*/ 221650 w 1760164"/>
                    <a:gd name="connsiteY0" fmla="*/ 926194 h 1713662"/>
                    <a:gd name="connsiteX1" fmla="*/ 352278 w 1760164"/>
                    <a:gd name="connsiteY1" fmla="*/ 349252 h 1713662"/>
                    <a:gd name="connsiteX2" fmla="*/ 1288450 w 1760164"/>
                    <a:gd name="connsiteY2" fmla="*/ 15422 h 1713662"/>
                    <a:gd name="connsiteX3" fmla="*/ 1760164 w 1760164"/>
                    <a:gd name="connsiteY3" fmla="*/ 860880 h 1713662"/>
                    <a:gd name="connsiteX4" fmla="*/ 1143306 w 1760164"/>
                    <a:gd name="connsiteY4" fmla="*/ 1517651 h 1713662"/>
                    <a:gd name="connsiteX5" fmla="*/ 359535 w 1760164"/>
                    <a:gd name="connsiteY5" fmla="*/ 1713595 h 1713662"/>
                    <a:gd name="connsiteX6" fmla="*/ 32962 w 1760164"/>
                    <a:gd name="connsiteY6" fmla="*/ 1495879 h 1713662"/>
                    <a:gd name="connsiteX7" fmla="*/ 221650 w 1760164"/>
                    <a:gd name="connsiteY7" fmla="*/ 926194 h 1713662"/>
                    <a:gd name="connsiteX0" fmla="*/ 221650 w 1760164"/>
                    <a:gd name="connsiteY0" fmla="*/ 926194 h 1713726"/>
                    <a:gd name="connsiteX1" fmla="*/ 352278 w 1760164"/>
                    <a:gd name="connsiteY1" fmla="*/ 349252 h 1713726"/>
                    <a:gd name="connsiteX2" fmla="*/ 1288450 w 1760164"/>
                    <a:gd name="connsiteY2" fmla="*/ 15422 h 1713726"/>
                    <a:gd name="connsiteX3" fmla="*/ 1760164 w 1760164"/>
                    <a:gd name="connsiteY3" fmla="*/ 860880 h 1713726"/>
                    <a:gd name="connsiteX4" fmla="*/ 1099763 w 1760164"/>
                    <a:gd name="connsiteY4" fmla="*/ 1590222 h 1713726"/>
                    <a:gd name="connsiteX5" fmla="*/ 359535 w 1760164"/>
                    <a:gd name="connsiteY5" fmla="*/ 1713595 h 1713726"/>
                    <a:gd name="connsiteX6" fmla="*/ 32962 w 1760164"/>
                    <a:gd name="connsiteY6" fmla="*/ 1495879 h 1713726"/>
                    <a:gd name="connsiteX7" fmla="*/ 221650 w 1760164"/>
                    <a:gd name="connsiteY7" fmla="*/ 926194 h 1713726"/>
                    <a:gd name="connsiteX0" fmla="*/ 222507 w 1761021"/>
                    <a:gd name="connsiteY0" fmla="*/ 944551 h 1732083"/>
                    <a:gd name="connsiteX1" fmla="*/ 411192 w 1761021"/>
                    <a:gd name="connsiteY1" fmla="*/ 229723 h 1732083"/>
                    <a:gd name="connsiteX2" fmla="*/ 1289307 w 1761021"/>
                    <a:gd name="connsiteY2" fmla="*/ 33779 h 1732083"/>
                    <a:gd name="connsiteX3" fmla="*/ 1761021 w 1761021"/>
                    <a:gd name="connsiteY3" fmla="*/ 879237 h 1732083"/>
                    <a:gd name="connsiteX4" fmla="*/ 1100620 w 1761021"/>
                    <a:gd name="connsiteY4" fmla="*/ 1608579 h 1732083"/>
                    <a:gd name="connsiteX5" fmla="*/ 360392 w 1761021"/>
                    <a:gd name="connsiteY5" fmla="*/ 1731952 h 1732083"/>
                    <a:gd name="connsiteX6" fmla="*/ 33819 w 1761021"/>
                    <a:gd name="connsiteY6" fmla="*/ 1514236 h 1732083"/>
                    <a:gd name="connsiteX7" fmla="*/ 222507 w 1761021"/>
                    <a:gd name="connsiteY7" fmla="*/ 944551 h 1732083"/>
                    <a:gd name="connsiteX0" fmla="*/ 222074 w 1760588"/>
                    <a:gd name="connsiteY0" fmla="*/ 931453 h 1718985"/>
                    <a:gd name="connsiteX1" fmla="*/ 381730 w 1760588"/>
                    <a:gd name="connsiteY1" fmla="*/ 303710 h 1718985"/>
                    <a:gd name="connsiteX2" fmla="*/ 1288874 w 1760588"/>
                    <a:gd name="connsiteY2" fmla="*/ 20681 h 1718985"/>
                    <a:gd name="connsiteX3" fmla="*/ 1760588 w 1760588"/>
                    <a:gd name="connsiteY3" fmla="*/ 866139 h 1718985"/>
                    <a:gd name="connsiteX4" fmla="*/ 1100187 w 1760588"/>
                    <a:gd name="connsiteY4" fmla="*/ 1595481 h 1718985"/>
                    <a:gd name="connsiteX5" fmla="*/ 359959 w 1760588"/>
                    <a:gd name="connsiteY5" fmla="*/ 1718854 h 1718985"/>
                    <a:gd name="connsiteX6" fmla="*/ 33386 w 1760588"/>
                    <a:gd name="connsiteY6" fmla="*/ 1501138 h 1718985"/>
                    <a:gd name="connsiteX7" fmla="*/ 222074 w 1760588"/>
                    <a:gd name="connsiteY7" fmla="*/ 931453 h 1718985"/>
                    <a:gd name="connsiteX0" fmla="*/ 222074 w 1760588"/>
                    <a:gd name="connsiteY0" fmla="*/ 931453 h 1718985"/>
                    <a:gd name="connsiteX1" fmla="*/ 381730 w 1760588"/>
                    <a:gd name="connsiteY1" fmla="*/ 303710 h 1718985"/>
                    <a:gd name="connsiteX2" fmla="*/ 1288874 w 1760588"/>
                    <a:gd name="connsiteY2" fmla="*/ 20681 h 1718985"/>
                    <a:gd name="connsiteX3" fmla="*/ 1760588 w 1760588"/>
                    <a:gd name="connsiteY3" fmla="*/ 866139 h 1718985"/>
                    <a:gd name="connsiteX4" fmla="*/ 1100187 w 1760588"/>
                    <a:gd name="connsiteY4" fmla="*/ 1595481 h 1718985"/>
                    <a:gd name="connsiteX5" fmla="*/ 359959 w 1760588"/>
                    <a:gd name="connsiteY5" fmla="*/ 1718854 h 1718985"/>
                    <a:gd name="connsiteX6" fmla="*/ 33386 w 1760588"/>
                    <a:gd name="connsiteY6" fmla="*/ 1501138 h 1718985"/>
                    <a:gd name="connsiteX7" fmla="*/ 222074 w 1760588"/>
                    <a:gd name="connsiteY7" fmla="*/ 931453 h 1718985"/>
                    <a:gd name="connsiteX0" fmla="*/ 222074 w 1760588"/>
                    <a:gd name="connsiteY0" fmla="*/ 954807 h 1742339"/>
                    <a:gd name="connsiteX1" fmla="*/ 381730 w 1760588"/>
                    <a:gd name="connsiteY1" fmla="*/ 327064 h 1742339"/>
                    <a:gd name="connsiteX2" fmla="*/ 1288874 w 1760588"/>
                    <a:gd name="connsiteY2" fmla="*/ 44035 h 1742339"/>
                    <a:gd name="connsiteX3" fmla="*/ 1760588 w 1760588"/>
                    <a:gd name="connsiteY3" fmla="*/ 889493 h 1742339"/>
                    <a:gd name="connsiteX4" fmla="*/ 1100187 w 1760588"/>
                    <a:gd name="connsiteY4" fmla="*/ 1618835 h 1742339"/>
                    <a:gd name="connsiteX5" fmla="*/ 359959 w 1760588"/>
                    <a:gd name="connsiteY5" fmla="*/ 1742208 h 1742339"/>
                    <a:gd name="connsiteX6" fmla="*/ 33386 w 1760588"/>
                    <a:gd name="connsiteY6" fmla="*/ 1524492 h 1742339"/>
                    <a:gd name="connsiteX7" fmla="*/ 222074 w 1760588"/>
                    <a:gd name="connsiteY7" fmla="*/ 954807 h 1742339"/>
                    <a:gd name="connsiteX0" fmla="*/ 248650 w 1787164"/>
                    <a:gd name="connsiteY0" fmla="*/ 954807 h 1742339"/>
                    <a:gd name="connsiteX1" fmla="*/ 408306 w 1787164"/>
                    <a:gd name="connsiteY1" fmla="*/ 327064 h 1742339"/>
                    <a:gd name="connsiteX2" fmla="*/ 1315450 w 1787164"/>
                    <a:gd name="connsiteY2" fmla="*/ 44035 h 1742339"/>
                    <a:gd name="connsiteX3" fmla="*/ 1787164 w 1787164"/>
                    <a:gd name="connsiteY3" fmla="*/ 889493 h 1742339"/>
                    <a:gd name="connsiteX4" fmla="*/ 1126763 w 1787164"/>
                    <a:gd name="connsiteY4" fmla="*/ 1618835 h 1742339"/>
                    <a:gd name="connsiteX5" fmla="*/ 386535 w 1787164"/>
                    <a:gd name="connsiteY5" fmla="*/ 1742208 h 1742339"/>
                    <a:gd name="connsiteX6" fmla="*/ 59962 w 1787164"/>
                    <a:gd name="connsiteY6" fmla="*/ 1524492 h 1742339"/>
                    <a:gd name="connsiteX7" fmla="*/ 16419 w 1787164"/>
                    <a:gd name="connsiteY7" fmla="*/ 1415637 h 1742339"/>
                    <a:gd name="connsiteX8" fmla="*/ 248650 w 1787164"/>
                    <a:gd name="connsiteY8" fmla="*/ 954807 h 1742339"/>
                    <a:gd name="connsiteX0" fmla="*/ 243588 w 1782102"/>
                    <a:gd name="connsiteY0" fmla="*/ 954807 h 1742339"/>
                    <a:gd name="connsiteX1" fmla="*/ 403244 w 1782102"/>
                    <a:gd name="connsiteY1" fmla="*/ 327064 h 1742339"/>
                    <a:gd name="connsiteX2" fmla="*/ 1310388 w 1782102"/>
                    <a:gd name="connsiteY2" fmla="*/ 44035 h 1742339"/>
                    <a:gd name="connsiteX3" fmla="*/ 1782102 w 1782102"/>
                    <a:gd name="connsiteY3" fmla="*/ 889493 h 1742339"/>
                    <a:gd name="connsiteX4" fmla="*/ 1121701 w 1782102"/>
                    <a:gd name="connsiteY4" fmla="*/ 1618835 h 1742339"/>
                    <a:gd name="connsiteX5" fmla="*/ 381473 w 1782102"/>
                    <a:gd name="connsiteY5" fmla="*/ 1742208 h 1742339"/>
                    <a:gd name="connsiteX6" fmla="*/ 54900 w 1782102"/>
                    <a:gd name="connsiteY6" fmla="*/ 1524492 h 1742339"/>
                    <a:gd name="connsiteX7" fmla="*/ 18614 w 1782102"/>
                    <a:gd name="connsiteY7" fmla="*/ 1364837 h 1742339"/>
                    <a:gd name="connsiteX8" fmla="*/ 243588 w 1782102"/>
                    <a:gd name="connsiteY8" fmla="*/ 954807 h 1742339"/>
                    <a:gd name="connsiteX0" fmla="*/ 243588 w 1782102"/>
                    <a:gd name="connsiteY0" fmla="*/ 954807 h 1742339"/>
                    <a:gd name="connsiteX1" fmla="*/ 403244 w 1782102"/>
                    <a:gd name="connsiteY1" fmla="*/ 327064 h 1742339"/>
                    <a:gd name="connsiteX2" fmla="*/ 1310388 w 1782102"/>
                    <a:gd name="connsiteY2" fmla="*/ 44035 h 1742339"/>
                    <a:gd name="connsiteX3" fmla="*/ 1782102 w 1782102"/>
                    <a:gd name="connsiteY3" fmla="*/ 889493 h 1742339"/>
                    <a:gd name="connsiteX4" fmla="*/ 1121701 w 1782102"/>
                    <a:gd name="connsiteY4" fmla="*/ 1618835 h 1742339"/>
                    <a:gd name="connsiteX5" fmla="*/ 381473 w 1782102"/>
                    <a:gd name="connsiteY5" fmla="*/ 1742208 h 1742339"/>
                    <a:gd name="connsiteX6" fmla="*/ 54900 w 1782102"/>
                    <a:gd name="connsiteY6" fmla="*/ 1524492 h 1742339"/>
                    <a:gd name="connsiteX7" fmla="*/ 18614 w 1782102"/>
                    <a:gd name="connsiteY7" fmla="*/ 1364837 h 1742339"/>
                    <a:gd name="connsiteX8" fmla="*/ 243588 w 1782102"/>
                    <a:gd name="connsiteY8" fmla="*/ 954807 h 1742339"/>
                    <a:gd name="connsiteX0" fmla="*/ 243588 w 1782102"/>
                    <a:gd name="connsiteY0" fmla="*/ 954807 h 1746900"/>
                    <a:gd name="connsiteX1" fmla="*/ 403244 w 1782102"/>
                    <a:gd name="connsiteY1" fmla="*/ 327064 h 1746900"/>
                    <a:gd name="connsiteX2" fmla="*/ 1310388 w 1782102"/>
                    <a:gd name="connsiteY2" fmla="*/ 44035 h 1746900"/>
                    <a:gd name="connsiteX3" fmla="*/ 1782102 w 1782102"/>
                    <a:gd name="connsiteY3" fmla="*/ 889493 h 1746900"/>
                    <a:gd name="connsiteX4" fmla="*/ 1121701 w 1782102"/>
                    <a:gd name="connsiteY4" fmla="*/ 1618835 h 1746900"/>
                    <a:gd name="connsiteX5" fmla="*/ 959019 w 1782102"/>
                    <a:gd name="connsiteY5" fmla="*/ 1669637 h 1746900"/>
                    <a:gd name="connsiteX6" fmla="*/ 381473 w 1782102"/>
                    <a:gd name="connsiteY6" fmla="*/ 1742208 h 1746900"/>
                    <a:gd name="connsiteX7" fmla="*/ 54900 w 1782102"/>
                    <a:gd name="connsiteY7" fmla="*/ 1524492 h 1746900"/>
                    <a:gd name="connsiteX8" fmla="*/ 18614 w 1782102"/>
                    <a:gd name="connsiteY8" fmla="*/ 1364837 h 1746900"/>
                    <a:gd name="connsiteX9" fmla="*/ 243588 w 1782102"/>
                    <a:gd name="connsiteY9" fmla="*/ 954807 h 1746900"/>
                    <a:gd name="connsiteX0" fmla="*/ 243588 w 1782102"/>
                    <a:gd name="connsiteY0" fmla="*/ 954807 h 1746900"/>
                    <a:gd name="connsiteX1" fmla="*/ 403244 w 1782102"/>
                    <a:gd name="connsiteY1" fmla="*/ 327064 h 1746900"/>
                    <a:gd name="connsiteX2" fmla="*/ 1310388 w 1782102"/>
                    <a:gd name="connsiteY2" fmla="*/ 44035 h 1746900"/>
                    <a:gd name="connsiteX3" fmla="*/ 1782102 w 1782102"/>
                    <a:gd name="connsiteY3" fmla="*/ 889493 h 1746900"/>
                    <a:gd name="connsiteX4" fmla="*/ 1490001 w 1782102"/>
                    <a:gd name="connsiteY4" fmla="*/ 1390235 h 1746900"/>
                    <a:gd name="connsiteX5" fmla="*/ 959019 w 1782102"/>
                    <a:gd name="connsiteY5" fmla="*/ 1669637 h 1746900"/>
                    <a:gd name="connsiteX6" fmla="*/ 381473 w 1782102"/>
                    <a:gd name="connsiteY6" fmla="*/ 1742208 h 1746900"/>
                    <a:gd name="connsiteX7" fmla="*/ 54900 w 1782102"/>
                    <a:gd name="connsiteY7" fmla="*/ 1524492 h 1746900"/>
                    <a:gd name="connsiteX8" fmla="*/ 18614 w 1782102"/>
                    <a:gd name="connsiteY8" fmla="*/ 1364837 h 1746900"/>
                    <a:gd name="connsiteX9" fmla="*/ 243588 w 1782102"/>
                    <a:gd name="connsiteY9" fmla="*/ 954807 h 1746900"/>
                    <a:gd name="connsiteX0" fmla="*/ 243588 w 1782102"/>
                    <a:gd name="connsiteY0" fmla="*/ 954807 h 1746900"/>
                    <a:gd name="connsiteX1" fmla="*/ 403244 w 1782102"/>
                    <a:gd name="connsiteY1" fmla="*/ 327064 h 1746900"/>
                    <a:gd name="connsiteX2" fmla="*/ 1310388 w 1782102"/>
                    <a:gd name="connsiteY2" fmla="*/ 44035 h 1746900"/>
                    <a:gd name="connsiteX3" fmla="*/ 1782102 w 1782102"/>
                    <a:gd name="connsiteY3" fmla="*/ 889493 h 1746900"/>
                    <a:gd name="connsiteX4" fmla="*/ 1490001 w 1782102"/>
                    <a:gd name="connsiteY4" fmla="*/ 1390235 h 1746900"/>
                    <a:gd name="connsiteX5" fmla="*/ 959019 w 1782102"/>
                    <a:gd name="connsiteY5" fmla="*/ 1669637 h 1746900"/>
                    <a:gd name="connsiteX6" fmla="*/ 381473 w 1782102"/>
                    <a:gd name="connsiteY6" fmla="*/ 1742208 h 1746900"/>
                    <a:gd name="connsiteX7" fmla="*/ 54900 w 1782102"/>
                    <a:gd name="connsiteY7" fmla="*/ 1524492 h 1746900"/>
                    <a:gd name="connsiteX8" fmla="*/ 18614 w 1782102"/>
                    <a:gd name="connsiteY8" fmla="*/ 1364837 h 1746900"/>
                    <a:gd name="connsiteX9" fmla="*/ 243588 w 1782102"/>
                    <a:gd name="connsiteY9" fmla="*/ 954807 h 1746900"/>
                    <a:gd name="connsiteX0" fmla="*/ 243588 w 1782102"/>
                    <a:gd name="connsiteY0" fmla="*/ 954807 h 1746900"/>
                    <a:gd name="connsiteX1" fmla="*/ 403244 w 1782102"/>
                    <a:gd name="connsiteY1" fmla="*/ 327064 h 1746900"/>
                    <a:gd name="connsiteX2" fmla="*/ 1310388 w 1782102"/>
                    <a:gd name="connsiteY2" fmla="*/ 44035 h 1746900"/>
                    <a:gd name="connsiteX3" fmla="*/ 1782102 w 1782102"/>
                    <a:gd name="connsiteY3" fmla="*/ 889493 h 1746900"/>
                    <a:gd name="connsiteX4" fmla="*/ 1490001 w 1782102"/>
                    <a:gd name="connsiteY4" fmla="*/ 1390235 h 1746900"/>
                    <a:gd name="connsiteX5" fmla="*/ 959019 w 1782102"/>
                    <a:gd name="connsiteY5" fmla="*/ 1669637 h 1746900"/>
                    <a:gd name="connsiteX6" fmla="*/ 381473 w 1782102"/>
                    <a:gd name="connsiteY6" fmla="*/ 1742208 h 1746900"/>
                    <a:gd name="connsiteX7" fmla="*/ 54900 w 1782102"/>
                    <a:gd name="connsiteY7" fmla="*/ 1524492 h 1746900"/>
                    <a:gd name="connsiteX8" fmla="*/ 18614 w 1782102"/>
                    <a:gd name="connsiteY8" fmla="*/ 1364837 h 1746900"/>
                    <a:gd name="connsiteX9" fmla="*/ 243588 w 1782102"/>
                    <a:gd name="connsiteY9" fmla="*/ 954807 h 1746900"/>
                    <a:gd name="connsiteX0" fmla="*/ 243588 w 1782102"/>
                    <a:gd name="connsiteY0" fmla="*/ 954807 h 1750583"/>
                    <a:gd name="connsiteX1" fmla="*/ 403244 w 1782102"/>
                    <a:gd name="connsiteY1" fmla="*/ 327064 h 1750583"/>
                    <a:gd name="connsiteX2" fmla="*/ 1310388 w 1782102"/>
                    <a:gd name="connsiteY2" fmla="*/ 44035 h 1750583"/>
                    <a:gd name="connsiteX3" fmla="*/ 1782102 w 1782102"/>
                    <a:gd name="connsiteY3" fmla="*/ 889493 h 1750583"/>
                    <a:gd name="connsiteX4" fmla="*/ 1490001 w 1782102"/>
                    <a:gd name="connsiteY4" fmla="*/ 1390235 h 1750583"/>
                    <a:gd name="connsiteX5" fmla="*/ 853185 w 1782102"/>
                    <a:gd name="connsiteY5" fmla="*/ 1711970 h 1750583"/>
                    <a:gd name="connsiteX6" fmla="*/ 381473 w 1782102"/>
                    <a:gd name="connsiteY6" fmla="*/ 1742208 h 1750583"/>
                    <a:gd name="connsiteX7" fmla="*/ 54900 w 1782102"/>
                    <a:gd name="connsiteY7" fmla="*/ 1524492 h 1750583"/>
                    <a:gd name="connsiteX8" fmla="*/ 18614 w 1782102"/>
                    <a:gd name="connsiteY8" fmla="*/ 1364837 h 1750583"/>
                    <a:gd name="connsiteX9" fmla="*/ 243588 w 1782102"/>
                    <a:gd name="connsiteY9" fmla="*/ 954807 h 1750583"/>
                    <a:gd name="connsiteX0" fmla="*/ 243588 w 1782102"/>
                    <a:gd name="connsiteY0" fmla="*/ 954807 h 1750583"/>
                    <a:gd name="connsiteX1" fmla="*/ 403244 w 1782102"/>
                    <a:gd name="connsiteY1" fmla="*/ 327064 h 1750583"/>
                    <a:gd name="connsiteX2" fmla="*/ 1310388 w 1782102"/>
                    <a:gd name="connsiteY2" fmla="*/ 44035 h 1750583"/>
                    <a:gd name="connsiteX3" fmla="*/ 1782102 w 1782102"/>
                    <a:gd name="connsiteY3" fmla="*/ 889493 h 1750583"/>
                    <a:gd name="connsiteX4" fmla="*/ 1341835 w 1782102"/>
                    <a:gd name="connsiteY4" fmla="*/ 1386002 h 1750583"/>
                    <a:gd name="connsiteX5" fmla="*/ 853185 w 1782102"/>
                    <a:gd name="connsiteY5" fmla="*/ 1711970 h 1750583"/>
                    <a:gd name="connsiteX6" fmla="*/ 381473 w 1782102"/>
                    <a:gd name="connsiteY6" fmla="*/ 1742208 h 1750583"/>
                    <a:gd name="connsiteX7" fmla="*/ 54900 w 1782102"/>
                    <a:gd name="connsiteY7" fmla="*/ 1524492 h 1750583"/>
                    <a:gd name="connsiteX8" fmla="*/ 18614 w 1782102"/>
                    <a:gd name="connsiteY8" fmla="*/ 1364837 h 1750583"/>
                    <a:gd name="connsiteX9" fmla="*/ 243588 w 1782102"/>
                    <a:gd name="connsiteY9" fmla="*/ 954807 h 1750583"/>
                    <a:gd name="connsiteX0" fmla="*/ 243588 w 1803269"/>
                    <a:gd name="connsiteY0" fmla="*/ 933093 h 1728869"/>
                    <a:gd name="connsiteX1" fmla="*/ 403244 w 1803269"/>
                    <a:gd name="connsiteY1" fmla="*/ 305350 h 1728869"/>
                    <a:gd name="connsiteX2" fmla="*/ 1310388 w 1803269"/>
                    <a:gd name="connsiteY2" fmla="*/ 22321 h 1728869"/>
                    <a:gd name="connsiteX3" fmla="*/ 1803269 w 1803269"/>
                    <a:gd name="connsiteY3" fmla="*/ 897412 h 1728869"/>
                    <a:gd name="connsiteX4" fmla="*/ 1341835 w 1803269"/>
                    <a:gd name="connsiteY4" fmla="*/ 1364288 h 1728869"/>
                    <a:gd name="connsiteX5" fmla="*/ 853185 w 1803269"/>
                    <a:gd name="connsiteY5" fmla="*/ 1690256 h 1728869"/>
                    <a:gd name="connsiteX6" fmla="*/ 381473 w 1803269"/>
                    <a:gd name="connsiteY6" fmla="*/ 1720494 h 1728869"/>
                    <a:gd name="connsiteX7" fmla="*/ 54900 w 1803269"/>
                    <a:gd name="connsiteY7" fmla="*/ 1502778 h 1728869"/>
                    <a:gd name="connsiteX8" fmla="*/ 18614 w 1803269"/>
                    <a:gd name="connsiteY8" fmla="*/ 1343123 h 1728869"/>
                    <a:gd name="connsiteX9" fmla="*/ 243588 w 1803269"/>
                    <a:gd name="connsiteY9" fmla="*/ 933093 h 1728869"/>
                    <a:gd name="connsiteX0" fmla="*/ 261003 w 1820684"/>
                    <a:gd name="connsiteY0" fmla="*/ 933093 h 1728869"/>
                    <a:gd name="connsiteX1" fmla="*/ 420659 w 1820684"/>
                    <a:gd name="connsiteY1" fmla="*/ 305350 h 1728869"/>
                    <a:gd name="connsiteX2" fmla="*/ 1327803 w 1820684"/>
                    <a:gd name="connsiteY2" fmla="*/ 22321 h 1728869"/>
                    <a:gd name="connsiteX3" fmla="*/ 1820684 w 1820684"/>
                    <a:gd name="connsiteY3" fmla="*/ 897412 h 1728869"/>
                    <a:gd name="connsiteX4" fmla="*/ 1359250 w 1820684"/>
                    <a:gd name="connsiteY4" fmla="*/ 1364288 h 1728869"/>
                    <a:gd name="connsiteX5" fmla="*/ 870600 w 1820684"/>
                    <a:gd name="connsiteY5" fmla="*/ 1690256 h 1728869"/>
                    <a:gd name="connsiteX6" fmla="*/ 398888 w 1820684"/>
                    <a:gd name="connsiteY6" fmla="*/ 1720494 h 1728869"/>
                    <a:gd name="connsiteX7" fmla="*/ 72315 w 1820684"/>
                    <a:gd name="connsiteY7" fmla="*/ 1502778 h 1728869"/>
                    <a:gd name="connsiteX8" fmla="*/ 12746 w 1820684"/>
                    <a:gd name="connsiteY8" fmla="*/ 1211889 h 1728869"/>
                    <a:gd name="connsiteX9" fmla="*/ 261003 w 1820684"/>
                    <a:gd name="connsiteY9" fmla="*/ 933093 h 1728869"/>
                    <a:gd name="connsiteX0" fmla="*/ 261003 w 1820684"/>
                    <a:gd name="connsiteY0" fmla="*/ 933093 h 1728869"/>
                    <a:gd name="connsiteX1" fmla="*/ 420659 w 1820684"/>
                    <a:gd name="connsiteY1" fmla="*/ 305350 h 1728869"/>
                    <a:gd name="connsiteX2" fmla="*/ 1327803 w 1820684"/>
                    <a:gd name="connsiteY2" fmla="*/ 22321 h 1728869"/>
                    <a:gd name="connsiteX3" fmla="*/ 1820684 w 1820684"/>
                    <a:gd name="connsiteY3" fmla="*/ 897412 h 1728869"/>
                    <a:gd name="connsiteX4" fmla="*/ 1359250 w 1820684"/>
                    <a:gd name="connsiteY4" fmla="*/ 1364288 h 1728869"/>
                    <a:gd name="connsiteX5" fmla="*/ 870600 w 1820684"/>
                    <a:gd name="connsiteY5" fmla="*/ 1690256 h 1728869"/>
                    <a:gd name="connsiteX6" fmla="*/ 398888 w 1820684"/>
                    <a:gd name="connsiteY6" fmla="*/ 1720494 h 1728869"/>
                    <a:gd name="connsiteX7" fmla="*/ 72315 w 1820684"/>
                    <a:gd name="connsiteY7" fmla="*/ 1502778 h 1728869"/>
                    <a:gd name="connsiteX8" fmla="*/ 12746 w 1820684"/>
                    <a:gd name="connsiteY8" fmla="*/ 1211889 h 1728869"/>
                    <a:gd name="connsiteX9" fmla="*/ 261003 w 1820684"/>
                    <a:gd name="connsiteY9" fmla="*/ 933093 h 1728869"/>
                    <a:gd name="connsiteX0" fmla="*/ 249768 w 1809449"/>
                    <a:gd name="connsiteY0" fmla="*/ 933093 h 1728869"/>
                    <a:gd name="connsiteX1" fmla="*/ 409424 w 1809449"/>
                    <a:gd name="connsiteY1" fmla="*/ 305350 h 1728869"/>
                    <a:gd name="connsiteX2" fmla="*/ 1316568 w 1809449"/>
                    <a:gd name="connsiteY2" fmla="*/ 22321 h 1728869"/>
                    <a:gd name="connsiteX3" fmla="*/ 1809449 w 1809449"/>
                    <a:gd name="connsiteY3" fmla="*/ 897412 h 1728869"/>
                    <a:gd name="connsiteX4" fmla="*/ 1348015 w 1809449"/>
                    <a:gd name="connsiteY4" fmla="*/ 1364288 h 1728869"/>
                    <a:gd name="connsiteX5" fmla="*/ 859365 w 1809449"/>
                    <a:gd name="connsiteY5" fmla="*/ 1690256 h 1728869"/>
                    <a:gd name="connsiteX6" fmla="*/ 387653 w 1809449"/>
                    <a:gd name="connsiteY6" fmla="*/ 1720494 h 1728869"/>
                    <a:gd name="connsiteX7" fmla="*/ 61080 w 1809449"/>
                    <a:gd name="connsiteY7" fmla="*/ 1502778 h 1728869"/>
                    <a:gd name="connsiteX8" fmla="*/ 1511 w 1809449"/>
                    <a:gd name="connsiteY8" fmla="*/ 1211889 h 1728869"/>
                    <a:gd name="connsiteX9" fmla="*/ 88899 w 1809449"/>
                    <a:gd name="connsiteY9" fmla="*/ 1142039 h 1728869"/>
                    <a:gd name="connsiteX10" fmla="*/ 249768 w 1809449"/>
                    <a:gd name="connsiteY10" fmla="*/ 933093 h 1728869"/>
                    <a:gd name="connsiteX0" fmla="*/ 249768 w 1809449"/>
                    <a:gd name="connsiteY0" fmla="*/ 933093 h 1728869"/>
                    <a:gd name="connsiteX1" fmla="*/ 409424 w 1809449"/>
                    <a:gd name="connsiteY1" fmla="*/ 305350 h 1728869"/>
                    <a:gd name="connsiteX2" fmla="*/ 1316568 w 1809449"/>
                    <a:gd name="connsiteY2" fmla="*/ 22321 h 1728869"/>
                    <a:gd name="connsiteX3" fmla="*/ 1809449 w 1809449"/>
                    <a:gd name="connsiteY3" fmla="*/ 897412 h 1728869"/>
                    <a:gd name="connsiteX4" fmla="*/ 1348015 w 1809449"/>
                    <a:gd name="connsiteY4" fmla="*/ 1364288 h 1728869"/>
                    <a:gd name="connsiteX5" fmla="*/ 859365 w 1809449"/>
                    <a:gd name="connsiteY5" fmla="*/ 1690256 h 1728869"/>
                    <a:gd name="connsiteX6" fmla="*/ 387653 w 1809449"/>
                    <a:gd name="connsiteY6" fmla="*/ 1720494 h 1728869"/>
                    <a:gd name="connsiteX7" fmla="*/ 61080 w 1809449"/>
                    <a:gd name="connsiteY7" fmla="*/ 1502778 h 1728869"/>
                    <a:gd name="connsiteX8" fmla="*/ 1511 w 1809449"/>
                    <a:gd name="connsiteY8" fmla="*/ 1211889 h 1728869"/>
                    <a:gd name="connsiteX9" fmla="*/ 152399 w 1809449"/>
                    <a:gd name="connsiteY9" fmla="*/ 1158973 h 1728869"/>
                    <a:gd name="connsiteX10" fmla="*/ 249768 w 1809449"/>
                    <a:gd name="connsiteY10" fmla="*/ 933093 h 1728869"/>
                    <a:gd name="connsiteX0" fmla="*/ 249768 w 1809449"/>
                    <a:gd name="connsiteY0" fmla="*/ 933093 h 1728869"/>
                    <a:gd name="connsiteX1" fmla="*/ 409424 w 1809449"/>
                    <a:gd name="connsiteY1" fmla="*/ 305350 h 1728869"/>
                    <a:gd name="connsiteX2" fmla="*/ 1316568 w 1809449"/>
                    <a:gd name="connsiteY2" fmla="*/ 22321 h 1728869"/>
                    <a:gd name="connsiteX3" fmla="*/ 1809449 w 1809449"/>
                    <a:gd name="connsiteY3" fmla="*/ 897412 h 1728869"/>
                    <a:gd name="connsiteX4" fmla="*/ 1348015 w 1809449"/>
                    <a:gd name="connsiteY4" fmla="*/ 1364288 h 1728869"/>
                    <a:gd name="connsiteX5" fmla="*/ 859365 w 1809449"/>
                    <a:gd name="connsiteY5" fmla="*/ 1690256 h 1728869"/>
                    <a:gd name="connsiteX6" fmla="*/ 387653 w 1809449"/>
                    <a:gd name="connsiteY6" fmla="*/ 1720494 h 1728869"/>
                    <a:gd name="connsiteX7" fmla="*/ 61080 w 1809449"/>
                    <a:gd name="connsiteY7" fmla="*/ 1502778 h 1728869"/>
                    <a:gd name="connsiteX8" fmla="*/ 1511 w 1809449"/>
                    <a:gd name="connsiteY8" fmla="*/ 1211889 h 1728869"/>
                    <a:gd name="connsiteX9" fmla="*/ 124883 w 1809449"/>
                    <a:gd name="connsiteY9" fmla="*/ 1131456 h 1728869"/>
                    <a:gd name="connsiteX10" fmla="*/ 249768 w 1809449"/>
                    <a:gd name="connsiteY10" fmla="*/ 933093 h 1728869"/>
                    <a:gd name="connsiteX0" fmla="*/ 250946 w 1810627"/>
                    <a:gd name="connsiteY0" fmla="*/ 933093 h 1744723"/>
                    <a:gd name="connsiteX1" fmla="*/ 410602 w 1810627"/>
                    <a:gd name="connsiteY1" fmla="*/ 305350 h 1744723"/>
                    <a:gd name="connsiteX2" fmla="*/ 1317746 w 1810627"/>
                    <a:gd name="connsiteY2" fmla="*/ 22321 h 1744723"/>
                    <a:gd name="connsiteX3" fmla="*/ 1810627 w 1810627"/>
                    <a:gd name="connsiteY3" fmla="*/ 897412 h 1744723"/>
                    <a:gd name="connsiteX4" fmla="*/ 1349193 w 1810627"/>
                    <a:gd name="connsiteY4" fmla="*/ 1364288 h 1744723"/>
                    <a:gd name="connsiteX5" fmla="*/ 860543 w 1810627"/>
                    <a:gd name="connsiteY5" fmla="*/ 1690256 h 1744723"/>
                    <a:gd name="connsiteX6" fmla="*/ 388831 w 1810627"/>
                    <a:gd name="connsiteY6" fmla="*/ 1720494 h 1744723"/>
                    <a:gd name="connsiteX7" fmla="*/ 53791 w 1810627"/>
                    <a:gd name="connsiteY7" fmla="*/ 1324978 h 1744723"/>
                    <a:gd name="connsiteX8" fmla="*/ 2689 w 1810627"/>
                    <a:gd name="connsiteY8" fmla="*/ 1211889 h 1744723"/>
                    <a:gd name="connsiteX9" fmla="*/ 126061 w 1810627"/>
                    <a:gd name="connsiteY9" fmla="*/ 1131456 h 1744723"/>
                    <a:gd name="connsiteX10" fmla="*/ 250946 w 1810627"/>
                    <a:gd name="connsiteY10" fmla="*/ 933093 h 1744723"/>
                    <a:gd name="connsiteX0" fmla="*/ 250946 w 1810627"/>
                    <a:gd name="connsiteY0" fmla="*/ 933093 h 1711247"/>
                    <a:gd name="connsiteX1" fmla="*/ 410602 w 1810627"/>
                    <a:gd name="connsiteY1" fmla="*/ 305350 h 1711247"/>
                    <a:gd name="connsiteX2" fmla="*/ 1317746 w 1810627"/>
                    <a:gd name="connsiteY2" fmla="*/ 22321 h 1711247"/>
                    <a:gd name="connsiteX3" fmla="*/ 1810627 w 1810627"/>
                    <a:gd name="connsiteY3" fmla="*/ 897412 h 1711247"/>
                    <a:gd name="connsiteX4" fmla="*/ 1349193 w 1810627"/>
                    <a:gd name="connsiteY4" fmla="*/ 1364288 h 1711247"/>
                    <a:gd name="connsiteX5" fmla="*/ 860543 w 1810627"/>
                    <a:gd name="connsiteY5" fmla="*/ 1690256 h 1711247"/>
                    <a:gd name="connsiteX6" fmla="*/ 170814 w 1810627"/>
                    <a:gd name="connsiteY6" fmla="*/ 1640060 h 1711247"/>
                    <a:gd name="connsiteX7" fmla="*/ 53791 w 1810627"/>
                    <a:gd name="connsiteY7" fmla="*/ 1324978 h 1711247"/>
                    <a:gd name="connsiteX8" fmla="*/ 2689 w 1810627"/>
                    <a:gd name="connsiteY8" fmla="*/ 1211889 h 1711247"/>
                    <a:gd name="connsiteX9" fmla="*/ 126061 w 1810627"/>
                    <a:gd name="connsiteY9" fmla="*/ 1131456 h 1711247"/>
                    <a:gd name="connsiteX10" fmla="*/ 250946 w 1810627"/>
                    <a:gd name="connsiteY10" fmla="*/ 933093 h 1711247"/>
                    <a:gd name="connsiteX0" fmla="*/ 250946 w 1810627"/>
                    <a:gd name="connsiteY0" fmla="*/ 933093 h 1702925"/>
                    <a:gd name="connsiteX1" fmla="*/ 410602 w 1810627"/>
                    <a:gd name="connsiteY1" fmla="*/ 305350 h 1702925"/>
                    <a:gd name="connsiteX2" fmla="*/ 1317746 w 1810627"/>
                    <a:gd name="connsiteY2" fmla="*/ 22321 h 1702925"/>
                    <a:gd name="connsiteX3" fmla="*/ 1810627 w 1810627"/>
                    <a:gd name="connsiteY3" fmla="*/ 897412 h 1702925"/>
                    <a:gd name="connsiteX4" fmla="*/ 1349193 w 1810627"/>
                    <a:gd name="connsiteY4" fmla="*/ 1364288 h 1702925"/>
                    <a:gd name="connsiteX5" fmla="*/ 860543 w 1810627"/>
                    <a:gd name="connsiteY5" fmla="*/ 1690256 h 1702925"/>
                    <a:gd name="connsiteX6" fmla="*/ 206797 w 1810627"/>
                    <a:gd name="connsiteY6" fmla="*/ 1606193 h 1702925"/>
                    <a:gd name="connsiteX7" fmla="*/ 53791 w 1810627"/>
                    <a:gd name="connsiteY7" fmla="*/ 1324978 h 1702925"/>
                    <a:gd name="connsiteX8" fmla="*/ 2689 w 1810627"/>
                    <a:gd name="connsiteY8" fmla="*/ 1211889 h 1702925"/>
                    <a:gd name="connsiteX9" fmla="*/ 126061 w 1810627"/>
                    <a:gd name="connsiteY9" fmla="*/ 1131456 h 1702925"/>
                    <a:gd name="connsiteX10" fmla="*/ 250946 w 1810627"/>
                    <a:gd name="connsiteY10" fmla="*/ 933093 h 1702925"/>
                    <a:gd name="connsiteX0" fmla="*/ 231297 w 1790978"/>
                    <a:gd name="connsiteY0" fmla="*/ 933093 h 1702925"/>
                    <a:gd name="connsiteX1" fmla="*/ 390953 w 1790978"/>
                    <a:gd name="connsiteY1" fmla="*/ 305350 h 1702925"/>
                    <a:gd name="connsiteX2" fmla="*/ 1298097 w 1790978"/>
                    <a:gd name="connsiteY2" fmla="*/ 22321 h 1702925"/>
                    <a:gd name="connsiteX3" fmla="*/ 1790978 w 1790978"/>
                    <a:gd name="connsiteY3" fmla="*/ 897412 h 1702925"/>
                    <a:gd name="connsiteX4" fmla="*/ 1329544 w 1790978"/>
                    <a:gd name="connsiteY4" fmla="*/ 1364288 h 1702925"/>
                    <a:gd name="connsiteX5" fmla="*/ 840894 w 1790978"/>
                    <a:gd name="connsiteY5" fmla="*/ 1690256 h 1702925"/>
                    <a:gd name="connsiteX6" fmla="*/ 187148 w 1790978"/>
                    <a:gd name="connsiteY6" fmla="*/ 1606193 h 1702925"/>
                    <a:gd name="connsiteX7" fmla="*/ 34142 w 1790978"/>
                    <a:gd name="connsiteY7" fmla="*/ 1324978 h 1702925"/>
                    <a:gd name="connsiteX8" fmla="*/ 16907 w 1790978"/>
                    <a:gd name="connsiteY8" fmla="*/ 1235173 h 1702925"/>
                    <a:gd name="connsiteX9" fmla="*/ 106412 w 1790978"/>
                    <a:gd name="connsiteY9" fmla="*/ 1131456 h 1702925"/>
                    <a:gd name="connsiteX10" fmla="*/ 231297 w 1790978"/>
                    <a:gd name="connsiteY10" fmla="*/ 933093 h 1702925"/>
                    <a:gd name="connsiteX0" fmla="*/ 231297 w 1790978"/>
                    <a:gd name="connsiteY0" fmla="*/ 933093 h 1682576"/>
                    <a:gd name="connsiteX1" fmla="*/ 390953 w 1790978"/>
                    <a:gd name="connsiteY1" fmla="*/ 305350 h 1682576"/>
                    <a:gd name="connsiteX2" fmla="*/ 1298097 w 1790978"/>
                    <a:gd name="connsiteY2" fmla="*/ 22321 h 1682576"/>
                    <a:gd name="connsiteX3" fmla="*/ 1790978 w 1790978"/>
                    <a:gd name="connsiteY3" fmla="*/ 897412 h 1682576"/>
                    <a:gd name="connsiteX4" fmla="*/ 1329544 w 1790978"/>
                    <a:gd name="connsiteY4" fmla="*/ 1364288 h 1682576"/>
                    <a:gd name="connsiteX5" fmla="*/ 694844 w 1790978"/>
                    <a:gd name="connsiteY5" fmla="*/ 1666973 h 1682576"/>
                    <a:gd name="connsiteX6" fmla="*/ 187148 w 1790978"/>
                    <a:gd name="connsiteY6" fmla="*/ 1606193 h 1682576"/>
                    <a:gd name="connsiteX7" fmla="*/ 34142 w 1790978"/>
                    <a:gd name="connsiteY7" fmla="*/ 1324978 h 1682576"/>
                    <a:gd name="connsiteX8" fmla="*/ 16907 w 1790978"/>
                    <a:gd name="connsiteY8" fmla="*/ 1235173 h 1682576"/>
                    <a:gd name="connsiteX9" fmla="*/ 106412 w 1790978"/>
                    <a:gd name="connsiteY9" fmla="*/ 1131456 h 1682576"/>
                    <a:gd name="connsiteX10" fmla="*/ 231297 w 1790978"/>
                    <a:gd name="connsiteY10" fmla="*/ 933093 h 1682576"/>
                    <a:gd name="connsiteX0" fmla="*/ 233950 w 1793631"/>
                    <a:gd name="connsiteY0" fmla="*/ 933093 h 1682576"/>
                    <a:gd name="connsiteX1" fmla="*/ 393606 w 1793631"/>
                    <a:gd name="connsiteY1" fmla="*/ 305350 h 1682576"/>
                    <a:gd name="connsiteX2" fmla="*/ 1300750 w 1793631"/>
                    <a:gd name="connsiteY2" fmla="*/ 22321 h 1682576"/>
                    <a:gd name="connsiteX3" fmla="*/ 1793631 w 1793631"/>
                    <a:gd name="connsiteY3" fmla="*/ 897412 h 1682576"/>
                    <a:gd name="connsiteX4" fmla="*/ 1332197 w 1793631"/>
                    <a:gd name="connsiteY4" fmla="*/ 1364288 h 1682576"/>
                    <a:gd name="connsiteX5" fmla="*/ 697497 w 1793631"/>
                    <a:gd name="connsiteY5" fmla="*/ 1666973 h 1682576"/>
                    <a:gd name="connsiteX6" fmla="*/ 189801 w 1793631"/>
                    <a:gd name="connsiteY6" fmla="*/ 1606193 h 1682576"/>
                    <a:gd name="connsiteX7" fmla="*/ 36795 w 1793631"/>
                    <a:gd name="connsiteY7" fmla="*/ 1324978 h 1682576"/>
                    <a:gd name="connsiteX8" fmla="*/ 13210 w 1793631"/>
                    <a:gd name="connsiteY8" fmla="*/ 1228823 h 1682576"/>
                    <a:gd name="connsiteX9" fmla="*/ 109065 w 1793631"/>
                    <a:gd name="connsiteY9" fmla="*/ 1131456 h 1682576"/>
                    <a:gd name="connsiteX10" fmla="*/ 233950 w 1793631"/>
                    <a:gd name="connsiteY10" fmla="*/ 933093 h 1682576"/>
                    <a:gd name="connsiteX0" fmla="*/ 233950 w 1793631"/>
                    <a:gd name="connsiteY0" fmla="*/ 933093 h 1682576"/>
                    <a:gd name="connsiteX1" fmla="*/ 393606 w 1793631"/>
                    <a:gd name="connsiteY1" fmla="*/ 305350 h 1682576"/>
                    <a:gd name="connsiteX2" fmla="*/ 1300750 w 1793631"/>
                    <a:gd name="connsiteY2" fmla="*/ 22321 h 1682576"/>
                    <a:gd name="connsiteX3" fmla="*/ 1793631 w 1793631"/>
                    <a:gd name="connsiteY3" fmla="*/ 897412 h 1682576"/>
                    <a:gd name="connsiteX4" fmla="*/ 1332197 w 1793631"/>
                    <a:gd name="connsiteY4" fmla="*/ 1364288 h 1682576"/>
                    <a:gd name="connsiteX5" fmla="*/ 697497 w 1793631"/>
                    <a:gd name="connsiteY5" fmla="*/ 1666973 h 1682576"/>
                    <a:gd name="connsiteX6" fmla="*/ 189801 w 1793631"/>
                    <a:gd name="connsiteY6" fmla="*/ 1606193 h 1682576"/>
                    <a:gd name="connsiteX7" fmla="*/ 36795 w 1793631"/>
                    <a:gd name="connsiteY7" fmla="*/ 1324978 h 1682576"/>
                    <a:gd name="connsiteX8" fmla="*/ 13210 w 1793631"/>
                    <a:gd name="connsiteY8" fmla="*/ 1228823 h 1682576"/>
                    <a:gd name="connsiteX9" fmla="*/ 109065 w 1793631"/>
                    <a:gd name="connsiteY9" fmla="*/ 1131456 h 1682576"/>
                    <a:gd name="connsiteX10" fmla="*/ 233950 w 1793631"/>
                    <a:gd name="connsiteY10" fmla="*/ 933093 h 1682576"/>
                    <a:gd name="connsiteX0" fmla="*/ 233950 w 1793631"/>
                    <a:gd name="connsiteY0" fmla="*/ 933093 h 1682576"/>
                    <a:gd name="connsiteX1" fmla="*/ 393606 w 1793631"/>
                    <a:gd name="connsiteY1" fmla="*/ 305350 h 1682576"/>
                    <a:gd name="connsiteX2" fmla="*/ 1300750 w 1793631"/>
                    <a:gd name="connsiteY2" fmla="*/ 22321 h 1682576"/>
                    <a:gd name="connsiteX3" fmla="*/ 1793631 w 1793631"/>
                    <a:gd name="connsiteY3" fmla="*/ 897412 h 1682576"/>
                    <a:gd name="connsiteX4" fmla="*/ 1332197 w 1793631"/>
                    <a:gd name="connsiteY4" fmla="*/ 1364288 h 1682576"/>
                    <a:gd name="connsiteX5" fmla="*/ 697497 w 1793631"/>
                    <a:gd name="connsiteY5" fmla="*/ 1666973 h 1682576"/>
                    <a:gd name="connsiteX6" fmla="*/ 189801 w 1793631"/>
                    <a:gd name="connsiteY6" fmla="*/ 1606193 h 1682576"/>
                    <a:gd name="connsiteX7" fmla="*/ 36795 w 1793631"/>
                    <a:gd name="connsiteY7" fmla="*/ 1324978 h 1682576"/>
                    <a:gd name="connsiteX8" fmla="*/ 13210 w 1793631"/>
                    <a:gd name="connsiteY8" fmla="*/ 1228823 h 1682576"/>
                    <a:gd name="connsiteX9" fmla="*/ 109065 w 1793631"/>
                    <a:gd name="connsiteY9" fmla="*/ 1131456 h 1682576"/>
                    <a:gd name="connsiteX10" fmla="*/ 233950 w 1793631"/>
                    <a:gd name="connsiteY10" fmla="*/ 933093 h 1682576"/>
                    <a:gd name="connsiteX0" fmla="*/ 239601 w 1799282"/>
                    <a:gd name="connsiteY0" fmla="*/ 933093 h 1682576"/>
                    <a:gd name="connsiteX1" fmla="*/ 399257 w 1799282"/>
                    <a:gd name="connsiteY1" fmla="*/ 305350 h 1682576"/>
                    <a:gd name="connsiteX2" fmla="*/ 1306401 w 1799282"/>
                    <a:gd name="connsiteY2" fmla="*/ 22321 h 1682576"/>
                    <a:gd name="connsiteX3" fmla="*/ 1799282 w 1799282"/>
                    <a:gd name="connsiteY3" fmla="*/ 897412 h 1682576"/>
                    <a:gd name="connsiteX4" fmla="*/ 1337848 w 1799282"/>
                    <a:gd name="connsiteY4" fmla="*/ 1364288 h 1682576"/>
                    <a:gd name="connsiteX5" fmla="*/ 703148 w 1799282"/>
                    <a:gd name="connsiteY5" fmla="*/ 1666973 h 1682576"/>
                    <a:gd name="connsiteX6" fmla="*/ 195452 w 1799282"/>
                    <a:gd name="connsiteY6" fmla="*/ 1606193 h 1682576"/>
                    <a:gd name="connsiteX7" fmla="*/ 42446 w 1799282"/>
                    <a:gd name="connsiteY7" fmla="*/ 1324978 h 1682576"/>
                    <a:gd name="connsiteX8" fmla="*/ 7749 w 1799282"/>
                    <a:gd name="connsiteY8" fmla="*/ 1211361 h 1682576"/>
                    <a:gd name="connsiteX9" fmla="*/ 114716 w 1799282"/>
                    <a:gd name="connsiteY9" fmla="*/ 1131456 h 1682576"/>
                    <a:gd name="connsiteX10" fmla="*/ 239601 w 1799282"/>
                    <a:gd name="connsiteY10" fmla="*/ 933093 h 1682576"/>
                    <a:gd name="connsiteX0" fmla="*/ 228978 w 1788659"/>
                    <a:gd name="connsiteY0" fmla="*/ 933093 h 1682576"/>
                    <a:gd name="connsiteX1" fmla="*/ 388634 w 1788659"/>
                    <a:gd name="connsiteY1" fmla="*/ 305350 h 1682576"/>
                    <a:gd name="connsiteX2" fmla="*/ 1295778 w 1788659"/>
                    <a:gd name="connsiteY2" fmla="*/ 22321 h 1682576"/>
                    <a:gd name="connsiteX3" fmla="*/ 1788659 w 1788659"/>
                    <a:gd name="connsiteY3" fmla="*/ 897412 h 1682576"/>
                    <a:gd name="connsiteX4" fmla="*/ 1327225 w 1788659"/>
                    <a:gd name="connsiteY4" fmla="*/ 1364288 h 1682576"/>
                    <a:gd name="connsiteX5" fmla="*/ 692525 w 1788659"/>
                    <a:gd name="connsiteY5" fmla="*/ 1666973 h 1682576"/>
                    <a:gd name="connsiteX6" fmla="*/ 184829 w 1788659"/>
                    <a:gd name="connsiteY6" fmla="*/ 1606193 h 1682576"/>
                    <a:gd name="connsiteX7" fmla="*/ 31823 w 1788659"/>
                    <a:gd name="connsiteY7" fmla="*/ 1324978 h 1682576"/>
                    <a:gd name="connsiteX8" fmla="*/ 20939 w 1788659"/>
                    <a:gd name="connsiteY8" fmla="*/ 1190723 h 1682576"/>
                    <a:gd name="connsiteX9" fmla="*/ 104093 w 1788659"/>
                    <a:gd name="connsiteY9" fmla="*/ 1131456 h 1682576"/>
                    <a:gd name="connsiteX10" fmla="*/ 228978 w 1788659"/>
                    <a:gd name="connsiteY10" fmla="*/ 933093 h 1682576"/>
                    <a:gd name="connsiteX0" fmla="*/ 228978 w 1788659"/>
                    <a:gd name="connsiteY0" fmla="*/ 933093 h 1682576"/>
                    <a:gd name="connsiteX1" fmla="*/ 388634 w 1788659"/>
                    <a:gd name="connsiteY1" fmla="*/ 305350 h 1682576"/>
                    <a:gd name="connsiteX2" fmla="*/ 1295778 w 1788659"/>
                    <a:gd name="connsiteY2" fmla="*/ 22321 h 1682576"/>
                    <a:gd name="connsiteX3" fmla="*/ 1788659 w 1788659"/>
                    <a:gd name="connsiteY3" fmla="*/ 897412 h 1682576"/>
                    <a:gd name="connsiteX4" fmla="*/ 1327225 w 1788659"/>
                    <a:gd name="connsiteY4" fmla="*/ 1364288 h 1682576"/>
                    <a:gd name="connsiteX5" fmla="*/ 692525 w 1788659"/>
                    <a:gd name="connsiteY5" fmla="*/ 1666973 h 1682576"/>
                    <a:gd name="connsiteX6" fmla="*/ 184829 w 1788659"/>
                    <a:gd name="connsiteY6" fmla="*/ 1606193 h 1682576"/>
                    <a:gd name="connsiteX7" fmla="*/ 31823 w 1788659"/>
                    <a:gd name="connsiteY7" fmla="*/ 1324978 h 1682576"/>
                    <a:gd name="connsiteX8" fmla="*/ 20939 w 1788659"/>
                    <a:gd name="connsiteY8" fmla="*/ 1190723 h 1682576"/>
                    <a:gd name="connsiteX9" fmla="*/ 151718 w 1788659"/>
                    <a:gd name="connsiteY9" fmla="*/ 1128281 h 1682576"/>
                    <a:gd name="connsiteX10" fmla="*/ 228978 w 1788659"/>
                    <a:gd name="connsiteY10" fmla="*/ 933093 h 1682576"/>
                    <a:gd name="connsiteX0" fmla="*/ 228978 w 1788659"/>
                    <a:gd name="connsiteY0" fmla="*/ 933093 h 1682576"/>
                    <a:gd name="connsiteX1" fmla="*/ 388634 w 1788659"/>
                    <a:gd name="connsiteY1" fmla="*/ 305350 h 1682576"/>
                    <a:gd name="connsiteX2" fmla="*/ 1295778 w 1788659"/>
                    <a:gd name="connsiteY2" fmla="*/ 22321 h 1682576"/>
                    <a:gd name="connsiteX3" fmla="*/ 1788659 w 1788659"/>
                    <a:gd name="connsiteY3" fmla="*/ 897412 h 1682576"/>
                    <a:gd name="connsiteX4" fmla="*/ 1327225 w 1788659"/>
                    <a:gd name="connsiteY4" fmla="*/ 1364288 h 1682576"/>
                    <a:gd name="connsiteX5" fmla="*/ 692525 w 1788659"/>
                    <a:gd name="connsiteY5" fmla="*/ 1666973 h 1682576"/>
                    <a:gd name="connsiteX6" fmla="*/ 184829 w 1788659"/>
                    <a:gd name="connsiteY6" fmla="*/ 1606193 h 1682576"/>
                    <a:gd name="connsiteX7" fmla="*/ 31823 w 1788659"/>
                    <a:gd name="connsiteY7" fmla="*/ 1324978 h 1682576"/>
                    <a:gd name="connsiteX8" fmla="*/ 20939 w 1788659"/>
                    <a:gd name="connsiteY8" fmla="*/ 1190723 h 1682576"/>
                    <a:gd name="connsiteX9" fmla="*/ 105680 w 1788659"/>
                    <a:gd name="connsiteY9" fmla="*/ 1110819 h 1682576"/>
                    <a:gd name="connsiteX10" fmla="*/ 228978 w 1788659"/>
                    <a:gd name="connsiteY10" fmla="*/ 933093 h 1682576"/>
                    <a:gd name="connsiteX0" fmla="*/ 269174 w 1828855"/>
                    <a:gd name="connsiteY0" fmla="*/ 933093 h 1682576"/>
                    <a:gd name="connsiteX1" fmla="*/ 428830 w 1828855"/>
                    <a:gd name="connsiteY1" fmla="*/ 305350 h 1682576"/>
                    <a:gd name="connsiteX2" fmla="*/ 1335974 w 1828855"/>
                    <a:gd name="connsiteY2" fmla="*/ 22321 h 1682576"/>
                    <a:gd name="connsiteX3" fmla="*/ 1828855 w 1828855"/>
                    <a:gd name="connsiteY3" fmla="*/ 897412 h 1682576"/>
                    <a:gd name="connsiteX4" fmla="*/ 1367421 w 1828855"/>
                    <a:gd name="connsiteY4" fmla="*/ 1364288 h 1682576"/>
                    <a:gd name="connsiteX5" fmla="*/ 732721 w 1828855"/>
                    <a:gd name="connsiteY5" fmla="*/ 1666973 h 1682576"/>
                    <a:gd name="connsiteX6" fmla="*/ 225025 w 1828855"/>
                    <a:gd name="connsiteY6" fmla="*/ 1606193 h 1682576"/>
                    <a:gd name="connsiteX7" fmla="*/ 72019 w 1828855"/>
                    <a:gd name="connsiteY7" fmla="*/ 1324978 h 1682576"/>
                    <a:gd name="connsiteX8" fmla="*/ 810 w 1828855"/>
                    <a:gd name="connsiteY8" fmla="*/ 1224060 h 1682576"/>
                    <a:gd name="connsiteX9" fmla="*/ 145876 w 1828855"/>
                    <a:gd name="connsiteY9" fmla="*/ 1110819 h 1682576"/>
                    <a:gd name="connsiteX10" fmla="*/ 269174 w 1828855"/>
                    <a:gd name="connsiteY10" fmla="*/ 933093 h 1682576"/>
                    <a:gd name="connsiteX0" fmla="*/ 282463 w 1842144"/>
                    <a:gd name="connsiteY0" fmla="*/ 933093 h 1682789"/>
                    <a:gd name="connsiteX1" fmla="*/ 442119 w 1842144"/>
                    <a:gd name="connsiteY1" fmla="*/ 305350 h 1682789"/>
                    <a:gd name="connsiteX2" fmla="*/ 1349263 w 1842144"/>
                    <a:gd name="connsiteY2" fmla="*/ 22321 h 1682789"/>
                    <a:gd name="connsiteX3" fmla="*/ 1842144 w 1842144"/>
                    <a:gd name="connsiteY3" fmla="*/ 897412 h 1682789"/>
                    <a:gd name="connsiteX4" fmla="*/ 1380710 w 1842144"/>
                    <a:gd name="connsiteY4" fmla="*/ 1364288 h 1682789"/>
                    <a:gd name="connsiteX5" fmla="*/ 746010 w 1842144"/>
                    <a:gd name="connsiteY5" fmla="*/ 1666973 h 1682789"/>
                    <a:gd name="connsiteX6" fmla="*/ 238314 w 1842144"/>
                    <a:gd name="connsiteY6" fmla="*/ 1606193 h 1682789"/>
                    <a:gd name="connsiteX7" fmla="*/ 36096 w 1842144"/>
                    <a:gd name="connsiteY7" fmla="*/ 1317041 h 1682789"/>
                    <a:gd name="connsiteX8" fmla="*/ 14099 w 1842144"/>
                    <a:gd name="connsiteY8" fmla="*/ 1224060 h 1682789"/>
                    <a:gd name="connsiteX9" fmla="*/ 159165 w 1842144"/>
                    <a:gd name="connsiteY9" fmla="*/ 1110819 h 1682789"/>
                    <a:gd name="connsiteX10" fmla="*/ 282463 w 1842144"/>
                    <a:gd name="connsiteY10" fmla="*/ 933093 h 1682789"/>
                    <a:gd name="connsiteX0" fmla="*/ 272258 w 1831939"/>
                    <a:gd name="connsiteY0" fmla="*/ 933093 h 1682367"/>
                    <a:gd name="connsiteX1" fmla="*/ 431914 w 1831939"/>
                    <a:gd name="connsiteY1" fmla="*/ 305350 h 1682367"/>
                    <a:gd name="connsiteX2" fmla="*/ 1339058 w 1831939"/>
                    <a:gd name="connsiteY2" fmla="*/ 22321 h 1682367"/>
                    <a:gd name="connsiteX3" fmla="*/ 1831939 w 1831939"/>
                    <a:gd name="connsiteY3" fmla="*/ 897412 h 1682367"/>
                    <a:gd name="connsiteX4" fmla="*/ 1370505 w 1831939"/>
                    <a:gd name="connsiteY4" fmla="*/ 1364288 h 1682367"/>
                    <a:gd name="connsiteX5" fmla="*/ 735805 w 1831939"/>
                    <a:gd name="connsiteY5" fmla="*/ 1666973 h 1682367"/>
                    <a:gd name="connsiteX6" fmla="*/ 228109 w 1831939"/>
                    <a:gd name="connsiteY6" fmla="*/ 1606193 h 1682367"/>
                    <a:gd name="connsiteX7" fmla="*/ 49703 w 1831939"/>
                    <a:gd name="connsiteY7" fmla="*/ 1332916 h 1682367"/>
                    <a:gd name="connsiteX8" fmla="*/ 3894 w 1831939"/>
                    <a:gd name="connsiteY8" fmla="*/ 1224060 h 1682367"/>
                    <a:gd name="connsiteX9" fmla="*/ 148960 w 1831939"/>
                    <a:gd name="connsiteY9" fmla="*/ 1110819 h 1682367"/>
                    <a:gd name="connsiteX10" fmla="*/ 272258 w 1831939"/>
                    <a:gd name="connsiteY10" fmla="*/ 933093 h 1682367"/>
                    <a:gd name="connsiteX0" fmla="*/ 260074 w 1819755"/>
                    <a:gd name="connsiteY0" fmla="*/ 933093 h 1682367"/>
                    <a:gd name="connsiteX1" fmla="*/ 419730 w 1819755"/>
                    <a:gd name="connsiteY1" fmla="*/ 305350 h 1682367"/>
                    <a:gd name="connsiteX2" fmla="*/ 1326874 w 1819755"/>
                    <a:gd name="connsiteY2" fmla="*/ 22321 h 1682367"/>
                    <a:gd name="connsiteX3" fmla="*/ 1819755 w 1819755"/>
                    <a:gd name="connsiteY3" fmla="*/ 897412 h 1682367"/>
                    <a:gd name="connsiteX4" fmla="*/ 1358321 w 1819755"/>
                    <a:gd name="connsiteY4" fmla="*/ 1364288 h 1682367"/>
                    <a:gd name="connsiteX5" fmla="*/ 723621 w 1819755"/>
                    <a:gd name="connsiteY5" fmla="*/ 1666973 h 1682367"/>
                    <a:gd name="connsiteX6" fmla="*/ 215925 w 1819755"/>
                    <a:gd name="connsiteY6" fmla="*/ 1606193 h 1682367"/>
                    <a:gd name="connsiteX7" fmla="*/ 37519 w 1819755"/>
                    <a:gd name="connsiteY7" fmla="*/ 1332916 h 1682367"/>
                    <a:gd name="connsiteX8" fmla="*/ 12347 w 1819755"/>
                    <a:gd name="connsiteY8" fmla="*/ 1216123 h 1682367"/>
                    <a:gd name="connsiteX9" fmla="*/ 136776 w 1819755"/>
                    <a:gd name="connsiteY9" fmla="*/ 1110819 h 1682367"/>
                    <a:gd name="connsiteX10" fmla="*/ 260074 w 1819755"/>
                    <a:gd name="connsiteY10" fmla="*/ 933093 h 1682367"/>
                    <a:gd name="connsiteX0" fmla="*/ 258425 w 1818106"/>
                    <a:gd name="connsiteY0" fmla="*/ 933093 h 1682660"/>
                    <a:gd name="connsiteX1" fmla="*/ 418081 w 1818106"/>
                    <a:gd name="connsiteY1" fmla="*/ 305350 h 1682660"/>
                    <a:gd name="connsiteX2" fmla="*/ 1325225 w 1818106"/>
                    <a:gd name="connsiteY2" fmla="*/ 22321 h 1682660"/>
                    <a:gd name="connsiteX3" fmla="*/ 1818106 w 1818106"/>
                    <a:gd name="connsiteY3" fmla="*/ 897412 h 1682660"/>
                    <a:gd name="connsiteX4" fmla="*/ 1356672 w 1818106"/>
                    <a:gd name="connsiteY4" fmla="*/ 1364288 h 1682660"/>
                    <a:gd name="connsiteX5" fmla="*/ 721972 w 1818106"/>
                    <a:gd name="connsiteY5" fmla="*/ 1666973 h 1682660"/>
                    <a:gd name="connsiteX6" fmla="*/ 214276 w 1818106"/>
                    <a:gd name="connsiteY6" fmla="*/ 1606193 h 1682660"/>
                    <a:gd name="connsiteX7" fmla="*/ 39045 w 1818106"/>
                    <a:gd name="connsiteY7" fmla="*/ 1321803 h 1682660"/>
                    <a:gd name="connsiteX8" fmla="*/ 10698 w 1818106"/>
                    <a:gd name="connsiteY8" fmla="*/ 1216123 h 1682660"/>
                    <a:gd name="connsiteX9" fmla="*/ 135127 w 1818106"/>
                    <a:gd name="connsiteY9" fmla="*/ 1110819 h 1682660"/>
                    <a:gd name="connsiteX10" fmla="*/ 258425 w 1818106"/>
                    <a:gd name="connsiteY10" fmla="*/ 933093 h 1682660"/>
                    <a:gd name="connsiteX0" fmla="*/ 282271 w 1841952"/>
                    <a:gd name="connsiteY0" fmla="*/ 933093 h 1682875"/>
                    <a:gd name="connsiteX1" fmla="*/ 441927 w 1841952"/>
                    <a:gd name="connsiteY1" fmla="*/ 305350 h 1682875"/>
                    <a:gd name="connsiteX2" fmla="*/ 1349071 w 1841952"/>
                    <a:gd name="connsiteY2" fmla="*/ 22321 h 1682875"/>
                    <a:gd name="connsiteX3" fmla="*/ 1841952 w 1841952"/>
                    <a:gd name="connsiteY3" fmla="*/ 897412 h 1682875"/>
                    <a:gd name="connsiteX4" fmla="*/ 1380518 w 1841952"/>
                    <a:gd name="connsiteY4" fmla="*/ 1364288 h 1682875"/>
                    <a:gd name="connsiteX5" fmla="*/ 745818 w 1841952"/>
                    <a:gd name="connsiteY5" fmla="*/ 1666973 h 1682875"/>
                    <a:gd name="connsiteX6" fmla="*/ 238122 w 1841952"/>
                    <a:gd name="connsiteY6" fmla="*/ 1606193 h 1682875"/>
                    <a:gd name="connsiteX7" fmla="*/ 26379 w 1841952"/>
                    <a:gd name="connsiteY7" fmla="*/ 1313866 h 1682875"/>
                    <a:gd name="connsiteX8" fmla="*/ 34544 w 1841952"/>
                    <a:gd name="connsiteY8" fmla="*/ 1216123 h 1682875"/>
                    <a:gd name="connsiteX9" fmla="*/ 158973 w 1841952"/>
                    <a:gd name="connsiteY9" fmla="*/ 1110819 h 1682875"/>
                    <a:gd name="connsiteX10" fmla="*/ 282271 w 1841952"/>
                    <a:gd name="connsiteY10" fmla="*/ 933093 h 1682875"/>
                    <a:gd name="connsiteX0" fmla="*/ 282271 w 1841952"/>
                    <a:gd name="connsiteY0" fmla="*/ 933093 h 1682875"/>
                    <a:gd name="connsiteX1" fmla="*/ 441927 w 1841952"/>
                    <a:gd name="connsiteY1" fmla="*/ 305350 h 1682875"/>
                    <a:gd name="connsiteX2" fmla="*/ 1349071 w 1841952"/>
                    <a:gd name="connsiteY2" fmla="*/ 22321 h 1682875"/>
                    <a:gd name="connsiteX3" fmla="*/ 1841952 w 1841952"/>
                    <a:gd name="connsiteY3" fmla="*/ 897412 h 1682875"/>
                    <a:gd name="connsiteX4" fmla="*/ 1380518 w 1841952"/>
                    <a:gd name="connsiteY4" fmla="*/ 1364288 h 1682875"/>
                    <a:gd name="connsiteX5" fmla="*/ 745818 w 1841952"/>
                    <a:gd name="connsiteY5" fmla="*/ 1666973 h 1682875"/>
                    <a:gd name="connsiteX6" fmla="*/ 238122 w 1841952"/>
                    <a:gd name="connsiteY6" fmla="*/ 1606193 h 1682875"/>
                    <a:gd name="connsiteX7" fmla="*/ 26379 w 1841952"/>
                    <a:gd name="connsiteY7" fmla="*/ 1313866 h 1682875"/>
                    <a:gd name="connsiteX8" fmla="*/ 34544 w 1841952"/>
                    <a:gd name="connsiteY8" fmla="*/ 1216123 h 1682875"/>
                    <a:gd name="connsiteX9" fmla="*/ 158973 w 1841952"/>
                    <a:gd name="connsiteY9" fmla="*/ 1110819 h 1682875"/>
                    <a:gd name="connsiteX10" fmla="*/ 282271 w 1841952"/>
                    <a:gd name="connsiteY10" fmla="*/ 933093 h 1682875"/>
                    <a:gd name="connsiteX0" fmla="*/ 282271 w 1841952"/>
                    <a:gd name="connsiteY0" fmla="*/ 933093 h 1692117"/>
                    <a:gd name="connsiteX1" fmla="*/ 441927 w 1841952"/>
                    <a:gd name="connsiteY1" fmla="*/ 305350 h 1692117"/>
                    <a:gd name="connsiteX2" fmla="*/ 1349071 w 1841952"/>
                    <a:gd name="connsiteY2" fmla="*/ 22321 h 1692117"/>
                    <a:gd name="connsiteX3" fmla="*/ 1841952 w 1841952"/>
                    <a:gd name="connsiteY3" fmla="*/ 897412 h 1692117"/>
                    <a:gd name="connsiteX4" fmla="*/ 1380518 w 1841952"/>
                    <a:gd name="connsiteY4" fmla="*/ 1364288 h 1692117"/>
                    <a:gd name="connsiteX5" fmla="*/ 745818 w 1841952"/>
                    <a:gd name="connsiteY5" fmla="*/ 1666973 h 1692117"/>
                    <a:gd name="connsiteX6" fmla="*/ 334960 w 1841952"/>
                    <a:gd name="connsiteY6" fmla="*/ 1634768 h 1692117"/>
                    <a:gd name="connsiteX7" fmla="*/ 26379 w 1841952"/>
                    <a:gd name="connsiteY7" fmla="*/ 1313866 h 1692117"/>
                    <a:gd name="connsiteX8" fmla="*/ 34544 w 1841952"/>
                    <a:gd name="connsiteY8" fmla="*/ 1216123 h 1692117"/>
                    <a:gd name="connsiteX9" fmla="*/ 158973 w 1841952"/>
                    <a:gd name="connsiteY9" fmla="*/ 1110819 h 1692117"/>
                    <a:gd name="connsiteX10" fmla="*/ 282271 w 1841952"/>
                    <a:gd name="connsiteY10" fmla="*/ 933093 h 1692117"/>
                    <a:gd name="connsiteX0" fmla="*/ 282271 w 1841952"/>
                    <a:gd name="connsiteY0" fmla="*/ 933093 h 1665029"/>
                    <a:gd name="connsiteX1" fmla="*/ 441927 w 1841952"/>
                    <a:gd name="connsiteY1" fmla="*/ 305350 h 1665029"/>
                    <a:gd name="connsiteX2" fmla="*/ 1349071 w 1841952"/>
                    <a:gd name="connsiteY2" fmla="*/ 22321 h 1665029"/>
                    <a:gd name="connsiteX3" fmla="*/ 1841952 w 1841952"/>
                    <a:gd name="connsiteY3" fmla="*/ 897412 h 1665029"/>
                    <a:gd name="connsiteX4" fmla="*/ 1380518 w 1841952"/>
                    <a:gd name="connsiteY4" fmla="*/ 1364288 h 1665029"/>
                    <a:gd name="connsiteX5" fmla="*/ 809318 w 1841952"/>
                    <a:gd name="connsiteY5" fmla="*/ 1620935 h 1665029"/>
                    <a:gd name="connsiteX6" fmla="*/ 334960 w 1841952"/>
                    <a:gd name="connsiteY6" fmla="*/ 1634768 h 1665029"/>
                    <a:gd name="connsiteX7" fmla="*/ 26379 w 1841952"/>
                    <a:gd name="connsiteY7" fmla="*/ 1313866 h 1665029"/>
                    <a:gd name="connsiteX8" fmla="*/ 34544 w 1841952"/>
                    <a:gd name="connsiteY8" fmla="*/ 1216123 h 1665029"/>
                    <a:gd name="connsiteX9" fmla="*/ 158973 w 1841952"/>
                    <a:gd name="connsiteY9" fmla="*/ 1110819 h 1665029"/>
                    <a:gd name="connsiteX10" fmla="*/ 282271 w 1841952"/>
                    <a:gd name="connsiteY10" fmla="*/ 933093 h 1665029"/>
                    <a:gd name="connsiteX0" fmla="*/ 281535 w 1841216"/>
                    <a:gd name="connsiteY0" fmla="*/ 933093 h 1665029"/>
                    <a:gd name="connsiteX1" fmla="*/ 441191 w 1841216"/>
                    <a:gd name="connsiteY1" fmla="*/ 305350 h 1665029"/>
                    <a:gd name="connsiteX2" fmla="*/ 1348335 w 1841216"/>
                    <a:gd name="connsiteY2" fmla="*/ 22321 h 1665029"/>
                    <a:gd name="connsiteX3" fmla="*/ 1841216 w 1841216"/>
                    <a:gd name="connsiteY3" fmla="*/ 897412 h 1665029"/>
                    <a:gd name="connsiteX4" fmla="*/ 1379782 w 1841216"/>
                    <a:gd name="connsiteY4" fmla="*/ 1364288 h 1665029"/>
                    <a:gd name="connsiteX5" fmla="*/ 808582 w 1841216"/>
                    <a:gd name="connsiteY5" fmla="*/ 1620935 h 1665029"/>
                    <a:gd name="connsiteX6" fmla="*/ 334224 w 1841216"/>
                    <a:gd name="connsiteY6" fmla="*/ 1634768 h 1665029"/>
                    <a:gd name="connsiteX7" fmla="*/ 25643 w 1841216"/>
                    <a:gd name="connsiteY7" fmla="*/ 1313866 h 1665029"/>
                    <a:gd name="connsiteX8" fmla="*/ 36983 w 1841216"/>
                    <a:gd name="connsiteY8" fmla="*/ 1192311 h 1665029"/>
                    <a:gd name="connsiteX9" fmla="*/ 158237 w 1841216"/>
                    <a:gd name="connsiteY9" fmla="*/ 1110819 h 1665029"/>
                    <a:gd name="connsiteX10" fmla="*/ 281535 w 1841216"/>
                    <a:gd name="connsiteY10" fmla="*/ 933093 h 1665029"/>
                    <a:gd name="connsiteX0" fmla="*/ 281535 w 1841216"/>
                    <a:gd name="connsiteY0" fmla="*/ 933093 h 1666271"/>
                    <a:gd name="connsiteX1" fmla="*/ 441191 w 1841216"/>
                    <a:gd name="connsiteY1" fmla="*/ 305350 h 1666271"/>
                    <a:gd name="connsiteX2" fmla="*/ 1348335 w 1841216"/>
                    <a:gd name="connsiteY2" fmla="*/ 22321 h 1666271"/>
                    <a:gd name="connsiteX3" fmla="*/ 1841216 w 1841216"/>
                    <a:gd name="connsiteY3" fmla="*/ 897412 h 1666271"/>
                    <a:gd name="connsiteX4" fmla="*/ 1379782 w 1841216"/>
                    <a:gd name="connsiteY4" fmla="*/ 1364288 h 1666271"/>
                    <a:gd name="connsiteX5" fmla="*/ 808582 w 1841216"/>
                    <a:gd name="connsiteY5" fmla="*/ 1620935 h 1666271"/>
                    <a:gd name="connsiteX6" fmla="*/ 334224 w 1841216"/>
                    <a:gd name="connsiteY6" fmla="*/ 1634768 h 1666271"/>
                    <a:gd name="connsiteX7" fmla="*/ 25643 w 1841216"/>
                    <a:gd name="connsiteY7" fmla="*/ 1296404 h 1666271"/>
                    <a:gd name="connsiteX8" fmla="*/ 36983 w 1841216"/>
                    <a:gd name="connsiteY8" fmla="*/ 1192311 h 1666271"/>
                    <a:gd name="connsiteX9" fmla="*/ 158237 w 1841216"/>
                    <a:gd name="connsiteY9" fmla="*/ 1110819 h 1666271"/>
                    <a:gd name="connsiteX10" fmla="*/ 281535 w 1841216"/>
                    <a:gd name="connsiteY10" fmla="*/ 933093 h 1666271"/>
                    <a:gd name="connsiteX0" fmla="*/ 281535 w 1841216"/>
                    <a:gd name="connsiteY0" fmla="*/ 933093 h 1666271"/>
                    <a:gd name="connsiteX1" fmla="*/ 441191 w 1841216"/>
                    <a:gd name="connsiteY1" fmla="*/ 305350 h 1666271"/>
                    <a:gd name="connsiteX2" fmla="*/ 1348335 w 1841216"/>
                    <a:gd name="connsiteY2" fmla="*/ 22321 h 1666271"/>
                    <a:gd name="connsiteX3" fmla="*/ 1841216 w 1841216"/>
                    <a:gd name="connsiteY3" fmla="*/ 897412 h 1666271"/>
                    <a:gd name="connsiteX4" fmla="*/ 1379782 w 1841216"/>
                    <a:gd name="connsiteY4" fmla="*/ 1364288 h 1666271"/>
                    <a:gd name="connsiteX5" fmla="*/ 808582 w 1841216"/>
                    <a:gd name="connsiteY5" fmla="*/ 1620935 h 1666271"/>
                    <a:gd name="connsiteX6" fmla="*/ 334224 w 1841216"/>
                    <a:gd name="connsiteY6" fmla="*/ 1634768 h 1666271"/>
                    <a:gd name="connsiteX7" fmla="*/ 25643 w 1841216"/>
                    <a:gd name="connsiteY7" fmla="*/ 1296404 h 1666271"/>
                    <a:gd name="connsiteX8" fmla="*/ 36983 w 1841216"/>
                    <a:gd name="connsiteY8" fmla="*/ 1192311 h 1666271"/>
                    <a:gd name="connsiteX9" fmla="*/ 158237 w 1841216"/>
                    <a:gd name="connsiteY9" fmla="*/ 1110819 h 1666271"/>
                    <a:gd name="connsiteX10" fmla="*/ 281535 w 1841216"/>
                    <a:gd name="connsiteY10" fmla="*/ 933093 h 1666271"/>
                    <a:gd name="connsiteX0" fmla="*/ 281535 w 1841216"/>
                    <a:gd name="connsiteY0" fmla="*/ 933093 h 1666271"/>
                    <a:gd name="connsiteX1" fmla="*/ 441191 w 1841216"/>
                    <a:gd name="connsiteY1" fmla="*/ 305350 h 1666271"/>
                    <a:gd name="connsiteX2" fmla="*/ 1348335 w 1841216"/>
                    <a:gd name="connsiteY2" fmla="*/ 22321 h 1666271"/>
                    <a:gd name="connsiteX3" fmla="*/ 1841216 w 1841216"/>
                    <a:gd name="connsiteY3" fmla="*/ 897412 h 1666271"/>
                    <a:gd name="connsiteX4" fmla="*/ 1379782 w 1841216"/>
                    <a:gd name="connsiteY4" fmla="*/ 1364288 h 1666271"/>
                    <a:gd name="connsiteX5" fmla="*/ 808582 w 1841216"/>
                    <a:gd name="connsiteY5" fmla="*/ 1620935 h 1666271"/>
                    <a:gd name="connsiteX6" fmla="*/ 334224 w 1841216"/>
                    <a:gd name="connsiteY6" fmla="*/ 1634768 h 1666271"/>
                    <a:gd name="connsiteX7" fmla="*/ 25643 w 1841216"/>
                    <a:gd name="connsiteY7" fmla="*/ 1296404 h 1666271"/>
                    <a:gd name="connsiteX8" fmla="*/ 36983 w 1841216"/>
                    <a:gd name="connsiteY8" fmla="*/ 1192311 h 1666271"/>
                    <a:gd name="connsiteX9" fmla="*/ 158237 w 1841216"/>
                    <a:gd name="connsiteY9" fmla="*/ 1110819 h 1666271"/>
                    <a:gd name="connsiteX10" fmla="*/ 281535 w 1841216"/>
                    <a:gd name="connsiteY10" fmla="*/ 933093 h 1666271"/>
                    <a:gd name="connsiteX0" fmla="*/ 281897 w 1841578"/>
                    <a:gd name="connsiteY0" fmla="*/ 933093 h 1666271"/>
                    <a:gd name="connsiteX1" fmla="*/ 441553 w 1841578"/>
                    <a:gd name="connsiteY1" fmla="*/ 305350 h 1666271"/>
                    <a:gd name="connsiteX2" fmla="*/ 1348697 w 1841578"/>
                    <a:gd name="connsiteY2" fmla="*/ 22321 h 1666271"/>
                    <a:gd name="connsiteX3" fmla="*/ 1841578 w 1841578"/>
                    <a:gd name="connsiteY3" fmla="*/ 897412 h 1666271"/>
                    <a:gd name="connsiteX4" fmla="*/ 1380144 w 1841578"/>
                    <a:gd name="connsiteY4" fmla="*/ 1364288 h 1666271"/>
                    <a:gd name="connsiteX5" fmla="*/ 808944 w 1841578"/>
                    <a:gd name="connsiteY5" fmla="*/ 1620935 h 1666271"/>
                    <a:gd name="connsiteX6" fmla="*/ 334586 w 1841578"/>
                    <a:gd name="connsiteY6" fmla="*/ 1634768 h 1666271"/>
                    <a:gd name="connsiteX7" fmla="*/ 26005 w 1841578"/>
                    <a:gd name="connsiteY7" fmla="*/ 1296404 h 1666271"/>
                    <a:gd name="connsiteX8" fmla="*/ 35758 w 1841578"/>
                    <a:gd name="connsiteY8" fmla="*/ 1190723 h 1666271"/>
                    <a:gd name="connsiteX9" fmla="*/ 158599 w 1841578"/>
                    <a:gd name="connsiteY9" fmla="*/ 1110819 h 1666271"/>
                    <a:gd name="connsiteX10" fmla="*/ 281897 w 1841578"/>
                    <a:gd name="connsiteY10" fmla="*/ 933093 h 1666271"/>
                    <a:gd name="connsiteX0" fmla="*/ 272506 w 1832187"/>
                    <a:gd name="connsiteY0" fmla="*/ 933093 h 1666950"/>
                    <a:gd name="connsiteX1" fmla="*/ 432162 w 1832187"/>
                    <a:gd name="connsiteY1" fmla="*/ 305350 h 1666950"/>
                    <a:gd name="connsiteX2" fmla="*/ 1339306 w 1832187"/>
                    <a:gd name="connsiteY2" fmla="*/ 22321 h 1666950"/>
                    <a:gd name="connsiteX3" fmla="*/ 1832187 w 1832187"/>
                    <a:gd name="connsiteY3" fmla="*/ 897412 h 1666950"/>
                    <a:gd name="connsiteX4" fmla="*/ 1370753 w 1832187"/>
                    <a:gd name="connsiteY4" fmla="*/ 1364288 h 1666950"/>
                    <a:gd name="connsiteX5" fmla="*/ 799553 w 1832187"/>
                    <a:gd name="connsiteY5" fmla="*/ 1620935 h 1666950"/>
                    <a:gd name="connsiteX6" fmla="*/ 325195 w 1832187"/>
                    <a:gd name="connsiteY6" fmla="*/ 1634768 h 1666950"/>
                    <a:gd name="connsiteX7" fmla="*/ 29314 w 1832187"/>
                    <a:gd name="connsiteY7" fmla="*/ 1286879 h 1666950"/>
                    <a:gd name="connsiteX8" fmla="*/ 26367 w 1832187"/>
                    <a:gd name="connsiteY8" fmla="*/ 1190723 h 1666950"/>
                    <a:gd name="connsiteX9" fmla="*/ 149208 w 1832187"/>
                    <a:gd name="connsiteY9" fmla="*/ 1110819 h 1666950"/>
                    <a:gd name="connsiteX10" fmla="*/ 272506 w 1832187"/>
                    <a:gd name="connsiteY10" fmla="*/ 933093 h 1666950"/>
                    <a:gd name="connsiteX0" fmla="*/ 279479 w 1839160"/>
                    <a:gd name="connsiteY0" fmla="*/ 933093 h 1665142"/>
                    <a:gd name="connsiteX1" fmla="*/ 439135 w 1839160"/>
                    <a:gd name="connsiteY1" fmla="*/ 305350 h 1665142"/>
                    <a:gd name="connsiteX2" fmla="*/ 1346279 w 1839160"/>
                    <a:gd name="connsiteY2" fmla="*/ 22321 h 1665142"/>
                    <a:gd name="connsiteX3" fmla="*/ 1839160 w 1839160"/>
                    <a:gd name="connsiteY3" fmla="*/ 897412 h 1665142"/>
                    <a:gd name="connsiteX4" fmla="*/ 1377726 w 1839160"/>
                    <a:gd name="connsiteY4" fmla="*/ 1364288 h 1665142"/>
                    <a:gd name="connsiteX5" fmla="*/ 806526 w 1839160"/>
                    <a:gd name="connsiteY5" fmla="*/ 1620935 h 1665142"/>
                    <a:gd name="connsiteX6" fmla="*/ 332168 w 1839160"/>
                    <a:gd name="connsiteY6" fmla="*/ 1634768 h 1665142"/>
                    <a:gd name="connsiteX7" fmla="*/ 26762 w 1839160"/>
                    <a:gd name="connsiteY7" fmla="*/ 1312279 h 1665142"/>
                    <a:gd name="connsiteX8" fmla="*/ 33340 w 1839160"/>
                    <a:gd name="connsiteY8" fmla="*/ 1190723 h 1665142"/>
                    <a:gd name="connsiteX9" fmla="*/ 156181 w 1839160"/>
                    <a:gd name="connsiteY9" fmla="*/ 1110819 h 1665142"/>
                    <a:gd name="connsiteX10" fmla="*/ 279479 w 1839160"/>
                    <a:gd name="connsiteY10" fmla="*/ 933093 h 1665142"/>
                    <a:gd name="connsiteX0" fmla="*/ 279479 w 1839160"/>
                    <a:gd name="connsiteY0" fmla="*/ 933093 h 1665142"/>
                    <a:gd name="connsiteX1" fmla="*/ 439135 w 1839160"/>
                    <a:gd name="connsiteY1" fmla="*/ 305350 h 1665142"/>
                    <a:gd name="connsiteX2" fmla="*/ 1346279 w 1839160"/>
                    <a:gd name="connsiteY2" fmla="*/ 22321 h 1665142"/>
                    <a:gd name="connsiteX3" fmla="*/ 1839160 w 1839160"/>
                    <a:gd name="connsiteY3" fmla="*/ 897412 h 1665142"/>
                    <a:gd name="connsiteX4" fmla="*/ 1377726 w 1839160"/>
                    <a:gd name="connsiteY4" fmla="*/ 1364288 h 1665142"/>
                    <a:gd name="connsiteX5" fmla="*/ 806526 w 1839160"/>
                    <a:gd name="connsiteY5" fmla="*/ 1620935 h 1665142"/>
                    <a:gd name="connsiteX6" fmla="*/ 332168 w 1839160"/>
                    <a:gd name="connsiteY6" fmla="*/ 1634768 h 1665142"/>
                    <a:gd name="connsiteX7" fmla="*/ 26762 w 1839160"/>
                    <a:gd name="connsiteY7" fmla="*/ 1312279 h 1665142"/>
                    <a:gd name="connsiteX8" fmla="*/ 33340 w 1839160"/>
                    <a:gd name="connsiteY8" fmla="*/ 1190723 h 1665142"/>
                    <a:gd name="connsiteX9" fmla="*/ 156181 w 1839160"/>
                    <a:gd name="connsiteY9" fmla="*/ 1110819 h 1665142"/>
                    <a:gd name="connsiteX10" fmla="*/ 279479 w 1839160"/>
                    <a:gd name="connsiteY10" fmla="*/ 933093 h 1665142"/>
                    <a:gd name="connsiteX0" fmla="*/ 279479 w 1839160"/>
                    <a:gd name="connsiteY0" fmla="*/ 933093 h 1658958"/>
                    <a:gd name="connsiteX1" fmla="*/ 439135 w 1839160"/>
                    <a:gd name="connsiteY1" fmla="*/ 305350 h 1658958"/>
                    <a:gd name="connsiteX2" fmla="*/ 1346279 w 1839160"/>
                    <a:gd name="connsiteY2" fmla="*/ 22321 h 1658958"/>
                    <a:gd name="connsiteX3" fmla="*/ 1839160 w 1839160"/>
                    <a:gd name="connsiteY3" fmla="*/ 897412 h 1658958"/>
                    <a:gd name="connsiteX4" fmla="*/ 1377726 w 1839160"/>
                    <a:gd name="connsiteY4" fmla="*/ 1364288 h 1658958"/>
                    <a:gd name="connsiteX5" fmla="*/ 806526 w 1839160"/>
                    <a:gd name="connsiteY5" fmla="*/ 1620935 h 1658958"/>
                    <a:gd name="connsiteX6" fmla="*/ 348043 w 1839160"/>
                    <a:gd name="connsiteY6" fmla="*/ 1625243 h 1658958"/>
                    <a:gd name="connsiteX7" fmla="*/ 26762 w 1839160"/>
                    <a:gd name="connsiteY7" fmla="*/ 1312279 h 1658958"/>
                    <a:gd name="connsiteX8" fmla="*/ 33340 w 1839160"/>
                    <a:gd name="connsiteY8" fmla="*/ 1190723 h 1658958"/>
                    <a:gd name="connsiteX9" fmla="*/ 156181 w 1839160"/>
                    <a:gd name="connsiteY9" fmla="*/ 1110819 h 1658958"/>
                    <a:gd name="connsiteX10" fmla="*/ 279479 w 1839160"/>
                    <a:gd name="connsiteY10" fmla="*/ 933093 h 1658958"/>
                    <a:gd name="connsiteX0" fmla="*/ 279479 w 1839160"/>
                    <a:gd name="connsiteY0" fmla="*/ 933093 h 1648224"/>
                    <a:gd name="connsiteX1" fmla="*/ 439135 w 1839160"/>
                    <a:gd name="connsiteY1" fmla="*/ 305350 h 1648224"/>
                    <a:gd name="connsiteX2" fmla="*/ 1346279 w 1839160"/>
                    <a:gd name="connsiteY2" fmla="*/ 22321 h 1648224"/>
                    <a:gd name="connsiteX3" fmla="*/ 1839160 w 1839160"/>
                    <a:gd name="connsiteY3" fmla="*/ 897412 h 1648224"/>
                    <a:gd name="connsiteX4" fmla="*/ 1377726 w 1839160"/>
                    <a:gd name="connsiteY4" fmla="*/ 1364288 h 1648224"/>
                    <a:gd name="connsiteX5" fmla="*/ 806526 w 1839160"/>
                    <a:gd name="connsiteY5" fmla="*/ 1620935 h 1648224"/>
                    <a:gd name="connsiteX6" fmla="*/ 348043 w 1839160"/>
                    <a:gd name="connsiteY6" fmla="*/ 1625243 h 1648224"/>
                    <a:gd name="connsiteX7" fmla="*/ 166764 w 1839160"/>
                    <a:gd name="connsiteY7" fmla="*/ 1482820 h 1648224"/>
                    <a:gd name="connsiteX8" fmla="*/ 26762 w 1839160"/>
                    <a:gd name="connsiteY8" fmla="*/ 1312279 h 1648224"/>
                    <a:gd name="connsiteX9" fmla="*/ 33340 w 1839160"/>
                    <a:gd name="connsiteY9" fmla="*/ 1190723 h 1648224"/>
                    <a:gd name="connsiteX10" fmla="*/ 156181 w 1839160"/>
                    <a:gd name="connsiteY10" fmla="*/ 1110819 h 1648224"/>
                    <a:gd name="connsiteX11" fmla="*/ 279479 w 1839160"/>
                    <a:gd name="connsiteY11" fmla="*/ 933093 h 1648224"/>
                    <a:gd name="connsiteX0" fmla="*/ 279479 w 1839160"/>
                    <a:gd name="connsiteY0" fmla="*/ 933093 h 1646989"/>
                    <a:gd name="connsiteX1" fmla="*/ 439135 w 1839160"/>
                    <a:gd name="connsiteY1" fmla="*/ 305350 h 1646989"/>
                    <a:gd name="connsiteX2" fmla="*/ 1346279 w 1839160"/>
                    <a:gd name="connsiteY2" fmla="*/ 22321 h 1646989"/>
                    <a:gd name="connsiteX3" fmla="*/ 1839160 w 1839160"/>
                    <a:gd name="connsiteY3" fmla="*/ 897412 h 1646989"/>
                    <a:gd name="connsiteX4" fmla="*/ 1377726 w 1839160"/>
                    <a:gd name="connsiteY4" fmla="*/ 1364288 h 1646989"/>
                    <a:gd name="connsiteX5" fmla="*/ 806526 w 1839160"/>
                    <a:gd name="connsiteY5" fmla="*/ 1620935 h 1646989"/>
                    <a:gd name="connsiteX6" fmla="*/ 348043 w 1839160"/>
                    <a:gd name="connsiteY6" fmla="*/ 1625243 h 1646989"/>
                    <a:gd name="connsiteX7" fmla="*/ 133427 w 1839160"/>
                    <a:gd name="connsiteY7" fmla="*/ 1505045 h 1646989"/>
                    <a:gd name="connsiteX8" fmla="*/ 26762 w 1839160"/>
                    <a:gd name="connsiteY8" fmla="*/ 1312279 h 1646989"/>
                    <a:gd name="connsiteX9" fmla="*/ 33340 w 1839160"/>
                    <a:gd name="connsiteY9" fmla="*/ 1190723 h 1646989"/>
                    <a:gd name="connsiteX10" fmla="*/ 156181 w 1839160"/>
                    <a:gd name="connsiteY10" fmla="*/ 1110819 h 1646989"/>
                    <a:gd name="connsiteX11" fmla="*/ 279479 w 1839160"/>
                    <a:gd name="connsiteY11" fmla="*/ 933093 h 1646989"/>
                    <a:gd name="connsiteX0" fmla="*/ 279479 w 1839160"/>
                    <a:gd name="connsiteY0" fmla="*/ 933093 h 1644914"/>
                    <a:gd name="connsiteX1" fmla="*/ 439135 w 1839160"/>
                    <a:gd name="connsiteY1" fmla="*/ 305350 h 1644914"/>
                    <a:gd name="connsiteX2" fmla="*/ 1346279 w 1839160"/>
                    <a:gd name="connsiteY2" fmla="*/ 22321 h 1644914"/>
                    <a:gd name="connsiteX3" fmla="*/ 1839160 w 1839160"/>
                    <a:gd name="connsiteY3" fmla="*/ 897412 h 1644914"/>
                    <a:gd name="connsiteX4" fmla="*/ 1377726 w 1839160"/>
                    <a:gd name="connsiteY4" fmla="*/ 1364288 h 1644914"/>
                    <a:gd name="connsiteX5" fmla="*/ 806526 w 1839160"/>
                    <a:gd name="connsiteY5" fmla="*/ 1620935 h 1644914"/>
                    <a:gd name="connsiteX6" fmla="*/ 348043 w 1839160"/>
                    <a:gd name="connsiteY6" fmla="*/ 1625243 h 1644914"/>
                    <a:gd name="connsiteX7" fmla="*/ 154064 w 1839160"/>
                    <a:gd name="connsiteY7" fmla="*/ 1544733 h 1644914"/>
                    <a:gd name="connsiteX8" fmla="*/ 26762 w 1839160"/>
                    <a:gd name="connsiteY8" fmla="*/ 1312279 h 1644914"/>
                    <a:gd name="connsiteX9" fmla="*/ 33340 w 1839160"/>
                    <a:gd name="connsiteY9" fmla="*/ 1190723 h 1644914"/>
                    <a:gd name="connsiteX10" fmla="*/ 156181 w 1839160"/>
                    <a:gd name="connsiteY10" fmla="*/ 1110819 h 1644914"/>
                    <a:gd name="connsiteX11" fmla="*/ 279479 w 1839160"/>
                    <a:gd name="connsiteY11" fmla="*/ 933093 h 1644914"/>
                    <a:gd name="connsiteX0" fmla="*/ 279479 w 1839160"/>
                    <a:gd name="connsiteY0" fmla="*/ 933093 h 1648717"/>
                    <a:gd name="connsiteX1" fmla="*/ 439135 w 1839160"/>
                    <a:gd name="connsiteY1" fmla="*/ 305350 h 1648717"/>
                    <a:gd name="connsiteX2" fmla="*/ 1346279 w 1839160"/>
                    <a:gd name="connsiteY2" fmla="*/ 22321 h 1648717"/>
                    <a:gd name="connsiteX3" fmla="*/ 1839160 w 1839160"/>
                    <a:gd name="connsiteY3" fmla="*/ 897412 h 1648717"/>
                    <a:gd name="connsiteX4" fmla="*/ 1377726 w 1839160"/>
                    <a:gd name="connsiteY4" fmla="*/ 1364288 h 1648717"/>
                    <a:gd name="connsiteX5" fmla="*/ 806526 w 1839160"/>
                    <a:gd name="connsiteY5" fmla="*/ 1620935 h 1648717"/>
                    <a:gd name="connsiteX6" fmla="*/ 484568 w 1839160"/>
                    <a:gd name="connsiteY6" fmla="*/ 1633180 h 1648717"/>
                    <a:gd name="connsiteX7" fmla="*/ 154064 w 1839160"/>
                    <a:gd name="connsiteY7" fmla="*/ 1544733 h 1648717"/>
                    <a:gd name="connsiteX8" fmla="*/ 26762 w 1839160"/>
                    <a:gd name="connsiteY8" fmla="*/ 1312279 h 1648717"/>
                    <a:gd name="connsiteX9" fmla="*/ 33340 w 1839160"/>
                    <a:gd name="connsiteY9" fmla="*/ 1190723 h 1648717"/>
                    <a:gd name="connsiteX10" fmla="*/ 156181 w 1839160"/>
                    <a:gd name="connsiteY10" fmla="*/ 1110819 h 1648717"/>
                    <a:gd name="connsiteX11" fmla="*/ 279479 w 1839160"/>
                    <a:gd name="connsiteY11" fmla="*/ 933093 h 1648717"/>
                    <a:gd name="connsiteX0" fmla="*/ 279479 w 1839160"/>
                    <a:gd name="connsiteY0" fmla="*/ 933093 h 1633276"/>
                    <a:gd name="connsiteX1" fmla="*/ 439135 w 1839160"/>
                    <a:gd name="connsiteY1" fmla="*/ 305350 h 1633276"/>
                    <a:gd name="connsiteX2" fmla="*/ 1346279 w 1839160"/>
                    <a:gd name="connsiteY2" fmla="*/ 22321 h 1633276"/>
                    <a:gd name="connsiteX3" fmla="*/ 1839160 w 1839160"/>
                    <a:gd name="connsiteY3" fmla="*/ 897412 h 1633276"/>
                    <a:gd name="connsiteX4" fmla="*/ 1377726 w 1839160"/>
                    <a:gd name="connsiteY4" fmla="*/ 1364288 h 1633276"/>
                    <a:gd name="connsiteX5" fmla="*/ 908126 w 1839160"/>
                    <a:gd name="connsiteY5" fmla="*/ 1557435 h 1633276"/>
                    <a:gd name="connsiteX6" fmla="*/ 484568 w 1839160"/>
                    <a:gd name="connsiteY6" fmla="*/ 1633180 h 1633276"/>
                    <a:gd name="connsiteX7" fmla="*/ 154064 w 1839160"/>
                    <a:gd name="connsiteY7" fmla="*/ 1544733 h 1633276"/>
                    <a:gd name="connsiteX8" fmla="*/ 26762 w 1839160"/>
                    <a:gd name="connsiteY8" fmla="*/ 1312279 h 1633276"/>
                    <a:gd name="connsiteX9" fmla="*/ 33340 w 1839160"/>
                    <a:gd name="connsiteY9" fmla="*/ 1190723 h 1633276"/>
                    <a:gd name="connsiteX10" fmla="*/ 156181 w 1839160"/>
                    <a:gd name="connsiteY10" fmla="*/ 1110819 h 1633276"/>
                    <a:gd name="connsiteX11" fmla="*/ 279479 w 1839160"/>
                    <a:gd name="connsiteY11" fmla="*/ 933093 h 1633276"/>
                    <a:gd name="connsiteX0" fmla="*/ 279479 w 1839160"/>
                    <a:gd name="connsiteY0" fmla="*/ 933093 h 1633181"/>
                    <a:gd name="connsiteX1" fmla="*/ 439135 w 1839160"/>
                    <a:gd name="connsiteY1" fmla="*/ 305350 h 1633181"/>
                    <a:gd name="connsiteX2" fmla="*/ 1346279 w 1839160"/>
                    <a:gd name="connsiteY2" fmla="*/ 22321 h 1633181"/>
                    <a:gd name="connsiteX3" fmla="*/ 1839160 w 1839160"/>
                    <a:gd name="connsiteY3" fmla="*/ 897412 h 1633181"/>
                    <a:gd name="connsiteX4" fmla="*/ 1377726 w 1839160"/>
                    <a:gd name="connsiteY4" fmla="*/ 1364288 h 1633181"/>
                    <a:gd name="connsiteX5" fmla="*/ 1030364 w 1839160"/>
                    <a:gd name="connsiteY5" fmla="*/ 1546323 h 1633181"/>
                    <a:gd name="connsiteX6" fmla="*/ 484568 w 1839160"/>
                    <a:gd name="connsiteY6" fmla="*/ 1633180 h 1633181"/>
                    <a:gd name="connsiteX7" fmla="*/ 154064 w 1839160"/>
                    <a:gd name="connsiteY7" fmla="*/ 1544733 h 1633181"/>
                    <a:gd name="connsiteX8" fmla="*/ 26762 w 1839160"/>
                    <a:gd name="connsiteY8" fmla="*/ 1312279 h 1633181"/>
                    <a:gd name="connsiteX9" fmla="*/ 33340 w 1839160"/>
                    <a:gd name="connsiteY9" fmla="*/ 1190723 h 1633181"/>
                    <a:gd name="connsiteX10" fmla="*/ 156181 w 1839160"/>
                    <a:gd name="connsiteY10" fmla="*/ 1110819 h 1633181"/>
                    <a:gd name="connsiteX11" fmla="*/ 279479 w 1839160"/>
                    <a:gd name="connsiteY11" fmla="*/ 933093 h 1633181"/>
                    <a:gd name="connsiteX0" fmla="*/ 279479 w 1839160"/>
                    <a:gd name="connsiteY0" fmla="*/ 933093 h 1633685"/>
                    <a:gd name="connsiteX1" fmla="*/ 439135 w 1839160"/>
                    <a:gd name="connsiteY1" fmla="*/ 305350 h 1633685"/>
                    <a:gd name="connsiteX2" fmla="*/ 1346279 w 1839160"/>
                    <a:gd name="connsiteY2" fmla="*/ 22321 h 1633685"/>
                    <a:gd name="connsiteX3" fmla="*/ 1839160 w 1839160"/>
                    <a:gd name="connsiteY3" fmla="*/ 897412 h 1633685"/>
                    <a:gd name="connsiteX4" fmla="*/ 1377726 w 1839160"/>
                    <a:gd name="connsiteY4" fmla="*/ 1364288 h 1633685"/>
                    <a:gd name="connsiteX5" fmla="*/ 1057352 w 1839160"/>
                    <a:gd name="connsiteY5" fmla="*/ 1570136 h 1633685"/>
                    <a:gd name="connsiteX6" fmla="*/ 484568 w 1839160"/>
                    <a:gd name="connsiteY6" fmla="*/ 1633180 h 1633685"/>
                    <a:gd name="connsiteX7" fmla="*/ 154064 w 1839160"/>
                    <a:gd name="connsiteY7" fmla="*/ 1544733 h 1633685"/>
                    <a:gd name="connsiteX8" fmla="*/ 26762 w 1839160"/>
                    <a:gd name="connsiteY8" fmla="*/ 1312279 h 1633685"/>
                    <a:gd name="connsiteX9" fmla="*/ 33340 w 1839160"/>
                    <a:gd name="connsiteY9" fmla="*/ 1190723 h 1633685"/>
                    <a:gd name="connsiteX10" fmla="*/ 156181 w 1839160"/>
                    <a:gd name="connsiteY10" fmla="*/ 1110819 h 1633685"/>
                    <a:gd name="connsiteX11" fmla="*/ 279479 w 1839160"/>
                    <a:gd name="connsiteY11" fmla="*/ 933093 h 1633685"/>
                    <a:gd name="connsiteX0" fmla="*/ 279479 w 1839772"/>
                    <a:gd name="connsiteY0" fmla="*/ 933093 h 1633672"/>
                    <a:gd name="connsiteX1" fmla="*/ 439135 w 1839772"/>
                    <a:gd name="connsiteY1" fmla="*/ 305350 h 1633672"/>
                    <a:gd name="connsiteX2" fmla="*/ 1346279 w 1839772"/>
                    <a:gd name="connsiteY2" fmla="*/ 22321 h 1633672"/>
                    <a:gd name="connsiteX3" fmla="*/ 1839160 w 1839772"/>
                    <a:gd name="connsiteY3" fmla="*/ 897412 h 1633672"/>
                    <a:gd name="connsiteX4" fmla="*/ 1439639 w 1839772"/>
                    <a:gd name="connsiteY4" fmla="*/ 1369051 h 1633672"/>
                    <a:gd name="connsiteX5" fmla="*/ 1057352 w 1839772"/>
                    <a:gd name="connsiteY5" fmla="*/ 1570136 h 1633672"/>
                    <a:gd name="connsiteX6" fmla="*/ 484568 w 1839772"/>
                    <a:gd name="connsiteY6" fmla="*/ 1633180 h 1633672"/>
                    <a:gd name="connsiteX7" fmla="*/ 154064 w 1839772"/>
                    <a:gd name="connsiteY7" fmla="*/ 1544733 h 1633672"/>
                    <a:gd name="connsiteX8" fmla="*/ 26762 w 1839772"/>
                    <a:gd name="connsiteY8" fmla="*/ 1312279 h 1633672"/>
                    <a:gd name="connsiteX9" fmla="*/ 33340 w 1839772"/>
                    <a:gd name="connsiteY9" fmla="*/ 1190723 h 1633672"/>
                    <a:gd name="connsiteX10" fmla="*/ 156181 w 1839772"/>
                    <a:gd name="connsiteY10" fmla="*/ 1110819 h 1633672"/>
                    <a:gd name="connsiteX11" fmla="*/ 279479 w 1839772"/>
                    <a:gd name="connsiteY11" fmla="*/ 933093 h 1633672"/>
                    <a:gd name="connsiteX0" fmla="*/ 279479 w 1842283"/>
                    <a:gd name="connsiteY0" fmla="*/ 933093 h 1633672"/>
                    <a:gd name="connsiteX1" fmla="*/ 439135 w 1842283"/>
                    <a:gd name="connsiteY1" fmla="*/ 305350 h 1633672"/>
                    <a:gd name="connsiteX2" fmla="*/ 1346279 w 1842283"/>
                    <a:gd name="connsiteY2" fmla="*/ 22321 h 1633672"/>
                    <a:gd name="connsiteX3" fmla="*/ 1839160 w 1842283"/>
                    <a:gd name="connsiteY3" fmla="*/ 897412 h 1633672"/>
                    <a:gd name="connsiteX4" fmla="*/ 1439639 w 1842283"/>
                    <a:gd name="connsiteY4" fmla="*/ 1369051 h 1633672"/>
                    <a:gd name="connsiteX5" fmla="*/ 1057352 w 1842283"/>
                    <a:gd name="connsiteY5" fmla="*/ 1570136 h 1633672"/>
                    <a:gd name="connsiteX6" fmla="*/ 484568 w 1842283"/>
                    <a:gd name="connsiteY6" fmla="*/ 1633180 h 1633672"/>
                    <a:gd name="connsiteX7" fmla="*/ 154064 w 1842283"/>
                    <a:gd name="connsiteY7" fmla="*/ 1544733 h 1633672"/>
                    <a:gd name="connsiteX8" fmla="*/ 26762 w 1842283"/>
                    <a:gd name="connsiteY8" fmla="*/ 1312279 h 1633672"/>
                    <a:gd name="connsiteX9" fmla="*/ 33340 w 1842283"/>
                    <a:gd name="connsiteY9" fmla="*/ 1190723 h 1633672"/>
                    <a:gd name="connsiteX10" fmla="*/ 156181 w 1842283"/>
                    <a:gd name="connsiteY10" fmla="*/ 1110819 h 1633672"/>
                    <a:gd name="connsiteX11" fmla="*/ 279479 w 1842283"/>
                    <a:gd name="connsiteY11" fmla="*/ 933093 h 1633672"/>
                    <a:gd name="connsiteX0" fmla="*/ 279479 w 1842283"/>
                    <a:gd name="connsiteY0" fmla="*/ 933093 h 1663601"/>
                    <a:gd name="connsiteX1" fmla="*/ 439135 w 1842283"/>
                    <a:gd name="connsiteY1" fmla="*/ 305350 h 1663601"/>
                    <a:gd name="connsiteX2" fmla="*/ 1346279 w 1842283"/>
                    <a:gd name="connsiteY2" fmla="*/ 22321 h 1663601"/>
                    <a:gd name="connsiteX3" fmla="*/ 1839160 w 1842283"/>
                    <a:gd name="connsiteY3" fmla="*/ 897412 h 1663601"/>
                    <a:gd name="connsiteX4" fmla="*/ 1439639 w 1842283"/>
                    <a:gd name="connsiteY4" fmla="*/ 1369051 h 1663601"/>
                    <a:gd name="connsiteX5" fmla="*/ 1057352 w 1842283"/>
                    <a:gd name="connsiteY5" fmla="*/ 1570136 h 1663601"/>
                    <a:gd name="connsiteX6" fmla="*/ 538543 w 1842283"/>
                    <a:gd name="connsiteY6" fmla="*/ 1663343 h 1663601"/>
                    <a:gd name="connsiteX7" fmla="*/ 154064 w 1842283"/>
                    <a:gd name="connsiteY7" fmla="*/ 1544733 h 1663601"/>
                    <a:gd name="connsiteX8" fmla="*/ 26762 w 1842283"/>
                    <a:gd name="connsiteY8" fmla="*/ 1312279 h 1663601"/>
                    <a:gd name="connsiteX9" fmla="*/ 33340 w 1842283"/>
                    <a:gd name="connsiteY9" fmla="*/ 1190723 h 1663601"/>
                    <a:gd name="connsiteX10" fmla="*/ 156181 w 1842283"/>
                    <a:gd name="connsiteY10" fmla="*/ 1110819 h 1663601"/>
                    <a:gd name="connsiteX11" fmla="*/ 279479 w 1842283"/>
                    <a:gd name="connsiteY11" fmla="*/ 933093 h 1663601"/>
                    <a:gd name="connsiteX0" fmla="*/ 279479 w 1842283"/>
                    <a:gd name="connsiteY0" fmla="*/ 933093 h 1663601"/>
                    <a:gd name="connsiteX1" fmla="*/ 439135 w 1842283"/>
                    <a:gd name="connsiteY1" fmla="*/ 305350 h 1663601"/>
                    <a:gd name="connsiteX2" fmla="*/ 1346279 w 1842283"/>
                    <a:gd name="connsiteY2" fmla="*/ 22321 h 1663601"/>
                    <a:gd name="connsiteX3" fmla="*/ 1839160 w 1842283"/>
                    <a:gd name="connsiteY3" fmla="*/ 897412 h 1663601"/>
                    <a:gd name="connsiteX4" fmla="*/ 1439639 w 1842283"/>
                    <a:gd name="connsiteY4" fmla="*/ 1369051 h 1663601"/>
                    <a:gd name="connsiteX5" fmla="*/ 1057352 w 1842283"/>
                    <a:gd name="connsiteY5" fmla="*/ 1570136 h 1663601"/>
                    <a:gd name="connsiteX6" fmla="*/ 538543 w 1842283"/>
                    <a:gd name="connsiteY6" fmla="*/ 1663343 h 1663601"/>
                    <a:gd name="connsiteX7" fmla="*/ 182639 w 1842283"/>
                    <a:gd name="connsiteY7" fmla="*/ 1544733 h 1663601"/>
                    <a:gd name="connsiteX8" fmla="*/ 26762 w 1842283"/>
                    <a:gd name="connsiteY8" fmla="*/ 1312279 h 1663601"/>
                    <a:gd name="connsiteX9" fmla="*/ 33340 w 1842283"/>
                    <a:gd name="connsiteY9" fmla="*/ 1190723 h 1663601"/>
                    <a:gd name="connsiteX10" fmla="*/ 156181 w 1842283"/>
                    <a:gd name="connsiteY10" fmla="*/ 1110819 h 1663601"/>
                    <a:gd name="connsiteX11" fmla="*/ 279479 w 1842283"/>
                    <a:gd name="connsiteY11" fmla="*/ 933093 h 1663601"/>
                    <a:gd name="connsiteX0" fmla="*/ 282987 w 1845791"/>
                    <a:gd name="connsiteY0" fmla="*/ 933093 h 1663601"/>
                    <a:gd name="connsiteX1" fmla="*/ 442643 w 1845791"/>
                    <a:gd name="connsiteY1" fmla="*/ 305350 h 1663601"/>
                    <a:gd name="connsiteX2" fmla="*/ 1349787 w 1845791"/>
                    <a:gd name="connsiteY2" fmla="*/ 22321 h 1663601"/>
                    <a:gd name="connsiteX3" fmla="*/ 1842668 w 1845791"/>
                    <a:gd name="connsiteY3" fmla="*/ 897412 h 1663601"/>
                    <a:gd name="connsiteX4" fmla="*/ 1443147 w 1845791"/>
                    <a:gd name="connsiteY4" fmla="*/ 1369051 h 1663601"/>
                    <a:gd name="connsiteX5" fmla="*/ 1060860 w 1845791"/>
                    <a:gd name="connsiteY5" fmla="*/ 1570136 h 1663601"/>
                    <a:gd name="connsiteX6" fmla="*/ 542051 w 1845791"/>
                    <a:gd name="connsiteY6" fmla="*/ 1663343 h 1663601"/>
                    <a:gd name="connsiteX7" fmla="*/ 186147 w 1845791"/>
                    <a:gd name="connsiteY7" fmla="*/ 1544733 h 1663601"/>
                    <a:gd name="connsiteX8" fmla="*/ 30270 w 1845791"/>
                    <a:gd name="connsiteY8" fmla="*/ 1312279 h 1663601"/>
                    <a:gd name="connsiteX9" fmla="*/ 24148 w 1845791"/>
                    <a:gd name="connsiteY9" fmla="*/ 1182786 h 1663601"/>
                    <a:gd name="connsiteX10" fmla="*/ 159689 w 1845791"/>
                    <a:gd name="connsiteY10" fmla="*/ 1110819 h 1663601"/>
                    <a:gd name="connsiteX11" fmla="*/ 282987 w 1845791"/>
                    <a:gd name="connsiteY11" fmla="*/ 933093 h 1663601"/>
                    <a:gd name="connsiteX0" fmla="*/ 282987 w 1845791"/>
                    <a:gd name="connsiteY0" fmla="*/ 933093 h 1663601"/>
                    <a:gd name="connsiteX1" fmla="*/ 442643 w 1845791"/>
                    <a:gd name="connsiteY1" fmla="*/ 305350 h 1663601"/>
                    <a:gd name="connsiteX2" fmla="*/ 1349787 w 1845791"/>
                    <a:gd name="connsiteY2" fmla="*/ 22321 h 1663601"/>
                    <a:gd name="connsiteX3" fmla="*/ 1842668 w 1845791"/>
                    <a:gd name="connsiteY3" fmla="*/ 897412 h 1663601"/>
                    <a:gd name="connsiteX4" fmla="*/ 1443147 w 1845791"/>
                    <a:gd name="connsiteY4" fmla="*/ 1369051 h 1663601"/>
                    <a:gd name="connsiteX5" fmla="*/ 1060860 w 1845791"/>
                    <a:gd name="connsiteY5" fmla="*/ 1570136 h 1663601"/>
                    <a:gd name="connsiteX6" fmla="*/ 542051 w 1845791"/>
                    <a:gd name="connsiteY6" fmla="*/ 1663343 h 1663601"/>
                    <a:gd name="connsiteX7" fmla="*/ 186147 w 1845791"/>
                    <a:gd name="connsiteY7" fmla="*/ 1544733 h 1663601"/>
                    <a:gd name="connsiteX8" fmla="*/ 30270 w 1845791"/>
                    <a:gd name="connsiteY8" fmla="*/ 1312279 h 1663601"/>
                    <a:gd name="connsiteX9" fmla="*/ 24148 w 1845791"/>
                    <a:gd name="connsiteY9" fmla="*/ 1182786 h 1663601"/>
                    <a:gd name="connsiteX10" fmla="*/ 131114 w 1845791"/>
                    <a:gd name="connsiteY10" fmla="*/ 1140981 h 1663601"/>
                    <a:gd name="connsiteX11" fmla="*/ 282987 w 1845791"/>
                    <a:gd name="connsiteY11" fmla="*/ 933093 h 1663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845791" h="1663601">
                      <a:moveTo>
                        <a:pt x="282987" y="933093"/>
                      </a:moveTo>
                      <a:cubicBezTo>
                        <a:pt x="334909" y="793821"/>
                        <a:pt x="309595" y="434164"/>
                        <a:pt x="442643" y="305350"/>
                      </a:cubicBezTo>
                      <a:cubicBezTo>
                        <a:pt x="575691" y="176536"/>
                        <a:pt x="1116450" y="-76356"/>
                        <a:pt x="1349787" y="22321"/>
                      </a:cubicBezTo>
                      <a:cubicBezTo>
                        <a:pt x="1583124" y="120998"/>
                        <a:pt x="1879495" y="647557"/>
                        <a:pt x="1842668" y="897412"/>
                      </a:cubicBezTo>
                      <a:cubicBezTo>
                        <a:pt x="1805841" y="1147267"/>
                        <a:pt x="1573448" y="1256930"/>
                        <a:pt x="1443147" y="1369051"/>
                      </a:cubicBezTo>
                      <a:cubicBezTo>
                        <a:pt x="1312846" y="1481172"/>
                        <a:pt x="1211043" y="1521087"/>
                        <a:pt x="1060860" y="1570136"/>
                      </a:cubicBezTo>
                      <a:cubicBezTo>
                        <a:pt x="910677" y="1619185"/>
                        <a:pt x="687836" y="1667577"/>
                        <a:pt x="542051" y="1663343"/>
                      </a:cubicBezTo>
                      <a:cubicBezTo>
                        <a:pt x="396266" y="1659109"/>
                        <a:pt x="239694" y="1596894"/>
                        <a:pt x="186147" y="1544733"/>
                      </a:cubicBezTo>
                      <a:cubicBezTo>
                        <a:pt x="132600" y="1492572"/>
                        <a:pt x="52507" y="1360962"/>
                        <a:pt x="30270" y="1312279"/>
                      </a:cubicBezTo>
                      <a:cubicBezTo>
                        <a:pt x="-31416" y="1257851"/>
                        <a:pt x="19512" y="1177293"/>
                        <a:pt x="24148" y="1182786"/>
                      </a:cubicBezTo>
                      <a:cubicBezTo>
                        <a:pt x="57359" y="1140125"/>
                        <a:pt x="92913" y="1157284"/>
                        <a:pt x="131114" y="1140981"/>
                      </a:cubicBezTo>
                      <a:cubicBezTo>
                        <a:pt x="172490" y="1094515"/>
                        <a:pt x="231066" y="1072365"/>
                        <a:pt x="282987" y="93309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0" name="Oval 4"/>
                <p:cNvSpPr/>
                <p:nvPr/>
              </p:nvSpPr>
              <p:spPr>
                <a:xfrm rot="20394372">
                  <a:off x="4104789" y="13539"/>
                  <a:ext cx="670687" cy="1002447"/>
                </a:xfrm>
                <a:custGeom>
                  <a:avLst/>
                  <a:gdLst>
                    <a:gd name="connsiteX0" fmla="*/ 0 w 1066800"/>
                    <a:gd name="connsiteY0" fmla="*/ 555172 h 1110343"/>
                    <a:gd name="connsiteX1" fmla="*/ 533400 w 1066800"/>
                    <a:gd name="connsiteY1" fmla="*/ 0 h 1110343"/>
                    <a:gd name="connsiteX2" fmla="*/ 1066800 w 1066800"/>
                    <a:gd name="connsiteY2" fmla="*/ 555172 h 1110343"/>
                    <a:gd name="connsiteX3" fmla="*/ 533400 w 1066800"/>
                    <a:gd name="connsiteY3" fmla="*/ 1110344 h 1110343"/>
                    <a:gd name="connsiteX4" fmla="*/ 0 w 1066800"/>
                    <a:gd name="connsiteY4" fmla="*/ 555172 h 1110343"/>
                    <a:gd name="connsiteX0" fmla="*/ 109 w 1066909"/>
                    <a:gd name="connsiteY0" fmla="*/ 736600 h 1291772"/>
                    <a:gd name="connsiteX1" fmla="*/ 569794 w 1066909"/>
                    <a:gd name="connsiteY1" fmla="*/ 0 h 1291772"/>
                    <a:gd name="connsiteX2" fmla="*/ 1066909 w 1066909"/>
                    <a:gd name="connsiteY2" fmla="*/ 736600 h 1291772"/>
                    <a:gd name="connsiteX3" fmla="*/ 533509 w 1066909"/>
                    <a:gd name="connsiteY3" fmla="*/ 1291772 h 1291772"/>
                    <a:gd name="connsiteX4" fmla="*/ 109 w 1066909"/>
                    <a:gd name="connsiteY4" fmla="*/ 736600 h 1291772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72 w 950758"/>
                    <a:gd name="connsiteY0" fmla="*/ 736677 h 1291960"/>
                    <a:gd name="connsiteX1" fmla="*/ 569757 w 950758"/>
                    <a:gd name="connsiteY1" fmla="*/ 77 h 1291960"/>
                    <a:gd name="connsiteX2" fmla="*/ 950758 w 950758"/>
                    <a:gd name="connsiteY2" fmla="*/ 693134 h 1291960"/>
                    <a:gd name="connsiteX3" fmla="*/ 533472 w 950758"/>
                    <a:gd name="connsiteY3" fmla="*/ 1291849 h 1291960"/>
                    <a:gd name="connsiteX4" fmla="*/ 72 w 950758"/>
                    <a:gd name="connsiteY4" fmla="*/ 736677 h 1291960"/>
                    <a:gd name="connsiteX0" fmla="*/ 72 w 950758"/>
                    <a:gd name="connsiteY0" fmla="*/ 736738 h 1292021"/>
                    <a:gd name="connsiteX1" fmla="*/ 569757 w 950758"/>
                    <a:gd name="connsiteY1" fmla="*/ 138 h 1292021"/>
                    <a:gd name="connsiteX2" fmla="*/ 950758 w 950758"/>
                    <a:gd name="connsiteY2" fmla="*/ 693195 h 1292021"/>
                    <a:gd name="connsiteX3" fmla="*/ 533472 w 950758"/>
                    <a:gd name="connsiteY3" fmla="*/ 1291910 h 1292021"/>
                    <a:gd name="connsiteX4" fmla="*/ 72 w 950758"/>
                    <a:gd name="connsiteY4" fmla="*/ 736738 h 1292021"/>
                    <a:gd name="connsiteX0" fmla="*/ 772 w 951458"/>
                    <a:gd name="connsiteY0" fmla="*/ 903602 h 1458895"/>
                    <a:gd name="connsiteX1" fmla="*/ 657543 w 951458"/>
                    <a:gd name="connsiteY1" fmla="*/ 87 h 1458895"/>
                    <a:gd name="connsiteX2" fmla="*/ 951458 w 951458"/>
                    <a:gd name="connsiteY2" fmla="*/ 860059 h 1458895"/>
                    <a:gd name="connsiteX3" fmla="*/ 534172 w 951458"/>
                    <a:gd name="connsiteY3" fmla="*/ 1458774 h 1458895"/>
                    <a:gd name="connsiteX4" fmla="*/ 772 w 951458"/>
                    <a:gd name="connsiteY4" fmla="*/ 903602 h 1458895"/>
                    <a:gd name="connsiteX0" fmla="*/ 766 w 929681"/>
                    <a:gd name="connsiteY0" fmla="*/ 904316 h 1460397"/>
                    <a:gd name="connsiteX1" fmla="*/ 657537 w 929681"/>
                    <a:gd name="connsiteY1" fmla="*/ 801 h 1460397"/>
                    <a:gd name="connsiteX2" fmla="*/ 929681 w 929681"/>
                    <a:gd name="connsiteY2" fmla="*/ 780944 h 1460397"/>
                    <a:gd name="connsiteX3" fmla="*/ 534166 w 929681"/>
                    <a:gd name="connsiteY3" fmla="*/ 1459488 h 1460397"/>
                    <a:gd name="connsiteX4" fmla="*/ 766 w 929681"/>
                    <a:gd name="connsiteY4" fmla="*/ 904316 h 1460397"/>
                    <a:gd name="connsiteX0" fmla="*/ 766 w 929681"/>
                    <a:gd name="connsiteY0" fmla="*/ 904082 h 1460163"/>
                    <a:gd name="connsiteX1" fmla="*/ 657537 w 929681"/>
                    <a:gd name="connsiteY1" fmla="*/ 567 h 1460163"/>
                    <a:gd name="connsiteX2" fmla="*/ 929681 w 929681"/>
                    <a:gd name="connsiteY2" fmla="*/ 780710 h 1460163"/>
                    <a:gd name="connsiteX3" fmla="*/ 534166 w 929681"/>
                    <a:gd name="connsiteY3" fmla="*/ 1459254 h 1460163"/>
                    <a:gd name="connsiteX4" fmla="*/ 766 w 929681"/>
                    <a:gd name="connsiteY4" fmla="*/ 904082 h 1460163"/>
                    <a:gd name="connsiteX0" fmla="*/ 766 w 931846"/>
                    <a:gd name="connsiteY0" fmla="*/ 904082 h 1460163"/>
                    <a:gd name="connsiteX1" fmla="*/ 657537 w 931846"/>
                    <a:gd name="connsiteY1" fmla="*/ 567 h 1460163"/>
                    <a:gd name="connsiteX2" fmla="*/ 929681 w 931846"/>
                    <a:gd name="connsiteY2" fmla="*/ 780710 h 1460163"/>
                    <a:gd name="connsiteX3" fmla="*/ 534166 w 931846"/>
                    <a:gd name="connsiteY3" fmla="*/ 1459254 h 1460163"/>
                    <a:gd name="connsiteX4" fmla="*/ 766 w 931846"/>
                    <a:gd name="connsiteY4" fmla="*/ 904082 h 1460163"/>
                    <a:gd name="connsiteX0" fmla="*/ 753 w 888596"/>
                    <a:gd name="connsiteY0" fmla="*/ 904235 h 1460528"/>
                    <a:gd name="connsiteX1" fmla="*/ 657524 w 888596"/>
                    <a:gd name="connsiteY1" fmla="*/ 720 h 1460528"/>
                    <a:gd name="connsiteX2" fmla="*/ 886126 w 888596"/>
                    <a:gd name="connsiteY2" fmla="*/ 766349 h 1460528"/>
                    <a:gd name="connsiteX3" fmla="*/ 534153 w 888596"/>
                    <a:gd name="connsiteY3" fmla="*/ 1459407 h 1460528"/>
                    <a:gd name="connsiteX4" fmla="*/ 753 w 888596"/>
                    <a:gd name="connsiteY4" fmla="*/ 904235 h 1460528"/>
                    <a:gd name="connsiteX0" fmla="*/ 765 w 931846"/>
                    <a:gd name="connsiteY0" fmla="*/ 904957 h 1462143"/>
                    <a:gd name="connsiteX1" fmla="*/ 657536 w 931846"/>
                    <a:gd name="connsiteY1" fmla="*/ 1442 h 1462143"/>
                    <a:gd name="connsiteX2" fmla="*/ 929681 w 931846"/>
                    <a:gd name="connsiteY2" fmla="*/ 716271 h 1462143"/>
                    <a:gd name="connsiteX3" fmla="*/ 534165 w 931846"/>
                    <a:gd name="connsiteY3" fmla="*/ 1460129 h 1462143"/>
                    <a:gd name="connsiteX4" fmla="*/ 765 w 931846"/>
                    <a:gd name="connsiteY4" fmla="*/ 904957 h 1462143"/>
                    <a:gd name="connsiteX0" fmla="*/ 765 w 931846"/>
                    <a:gd name="connsiteY0" fmla="*/ 904864 h 1462050"/>
                    <a:gd name="connsiteX1" fmla="*/ 657536 w 931846"/>
                    <a:gd name="connsiteY1" fmla="*/ 1349 h 1462050"/>
                    <a:gd name="connsiteX2" fmla="*/ 929681 w 931846"/>
                    <a:gd name="connsiteY2" fmla="*/ 716178 h 1462050"/>
                    <a:gd name="connsiteX3" fmla="*/ 534165 w 931846"/>
                    <a:gd name="connsiteY3" fmla="*/ 1460036 h 1462050"/>
                    <a:gd name="connsiteX4" fmla="*/ 765 w 931846"/>
                    <a:gd name="connsiteY4" fmla="*/ 904864 h 1462050"/>
                    <a:gd name="connsiteX0" fmla="*/ 765 w 932558"/>
                    <a:gd name="connsiteY0" fmla="*/ 904865 h 1485266"/>
                    <a:gd name="connsiteX1" fmla="*/ 657536 w 932558"/>
                    <a:gd name="connsiteY1" fmla="*/ 1350 h 1485266"/>
                    <a:gd name="connsiteX2" fmla="*/ 929681 w 932558"/>
                    <a:gd name="connsiteY2" fmla="*/ 716179 h 1485266"/>
                    <a:gd name="connsiteX3" fmla="*/ 784537 w 932558"/>
                    <a:gd name="connsiteY3" fmla="*/ 1322148 h 1485266"/>
                    <a:gd name="connsiteX4" fmla="*/ 534165 w 932558"/>
                    <a:gd name="connsiteY4" fmla="*/ 1460037 h 1485266"/>
                    <a:gd name="connsiteX5" fmla="*/ 765 w 932558"/>
                    <a:gd name="connsiteY5" fmla="*/ 904865 h 1485266"/>
                    <a:gd name="connsiteX0" fmla="*/ 795 w 1041638"/>
                    <a:gd name="connsiteY0" fmla="*/ 904865 h 1461022"/>
                    <a:gd name="connsiteX1" fmla="*/ 657566 w 1041638"/>
                    <a:gd name="connsiteY1" fmla="*/ 1350 h 1461022"/>
                    <a:gd name="connsiteX2" fmla="*/ 929711 w 1041638"/>
                    <a:gd name="connsiteY2" fmla="*/ 716179 h 1461022"/>
                    <a:gd name="connsiteX3" fmla="*/ 1024052 w 1041638"/>
                    <a:gd name="connsiteY3" fmla="*/ 1031863 h 1461022"/>
                    <a:gd name="connsiteX4" fmla="*/ 534195 w 1041638"/>
                    <a:gd name="connsiteY4" fmla="*/ 1460037 h 1461022"/>
                    <a:gd name="connsiteX5" fmla="*/ 795 w 1041638"/>
                    <a:gd name="connsiteY5" fmla="*/ 904865 h 1461022"/>
                    <a:gd name="connsiteX0" fmla="*/ 795 w 1029575"/>
                    <a:gd name="connsiteY0" fmla="*/ 924704 h 1480861"/>
                    <a:gd name="connsiteX1" fmla="*/ 657566 w 1029575"/>
                    <a:gd name="connsiteY1" fmla="*/ 21189 h 1480861"/>
                    <a:gd name="connsiteX2" fmla="*/ 523311 w 1029575"/>
                    <a:gd name="connsiteY2" fmla="*/ 373161 h 1480861"/>
                    <a:gd name="connsiteX3" fmla="*/ 1024052 w 1029575"/>
                    <a:gd name="connsiteY3" fmla="*/ 1051702 h 1480861"/>
                    <a:gd name="connsiteX4" fmla="*/ 534195 w 1029575"/>
                    <a:gd name="connsiteY4" fmla="*/ 1479876 h 1480861"/>
                    <a:gd name="connsiteX5" fmla="*/ 795 w 1029575"/>
                    <a:gd name="connsiteY5" fmla="*/ 924704 h 1480861"/>
                    <a:gd name="connsiteX0" fmla="*/ 795 w 1031373"/>
                    <a:gd name="connsiteY0" fmla="*/ 925616 h 1481773"/>
                    <a:gd name="connsiteX1" fmla="*/ 657566 w 1031373"/>
                    <a:gd name="connsiteY1" fmla="*/ 22101 h 1481773"/>
                    <a:gd name="connsiteX2" fmla="*/ 668454 w 1031373"/>
                    <a:gd name="connsiteY2" fmla="*/ 366815 h 1481773"/>
                    <a:gd name="connsiteX3" fmla="*/ 1024052 w 1031373"/>
                    <a:gd name="connsiteY3" fmla="*/ 1052614 h 1481773"/>
                    <a:gd name="connsiteX4" fmla="*/ 534195 w 1031373"/>
                    <a:gd name="connsiteY4" fmla="*/ 1480788 h 1481773"/>
                    <a:gd name="connsiteX5" fmla="*/ 795 w 1031373"/>
                    <a:gd name="connsiteY5" fmla="*/ 925616 h 1481773"/>
                    <a:gd name="connsiteX0" fmla="*/ 791 w 1017101"/>
                    <a:gd name="connsiteY0" fmla="*/ 925616 h 1481085"/>
                    <a:gd name="connsiteX1" fmla="*/ 657562 w 1017101"/>
                    <a:gd name="connsiteY1" fmla="*/ 22101 h 1481085"/>
                    <a:gd name="connsiteX2" fmla="*/ 668450 w 1017101"/>
                    <a:gd name="connsiteY2" fmla="*/ 366815 h 1481085"/>
                    <a:gd name="connsiteX3" fmla="*/ 1009534 w 1017101"/>
                    <a:gd name="connsiteY3" fmla="*/ 856671 h 1481085"/>
                    <a:gd name="connsiteX4" fmla="*/ 534191 w 1017101"/>
                    <a:gd name="connsiteY4" fmla="*/ 1480788 h 1481085"/>
                    <a:gd name="connsiteX5" fmla="*/ 791 w 1017101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75 w 958718"/>
                    <a:gd name="connsiteY0" fmla="*/ 925616 h 1482082"/>
                    <a:gd name="connsiteX1" fmla="*/ 657546 w 958718"/>
                    <a:gd name="connsiteY1" fmla="*/ 22101 h 1482082"/>
                    <a:gd name="connsiteX2" fmla="*/ 668434 w 958718"/>
                    <a:gd name="connsiteY2" fmla="*/ 366815 h 1482082"/>
                    <a:gd name="connsiteX3" fmla="*/ 958718 w 958718"/>
                    <a:gd name="connsiteY3" fmla="*/ 776842 h 1482082"/>
                    <a:gd name="connsiteX4" fmla="*/ 534175 w 958718"/>
                    <a:gd name="connsiteY4" fmla="*/ 1480788 h 1482082"/>
                    <a:gd name="connsiteX5" fmla="*/ 775 w 958718"/>
                    <a:gd name="connsiteY5" fmla="*/ 925616 h 1482082"/>
                    <a:gd name="connsiteX0" fmla="*/ 776 w 965977"/>
                    <a:gd name="connsiteY0" fmla="*/ 925616 h 1481748"/>
                    <a:gd name="connsiteX1" fmla="*/ 657547 w 965977"/>
                    <a:gd name="connsiteY1" fmla="*/ 22101 h 1481748"/>
                    <a:gd name="connsiteX2" fmla="*/ 668435 w 965977"/>
                    <a:gd name="connsiteY2" fmla="*/ 366815 h 1481748"/>
                    <a:gd name="connsiteX3" fmla="*/ 965977 w 965977"/>
                    <a:gd name="connsiteY3" fmla="*/ 798613 h 1481748"/>
                    <a:gd name="connsiteX4" fmla="*/ 534176 w 965977"/>
                    <a:gd name="connsiteY4" fmla="*/ 1480788 h 1481748"/>
                    <a:gd name="connsiteX5" fmla="*/ 776 w 965977"/>
                    <a:gd name="connsiteY5" fmla="*/ 925616 h 1481748"/>
                    <a:gd name="connsiteX0" fmla="*/ 776 w 965977"/>
                    <a:gd name="connsiteY0" fmla="*/ 925616 h 1482328"/>
                    <a:gd name="connsiteX1" fmla="*/ 657547 w 965977"/>
                    <a:gd name="connsiteY1" fmla="*/ 22101 h 1482328"/>
                    <a:gd name="connsiteX2" fmla="*/ 668435 w 965977"/>
                    <a:gd name="connsiteY2" fmla="*/ 366815 h 1482328"/>
                    <a:gd name="connsiteX3" fmla="*/ 965977 w 965977"/>
                    <a:gd name="connsiteY3" fmla="*/ 762327 h 1482328"/>
                    <a:gd name="connsiteX4" fmla="*/ 534176 w 965977"/>
                    <a:gd name="connsiteY4" fmla="*/ 1480788 h 1482328"/>
                    <a:gd name="connsiteX5" fmla="*/ 776 w 965977"/>
                    <a:gd name="connsiteY5" fmla="*/ 925616 h 1482328"/>
                    <a:gd name="connsiteX0" fmla="*/ 744 w 854185"/>
                    <a:gd name="connsiteY0" fmla="*/ 925616 h 1481255"/>
                    <a:gd name="connsiteX1" fmla="*/ 657515 w 854185"/>
                    <a:gd name="connsiteY1" fmla="*/ 22101 h 1481255"/>
                    <a:gd name="connsiteX2" fmla="*/ 668403 w 854185"/>
                    <a:gd name="connsiteY2" fmla="*/ 366815 h 1481255"/>
                    <a:gd name="connsiteX3" fmla="*/ 854185 w 854185"/>
                    <a:gd name="connsiteY3" fmla="*/ 838527 h 1481255"/>
                    <a:gd name="connsiteX4" fmla="*/ 534144 w 854185"/>
                    <a:gd name="connsiteY4" fmla="*/ 1480788 h 1481255"/>
                    <a:gd name="connsiteX5" fmla="*/ 744 w 854185"/>
                    <a:gd name="connsiteY5" fmla="*/ 925616 h 1481255"/>
                    <a:gd name="connsiteX0" fmla="*/ 744 w 854185"/>
                    <a:gd name="connsiteY0" fmla="*/ 925616 h 1481617"/>
                    <a:gd name="connsiteX1" fmla="*/ 657515 w 854185"/>
                    <a:gd name="connsiteY1" fmla="*/ 22101 h 1481617"/>
                    <a:gd name="connsiteX2" fmla="*/ 668403 w 854185"/>
                    <a:gd name="connsiteY2" fmla="*/ 366815 h 1481617"/>
                    <a:gd name="connsiteX3" fmla="*/ 854185 w 854185"/>
                    <a:gd name="connsiteY3" fmla="*/ 808047 h 1481617"/>
                    <a:gd name="connsiteX4" fmla="*/ 534144 w 854185"/>
                    <a:gd name="connsiteY4" fmla="*/ 1480788 h 1481617"/>
                    <a:gd name="connsiteX5" fmla="*/ 744 w 854185"/>
                    <a:gd name="connsiteY5" fmla="*/ 925616 h 1481617"/>
                    <a:gd name="connsiteX0" fmla="*/ 744 w 854972"/>
                    <a:gd name="connsiteY0" fmla="*/ 925616 h 1481617"/>
                    <a:gd name="connsiteX1" fmla="*/ 657515 w 854972"/>
                    <a:gd name="connsiteY1" fmla="*/ 22101 h 1481617"/>
                    <a:gd name="connsiteX2" fmla="*/ 668403 w 854972"/>
                    <a:gd name="connsiteY2" fmla="*/ 366815 h 1481617"/>
                    <a:gd name="connsiteX3" fmla="*/ 854185 w 854972"/>
                    <a:gd name="connsiteY3" fmla="*/ 808047 h 1481617"/>
                    <a:gd name="connsiteX4" fmla="*/ 534144 w 854972"/>
                    <a:gd name="connsiteY4" fmla="*/ 1480788 h 1481617"/>
                    <a:gd name="connsiteX5" fmla="*/ 744 w 854972"/>
                    <a:gd name="connsiteY5" fmla="*/ 925616 h 1481617"/>
                    <a:gd name="connsiteX0" fmla="*/ 778 w 971592"/>
                    <a:gd name="connsiteY0" fmla="*/ 925616 h 1483007"/>
                    <a:gd name="connsiteX1" fmla="*/ 657549 w 971592"/>
                    <a:gd name="connsiteY1" fmla="*/ 22101 h 1483007"/>
                    <a:gd name="connsiteX2" fmla="*/ 668437 w 971592"/>
                    <a:gd name="connsiteY2" fmla="*/ 366815 h 1483007"/>
                    <a:gd name="connsiteX3" fmla="*/ 971059 w 971592"/>
                    <a:gd name="connsiteY3" fmla="*/ 726767 h 1483007"/>
                    <a:gd name="connsiteX4" fmla="*/ 534178 w 971592"/>
                    <a:gd name="connsiteY4" fmla="*/ 1480788 h 1483007"/>
                    <a:gd name="connsiteX5" fmla="*/ 778 w 971592"/>
                    <a:gd name="connsiteY5" fmla="*/ 925616 h 1483007"/>
                    <a:gd name="connsiteX0" fmla="*/ 773 w 1007368"/>
                    <a:gd name="connsiteY0" fmla="*/ 925616 h 1481311"/>
                    <a:gd name="connsiteX1" fmla="*/ 657544 w 1007368"/>
                    <a:gd name="connsiteY1" fmla="*/ 22101 h 1481311"/>
                    <a:gd name="connsiteX2" fmla="*/ 668432 w 1007368"/>
                    <a:gd name="connsiteY2" fmla="*/ 366815 h 1481311"/>
                    <a:gd name="connsiteX3" fmla="*/ 971054 w 1007368"/>
                    <a:gd name="connsiteY3" fmla="*/ 726767 h 1481311"/>
                    <a:gd name="connsiteX4" fmla="*/ 950734 w 1007368"/>
                    <a:gd name="connsiteY4" fmla="*/ 1020957 h 1481311"/>
                    <a:gd name="connsiteX5" fmla="*/ 534173 w 1007368"/>
                    <a:gd name="connsiteY5" fmla="*/ 1480788 h 1481311"/>
                    <a:gd name="connsiteX6" fmla="*/ 773 w 1007368"/>
                    <a:gd name="connsiteY6" fmla="*/ 925616 h 1481311"/>
                    <a:gd name="connsiteX0" fmla="*/ 773 w 975852"/>
                    <a:gd name="connsiteY0" fmla="*/ 925616 h 1481311"/>
                    <a:gd name="connsiteX1" fmla="*/ 657544 w 975852"/>
                    <a:gd name="connsiteY1" fmla="*/ 22101 h 1481311"/>
                    <a:gd name="connsiteX2" fmla="*/ 668432 w 975852"/>
                    <a:gd name="connsiteY2" fmla="*/ 366815 h 1481311"/>
                    <a:gd name="connsiteX3" fmla="*/ 869454 w 975852"/>
                    <a:gd name="connsiteY3" fmla="*/ 675967 h 1481311"/>
                    <a:gd name="connsiteX4" fmla="*/ 950734 w 975852"/>
                    <a:gd name="connsiteY4" fmla="*/ 1020957 h 1481311"/>
                    <a:gd name="connsiteX5" fmla="*/ 534173 w 975852"/>
                    <a:gd name="connsiteY5" fmla="*/ 1480788 h 1481311"/>
                    <a:gd name="connsiteX6" fmla="*/ 773 w 975852"/>
                    <a:gd name="connsiteY6" fmla="*/ 925616 h 1481311"/>
                    <a:gd name="connsiteX0" fmla="*/ 760 w 943128"/>
                    <a:gd name="connsiteY0" fmla="*/ 925616 h 1488059"/>
                    <a:gd name="connsiteX1" fmla="*/ 657531 w 943128"/>
                    <a:gd name="connsiteY1" fmla="*/ 22101 h 1488059"/>
                    <a:gd name="connsiteX2" fmla="*/ 668419 w 943128"/>
                    <a:gd name="connsiteY2" fmla="*/ 366815 h 1488059"/>
                    <a:gd name="connsiteX3" fmla="*/ 869441 w 943128"/>
                    <a:gd name="connsiteY3" fmla="*/ 675967 h 1488059"/>
                    <a:gd name="connsiteX4" fmla="*/ 910081 w 943128"/>
                    <a:gd name="connsiteY4" fmla="*/ 1208917 h 1488059"/>
                    <a:gd name="connsiteX5" fmla="*/ 534160 w 943128"/>
                    <a:gd name="connsiteY5" fmla="*/ 1480788 h 1488059"/>
                    <a:gd name="connsiteX6" fmla="*/ 760 w 943128"/>
                    <a:gd name="connsiteY6" fmla="*/ 925616 h 1488059"/>
                    <a:gd name="connsiteX0" fmla="*/ 760 w 943128"/>
                    <a:gd name="connsiteY0" fmla="*/ 925616 h 1489245"/>
                    <a:gd name="connsiteX1" fmla="*/ 657531 w 943128"/>
                    <a:gd name="connsiteY1" fmla="*/ 22101 h 1489245"/>
                    <a:gd name="connsiteX2" fmla="*/ 668419 w 943128"/>
                    <a:gd name="connsiteY2" fmla="*/ 366815 h 1489245"/>
                    <a:gd name="connsiteX3" fmla="*/ 869441 w 943128"/>
                    <a:gd name="connsiteY3" fmla="*/ 675967 h 1489245"/>
                    <a:gd name="connsiteX4" fmla="*/ 910081 w 943128"/>
                    <a:gd name="connsiteY4" fmla="*/ 1224157 h 1489245"/>
                    <a:gd name="connsiteX5" fmla="*/ 534160 w 943128"/>
                    <a:gd name="connsiteY5" fmla="*/ 1480788 h 1489245"/>
                    <a:gd name="connsiteX6" fmla="*/ 760 w 943128"/>
                    <a:gd name="connsiteY6" fmla="*/ 925616 h 1489245"/>
                    <a:gd name="connsiteX0" fmla="*/ 760 w 939677"/>
                    <a:gd name="connsiteY0" fmla="*/ 925616 h 1489245"/>
                    <a:gd name="connsiteX1" fmla="*/ 657531 w 939677"/>
                    <a:gd name="connsiteY1" fmla="*/ 22101 h 1489245"/>
                    <a:gd name="connsiteX2" fmla="*/ 668419 w 939677"/>
                    <a:gd name="connsiteY2" fmla="*/ 366815 h 1489245"/>
                    <a:gd name="connsiteX3" fmla="*/ 854201 w 939677"/>
                    <a:gd name="connsiteY3" fmla="*/ 675967 h 1489245"/>
                    <a:gd name="connsiteX4" fmla="*/ 910081 w 939677"/>
                    <a:gd name="connsiteY4" fmla="*/ 1224157 h 1489245"/>
                    <a:gd name="connsiteX5" fmla="*/ 534160 w 939677"/>
                    <a:gd name="connsiteY5" fmla="*/ 1480788 h 1489245"/>
                    <a:gd name="connsiteX6" fmla="*/ 760 w 939677"/>
                    <a:gd name="connsiteY6" fmla="*/ 925616 h 1489245"/>
                    <a:gd name="connsiteX0" fmla="*/ 760 w 921400"/>
                    <a:gd name="connsiteY0" fmla="*/ 925616 h 1489245"/>
                    <a:gd name="connsiteX1" fmla="*/ 657531 w 921400"/>
                    <a:gd name="connsiteY1" fmla="*/ 22101 h 1489245"/>
                    <a:gd name="connsiteX2" fmla="*/ 668419 w 921400"/>
                    <a:gd name="connsiteY2" fmla="*/ 366815 h 1489245"/>
                    <a:gd name="connsiteX3" fmla="*/ 632114 w 921400"/>
                    <a:gd name="connsiteY3" fmla="*/ 1176024 h 1489245"/>
                    <a:gd name="connsiteX4" fmla="*/ 910081 w 921400"/>
                    <a:gd name="connsiteY4" fmla="*/ 1224157 h 1489245"/>
                    <a:gd name="connsiteX5" fmla="*/ 534160 w 921400"/>
                    <a:gd name="connsiteY5" fmla="*/ 1480788 h 1489245"/>
                    <a:gd name="connsiteX6" fmla="*/ 760 w 921400"/>
                    <a:gd name="connsiteY6" fmla="*/ 925616 h 1489245"/>
                    <a:gd name="connsiteX0" fmla="*/ 760 w 921400"/>
                    <a:gd name="connsiteY0" fmla="*/ 903594 h 1467223"/>
                    <a:gd name="connsiteX1" fmla="*/ 657531 w 921400"/>
                    <a:gd name="connsiteY1" fmla="*/ 79 h 1467223"/>
                    <a:gd name="connsiteX2" fmla="*/ 316271 w 921400"/>
                    <a:gd name="connsiteY2" fmla="*/ 953984 h 1467223"/>
                    <a:gd name="connsiteX3" fmla="*/ 632114 w 921400"/>
                    <a:gd name="connsiteY3" fmla="*/ 1154002 h 1467223"/>
                    <a:gd name="connsiteX4" fmla="*/ 910081 w 921400"/>
                    <a:gd name="connsiteY4" fmla="*/ 1202135 h 1467223"/>
                    <a:gd name="connsiteX5" fmla="*/ 534160 w 921400"/>
                    <a:gd name="connsiteY5" fmla="*/ 1458766 h 1467223"/>
                    <a:gd name="connsiteX6" fmla="*/ 760 w 921400"/>
                    <a:gd name="connsiteY6" fmla="*/ 903594 h 1467223"/>
                    <a:gd name="connsiteX0" fmla="*/ 760 w 921400"/>
                    <a:gd name="connsiteY0" fmla="*/ 903550 h 1467179"/>
                    <a:gd name="connsiteX1" fmla="*/ 657531 w 921400"/>
                    <a:gd name="connsiteY1" fmla="*/ 35 h 1467179"/>
                    <a:gd name="connsiteX2" fmla="*/ 260133 w 921400"/>
                    <a:gd name="connsiteY2" fmla="*/ 870486 h 1467179"/>
                    <a:gd name="connsiteX3" fmla="*/ 632114 w 921400"/>
                    <a:gd name="connsiteY3" fmla="*/ 1153958 h 1467179"/>
                    <a:gd name="connsiteX4" fmla="*/ 910081 w 921400"/>
                    <a:gd name="connsiteY4" fmla="*/ 1202091 h 1467179"/>
                    <a:gd name="connsiteX5" fmla="*/ 534160 w 921400"/>
                    <a:gd name="connsiteY5" fmla="*/ 1458722 h 1467179"/>
                    <a:gd name="connsiteX6" fmla="*/ 760 w 921400"/>
                    <a:gd name="connsiteY6" fmla="*/ 903550 h 1467179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685 w 661936"/>
                    <a:gd name="connsiteY0" fmla="*/ 903537 h 1463371"/>
                    <a:gd name="connsiteX1" fmla="*/ 657456 w 661936"/>
                    <a:gd name="connsiteY1" fmla="*/ 22 h 1463371"/>
                    <a:gd name="connsiteX2" fmla="*/ 294956 w 661936"/>
                    <a:gd name="connsiteY2" fmla="*/ 877302 h 1463371"/>
                    <a:gd name="connsiteX3" fmla="*/ 632039 w 661936"/>
                    <a:gd name="connsiteY3" fmla="*/ 1153945 h 1463371"/>
                    <a:gd name="connsiteX4" fmla="*/ 534085 w 661936"/>
                    <a:gd name="connsiteY4" fmla="*/ 1458709 h 1463371"/>
                    <a:gd name="connsiteX5" fmla="*/ 685 w 661936"/>
                    <a:gd name="connsiteY5" fmla="*/ 903537 h 1463371"/>
                    <a:gd name="connsiteX0" fmla="*/ 612 w 661863"/>
                    <a:gd name="connsiteY0" fmla="*/ 903537 h 1458753"/>
                    <a:gd name="connsiteX1" fmla="*/ 657383 w 661863"/>
                    <a:gd name="connsiteY1" fmla="*/ 22 h 1458753"/>
                    <a:gd name="connsiteX2" fmla="*/ 294883 w 661863"/>
                    <a:gd name="connsiteY2" fmla="*/ 877302 h 1458753"/>
                    <a:gd name="connsiteX3" fmla="*/ 534012 w 661863"/>
                    <a:gd name="connsiteY3" fmla="*/ 1458709 h 1458753"/>
                    <a:gd name="connsiteX4" fmla="*/ 612 w 661863"/>
                    <a:gd name="connsiteY4" fmla="*/ 903537 h 1458753"/>
                    <a:gd name="connsiteX0" fmla="*/ 9436 w 670687"/>
                    <a:gd name="connsiteY0" fmla="*/ 903537 h 1002447"/>
                    <a:gd name="connsiteX1" fmla="*/ 666207 w 670687"/>
                    <a:gd name="connsiteY1" fmla="*/ 22 h 1002447"/>
                    <a:gd name="connsiteX2" fmla="*/ 303707 w 670687"/>
                    <a:gd name="connsiteY2" fmla="*/ 877302 h 1002447"/>
                    <a:gd name="connsiteX3" fmla="*/ 9436 w 670687"/>
                    <a:gd name="connsiteY3" fmla="*/ 903537 h 1002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0687" h="1002447">
                      <a:moveTo>
                        <a:pt x="9436" y="903537"/>
                      </a:moveTo>
                      <a:cubicBezTo>
                        <a:pt x="29998" y="660423"/>
                        <a:pt x="617162" y="4395"/>
                        <a:pt x="666207" y="22"/>
                      </a:cubicBezTo>
                      <a:cubicBezTo>
                        <a:pt x="715252" y="-4351"/>
                        <a:pt x="346375" y="674837"/>
                        <a:pt x="303707" y="877302"/>
                      </a:cubicBezTo>
                      <a:cubicBezTo>
                        <a:pt x="194245" y="1027888"/>
                        <a:pt x="-50981" y="1049750"/>
                        <a:pt x="9436" y="90353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1" name="Oval 4"/>
                <p:cNvSpPr/>
                <p:nvPr/>
              </p:nvSpPr>
              <p:spPr>
                <a:xfrm>
                  <a:off x="5009050" y="-153826"/>
                  <a:ext cx="670687" cy="1002447"/>
                </a:xfrm>
                <a:custGeom>
                  <a:avLst/>
                  <a:gdLst>
                    <a:gd name="connsiteX0" fmla="*/ 0 w 1066800"/>
                    <a:gd name="connsiteY0" fmla="*/ 555172 h 1110343"/>
                    <a:gd name="connsiteX1" fmla="*/ 533400 w 1066800"/>
                    <a:gd name="connsiteY1" fmla="*/ 0 h 1110343"/>
                    <a:gd name="connsiteX2" fmla="*/ 1066800 w 1066800"/>
                    <a:gd name="connsiteY2" fmla="*/ 555172 h 1110343"/>
                    <a:gd name="connsiteX3" fmla="*/ 533400 w 1066800"/>
                    <a:gd name="connsiteY3" fmla="*/ 1110344 h 1110343"/>
                    <a:gd name="connsiteX4" fmla="*/ 0 w 1066800"/>
                    <a:gd name="connsiteY4" fmla="*/ 555172 h 1110343"/>
                    <a:gd name="connsiteX0" fmla="*/ 109 w 1066909"/>
                    <a:gd name="connsiteY0" fmla="*/ 736600 h 1291772"/>
                    <a:gd name="connsiteX1" fmla="*/ 569794 w 1066909"/>
                    <a:gd name="connsiteY1" fmla="*/ 0 h 1291772"/>
                    <a:gd name="connsiteX2" fmla="*/ 1066909 w 1066909"/>
                    <a:gd name="connsiteY2" fmla="*/ 736600 h 1291772"/>
                    <a:gd name="connsiteX3" fmla="*/ 533509 w 1066909"/>
                    <a:gd name="connsiteY3" fmla="*/ 1291772 h 1291772"/>
                    <a:gd name="connsiteX4" fmla="*/ 109 w 1066909"/>
                    <a:gd name="connsiteY4" fmla="*/ 736600 h 1291772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72 w 950758"/>
                    <a:gd name="connsiteY0" fmla="*/ 736677 h 1291960"/>
                    <a:gd name="connsiteX1" fmla="*/ 569757 w 950758"/>
                    <a:gd name="connsiteY1" fmla="*/ 77 h 1291960"/>
                    <a:gd name="connsiteX2" fmla="*/ 950758 w 950758"/>
                    <a:gd name="connsiteY2" fmla="*/ 693134 h 1291960"/>
                    <a:gd name="connsiteX3" fmla="*/ 533472 w 950758"/>
                    <a:gd name="connsiteY3" fmla="*/ 1291849 h 1291960"/>
                    <a:gd name="connsiteX4" fmla="*/ 72 w 950758"/>
                    <a:gd name="connsiteY4" fmla="*/ 736677 h 1291960"/>
                    <a:gd name="connsiteX0" fmla="*/ 72 w 950758"/>
                    <a:gd name="connsiteY0" fmla="*/ 736738 h 1292021"/>
                    <a:gd name="connsiteX1" fmla="*/ 569757 w 950758"/>
                    <a:gd name="connsiteY1" fmla="*/ 138 h 1292021"/>
                    <a:gd name="connsiteX2" fmla="*/ 950758 w 950758"/>
                    <a:gd name="connsiteY2" fmla="*/ 693195 h 1292021"/>
                    <a:gd name="connsiteX3" fmla="*/ 533472 w 950758"/>
                    <a:gd name="connsiteY3" fmla="*/ 1291910 h 1292021"/>
                    <a:gd name="connsiteX4" fmla="*/ 72 w 950758"/>
                    <a:gd name="connsiteY4" fmla="*/ 736738 h 1292021"/>
                    <a:gd name="connsiteX0" fmla="*/ 772 w 951458"/>
                    <a:gd name="connsiteY0" fmla="*/ 903602 h 1458895"/>
                    <a:gd name="connsiteX1" fmla="*/ 657543 w 951458"/>
                    <a:gd name="connsiteY1" fmla="*/ 87 h 1458895"/>
                    <a:gd name="connsiteX2" fmla="*/ 951458 w 951458"/>
                    <a:gd name="connsiteY2" fmla="*/ 860059 h 1458895"/>
                    <a:gd name="connsiteX3" fmla="*/ 534172 w 951458"/>
                    <a:gd name="connsiteY3" fmla="*/ 1458774 h 1458895"/>
                    <a:gd name="connsiteX4" fmla="*/ 772 w 951458"/>
                    <a:gd name="connsiteY4" fmla="*/ 903602 h 1458895"/>
                    <a:gd name="connsiteX0" fmla="*/ 766 w 929681"/>
                    <a:gd name="connsiteY0" fmla="*/ 904316 h 1460397"/>
                    <a:gd name="connsiteX1" fmla="*/ 657537 w 929681"/>
                    <a:gd name="connsiteY1" fmla="*/ 801 h 1460397"/>
                    <a:gd name="connsiteX2" fmla="*/ 929681 w 929681"/>
                    <a:gd name="connsiteY2" fmla="*/ 780944 h 1460397"/>
                    <a:gd name="connsiteX3" fmla="*/ 534166 w 929681"/>
                    <a:gd name="connsiteY3" fmla="*/ 1459488 h 1460397"/>
                    <a:gd name="connsiteX4" fmla="*/ 766 w 929681"/>
                    <a:gd name="connsiteY4" fmla="*/ 904316 h 1460397"/>
                    <a:gd name="connsiteX0" fmla="*/ 766 w 929681"/>
                    <a:gd name="connsiteY0" fmla="*/ 904082 h 1460163"/>
                    <a:gd name="connsiteX1" fmla="*/ 657537 w 929681"/>
                    <a:gd name="connsiteY1" fmla="*/ 567 h 1460163"/>
                    <a:gd name="connsiteX2" fmla="*/ 929681 w 929681"/>
                    <a:gd name="connsiteY2" fmla="*/ 780710 h 1460163"/>
                    <a:gd name="connsiteX3" fmla="*/ 534166 w 929681"/>
                    <a:gd name="connsiteY3" fmla="*/ 1459254 h 1460163"/>
                    <a:gd name="connsiteX4" fmla="*/ 766 w 929681"/>
                    <a:gd name="connsiteY4" fmla="*/ 904082 h 1460163"/>
                    <a:gd name="connsiteX0" fmla="*/ 766 w 931846"/>
                    <a:gd name="connsiteY0" fmla="*/ 904082 h 1460163"/>
                    <a:gd name="connsiteX1" fmla="*/ 657537 w 931846"/>
                    <a:gd name="connsiteY1" fmla="*/ 567 h 1460163"/>
                    <a:gd name="connsiteX2" fmla="*/ 929681 w 931846"/>
                    <a:gd name="connsiteY2" fmla="*/ 780710 h 1460163"/>
                    <a:gd name="connsiteX3" fmla="*/ 534166 w 931846"/>
                    <a:gd name="connsiteY3" fmla="*/ 1459254 h 1460163"/>
                    <a:gd name="connsiteX4" fmla="*/ 766 w 931846"/>
                    <a:gd name="connsiteY4" fmla="*/ 904082 h 1460163"/>
                    <a:gd name="connsiteX0" fmla="*/ 753 w 888596"/>
                    <a:gd name="connsiteY0" fmla="*/ 904235 h 1460528"/>
                    <a:gd name="connsiteX1" fmla="*/ 657524 w 888596"/>
                    <a:gd name="connsiteY1" fmla="*/ 720 h 1460528"/>
                    <a:gd name="connsiteX2" fmla="*/ 886126 w 888596"/>
                    <a:gd name="connsiteY2" fmla="*/ 766349 h 1460528"/>
                    <a:gd name="connsiteX3" fmla="*/ 534153 w 888596"/>
                    <a:gd name="connsiteY3" fmla="*/ 1459407 h 1460528"/>
                    <a:gd name="connsiteX4" fmla="*/ 753 w 888596"/>
                    <a:gd name="connsiteY4" fmla="*/ 904235 h 1460528"/>
                    <a:gd name="connsiteX0" fmla="*/ 765 w 931846"/>
                    <a:gd name="connsiteY0" fmla="*/ 904957 h 1462143"/>
                    <a:gd name="connsiteX1" fmla="*/ 657536 w 931846"/>
                    <a:gd name="connsiteY1" fmla="*/ 1442 h 1462143"/>
                    <a:gd name="connsiteX2" fmla="*/ 929681 w 931846"/>
                    <a:gd name="connsiteY2" fmla="*/ 716271 h 1462143"/>
                    <a:gd name="connsiteX3" fmla="*/ 534165 w 931846"/>
                    <a:gd name="connsiteY3" fmla="*/ 1460129 h 1462143"/>
                    <a:gd name="connsiteX4" fmla="*/ 765 w 931846"/>
                    <a:gd name="connsiteY4" fmla="*/ 904957 h 1462143"/>
                    <a:gd name="connsiteX0" fmla="*/ 765 w 931846"/>
                    <a:gd name="connsiteY0" fmla="*/ 904864 h 1462050"/>
                    <a:gd name="connsiteX1" fmla="*/ 657536 w 931846"/>
                    <a:gd name="connsiteY1" fmla="*/ 1349 h 1462050"/>
                    <a:gd name="connsiteX2" fmla="*/ 929681 w 931846"/>
                    <a:gd name="connsiteY2" fmla="*/ 716178 h 1462050"/>
                    <a:gd name="connsiteX3" fmla="*/ 534165 w 931846"/>
                    <a:gd name="connsiteY3" fmla="*/ 1460036 h 1462050"/>
                    <a:gd name="connsiteX4" fmla="*/ 765 w 931846"/>
                    <a:gd name="connsiteY4" fmla="*/ 904864 h 1462050"/>
                    <a:gd name="connsiteX0" fmla="*/ 765 w 932558"/>
                    <a:gd name="connsiteY0" fmla="*/ 904865 h 1485266"/>
                    <a:gd name="connsiteX1" fmla="*/ 657536 w 932558"/>
                    <a:gd name="connsiteY1" fmla="*/ 1350 h 1485266"/>
                    <a:gd name="connsiteX2" fmla="*/ 929681 w 932558"/>
                    <a:gd name="connsiteY2" fmla="*/ 716179 h 1485266"/>
                    <a:gd name="connsiteX3" fmla="*/ 784537 w 932558"/>
                    <a:gd name="connsiteY3" fmla="*/ 1322148 h 1485266"/>
                    <a:gd name="connsiteX4" fmla="*/ 534165 w 932558"/>
                    <a:gd name="connsiteY4" fmla="*/ 1460037 h 1485266"/>
                    <a:gd name="connsiteX5" fmla="*/ 765 w 932558"/>
                    <a:gd name="connsiteY5" fmla="*/ 904865 h 1485266"/>
                    <a:gd name="connsiteX0" fmla="*/ 795 w 1041638"/>
                    <a:gd name="connsiteY0" fmla="*/ 904865 h 1461022"/>
                    <a:gd name="connsiteX1" fmla="*/ 657566 w 1041638"/>
                    <a:gd name="connsiteY1" fmla="*/ 1350 h 1461022"/>
                    <a:gd name="connsiteX2" fmla="*/ 929711 w 1041638"/>
                    <a:gd name="connsiteY2" fmla="*/ 716179 h 1461022"/>
                    <a:gd name="connsiteX3" fmla="*/ 1024052 w 1041638"/>
                    <a:gd name="connsiteY3" fmla="*/ 1031863 h 1461022"/>
                    <a:gd name="connsiteX4" fmla="*/ 534195 w 1041638"/>
                    <a:gd name="connsiteY4" fmla="*/ 1460037 h 1461022"/>
                    <a:gd name="connsiteX5" fmla="*/ 795 w 1041638"/>
                    <a:gd name="connsiteY5" fmla="*/ 904865 h 1461022"/>
                    <a:gd name="connsiteX0" fmla="*/ 795 w 1029575"/>
                    <a:gd name="connsiteY0" fmla="*/ 924704 h 1480861"/>
                    <a:gd name="connsiteX1" fmla="*/ 657566 w 1029575"/>
                    <a:gd name="connsiteY1" fmla="*/ 21189 h 1480861"/>
                    <a:gd name="connsiteX2" fmla="*/ 523311 w 1029575"/>
                    <a:gd name="connsiteY2" fmla="*/ 373161 h 1480861"/>
                    <a:gd name="connsiteX3" fmla="*/ 1024052 w 1029575"/>
                    <a:gd name="connsiteY3" fmla="*/ 1051702 h 1480861"/>
                    <a:gd name="connsiteX4" fmla="*/ 534195 w 1029575"/>
                    <a:gd name="connsiteY4" fmla="*/ 1479876 h 1480861"/>
                    <a:gd name="connsiteX5" fmla="*/ 795 w 1029575"/>
                    <a:gd name="connsiteY5" fmla="*/ 924704 h 1480861"/>
                    <a:gd name="connsiteX0" fmla="*/ 795 w 1031373"/>
                    <a:gd name="connsiteY0" fmla="*/ 925616 h 1481773"/>
                    <a:gd name="connsiteX1" fmla="*/ 657566 w 1031373"/>
                    <a:gd name="connsiteY1" fmla="*/ 22101 h 1481773"/>
                    <a:gd name="connsiteX2" fmla="*/ 668454 w 1031373"/>
                    <a:gd name="connsiteY2" fmla="*/ 366815 h 1481773"/>
                    <a:gd name="connsiteX3" fmla="*/ 1024052 w 1031373"/>
                    <a:gd name="connsiteY3" fmla="*/ 1052614 h 1481773"/>
                    <a:gd name="connsiteX4" fmla="*/ 534195 w 1031373"/>
                    <a:gd name="connsiteY4" fmla="*/ 1480788 h 1481773"/>
                    <a:gd name="connsiteX5" fmla="*/ 795 w 1031373"/>
                    <a:gd name="connsiteY5" fmla="*/ 925616 h 1481773"/>
                    <a:gd name="connsiteX0" fmla="*/ 791 w 1017101"/>
                    <a:gd name="connsiteY0" fmla="*/ 925616 h 1481085"/>
                    <a:gd name="connsiteX1" fmla="*/ 657562 w 1017101"/>
                    <a:gd name="connsiteY1" fmla="*/ 22101 h 1481085"/>
                    <a:gd name="connsiteX2" fmla="*/ 668450 w 1017101"/>
                    <a:gd name="connsiteY2" fmla="*/ 366815 h 1481085"/>
                    <a:gd name="connsiteX3" fmla="*/ 1009534 w 1017101"/>
                    <a:gd name="connsiteY3" fmla="*/ 856671 h 1481085"/>
                    <a:gd name="connsiteX4" fmla="*/ 534191 w 1017101"/>
                    <a:gd name="connsiteY4" fmla="*/ 1480788 h 1481085"/>
                    <a:gd name="connsiteX5" fmla="*/ 791 w 1017101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75 w 958718"/>
                    <a:gd name="connsiteY0" fmla="*/ 925616 h 1482082"/>
                    <a:gd name="connsiteX1" fmla="*/ 657546 w 958718"/>
                    <a:gd name="connsiteY1" fmla="*/ 22101 h 1482082"/>
                    <a:gd name="connsiteX2" fmla="*/ 668434 w 958718"/>
                    <a:gd name="connsiteY2" fmla="*/ 366815 h 1482082"/>
                    <a:gd name="connsiteX3" fmla="*/ 958718 w 958718"/>
                    <a:gd name="connsiteY3" fmla="*/ 776842 h 1482082"/>
                    <a:gd name="connsiteX4" fmla="*/ 534175 w 958718"/>
                    <a:gd name="connsiteY4" fmla="*/ 1480788 h 1482082"/>
                    <a:gd name="connsiteX5" fmla="*/ 775 w 958718"/>
                    <a:gd name="connsiteY5" fmla="*/ 925616 h 1482082"/>
                    <a:gd name="connsiteX0" fmla="*/ 776 w 965977"/>
                    <a:gd name="connsiteY0" fmla="*/ 925616 h 1481748"/>
                    <a:gd name="connsiteX1" fmla="*/ 657547 w 965977"/>
                    <a:gd name="connsiteY1" fmla="*/ 22101 h 1481748"/>
                    <a:gd name="connsiteX2" fmla="*/ 668435 w 965977"/>
                    <a:gd name="connsiteY2" fmla="*/ 366815 h 1481748"/>
                    <a:gd name="connsiteX3" fmla="*/ 965977 w 965977"/>
                    <a:gd name="connsiteY3" fmla="*/ 798613 h 1481748"/>
                    <a:gd name="connsiteX4" fmla="*/ 534176 w 965977"/>
                    <a:gd name="connsiteY4" fmla="*/ 1480788 h 1481748"/>
                    <a:gd name="connsiteX5" fmla="*/ 776 w 965977"/>
                    <a:gd name="connsiteY5" fmla="*/ 925616 h 1481748"/>
                    <a:gd name="connsiteX0" fmla="*/ 776 w 965977"/>
                    <a:gd name="connsiteY0" fmla="*/ 925616 h 1482328"/>
                    <a:gd name="connsiteX1" fmla="*/ 657547 w 965977"/>
                    <a:gd name="connsiteY1" fmla="*/ 22101 h 1482328"/>
                    <a:gd name="connsiteX2" fmla="*/ 668435 w 965977"/>
                    <a:gd name="connsiteY2" fmla="*/ 366815 h 1482328"/>
                    <a:gd name="connsiteX3" fmla="*/ 965977 w 965977"/>
                    <a:gd name="connsiteY3" fmla="*/ 762327 h 1482328"/>
                    <a:gd name="connsiteX4" fmla="*/ 534176 w 965977"/>
                    <a:gd name="connsiteY4" fmla="*/ 1480788 h 1482328"/>
                    <a:gd name="connsiteX5" fmla="*/ 776 w 965977"/>
                    <a:gd name="connsiteY5" fmla="*/ 925616 h 1482328"/>
                    <a:gd name="connsiteX0" fmla="*/ 744 w 854185"/>
                    <a:gd name="connsiteY0" fmla="*/ 925616 h 1481255"/>
                    <a:gd name="connsiteX1" fmla="*/ 657515 w 854185"/>
                    <a:gd name="connsiteY1" fmla="*/ 22101 h 1481255"/>
                    <a:gd name="connsiteX2" fmla="*/ 668403 w 854185"/>
                    <a:gd name="connsiteY2" fmla="*/ 366815 h 1481255"/>
                    <a:gd name="connsiteX3" fmla="*/ 854185 w 854185"/>
                    <a:gd name="connsiteY3" fmla="*/ 838527 h 1481255"/>
                    <a:gd name="connsiteX4" fmla="*/ 534144 w 854185"/>
                    <a:gd name="connsiteY4" fmla="*/ 1480788 h 1481255"/>
                    <a:gd name="connsiteX5" fmla="*/ 744 w 854185"/>
                    <a:gd name="connsiteY5" fmla="*/ 925616 h 1481255"/>
                    <a:gd name="connsiteX0" fmla="*/ 744 w 854185"/>
                    <a:gd name="connsiteY0" fmla="*/ 925616 h 1481617"/>
                    <a:gd name="connsiteX1" fmla="*/ 657515 w 854185"/>
                    <a:gd name="connsiteY1" fmla="*/ 22101 h 1481617"/>
                    <a:gd name="connsiteX2" fmla="*/ 668403 w 854185"/>
                    <a:gd name="connsiteY2" fmla="*/ 366815 h 1481617"/>
                    <a:gd name="connsiteX3" fmla="*/ 854185 w 854185"/>
                    <a:gd name="connsiteY3" fmla="*/ 808047 h 1481617"/>
                    <a:gd name="connsiteX4" fmla="*/ 534144 w 854185"/>
                    <a:gd name="connsiteY4" fmla="*/ 1480788 h 1481617"/>
                    <a:gd name="connsiteX5" fmla="*/ 744 w 854185"/>
                    <a:gd name="connsiteY5" fmla="*/ 925616 h 1481617"/>
                    <a:gd name="connsiteX0" fmla="*/ 744 w 854972"/>
                    <a:gd name="connsiteY0" fmla="*/ 925616 h 1481617"/>
                    <a:gd name="connsiteX1" fmla="*/ 657515 w 854972"/>
                    <a:gd name="connsiteY1" fmla="*/ 22101 h 1481617"/>
                    <a:gd name="connsiteX2" fmla="*/ 668403 w 854972"/>
                    <a:gd name="connsiteY2" fmla="*/ 366815 h 1481617"/>
                    <a:gd name="connsiteX3" fmla="*/ 854185 w 854972"/>
                    <a:gd name="connsiteY3" fmla="*/ 808047 h 1481617"/>
                    <a:gd name="connsiteX4" fmla="*/ 534144 w 854972"/>
                    <a:gd name="connsiteY4" fmla="*/ 1480788 h 1481617"/>
                    <a:gd name="connsiteX5" fmla="*/ 744 w 854972"/>
                    <a:gd name="connsiteY5" fmla="*/ 925616 h 1481617"/>
                    <a:gd name="connsiteX0" fmla="*/ 778 w 971592"/>
                    <a:gd name="connsiteY0" fmla="*/ 925616 h 1483007"/>
                    <a:gd name="connsiteX1" fmla="*/ 657549 w 971592"/>
                    <a:gd name="connsiteY1" fmla="*/ 22101 h 1483007"/>
                    <a:gd name="connsiteX2" fmla="*/ 668437 w 971592"/>
                    <a:gd name="connsiteY2" fmla="*/ 366815 h 1483007"/>
                    <a:gd name="connsiteX3" fmla="*/ 971059 w 971592"/>
                    <a:gd name="connsiteY3" fmla="*/ 726767 h 1483007"/>
                    <a:gd name="connsiteX4" fmla="*/ 534178 w 971592"/>
                    <a:gd name="connsiteY4" fmla="*/ 1480788 h 1483007"/>
                    <a:gd name="connsiteX5" fmla="*/ 778 w 971592"/>
                    <a:gd name="connsiteY5" fmla="*/ 925616 h 1483007"/>
                    <a:gd name="connsiteX0" fmla="*/ 773 w 1007368"/>
                    <a:gd name="connsiteY0" fmla="*/ 925616 h 1481311"/>
                    <a:gd name="connsiteX1" fmla="*/ 657544 w 1007368"/>
                    <a:gd name="connsiteY1" fmla="*/ 22101 h 1481311"/>
                    <a:gd name="connsiteX2" fmla="*/ 668432 w 1007368"/>
                    <a:gd name="connsiteY2" fmla="*/ 366815 h 1481311"/>
                    <a:gd name="connsiteX3" fmla="*/ 971054 w 1007368"/>
                    <a:gd name="connsiteY3" fmla="*/ 726767 h 1481311"/>
                    <a:gd name="connsiteX4" fmla="*/ 950734 w 1007368"/>
                    <a:gd name="connsiteY4" fmla="*/ 1020957 h 1481311"/>
                    <a:gd name="connsiteX5" fmla="*/ 534173 w 1007368"/>
                    <a:gd name="connsiteY5" fmla="*/ 1480788 h 1481311"/>
                    <a:gd name="connsiteX6" fmla="*/ 773 w 1007368"/>
                    <a:gd name="connsiteY6" fmla="*/ 925616 h 1481311"/>
                    <a:gd name="connsiteX0" fmla="*/ 773 w 975852"/>
                    <a:gd name="connsiteY0" fmla="*/ 925616 h 1481311"/>
                    <a:gd name="connsiteX1" fmla="*/ 657544 w 975852"/>
                    <a:gd name="connsiteY1" fmla="*/ 22101 h 1481311"/>
                    <a:gd name="connsiteX2" fmla="*/ 668432 w 975852"/>
                    <a:gd name="connsiteY2" fmla="*/ 366815 h 1481311"/>
                    <a:gd name="connsiteX3" fmla="*/ 869454 w 975852"/>
                    <a:gd name="connsiteY3" fmla="*/ 675967 h 1481311"/>
                    <a:gd name="connsiteX4" fmla="*/ 950734 w 975852"/>
                    <a:gd name="connsiteY4" fmla="*/ 1020957 h 1481311"/>
                    <a:gd name="connsiteX5" fmla="*/ 534173 w 975852"/>
                    <a:gd name="connsiteY5" fmla="*/ 1480788 h 1481311"/>
                    <a:gd name="connsiteX6" fmla="*/ 773 w 975852"/>
                    <a:gd name="connsiteY6" fmla="*/ 925616 h 1481311"/>
                    <a:gd name="connsiteX0" fmla="*/ 760 w 943128"/>
                    <a:gd name="connsiteY0" fmla="*/ 925616 h 1488059"/>
                    <a:gd name="connsiteX1" fmla="*/ 657531 w 943128"/>
                    <a:gd name="connsiteY1" fmla="*/ 22101 h 1488059"/>
                    <a:gd name="connsiteX2" fmla="*/ 668419 w 943128"/>
                    <a:gd name="connsiteY2" fmla="*/ 366815 h 1488059"/>
                    <a:gd name="connsiteX3" fmla="*/ 869441 w 943128"/>
                    <a:gd name="connsiteY3" fmla="*/ 675967 h 1488059"/>
                    <a:gd name="connsiteX4" fmla="*/ 910081 w 943128"/>
                    <a:gd name="connsiteY4" fmla="*/ 1208917 h 1488059"/>
                    <a:gd name="connsiteX5" fmla="*/ 534160 w 943128"/>
                    <a:gd name="connsiteY5" fmla="*/ 1480788 h 1488059"/>
                    <a:gd name="connsiteX6" fmla="*/ 760 w 943128"/>
                    <a:gd name="connsiteY6" fmla="*/ 925616 h 1488059"/>
                    <a:gd name="connsiteX0" fmla="*/ 760 w 943128"/>
                    <a:gd name="connsiteY0" fmla="*/ 925616 h 1489245"/>
                    <a:gd name="connsiteX1" fmla="*/ 657531 w 943128"/>
                    <a:gd name="connsiteY1" fmla="*/ 22101 h 1489245"/>
                    <a:gd name="connsiteX2" fmla="*/ 668419 w 943128"/>
                    <a:gd name="connsiteY2" fmla="*/ 366815 h 1489245"/>
                    <a:gd name="connsiteX3" fmla="*/ 869441 w 943128"/>
                    <a:gd name="connsiteY3" fmla="*/ 675967 h 1489245"/>
                    <a:gd name="connsiteX4" fmla="*/ 910081 w 943128"/>
                    <a:gd name="connsiteY4" fmla="*/ 1224157 h 1489245"/>
                    <a:gd name="connsiteX5" fmla="*/ 534160 w 943128"/>
                    <a:gd name="connsiteY5" fmla="*/ 1480788 h 1489245"/>
                    <a:gd name="connsiteX6" fmla="*/ 760 w 943128"/>
                    <a:gd name="connsiteY6" fmla="*/ 925616 h 1489245"/>
                    <a:gd name="connsiteX0" fmla="*/ 760 w 939677"/>
                    <a:gd name="connsiteY0" fmla="*/ 925616 h 1489245"/>
                    <a:gd name="connsiteX1" fmla="*/ 657531 w 939677"/>
                    <a:gd name="connsiteY1" fmla="*/ 22101 h 1489245"/>
                    <a:gd name="connsiteX2" fmla="*/ 668419 w 939677"/>
                    <a:gd name="connsiteY2" fmla="*/ 366815 h 1489245"/>
                    <a:gd name="connsiteX3" fmla="*/ 854201 w 939677"/>
                    <a:gd name="connsiteY3" fmla="*/ 675967 h 1489245"/>
                    <a:gd name="connsiteX4" fmla="*/ 910081 w 939677"/>
                    <a:gd name="connsiteY4" fmla="*/ 1224157 h 1489245"/>
                    <a:gd name="connsiteX5" fmla="*/ 534160 w 939677"/>
                    <a:gd name="connsiteY5" fmla="*/ 1480788 h 1489245"/>
                    <a:gd name="connsiteX6" fmla="*/ 760 w 939677"/>
                    <a:gd name="connsiteY6" fmla="*/ 925616 h 1489245"/>
                    <a:gd name="connsiteX0" fmla="*/ 760 w 921400"/>
                    <a:gd name="connsiteY0" fmla="*/ 925616 h 1489245"/>
                    <a:gd name="connsiteX1" fmla="*/ 657531 w 921400"/>
                    <a:gd name="connsiteY1" fmla="*/ 22101 h 1489245"/>
                    <a:gd name="connsiteX2" fmla="*/ 668419 w 921400"/>
                    <a:gd name="connsiteY2" fmla="*/ 366815 h 1489245"/>
                    <a:gd name="connsiteX3" fmla="*/ 632114 w 921400"/>
                    <a:gd name="connsiteY3" fmla="*/ 1176024 h 1489245"/>
                    <a:gd name="connsiteX4" fmla="*/ 910081 w 921400"/>
                    <a:gd name="connsiteY4" fmla="*/ 1224157 h 1489245"/>
                    <a:gd name="connsiteX5" fmla="*/ 534160 w 921400"/>
                    <a:gd name="connsiteY5" fmla="*/ 1480788 h 1489245"/>
                    <a:gd name="connsiteX6" fmla="*/ 760 w 921400"/>
                    <a:gd name="connsiteY6" fmla="*/ 925616 h 1489245"/>
                    <a:gd name="connsiteX0" fmla="*/ 760 w 921400"/>
                    <a:gd name="connsiteY0" fmla="*/ 903594 h 1467223"/>
                    <a:gd name="connsiteX1" fmla="*/ 657531 w 921400"/>
                    <a:gd name="connsiteY1" fmla="*/ 79 h 1467223"/>
                    <a:gd name="connsiteX2" fmla="*/ 316271 w 921400"/>
                    <a:gd name="connsiteY2" fmla="*/ 953984 h 1467223"/>
                    <a:gd name="connsiteX3" fmla="*/ 632114 w 921400"/>
                    <a:gd name="connsiteY3" fmla="*/ 1154002 h 1467223"/>
                    <a:gd name="connsiteX4" fmla="*/ 910081 w 921400"/>
                    <a:gd name="connsiteY4" fmla="*/ 1202135 h 1467223"/>
                    <a:gd name="connsiteX5" fmla="*/ 534160 w 921400"/>
                    <a:gd name="connsiteY5" fmla="*/ 1458766 h 1467223"/>
                    <a:gd name="connsiteX6" fmla="*/ 760 w 921400"/>
                    <a:gd name="connsiteY6" fmla="*/ 903594 h 1467223"/>
                    <a:gd name="connsiteX0" fmla="*/ 760 w 921400"/>
                    <a:gd name="connsiteY0" fmla="*/ 903550 h 1467179"/>
                    <a:gd name="connsiteX1" fmla="*/ 657531 w 921400"/>
                    <a:gd name="connsiteY1" fmla="*/ 35 h 1467179"/>
                    <a:gd name="connsiteX2" fmla="*/ 260133 w 921400"/>
                    <a:gd name="connsiteY2" fmla="*/ 870486 h 1467179"/>
                    <a:gd name="connsiteX3" fmla="*/ 632114 w 921400"/>
                    <a:gd name="connsiteY3" fmla="*/ 1153958 h 1467179"/>
                    <a:gd name="connsiteX4" fmla="*/ 910081 w 921400"/>
                    <a:gd name="connsiteY4" fmla="*/ 1202091 h 1467179"/>
                    <a:gd name="connsiteX5" fmla="*/ 534160 w 921400"/>
                    <a:gd name="connsiteY5" fmla="*/ 1458722 h 1467179"/>
                    <a:gd name="connsiteX6" fmla="*/ 760 w 921400"/>
                    <a:gd name="connsiteY6" fmla="*/ 903550 h 1467179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685 w 661936"/>
                    <a:gd name="connsiteY0" fmla="*/ 903537 h 1463371"/>
                    <a:gd name="connsiteX1" fmla="*/ 657456 w 661936"/>
                    <a:gd name="connsiteY1" fmla="*/ 22 h 1463371"/>
                    <a:gd name="connsiteX2" fmla="*/ 294956 w 661936"/>
                    <a:gd name="connsiteY2" fmla="*/ 877302 h 1463371"/>
                    <a:gd name="connsiteX3" fmla="*/ 632039 w 661936"/>
                    <a:gd name="connsiteY3" fmla="*/ 1153945 h 1463371"/>
                    <a:gd name="connsiteX4" fmla="*/ 534085 w 661936"/>
                    <a:gd name="connsiteY4" fmla="*/ 1458709 h 1463371"/>
                    <a:gd name="connsiteX5" fmla="*/ 685 w 661936"/>
                    <a:gd name="connsiteY5" fmla="*/ 903537 h 1463371"/>
                    <a:gd name="connsiteX0" fmla="*/ 612 w 661863"/>
                    <a:gd name="connsiteY0" fmla="*/ 903537 h 1458753"/>
                    <a:gd name="connsiteX1" fmla="*/ 657383 w 661863"/>
                    <a:gd name="connsiteY1" fmla="*/ 22 h 1458753"/>
                    <a:gd name="connsiteX2" fmla="*/ 294883 w 661863"/>
                    <a:gd name="connsiteY2" fmla="*/ 877302 h 1458753"/>
                    <a:gd name="connsiteX3" fmla="*/ 534012 w 661863"/>
                    <a:gd name="connsiteY3" fmla="*/ 1458709 h 1458753"/>
                    <a:gd name="connsiteX4" fmla="*/ 612 w 661863"/>
                    <a:gd name="connsiteY4" fmla="*/ 903537 h 1458753"/>
                    <a:gd name="connsiteX0" fmla="*/ 9436 w 670687"/>
                    <a:gd name="connsiteY0" fmla="*/ 903537 h 1002447"/>
                    <a:gd name="connsiteX1" fmla="*/ 666207 w 670687"/>
                    <a:gd name="connsiteY1" fmla="*/ 22 h 1002447"/>
                    <a:gd name="connsiteX2" fmla="*/ 303707 w 670687"/>
                    <a:gd name="connsiteY2" fmla="*/ 877302 h 1002447"/>
                    <a:gd name="connsiteX3" fmla="*/ 9436 w 670687"/>
                    <a:gd name="connsiteY3" fmla="*/ 903537 h 1002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0687" h="1002447">
                      <a:moveTo>
                        <a:pt x="9436" y="903537"/>
                      </a:moveTo>
                      <a:cubicBezTo>
                        <a:pt x="29998" y="660423"/>
                        <a:pt x="617162" y="4395"/>
                        <a:pt x="666207" y="22"/>
                      </a:cubicBezTo>
                      <a:cubicBezTo>
                        <a:pt x="715252" y="-4351"/>
                        <a:pt x="346375" y="674837"/>
                        <a:pt x="303707" y="877302"/>
                      </a:cubicBezTo>
                      <a:cubicBezTo>
                        <a:pt x="194245" y="1027888"/>
                        <a:pt x="-50981" y="1049750"/>
                        <a:pt x="9436" y="90353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2" name="Oval 4"/>
                <p:cNvSpPr/>
                <p:nvPr/>
              </p:nvSpPr>
              <p:spPr>
                <a:xfrm>
                  <a:off x="5009050" y="303374"/>
                  <a:ext cx="670687" cy="1002447"/>
                </a:xfrm>
                <a:custGeom>
                  <a:avLst/>
                  <a:gdLst>
                    <a:gd name="connsiteX0" fmla="*/ 0 w 1066800"/>
                    <a:gd name="connsiteY0" fmla="*/ 555172 h 1110343"/>
                    <a:gd name="connsiteX1" fmla="*/ 533400 w 1066800"/>
                    <a:gd name="connsiteY1" fmla="*/ 0 h 1110343"/>
                    <a:gd name="connsiteX2" fmla="*/ 1066800 w 1066800"/>
                    <a:gd name="connsiteY2" fmla="*/ 555172 h 1110343"/>
                    <a:gd name="connsiteX3" fmla="*/ 533400 w 1066800"/>
                    <a:gd name="connsiteY3" fmla="*/ 1110344 h 1110343"/>
                    <a:gd name="connsiteX4" fmla="*/ 0 w 1066800"/>
                    <a:gd name="connsiteY4" fmla="*/ 555172 h 1110343"/>
                    <a:gd name="connsiteX0" fmla="*/ 109 w 1066909"/>
                    <a:gd name="connsiteY0" fmla="*/ 736600 h 1291772"/>
                    <a:gd name="connsiteX1" fmla="*/ 569794 w 1066909"/>
                    <a:gd name="connsiteY1" fmla="*/ 0 h 1291772"/>
                    <a:gd name="connsiteX2" fmla="*/ 1066909 w 1066909"/>
                    <a:gd name="connsiteY2" fmla="*/ 736600 h 1291772"/>
                    <a:gd name="connsiteX3" fmla="*/ 533509 w 1066909"/>
                    <a:gd name="connsiteY3" fmla="*/ 1291772 h 1291772"/>
                    <a:gd name="connsiteX4" fmla="*/ 109 w 1066909"/>
                    <a:gd name="connsiteY4" fmla="*/ 736600 h 1291772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72 w 950758"/>
                    <a:gd name="connsiteY0" fmla="*/ 736677 h 1291960"/>
                    <a:gd name="connsiteX1" fmla="*/ 569757 w 950758"/>
                    <a:gd name="connsiteY1" fmla="*/ 77 h 1291960"/>
                    <a:gd name="connsiteX2" fmla="*/ 950758 w 950758"/>
                    <a:gd name="connsiteY2" fmla="*/ 693134 h 1291960"/>
                    <a:gd name="connsiteX3" fmla="*/ 533472 w 950758"/>
                    <a:gd name="connsiteY3" fmla="*/ 1291849 h 1291960"/>
                    <a:gd name="connsiteX4" fmla="*/ 72 w 950758"/>
                    <a:gd name="connsiteY4" fmla="*/ 736677 h 1291960"/>
                    <a:gd name="connsiteX0" fmla="*/ 72 w 950758"/>
                    <a:gd name="connsiteY0" fmla="*/ 736738 h 1292021"/>
                    <a:gd name="connsiteX1" fmla="*/ 569757 w 950758"/>
                    <a:gd name="connsiteY1" fmla="*/ 138 h 1292021"/>
                    <a:gd name="connsiteX2" fmla="*/ 950758 w 950758"/>
                    <a:gd name="connsiteY2" fmla="*/ 693195 h 1292021"/>
                    <a:gd name="connsiteX3" fmla="*/ 533472 w 950758"/>
                    <a:gd name="connsiteY3" fmla="*/ 1291910 h 1292021"/>
                    <a:gd name="connsiteX4" fmla="*/ 72 w 950758"/>
                    <a:gd name="connsiteY4" fmla="*/ 736738 h 1292021"/>
                    <a:gd name="connsiteX0" fmla="*/ 772 w 951458"/>
                    <a:gd name="connsiteY0" fmla="*/ 903602 h 1458895"/>
                    <a:gd name="connsiteX1" fmla="*/ 657543 w 951458"/>
                    <a:gd name="connsiteY1" fmla="*/ 87 h 1458895"/>
                    <a:gd name="connsiteX2" fmla="*/ 951458 w 951458"/>
                    <a:gd name="connsiteY2" fmla="*/ 860059 h 1458895"/>
                    <a:gd name="connsiteX3" fmla="*/ 534172 w 951458"/>
                    <a:gd name="connsiteY3" fmla="*/ 1458774 h 1458895"/>
                    <a:gd name="connsiteX4" fmla="*/ 772 w 951458"/>
                    <a:gd name="connsiteY4" fmla="*/ 903602 h 1458895"/>
                    <a:gd name="connsiteX0" fmla="*/ 766 w 929681"/>
                    <a:gd name="connsiteY0" fmla="*/ 904316 h 1460397"/>
                    <a:gd name="connsiteX1" fmla="*/ 657537 w 929681"/>
                    <a:gd name="connsiteY1" fmla="*/ 801 h 1460397"/>
                    <a:gd name="connsiteX2" fmla="*/ 929681 w 929681"/>
                    <a:gd name="connsiteY2" fmla="*/ 780944 h 1460397"/>
                    <a:gd name="connsiteX3" fmla="*/ 534166 w 929681"/>
                    <a:gd name="connsiteY3" fmla="*/ 1459488 h 1460397"/>
                    <a:gd name="connsiteX4" fmla="*/ 766 w 929681"/>
                    <a:gd name="connsiteY4" fmla="*/ 904316 h 1460397"/>
                    <a:gd name="connsiteX0" fmla="*/ 766 w 929681"/>
                    <a:gd name="connsiteY0" fmla="*/ 904082 h 1460163"/>
                    <a:gd name="connsiteX1" fmla="*/ 657537 w 929681"/>
                    <a:gd name="connsiteY1" fmla="*/ 567 h 1460163"/>
                    <a:gd name="connsiteX2" fmla="*/ 929681 w 929681"/>
                    <a:gd name="connsiteY2" fmla="*/ 780710 h 1460163"/>
                    <a:gd name="connsiteX3" fmla="*/ 534166 w 929681"/>
                    <a:gd name="connsiteY3" fmla="*/ 1459254 h 1460163"/>
                    <a:gd name="connsiteX4" fmla="*/ 766 w 929681"/>
                    <a:gd name="connsiteY4" fmla="*/ 904082 h 1460163"/>
                    <a:gd name="connsiteX0" fmla="*/ 766 w 931846"/>
                    <a:gd name="connsiteY0" fmla="*/ 904082 h 1460163"/>
                    <a:gd name="connsiteX1" fmla="*/ 657537 w 931846"/>
                    <a:gd name="connsiteY1" fmla="*/ 567 h 1460163"/>
                    <a:gd name="connsiteX2" fmla="*/ 929681 w 931846"/>
                    <a:gd name="connsiteY2" fmla="*/ 780710 h 1460163"/>
                    <a:gd name="connsiteX3" fmla="*/ 534166 w 931846"/>
                    <a:gd name="connsiteY3" fmla="*/ 1459254 h 1460163"/>
                    <a:gd name="connsiteX4" fmla="*/ 766 w 931846"/>
                    <a:gd name="connsiteY4" fmla="*/ 904082 h 1460163"/>
                    <a:gd name="connsiteX0" fmla="*/ 753 w 888596"/>
                    <a:gd name="connsiteY0" fmla="*/ 904235 h 1460528"/>
                    <a:gd name="connsiteX1" fmla="*/ 657524 w 888596"/>
                    <a:gd name="connsiteY1" fmla="*/ 720 h 1460528"/>
                    <a:gd name="connsiteX2" fmla="*/ 886126 w 888596"/>
                    <a:gd name="connsiteY2" fmla="*/ 766349 h 1460528"/>
                    <a:gd name="connsiteX3" fmla="*/ 534153 w 888596"/>
                    <a:gd name="connsiteY3" fmla="*/ 1459407 h 1460528"/>
                    <a:gd name="connsiteX4" fmla="*/ 753 w 888596"/>
                    <a:gd name="connsiteY4" fmla="*/ 904235 h 1460528"/>
                    <a:gd name="connsiteX0" fmla="*/ 765 w 931846"/>
                    <a:gd name="connsiteY0" fmla="*/ 904957 h 1462143"/>
                    <a:gd name="connsiteX1" fmla="*/ 657536 w 931846"/>
                    <a:gd name="connsiteY1" fmla="*/ 1442 h 1462143"/>
                    <a:gd name="connsiteX2" fmla="*/ 929681 w 931846"/>
                    <a:gd name="connsiteY2" fmla="*/ 716271 h 1462143"/>
                    <a:gd name="connsiteX3" fmla="*/ 534165 w 931846"/>
                    <a:gd name="connsiteY3" fmla="*/ 1460129 h 1462143"/>
                    <a:gd name="connsiteX4" fmla="*/ 765 w 931846"/>
                    <a:gd name="connsiteY4" fmla="*/ 904957 h 1462143"/>
                    <a:gd name="connsiteX0" fmla="*/ 765 w 931846"/>
                    <a:gd name="connsiteY0" fmla="*/ 904864 h 1462050"/>
                    <a:gd name="connsiteX1" fmla="*/ 657536 w 931846"/>
                    <a:gd name="connsiteY1" fmla="*/ 1349 h 1462050"/>
                    <a:gd name="connsiteX2" fmla="*/ 929681 w 931846"/>
                    <a:gd name="connsiteY2" fmla="*/ 716178 h 1462050"/>
                    <a:gd name="connsiteX3" fmla="*/ 534165 w 931846"/>
                    <a:gd name="connsiteY3" fmla="*/ 1460036 h 1462050"/>
                    <a:gd name="connsiteX4" fmla="*/ 765 w 931846"/>
                    <a:gd name="connsiteY4" fmla="*/ 904864 h 1462050"/>
                    <a:gd name="connsiteX0" fmla="*/ 765 w 932558"/>
                    <a:gd name="connsiteY0" fmla="*/ 904865 h 1485266"/>
                    <a:gd name="connsiteX1" fmla="*/ 657536 w 932558"/>
                    <a:gd name="connsiteY1" fmla="*/ 1350 h 1485266"/>
                    <a:gd name="connsiteX2" fmla="*/ 929681 w 932558"/>
                    <a:gd name="connsiteY2" fmla="*/ 716179 h 1485266"/>
                    <a:gd name="connsiteX3" fmla="*/ 784537 w 932558"/>
                    <a:gd name="connsiteY3" fmla="*/ 1322148 h 1485266"/>
                    <a:gd name="connsiteX4" fmla="*/ 534165 w 932558"/>
                    <a:gd name="connsiteY4" fmla="*/ 1460037 h 1485266"/>
                    <a:gd name="connsiteX5" fmla="*/ 765 w 932558"/>
                    <a:gd name="connsiteY5" fmla="*/ 904865 h 1485266"/>
                    <a:gd name="connsiteX0" fmla="*/ 795 w 1041638"/>
                    <a:gd name="connsiteY0" fmla="*/ 904865 h 1461022"/>
                    <a:gd name="connsiteX1" fmla="*/ 657566 w 1041638"/>
                    <a:gd name="connsiteY1" fmla="*/ 1350 h 1461022"/>
                    <a:gd name="connsiteX2" fmla="*/ 929711 w 1041638"/>
                    <a:gd name="connsiteY2" fmla="*/ 716179 h 1461022"/>
                    <a:gd name="connsiteX3" fmla="*/ 1024052 w 1041638"/>
                    <a:gd name="connsiteY3" fmla="*/ 1031863 h 1461022"/>
                    <a:gd name="connsiteX4" fmla="*/ 534195 w 1041638"/>
                    <a:gd name="connsiteY4" fmla="*/ 1460037 h 1461022"/>
                    <a:gd name="connsiteX5" fmla="*/ 795 w 1041638"/>
                    <a:gd name="connsiteY5" fmla="*/ 904865 h 1461022"/>
                    <a:gd name="connsiteX0" fmla="*/ 795 w 1029575"/>
                    <a:gd name="connsiteY0" fmla="*/ 924704 h 1480861"/>
                    <a:gd name="connsiteX1" fmla="*/ 657566 w 1029575"/>
                    <a:gd name="connsiteY1" fmla="*/ 21189 h 1480861"/>
                    <a:gd name="connsiteX2" fmla="*/ 523311 w 1029575"/>
                    <a:gd name="connsiteY2" fmla="*/ 373161 h 1480861"/>
                    <a:gd name="connsiteX3" fmla="*/ 1024052 w 1029575"/>
                    <a:gd name="connsiteY3" fmla="*/ 1051702 h 1480861"/>
                    <a:gd name="connsiteX4" fmla="*/ 534195 w 1029575"/>
                    <a:gd name="connsiteY4" fmla="*/ 1479876 h 1480861"/>
                    <a:gd name="connsiteX5" fmla="*/ 795 w 1029575"/>
                    <a:gd name="connsiteY5" fmla="*/ 924704 h 1480861"/>
                    <a:gd name="connsiteX0" fmla="*/ 795 w 1031373"/>
                    <a:gd name="connsiteY0" fmla="*/ 925616 h 1481773"/>
                    <a:gd name="connsiteX1" fmla="*/ 657566 w 1031373"/>
                    <a:gd name="connsiteY1" fmla="*/ 22101 h 1481773"/>
                    <a:gd name="connsiteX2" fmla="*/ 668454 w 1031373"/>
                    <a:gd name="connsiteY2" fmla="*/ 366815 h 1481773"/>
                    <a:gd name="connsiteX3" fmla="*/ 1024052 w 1031373"/>
                    <a:gd name="connsiteY3" fmla="*/ 1052614 h 1481773"/>
                    <a:gd name="connsiteX4" fmla="*/ 534195 w 1031373"/>
                    <a:gd name="connsiteY4" fmla="*/ 1480788 h 1481773"/>
                    <a:gd name="connsiteX5" fmla="*/ 795 w 1031373"/>
                    <a:gd name="connsiteY5" fmla="*/ 925616 h 1481773"/>
                    <a:gd name="connsiteX0" fmla="*/ 791 w 1017101"/>
                    <a:gd name="connsiteY0" fmla="*/ 925616 h 1481085"/>
                    <a:gd name="connsiteX1" fmla="*/ 657562 w 1017101"/>
                    <a:gd name="connsiteY1" fmla="*/ 22101 h 1481085"/>
                    <a:gd name="connsiteX2" fmla="*/ 668450 w 1017101"/>
                    <a:gd name="connsiteY2" fmla="*/ 366815 h 1481085"/>
                    <a:gd name="connsiteX3" fmla="*/ 1009534 w 1017101"/>
                    <a:gd name="connsiteY3" fmla="*/ 856671 h 1481085"/>
                    <a:gd name="connsiteX4" fmla="*/ 534191 w 1017101"/>
                    <a:gd name="connsiteY4" fmla="*/ 1480788 h 1481085"/>
                    <a:gd name="connsiteX5" fmla="*/ 791 w 1017101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75 w 958718"/>
                    <a:gd name="connsiteY0" fmla="*/ 925616 h 1482082"/>
                    <a:gd name="connsiteX1" fmla="*/ 657546 w 958718"/>
                    <a:gd name="connsiteY1" fmla="*/ 22101 h 1482082"/>
                    <a:gd name="connsiteX2" fmla="*/ 668434 w 958718"/>
                    <a:gd name="connsiteY2" fmla="*/ 366815 h 1482082"/>
                    <a:gd name="connsiteX3" fmla="*/ 958718 w 958718"/>
                    <a:gd name="connsiteY3" fmla="*/ 776842 h 1482082"/>
                    <a:gd name="connsiteX4" fmla="*/ 534175 w 958718"/>
                    <a:gd name="connsiteY4" fmla="*/ 1480788 h 1482082"/>
                    <a:gd name="connsiteX5" fmla="*/ 775 w 958718"/>
                    <a:gd name="connsiteY5" fmla="*/ 925616 h 1482082"/>
                    <a:gd name="connsiteX0" fmla="*/ 776 w 965977"/>
                    <a:gd name="connsiteY0" fmla="*/ 925616 h 1481748"/>
                    <a:gd name="connsiteX1" fmla="*/ 657547 w 965977"/>
                    <a:gd name="connsiteY1" fmla="*/ 22101 h 1481748"/>
                    <a:gd name="connsiteX2" fmla="*/ 668435 w 965977"/>
                    <a:gd name="connsiteY2" fmla="*/ 366815 h 1481748"/>
                    <a:gd name="connsiteX3" fmla="*/ 965977 w 965977"/>
                    <a:gd name="connsiteY3" fmla="*/ 798613 h 1481748"/>
                    <a:gd name="connsiteX4" fmla="*/ 534176 w 965977"/>
                    <a:gd name="connsiteY4" fmla="*/ 1480788 h 1481748"/>
                    <a:gd name="connsiteX5" fmla="*/ 776 w 965977"/>
                    <a:gd name="connsiteY5" fmla="*/ 925616 h 1481748"/>
                    <a:gd name="connsiteX0" fmla="*/ 776 w 965977"/>
                    <a:gd name="connsiteY0" fmla="*/ 925616 h 1482328"/>
                    <a:gd name="connsiteX1" fmla="*/ 657547 w 965977"/>
                    <a:gd name="connsiteY1" fmla="*/ 22101 h 1482328"/>
                    <a:gd name="connsiteX2" fmla="*/ 668435 w 965977"/>
                    <a:gd name="connsiteY2" fmla="*/ 366815 h 1482328"/>
                    <a:gd name="connsiteX3" fmla="*/ 965977 w 965977"/>
                    <a:gd name="connsiteY3" fmla="*/ 762327 h 1482328"/>
                    <a:gd name="connsiteX4" fmla="*/ 534176 w 965977"/>
                    <a:gd name="connsiteY4" fmla="*/ 1480788 h 1482328"/>
                    <a:gd name="connsiteX5" fmla="*/ 776 w 965977"/>
                    <a:gd name="connsiteY5" fmla="*/ 925616 h 1482328"/>
                    <a:gd name="connsiteX0" fmla="*/ 744 w 854185"/>
                    <a:gd name="connsiteY0" fmla="*/ 925616 h 1481255"/>
                    <a:gd name="connsiteX1" fmla="*/ 657515 w 854185"/>
                    <a:gd name="connsiteY1" fmla="*/ 22101 h 1481255"/>
                    <a:gd name="connsiteX2" fmla="*/ 668403 w 854185"/>
                    <a:gd name="connsiteY2" fmla="*/ 366815 h 1481255"/>
                    <a:gd name="connsiteX3" fmla="*/ 854185 w 854185"/>
                    <a:gd name="connsiteY3" fmla="*/ 838527 h 1481255"/>
                    <a:gd name="connsiteX4" fmla="*/ 534144 w 854185"/>
                    <a:gd name="connsiteY4" fmla="*/ 1480788 h 1481255"/>
                    <a:gd name="connsiteX5" fmla="*/ 744 w 854185"/>
                    <a:gd name="connsiteY5" fmla="*/ 925616 h 1481255"/>
                    <a:gd name="connsiteX0" fmla="*/ 744 w 854185"/>
                    <a:gd name="connsiteY0" fmla="*/ 925616 h 1481617"/>
                    <a:gd name="connsiteX1" fmla="*/ 657515 w 854185"/>
                    <a:gd name="connsiteY1" fmla="*/ 22101 h 1481617"/>
                    <a:gd name="connsiteX2" fmla="*/ 668403 w 854185"/>
                    <a:gd name="connsiteY2" fmla="*/ 366815 h 1481617"/>
                    <a:gd name="connsiteX3" fmla="*/ 854185 w 854185"/>
                    <a:gd name="connsiteY3" fmla="*/ 808047 h 1481617"/>
                    <a:gd name="connsiteX4" fmla="*/ 534144 w 854185"/>
                    <a:gd name="connsiteY4" fmla="*/ 1480788 h 1481617"/>
                    <a:gd name="connsiteX5" fmla="*/ 744 w 854185"/>
                    <a:gd name="connsiteY5" fmla="*/ 925616 h 1481617"/>
                    <a:gd name="connsiteX0" fmla="*/ 744 w 854972"/>
                    <a:gd name="connsiteY0" fmla="*/ 925616 h 1481617"/>
                    <a:gd name="connsiteX1" fmla="*/ 657515 w 854972"/>
                    <a:gd name="connsiteY1" fmla="*/ 22101 h 1481617"/>
                    <a:gd name="connsiteX2" fmla="*/ 668403 w 854972"/>
                    <a:gd name="connsiteY2" fmla="*/ 366815 h 1481617"/>
                    <a:gd name="connsiteX3" fmla="*/ 854185 w 854972"/>
                    <a:gd name="connsiteY3" fmla="*/ 808047 h 1481617"/>
                    <a:gd name="connsiteX4" fmla="*/ 534144 w 854972"/>
                    <a:gd name="connsiteY4" fmla="*/ 1480788 h 1481617"/>
                    <a:gd name="connsiteX5" fmla="*/ 744 w 854972"/>
                    <a:gd name="connsiteY5" fmla="*/ 925616 h 1481617"/>
                    <a:gd name="connsiteX0" fmla="*/ 778 w 971592"/>
                    <a:gd name="connsiteY0" fmla="*/ 925616 h 1483007"/>
                    <a:gd name="connsiteX1" fmla="*/ 657549 w 971592"/>
                    <a:gd name="connsiteY1" fmla="*/ 22101 h 1483007"/>
                    <a:gd name="connsiteX2" fmla="*/ 668437 w 971592"/>
                    <a:gd name="connsiteY2" fmla="*/ 366815 h 1483007"/>
                    <a:gd name="connsiteX3" fmla="*/ 971059 w 971592"/>
                    <a:gd name="connsiteY3" fmla="*/ 726767 h 1483007"/>
                    <a:gd name="connsiteX4" fmla="*/ 534178 w 971592"/>
                    <a:gd name="connsiteY4" fmla="*/ 1480788 h 1483007"/>
                    <a:gd name="connsiteX5" fmla="*/ 778 w 971592"/>
                    <a:gd name="connsiteY5" fmla="*/ 925616 h 1483007"/>
                    <a:gd name="connsiteX0" fmla="*/ 773 w 1007368"/>
                    <a:gd name="connsiteY0" fmla="*/ 925616 h 1481311"/>
                    <a:gd name="connsiteX1" fmla="*/ 657544 w 1007368"/>
                    <a:gd name="connsiteY1" fmla="*/ 22101 h 1481311"/>
                    <a:gd name="connsiteX2" fmla="*/ 668432 w 1007368"/>
                    <a:gd name="connsiteY2" fmla="*/ 366815 h 1481311"/>
                    <a:gd name="connsiteX3" fmla="*/ 971054 w 1007368"/>
                    <a:gd name="connsiteY3" fmla="*/ 726767 h 1481311"/>
                    <a:gd name="connsiteX4" fmla="*/ 950734 w 1007368"/>
                    <a:gd name="connsiteY4" fmla="*/ 1020957 h 1481311"/>
                    <a:gd name="connsiteX5" fmla="*/ 534173 w 1007368"/>
                    <a:gd name="connsiteY5" fmla="*/ 1480788 h 1481311"/>
                    <a:gd name="connsiteX6" fmla="*/ 773 w 1007368"/>
                    <a:gd name="connsiteY6" fmla="*/ 925616 h 1481311"/>
                    <a:gd name="connsiteX0" fmla="*/ 773 w 975852"/>
                    <a:gd name="connsiteY0" fmla="*/ 925616 h 1481311"/>
                    <a:gd name="connsiteX1" fmla="*/ 657544 w 975852"/>
                    <a:gd name="connsiteY1" fmla="*/ 22101 h 1481311"/>
                    <a:gd name="connsiteX2" fmla="*/ 668432 w 975852"/>
                    <a:gd name="connsiteY2" fmla="*/ 366815 h 1481311"/>
                    <a:gd name="connsiteX3" fmla="*/ 869454 w 975852"/>
                    <a:gd name="connsiteY3" fmla="*/ 675967 h 1481311"/>
                    <a:gd name="connsiteX4" fmla="*/ 950734 w 975852"/>
                    <a:gd name="connsiteY4" fmla="*/ 1020957 h 1481311"/>
                    <a:gd name="connsiteX5" fmla="*/ 534173 w 975852"/>
                    <a:gd name="connsiteY5" fmla="*/ 1480788 h 1481311"/>
                    <a:gd name="connsiteX6" fmla="*/ 773 w 975852"/>
                    <a:gd name="connsiteY6" fmla="*/ 925616 h 1481311"/>
                    <a:gd name="connsiteX0" fmla="*/ 760 w 943128"/>
                    <a:gd name="connsiteY0" fmla="*/ 925616 h 1488059"/>
                    <a:gd name="connsiteX1" fmla="*/ 657531 w 943128"/>
                    <a:gd name="connsiteY1" fmla="*/ 22101 h 1488059"/>
                    <a:gd name="connsiteX2" fmla="*/ 668419 w 943128"/>
                    <a:gd name="connsiteY2" fmla="*/ 366815 h 1488059"/>
                    <a:gd name="connsiteX3" fmla="*/ 869441 w 943128"/>
                    <a:gd name="connsiteY3" fmla="*/ 675967 h 1488059"/>
                    <a:gd name="connsiteX4" fmla="*/ 910081 w 943128"/>
                    <a:gd name="connsiteY4" fmla="*/ 1208917 h 1488059"/>
                    <a:gd name="connsiteX5" fmla="*/ 534160 w 943128"/>
                    <a:gd name="connsiteY5" fmla="*/ 1480788 h 1488059"/>
                    <a:gd name="connsiteX6" fmla="*/ 760 w 943128"/>
                    <a:gd name="connsiteY6" fmla="*/ 925616 h 1488059"/>
                    <a:gd name="connsiteX0" fmla="*/ 760 w 943128"/>
                    <a:gd name="connsiteY0" fmla="*/ 925616 h 1489245"/>
                    <a:gd name="connsiteX1" fmla="*/ 657531 w 943128"/>
                    <a:gd name="connsiteY1" fmla="*/ 22101 h 1489245"/>
                    <a:gd name="connsiteX2" fmla="*/ 668419 w 943128"/>
                    <a:gd name="connsiteY2" fmla="*/ 366815 h 1489245"/>
                    <a:gd name="connsiteX3" fmla="*/ 869441 w 943128"/>
                    <a:gd name="connsiteY3" fmla="*/ 675967 h 1489245"/>
                    <a:gd name="connsiteX4" fmla="*/ 910081 w 943128"/>
                    <a:gd name="connsiteY4" fmla="*/ 1224157 h 1489245"/>
                    <a:gd name="connsiteX5" fmla="*/ 534160 w 943128"/>
                    <a:gd name="connsiteY5" fmla="*/ 1480788 h 1489245"/>
                    <a:gd name="connsiteX6" fmla="*/ 760 w 943128"/>
                    <a:gd name="connsiteY6" fmla="*/ 925616 h 1489245"/>
                    <a:gd name="connsiteX0" fmla="*/ 760 w 939677"/>
                    <a:gd name="connsiteY0" fmla="*/ 925616 h 1489245"/>
                    <a:gd name="connsiteX1" fmla="*/ 657531 w 939677"/>
                    <a:gd name="connsiteY1" fmla="*/ 22101 h 1489245"/>
                    <a:gd name="connsiteX2" fmla="*/ 668419 w 939677"/>
                    <a:gd name="connsiteY2" fmla="*/ 366815 h 1489245"/>
                    <a:gd name="connsiteX3" fmla="*/ 854201 w 939677"/>
                    <a:gd name="connsiteY3" fmla="*/ 675967 h 1489245"/>
                    <a:gd name="connsiteX4" fmla="*/ 910081 w 939677"/>
                    <a:gd name="connsiteY4" fmla="*/ 1224157 h 1489245"/>
                    <a:gd name="connsiteX5" fmla="*/ 534160 w 939677"/>
                    <a:gd name="connsiteY5" fmla="*/ 1480788 h 1489245"/>
                    <a:gd name="connsiteX6" fmla="*/ 760 w 939677"/>
                    <a:gd name="connsiteY6" fmla="*/ 925616 h 1489245"/>
                    <a:gd name="connsiteX0" fmla="*/ 760 w 921400"/>
                    <a:gd name="connsiteY0" fmla="*/ 925616 h 1489245"/>
                    <a:gd name="connsiteX1" fmla="*/ 657531 w 921400"/>
                    <a:gd name="connsiteY1" fmla="*/ 22101 h 1489245"/>
                    <a:gd name="connsiteX2" fmla="*/ 668419 w 921400"/>
                    <a:gd name="connsiteY2" fmla="*/ 366815 h 1489245"/>
                    <a:gd name="connsiteX3" fmla="*/ 632114 w 921400"/>
                    <a:gd name="connsiteY3" fmla="*/ 1176024 h 1489245"/>
                    <a:gd name="connsiteX4" fmla="*/ 910081 w 921400"/>
                    <a:gd name="connsiteY4" fmla="*/ 1224157 h 1489245"/>
                    <a:gd name="connsiteX5" fmla="*/ 534160 w 921400"/>
                    <a:gd name="connsiteY5" fmla="*/ 1480788 h 1489245"/>
                    <a:gd name="connsiteX6" fmla="*/ 760 w 921400"/>
                    <a:gd name="connsiteY6" fmla="*/ 925616 h 1489245"/>
                    <a:gd name="connsiteX0" fmla="*/ 760 w 921400"/>
                    <a:gd name="connsiteY0" fmla="*/ 903594 h 1467223"/>
                    <a:gd name="connsiteX1" fmla="*/ 657531 w 921400"/>
                    <a:gd name="connsiteY1" fmla="*/ 79 h 1467223"/>
                    <a:gd name="connsiteX2" fmla="*/ 316271 w 921400"/>
                    <a:gd name="connsiteY2" fmla="*/ 953984 h 1467223"/>
                    <a:gd name="connsiteX3" fmla="*/ 632114 w 921400"/>
                    <a:gd name="connsiteY3" fmla="*/ 1154002 h 1467223"/>
                    <a:gd name="connsiteX4" fmla="*/ 910081 w 921400"/>
                    <a:gd name="connsiteY4" fmla="*/ 1202135 h 1467223"/>
                    <a:gd name="connsiteX5" fmla="*/ 534160 w 921400"/>
                    <a:gd name="connsiteY5" fmla="*/ 1458766 h 1467223"/>
                    <a:gd name="connsiteX6" fmla="*/ 760 w 921400"/>
                    <a:gd name="connsiteY6" fmla="*/ 903594 h 1467223"/>
                    <a:gd name="connsiteX0" fmla="*/ 760 w 921400"/>
                    <a:gd name="connsiteY0" fmla="*/ 903550 h 1467179"/>
                    <a:gd name="connsiteX1" fmla="*/ 657531 w 921400"/>
                    <a:gd name="connsiteY1" fmla="*/ 35 h 1467179"/>
                    <a:gd name="connsiteX2" fmla="*/ 260133 w 921400"/>
                    <a:gd name="connsiteY2" fmla="*/ 870486 h 1467179"/>
                    <a:gd name="connsiteX3" fmla="*/ 632114 w 921400"/>
                    <a:gd name="connsiteY3" fmla="*/ 1153958 h 1467179"/>
                    <a:gd name="connsiteX4" fmla="*/ 910081 w 921400"/>
                    <a:gd name="connsiteY4" fmla="*/ 1202091 h 1467179"/>
                    <a:gd name="connsiteX5" fmla="*/ 534160 w 921400"/>
                    <a:gd name="connsiteY5" fmla="*/ 1458722 h 1467179"/>
                    <a:gd name="connsiteX6" fmla="*/ 760 w 921400"/>
                    <a:gd name="connsiteY6" fmla="*/ 903550 h 1467179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685 w 661936"/>
                    <a:gd name="connsiteY0" fmla="*/ 903537 h 1463371"/>
                    <a:gd name="connsiteX1" fmla="*/ 657456 w 661936"/>
                    <a:gd name="connsiteY1" fmla="*/ 22 h 1463371"/>
                    <a:gd name="connsiteX2" fmla="*/ 294956 w 661936"/>
                    <a:gd name="connsiteY2" fmla="*/ 877302 h 1463371"/>
                    <a:gd name="connsiteX3" fmla="*/ 632039 w 661936"/>
                    <a:gd name="connsiteY3" fmla="*/ 1153945 h 1463371"/>
                    <a:gd name="connsiteX4" fmla="*/ 534085 w 661936"/>
                    <a:gd name="connsiteY4" fmla="*/ 1458709 h 1463371"/>
                    <a:gd name="connsiteX5" fmla="*/ 685 w 661936"/>
                    <a:gd name="connsiteY5" fmla="*/ 903537 h 1463371"/>
                    <a:gd name="connsiteX0" fmla="*/ 612 w 661863"/>
                    <a:gd name="connsiteY0" fmla="*/ 903537 h 1458753"/>
                    <a:gd name="connsiteX1" fmla="*/ 657383 w 661863"/>
                    <a:gd name="connsiteY1" fmla="*/ 22 h 1458753"/>
                    <a:gd name="connsiteX2" fmla="*/ 294883 w 661863"/>
                    <a:gd name="connsiteY2" fmla="*/ 877302 h 1458753"/>
                    <a:gd name="connsiteX3" fmla="*/ 534012 w 661863"/>
                    <a:gd name="connsiteY3" fmla="*/ 1458709 h 1458753"/>
                    <a:gd name="connsiteX4" fmla="*/ 612 w 661863"/>
                    <a:gd name="connsiteY4" fmla="*/ 903537 h 1458753"/>
                    <a:gd name="connsiteX0" fmla="*/ 9436 w 670687"/>
                    <a:gd name="connsiteY0" fmla="*/ 903537 h 1002447"/>
                    <a:gd name="connsiteX1" fmla="*/ 666207 w 670687"/>
                    <a:gd name="connsiteY1" fmla="*/ 22 h 1002447"/>
                    <a:gd name="connsiteX2" fmla="*/ 303707 w 670687"/>
                    <a:gd name="connsiteY2" fmla="*/ 877302 h 1002447"/>
                    <a:gd name="connsiteX3" fmla="*/ 9436 w 670687"/>
                    <a:gd name="connsiteY3" fmla="*/ 903537 h 1002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0687" h="1002447">
                      <a:moveTo>
                        <a:pt x="9436" y="903537"/>
                      </a:moveTo>
                      <a:cubicBezTo>
                        <a:pt x="29998" y="660423"/>
                        <a:pt x="617162" y="4395"/>
                        <a:pt x="666207" y="22"/>
                      </a:cubicBezTo>
                      <a:cubicBezTo>
                        <a:pt x="715252" y="-4351"/>
                        <a:pt x="346375" y="674837"/>
                        <a:pt x="303707" y="877302"/>
                      </a:cubicBezTo>
                      <a:cubicBezTo>
                        <a:pt x="194245" y="1027888"/>
                        <a:pt x="-50981" y="1049750"/>
                        <a:pt x="9436" y="90353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3" name="Oval 4"/>
                <p:cNvSpPr/>
                <p:nvPr/>
              </p:nvSpPr>
              <p:spPr>
                <a:xfrm>
                  <a:off x="5009050" y="669134"/>
                  <a:ext cx="670687" cy="1002447"/>
                </a:xfrm>
                <a:custGeom>
                  <a:avLst/>
                  <a:gdLst>
                    <a:gd name="connsiteX0" fmla="*/ 0 w 1066800"/>
                    <a:gd name="connsiteY0" fmla="*/ 555172 h 1110343"/>
                    <a:gd name="connsiteX1" fmla="*/ 533400 w 1066800"/>
                    <a:gd name="connsiteY1" fmla="*/ 0 h 1110343"/>
                    <a:gd name="connsiteX2" fmla="*/ 1066800 w 1066800"/>
                    <a:gd name="connsiteY2" fmla="*/ 555172 h 1110343"/>
                    <a:gd name="connsiteX3" fmla="*/ 533400 w 1066800"/>
                    <a:gd name="connsiteY3" fmla="*/ 1110344 h 1110343"/>
                    <a:gd name="connsiteX4" fmla="*/ 0 w 1066800"/>
                    <a:gd name="connsiteY4" fmla="*/ 555172 h 1110343"/>
                    <a:gd name="connsiteX0" fmla="*/ 109 w 1066909"/>
                    <a:gd name="connsiteY0" fmla="*/ 736600 h 1291772"/>
                    <a:gd name="connsiteX1" fmla="*/ 569794 w 1066909"/>
                    <a:gd name="connsiteY1" fmla="*/ 0 h 1291772"/>
                    <a:gd name="connsiteX2" fmla="*/ 1066909 w 1066909"/>
                    <a:gd name="connsiteY2" fmla="*/ 736600 h 1291772"/>
                    <a:gd name="connsiteX3" fmla="*/ 533509 w 1066909"/>
                    <a:gd name="connsiteY3" fmla="*/ 1291772 h 1291772"/>
                    <a:gd name="connsiteX4" fmla="*/ 109 w 1066909"/>
                    <a:gd name="connsiteY4" fmla="*/ 736600 h 1291772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72 w 950758"/>
                    <a:gd name="connsiteY0" fmla="*/ 736677 h 1291960"/>
                    <a:gd name="connsiteX1" fmla="*/ 569757 w 950758"/>
                    <a:gd name="connsiteY1" fmla="*/ 77 h 1291960"/>
                    <a:gd name="connsiteX2" fmla="*/ 950758 w 950758"/>
                    <a:gd name="connsiteY2" fmla="*/ 693134 h 1291960"/>
                    <a:gd name="connsiteX3" fmla="*/ 533472 w 950758"/>
                    <a:gd name="connsiteY3" fmla="*/ 1291849 h 1291960"/>
                    <a:gd name="connsiteX4" fmla="*/ 72 w 950758"/>
                    <a:gd name="connsiteY4" fmla="*/ 736677 h 1291960"/>
                    <a:gd name="connsiteX0" fmla="*/ 72 w 950758"/>
                    <a:gd name="connsiteY0" fmla="*/ 736738 h 1292021"/>
                    <a:gd name="connsiteX1" fmla="*/ 569757 w 950758"/>
                    <a:gd name="connsiteY1" fmla="*/ 138 h 1292021"/>
                    <a:gd name="connsiteX2" fmla="*/ 950758 w 950758"/>
                    <a:gd name="connsiteY2" fmla="*/ 693195 h 1292021"/>
                    <a:gd name="connsiteX3" fmla="*/ 533472 w 950758"/>
                    <a:gd name="connsiteY3" fmla="*/ 1291910 h 1292021"/>
                    <a:gd name="connsiteX4" fmla="*/ 72 w 950758"/>
                    <a:gd name="connsiteY4" fmla="*/ 736738 h 1292021"/>
                    <a:gd name="connsiteX0" fmla="*/ 772 w 951458"/>
                    <a:gd name="connsiteY0" fmla="*/ 903602 h 1458895"/>
                    <a:gd name="connsiteX1" fmla="*/ 657543 w 951458"/>
                    <a:gd name="connsiteY1" fmla="*/ 87 h 1458895"/>
                    <a:gd name="connsiteX2" fmla="*/ 951458 w 951458"/>
                    <a:gd name="connsiteY2" fmla="*/ 860059 h 1458895"/>
                    <a:gd name="connsiteX3" fmla="*/ 534172 w 951458"/>
                    <a:gd name="connsiteY3" fmla="*/ 1458774 h 1458895"/>
                    <a:gd name="connsiteX4" fmla="*/ 772 w 951458"/>
                    <a:gd name="connsiteY4" fmla="*/ 903602 h 1458895"/>
                    <a:gd name="connsiteX0" fmla="*/ 766 w 929681"/>
                    <a:gd name="connsiteY0" fmla="*/ 904316 h 1460397"/>
                    <a:gd name="connsiteX1" fmla="*/ 657537 w 929681"/>
                    <a:gd name="connsiteY1" fmla="*/ 801 h 1460397"/>
                    <a:gd name="connsiteX2" fmla="*/ 929681 w 929681"/>
                    <a:gd name="connsiteY2" fmla="*/ 780944 h 1460397"/>
                    <a:gd name="connsiteX3" fmla="*/ 534166 w 929681"/>
                    <a:gd name="connsiteY3" fmla="*/ 1459488 h 1460397"/>
                    <a:gd name="connsiteX4" fmla="*/ 766 w 929681"/>
                    <a:gd name="connsiteY4" fmla="*/ 904316 h 1460397"/>
                    <a:gd name="connsiteX0" fmla="*/ 766 w 929681"/>
                    <a:gd name="connsiteY0" fmla="*/ 904082 h 1460163"/>
                    <a:gd name="connsiteX1" fmla="*/ 657537 w 929681"/>
                    <a:gd name="connsiteY1" fmla="*/ 567 h 1460163"/>
                    <a:gd name="connsiteX2" fmla="*/ 929681 w 929681"/>
                    <a:gd name="connsiteY2" fmla="*/ 780710 h 1460163"/>
                    <a:gd name="connsiteX3" fmla="*/ 534166 w 929681"/>
                    <a:gd name="connsiteY3" fmla="*/ 1459254 h 1460163"/>
                    <a:gd name="connsiteX4" fmla="*/ 766 w 929681"/>
                    <a:gd name="connsiteY4" fmla="*/ 904082 h 1460163"/>
                    <a:gd name="connsiteX0" fmla="*/ 766 w 931846"/>
                    <a:gd name="connsiteY0" fmla="*/ 904082 h 1460163"/>
                    <a:gd name="connsiteX1" fmla="*/ 657537 w 931846"/>
                    <a:gd name="connsiteY1" fmla="*/ 567 h 1460163"/>
                    <a:gd name="connsiteX2" fmla="*/ 929681 w 931846"/>
                    <a:gd name="connsiteY2" fmla="*/ 780710 h 1460163"/>
                    <a:gd name="connsiteX3" fmla="*/ 534166 w 931846"/>
                    <a:gd name="connsiteY3" fmla="*/ 1459254 h 1460163"/>
                    <a:gd name="connsiteX4" fmla="*/ 766 w 931846"/>
                    <a:gd name="connsiteY4" fmla="*/ 904082 h 1460163"/>
                    <a:gd name="connsiteX0" fmla="*/ 753 w 888596"/>
                    <a:gd name="connsiteY0" fmla="*/ 904235 h 1460528"/>
                    <a:gd name="connsiteX1" fmla="*/ 657524 w 888596"/>
                    <a:gd name="connsiteY1" fmla="*/ 720 h 1460528"/>
                    <a:gd name="connsiteX2" fmla="*/ 886126 w 888596"/>
                    <a:gd name="connsiteY2" fmla="*/ 766349 h 1460528"/>
                    <a:gd name="connsiteX3" fmla="*/ 534153 w 888596"/>
                    <a:gd name="connsiteY3" fmla="*/ 1459407 h 1460528"/>
                    <a:gd name="connsiteX4" fmla="*/ 753 w 888596"/>
                    <a:gd name="connsiteY4" fmla="*/ 904235 h 1460528"/>
                    <a:gd name="connsiteX0" fmla="*/ 765 w 931846"/>
                    <a:gd name="connsiteY0" fmla="*/ 904957 h 1462143"/>
                    <a:gd name="connsiteX1" fmla="*/ 657536 w 931846"/>
                    <a:gd name="connsiteY1" fmla="*/ 1442 h 1462143"/>
                    <a:gd name="connsiteX2" fmla="*/ 929681 w 931846"/>
                    <a:gd name="connsiteY2" fmla="*/ 716271 h 1462143"/>
                    <a:gd name="connsiteX3" fmla="*/ 534165 w 931846"/>
                    <a:gd name="connsiteY3" fmla="*/ 1460129 h 1462143"/>
                    <a:gd name="connsiteX4" fmla="*/ 765 w 931846"/>
                    <a:gd name="connsiteY4" fmla="*/ 904957 h 1462143"/>
                    <a:gd name="connsiteX0" fmla="*/ 765 w 931846"/>
                    <a:gd name="connsiteY0" fmla="*/ 904864 h 1462050"/>
                    <a:gd name="connsiteX1" fmla="*/ 657536 w 931846"/>
                    <a:gd name="connsiteY1" fmla="*/ 1349 h 1462050"/>
                    <a:gd name="connsiteX2" fmla="*/ 929681 w 931846"/>
                    <a:gd name="connsiteY2" fmla="*/ 716178 h 1462050"/>
                    <a:gd name="connsiteX3" fmla="*/ 534165 w 931846"/>
                    <a:gd name="connsiteY3" fmla="*/ 1460036 h 1462050"/>
                    <a:gd name="connsiteX4" fmla="*/ 765 w 931846"/>
                    <a:gd name="connsiteY4" fmla="*/ 904864 h 1462050"/>
                    <a:gd name="connsiteX0" fmla="*/ 765 w 932558"/>
                    <a:gd name="connsiteY0" fmla="*/ 904865 h 1485266"/>
                    <a:gd name="connsiteX1" fmla="*/ 657536 w 932558"/>
                    <a:gd name="connsiteY1" fmla="*/ 1350 h 1485266"/>
                    <a:gd name="connsiteX2" fmla="*/ 929681 w 932558"/>
                    <a:gd name="connsiteY2" fmla="*/ 716179 h 1485266"/>
                    <a:gd name="connsiteX3" fmla="*/ 784537 w 932558"/>
                    <a:gd name="connsiteY3" fmla="*/ 1322148 h 1485266"/>
                    <a:gd name="connsiteX4" fmla="*/ 534165 w 932558"/>
                    <a:gd name="connsiteY4" fmla="*/ 1460037 h 1485266"/>
                    <a:gd name="connsiteX5" fmla="*/ 765 w 932558"/>
                    <a:gd name="connsiteY5" fmla="*/ 904865 h 1485266"/>
                    <a:gd name="connsiteX0" fmla="*/ 795 w 1041638"/>
                    <a:gd name="connsiteY0" fmla="*/ 904865 h 1461022"/>
                    <a:gd name="connsiteX1" fmla="*/ 657566 w 1041638"/>
                    <a:gd name="connsiteY1" fmla="*/ 1350 h 1461022"/>
                    <a:gd name="connsiteX2" fmla="*/ 929711 w 1041638"/>
                    <a:gd name="connsiteY2" fmla="*/ 716179 h 1461022"/>
                    <a:gd name="connsiteX3" fmla="*/ 1024052 w 1041638"/>
                    <a:gd name="connsiteY3" fmla="*/ 1031863 h 1461022"/>
                    <a:gd name="connsiteX4" fmla="*/ 534195 w 1041638"/>
                    <a:gd name="connsiteY4" fmla="*/ 1460037 h 1461022"/>
                    <a:gd name="connsiteX5" fmla="*/ 795 w 1041638"/>
                    <a:gd name="connsiteY5" fmla="*/ 904865 h 1461022"/>
                    <a:gd name="connsiteX0" fmla="*/ 795 w 1029575"/>
                    <a:gd name="connsiteY0" fmla="*/ 924704 h 1480861"/>
                    <a:gd name="connsiteX1" fmla="*/ 657566 w 1029575"/>
                    <a:gd name="connsiteY1" fmla="*/ 21189 h 1480861"/>
                    <a:gd name="connsiteX2" fmla="*/ 523311 w 1029575"/>
                    <a:gd name="connsiteY2" fmla="*/ 373161 h 1480861"/>
                    <a:gd name="connsiteX3" fmla="*/ 1024052 w 1029575"/>
                    <a:gd name="connsiteY3" fmla="*/ 1051702 h 1480861"/>
                    <a:gd name="connsiteX4" fmla="*/ 534195 w 1029575"/>
                    <a:gd name="connsiteY4" fmla="*/ 1479876 h 1480861"/>
                    <a:gd name="connsiteX5" fmla="*/ 795 w 1029575"/>
                    <a:gd name="connsiteY5" fmla="*/ 924704 h 1480861"/>
                    <a:gd name="connsiteX0" fmla="*/ 795 w 1031373"/>
                    <a:gd name="connsiteY0" fmla="*/ 925616 h 1481773"/>
                    <a:gd name="connsiteX1" fmla="*/ 657566 w 1031373"/>
                    <a:gd name="connsiteY1" fmla="*/ 22101 h 1481773"/>
                    <a:gd name="connsiteX2" fmla="*/ 668454 w 1031373"/>
                    <a:gd name="connsiteY2" fmla="*/ 366815 h 1481773"/>
                    <a:gd name="connsiteX3" fmla="*/ 1024052 w 1031373"/>
                    <a:gd name="connsiteY3" fmla="*/ 1052614 h 1481773"/>
                    <a:gd name="connsiteX4" fmla="*/ 534195 w 1031373"/>
                    <a:gd name="connsiteY4" fmla="*/ 1480788 h 1481773"/>
                    <a:gd name="connsiteX5" fmla="*/ 795 w 1031373"/>
                    <a:gd name="connsiteY5" fmla="*/ 925616 h 1481773"/>
                    <a:gd name="connsiteX0" fmla="*/ 791 w 1017101"/>
                    <a:gd name="connsiteY0" fmla="*/ 925616 h 1481085"/>
                    <a:gd name="connsiteX1" fmla="*/ 657562 w 1017101"/>
                    <a:gd name="connsiteY1" fmla="*/ 22101 h 1481085"/>
                    <a:gd name="connsiteX2" fmla="*/ 668450 w 1017101"/>
                    <a:gd name="connsiteY2" fmla="*/ 366815 h 1481085"/>
                    <a:gd name="connsiteX3" fmla="*/ 1009534 w 1017101"/>
                    <a:gd name="connsiteY3" fmla="*/ 856671 h 1481085"/>
                    <a:gd name="connsiteX4" fmla="*/ 534191 w 1017101"/>
                    <a:gd name="connsiteY4" fmla="*/ 1480788 h 1481085"/>
                    <a:gd name="connsiteX5" fmla="*/ 791 w 1017101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75 w 958718"/>
                    <a:gd name="connsiteY0" fmla="*/ 925616 h 1482082"/>
                    <a:gd name="connsiteX1" fmla="*/ 657546 w 958718"/>
                    <a:gd name="connsiteY1" fmla="*/ 22101 h 1482082"/>
                    <a:gd name="connsiteX2" fmla="*/ 668434 w 958718"/>
                    <a:gd name="connsiteY2" fmla="*/ 366815 h 1482082"/>
                    <a:gd name="connsiteX3" fmla="*/ 958718 w 958718"/>
                    <a:gd name="connsiteY3" fmla="*/ 776842 h 1482082"/>
                    <a:gd name="connsiteX4" fmla="*/ 534175 w 958718"/>
                    <a:gd name="connsiteY4" fmla="*/ 1480788 h 1482082"/>
                    <a:gd name="connsiteX5" fmla="*/ 775 w 958718"/>
                    <a:gd name="connsiteY5" fmla="*/ 925616 h 1482082"/>
                    <a:gd name="connsiteX0" fmla="*/ 776 w 965977"/>
                    <a:gd name="connsiteY0" fmla="*/ 925616 h 1481748"/>
                    <a:gd name="connsiteX1" fmla="*/ 657547 w 965977"/>
                    <a:gd name="connsiteY1" fmla="*/ 22101 h 1481748"/>
                    <a:gd name="connsiteX2" fmla="*/ 668435 w 965977"/>
                    <a:gd name="connsiteY2" fmla="*/ 366815 h 1481748"/>
                    <a:gd name="connsiteX3" fmla="*/ 965977 w 965977"/>
                    <a:gd name="connsiteY3" fmla="*/ 798613 h 1481748"/>
                    <a:gd name="connsiteX4" fmla="*/ 534176 w 965977"/>
                    <a:gd name="connsiteY4" fmla="*/ 1480788 h 1481748"/>
                    <a:gd name="connsiteX5" fmla="*/ 776 w 965977"/>
                    <a:gd name="connsiteY5" fmla="*/ 925616 h 1481748"/>
                    <a:gd name="connsiteX0" fmla="*/ 776 w 965977"/>
                    <a:gd name="connsiteY0" fmla="*/ 925616 h 1482328"/>
                    <a:gd name="connsiteX1" fmla="*/ 657547 w 965977"/>
                    <a:gd name="connsiteY1" fmla="*/ 22101 h 1482328"/>
                    <a:gd name="connsiteX2" fmla="*/ 668435 w 965977"/>
                    <a:gd name="connsiteY2" fmla="*/ 366815 h 1482328"/>
                    <a:gd name="connsiteX3" fmla="*/ 965977 w 965977"/>
                    <a:gd name="connsiteY3" fmla="*/ 762327 h 1482328"/>
                    <a:gd name="connsiteX4" fmla="*/ 534176 w 965977"/>
                    <a:gd name="connsiteY4" fmla="*/ 1480788 h 1482328"/>
                    <a:gd name="connsiteX5" fmla="*/ 776 w 965977"/>
                    <a:gd name="connsiteY5" fmla="*/ 925616 h 1482328"/>
                    <a:gd name="connsiteX0" fmla="*/ 744 w 854185"/>
                    <a:gd name="connsiteY0" fmla="*/ 925616 h 1481255"/>
                    <a:gd name="connsiteX1" fmla="*/ 657515 w 854185"/>
                    <a:gd name="connsiteY1" fmla="*/ 22101 h 1481255"/>
                    <a:gd name="connsiteX2" fmla="*/ 668403 w 854185"/>
                    <a:gd name="connsiteY2" fmla="*/ 366815 h 1481255"/>
                    <a:gd name="connsiteX3" fmla="*/ 854185 w 854185"/>
                    <a:gd name="connsiteY3" fmla="*/ 838527 h 1481255"/>
                    <a:gd name="connsiteX4" fmla="*/ 534144 w 854185"/>
                    <a:gd name="connsiteY4" fmla="*/ 1480788 h 1481255"/>
                    <a:gd name="connsiteX5" fmla="*/ 744 w 854185"/>
                    <a:gd name="connsiteY5" fmla="*/ 925616 h 1481255"/>
                    <a:gd name="connsiteX0" fmla="*/ 744 w 854185"/>
                    <a:gd name="connsiteY0" fmla="*/ 925616 h 1481617"/>
                    <a:gd name="connsiteX1" fmla="*/ 657515 w 854185"/>
                    <a:gd name="connsiteY1" fmla="*/ 22101 h 1481617"/>
                    <a:gd name="connsiteX2" fmla="*/ 668403 w 854185"/>
                    <a:gd name="connsiteY2" fmla="*/ 366815 h 1481617"/>
                    <a:gd name="connsiteX3" fmla="*/ 854185 w 854185"/>
                    <a:gd name="connsiteY3" fmla="*/ 808047 h 1481617"/>
                    <a:gd name="connsiteX4" fmla="*/ 534144 w 854185"/>
                    <a:gd name="connsiteY4" fmla="*/ 1480788 h 1481617"/>
                    <a:gd name="connsiteX5" fmla="*/ 744 w 854185"/>
                    <a:gd name="connsiteY5" fmla="*/ 925616 h 1481617"/>
                    <a:gd name="connsiteX0" fmla="*/ 744 w 854972"/>
                    <a:gd name="connsiteY0" fmla="*/ 925616 h 1481617"/>
                    <a:gd name="connsiteX1" fmla="*/ 657515 w 854972"/>
                    <a:gd name="connsiteY1" fmla="*/ 22101 h 1481617"/>
                    <a:gd name="connsiteX2" fmla="*/ 668403 w 854972"/>
                    <a:gd name="connsiteY2" fmla="*/ 366815 h 1481617"/>
                    <a:gd name="connsiteX3" fmla="*/ 854185 w 854972"/>
                    <a:gd name="connsiteY3" fmla="*/ 808047 h 1481617"/>
                    <a:gd name="connsiteX4" fmla="*/ 534144 w 854972"/>
                    <a:gd name="connsiteY4" fmla="*/ 1480788 h 1481617"/>
                    <a:gd name="connsiteX5" fmla="*/ 744 w 854972"/>
                    <a:gd name="connsiteY5" fmla="*/ 925616 h 1481617"/>
                    <a:gd name="connsiteX0" fmla="*/ 778 w 971592"/>
                    <a:gd name="connsiteY0" fmla="*/ 925616 h 1483007"/>
                    <a:gd name="connsiteX1" fmla="*/ 657549 w 971592"/>
                    <a:gd name="connsiteY1" fmla="*/ 22101 h 1483007"/>
                    <a:gd name="connsiteX2" fmla="*/ 668437 w 971592"/>
                    <a:gd name="connsiteY2" fmla="*/ 366815 h 1483007"/>
                    <a:gd name="connsiteX3" fmla="*/ 971059 w 971592"/>
                    <a:gd name="connsiteY3" fmla="*/ 726767 h 1483007"/>
                    <a:gd name="connsiteX4" fmla="*/ 534178 w 971592"/>
                    <a:gd name="connsiteY4" fmla="*/ 1480788 h 1483007"/>
                    <a:gd name="connsiteX5" fmla="*/ 778 w 971592"/>
                    <a:gd name="connsiteY5" fmla="*/ 925616 h 1483007"/>
                    <a:gd name="connsiteX0" fmla="*/ 773 w 1007368"/>
                    <a:gd name="connsiteY0" fmla="*/ 925616 h 1481311"/>
                    <a:gd name="connsiteX1" fmla="*/ 657544 w 1007368"/>
                    <a:gd name="connsiteY1" fmla="*/ 22101 h 1481311"/>
                    <a:gd name="connsiteX2" fmla="*/ 668432 w 1007368"/>
                    <a:gd name="connsiteY2" fmla="*/ 366815 h 1481311"/>
                    <a:gd name="connsiteX3" fmla="*/ 971054 w 1007368"/>
                    <a:gd name="connsiteY3" fmla="*/ 726767 h 1481311"/>
                    <a:gd name="connsiteX4" fmla="*/ 950734 w 1007368"/>
                    <a:gd name="connsiteY4" fmla="*/ 1020957 h 1481311"/>
                    <a:gd name="connsiteX5" fmla="*/ 534173 w 1007368"/>
                    <a:gd name="connsiteY5" fmla="*/ 1480788 h 1481311"/>
                    <a:gd name="connsiteX6" fmla="*/ 773 w 1007368"/>
                    <a:gd name="connsiteY6" fmla="*/ 925616 h 1481311"/>
                    <a:gd name="connsiteX0" fmla="*/ 773 w 975852"/>
                    <a:gd name="connsiteY0" fmla="*/ 925616 h 1481311"/>
                    <a:gd name="connsiteX1" fmla="*/ 657544 w 975852"/>
                    <a:gd name="connsiteY1" fmla="*/ 22101 h 1481311"/>
                    <a:gd name="connsiteX2" fmla="*/ 668432 w 975852"/>
                    <a:gd name="connsiteY2" fmla="*/ 366815 h 1481311"/>
                    <a:gd name="connsiteX3" fmla="*/ 869454 w 975852"/>
                    <a:gd name="connsiteY3" fmla="*/ 675967 h 1481311"/>
                    <a:gd name="connsiteX4" fmla="*/ 950734 w 975852"/>
                    <a:gd name="connsiteY4" fmla="*/ 1020957 h 1481311"/>
                    <a:gd name="connsiteX5" fmla="*/ 534173 w 975852"/>
                    <a:gd name="connsiteY5" fmla="*/ 1480788 h 1481311"/>
                    <a:gd name="connsiteX6" fmla="*/ 773 w 975852"/>
                    <a:gd name="connsiteY6" fmla="*/ 925616 h 1481311"/>
                    <a:gd name="connsiteX0" fmla="*/ 760 w 943128"/>
                    <a:gd name="connsiteY0" fmla="*/ 925616 h 1488059"/>
                    <a:gd name="connsiteX1" fmla="*/ 657531 w 943128"/>
                    <a:gd name="connsiteY1" fmla="*/ 22101 h 1488059"/>
                    <a:gd name="connsiteX2" fmla="*/ 668419 w 943128"/>
                    <a:gd name="connsiteY2" fmla="*/ 366815 h 1488059"/>
                    <a:gd name="connsiteX3" fmla="*/ 869441 w 943128"/>
                    <a:gd name="connsiteY3" fmla="*/ 675967 h 1488059"/>
                    <a:gd name="connsiteX4" fmla="*/ 910081 w 943128"/>
                    <a:gd name="connsiteY4" fmla="*/ 1208917 h 1488059"/>
                    <a:gd name="connsiteX5" fmla="*/ 534160 w 943128"/>
                    <a:gd name="connsiteY5" fmla="*/ 1480788 h 1488059"/>
                    <a:gd name="connsiteX6" fmla="*/ 760 w 943128"/>
                    <a:gd name="connsiteY6" fmla="*/ 925616 h 1488059"/>
                    <a:gd name="connsiteX0" fmla="*/ 760 w 943128"/>
                    <a:gd name="connsiteY0" fmla="*/ 925616 h 1489245"/>
                    <a:gd name="connsiteX1" fmla="*/ 657531 w 943128"/>
                    <a:gd name="connsiteY1" fmla="*/ 22101 h 1489245"/>
                    <a:gd name="connsiteX2" fmla="*/ 668419 w 943128"/>
                    <a:gd name="connsiteY2" fmla="*/ 366815 h 1489245"/>
                    <a:gd name="connsiteX3" fmla="*/ 869441 w 943128"/>
                    <a:gd name="connsiteY3" fmla="*/ 675967 h 1489245"/>
                    <a:gd name="connsiteX4" fmla="*/ 910081 w 943128"/>
                    <a:gd name="connsiteY4" fmla="*/ 1224157 h 1489245"/>
                    <a:gd name="connsiteX5" fmla="*/ 534160 w 943128"/>
                    <a:gd name="connsiteY5" fmla="*/ 1480788 h 1489245"/>
                    <a:gd name="connsiteX6" fmla="*/ 760 w 943128"/>
                    <a:gd name="connsiteY6" fmla="*/ 925616 h 1489245"/>
                    <a:gd name="connsiteX0" fmla="*/ 760 w 939677"/>
                    <a:gd name="connsiteY0" fmla="*/ 925616 h 1489245"/>
                    <a:gd name="connsiteX1" fmla="*/ 657531 w 939677"/>
                    <a:gd name="connsiteY1" fmla="*/ 22101 h 1489245"/>
                    <a:gd name="connsiteX2" fmla="*/ 668419 w 939677"/>
                    <a:gd name="connsiteY2" fmla="*/ 366815 h 1489245"/>
                    <a:gd name="connsiteX3" fmla="*/ 854201 w 939677"/>
                    <a:gd name="connsiteY3" fmla="*/ 675967 h 1489245"/>
                    <a:gd name="connsiteX4" fmla="*/ 910081 w 939677"/>
                    <a:gd name="connsiteY4" fmla="*/ 1224157 h 1489245"/>
                    <a:gd name="connsiteX5" fmla="*/ 534160 w 939677"/>
                    <a:gd name="connsiteY5" fmla="*/ 1480788 h 1489245"/>
                    <a:gd name="connsiteX6" fmla="*/ 760 w 939677"/>
                    <a:gd name="connsiteY6" fmla="*/ 925616 h 1489245"/>
                    <a:gd name="connsiteX0" fmla="*/ 760 w 921400"/>
                    <a:gd name="connsiteY0" fmla="*/ 925616 h 1489245"/>
                    <a:gd name="connsiteX1" fmla="*/ 657531 w 921400"/>
                    <a:gd name="connsiteY1" fmla="*/ 22101 h 1489245"/>
                    <a:gd name="connsiteX2" fmla="*/ 668419 w 921400"/>
                    <a:gd name="connsiteY2" fmla="*/ 366815 h 1489245"/>
                    <a:gd name="connsiteX3" fmla="*/ 632114 w 921400"/>
                    <a:gd name="connsiteY3" fmla="*/ 1176024 h 1489245"/>
                    <a:gd name="connsiteX4" fmla="*/ 910081 w 921400"/>
                    <a:gd name="connsiteY4" fmla="*/ 1224157 h 1489245"/>
                    <a:gd name="connsiteX5" fmla="*/ 534160 w 921400"/>
                    <a:gd name="connsiteY5" fmla="*/ 1480788 h 1489245"/>
                    <a:gd name="connsiteX6" fmla="*/ 760 w 921400"/>
                    <a:gd name="connsiteY6" fmla="*/ 925616 h 1489245"/>
                    <a:gd name="connsiteX0" fmla="*/ 760 w 921400"/>
                    <a:gd name="connsiteY0" fmla="*/ 903594 h 1467223"/>
                    <a:gd name="connsiteX1" fmla="*/ 657531 w 921400"/>
                    <a:gd name="connsiteY1" fmla="*/ 79 h 1467223"/>
                    <a:gd name="connsiteX2" fmla="*/ 316271 w 921400"/>
                    <a:gd name="connsiteY2" fmla="*/ 953984 h 1467223"/>
                    <a:gd name="connsiteX3" fmla="*/ 632114 w 921400"/>
                    <a:gd name="connsiteY3" fmla="*/ 1154002 h 1467223"/>
                    <a:gd name="connsiteX4" fmla="*/ 910081 w 921400"/>
                    <a:gd name="connsiteY4" fmla="*/ 1202135 h 1467223"/>
                    <a:gd name="connsiteX5" fmla="*/ 534160 w 921400"/>
                    <a:gd name="connsiteY5" fmla="*/ 1458766 h 1467223"/>
                    <a:gd name="connsiteX6" fmla="*/ 760 w 921400"/>
                    <a:gd name="connsiteY6" fmla="*/ 903594 h 1467223"/>
                    <a:gd name="connsiteX0" fmla="*/ 760 w 921400"/>
                    <a:gd name="connsiteY0" fmla="*/ 903550 h 1467179"/>
                    <a:gd name="connsiteX1" fmla="*/ 657531 w 921400"/>
                    <a:gd name="connsiteY1" fmla="*/ 35 h 1467179"/>
                    <a:gd name="connsiteX2" fmla="*/ 260133 w 921400"/>
                    <a:gd name="connsiteY2" fmla="*/ 870486 h 1467179"/>
                    <a:gd name="connsiteX3" fmla="*/ 632114 w 921400"/>
                    <a:gd name="connsiteY3" fmla="*/ 1153958 h 1467179"/>
                    <a:gd name="connsiteX4" fmla="*/ 910081 w 921400"/>
                    <a:gd name="connsiteY4" fmla="*/ 1202091 h 1467179"/>
                    <a:gd name="connsiteX5" fmla="*/ 534160 w 921400"/>
                    <a:gd name="connsiteY5" fmla="*/ 1458722 h 1467179"/>
                    <a:gd name="connsiteX6" fmla="*/ 760 w 921400"/>
                    <a:gd name="connsiteY6" fmla="*/ 903550 h 1467179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685 w 661936"/>
                    <a:gd name="connsiteY0" fmla="*/ 903537 h 1463371"/>
                    <a:gd name="connsiteX1" fmla="*/ 657456 w 661936"/>
                    <a:gd name="connsiteY1" fmla="*/ 22 h 1463371"/>
                    <a:gd name="connsiteX2" fmla="*/ 294956 w 661936"/>
                    <a:gd name="connsiteY2" fmla="*/ 877302 h 1463371"/>
                    <a:gd name="connsiteX3" fmla="*/ 632039 w 661936"/>
                    <a:gd name="connsiteY3" fmla="*/ 1153945 h 1463371"/>
                    <a:gd name="connsiteX4" fmla="*/ 534085 w 661936"/>
                    <a:gd name="connsiteY4" fmla="*/ 1458709 h 1463371"/>
                    <a:gd name="connsiteX5" fmla="*/ 685 w 661936"/>
                    <a:gd name="connsiteY5" fmla="*/ 903537 h 1463371"/>
                    <a:gd name="connsiteX0" fmla="*/ 612 w 661863"/>
                    <a:gd name="connsiteY0" fmla="*/ 903537 h 1458753"/>
                    <a:gd name="connsiteX1" fmla="*/ 657383 w 661863"/>
                    <a:gd name="connsiteY1" fmla="*/ 22 h 1458753"/>
                    <a:gd name="connsiteX2" fmla="*/ 294883 w 661863"/>
                    <a:gd name="connsiteY2" fmla="*/ 877302 h 1458753"/>
                    <a:gd name="connsiteX3" fmla="*/ 534012 w 661863"/>
                    <a:gd name="connsiteY3" fmla="*/ 1458709 h 1458753"/>
                    <a:gd name="connsiteX4" fmla="*/ 612 w 661863"/>
                    <a:gd name="connsiteY4" fmla="*/ 903537 h 1458753"/>
                    <a:gd name="connsiteX0" fmla="*/ 9436 w 670687"/>
                    <a:gd name="connsiteY0" fmla="*/ 903537 h 1002447"/>
                    <a:gd name="connsiteX1" fmla="*/ 666207 w 670687"/>
                    <a:gd name="connsiteY1" fmla="*/ 22 h 1002447"/>
                    <a:gd name="connsiteX2" fmla="*/ 303707 w 670687"/>
                    <a:gd name="connsiteY2" fmla="*/ 877302 h 1002447"/>
                    <a:gd name="connsiteX3" fmla="*/ 9436 w 670687"/>
                    <a:gd name="connsiteY3" fmla="*/ 903537 h 1002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0687" h="1002447">
                      <a:moveTo>
                        <a:pt x="9436" y="903537"/>
                      </a:moveTo>
                      <a:cubicBezTo>
                        <a:pt x="29998" y="660423"/>
                        <a:pt x="617162" y="4395"/>
                        <a:pt x="666207" y="22"/>
                      </a:cubicBezTo>
                      <a:cubicBezTo>
                        <a:pt x="715252" y="-4351"/>
                        <a:pt x="346375" y="674837"/>
                        <a:pt x="303707" y="877302"/>
                      </a:cubicBezTo>
                      <a:cubicBezTo>
                        <a:pt x="194245" y="1027888"/>
                        <a:pt x="-50981" y="1049750"/>
                        <a:pt x="9436" y="90353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4" name="Oval 4"/>
                <p:cNvSpPr/>
                <p:nvPr/>
              </p:nvSpPr>
              <p:spPr>
                <a:xfrm rot="20490696">
                  <a:off x="4285027" y="116847"/>
                  <a:ext cx="670687" cy="1002447"/>
                </a:xfrm>
                <a:custGeom>
                  <a:avLst/>
                  <a:gdLst>
                    <a:gd name="connsiteX0" fmla="*/ 0 w 1066800"/>
                    <a:gd name="connsiteY0" fmla="*/ 555172 h 1110343"/>
                    <a:gd name="connsiteX1" fmla="*/ 533400 w 1066800"/>
                    <a:gd name="connsiteY1" fmla="*/ 0 h 1110343"/>
                    <a:gd name="connsiteX2" fmla="*/ 1066800 w 1066800"/>
                    <a:gd name="connsiteY2" fmla="*/ 555172 h 1110343"/>
                    <a:gd name="connsiteX3" fmla="*/ 533400 w 1066800"/>
                    <a:gd name="connsiteY3" fmla="*/ 1110344 h 1110343"/>
                    <a:gd name="connsiteX4" fmla="*/ 0 w 1066800"/>
                    <a:gd name="connsiteY4" fmla="*/ 555172 h 1110343"/>
                    <a:gd name="connsiteX0" fmla="*/ 109 w 1066909"/>
                    <a:gd name="connsiteY0" fmla="*/ 736600 h 1291772"/>
                    <a:gd name="connsiteX1" fmla="*/ 569794 w 1066909"/>
                    <a:gd name="connsiteY1" fmla="*/ 0 h 1291772"/>
                    <a:gd name="connsiteX2" fmla="*/ 1066909 w 1066909"/>
                    <a:gd name="connsiteY2" fmla="*/ 736600 h 1291772"/>
                    <a:gd name="connsiteX3" fmla="*/ 533509 w 1066909"/>
                    <a:gd name="connsiteY3" fmla="*/ 1291772 h 1291772"/>
                    <a:gd name="connsiteX4" fmla="*/ 109 w 1066909"/>
                    <a:gd name="connsiteY4" fmla="*/ 736600 h 1291772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72 w 950758"/>
                    <a:gd name="connsiteY0" fmla="*/ 736677 h 1291960"/>
                    <a:gd name="connsiteX1" fmla="*/ 569757 w 950758"/>
                    <a:gd name="connsiteY1" fmla="*/ 77 h 1291960"/>
                    <a:gd name="connsiteX2" fmla="*/ 950758 w 950758"/>
                    <a:gd name="connsiteY2" fmla="*/ 693134 h 1291960"/>
                    <a:gd name="connsiteX3" fmla="*/ 533472 w 950758"/>
                    <a:gd name="connsiteY3" fmla="*/ 1291849 h 1291960"/>
                    <a:gd name="connsiteX4" fmla="*/ 72 w 950758"/>
                    <a:gd name="connsiteY4" fmla="*/ 736677 h 1291960"/>
                    <a:gd name="connsiteX0" fmla="*/ 72 w 950758"/>
                    <a:gd name="connsiteY0" fmla="*/ 736738 h 1292021"/>
                    <a:gd name="connsiteX1" fmla="*/ 569757 w 950758"/>
                    <a:gd name="connsiteY1" fmla="*/ 138 h 1292021"/>
                    <a:gd name="connsiteX2" fmla="*/ 950758 w 950758"/>
                    <a:gd name="connsiteY2" fmla="*/ 693195 h 1292021"/>
                    <a:gd name="connsiteX3" fmla="*/ 533472 w 950758"/>
                    <a:gd name="connsiteY3" fmla="*/ 1291910 h 1292021"/>
                    <a:gd name="connsiteX4" fmla="*/ 72 w 950758"/>
                    <a:gd name="connsiteY4" fmla="*/ 736738 h 1292021"/>
                    <a:gd name="connsiteX0" fmla="*/ 772 w 951458"/>
                    <a:gd name="connsiteY0" fmla="*/ 903602 h 1458895"/>
                    <a:gd name="connsiteX1" fmla="*/ 657543 w 951458"/>
                    <a:gd name="connsiteY1" fmla="*/ 87 h 1458895"/>
                    <a:gd name="connsiteX2" fmla="*/ 951458 w 951458"/>
                    <a:gd name="connsiteY2" fmla="*/ 860059 h 1458895"/>
                    <a:gd name="connsiteX3" fmla="*/ 534172 w 951458"/>
                    <a:gd name="connsiteY3" fmla="*/ 1458774 h 1458895"/>
                    <a:gd name="connsiteX4" fmla="*/ 772 w 951458"/>
                    <a:gd name="connsiteY4" fmla="*/ 903602 h 1458895"/>
                    <a:gd name="connsiteX0" fmla="*/ 766 w 929681"/>
                    <a:gd name="connsiteY0" fmla="*/ 904316 h 1460397"/>
                    <a:gd name="connsiteX1" fmla="*/ 657537 w 929681"/>
                    <a:gd name="connsiteY1" fmla="*/ 801 h 1460397"/>
                    <a:gd name="connsiteX2" fmla="*/ 929681 w 929681"/>
                    <a:gd name="connsiteY2" fmla="*/ 780944 h 1460397"/>
                    <a:gd name="connsiteX3" fmla="*/ 534166 w 929681"/>
                    <a:gd name="connsiteY3" fmla="*/ 1459488 h 1460397"/>
                    <a:gd name="connsiteX4" fmla="*/ 766 w 929681"/>
                    <a:gd name="connsiteY4" fmla="*/ 904316 h 1460397"/>
                    <a:gd name="connsiteX0" fmla="*/ 766 w 929681"/>
                    <a:gd name="connsiteY0" fmla="*/ 904082 h 1460163"/>
                    <a:gd name="connsiteX1" fmla="*/ 657537 w 929681"/>
                    <a:gd name="connsiteY1" fmla="*/ 567 h 1460163"/>
                    <a:gd name="connsiteX2" fmla="*/ 929681 w 929681"/>
                    <a:gd name="connsiteY2" fmla="*/ 780710 h 1460163"/>
                    <a:gd name="connsiteX3" fmla="*/ 534166 w 929681"/>
                    <a:gd name="connsiteY3" fmla="*/ 1459254 h 1460163"/>
                    <a:gd name="connsiteX4" fmla="*/ 766 w 929681"/>
                    <a:gd name="connsiteY4" fmla="*/ 904082 h 1460163"/>
                    <a:gd name="connsiteX0" fmla="*/ 766 w 931846"/>
                    <a:gd name="connsiteY0" fmla="*/ 904082 h 1460163"/>
                    <a:gd name="connsiteX1" fmla="*/ 657537 w 931846"/>
                    <a:gd name="connsiteY1" fmla="*/ 567 h 1460163"/>
                    <a:gd name="connsiteX2" fmla="*/ 929681 w 931846"/>
                    <a:gd name="connsiteY2" fmla="*/ 780710 h 1460163"/>
                    <a:gd name="connsiteX3" fmla="*/ 534166 w 931846"/>
                    <a:gd name="connsiteY3" fmla="*/ 1459254 h 1460163"/>
                    <a:gd name="connsiteX4" fmla="*/ 766 w 931846"/>
                    <a:gd name="connsiteY4" fmla="*/ 904082 h 1460163"/>
                    <a:gd name="connsiteX0" fmla="*/ 753 w 888596"/>
                    <a:gd name="connsiteY0" fmla="*/ 904235 h 1460528"/>
                    <a:gd name="connsiteX1" fmla="*/ 657524 w 888596"/>
                    <a:gd name="connsiteY1" fmla="*/ 720 h 1460528"/>
                    <a:gd name="connsiteX2" fmla="*/ 886126 w 888596"/>
                    <a:gd name="connsiteY2" fmla="*/ 766349 h 1460528"/>
                    <a:gd name="connsiteX3" fmla="*/ 534153 w 888596"/>
                    <a:gd name="connsiteY3" fmla="*/ 1459407 h 1460528"/>
                    <a:gd name="connsiteX4" fmla="*/ 753 w 888596"/>
                    <a:gd name="connsiteY4" fmla="*/ 904235 h 1460528"/>
                    <a:gd name="connsiteX0" fmla="*/ 765 w 931846"/>
                    <a:gd name="connsiteY0" fmla="*/ 904957 h 1462143"/>
                    <a:gd name="connsiteX1" fmla="*/ 657536 w 931846"/>
                    <a:gd name="connsiteY1" fmla="*/ 1442 h 1462143"/>
                    <a:gd name="connsiteX2" fmla="*/ 929681 w 931846"/>
                    <a:gd name="connsiteY2" fmla="*/ 716271 h 1462143"/>
                    <a:gd name="connsiteX3" fmla="*/ 534165 w 931846"/>
                    <a:gd name="connsiteY3" fmla="*/ 1460129 h 1462143"/>
                    <a:gd name="connsiteX4" fmla="*/ 765 w 931846"/>
                    <a:gd name="connsiteY4" fmla="*/ 904957 h 1462143"/>
                    <a:gd name="connsiteX0" fmla="*/ 765 w 931846"/>
                    <a:gd name="connsiteY0" fmla="*/ 904864 h 1462050"/>
                    <a:gd name="connsiteX1" fmla="*/ 657536 w 931846"/>
                    <a:gd name="connsiteY1" fmla="*/ 1349 h 1462050"/>
                    <a:gd name="connsiteX2" fmla="*/ 929681 w 931846"/>
                    <a:gd name="connsiteY2" fmla="*/ 716178 h 1462050"/>
                    <a:gd name="connsiteX3" fmla="*/ 534165 w 931846"/>
                    <a:gd name="connsiteY3" fmla="*/ 1460036 h 1462050"/>
                    <a:gd name="connsiteX4" fmla="*/ 765 w 931846"/>
                    <a:gd name="connsiteY4" fmla="*/ 904864 h 1462050"/>
                    <a:gd name="connsiteX0" fmla="*/ 765 w 932558"/>
                    <a:gd name="connsiteY0" fmla="*/ 904865 h 1485266"/>
                    <a:gd name="connsiteX1" fmla="*/ 657536 w 932558"/>
                    <a:gd name="connsiteY1" fmla="*/ 1350 h 1485266"/>
                    <a:gd name="connsiteX2" fmla="*/ 929681 w 932558"/>
                    <a:gd name="connsiteY2" fmla="*/ 716179 h 1485266"/>
                    <a:gd name="connsiteX3" fmla="*/ 784537 w 932558"/>
                    <a:gd name="connsiteY3" fmla="*/ 1322148 h 1485266"/>
                    <a:gd name="connsiteX4" fmla="*/ 534165 w 932558"/>
                    <a:gd name="connsiteY4" fmla="*/ 1460037 h 1485266"/>
                    <a:gd name="connsiteX5" fmla="*/ 765 w 932558"/>
                    <a:gd name="connsiteY5" fmla="*/ 904865 h 1485266"/>
                    <a:gd name="connsiteX0" fmla="*/ 795 w 1041638"/>
                    <a:gd name="connsiteY0" fmla="*/ 904865 h 1461022"/>
                    <a:gd name="connsiteX1" fmla="*/ 657566 w 1041638"/>
                    <a:gd name="connsiteY1" fmla="*/ 1350 h 1461022"/>
                    <a:gd name="connsiteX2" fmla="*/ 929711 w 1041638"/>
                    <a:gd name="connsiteY2" fmla="*/ 716179 h 1461022"/>
                    <a:gd name="connsiteX3" fmla="*/ 1024052 w 1041638"/>
                    <a:gd name="connsiteY3" fmla="*/ 1031863 h 1461022"/>
                    <a:gd name="connsiteX4" fmla="*/ 534195 w 1041638"/>
                    <a:gd name="connsiteY4" fmla="*/ 1460037 h 1461022"/>
                    <a:gd name="connsiteX5" fmla="*/ 795 w 1041638"/>
                    <a:gd name="connsiteY5" fmla="*/ 904865 h 1461022"/>
                    <a:gd name="connsiteX0" fmla="*/ 795 w 1029575"/>
                    <a:gd name="connsiteY0" fmla="*/ 924704 h 1480861"/>
                    <a:gd name="connsiteX1" fmla="*/ 657566 w 1029575"/>
                    <a:gd name="connsiteY1" fmla="*/ 21189 h 1480861"/>
                    <a:gd name="connsiteX2" fmla="*/ 523311 w 1029575"/>
                    <a:gd name="connsiteY2" fmla="*/ 373161 h 1480861"/>
                    <a:gd name="connsiteX3" fmla="*/ 1024052 w 1029575"/>
                    <a:gd name="connsiteY3" fmla="*/ 1051702 h 1480861"/>
                    <a:gd name="connsiteX4" fmla="*/ 534195 w 1029575"/>
                    <a:gd name="connsiteY4" fmla="*/ 1479876 h 1480861"/>
                    <a:gd name="connsiteX5" fmla="*/ 795 w 1029575"/>
                    <a:gd name="connsiteY5" fmla="*/ 924704 h 1480861"/>
                    <a:gd name="connsiteX0" fmla="*/ 795 w 1031373"/>
                    <a:gd name="connsiteY0" fmla="*/ 925616 h 1481773"/>
                    <a:gd name="connsiteX1" fmla="*/ 657566 w 1031373"/>
                    <a:gd name="connsiteY1" fmla="*/ 22101 h 1481773"/>
                    <a:gd name="connsiteX2" fmla="*/ 668454 w 1031373"/>
                    <a:gd name="connsiteY2" fmla="*/ 366815 h 1481773"/>
                    <a:gd name="connsiteX3" fmla="*/ 1024052 w 1031373"/>
                    <a:gd name="connsiteY3" fmla="*/ 1052614 h 1481773"/>
                    <a:gd name="connsiteX4" fmla="*/ 534195 w 1031373"/>
                    <a:gd name="connsiteY4" fmla="*/ 1480788 h 1481773"/>
                    <a:gd name="connsiteX5" fmla="*/ 795 w 1031373"/>
                    <a:gd name="connsiteY5" fmla="*/ 925616 h 1481773"/>
                    <a:gd name="connsiteX0" fmla="*/ 791 w 1017101"/>
                    <a:gd name="connsiteY0" fmla="*/ 925616 h 1481085"/>
                    <a:gd name="connsiteX1" fmla="*/ 657562 w 1017101"/>
                    <a:gd name="connsiteY1" fmla="*/ 22101 h 1481085"/>
                    <a:gd name="connsiteX2" fmla="*/ 668450 w 1017101"/>
                    <a:gd name="connsiteY2" fmla="*/ 366815 h 1481085"/>
                    <a:gd name="connsiteX3" fmla="*/ 1009534 w 1017101"/>
                    <a:gd name="connsiteY3" fmla="*/ 856671 h 1481085"/>
                    <a:gd name="connsiteX4" fmla="*/ 534191 w 1017101"/>
                    <a:gd name="connsiteY4" fmla="*/ 1480788 h 1481085"/>
                    <a:gd name="connsiteX5" fmla="*/ 791 w 1017101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75 w 958718"/>
                    <a:gd name="connsiteY0" fmla="*/ 925616 h 1482082"/>
                    <a:gd name="connsiteX1" fmla="*/ 657546 w 958718"/>
                    <a:gd name="connsiteY1" fmla="*/ 22101 h 1482082"/>
                    <a:gd name="connsiteX2" fmla="*/ 668434 w 958718"/>
                    <a:gd name="connsiteY2" fmla="*/ 366815 h 1482082"/>
                    <a:gd name="connsiteX3" fmla="*/ 958718 w 958718"/>
                    <a:gd name="connsiteY3" fmla="*/ 776842 h 1482082"/>
                    <a:gd name="connsiteX4" fmla="*/ 534175 w 958718"/>
                    <a:gd name="connsiteY4" fmla="*/ 1480788 h 1482082"/>
                    <a:gd name="connsiteX5" fmla="*/ 775 w 958718"/>
                    <a:gd name="connsiteY5" fmla="*/ 925616 h 1482082"/>
                    <a:gd name="connsiteX0" fmla="*/ 776 w 965977"/>
                    <a:gd name="connsiteY0" fmla="*/ 925616 h 1481748"/>
                    <a:gd name="connsiteX1" fmla="*/ 657547 w 965977"/>
                    <a:gd name="connsiteY1" fmla="*/ 22101 h 1481748"/>
                    <a:gd name="connsiteX2" fmla="*/ 668435 w 965977"/>
                    <a:gd name="connsiteY2" fmla="*/ 366815 h 1481748"/>
                    <a:gd name="connsiteX3" fmla="*/ 965977 w 965977"/>
                    <a:gd name="connsiteY3" fmla="*/ 798613 h 1481748"/>
                    <a:gd name="connsiteX4" fmla="*/ 534176 w 965977"/>
                    <a:gd name="connsiteY4" fmla="*/ 1480788 h 1481748"/>
                    <a:gd name="connsiteX5" fmla="*/ 776 w 965977"/>
                    <a:gd name="connsiteY5" fmla="*/ 925616 h 1481748"/>
                    <a:gd name="connsiteX0" fmla="*/ 776 w 965977"/>
                    <a:gd name="connsiteY0" fmla="*/ 925616 h 1482328"/>
                    <a:gd name="connsiteX1" fmla="*/ 657547 w 965977"/>
                    <a:gd name="connsiteY1" fmla="*/ 22101 h 1482328"/>
                    <a:gd name="connsiteX2" fmla="*/ 668435 w 965977"/>
                    <a:gd name="connsiteY2" fmla="*/ 366815 h 1482328"/>
                    <a:gd name="connsiteX3" fmla="*/ 965977 w 965977"/>
                    <a:gd name="connsiteY3" fmla="*/ 762327 h 1482328"/>
                    <a:gd name="connsiteX4" fmla="*/ 534176 w 965977"/>
                    <a:gd name="connsiteY4" fmla="*/ 1480788 h 1482328"/>
                    <a:gd name="connsiteX5" fmla="*/ 776 w 965977"/>
                    <a:gd name="connsiteY5" fmla="*/ 925616 h 1482328"/>
                    <a:gd name="connsiteX0" fmla="*/ 744 w 854185"/>
                    <a:gd name="connsiteY0" fmla="*/ 925616 h 1481255"/>
                    <a:gd name="connsiteX1" fmla="*/ 657515 w 854185"/>
                    <a:gd name="connsiteY1" fmla="*/ 22101 h 1481255"/>
                    <a:gd name="connsiteX2" fmla="*/ 668403 w 854185"/>
                    <a:gd name="connsiteY2" fmla="*/ 366815 h 1481255"/>
                    <a:gd name="connsiteX3" fmla="*/ 854185 w 854185"/>
                    <a:gd name="connsiteY3" fmla="*/ 838527 h 1481255"/>
                    <a:gd name="connsiteX4" fmla="*/ 534144 w 854185"/>
                    <a:gd name="connsiteY4" fmla="*/ 1480788 h 1481255"/>
                    <a:gd name="connsiteX5" fmla="*/ 744 w 854185"/>
                    <a:gd name="connsiteY5" fmla="*/ 925616 h 1481255"/>
                    <a:gd name="connsiteX0" fmla="*/ 744 w 854185"/>
                    <a:gd name="connsiteY0" fmla="*/ 925616 h 1481617"/>
                    <a:gd name="connsiteX1" fmla="*/ 657515 w 854185"/>
                    <a:gd name="connsiteY1" fmla="*/ 22101 h 1481617"/>
                    <a:gd name="connsiteX2" fmla="*/ 668403 w 854185"/>
                    <a:gd name="connsiteY2" fmla="*/ 366815 h 1481617"/>
                    <a:gd name="connsiteX3" fmla="*/ 854185 w 854185"/>
                    <a:gd name="connsiteY3" fmla="*/ 808047 h 1481617"/>
                    <a:gd name="connsiteX4" fmla="*/ 534144 w 854185"/>
                    <a:gd name="connsiteY4" fmla="*/ 1480788 h 1481617"/>
                    <a:gd name="connsiteX5" fmla="*/ 744 w 854185"/>
                    <a:gd name="connsiteY5" fmla="*/ 925616 h 1481617"/>
                    <a:gd name="connsiteX0" fmla="*/ 744 w 854972"/>
                    <a:gd name="connsiteY0" fmla="*/ 925616 h 1481617"/>
                    <a:gd name="connsiteX1" fmla="*/ 657515 w 854972"/>
                    <a:gd name="connsiteY1" fmla="*/ 22101 h 1481617"/>
                    <a:gd name="connsiteX2" fmla="*/ 668403 w 854972"/>
                    <a:gd name="connsiteY2" fmla="*/ 366815 h 1481617"/>
                    <a:gd name="connsiteX3" fmla="*/ 854185 w 854972"/>
                    <a:gd name="connsiteY3" fmla="*/ 808047 h 1481617"/>
                    <a:gd name="connsiteX4" fmla="*/ 534144 w 854972"/>
                    <a:gd name="connsiteY4" fmla="*/ 1480788 h 1481617"/>
                    <a:gd name="connsiteX5" fmla="*/ 744 w 854972"/>
                    <a:gd name="connsiteY5" fmla="*/ 925616 h 1481617"/>
                    <a:gd name="connsiteX0" fmla="*/ 778 w 971592"/>
                    <a:gd name="connsiteY0" fmla="*/ 925616 h 1483007"/>
                    <a:gd name="connsiteX1" fmla="*/ 657549 w 971592"/>
                    <a:gd name="connsiteY1" fmla="*/ 22101 h 1483007"/>
                    <a:gd name="connsiteX2" fmla="*/ 668437 w 971592"/>
                    <a:gd name="connsiteY2" fmla="*/ 366815 h 1483007"/>
                    <a:gd name="connsiteX3" fmla="*/ 971059 w 971592"/>
                    <a:gd name="connsiteY3" fmla="*/ 726767 h 1483007"/>
                    <a:gd name="connsiteX4" fmla="*/ 534178 w 971592"/>
                    <a:gd name="connsiteY4" fmla="*/ 1480788 h 1483007"/>
                    <a:gd name="connsiteX5" fmla="*/ 778 w 971592"/>
                    <a:gd name="connsiteY5" fmla="*/ 925616 h 1483007"/>
                    <a:gd name="connsiteX0" fmla="*/ 773 w 1007368"/>
                    <a:gd name="connsiteY0" fmla="*/ 925616 h 1481311"/>
                    <a:gd name="connsiteX1" fmla="*/ 657544 w 1007368"/>
                    <a:gd name="connsiteY1" fmla="*/ 22101 h 1481311"/>
                    <a:gd name="connsiteX2" fmla="*/ 668432 w 1007368"/>
                    <a:gd name="connsiteY2" fmla="*/ 366815 h 1481311"/>
                    <a:gd name="connsiteX3" fmla="*/ 971054 w 1007368"/>
                    <a:gd name="connsiteY3" fmla="*/ 726767 h 1481311"/>
                    <a:gd name="connsiteX4" fmla="*/ 950734 w 1007368"/>
                    <a:gd name="connsiteY4" fmla="*/ 1020957 h 1481311"/>
                    <a:gd name="connsiteX5" fmla="*/ 534173 w 1007368"/>
                    <a:gd name="connsiteY5" fmla="*/ 1480788 h 1481311"/>
                    <a:gd name="connsiteX6" fmla="*/ 773 w 1007368"/>
                    <a:gd name="connsiteY6" fmla="*/ 925616 h 1481311"/>
                    <a:gd name="connsiteX0" fmla="*/ 773 w 975852"/>
                    <a:gd name="connsiteY0" fmla="*/ 925616 h 1481311"/>
                    <a:gd name="connsiteX1" fmla="*/ 657544 w 975852"/>
                    <a:gd name="connsiteY1" fmla="*/ 22101 h 1481311"/>
                    <a:gd name="connsiteX2" fmla="*/ 668432 w 975852"/>
                    <a:gd name="connsiteY2" fmla="*/ 366815 h 1481311"/>
                    <a:gd name="connsiteX3" fmla="*/ 869454 w 975852"/>
                    <a:gd name="connsiteY3" fmla="*/ 675967 h 1481311"/>
                    <a:gd name="connsiteX4" fmla="*/ 950734 w 975852"/>
                    <a:gd name="connsiteY4" fmla="*/ 1020957 h 1481311"/>
                    <a:gd name="connsiteX5" fmla="*/ 534173 w 975852"/>
                    <a:gd name="connsiteY5" fmla="*/ 1480788 h 1481311"/>
                    <a:gd name="connsiteX6" fmla="*/ 773 w 975852"/>
                    <a:gd name="connsiteY6" fmla="*/ 925616 h 1481311"/>
                    <a:gd name="connsiteX0" fmla="*/ 760 w 943128"/>
                    <a:gd name="connsiteY0" fmla="*/ 925616 h 1488059"/>
                    <a:gd name="connsiteX1" fmla="*/ 657531 w 943128"/>
                    <a:gd name="connsiteY1" fmla="*/ 22101 h 1488059"/>
                    <a:gd name="connsiteX2" fmla="*/ 668419 w 943128"/>
                    <a:gd name="connsiteY2" fmla="*/ 366815 h 1488059"/>
                    <a:gd name="connsiteX3" fmla="*/ 869441 w 943128"/>
                    <a:gd name="connsiteY3" fmla="*/ 675967 h 1488059"/>
                    <a:gd name="connsiteX4" fmla="*/ 910081 w 943128"/>
                    <a:gd name="connsiteY4" fmla="*/ 1208917 h 1488059"/>
                    <a:gd name="connsiteX5" fmla="*/ 534160 w 943128"/>
                    <a:gd name="connsiteY5" fmla="*/ 1480788 h 1488059"/>
                    <a:gd name="connsiteX6" fmla="*/ 760 w 943128"/>
                    <a:gd name="connsiteY6" fmla="*/ 925616 h 1488059"/>
                    <a:gd name="connsiteX0" fmla="*/ 760 w 943128"/>
                    <a:gd name="connsiteY0" fmla="*/ 925616 h 1489245"/>
                    <a:gd name="connsiteX1" fmla="*/ 657531 w 943128"/>
                    <a:gd name="connsiteY1" fmla="*/ 22101 h 1489245"/>
                    <a:gd name="connsiteX2" fmla="*/ 668419 w 943128"/>
                    <a:gd name="connsiteY2" fmla="*/ 366815 h 1489245"/>
                    <a:gd name="connsiteX3" fmla="*/ 869441 w 943128"/>
                    <a:gd name="connsiteY3" fmla="*/ 675967 h 1489245"/>
                    <a:gd name="connsiteX4" fmla="*/ 910081 w 943128"/>
                    <a:gd name="connsiteY4" fmla="*/ 1224157 h 1489245"/>
                    <a:gd name="connsiteX5" fmla="*/ 534160 w 943128"/>
                    <a:gd name="connsiteY5" fmla="*/ 1480788 h 1489245"/>
                    <a:gd name="connsiteX6" fmla="*/ 760 w 943128"/>
                    <a:gd name="connsiteY6" fmla="*/ 925616 h 1489245"/>
                    <a:gd name="connsiteX0" fmla="*/ 760 w 939677"/>
                    <a:gd name="connsiteY0" fmla="*/ 925616 h 1489245"/>
                    <a:gd name="connsiteX1" fmla="*/ 657531 w 939677"/>
                    <a:gd name="connsiteY1" fmla="*/ 22101 h 1489245"/>
                    <a:gd name="connsiteX2" fmla="*/ 668419 w 939677"/>
                    <a:gd name="connsiteY2" fmla="*/ 366815 h 1489245"/>
                    <a:gd name="connsiteX3" fmla="*/ 854201 w 939677"/>
                    <a:gd name="connsiteY3" fmla="*/ 675967 h 1489245"/>
                    <a:gd name="connsiteX4" fmla="*/ 910081 w 939677"/>
                    <a:gd name="connsiteY4" fmla="*/ 1224157 h 1489245"/>
                    <a:gd name="connsiteX5" fmla="*/ 534160 w 939677"/>
                    <a:gd name="connsiteY5" fmla="*/ 1480788 h 1489245"/>
                    <a:gd name="connsiteX6" fmla="*/ 760 w 939677"/>
                    <a:gd name="connsiteY6" fmla="*/ 925616 h 1489245"/>
                    <a:gd name="connsiteX0" fmla="*/ 760 w 921400"/>
                    <a:gd name="connsiteY0" fmla="*/ 925616 h 1489245"/>
                    <a:gd name="connsiteX1" fmla="*/ 657531 w 921400"/>
                    <a:gd name="connsiteY1" fmla="*/ 22101 h 1489245"/>
                    <a:gd name="connsiteX2" fmla="*/ 668419 w 921400"/>
                    <a:gd name="connsiteY2" fmla="*/ 366815 h 1489245"/>
                    <a:gd name="connsiteX3" fmla="*/ 632114 w 921400"/>
                    <a:gd name="connsiteY3" fmla="*/ 1176024 h 1489245"/>
                    <a:gd name="connsiteX4" fmla="*/ 910081 w 921400"/>
                    <a:gd name="connsiteY4" fmla="*/ 1224157 h 1489245"/>
                    <a:gd name="connsiteX5" fmla="*/ 534160 w 921400"/>
                    <a:gd name="connsiteY5" fmla="*/ 1480788 h 1489245"/>
                    <a:gd name="connsiteX6" fmla="*/ 760 w 921400"/>
                    <a:gd name="connsiteY6" fmla="*/ 925616 h 1489245"/>
                    <a:gd name="connsiteX0" fmla="*/ 760 w 921400"/>
                    <a:gd name="connsiteY0" fmla="*/ 903594 h 1467223"/>
                    <a:gd name="connsiteX1" fmla="*/ 657531 w 921400"/>
                    <a:gd name="connsiteY1" fmla="*/ 79 h 1467223"/>
                    <a:gd name="connsiteX2" fmla="*/ 316271 w 921400"/>
                    <a:gd name="connsiteY2" fmla="*/ 953984 h 1467223"/>
                    <a:gd name="connsiteX3" fmla="*/ 632114 w 921400"/>
                    <a:gd name="connsiteY3" fmla="*/ 1154002 h 1467223"/>
                    <a:gd name="connsiteX4" fmla="*/ 910081 w 921400"/>
                    <a:gd name="connsiteY4" fmla="*/ 1202135 h 1467223"/>
                    <a:gd name="connsiteX5" fmla="*/ 534160 w 921400"/>
                    <a:gd name="connsiteY5" fmla="*/ 1458766 h 1467223"/>
                    <a:gd name="connsiteX6" fmla="*/ 760 w 921400"/>
                    <a:gd name="connsiteY6" fmla="*/ 903594 h 1467223"/>
                    <a:gd name="connsiteX0" fmla="*/ 760 w 921400"/>
                    <a:gd name="connsiteY0" fmla="*/ 903550 h 1467179"/>
                    <a:gd name="connsiteX1" fmla="*/ 657531 w 921400"/>
                    <a:gd name="connsiteY1" fmla="*/ 35 h 1467179"/>
                    <a:gd name="connsiteX2" fmla="*/ 260133 w 921400"/>
                    <a:gd name="connsiteY2" fmla="*/ 870486 h 1467179"/>
                    <a:gd name="connsiteX3" fmla="*/ 632114 w 921400"/>
                    <a:gd name="connsiteY3" fmla="*/ 1153958 h 1467179"/>
                    <a:gd name="connsiteX4" fmla="*/ 910081 w 921400"/>
                    <a:gd name="connsiteY4" fmla="*/ 1202091 h 1467179"/>
                    <a:gd name="connsiteX5" fmla="*/ 534160 w 921400"/>
                    <a:gd name="connsiteY5" fmla="*/ 1458722 h 1467179"/>
                    <a:gd name="connsiteX6" fmla="*/ 760 w 921400"/>
                    <a:gd name="connsiteY6" fmla="*/ 903550 h 1467179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685 w 661936"/>
                    <a:gd name="connsiteY0" fmla="*/ 903537 h 1463371"/>
                    <a:gd name="connsiteX1" fmla="*/ 657456 w 661936"/>
                    <a:gd name="connsiteY1" fmla="*/ 22 h 1463371"/>
                    <a:gd name="connsiteX2" fmla="*/ 294956 w 661936"/>
                    <a:gd name="connsiteY2" fmla="*/ 877302 h 1463371"/>
                    <a:gd name="connsiteX3" fmla="*/ 632039 w 661936"/>
                    <a:gd name="connsiteY3" fmla="*/ 1153945 h 1463371"/>
                    <a:gd name="connsiteX4" fmla="*/ 534085 w 661936"/>
                    <a:gd name="connsiteY4" fmla="*/ 1458709 h 1463371"/>
                    <a:gd name="connsiteX5" fmla="*/ 685 w 661936"/>
                    <a:gd name="connsiteY5" fmla="*/ 903537 h 1463371"/>
                    <a:gd name="connsiteX0" fmla="*/ 612 w 661863"/>
                    <a:gd name="connsiteY0" fmla="*/ 903537 h 1458753"/>
                    <a:gd name="connsiteX1" fmla="*/ 657383 w 661863"/>
                    <a:gd name="connsiteY1" fmla="*/ 22 h 1458753"/>
                    <a:gd name="connsiteX2" fmla="*/ 294883 w 661863"/>
                    <a:gd name="connsiteY2" fmla="*/ 877302 h 1458753"/>
                    <a:gd name="connsiteX3" fmla="*/ 534012 w 661863"/>
                    <a:gd name="connsiteY3" fmla="*/ 1458709 h 1458753"/>
                    <a:gd name="connsiteX4" fmla="*/ 612 w 661863"/>
                    <a:gd name="connsiteY4" fmla="*/ 903537 h 1458753"/>
                    <a:gd name="connsiteX0" fmla="*/ 9436 w 670687"/>
                    <a:gd name="connsiteY0" fmla="*/ 903537 h 1002447"/>
                    <a:gd name="connsiteX1" fmla="*/ 666207 w 670687"/>
                    <a:gd name="connsiteY1" fmla="*/ 22 h 1002447"/>
                    <a:gd name="connsiteX2" fmla="*/ 303707 w 670687"/>
                    <a:gd name="connsiteY2" fmla="*/ 877302 h 1002447"/>
                    <a:gd name="connsiteX3" fmla="*/ 9436 w 670687"/>
                    <a:gd name="connsiteY3" fmla="*/ 903537 h 1002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0687" h="1002447">
                      <a:moveTo>
                        <a:pt x="9436" y="903537"/>
                      </a:moveTo>
                      <a:cubicBezTo>
                        <a:pt x="29998" y="660423"/>
                        <a:pt x="617162" y="4395"/>
                        <a:pt x="666207" y="22"/>
                      </a:cubicBezTo>
                      <a:cubicBezTo>
                        <a:pt x="715252" y="-4351"/>
                        <a:pt x="346375" y="674837"/>
                        <a:pt x="303707" y="877302"/>
                      </a:cubicBezTo>
                      <a:cubicBezTo>
                        <a:pt x="194245" y="1027888"/>
                        <a:pt x="-50981" y="1049750"/>
                        <a:pt x="9436" y="90353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5" name="Oval 4"/>
                <p:cNvSpPr/>
                <p:nvPr/>
              </p:nvSpPr>
              <p:spPr>
                <a:xfrm rot="20490696">
                  <a:off x="4366813" y="425814"/>
                  <a:ext cx="670687" cy="1002447"/>
                </a:xfrm>
                <a:custGeom>
                  <a:avLst/>
                  <a:gdLst>
                    <a:gd name="connsiteX0" fmla="*/ 0 w 1066800"/>
                    <a:gd name="connsiteY0" fmla="*/ 555172 h 1110343"/>
                    <a:gd name="connsiteX1" fmla="*/ 533400 w 1066800"/>
                    <a:gd name="connsiteY1" fmla="*/ 0 h 1110343"/>
                    <a:gd name="connsiteX2" fmla="*/ 1066800 w 1066800"/>
                    <a:gd name="connsiteY2" fmla="*/ 555172 h 1110343"/>
                    <a:gd name="connsiteX3" fmla="*/ 533400 w 1066800"/>
                    <a:gd name="connsiteY3" fmla="*/ 1110344 h 1110343"/>
                    <a:gd name="connsiteX4" fmla="*/ 0 w 1066800"/>
                    <a:gd name="connsiteY4" fmla="*/ 555172 h 1110343"/>
                    <a:gd name="connsiteX0" fmla="*/ 109 w 1066909"/>
                    <a:gd name="connsiteY0" fmla="*/ 736600 h 1291772"/>
                    <a:gd name="connsiteX1" fmla="*/ 569794 w 1066909"/>
                    <a:gd name="connsiteY1" fmla="*/ 0 h 1291772"/>
                    <a:gd name="connsiteX2" fmla="*/ 1066909 w 1066909"/>
                    <a:gd name="connsiteY2" fmla="*/ 736600 h 1291772"/>
                    <a:gd name="connsiteX3" fmla="*/ 533509 w 1066909"/>
                    <a:gd name="connsiteY3" fmla="*/ 1291772 h 1291772"/>
                    <a:gd name="connsiteX4" fmla="*/ 109 w 1066909"/>
                    <a:gd name="connsiteY4" fmla="*/ 736600 h 1291772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72 w 950758"/>
                    <a:gd name="connsiteY0" fmla="*/ 736677 h 1291960"/>
                    <a:gd name="connsiteX1" fmla="*/ 569757 w 950758"/>
                    <a:gd name="connsiteY1" fmla="*/ 77 h 1291960"/>
                    <a:gd name="connsiteX2" fmla="*/ 950758 w 950758"/>
                    <a:gd name="connsiteY2" fmla="*/ 693134 h 1291960"/>
                    <a:gd name="connsiteX3" fmla="*/ 533472 w 950758"/>
                    <a:gd name="connsiteY3" fmla="*/ 1291849 h 1291960"/>
                    <a:gd name="connsiteX4" fmla="*/ 72 w 950758"/>
                    <a:gd name="connsiteY4" fmla="*/ 736677 h 1291960"/>
                    <a:gd name="connsiteX0" fmla="*/ 72 w 950758"/>
                    <a:gd name="connsiteY0" fmla="*/ 736738 h 1292021"/>
                    <a:gd name="connsiteX1" fmla="*/ 569757 w 950758"/>
                    <a:gd name="connsiteY1" fmla="*/ 138 h 1292021"/>
                    <a:gd name="connsiteX2" fmla="*/ 950758 w 950758"/>
                    <a:gd name="connsiteY2" fmla="*/ 693195 h 1292021"/>
                    <a:gd name="connsiteX3" fmla="*/ 533472 w 950758"/>
                    <a:gd name="connsiteY3" fmla="*/ 1291910 h 1292021"/>
                    <a:gd name="connsiteX4" fmla="*/ 72 w 950758"/>
                    <a:gd name="connsiteY4" fmla="*/ 736738 h 1292021"/>
                    <a:gd name="connsiteX0" fmla="*/ 772 w 951458"/>
                    <a:gd name="connsiteY0" fmla="*/ 903602 h 1458895"/>
                    <a:gd name="connsiteX1" fmla="*/ 657543 w 951458"/>
                    <a:gd name="connsiteY1" fmla="*/ 87 h 1458895"/>
                    <a:gd name="connsiteX2" fmla="*/ 951458 w 951458"/>
                    <a:gd name="connsiteY2" fmla="*/ 860059 h 1458895"/>
                    <a:gd name="connsiteX3" fmla="*/ 534172 w 951458"/>
                    <a:gd name="connsiteY3" fmla="*/ 1458774 h 1458895"/>
                    <a:gd name="connsiteX4" fmla="*/ 772 w 951458"/>
                    <a:gd name="connsiteY4" fmla="*/ 903602 h 1458895"/>
                    <a:gd name="connsiteX0" fmla="*/ 766 w 929681"/>
                    <a:gd name="connsiteY0" fmla="*/ 904316 h 1460397"/>
                    <a:gd name="connsiteX1" fmla="*/ 657537 w 929681"/>
                    <a:gd name="connsiteY1" fmla="*/ 801 h 1460397"/>
                    <a:gd name="connsiteX2" fmla="*/ 929681 w 929681"/>
                    <a:gd name="connsiteY2" fmla="*/ 780944 h 1460397"/>
                    <a:gd name="connsiteX3" fmla="*/ 534166 w 929681"/>
                    <a:gd name="connsiteY3" fmla="*/ 1459488 h 1460397"/>
                    <a:gd name="connsiteX4" fmla="*/ 766 w 929681"/>
                    <a:gd name="connsiteY4" fmla="*/ 904316 h 1460397"/>
                    <a:gd name="connsiteX0" fmla="*/ 766 w 929681"/>
                    <a:gd name="connsiteY0" fmla="*/ 904082 h 1460163"/>
                    <a:gd name="connsiteX1" fmla="*/ 657537 w 929681"/>
                    <a:gd name="connsiteY1" fmla="*/ 567 h 1460163"/>
                    <a:gd name="connsiteX2" fmla="*/ 929681 w 929681"/>
                    <a:gd name="connsiteY2" fmla="*/ 780710 h 1460163"/>
                    <a:gd name="connsiteX3" fmla="*/ 534166 w 929681"/>
                    <a:gd name="connsiteY3" fmla="*/ 1459254 h 1460163"/>
                    <a:gd name="connsiteX4" fmla="*/ 766 w 929681"/>
                    <a:gd name="connsiteY4" fmla="*/ 904082 h 1460163"/>
                    <a:gd name="connsiteX0" fmla="*/ 766 w 931846"/>
                    <a:gd name="connsiteY0" fmla="*/ 904082 h 1460163"/>
                    <a:gd name="connsiteX1" fmla="*/ 657537 w 931846"/>
                    <a:gd name="connsiteY1" fmla="*/ 567 h 1460163"/>
                    <a:gd name="connsiteX2" fmla="*/ 929681 w 931846"/>
                    <a:gd name="connsiteY2" fmla="*/ 780710 h 1460163"/>
                    <a:gd name="connsiteX3" fmla="*/ 534166 w 931846"/>
                    <a:gd name="connsiteY3" fmla="*/ 1459254 h 1460163"/>
                    <a:gd name="connsiteX4" fmla="*/ 766 w 931846"/>
                    <a:gd name="connsiteY4" fmla="*/ 904082 h 1460163"/>
                    <a:gd name="connsiteX0" fmla="*/ 753 w 888596"/>
                    <a:gd name="connsiteY0" fmla="*/ 904235 h 1460528"/>
                    <a:gd name="connsiteX1" fmla="*/ 657524 w 888596"/>
                    <a:gd name="connsiteY1" fmla="*/ 720 h 1460528"/>
                    <a:gd name="connsiteX2" fmla="*/ 886126 w 888596"/>
                    <a:gd name="connsiteY2" fmla="*/ 766349 h 1460528"/>
                    <a:gd name="connsiteX3" fmla="*/ 534153 w 888596"/>
                    <a:gd name="connsiteY3" fmla="*/ 1459407 h 1460528"/>
                    <a:gd name="connsiteX4" fmla="*/ 753 w 888596"/>
                    <a:gd name="connsiteY4" fmla="*/ 904235 h 1460528"/>
                    <a:gd name="connsiteX0" fmla="*/ 765 w 931846"/>
                    <a:gd name="connsiteY0" fmla="*/ 904957 h 1462143"/>
                    <a:gd name="connsiteX1" fmla="*/ 657536 w 931846"/>
                    <a:gd name="connsiteY1" fmla="*/ 1442 h 1462143"/>
                    <a:gd name="connsiteX2" fmla="*/ 929681 w 931846"/>
                    <a:gd name="connsiteY2" fmla="*/ 716271 h 1462143"/>
                    <a:gd name="connsiteX3" fmla="*/ 534165 w 931846"/>
                    <a:gd name="connsiteY3" fmla="*/ 1460129 h 1462143"/>
                    <a:gd name="connsiteX4" fmla="*/ 765 w 931846"/>
                    <a:gd name="connsiteY4" fmla="*/ 904957 h 1462143"/>
                    <a:gd name="connsiteX0" fmla="*/ 765 w 931846"/>
                    <a:gd name="connsiteY0" fmla="*/ 904864 h 1462050"/>
                    <a:gd name="connsiteX1" fmla="*/ 657536 w 931846"/>
                    <a:gd name="connsiteY1" fmla="*/ 1349 h 1462050"/>
                    <a:gd name="connsiteX2" fmla="*/ 929681 w 931846"/>
                    <a:gd name="connsiteY2" fmla="*/ 716178 h 1462050"/>
                    <a:gd name="connsiteX3" fmla="*/ 534165 w 931846"/>
                    <a:gd name="connsiteY3" fmla="*/ 1460036 h 1462050"/>
                    <a:gd name="connsiteX4" fmla="*/ 765 w 931846"/>
                    <a:gd name="connsiteY4" fmla="*/ 904864 h 1462050"/>
                    <a:gd name="connsiteX0" fmla="*/ 765 w 932558"/>
                    <a:gd name="connsiteY0" fmla="*/ 904865 h 1485266"/>
                    <a:gd name="connsiteX1" fmla="*/ 657536 w 932558"/>
                    <a:gd name="connsiteY1" fmla="*/ 1350 h 1485266"/>
                    <a:gd name="connsiteX2" fmla="*/ 929681 w 932558"/>
                    <a:gd name="connsiteY2" fmla="*/ 716179 h 1485266"/>
                    <a:gd name="connsiteX3" fmla="*/ 784537 w 932558"/>
                    <a:gd name="connsiteY3" fmla="*/ 1322148 h 1485266"/>
                    <a:gd name="connsiteX4" fmla="*/ 534165 w 932558"/>
                    <a:gd name="connsiteY4" fmla="*/ 1460037 h 1485266"/>
                    <a:gd name="connsiteX5" fmla="*/ 765 w 932558"/>
                    <a:gd name="connsiteY5" fmla="*/ 904865 h 1485266"/>
                    <a:gd name="connsiteX0" fmla="*/ 795 w 1041638"/>
                    <a:gd name="connsiteY0" fmla="*/ 904865 h 1461022"/>
                    <a:gd name="connsiteX1" fmla="*/ 657566 w 1041638"/>
                    <a:gd name="connsiteY1" fmla="*/ 1350 h 1461022"/>
                    <a:gd name="connsiteX2" fmla="*/ 929711 w 1041638"/>
                    <a:gd name="connsiteY2" fmla="*/ 716179 h 1461022"/>
                    <a:gd name="connsiteX3" fmla="*/ 1024052 w 1041638"/>
                    <a:gd name="connsiteY3" fmla="*/ 1031863 h 1461022"/>
                    <a:gd name="connsiteX4" fmla="*/ 534195 w 1041638"/>
                    <a:gd name="connsiteY4" fmla="*/ 1460037 h 1461022"/>
                    <a:gd name="connsiteX5" fmla="*/ 795 w 1041638"/>
                    <a:gd name="connsiteY5" fmla="*/ 904865 h 1461022"/>
                    <a:gd name="connsiteX0" fmla="*/ 795 w 1029575"/>
                    <a:gd name="connsiteY0" fmla="*/ 924704 h 1480861"/>
                    <a:gd name="connsiteX1" fmla="*/ 657566 w 1029575"/>
                    <a:gd name="connsiteY1" fmla="*/ 21189 h 1480861"/>
                    <a:gd name="connsiteX2" fmla="*/ 523311 w 1029575"/>
                    <a:gd name="connsiteY2" fmla="*/ 373161 h 1480861"/>
                    <a:gd name="connsiteX3" fmla="*/ 1024052 w 1029575"/>
                    <a:gd name="connsiteY3" fmla="*/ 1051702 h 1480861"/>
                    <a:gd name="connsiteX4" fmla="*/ 534195 w 1029575"/>
                    <a:gd name="connsiteY4" fmla="*/ 1479876 h 1480861"/>
                    <a:gd name="connsiteX5" fmla="*/ 795 w 1029575"/>
                    <a:gd name="connsiteY5" fmla="*/ 924704 h 1480861"/>
                    <a:gd name="connsiteX0" fmla="*/ 795 w 1031373"/>
                    <a:gd name="connsiteY0" fmla="*/ 925616 h 1481773"/>
                    <a:gd name="connsiteX1" fmla="*/ 657566 w 1031373"/>
                    <a:gd name="connsiteY1" fmla="*/ 22101 h 1481773"/>
                    <a:gd name="connsiteX2" fmla="*/ 668454 w 1031373"/>
                    <a:gd name="connsiteY2" fmla="*/ 366815 h 1481773"/>
                    <a:gd name="connsiteX3" fmla="*/ 1024052 w 1031373"/>
                    <a:gd name="connsiteY3" fmla="*/ 1052614 h 1481773"/>
                    <a:gd name="connsiteX4" fmla="*/ 534195 w 1031373"/>
                    <a:gd name="connsiteY4" fmla="*/ 1480788 h 1481773"/>
                    <a:gd name="connsiteX5" fmla="*/ 795 w 1031373"/>
                    <a:gd name="connsiteY5" fmla="*/ 925616 h 1481773"/>
                    <a:gd name="connsiteX0" fmla="*/ 791 w 1017101"/>
                    <a:gd name="connsiteY0" fmla="*/ 925616 h 1481085"/>
                    <a:gd name="connsiteX1" fmla="*/ 657562 w 1017101"/>
                    <a:gd name="connsiteY1" fmla="*/ 22101 h 1481085"/>
                    <a:gd name="connsiteX2" fmla="*/ 668450 w 1017101"/>
                    <a:gd name="connsiteY2" fmla="*/ 366815 h 1481085"/>
                    <a:gd name="connsiteX3" fmla="*/ 1009534 w 1017101"/>
                    <a:gd name="connsiteY3" fmla="*/ 856671 h 1481085"/>
                    <a:gd name="connsiteX4" fmla="*/ 534191 w 1017101"/>
                    <a:gd name="connsiteY4" fmla="*/ 1480788 h 1481085"/>
                    <a:gd name="connsiteX5" fmla="*/ 791 w 1017101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75 w 958718"/>
                    <a:gd name="connsiteY0" fmla="*/ 925616 h 1482082"/>
                    <a:gd name="connsiteX1" fmla="*/ 657546 w 958718"/>
                    <a:gd name="connsiteY1" fmla="*/ 22101 h 1482082"/>
                    <a:gd name="connsiteX2" fmla="*/ 668434 w 958718"/>
                    <a:gd name="connsiteY2" fmla="*/ 366815 h 1482082"/>
                    <a:gd name="connsiteX3" fmla="*/ 958718 w 958718"/>
                    <a:gd name="connsiteY3" fmla="*/ 776842 h 1482082"/>
                    <a:gd name="connsiteX4" fmla="*/ 534175 w 958718"/>
                    <a:gd name="connsiteY4" fmla="*/ 1480788 h 1482082"/>
                    <a:gd name="connsiteX5" fmla="*/ 775 w 958718"/>
                    <a:gd name="connsiteY5" fmla="*/ 925616 h 1482082"/>
                    <a:gd name="connsiteX0" fmla="*/ 776 w 965977"/>
                    <a:gd name="connsiteY0" fmla="*/ 925616 h 1481748"/>
                    <a:gd name="connsiteX1" fmla="*/ 657547 w 965977"/>
                    <a:gd name="connsiteY1" fmla="*/ 22101 h 1481748"/>
                    <a:gd name="connsiteX2" fmla="*/ 668435 w 965977"/>
                    <a:gd name="connsiteY2" fmla="*/ 366815 h 1481748"/>
                    <a:gd name="connsiteX3" fmla="*/ 965977 w 965977"/>
                    <a:gd name="connsiteY3" fmla="*/ 798613 h 1481748"/>
                    <a:gd name="connsiteX4" fmla="*/ 534176 w 965977"/>
                    <a:gd name="connsiteY4" fmla="*/ 1480788 h 1481748"/>
                    <a:gd name="connsiteX5" fmla="*/ 776 w 965977"/>
                    <a:gd name="connsiteY5" fmla="*/ 925616 h 1481748"/>
                    <a:gd name="connsiteX0" fmla="*/ 776 w 965977"/>
                    <a:gd name="connsiteY0" fmla="*/ 925616 h 1482328"/>
                    <a:gd name="connsiteX1" fmla="*/ 657547 w 965977"/>
                    <a:gd name="connsiteY1" fmla="*/ 22101 h 1482328"/>
                    <a:gd name="connsiteX2" fmla="*/ 668435 w 965977"/>
                    <a:gd name="connsiteY2" fmla="*/ 366815 h 1482328"/>
                    <a:gd name="connsiteX3" fmla="*/ 965977 w 965977"/>
                    <a:gd name="connsiteY3" fmla="*/ 762327 h 1482328"/>
                    <a:gd name="connsiteX4" fmla="*/ 534176 w 965977"/>
                    <a:gd name="connsiteY4" fmla="*/ 1480788 h 1482328"/>
                    <a:gd name="connsiteX5" fmla="*/ 776 w 965977"/>
                    <a:gd name="connsiteY5" fmla="*/ 925616 h 1482328"/>
                    <a:gd name="connsiteX0" fmla="*/ 744 w 854185"/>
                    <a:gd name="connsiteY0" fmla="*/ 925616 h 1481255"/>
                    <a:gd name="connsiteX1" fmla="*/ 657515 w 854185"/>
                    <a:gd name="connsiteY1" fmla="*/ 22101 h 1481255"/>
                    <a:gd name="connsiteX2" fmla="*/ 668403 w 854185"/>
                    <a:gd name="connsiteY2" fmla="*/ 366815 h 1481255"/>
                    <a:gd name="connsiteX3" fmla="*/ 854185 w 854185"/>
                    <a:gd name="connsiteY3" fmla="*/ 838527 h 1481255"/>
                    <a:gd name="connsiteX4" fmla="*/ 534144 w 854185"/>
                    <a:gd name="connsiteY4" fmla="*/ 1480788 h 1481255"/>
                    <a:gd name="connsiteX5" fmla="*/ 744 w 854185"/>
                    <a:gd name="connsiteY5" fmla="*/ 925616 h 1481255"/>
                    <a:gd name="connsiteX0" fmla="*/ 744 w 854185"/>
                    <a:gd name="connsiteY0" fmla="*/ 925616 h 1481617"/>
                    <a:gd name="connsiteX1" fmla="*/ 657515 w 854185"/>
                    <a:gd name="connsiteY1" fmla="*/ 22101 h 1481617"/>
                    <a:gd name="connsiteX2" fmla="*/ 668403 w 854185"/>
                    <a:gd name="connsiteY2" fmla="*/ 366815 h 1481617"/>
                    <a:gd name="connsiteX3" fmla="*/ 854185 w 854185"/>
                    <a:gd name="connsiteY3" fmla="*/ 808047 h 1481617"/>
                    <a:gd name="connsiteX4" fmla="*/ 534144 w 854185"/>
                    <a:gd name="connsiteY4" fmla="*/ 1480788 h 1481617"/>
                    <a:gd name="connsiteX5" fmla="*/ 744 w 854185"/>
                    <a:gd name="connsiteY5" fmla="*/ 925616 h 1481617"/>
                    <a:gd name="connsiteX0" fmla="*/ 744 w 854972"/>
                    <a:gd name="connsiteY0" fmla="*/ 925616 h 1481617"/>
                    <a:gd name="connsiteX1" fmla="*/ 657515 w 854972"/>
                    <a:gd name="connsiteY1" fmla="*/ 22101 h 1481617"/>
                    <a:gd name="connsiteX2" fmla="*/ 668403 w 854972"/>
                    <a:gd name="connsiteY2" fmla="*/ 366815 h 1481617"/>
                    <a:gd name="connsiteX3" fmla="*/ 854185 w 854972"/>
                    <a:gd name="connsiteY3" fmla="*/ 808047 h 1481617"/>
                    <a:gd name="connsiteX4" fmla="*/ 534144 w 854972"/>
                    <a:gd name="connsiteY4" fmla="*/ 1480788 h 1481617"/>
                    <a:gd name="connsiteX5" fmla="*/ 744 w 854972"/>
                    <a:gd name="connsiteY5" fmla="*/ 925616 h 1481617"/>
                    <a:gd name="connsiteX0" fmla="*/ 778 w 971592"/>
                    <a:gd name="connsiteY0" fmla="*/ 925616 h 1483007"/>
                    <a:gd name="connsiteX1" fmla="*/ 657549 w 971592"/>
                    <a:gd name="connsiteY1" fmla="*/ 22101 h 1483007"/>
                    <a:gd name="connsiteX2" fmla="*/ 668437 w 971592"/>
                    <a:gd name="connsiteY2" fmla="*/ 366815 h 1483007"/>
                    <a:gd name="connsiteX3" fmla="*/ 971059 w 971592"/>
                    <a:gd name="connsiteY3" fmla="*/ 726767 h 1483007"/>
                    <a:gd name="connsiteX4" fmla="*/ 534178 w 971592"/>
                    <a:gd name="connsiteY4" fmla="*/ 1480788 h 1483007"/>
                    <a:gd name="connsiteX5" fmla="*/ 778 w 971592"/>
                    <a:gd name="connsiteY5" fmla="*/ 925616 h 1483007"/>
                    <a:gd name="connsiteX0" fmla="*/ 773 w 1007368"/>
                    <a:gd name="connsiteY0" fmla="*/ 925616 h 1481311"/>
                    <a:gd name="connsiteX1" fmla="*/ 657544 w 1007368"/>
                    <a:gd name="connsiteY1" fmla="*/ 22101 h 1481311"/>
                    <a:gd name="connsiteX2" fmla="*/ 668432 w 1007368"/>
                    <a:gd name="connsiteY2" fmla="*/ 366815 h 1481311"/>
                    <a:gd name="connsiteX3" fmla="*/ 971054 w 1007368"/>
                    <a:gd name="connsiteY3" fmla="*/ 726767 h 1481311"/>
                    <a:gd name="connsiteX4" fmla="*/ 950734 w 1007368"/>
                    <a:gd name="connsiteY4" fmla="*/ 1020957 h 1481311"/>
                    <a:gd name="connsiteX5" fmla="*/ 534173 w 1007368"/>
                    <a:gd name="connsiteY5" fmla="*/ 1480788 h 1481311"/>
                    <a:gd name="connsiteX6" fmla="*/ 773 w 1007368"/>
                    <a:gd name="connsiteY6" fmla="*/ 925616 h 1481311"/>
                    <a:gd name="connsiteX0" fmla="*/ 773 w 975852"/>
                    <a:gd name="connsiteY0" fmla="*/ 925616 h 1481311"/>
                    <a:gd name="connsiteX1" fmla="*/ 657544 w 975852"/>
                    <a:gd name="connsiteY1" fmla="*/ 22101 h 1481311"/>
                    <a:gd name="connsiteX2" fmla="*/ 668432 w 975852"/>
                    <a:gd name="connsiteY2" fmla="*/ 366815 h 1481311"/>
                    <a:gd name="connsiteX3" fmla="*/ 869454 w 975852"/>
                    <a:gd name="connsiteY3" fmla="*/ 675967 h 1481311"/>
                    <a:gd name="connsiteX4" fmla="*/ 950734 w 975852"/>
                    <a:gd name="connsiteY4" fmla="*/ 1020957 h 1481311"/>
                    <a:gd name="connsiteX5" fmla="*/ 534173 w 975852"/>
                    <a:gd name="connsiteY5" fmla="*/ 1480788 h 1481311"/>
                    <a:gd name="connsiteX6" fmla="*/ 773 w 975852"/>
                    <a:gd name="connsiteY6" fmla="*/ 925616 h 1481311"/>
                    <a:gd name="connsiteX0" fmla="*/ 760 w 943128"/>
                    <a:gd name="connsiteY0" fmla="*/ 925616 h 1488059"/>
                    <a:gd name="connsiteX1" fmla="*/ 657531 w 943128"/>
                    <a:gd name="connsiteY1" fmla="*/ 22101 h 1488059"/>
                    <a:gd name="connsiteX2" fmla="*/ 668419 w 943128"/>
                    <a:gd name="connsiteY2" fmla="*/ 366815 h 1488059"/>
                    <a:gd name="connsiteX3" fmla="*/ 869441 w 943128"/>
                    <a:gd name="connsiteY3" fmla="*/ 675967 h 1488059"/>
                    <a:gd name="connsiteX4" fmla="*/ 910081 w 943128"/>
                    <a:gd name="connsiteY4" fmla="*/ 1208917 h 1488059"/>
                    <a:gd name="connsiteX5" fmla="*/ 534160 w 943128"/>
                    <a:gd name="connsiteY5" fmla="*/ 1480788 h 1488059"/>
                    <a:gd name="connsiteX6" fmla="*/ 760 w 943128"/>
                    <a:gd name="connsiteY6" fmla="*/ 925616 h 1488059"/>
                    <a:gd name="connsiteX0" fmla="*/ 760 w 943128"/>
                    <a:gd name="connsiteY0" fmla="*/ 925616 h 1489245"/>
                    <a:gd name="connsiteX1" fmla="*/ 657531 w 943128"/>
                    <a:gd name="connsiteY1" fmla="*/ 22101 h 1489245"/>
                    <a:gd name="connsiteX2" fmla="*/ 668419 w 943128"/>
                    <a:gd name="connsiteY2" fmla="*/ 366815 h 1489245"/>
                    <a:gd name="connsiteX3" fmla="*/ 869441 w 943128"/>
                    <a:gd name="connsiteY3" fmla="*/ 675967 h 1489245"/>
                    <a:gd name="connsiteX4" fmla="*/ 910081 w 943128"/>
                    <a:gd name="connsiteY4" fmla="*/ 1224157 h 1489245"/>
                    <a:gd name="connsiteX5" fmla="*/ 534160 w 943128"/>
                    <a:gd name="connsiteY5" fmla="*/ 1480788 h 1489245"/>
                    <a:gd name="connsiteX6" fmla="*/ 760 w 943128"/>
                    <a:gd name="connsiteY6" fmla="*/ 925616 h 1489245"/>
                    <a:gd name="connsiteX0" fmla="*/ 760 w 939677"/>
                    <a:gd name="connsiteY0" fmla="*/ 925616 h 1489245"/>
                    <a:gd name="connsiteX1" fmla="*/ 657531 w 939677"/>
                    <a:gd name="connsiteY1" fmla="*/ 22101 h 1489245"/>
                    <a:gd name="connsiteX2" fmla="*/ 668419 w 939677"/>
                    <a:gd name="connsiteY2" fmla="*/ 366815 h 1489245"/>
                    <a:gd name="connsiteX3" fmla="*/ 854201 w 939677"/>
                    <a:gd name="connsiteY3" fmla="*/ 675967 h 1489245"/>
                    <a:gd name="connsiteX4" fmla="*/ 910081 w 939677"/>
                    <a:gd name="connsiteY4" fmla="*/ 1224157 h 1489245"/>
                    <a:gd name="connsiteX5" fmla="*/ 534160 w 939677"/>
                    <a:gd name="connsiteY5" fmla="*/ 1480788 h 1489245"/>
                    <a:gd name="connsiteX6" fmla="*/ 760 w 939677"/>
                    <a:gd name="connsiteY6" fmla="*/ 925616 h 1489245"/>
                    <a:gd name="connsiteX0" fmla="*/ 760 w 921400"/>
                    <a:gd name="connsiteY0" fmla="*/ 925616 h 1489245"/>
                    <a:gd name="connsiteX1" fmla="*/ 657531 w 921400"/>
                    <a:gd name="connsiteY1" fmla="*/ 22101 h 1489245"/>
                    <a:gd name="connsiteX2" fmla="*/ 668419 w 921400"/>
                    <a:gd name="connsiteY2" fmla="*/ 366815 h 1489245"/>
                    <a:gd name="connsiteX3" fmla="*/ 632114 w 921400"/>
                    <a:gd name="connsiteY3" fmla="*/ 1176024 h 1489245"/>
                    <a:gd name="connsiteX4" fmla="*/ 910081 w 921400"/>
                    <a:gd name="connsiteY4" fmla="*/ 1224157 h 1489245"/>
                    <a:gd name="connsiteX5" fmla="*/ 534160 w 921400"/>
                    <a:gd name="connsiteY5" fmla="*/ 1480788 h 1489245"/>
                    <a:gd name="connsiteX6" fmla="*/ 760 w 921400"/>
                    <a:gd name="connsiteY6" fmla="*/ 925616 h 1489245"/>
                    <a:gd name="connsiteX0" fmla="*/ 760 w 921400"/>
                    <a:gd name="connsiteY0" fmla="*/ 903594 h 1467223"/>
                    <a:gd name="connsiteX1" fmla="*/ 657531 w 921400"/>
                    <a:gd name="connsiteY1" fmla="*/ 79 h 1467223"/>
                    <a:gd name="connsiteX2" fmla="*/ 316271 w 921400"/>
                    <a:gd name="connsiteY2" fmla="*/ 953984 h 1467223"/>
                    <a:gd name="connsiteX3" fmla="*/ 632114 w 921400"/>
                    <a:gd name="connsiteY3" fmla="*/ 1154002 h 1467223"/>
                    <a:gd name="connsiteX4" fmla="*/ 910081 w 921400"/>
                    <a:gd name="connsiteY4" fmla="*/ 1202135 h 1467223"/>
                    <a:gd name="connsiteX5" fmla="*/ 534160 w 921400"/>
                    <a:gd name="connsiteY5" fmla="*/ 1458766 h 1467223"/>
                    <a:gd name="connsiteX6" fmla="*/ 760 w 921400"/>
                    <a:gd name="connsiteY6" fmla="*/ 903594 h 1467223"/>
                    <a:gd name="connsiteX0" fmla="*/ 760 w 921400"/>
                    <a:gd name="connsiteY0" fmla="*/ 903550 h 1467179"/>
                    <a:gd name="connsiteX1" fmla="*/ 657531 w 921400"/>
                    <a:gd name="connsiteY1" fmla="*/ 35 h 1467179"/>
                    <a:gd name="connsiteX2" fmla="*/ 260133 w 921400"/>
                    <a:gd name="connsiteY2" fmla="*/ 870486 h 1467179"/>
                    <a:gd name="connsiteX3" fmla="*/ 632114 w 921400"/>
                    <a:gd name="connsiteY3" fmla="*/ 1153958 h 1467179"/>
                    <a:gd name="connsiteX4" fmla="*/ 910081 w 921400"/>
                    <a:gd name="connsiteY4" fmla="*/ 1202091 h 1467179"/>
                    <a:gd name="connsiteX5" fmla="*/ 534160 w 921400"/>
                    <a:gd name="connsiteY5" fmla="*/ 1458722 h 1467179"/>
                    <a:gd name="connsiteX6" fmla="*/ 760 w 921400"/>
                    <a:gd name="connsiteY6" fmla="*/ 903550 h 1467179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685 w 661936"/>
                    <a:gd name="connsiteY0" fmla="*/ 903537 h 1463371"/>
                    <a:gd name="connsiteX1" fmla="*/ 657456 w 661936"/>
                    <a:gd name="connsiteY1" fmla="*/ 22 h 1463371"/>
                    <a:gd name="connsiteX2" fmla="*/ 294956 w 661936"/>
                    <a:gd name="connsiteY2" fmla="*/ 877302 h 1463371"/>
                    <a:gd name="connsiteX3" fmla="*/ 632039 w 661936"/>
                    <a:gd name="connsiteY3" fmla="*/ 1153945 h 1463371"/>
                    <a:gd name="connsiteX4" fmla="*/ 534085 w 661936"/>
                    <a:gd name="connsiteY4" fmla="*/ 1458709 h 1463371"/>
                    <a:gd name="connsiteX5" fmla="*/ 685 w 661936"/>
                    <a:gd name="connsiteY5" fmla="*/ 903537 h 1463371"/>
                    <a:gd name="connsiteX0" fmla="*/ 612 w 661863"/>
                    <a:gd name="connsiteY0" fmla="*/ 903537 h 1458753"/>
                    <a:gd name="connsiteX1" fmla="*/ 657383 w 661863"/>
                    <a:gd name="connsiteY1" fmla="*/ 22 h 1458753"/>
                    <a:gd name="connsiteX2" fmla="*/ 294883 w 661863"/>
                    <a:gd name="connsiteY2" fmla="*/ 877302 h 1458753"/>
                    <a:gd name="connsiteX3" fmla="*/ 534012 w 661863"/>
                    <a:gd name="connsiteY3" fmla="*/ 1458709 h 1458753"/>
                    <a:gd name="connsiteX4" fmla="*/ 612 w 661863"/>
                    <a:gd name="connsiteY4" fmla="*/ 903537 h 1458753"/>
                    <a:gd name="connsiteX0" fmla="*/ 9436 w 670687"/>
                    <a:gd name="connsiteY0" fmla="*/ 903537 h 1002447"/>
                    <a:gd name="connsiteX1" fmla="*/ 666207 w 670687"/>
                    <a:gd name="connsiteY1" fmla="*/ 22 h 1002447"/>
                    <a:gd name="connsiteX2" fmla="*/ 303707 w 670687"/>
                    <a:gd name="connsiteY2" fmla="*/ 877302 h 1002447"/>
                    <a:gd name="connsiteX3" fmla="*/ 9436 w 670687"/>
                    <a:gd name="connsiteY3" fmla="*/ 903537 h 1002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0687" h="1002447">
                      <a:moveTo>
                        <a:pt x="9436" y="903537"/>
                      </a:moveTo>
                      <a:cubicBezTo>
                        <a:pt x="29998" y="660423"/>
                        <a:pt x="617162" y="4395"/>
                        <a:pt x="666207" y="22"/>
                      </a:cubicBezTo>
                      <a:cubicBezTo>
                        <a:pt x="715252" y="-4351"/>
                        <a:pt x="346375" y="674837"/>
                        <a:pt x="303707" y="877302"/>
                      </a:cubicBezTo>
                      <a:cubicBezTo>
                        <a:pt x="194245" y="1027888"/>
                        <a:pt x="-50981" y="1049750"/>
                        <a:pt x="9436" y="90353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28" name="Oval 74"/>
            <p:cNvSpPr/>
            <p:nvPr/>
          </p:nvSpPr>
          <p:spPr>
            <a:xfrm rot="20591903">
              <a:off x="16481680" y="7148332"/>
              <a:ext cx="61889" cy="89392"/>
            </a:xfrm>
            <a:custGeom>
              <a:avLst/>
              <a:gdLst>
                <a:gd name="connsiteX0" fmla="*/ 0 w 135467"/>
                <a:gd name="connsiteY0" fmla="*/ 69422 h 138843"/>
                <a:gd name="connsiteX1" fmla="*/ 67734 w 135467"/>
                <a:gd name="connsiteY1" fmla="*/ 0 h 138843"/>
                <a:gd name="connsiteX2" fmla="*/ 135468 w 135467"/>
                <a:gd name="connsiteY2" fmla="*/ 69422 h 138843"/>
                <a:gd name="connsiteX3" fmla="*/ 67734 w 135467"/>
                <a:gd name="connsiteY3" fmla="*/ 138844 h 138843"/>
                <a:gd name="connsiteX4" fmla="*/ 0 w 135467"/>
                <a:gd name="connsiteY4" fmla="*/ 69422 h 138843"/>
                <a:gd name="connsiteX0" fmla="*/ 204 w 135672"/>
                <a:gd name="connsiteY0" fmla="*/ 36111 h 105533"/>
                <a:gd name="connsiteX1" fmla="*/ 53650 w 135672"/>
                <a:gd name="connsiteY1" fmla="*/ 26 h 105533"/>
                <a:gd name="connsiteX2" fmla="*/ 135672 w 135672"/>
                <a:gd name="connsiteY2" fmla="*/ 36111 h 105533"/>
                <a:gd name="connsiteX3" fmla="*/ 67938 w 135672"/>
                <a:gd name="connsiteY3" fmla="*/ 105533 h 105533"/>
                <a:gd name="connsiteX4" fmla="*/ 204 w 135672"/>
                <a:gd name="connsiteY4" fmla="*/ 36111 h 105533"/>
                <a:gd name="connsiteX0" fmla="*/ 150 w 127680"/>
                <a:gd name="connsiteY0" fmla="*/ 44473 h 105985"/>
                <a:gd name="connsiteX1" fmla="*/ 45658 w 127680"/>
                <a:gd name="connsiteY1" fmla="*/ 450 h 105985"/>
                <a:gd name="connsiteX2" fmla="*/ 127680 w 127680"/>
                <a:gd name="connsiteY2" fmla="*/ 36535 h 105985"/>
                <a:gd name="connsiteX3" fmla="*/ 59946 w 127680"/>
                <a:gd name="connsiteY3" fmla="*/ 105957 h 105985"/>
                <a:gd name="connsiteX4" fmla="*/ 150 w 127680"/>
                <a:gd name="connsiteY4" fmla="*/ 44473 h 105985"/>
                <a:gd name="connsiteX0" fmla="*/ 114 w 73669"/>
                <a:gd name="connsiteY0" fmla="*/ 44259 h 106407"/>
                <a:gd name="connsiteX1" fmla="*/ 45622 w 73669"/>
                <a:gd name="connsiteY1" fmla="*/ 236 h 106407"/>
                <a:gd name="connsiteX2" fmla="*/ 73669 w 73669"/>
                <a:gd name="connsiteY2" fmla="*/ 63308 h 106407"/>
                <a:gd name="connsiteX3" fmla="*/ 59910 w 73669"/>
                <a:gd name="connsiteY3" fmla="*/ 105743 h 106407"/>
                <a:gd name="connsiteX4" fmla="*/ 114 w 73669"/>
                <a:gd name="connsiteY4" fmla="*/ 44259 h 10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69" h="106407">
                  <a:moveTo>
                    <a:pt x="114" y="44259"/>
                  </a:moveTo>
                  <a:cubicBezTo>
                    <a:pt x="-2267" y="26675"/>
                    <a:pt x="33363" y="-2939"/>
                    <a:pt x="45622" y="236"/>
                  </a:cubicBezTo>
                  <a:cubicBezTo>
                    <a:pt x="57881" y="3411"/>
                    <a:pt x="73669" y="24967"/>
                    <a:pt x="73669" y="63308"/>
                  </a:cubicBezTo>
                  <a:cubicBezTo>
                    <a:pt x="73669" y="101649"/>
                    <a:pt x="72169" y="108918"/>
                    <a:pt x="59910" y="105743"/>
                  </a:cubicBezTo>
                  <a:cubicBezTo>
                    <a:pt x="47651" y="102568"/>
                    <a:pt x="2495" y="61843"/>
                    <a:pt x="114" y="4425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9" name="Oval 74"/>
            <p:cNvSpPr/>
            <p:nvPr/>
          </p:nvSpPr>
          <p:spPr>
            <a:xfrm rot="1739827" flipH="1">
              <a:off x="16860833" y="7173432"/>
              <a:ext cx="61889" cy="89392"/>
            </a:xfrm>
            <a:custGeom>
              <a:avLst/>
              <a:gdLst>
                <a:gd name="connsiteX0" fmla="*/ 0 w 135467"/>
                <a:gd name="connsiteY0" fmla="*/ 69422 h 138843"/>
                <a:gd name="connsiteX1" fmla="*/ 67734 w 135467"/>
                <a:gd name="connsiteY1" fmla="*/ 0 h 138843"/>
                <a:gd name="connsiteX2" fmla="*/ 135468 w 135467"/>
                <a:gd name="connsiteY2" fmla="*/ 69422 h 138843"/>
                <a:gd name="connsiteX3" fmla="*/ 67734 w 135467"/>
                <a:gd name="connsiteY3" fmla="*/ 138844 h 138843"/>
                <a:gd name="connsiteX4" fmla="*/ 0 w 135467"/>
                <a:gd name="connsiteY4" fmla="*/ 69422 h 138843"/>
                <a:gd name="connsiteX0" fmla="*/ 204 w 135672"/>
                <a:gd name="connsiteY0" fmla="*/ 36111 h 105533"/>
                <a:gd name="connsiteX1" fmla="*/ 53650 w 135672"/>
                <a:gd name="connsiteY1" fmla="*/ 26 h 105533"/>
                <a:gd name="connsiteX2" fmla="*/ 135672 w 135672"/>
                <a:gd name="connsiteY2" fmla="*/ 36111 h 105533"/>
                <a:gd name="connsiteX3" fmla="*/ 67938 w 135672"/>
                <a:gd name="connsiteY3" fmla="*/ 105533 h 105533"/>
                <a:gd name="connsiteX4" fmla="*/ 204 w 135672"/>
                <a:gd name="connsiteY4" fmla="*/ 36111 h 105533"/>
                <a:gd name="connsiteX0" fmla="*/ 150 w 127680"/>
                <a:gd name="connsiteY0" fmla="*/ 44473 h 105985"/>
                <a:gd name="connsiteX1" fmla="*/ 45658 w 127680"/>
                <a:gd name="connsiteY1" fmla="*/ 450 h 105985"/>
                <a:gd name="connsiteX2" fmla="*/ 127680 w 127680"/>
                <a:gd name="connsiteY2" fmla="*/ 36535 h 105985"/>
                <a:gd name="connsiteX3" fmla="*/ 59946 w 127680"/>
                <a:gd name="connsiteY3" fmla="*/ 105957 h 105985"/>
                <a:gd name="connsiteX4" fmla="*/ 150 w 127680"/>
                <a:gd name="connsiteY4" fmla="*/ 44473 h 105985"/>
                <a:gd name="connsiteX0" fmla="*/ 114 w 73669"/>
                <a:gd name="connsiteY0" fmla="*/ 44259 h 106407"/>
                <a:gd name="connsiteX1" fmla="*/ 45622 w 73669"/>
                <a:gd name="connsiteY1" fmla="*/ 236 h 106407"/>
                <a:gd name="connsiteX2" fmla="*/ 73669 w 73669"/>
                <a:gd name="connsiteY2" fmla="*/ 63308 h 106407"/>
                <a:gd name="connsiteX3" fmla="*/ 59910 w 73669"/>
                <a:gd name="connsiteY3" fmla="*/ 105743 h 106407"/>
                <a:gd name="connsiteX4" fmla="*/ 114 w 73669"/>
                <a:gd name="connsiteY4" fmla="*/ 44259 h 10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69" h="106407">
                  <a:moveTo>
                    <a:pt x="114" y="44259"/>
                  </a:moveTo>
                  <a:cubicBezTo>
                    <a:pt x="-2267" y="26675"/>
                    <a:pt x="33363" y="-2939"/>
                    <a:pt x="45622" y="236"/>
                  </a:cubicBezTo>
                  <a:cubicBezTo>
                    <a:pt x="57881" y="3411"/>
                    <a:pt x="73669" y="24967"/>
                    <a:pt x="73669" y="63308"/>
                  </a:cubicBezTo>
                  <a:cubicBezTo>
                    <a:pt x="73669" y="101649"/>
                    <a:pt x="72169" y="108918"/>
                    <a:pt x="59910" y="105743"/>
                  </a:cubicBezTo>
                  <a:cubicBezTo>
                    <a:pt x="47651" y="102568"/>
                    <a:pt x="2495" y="61843"/>
                    <a:pt x="114" y="4425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0" name="Group 729"/>
            <p:cNvGrpSpPr/>
            <p:nvPr/>
          </p:nvGrpSpPr>
          <p:grpSpPr>
            <a:xfrm>
              <a:off x="17199190" y="6617373"/>
              <a:ext cx="267748" cy="410504"/>
              <a:chOff x="4779476" y="1117233"/>
              <a:chExt cx="318712" cy="488641"/>
            </a:xfrm>
          </p:grpSpPr>
          <p:grpSp>
            <p:nvGrpSpPr>
              <p:cNvPr id="751" name="Group 750"/>
              <p:cNvGrpSpPr/>
              <p:nvPr/>
            </p:nvGrpSpPr>
            <p:grpSpPr>
              <a:xfrm>
                <a:off x="4780847" y="1117233"/>
                <a:ext cx="317341" cy="485224"/>
                <a:chOff x="4780847" y="1117233"/>
                <a:chExt cx="317341" cy="485224"/>
              </a:xfrm>
            </p:grpSpPr>
            <p:sp>
              <p:nvSpPr>
                <p:cNvPr id="753" name="Oval 74"/>
                <p:cNvSpPr/>
                <p:nvPr/>
              </p:nvSpPr>
              <p:spPr>
                <a:xfrm rot="1008097" flipH="1">
                  <a:off x="4780847" y="1117233"/>
                  <a:ext cx="317341" cy="485224"/>
                </a:xfrm>
                <a:custGeom>
                  <a:avLst/>
                  <a:gdLst>
                    <a:gd name="connsiteX0" fmla="*/ 0 w 135467"/>
                    <a:gd name="connsiteY0" fmla="*/ 69422 h 138843"/>
                    <a:gd name="connsiteX1" fmla="*/ 67734 w 135467"/>
                    <a:gd name="connsiteY1" fmla="*/ 0 h 138843"/>
                    <a:gd name="connsiteX2" fmla="*/ 135468 w 135467"/>
                    <a:gd name="connsiteY2" fmla="*/ 69422 h 138843"/>
                    <a:gd name="connsiteX3" fmla="*/ 67734 w 135467"/>
                    <a:gd name="connsiteY3" fmla="*/ 138844 h 138843"/>
                    <a:gd name="connsiteX4" fmla="*/ 0 w 135467"/>
                    <a:gd name="connsiteY4" fmla="*/ 69422 h 138843"/>
                    <a:gd name="connsiteX0" fmla="*/ 204 w 135672"/>
                    <a:gd name="connsiteY0" fmla="*/ 36111 h 105533"/>
                    <a:gd name="connsiteX1" fmla="*/ 53650 w 135672"/>
                    <a:gd name="connsiteY1" fmla="*/ 26 h 105533"/>
                    <a:gd name="connsiteX2" fmla="*/ 135672 w 135672"/>
                    <a:gd name="connsiteY2" fmla="*/ 36111 h 105533"/>
                    <a:gd name="connsiteX3" fmla="*/ 67938 w 135672"/>
                    <a:gd name="connsiteY3" fmla="*/ 105533 h 105533"/>
                    <a:gd name="connsiteX4" fmla="*/ 204 w 135672"/>
                    <a:gd name="connsiteY4" fmla="*/ 36111 h 105533"/>
                    <a:gd name="connsiteX0" fmla="*/ 150 w 127680"/>
                    <a:gd name="connsiteY0" fmla="*/ 44473 h 105985"/>
                    <a:gd name="connsiteX1" fmla="*/ 45658 w 127680"/>
                    <a:gd name="connsiteY1" fmla="*/ 450 h 105985"/>
                    <a:gd name="connsiteX2" fmla="*/ 127680 w 127680"/>
                    <a:gd name="connsiteY2" fmla="*/ 36535 h 105985"/>
                    <a:gd name="connsiteX3" fmla="*/ 59946 w 127680"/>
                    <a:gd name="connsiteY3" fmla="*/ 105957 h 105985"/>
                    <a:gd name="connsiteX4" fmla="*/ 150 w 127680"/>
                    <a:gd name="connsiteY4" fmla="*/ 44473 h 105985"/>
                    <a:gd name="connsiteX0" fmla="*/ 114 w 73669"/>
                    <a:gd name="connsiteY0" fmla="*/ 44259 h 106407"/>
                    <a:gd name="connsiteX1" fmla="*/ 45622 w 73669"/>
                    <a:gd name="connsiteY1" fmla="*/ 236 h 106407"/>
                    <a:gd name="connsiteX2" fmla="*/ 73669 w 73669"/>
                    <a:gd name="connsiteY2" fmla="*/ 63308 h 106407"/>
                    <a:gd name="connsiteX3" fmla="*/ 59910 w 73669"/>
                    <a:gd name="connsiteY3" fmla="*/ 105743 h 106407"/>
                    <a:gd name="connsiteX4" fmla="*/ 114 w 73669"/>
                    <a:gd name="connsiteY4" fmla="*/ 44259 h 106407"/>
                    <a:gd name="connsiteX0" fmla="*/ 95 w 82212"/>
                    <a:gd name="connsiteY0" fmla="*/ 38961 h 106903"/>
                    <a:gd name="connsiteX1" fmla="*/ 54165 w 82212"/>
                    <a:gd name="connsiteY1" fmla="*/ 444 h 106903"/>
                    <a:gd name="connsiteX2" fmla="*/ 82212 w 82212"/>
                    <a:gd name="connsiteY2" fmla="*/ 63516 h 106903"/>
                    <a:gd name="connsiteX3" fmla="*/ 68453 w 82212"/>
                    <a:gd name="connsiteY3" fmla="*/ 105951 h 106903"/>
                    <a:gd name="connsiteX4" fmla="*/ 95 w 82212"/>
                    <a:gd name="connsiteY4" fmla="*/ 38961 h 106903"/>
                    <a:gd name="connsiteX0" fmla="*/ 808 w 82925"/>
                    <a:gd name="connsiteY0" fmla="*/ 38961 h 106008"/>
                    <a:gd name="connsiteX1" fmla="*/ 54878 w 82925"/>
                    <a:gd name="connsiteY1" fmla="*/ 444 h 106008"/>
                    <a:gd name="connsiteX2" fmla="*/ 82925 w 82925"/>
                    <a:gd name="connsiteY2" fmla="*/ 63516 h 106008"/>
                    <a:gd name="connsiteX3" fmla="*/ 69166 w 82925"/>
                    <a:gd name="connsiteY3" fmla="*/ 105951 h 106008"/>
                    <a:gd name="connsiteX4" fmla="*/ 25629 w 82925"/>
                    <a:gd name="connsiteY4" fmla="*/ 71903 h 106008"/>
                    <a:gd name="connsiteX5" fmla="*/ 808 w 82925"/>
                    <a:gd name="connsiteY5" fmla="*/ 38961 h 106008"/>
                    <a:gd name="connsiteX0" fmla="*/ 1294 w 83411"/>
                    <a:gd name="connsiteY0" fmla="*/ 38908 h 106266"/>
                    <a:gd name="connsiteX1" fmla="*/ 55364 w 83411"/>
                    <a:gd name="connsiteY1" fmla="*/ 391 h 106266"/>
                    <a:gd name="connsiteX2" fmla="*/ 83411 w 83411"/>
                    <a:gd name="connsiteY2" fmla="*/ 63463 h 106266"/>
                    <a:gd name="connsiteX3" fmla="*/ 69652 w 83411"/>
                    <a:gd name="connsiteY3" fmla="*/ 105898 h 106266"/>
                    <a:gd name="connsiteX4" fmla="*/ 21231 w 83411"/>
                    <a:gd name="connsiteY4" fmla="*/ 81574 h 106266"/>
                    <a:gd name="connsiteX5" fmla="*/ 1294 w 83411"/>
                    <a:gd name="connsiteY5" fmla="*/ 38908 h 106266"/>
                    <a:gd name="connsiteX0" fmla="*/ 2243 w 75755"/>
                    <a:gd name="connsiteY0" fmla="*/ 21721 h 107904"/>
                    <a:gd name="connsiteX1" fmla="*/ 47708 w 75755"/>
                    <a:gd name="connsiteY1" fmla="*/ 2029 h 107904"/>
                    <a:gd name="connsiteX2" fmla="*/ 75755 w 75755"/>
                    <a:gd name="connsiteY2" fmla="*/ 65101 h 107904"/>
                    <a:gd name="connsiteX3" fmla="*/ 61996 w 75755"/>
                    <a:gd name="connsiteY3" fmla="*/ 107536 h 107904"/>
                    <a:gd name="connsiteX4" fmla="*/ 13575 w 75755"/>
                    <a:gd name="connsiteY4" fmla="*/ 83212 h 107904"/>
                    <a:gd name="connsiteX5" fmla="*/ 2243 w 75755"/>
                    <a:gd name="connsiteY5" fmla="*/ 21721 h 107904"/>
                    <a:gd name="connsiteX0" fmla="*/ 1508 w 75020"/>
                    <a:gd name="connsiteY0" fmla="*/ 21716 h 107878"/>
                    <a:gd name="connsiteX1" fmla="*/ 46973 w 75020"/>
                    <a:gd name="connsiteY1" fmla="*/ 2024 h 107878"/>
                    <a:gd name="connsiteX2" fmla="*/ 75020 w 75020"/>
                    <a:gd name="connsiteY2" fmla="*/ 65096 h 107878"/>
                    <a:gd name="connsiteX3" fmla="*/ 61261 w 75020"/>
                    <a:gd name="connsiteY3" fmla="*/ 107531 h 107878"/>
                    <a:gd name="connsiteX4" fmla="*/ 16368 w 75020"/>
                    <a:gd name="connsiteY4" fmla="*/ 82811 h 107878"/>
                    <a:gd name="connsiteX5" fmla="*/ 1508 w 75020"/>
                    <a:gd name="connsiteY5" fmla="*/ 21716 h 107878"/>
                    <a:gd name="connsiteX0" fmla="*/ 1613 w 75125"/>
                    <a:gd name="connsiteY0" fmla="*/ 16486 h 102648"/>
                    <a:gd name="connsiteX1" fmla="*/ 48719 w 75125"/>
                    <a:gd name="connsiteY1" fmla="*/ 2645 h 102648"/>
                    <a:gd name="connsiteX2" fmla="*/ 75125 w 75125"/>
                    <a:gd name="connsiteY2" fmla="*/ 59866 h 102648"/>
                    <a:gd name="connsiteX3" fmla="*/ 61366 w 75125"/>
                    <a:gd name="connsiteY3" fmla="*/ 102301 h 102648"/>
                    <a:gd name="connsiteX4" fmla="*/ 16473 w 75125"/>
                    <a:gd name="connsiteY4" fmla="*/ 77581 h 102648"/>
                    <a:gd name="connsiteX5" fmla="*/ 1613 w 75125"/>
                    <a:gd name="connsiteY5" fmla="*/ 16486 h 102648"/>
                    <a:gd name="connsiteX0" fmla="*/ 1926 w 73021"/>
                    <a:gd name="connsiteY0" fmla="*/ 14153 h 103481"/>
                    <a:gd name="connsiteX1" fmla="*/ 46615 w 73021"/>
                    <a:gd name="connsiteY1" fmla="*/ 3478 h 103481"/>
                    <a:gd name="connsiteX2" fmla="*/ 73021 w 73021"/>
                    <a:gd name="connsiteY2" fmla="*/ 60699 h 103481"/>
                    <a:gd name="connsiteX3" fmla="*/ 59262 w 73021"/>
                    <a:gd name="connsiteY3" fmla="*/ 103134 h 103481"/>
                    <a:gd name="connsiteX4" fmla="*/ 14369 w 73021"/>
                    <a:gd name="connsiteY4" fmla="*/ 78414 h 103481"/>
                    <a:gd name="connsiteX5" fmla="*/ 1926 w 73021"/>
                    <a:gd name="connsiteY5" fmla="*/ 14153 h 103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021" h="103481">
                      <a:moveTo>
                        <a:pt x="1926" y="14153"/>
                      </a:moveTo>
                      <a:cubicBezTo>
                        <a:pt x="7300" y="1664"/>
                        <a:pt x="34766" y="-4280"/>
                        <a:pt x="46615" y="3478"/>
                      </a:cubicBezTo>
                      <a:cubicBezTo>
                        <a:pt x="58464" y="11236"/>
                        <a:pt x="73021" y="22358"/>
                        <a:pt x="73021" y="60699"/>
                      </a:cubicBezTo>
                      <a:cubicBezTo>
                        <a:pt x="73021" y="99040"/>
                        <a:pt x="69037" y="100182"/>
                        <a:pt x="59262" y="103134"/>
                      </a:cubicBezTo>
                      <a:cubicBezTo>
                        <a:pt x="49487" y="106086"/>
                        <a:pt x="25762" y="89579"/>
                        <a:pt x="14369" y="78414"/>
                      </a:cubicBezTo>
                      <a:cubicBezTo>
                        <a:pt x="2976" y="67249"/>
                        <a:pt x="-3448" y="26642"/>
                        <a:pt x="1926" y="141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54" name="Group 753"/>
                <p:cNvGrpSpPr/>
                <p:nvPr/>
              </p:nvGrpSpPr>
              <p:grpSpPr>
                <a:xfrm>
                  <a:off x="4801831" y="1161003"/>
                  <a:ext cx="251184" cy="368269"/>
                  <a:chOff x="4783076" y="1147724"/>
                  <a:chExt cx="268786" cy="398509"/>
                </a:xfrm>
              </p:grpSpPr>
              <p:sp>
                <p:nvSpPr>
                  <p:cNvPr id="755" name="Oval 754"/>
                  <p:cNvSpPr/>
                  <p:nvPr/>
                </p:nvSpPr>
                <p:spPr>
                  <a:xfrm>
                    <a:off x="4783076" y="1147724"/>
                    <a:ext cx="268786" cy="398509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6" name="Oval 78"/>
                  <p:cNvSpPr/>
                  <p:nvPr/>
                </p:nvSpPr>
                <p:spPr>
                  <a:xfrm rot="925734">
                    <a:off x="4826786" y="1164443"/>
                    <a:ext cx="158238" cy="369003"/>
                  </a:xfrm>
                  <a:custGeom>
                    <a:avLst/>
                    <a:gdLst>
                      <a:gd name="connsiteX0" fmla="*/ 0 w 138113"/>
                      <a:gd name="connsiteY0" fmla="*/ 92421 h 184842"/>
                      <a:gd name="connsiteX1" fmla="*/ 69057 w 138113"/>
                      <a:gd name="connsiteY1" fmla="*/ 0 h 184842"/>
                      <a:gd name="connsiteX2" fmla="*/ 138114 w 138113"/>
                      <a:gd name="connsiteY2" fmla="*/ 92421 h 184842"/>
                      <a:gd name="connsiteX3" fmla="*/ 69057 w 138113"/>
                      <a:gd name="connsiteY3" fmla="*/ 184842 h 184842"/>
                      <a:gd name="connsiteX4" fmla="*/ 0 w 138113"/>
                      <a:gd name="connsiteY4" fmla="*/ 92421 h 184842"/>
                      <a:gd name="connsiteX0" fmla="*/ 8445 w 146559"/>
                      <a:gd name="connsiteY0" fmla="*/ 187671 h 280092"/>
                      <a:gd name="connsiteX1" fmla="*/ 26702 w 146559"/>
                      <a:gd name="connsiteY1" fmla="*/ 0 h 280092"/>
                      <a:gd name="connsiteX2" fmla="*/ 146559 w 146559"/>
                      <a:gd name="connsiteY2" fmla="*/ 187671 h 280092"/>
                      <a:gd name="connsiteX3" fmla="*/ 77502 w 146559"/>
                      <a:gd name="connsiteY3" fmla="*/ 280092 h 280092"/>
                      <a:gd name="connsiteX4" fmla="*/ 8445 w 146559"/>
                      <a:gd name="connsiteY4" fmla="*/ 187671 h 280092"/>
                      <a:gd name="connsiteX0" fmla="*/ 4886 w 139825"/>
                      <a:gd name="connsiteY0" fmla="*/ 162380 h 280474"/>
                      <a:gd name="connsiteX1" fmla="*/ 19968 w 139825"/>
                      <a:gd name="connsiteY1" fmla="*/ 109 h 280474"/>
                      <a:gd name="connsiteX2" fmla="*/ 139825 w 139825"/>
                      <a:gd name="connsiteY2" fmla="*/ 187780 h 280474"/>
                      <a:gd name="connsiteX3" fmla="*/ 70768 w 139825"/>
                      <a:gd name="connsiteY3" fmla="*/ 280201 h 280474"/>
                      <a:gd name="connsiteX4" fmla="*/ 4886 w 139825"/>
                      <a:gd name="connsiteY4" fmla="*/ 162380 h 280474"/>
                      <a:gd name="connsiteX0" fmla="*/ 11217 w 169790"/>
                      <a:gd name="connsiteY0" fmla="*/ 162386 h 320045"/>
                      <a:gd name="connsiteX1" fmla="*/ 26299 w 169790"/>
                      <a:gd name="connsiteY1" fmla="*/ 115 h 320045"/>
                      <a:gd name="connsiteX2" fmla="*/ 146156 w 169790"/>
                      <a:gd name="connsiteY2" fmla="*/ 187786 h 320045"/>
                      <a:gd name="connsiteX3" fmla="*/ 162824 w 169790"/>
                      <a:gd name="connsiteY3" fmla="*/ 319894 h 320045"/>
                      <a:gd name="connsiteX4" fmla="*/ 11217 w 169790"/>
                      <a:gd name="connsiteY4" fmla="*/ 162386 h 320045"/>
                      <a:gd name="connsiteX0" fmla="*/ 11343 w 170564"/>
                      <a:gd name="connsiteY0" fmla="*/ 162361 h 319982"/>
                      <a:gd name="connsiteX1" fmla="*/ 26425 w 170564"/>
                      <a:gd name="connsiteY1" fmla="*/ 90 h 319982"/>
                      <a:gd name="connsiteX2" fmla="*/ 149457 w 170564"/>
                      <a:gd name="connsiteY2" fmla="*/ 184586 h 319982"/>
                      <a:gd name="connsiteX3" fmla="*/ 162950 w 170564"/>
                      <a:gd name="connsiteY3" fmla="*/ 319869 h 319982"/>
                      <a:gd name="connsiteX4" fmla="*/ 11343 w 170564"/>
                      <a:gd name="connsiteY4" fmla="*/ 162361 h 319982"/>
                      <a:gd name="connsiteX0" fmla="*/ 11343 w 170564"/>
                      <a:gd name="connsiteY0" fmla="*/ 162361 h 319982"/>
                      <a:gd name="connsiteX1" fmla="*/ 26425 w 170564"/>
                      <a:gd name="connsiteY1" fmla="*/ 90 h 319982"/>
                      <a:gd name="connsiteX2" fmla="*/ 149457 w 170564"/>
                      <a:gd name="connsiteY2" fmla="*/ 184586 h 319982"/>
                      <a:gd name="connsiteX3" fmla="*/ 162950 w 170564"/>
                      <a:gd name="connsiteY3" fmla="*/ 319869 h 319982"/>
                      <a:gd name="connsiteX4" fmla="*/ 11343 w 170564"/>
                      <a:gd name="connsiteY4" fmla="*/ 162361 h 319982"/>
                      <a:gd name="connsiteX0" fmla="*/ 11032 w 168741"/>
                      <a:gd name="connsiteY0" fmla="*/ 162525 h 320168"/>
                      <a:gd name="connsiteX1" fmla="*/ 26114 w 168741"/>
                      <a:gd name="connsiteY1" fmla="*/ 254 h 320168"/>
                      <a:gd name="connsiteX2" fmla="*/ 141208 w 168741"/>
                      <a:gd name="connsiteY2" fmla="*/ 135537 h 320168"/>
                      <a:gd name="connsiteX3" fmla="*/ 162639 w 168741"/>
                      <a:gd name="connsiteY3" fmla="*/ 320033 h 320168"/>
                      <a:gd name="connsiteX4" fmla="*/ 11032 w 168741"/>
                      <a:gd name="connsiteY4" fmla="*/ 162525 h 320168"/>
                      <a:gd name="connsiteX0" fmla="*/ 11032 w 171778"/>
                      <a:gd name="connsiteY0" fmla="*/ 162525 h 320168"/>
                      <a:gd name="connsiteX1" fmla="*/ 26114 w 171778"/>
                      <a:gd name="connsiteY1" fmla="*/ 254 h 320168"/>
                      <a:gd name="connsiteX2" fmla="*/ 141208 w 171778"/>
                      <a:gd name="connsiteY2" fmla="*/ 135537 h 320168"/>
                      <a:gd name="connsiteX3" fmla="*/ 162639 w 171778"/>
                      <a:gd name="connsiteY3" fmla="*/ 320033 h 320168"/>
                      <a:gd name="connsiteX4" fmla="*/ 11032 w 171778"/>
                      <a:gd name="connsiteY4" fmla="*/ 162525 h 320168"/>
                      <a:gd name="connsiteX0" fmla="*/ 9622 w 170368"/>
                      <a:gd name="connsiteY0" fmla="*/ 162525 h 320195"/>
                      <a:gd name="connsiteX1" fmla="*/ 24704 w 170368"/>
                      <a:gd name="connsiteY1" fmla="*/ 254 h 320195"/>
                      <a:gd name="connsiteX2" fmla="*/ 139798 w 170368"/>
                      <a:gd name="connsiteY2" fmla="*/ 135537 h 320195"/>
                      <a:gd name="connsiteX3" fmla="*/ 161229 w 170368"/>
                      <a:gd name="connsiteY3" fmla="*/ 320033 h 320195"/>
                      <a:gd name="connsiteX4" fmla="*/ 9622 w 170368"/>
                      <a:gd name="connsiteY4" fmla="*/ 162525 h 320195"/>
                      <a:gd name="connsiteX0" fmla="*/ 15616 w 157619"/>
                      <a:gd name="connsiteY0" fmla="*/ 160912 h 320149"/>
                      <a:gd name="connsiteX1" fmla="*/ 13235 w 157619"/>
                      <a:gd name="connsiteY1" fmla="*/ 228 h 320149"/>
                      <a:gd name="connsiteX2" fmla="*/ 128329 w 157619"/>
                      <a:gd name="connsiteY2" fmla="*/ 135511 h 320149"/>
                      <a:gd name="connsiteX3" fmla="*/ 149760 w 157619"/>
                      <a:gd name="connsiteY3" fmla="*/ 320007 h 320149"/>
                      <a:gd name="connsiteX4" fmla="*/ 15616 w 157619"/>
                      <a:gd name="connsiteY4" fmla="*/ 160912 h 320149"/>
                      <a:gd name="connsiteX0" fmla="*/ 19647 w 161650"/>
                      <a:gd name="connsiteY0" fmla="*/ 151430 h 310642"/>
                      <a:gd name="connsiteX1" fmla="*/ 12503 w 161650"/>
                      <a:gd name="connsiteY1" fmla="*/ 271 h 310642"/>
                      <a:gd name="connsiteX2" fmla="*/ 132360 w 161650"/>
                      <a:gd name="connsiteY2" fmla="*/ 126029 h 310642"/>
                      <a:gd name="connsiteX3" fmla="*/ 153791 w 161650"/>
                      <a:gd name="connsiteY3" fmla="*/ 310525 h 310642"/>
                      <a:gd name="connsiteX4" fmla="*/ 19647 w 161650"/>
                      <a:gd name="connsiteY4" fmla="*/ 151430 h 310642"/>
                      <a:gd name="connsiteX0" fmla="*/ 19214 w 159621"/>
                      <a:gd name="connsiteY0" fmla="*/ 151619 h 310894"/>
                      <a:gd name="connsiteX1" fmla="*/ 12070 w 159621"/>
                      <a:gd name="connsiteY1" fmla="*/ 460 h 310894"/>
                      <a:gd name="connsiteX2" fmla="*/ 125577 w 159621"/>
                      <a:gd name="connsiteY2" fmla="*/ 119868 h 310894"/>
                      <a:gd name="connsiteX3" fmla="*/ 153358 w 159621"/>
                      <a:gd name="connsiteY3" fmla="*/ 310714 h 310894"/>
                      <a:gd name="connsiteX4" fmla="*/ 19214 w 159621"/>
                      <a:gd name="connsiteY4" fmla="*/ 151619 h 310894"/>
                      <a:gd name="connsiteX0" fmla="*/ 22759 w 156372"/>
                      <a:gd name="connsiteY0" fmla="*/ 167966 h 311634"/>
                      <a:gd name="connsiteX1" fmla="*/ 9265 w 156372"/>
                      <a:gd name="connsiteY1" fmla="*/ 932 h 311634"/>
                      <a:gd name="connsiteX2" fmla="*/ 122772 w 156372"/>
                      <a:gd name="connsiteY2" fmla="*/ 120340 h 311634"/>
                      <a:gd name="connsiteX3" fmla="*/ 150553 w 156372"/>
                      <a:gd name="connsiteY3" fmla="*/ 311186 h 311634"/>
                      <a:gd name="connsiteX4" fmla="*/ 22759 w 156372"/>
                      <a:gd name="connsiteY4" fmla="*/ 167966 h 311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372" h="311634">
                        <a:moveTo>
                          <a:pt x="22759" y="167966"/>
                        </a:moveTo>
                        <a:cubicBezTo>
                          <a:pt x="-789" y="116257"/>
                          <a:pt x="-7404" y="8870"/>
                          <a:pt x="9265" y="932"/>
                        </a:cubicBezTo>
                        <a:cubicBezTo>
                          <a:pt x="25934" y="-7006"/>
                          <a:pt x="71972" y="35959"/>
                          <a:pt x="122772" y="120340"/>
                        </a:cubicBezTo>
                        <a:cubicBezTo>
                          <a:pt x="144997" y="172970"/>
                          <a:pt x="167222" y="303248"/>
                          <a:pt x="150553" y="311186"/>
                        </a:cubicBezTo>
                        <a:cubicBezTo>
                          <a:pt x="133884" y="319124"/>
                          <a:pt x="46307" y="219675"/>
                          <a:pt x="22759" y="167966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752" name="Oval 74"/>
              <p:cNvSpPr/>
              <p:nvPr/>
            </p:nvSpPr>
            <p:spPr>
              <a:xfrm rot="1008097" flipH="1">
                <a:off x="4779476" y="1120650"/>
                <a:ext cx="317341" cy="485224"/>
              </a:xfrm>
              <a:custGeom>
                <a:avLst/>
                <a:gdLst>
                  <a:gd name="connsiteX0" fmla="*/ 0 w 135467"/>
                  <a:gd name="connsiteY0" fmla="*/ 69422 h 138843"/>
                  <a:gd name="connsiteX1" fmla="*/ 67734 w 135467"/>
                  <a:gd name="connsiteY1" fmla="*/ 0 h 138843"/>
                  <a:gd name="connsiteX2" fmla="*/ 135468 w 135467"/>
                  <a:gd name="connsiteY2" fmla="*/ 69422 h 138843"/>
                  <a:gd name="connsiteX3" fmla="*/ 67734 w 135467"/>
                  <a:gd name="connsiteY3" fmla="*/ 138844 h 138843"/>
                  <a:gd name="connsiteX4" fmla="*/ 0 w 135467"/>
                  <a:gd name="connsiteY4" fmla="*/ 69422 h 138843"/>
                  <a:gd name="connsiteX0" fmla="*/ 204 w 135672"/>
                  <a:gd name="connsiteY0" fmla="*/ 36111 h 105533"/>
                  <a:gd name="connsiteX1" fmla="*/ 53650 w 135672"/>
                  <a:gd name="connsiteY1" fmla="*/ 26 h 105533"/>
                  <a:gd name="connsiteX2" fmla="*/ 135672 w 135672"/>
                  <a:gd name="connsiteY2" fmla="*/ 36111 h 105533"/>
                  <a:gd name="connsiteX3" fmla="*/ 67938 w 135672"/>
                  <a:gd name="connsiteY3" fmla="*/ 105533 h 105533"/>
                  <a:gd name="connsiteX4" fmla="*/ 204 w 135672"/>
                  <a:gd name="connsiteY4" fmla="*/ 36111 h 105533"/>
                  <a:gd name="connsiteX0" fmla="*/ 150 w 127680"/>
                  <a:gd name="connsiteY0" fmla="*/ 44473 h 105985"/>
                  <a:gd name="connsiteX1" fmla="*/ 45658 w 127680"/>
                  <a:gd name="connsiteY1" fmla="*/ 450 h 105985"/>
                  <a:gd name="connsiteX2" fmla="*/ 127680 w 127680"/>
                  <a:gd name="connsiteY2" fmla="*/ 36535 h 105985"/>
                  <a:gd name="connsiteX3" fmla="*/ 59946 w 127680"/>
                  <a:gd name="connsiteY3" fmla="*/ 105957 h 105985"/>
                  <a:gd name="connsiteX4" fmla="*/ 150 w 127680"/>
                  <a:gd name="connsiteY4" fmla="*/ 44473 h 105985"/>
                  <a:gd name="connsiteX0" fmla="*/ 114 w 73669"/>
                  <a:gd name="connsiteY0" fmla="*/ 44259 h 106407"/>
                  <a:gd name="connsiteX1" fmla="*/ 45622 w 73669"/>
                  <a:gd name="connsiteY1" fmla="*/ 236 h 106407"/>
                  <a:gd name="connsiteX2" fmla="*/ 73669 w 73669"/>
                  <a:gd name="connsiteY2" fmla="*/ 63308 h 106407"/>
                  <a:gd name="connsiteX3" fmla="*/ 59910 w 73669"/>
                  <a:gd name="connsiteY3" fmla="*/ 105743 h 106407"/>
                  <a:gd name="connsiteX4" fmla="*/ 114 w 73669"/>
                  <a:gd name="connsiteY4" fmla="*/ 44259 h 106407"/>
                  <a:gd name="connsiteX0" fmla="*/ 95 w 82212"/>
                  <a:gd name="connsiteY0" fmla="*/ 38961 h 106903"/>
                  <a:gd name="connsiteX1" fmla="*/ 54165 w 82212"/>
                  <a:gd name="connsiteY1" fmla="*/ 444 h 106903"/>
                  <a:gd name="connsiteX2" fmla="*/ 82212 w 82212"/>
                  <a:gd name="connsiteY2" fmla="*/ 63516 h 106903"/>
                  <a:gd name="connsiteX3" fmla="*/ 68453 w 82212"/>
                  <a:gd name="connsiteY3" fmla="*/ 105951 h 106903"/>
                  <a:gd name="connsiteX4" fmla="*/ 95 w 82212"/>
                  <a:gd name="connsiteY4" fmla="*/ 38961 h 106903"/>
                  <a:gd name="connsiteX0" fmla="*/ 808 w 82925"/>
                  <a:gd name="connsiteY0" fmla="*/ 38961 h 106008"/>
                  <a:gd name="connsiteX1" fmla="*/ 54878 w 82925"/>
                  <a:gd name="connsiteY1" fmla="*/ 444 h 106008"/>
                  <a:gd name="connsiteX2" fmla="*/ 82925 w 82925"/>
                  <a:gd name="connsiteY2" fmla="*/ 63516 h 106008"/>
                  <a:gd name="connsiteX3" fmla="*/ 69166 w 82925"/>
                  <a:gd name="connsiteY3" fmla="*/ 105951 h 106008"/>
                  <a:gd name="connsiteX4" fmla="*/ 25629 w 82925"/>
                  <a:gd name="connsiteY4" fmla="*/ 71903 h 106008"/>
                  <a:gd name="connsiteX5" fmla="*/ 808 w 82925"/>
                  <a:gd name="connsiteY5" fmla="*/ 38961 h 106008"/>
                  <a:gd name="connsiteX0" fmla="*/ 1294 w 83411"/>
                  <a:gd name="connsiteY0" fmla="*/ 38908 h 106266"/>
                  <a:gd name="connsiteX1" fmla="*/ 55364 w 83411"/>
                  <a:gd name="connsiteY1" fmla="*/ 391 h 106266"/>
                  <a:gd name="connsiteX2" fmla="*/ 83411 w 83411"/>
                  <a:gd name="connsiteY2" fmla="*/ 63463 h 106266"/>
                  <a:gd name="connsiteX3" fmla="*/ 69652 w 83411"/>
                  <a:gd name="connsiteY3" fmla="*/ 105898 h 106266"/>
                  <a:gd name="connsiteX4" fmla="*/ 21231 w 83411"/>
                  <a:gd name="connsiteY4" fmla="*/ 81574 h 106266"/>
                  <a:gd name="connsiteX5" fmla="*/ 1294 w 83411"/>
                  <a:gd name="connsiteY5" fmla="*/ 38908 h 106266"/>
                  <a:gd name="connsiteX0" fmla="*/ 2243 w 75755"/>
                  <a:gd name="connsiteY0" fmla="*/ 21721 h 107904"/>
                  <a:gd name="connsiteX1" fmla="*/ 47708 w 75755"/>
                  <a:gd name="connsiteY1" fmla="*/ 2029 h 107904"/>
                  <a:gd name="connsiteX2" fmla="*/ 75755 w 75755"/>
                  <a:gd name="connsiteY2" fmla="*/ 65101 h 107904"/>
                  <a:gd name="connsiteX3" fmla="*/ 61996 w 75755"/>
                  <a:gd name="connsiteY3" fmla="*/ 107536 h 107904"/>
                  <a:gd name="connsiteX4" fmla="*/ 13575 w 75755"/>
                  <a:gd name="connsiteY4" fmla="*/ 83212 h 107904"/>
                  <a:gd name="connsiteX5" fmla="*/ 2243 w 75755"/>
                  <a:gd name="connsiteY5" fmla="*/ 21721 h 107904"/>
                  <a:gd name="connsiteX0" fmla="*/ 1508 w 75020"/>
                  <a:gd name="connsiteY0" fmla="*/ 21716 h 107878"/>
                  <a:gd name="connsiteX1" fmla="*/ 46973 w 75020"/>
                  <a:gd name="connsiteY1" fmla="*/ 2024 h 107878"/>
                  <a:gd name="connsiteX2" fmla="*/ 75020 w 75020"/>
                  <a:gd name="connsiteY2" fmla="*/ 65096 h 107878"/>
                  <a:gd name="connsiteX3" fmla="*/ 61261 w 75020"/>
                  <a:gd name="connsiteY3" fmla="*/ 107531 h 107878"/>
                  <a:gd name="connsiteX4" fmla="*/ 16368 w 75020"/>
                  <a:gd name="connsiteY4" fmla="*/ 82811 h 107878"/>
                  <a:gd name="connsiteX5" fmla="*/ 1508 w 75020"/>
                  <a:gd name="connsiteY5" fmla="*/ 21716 h 107878"/>
                  <a:gd name="connsiteX0" fmla="*/ 1613 w 75125"/>
                  <a:gd name="connsiteY0" fmla="*/ 16486 h 102648"/>
                  <a:gd name="connsiteX1" fmla="*/ 48719 w 75125"/>
                  <a:gd name="connsiteY1" fmla="*/ 2645 h 102648"/>
                  <a:gd name="connsiteX2" fmla="*/ 75125 w 75125"/>
                  <a:gd name="connsiteY2" fmla="*/ 59866 h 102648"/>
                  <a:gd name="connsiteX3" fmla="*/ 61366 w 75125"/>
                  <a:gd name="connsiteY3" fmla="*/ 102301 h 102648"/>
                  <a:gd name="connsiteX4" fmla="*/ 16473 w 75125"/>
                  <a:gd name="connsiteY4" fmla="*/ 77581 h 102648"/>
                  <a:gd name="connsiteX5" fmla="*/ 1613 w 75125"/>
                  <a:gd name="connsiteY5" fmla="*/ 16486 h 102648"/>
                  <a:gd name="connsiteX0" fmla="*/ 1926 w 73021"/>
                  <a:gd name="connsiteY0" fmla="*/ 14153 h 103481"/>
                  <a:gd name="connsiteX1" fmla="*/ 46615 w 73021"/>
                  <a:gd name="connsiteY1" fmla="*/ 3478 h 103481"/>
                  <a:gd name="connsiteX2" fmla="*/ 73021 w 73021"/>
                  <a:gd name="connsiteY2" fmla="*/ 60699 h 103481"/>
                  <a:gd name="connsiteX3" fmla="*/ 59262 w 73021"/>
                  <a:gd name="connsiteY3" fmla="*/ 103134 h 103481"/>
                  <a:gd name="connsiteX4" fmla="*/ 14369 w 73021"/>
                  <a:gd name="connsiteY4" fmla="*/ 78414 h 103481"/>
                  <a:gd name="connsiteX5" fmla="*/ 1926 w 73021"/>
                  <a:gd name="connsiteY5" fmla="*/ 14153 h 103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021" h="103481">
                    <a:moveTo>
                      <a:pt x="1926" y="14153"/>
                    </a:moveTo>
                    <a:cubicBezTo>
                      <a:pt x="7300" y="1664"/>
                      <a:pt x="34766" y="-4280"/>
                      <a:pt x="46615" y="3478"/>
                    </a:cubicBezTo>
                    <a:cubicBezTo>
                      <a:pt x="58464" y="11236"/>
                      <a:pt x="73021" y="22358"/>
                      <a:pt x="73021" y="60699"/>
                    </a:cubicBezTo>
                    <a:cubicBezTo>
                      <a:pt x="73021" y="99040"/>
                      <a:pt x="69037" y="100182"/>
                      <a:pt x="59262" y="103134"/>
                    </a:cubicBezTo>
                    <a:cubicBezTo>
                      <a:pt x="49487" y="106086"/>
                      <a:pt x="25762" y="89579"/>
                      <a:pt x="14369" y="78414"/>
                    </a:cubicBezTo>
                    <a:cubicBezTo>
                      <a:pt x="2976" y="67249"/>
                      <a:pt x="-3448" y="26642"/>
                      <a:pt x="1926" y="14153"/>
                    </a:cubicBez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31" name="Group 730"/>
            <p:cNvGrpSpPr/>
            <p:nvPr/>
          </p:nvGrpSpPr>
          <p:grpSpPr>
            <a:xfrm>
              <a:off x="16703118" y="6597449"/>
              <a:ext cx="145905" cy="343565"/>
              <a:chOff x="4188980" y="1093517"/>
              <a:chExt cx="173677" cy="408960"/>
            </a:xfrm>
          </p:grpSpPr>
          <p:grpSp>
            <p:nvGrpSpPr>
              <p:cNvPr id="745" name="Group 744"/>
              <p:cNvGrpSpPr/>
              <p:nvPr/>
            </p:nvGrpSpPr>
            <p:grpSpPr>
              <a:xfrm rot="1072393" flipH="1">
                <a:off x="4188980" y="1094431"/>
                <a:ext cx="171732" cy="408046"/>
                <a:chOff x="4780847" y="1117233"/>
                <a:chExt cx="317341" cy="485224"/>
              </a:xfrm>
            </p:grpSpPr>
            <p:sp>
              <p:nvSpPr>
                <p:cNvPr id="747" name="Oval 74"/>
                <p:cNvSpPr/>
                <p:nvPr/>
              </p:nvSpPr>
              <p:spPr>
                <a:xfrm rot="1008097" flipH="1">
                  <a:off x="4780847" y="1117233"/>
                  <a:ext cx="317341" cy="485224"/>
                </a:xfrm>
                <a:custGeom>
                  <a:avLst/>
                  <a:gdLst>
                    <a:gd name="connsiteX0" fmla="*/ 0 w 135467"/>
                    <a:gd name="connsiteY0" fmla="*/ 69422 h 138843"/>
                    <a:gd name="connsiteX1" fmla="*/ 67734 w 135467"/>
                    <a:gd name="connsiteY1" fmla="*/ 0 h 138843"/>
                    <a:gd name="connsiteX2" fmla="*/ 135468 w 135467"/>
                    <a:gd name="connsiteY2" fmla="*/ 69422 h 138843"/>
                    <a:gd name="connsiteX3" fmla="*/ 67734 w 135467"/>
                    <a:gd name="connsiteY3" fmla="*/ 138844 h 138843"/>
                    <a:gd name="connsiteX4" fmla="*/ 0 w 135467"/>
                    <a:gd name="connsiteY4" fmla="*/ 69422 h 138843"/>
                    <a:gd name="connsiteX0" fmla="*/ 204 w 135672"/>
                    <a:gd name="connsiteY0" fmla="*/ 36111 h 105533"/>
                    <a:gd name="connsiteX1" fmla="*/ 53650 w 135672"/>
                    <a:gd name="connsiteY1" fmla="*/ 26 h 105533"/>
                    <a:gd name="connsiteX2" fmla="*/ 135672 w 135672"/>
                    <a:gd name="connsiteY2" fmla="*/ 36111 h 105533"/>
                    <a:gd name="connsiteX3" fmla="*/ 67938 w 135672"/>
                    <a:gd name="connsiteY3" fmla="*/ 105533 h 105533"/>
                    <a:gd name="connsiteX4" fmla="*/ 204 w 135672"/>
                    <a:gd name="connsiteY4" fmla="*/ 36111 h 105533"/>
                    <a:gd name="connsiteX0" fmla="*/ 150 w 127680"/>
                    <a:gd name="connsiteY0" fmla="*/ 44473 h 105985"/>
                    <a:gd name="connsiteX1" fmla="*/ 45658 w 127680"/>
                    <a:gd name="connsiteY1" fmla="*/ 450 h 105985"/>
                    <a:gd name="connsiteX2" fmla="*/ 127680 w 127680"/>
                    <a:gd name="connsiteY2" fmla="*/ 36535 h 105985"/>
                    <a:gd name="connsiteX3" fmla="*/ 59946 w 127680"/>
                    <a:gd name="connsiteY3" fmla="*/ 105957 h 105985"/>
                    <a:gd name="connsiteX4" fmla="*/ 150 w 127680"/>
                    <a:gd name="connsiteY4" fmla="*/ 44473 h 105985"/>
                    <a:gd name="connsiteX0" fmla="*/ 114 w 73669"/>
                    <a:gd name="connsiteY0" fmla="*/ 44259 h 106407"/>
                    <a:gd name="connsiteX1" fmla="*/ 45622 w 73669"/>
                    <a:gd name="connsiteY1" fmla="*/ 236 h 106407"/>
                    <a:gd name="connsiteX2" fmla="*/ 73669 w 73669"/>
                    <a:gd name="connsiteY2" fmla="*/ 63308 h 106407"/>
                    <a:gd name="connsiteX3" fmla="*/ 59910 w 73669"/>
                    <a:gd name="connsiteY3" fmla="*/ 105743 h 106407"/>
                    <a:gd name="connsiteX4" fmla="*/ 114 w 73669"/>
                    <a:gd name="connsiteY4" fmla="*/ 44259 h 106407"/>
                    <a:gd name="connsiteX0" fmla="*/ 95 w 82212"/>
                    <a:gd name="connsiteY0" fmla="*/ 38961 h 106903"/>
                    <a:gd name="connsiteX1" fmla="*/ 54165 w 82212"/>
                    <a:gd name="connsiteY1" fmla="*/ 444 h 106903"/>
                    <a:gd name="connsiteX2" fmla="*/ 82212 w 82212"/>
                    <a:gd name="connsiteY2" fmla="*/ 63516 h 106903"/>
                    <a:gd name="connsiteX3" fmla="*/ 68453 w 82212"/>
                    <a:gd name="connsiteY3" fmla="*/ 105951 h 106903"/>
                    <a:gd name="connsiteX4" fmla="*/ 95 w 82212"/>
                    <a:gd name="connsiteY4" fmla="*/ 38961 h 106903"/>
                    <a:gd name="connsiteX0" fmla="*/ 808 w 82925"/>
                    <a:gd name="connsiteY0" fmla="*/ 38961 h 106008"/>
                    <a:gd name="connsiteX1" fmla="*/ 54878 w 82925"/>
                    <a:gd name="connsiteY1" fmla="*/ 444 h 106008"/>
                    <a:gd name="connsiteX2" fmla="*/ 82925 w 82925"/>
                    <a:gd name="connsiteY2" fmla="*/ 63516 h 106008"/>
                    <a:gd name="connsiteX3" fmla="*/ 69166 w 82925"/>
                    <a:gd name="connsiteY3" fmla="*/ 105951 h 106008"/>
                    <a:gd name="connsiteX4" fmla="*/ 25629 w 82925"/>
                    <a:gd name="connsiteY4" fmla="*/ 71903 h 106008"/>
                    <a:gd name="connsiteX5" fmla="*/ 808 w 82925"/>
                    <a:gd name="connsiteY5" fmla="*/ 38961 h 106008"/>
                    <a:gd name="connsiteX0" fmla="*/ 1294 w 83411"/>
                    <a:gd name="connsiteY0" fmla="*/ 38908 h 106266"/>
                    <a:gd name="connsiteX1" fmla="*/ 55364 w 83411"/>
                    <a:gd name="connsiteY1" fmla="*/ 391 h 106266"/>
                    <a:gd name="connsiteX2" fmla="*/ 83411 w 83411"/>
                    <a:gd name="connsiteY2" fmla="*/ 63463 h 106266"/>
                    <a:gd name="connsiteX3" fmla="*/ 69652 w 83411"/>
                    <a:gd name="connsiteY3" fmla="*/ 105898 h 106266"/>
                    <a:gd name="connsiteX4" fmla="*/ 21231 w 83411"/>
                    <a:gd name="connsiteY4" fmla="*/ 81574 h 106266"/>
                    <a:gd name="connsiteX5" fmla="*/ 1294 w 83411"/>
                    <a:gd name="connsiteY5" fmla="*/ 38908 h 106266"/>
                    <a:gd name="connsiteX0" fmla="*/ 2243 w 75755"/>
                    <a:gd name="connsiteY0" fmla="*/ 21721 h 107904"/>
                    <a:gd name="connsiteX1" fmla="*/ 47708 w 75755"/>
                    <a:gd name="connsiteY1" fmla="*/ 2029 h 107904"/>
                    <a:gd name="connsiteX2" fmla="*/ 75755 w 75755"/>
                    <a:gd name="connsiteY2" fmla="*/ 65101 h 107904"/>
                    <a:gd name="connsiteX3" fmla="*/ 61996 w 75755"/>
                    <a:gd name="connsiteY3" fmla="*/ 107536 h 107904"/>
                    <a:gd name="connsiteX4" fmla="*/ 13575 w 75755"/>
                    <a:gd name="connsiteY4" fmla="*/ 83212 h 107904"/>
                    <a:gd name="connsiteX5" fmla="*/ 2243 w 75755"/>
                    <a:gd name="connsiteY5" fmla="*/ 21721 h 107904"/>
                    <a:gd name="connsiteX0" fmla="*/ 1508 w 75020"/>
                    <a:gd name="connsiteY0" fmla="*/ 21716 h 107878"/>
                    <a:gd name="connsiteX1" fmla="*/ 46973 w 75020"/>
                    <a:gd name="connsiteY1" fmla="*/ 2024 h 107878"/>
                    <a:gd name="connsiteX2" fmla="*/ 75020 w 75020"/>
                    <a:gd name="connsiteY2" fmla="*/ 65096 h 107878"/>
                    <a:gd name="connsiteX3" fmla="*/ 61261 w 75020"/>
                    <a:gd name="connsiteY3" fmla="*/ 107531 h 107878"/>
                    <a:gd name="connsiteX4" fmla="*/ 16368 w 75020"/>
                    <a:gd name="connsiteY4" fmla="*/ 82811 h 107878"/>
                    <a:gd name="connsiteX5" fmla="*/ 1508 w 75020"/>
                    <a:gd name="connsiteY5" fmla="*/ 21716 h 107878"/>
                    <a:gd name="connsiteX0" fmla="*/ 1613 w 75125"/>
                    <a:gd name="connsiteY0" fmla="*/ 16486 h 102648"/>
                    <a:gd name="connsiteX1" fmla="*/ 48719 w 75125"/>
                    <a:gd name="connsiteY1" fmla="*/ 2645 h 102648"/>
                    <a:gd name="connsiteX2" fmla="*/ 75125 w 75125"/>
                    <a:gd name="connsiteY2" fmla="*/ 59866 h 102648"/>
                    <a:gd name="connsiteX3" fmla="*/ 61366 w 75125"/>
                    <a:gd name="connsiteY3" fmla="*/ 102301 h 102648"/>
                    <a:gd name="connsiteX4" fmla="*/ 16473 w 75125"/>
                    <a:gd name="connsiteY4" fmla="*/ 77581 h 102648"/>
                    <a:gd name="connsiteX5" fmla="*/ 1613 w 75125"/>
                    <a:gd name="connsiteY5" fmla="*/ 16486 h 102648"/>
                    <a:gd name="connsiteX0" fmla="*/ 1926 w 73021"/>
                    <a:gd name="connsiteY0" fmla="*/ 14153 h 103481"/>
                    <a:gd name="connsiteX1" fmla="*/ 46615 w 73021"/>
                    <a:gd name="connsiteY1" fmla="*/ 3478 h 103481"/>
                    <a:gd name="connsiteX2" fmla="*/ 73021 w 73021"/>
                    <a:gd name="connsiteY2" fmla="*/ 60699 h 103481"/>
                    <a:gd name="connsiteX3" fmla="*/ 59262 w 73021"/>
                    <a:gd name="connsiteY3" fmla="*/ 103134 h 103481"/>
                    <a:gd name="connsiteX4" fmla="*/ 14369 w 73021"/>
                    <a:gd name="connsiteY4" fmla="*/ 78414 h 103481"/>
                    <a:gd name="connsiteX5" fmla="*/ 1926 w 73021"/>
                    <a:gd name="connsiteY5" fmla="*/ 14153 h 103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021" h="103481">
                      <a:moveTo>
                        <a:pt x="1926" y="14153"/>
                      </a:moveTo>
                      <a:cubicBezTo>
                        <a:pt x="7300" y="1664"/>
                        <a:pt x="34766" y="-4280"/>
                        <a:pt x="46615" y="3478"/>
                      </a:cubicBezTo>
                      <a:cubicBezTo>
                        <a:pt x="58464" y="11236"/>
                        <a:pt x="73021" y="22358"/>
                        <a:pt x="73021" y="60699"/>
                      </a:cubicBezTo>
                      <a:cubicBezTo>
                        <a:pt x="73021" y="99040"/>
                        <a:pt x="69037" y="100182"/>
                        <a:pt x="59262" y="103134"/>
                      </a:cubicBezTo>
                      <a:cubicBezTo>
                        <a:pt x="49487" y="106086"/>
                        <a:pt x="25762" y="89579"/>
                        <a:pt x="14369" y="78414"/>
                      </a:cubicBezTo>
                      <a:cubicBezTo>
                        <a:pt x="2976" y="67249"/>
                        <a:pt x="-3448" y="26642"/>
                        <a:pt x="1926" y="141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48" name="Group 747"/>
                <p:cNvGrpSpPr/>
                <p:nvPr/>
              </p:nvGrpSpPr>
              <p:grpSpPr>
                <a:xfrm>
                  <a:off x="4797343" y="1146685"/>
                  <a:ext cx="272105" cy="399836"/>
                  <a:chOff x="4778256" y="1132232"/>
                  <a:chExt cx="291172" cy="432669"/>
                </a:xfrm>
              </p:grpSpPr>
              <p:sp>
                <p:nvSpPr>
                  <p:cNvPr id="749" name="Oval 748"/>
                  <p:cNvSpPr/>
                  <p:nvPr/>
                </p:nvSpPr>
                <p:spPr>
                  <a:xfrm rot="516722">
                    <a:off x="4778256" y="1132232"/>
                    <a:ext cx="291172" cy="432669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0" name="Oval 78"/>
                  <p:cNvSpPr/>
                  <p:nvPr/>
                </p:nvSpPr>
                <p:spPr>
                  <a:xfrm rot="1302552">
                    <a:off x="4821781" y="1159857"/>
                    <a:ext cx="204842" cy="380953"/>
                  </a:xfrm>
                  <a:custGeom>
                    <a:avLst/>
                    <a:gdLst>
                      <a:gd name="connsiteX0" fmla="*/ 0 w 138113"/>
                      <a:gd name="connsiteY0" fmla="*/ 92421 h 184842"/>
                      <a:gd name="connsiteX1" fmla="*/ 69057 w 138113"/>
                      <a:gd name="connsiteY1" fmla="*/ 0 h 184842"/>
                      <a:gd name="connsiteX2" fmla="*/ 138114 w 138113"/>
                      <a:gd name="connsiteY2" fmla="*/ 92421 h 184842"/>
                      <a:gd name="connsiteX3" fmla="*/ 69057 w 138113"/>
                      <a:gd name="connsiteY3" fmla="*/ 184842 h 184842"/>
                      <a:gd name="connsiteX4" fmla="*/ 0 w 138113"/>
                      <a:gd name="connsiteY4" fmla="*/ 92421 h 184842"/>
                      <a:gd name="connsiteX0" fmla="*/ 8445 w 146559"/>
                      <a:gd name="connsiteY0" fmla="*/ 187671 h 280092"/>
                      <a:gd name="connsiteX1" fmla="*/ 26702 w 146559"/>
                      <a:gd name="connsiteY1" fmla="*/ 0 h 280092"/>
                      <a:gd name="connsiteX2" fmla="*/ 146559 w 146559"/>
                      <a:gd name="connsiteY2" fmla="*/ 187671 h 280092"/>
                      <a:gd name="connsiteX3" fmla="*/ 77502 w 146559"/>
                      <a:gd name="connsiteY3" fmla="*/ 280092 h 280092"/>
                      <a:gd name="connsiteX4" fmla="*/ 8445 w 146559"/>
                      <a:gd name="connsiteY4" fmla="*/ 187671 h 280092"/>
                      <a:gd name="connsiteX0" fmla="*/ 4886 w 139825"/>
                      <a:gd name="connsiteY0" fmla="*/ 162380 h 280474"/>
                      <a:gd name="connsiteX1" fmla="*/ 19968 w 139825"/>
                      <a:gd name="connsiteY1" fmla="*/ 109 h 280474"/>
                      <a:gd name="connsiteX2" fmla="*/ 139825 w 139825"/>
                      <a:gd name="connsiteY2" fmla="*/ 187780 h 280474"/>
                      <a:gd name="connsiteX3" fmla="*/ 70768 w 139825"/>
                      <a:gd name="connsiteY3" fmla="*/ 280201 h 280474"/>
                      <a:gd name="connsiteX4" fmla="*/ 4886 w 139825"/>
                      <a:gd name="connsiteY4" fmla="*/ 162380 h 280474"/>
                      <a:gd name="connsiteX0" fmla="*/ 11217 w 169790"/>
                      <a:gd name="connsiteY0" fmla="*/ 162386 h 320045"/>
                      <a:gd name="connsiteX1" fmla="*/ 26299 w 169790"/>
                      <a:gd name="connsiteY1" fmla="*/ 115 h 320045"/>
                      <a:gd name="connsiteX2" fmla="*/ 146156 w 169790"/>
                      <a:gd name="connsiteY2" fmla="*/ 187786 h 320045"/>
                      <a:gd name="connsiteX3" fmla="*/ 162824 w 169790"/>
                      <a:gd name="connsiteY3" fmla="*/ 319894 h 320045"/>
                      <a:gd name="connsiteX4" fmla="*/ 11217 w 169790"/>
                      <a:gd name="connsiteY4" fmla="*/ 162386 h 320045"/>
                      <a:gd name="connsiteX0" fmla="*/ 11343 w 170564"/>
                      <a:gd name="connsiteY0" fmla="*/ 162361 h 319982"/>
                      <a:gd name="connsiteX1" fmla="*/ 26425 w 170564"/>
                      <a:gd name="connsiteY1" fmla="*/ 90 h 319982"/>
                      <a:gd name="connsiteX2" fmla="*/ 149457 w 170564"/>
                      <a:gd name="connsiteY2" fmla="*/ 184586 h 319982"/>
                      <a:gd name="connsiteX3" fmla="*/ 162950 w 170564"/>
                      <a:gd name="connsiteY3" fmla="*/ 319869 h 319982"/>
                      <a:gd name="connsiteX4" fmla="*/ 11343 w 170564"/>
                      <a:gd name="connsiteY4" fmla="*/ 162361 h 319982"/>
                      <a:gd name="connsiteX0" fmla="*/ 11343 w 170564"/>
                      <a:gd name="connsiteY0" fmla="*/ 162361 h 319982"/>
                      <a:gd name="connsiteX1" fmla="*/ 26425 w 170564"/>
                      <a:gd name="connsiteY1" fmla="*/ 90 h 319982"/>
                      <a:gd name="connsiteX2" fmla="*/ 149457 w 170564"/>
                      <a:gd name="connsiteY2" fmla="*/ 184586 h 319982"/>
                      <a:gd name="connsiteX3" fmla="*/ 162950 w 170564"/>
                      <a:gd name="connsiteY3" fmla="*/ 319869 h 319982"/>
                      <a:gd name="connsiteX4" fmla="*/ 11343 w 170564"/>
                      <a:gd name="connsiteY4" fmla="*/ 162361 h 319982"/>
                      <a:gd name="connsiteX0" fmla="*/ 11032 w 168741"/>
                      <a:gd name="connsiteY0" fmla="*/ 162525 h 320168"/>
                      <a:gd name="connsiteX1" fmla="*/ 26114 w 168741"/>
                      <a:gd name="connsiteY1" fmla="*/ 254 h 320168"/>
                      <a:gd name="connsiteX2" fmla="*/ 141208 w 168741"/>
                      <a:gd name="connsiteY2" fmla="*/ 135537 h 320168"/>
                      <a:gd name="connsiteX3" fmla="*/ 162639 w 168741"/>
                      <a:gd name="connsiteY3" fmla="*/ 320033 h 320168"/>
                      <a:gd name="connsiteX4" fmla="*/ 11032 w 168741"/>
                      <a:gd name="connsiteY4" fmla="*/ 162525 h 320168"/>
                      <a:gd name="connsiteX0" fmla="*/ 11032 w 171778"/>
                      <a:gd name="connsiteY0" fmla="*/ 162525 h 320168"/>
                      <a:gd name="connsiteX1" fmla="*/ 26114 w 171778"/>
                      <a:gd name="connsiteY1" fmla="*/ 254 h 320168"/>
                      <a:gd name="connsiteX2" fmla="*/ 141208 w 171778"/>
                      <a:gd name="connsiteY2" fmla="*/ 135537 h 320168"/>
                      <a:gd name="connsiteX3" fmla="*/ 162639 w 171778"/>
                      <a:gd name="connsiteY3" fmla="*/ 320033 h 320168"/>
                      <a:gd name="connsiteX4" fmla="*/ 11032 w 171778"/>
                      <a:gd name="connsiteY4" fmla="*/ 162525 h 320168"/>
                      <a:gd name="connsiteX0" fmla="*/ 9622 w 170368"/>
                      <a:gd name="connsiteY0" fmla="*/ 162525 h 320195"/>
                      <a:gd name="connsiteX1" fmla="*/ 24704 w 170368"/>
                      <a:gd name="connsiteY1" fmla="*/ 254 h 320195"/>
                      <a:gd name="connsiteX2" fmla="*/ 139798 w 170368"/>
                      <a:gd name="connsiteY2" fmla="*/ 135537 h 320195"/>
                      <a:gd name="connsiteX3" fmla="*/ 161229 w 170368"/>
                      <a:gd name="connsiteY3" fmla="*/ 320033 h 320195"/>
                      <a:gd name="connsiteX4" fmla="*/ 9622 w 170368"/>
                      <a:gd name="connsiteY4" fmla="*/ 162525 h 320195"/>
                      <a:gd name="connsiteX0" fmla="*/ 15616 w 157619"/>
                      <a:gd name="connsiteY0" fmla="*/ 160912 h 320149"/>
                      <a:gd name="connsiteX1" fmla="*/ 13235 w 157619"/>
                      <a:gd name="connsiteY1" fmla="*/ 228 h 320149"/>
                      <a:gd name="connsiteX2" fmla="*/ 128329 w 157619"/>
                      <a:gd name="connsiteY2" fmla="*/ 135511 h 320149"/>
                      <a:gd name="connsiteX3" fmla="*/ 149760 w 157619"/>
                      <a:gd name="connsiteY3" fmla="*/ 320007 h 320149"/>
                      <a:gd name="connsiteX4" fmla="*/ 15616 w 157619"/>
                      <a:gd name="connsiteY4" fmla="*/ 160912 h 320149"/>
                      <a:gd name="connsiteX0" fmla="*/ 19647 w 161650"/>
                      <a:gd name="connsiteY0" fmla="*/ 151430 h 310642"/>
                      <a:gd name="connsiteX1" fmla="*/ 12503 w 161650"/>
                      <a:gd name="connsiteY1" fmla="*/ 271 h 310642"/>
                      <a:gd name="connsiteX2" fmla="*/ 132360 w 161650"/>
                      <a:gd name="connsiteY2" fmla="*/ 126029 h 310642"/>
                      <a:gd name="connsiteX3" fmla="*/ 153791 w 161650"/>
                      <a:gd name="connsiteY3" fmla="*/ 310525 h 310642"/>
                      <a:gd name="connsiteX4" fmla="*/ 19647 w 161650"/>
                      <a:gd name="connsiteY4" fmla="*/ 151430 h 310642"/>
                      <a:gd name="connsiteX0" fmla="*/ 19214 w 159621"/>
                      <a:gd name="connsiteY0" fmla="*/ 151619 h 310894"/>
                      <a:gd name="connsiteX1" fmla="*/ 12070 w 159621"/>
                      <a:gd name="connsiteY1" fmla="*/ 460 h 310894"/>
                      <a:gd name="connsiteX2" fmla="*/ 125577 w 159621"/>
                      <a:gd name="connsiteY2" fmla="*/ 119868 h 310894"/>
                      <a:gd name="connsiteX3" fmla="*/ 153358 w 159621"/>
                      <a:gd name="connsiteY3" fmla="*/ 310714 h 310894"/>
                      <a:gd name="connsiteX4" fmla="*/ 19214 w 159621"/>
                      <a:gd name="connsiteY4" fmla="*/ 151619 h 310894"/>
                      <a:gd name="connsiteX0" fmla="*/ 22759 w 156372"/>
                      <a:gd name="connsiteY0" fmla="*/ 167966 h 311634"/>
                      <a:gd name="connsiteX1" fmla="*/ 9265 w 156372"/>
                      <a:gd name="connsiteY1" fmla="*/ 932 h 311634"/>
                      <a:gd name="connsiteX2" fmla="*/ 122772 w 156372"/>
                      <a:gd name="connsiteY2" fmla="*/ 120340 h 311634"/>
                      <a:gd name="connsiteX3" fmla="*/ 150553 w 156372"/>
                      <a:gd name="connsiteY3" fmla="*/ 311186 h 311634"/>
                      <a:gd name="connsiteX4" fmla="*/ 22759 w 156372"/>
                      <a:gd name="connsiteY4" fmla="*/ 167966 h 311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372" h="311634">
                        <a:moveTo>
                          <a:pt x="22759" y="167966"/>
                        </a:moveTo>
                        <a:cubicBezTo>
                          <a:pt x="-789" y="116257"/>
                          <a:pt x="-7404" y="8870"/>
                          <a:pt x="9265" y="932"/>
                        </a:cubicBezTo>
                        <a:cubicBezTo>
                          <a:pt x="25934" y="-7006"/>
                          <a:pt x="71972" y="35959"/>
                          <a:pt x="122772" y="120340"/>
                        </a:cubicBezTo>
                        <a:cubicBezTo>
                          <a:pt x="144997" y="172970"/>
                          <a:pt x="167222" y="303248"/>
                          <a:pt x="150553" y="311186"/>
                        </a:cubicBezTo>
                        <a:cubicBezTo>
                          <a:pt x="133884" y="319124"/>
                          <a:pt x="46307" y="219675"/>
                          <a:pt x="22759" y="167966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746" name="Oval 74"/>
              <p:cNvSpPr/>
              <p:nvPr/>
            </p:nvSpPr>
            <p:spPr>
              <a:xfrm rot="64296">
                <a:off x="4190925" y="1093517"/>
                <a:ext cx="171732" cy="408046"/>
              </a:xfrm>
              <a:custGeom>
                <a:avLst/>
                <a:gdLst>
                  <a:gd name="connsiteX0" fmla="*/ 0 w 135467"/>
                  <a:gd name="connsiteY0" fmla="*/ 69422 h 138843"/>
                  <a:gd name="connsiteX1" fmla="*/ 67734 w 135467"/>
                  <a:gd name="connsiteY1" fmla="*/ 0 h 138843"/>
                  <a:gd name="connsiteX2" fmla="*/ 135468 w 135467"/>
                  <a:gd name="connsiteY2" fmla="*/ 69422 h 138843"/>
                  <a:gd name="connsiteX3" fmla="*/ 67734 w 135467"/>
                  <a:gd name="connsiteY3" fmla="*/ 138844 h 138843"/>
                  <a:gd name="connsiteX4" fmla="*/ 0 w 135467"/>
                  <a:gd name="connsiteY4" fmla="*/ 69422 h 138843"/>
                  <a:gd name="connsiteX0" fmla="*/ 204 w 135672"/>
                  <a:gd name="connsiteY0" fmla="*/ 36111 h 105533"/>
                  <a:gd name="connsiteX1" fmla="*/ 53650 w 135672"/>
                  <a:gd name="connsiteY1" fmla="*/ 26 h 105533"/>
                  <a:gd name="connsiteX2" fmla="*/ 135672 w 135672"/>
                  <a:gd name="connsiteY2" fmla="*/ 36111 h 105533"/>
                  <a:gd name="connsiteX3" fmla="*/ 67938 w 135672"/>
                  <a:gd name="connsiteY3" fmla="*/ 105533 h 105533"/>
                  <a:gd name="connsiteX4" fmla="*/ 204 w 135672"/>
                  <a:gd name="connsiteY4" fmla="*/ 36111 h 105533"/>
                  <a:gd name="connsiteX0" fmla="*/ 150 w 127680"/>
                  <a:gd name="connsiteY0" fmla="*/ 44473 h 105985"/>
                  <a:gd name="connsiteX1" fmla="*/ 45658 w 127680"/>
                  <a:gd name="connsiteY1" fmla="*/ 450 h 105985"/>
                  <a:gd name="connsiteX2" fmla="*/ 127680 w 127680"/>
                  <a:gd name="connsiteY2" fmla="*/ 36535 h 105985"/>
                  <a:gd name="connsiteX3" fmla="*/ 59946 w 127680"/>
                  <a:gd name="connsiteY3" fmla="*/ 105957 h 105985"/>
                  <a:gd name="connsiteX4" fmla="*/ 150 w 127680"/>
                  <a:gd name="connsiteY4" fmla="*/ 44473 h 105985"/>
                  <a:gd name="connsiteX0" fmla="*/ 114 w 73669"/>
                  <a:gd name="connsiteY0" fmla="*/ 44259 h 106407"/>
                  <a:gd name="connsiteX1" fmla="*/ 45622 w 73669"/>
                  <a:gd name="connsiteY1" fmla="*/ 236 h 106407"/>
                  <a:gd name="connsiteX2" fmla="*/ 73669 w 73669"/>
                  <a:gd name="connsiteY2" fmla="*/ 63308 h 106407"/>
                  <a:gd name="connsiteX3" fmla="*/ 59910 w 73669"/>
                  <a:gd name="connsiteY3" fmla="*/ 105743 h 106407"/>
                  <a:gd name="connsiteX4" fmla="*/ 114 w 73669"/>
                  <a:gd name="connsiteY4" fmla="*/ 44259 h 106407"/>
                  <a:gd name="connsiteX0" fmla="*/ 95 w 82212"/>
                  <a:gd name="connsiteY0" fmla="*/ 38961 h 106903"/>
                  <a:gd name="connsiteX1" fmla="*/ 54165 w 82212"/>
                  <a:gd name="connsiteY1" fmla="*/ 444 h 106903"/>
                  <a:gd name="connsiteX2" fmla="*/ 82212 w 82212"/>
                  <a:gd name="connsiteY2" fmla="*/ 63516 h 106903"/>
                  <a:gd name="connsiteX3" fmla="*/ 68453 w 82212"/>
                  <a:gd name="connsiteY3" fmla="*/ 105951 h 106903"/>
                  <a:gd name="connsiteX4" fmla="*/ 95 w 82212"/>
                  <a:gd name="connsiteY4" fmla="*/ 38961 h 106903"/>
                  <a:gd name="connsiteX0" fmla="*/ 808 w 82925"/>
                  <a:gd name="connsiteY0" fmla="*/ 38961 h 106008"/>
                  <a:gd name="connsiteX1" fmla="*/ 54878 w 82925"/>
                  <a:gd name="connsiteY1" fmla="*/ 444 h 106008"/>
                  <a:gd name="connsiteX2" fmla="*/ 82925 w 82925"/>
                  <a:gd name="connsiteY2" fmla="*/ 63516 h 106008"/>
                  <a:gd name="connsiteX3" fmla="*/ 69166 w 82925"/>
                  <a:gd name="connsiteY3" fmla="*/ 105951 h 106008"/>
                  <a:gd name="connsiteX4" fmla="*/ 25629 w 82925"/>
                  <a:gd name="connsiteY4" fmla="*/ 71903 h 106008"/>
                  <a:gd name="connsiteX5" fmla="*/ 808 w 82925"/>
                  <a:gd name="connsiteY5" fmla="*/ 38961 h 106008"/>
                  <a:gd name="connsiteX0" fmla="*/ 1294 w 83411"/>
                  <a:gd name="connsiteY0" fmla="*/ 38908 h 106266"/>
                  <a:gd name="connsiteX1" fmla="*/ 55364 w 83411"/>
                  <a:gd name="connsiteY1" fmla="*/ 391 h 106266"/>
                  <a:gd name="connsiteX2" fmla="*/ 83411 w 83411"/>
                  <a:gd name="connsiteY2" fmla="*/ 63463 h 106266"/>
                  <a:gd name="connsiteX3" fmla="*/ 69652 w 83411"/>
                  <a:gd name="connsiteY3" fmla="*/ 105898 h 106266"/>
                  <a:gd name="connsiteX4" fmla="*/ 21231 w 83411"/>
                  <a:gd name="connsiteY4" fmla="*/ 81574 h 106266"/>
                  <a:gd name="connsiteX5" fmla="*/ 1294 w 83411"/>
                  <a:gd name="connsiteY5" fmla="*/ 38908 h 106266"/>
                  <a:gd name="connsiteX0" fmla="*/ 2243 w 75755"/>
                  <a:gd name="connsiteY0" fmla="*/ 21721 h 107904"/>
                  <a:gd name="connsiteX1" fmla="*/ 47708 w 75755"/>
                  <a:gd name="connsiteY1" fmla="*/ 2029 h 107904"/>
                  <a:gd name="connsiteX2" fmla="*/ 75755 w 75755"/>
                  <a:gd name="connsiteY2" fmla="*/ 65101 h 107904"/>
                  <a:gd name="connsiteX3" fmla="*/ 61996 w 75755"/>
                  <a:gd name="connsiteY3" fmla="*/ 107536 h 107904"/>
                  <a:gd name="connsiteX4" fmla="*/ 13575 w 75755"/>
                  <a:gd name="connsiteY4" fmla="*/ 83212 h 107904"/>
                  <a:gd name="connsiteX5" fmla="*/ 2243 w 75755"/>
                  <a:gd name="connsiteY5" fmla="*/ 21721 h 107904"/>
                  <a:gd name="connsiteX0" fmla="*/ 1508 w 75020"/>
                  <a:gd name="connsiteY0" fmla="*/ 21716 h 107878"/>
                  <a:gd name="connsiteX1" fmla="*/ 46973 w 75020"/>
                  <a:gd name="connsiteY1" fmla="*/ 2024 h 107878"/>
                  <a:gd name="connsiteX2" fmla="*/ 75020 w 75020"/>
                  <a:gd name="connsiteY2" fmla="*/ 65096 h 107878"/>
                  <a:gd name="connsiteX3" fmla="*/ 61261 w 75020"/>
                  <a:gd name="connsiteY3" fmla="*/ 107531 h 107878"/>
                  <a:gd name="connsiteX4" fmla="*/ 16368 w 75020"/>
                  <a:gd name="connsiteY4" fmla="*/ 82811 h 107878"/>
                  <a:gd name="connsiteX5" fmla="*/ 1508 w 75020"/>
                  <a:gd name="connsiteY5" fmla="*/ 21716 h 107878"/>
                  <a:gd name="connsiteX0" fmla="*/ 1613 w 75125"/>
                  <a:gd name="connsiteY0" fmla="*/ 16486 h 102648"/>
                  <a:gd name="connsiteX1" fmla="*/ 48719 w 75125"/>
                  <a:gd name="connsiteY1" fmla="*/ 2645 h 102648"/>
                  <a:gd name="connsiteX2" fmla="*/ 75125 w 75125"/>
                  <a:gd name="connsiteY2" fmla="*/ 59866 h 102648"/>
                  <a:gd name="connsiteX3" fmla="*/ 61366 w 75125"/>
                  <a:gd name="connsiteY3" fmla="*/ 102301 h 102648"/>
                  <a:gd name="connsiteX4" fmla="*/ 16473 w 75125"/>
                  <a:gd name="connsiteY4" fmla="*/ 77581 h 102648"/>
                  <a:gd name="connsiteX5" fmla="*/ 1613 w 75125"/>
                  <a:gd name="connsiteY5" fmla="*/ 16486 h 102648"/>
                  <a:gd name="connsiteX0" fmla="*/ 1926 w 73021"/>
                  <a:gd name="connsiteY0" fmla="*/ 14153 h 103481"/>
                  <a:gd name="connsiteX1" fmla="*/ 46615 w 73021"/>
                  <a:gd name="connsiteY1" fmla="*/ 3478 h 103481"/>
                  <a:gd name="connsiteX2" fmla="*/ 73021 w 73021"/>
                  <a:gd name="connsiteY2" fmla="*/ 60699 h 103481"/>
                  <a:gd name="connsiteX3" fmla="*/ 59262 w 73021"/>
                  <a:gd name="connsiteY3" fmla="*/ 103134 h 103481"/>
                  <a:gd name="connsiteX4" fmla="*/ 14369 w 73021"/>
                  <a:gd name="connsiteY4" fmla="*/ 78414 h 103481"/>
                  <a:gd name="connsiteX5" fmla="*/ 1926 w 73021"/>
                  <a:gd name="connsiteY5" fmla="*/ 14153 h 103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021" h="103481">
                    <a:moveTo>
                      <a:pt x="1926" y="14153"/>
                    </a:moveTo>
                    <a:cubicBezTo>
                      <a:pt x="7300" y="1664"/>
                      <a:pt x="34766" y="-4280"/>
                      <a:pt x="46615" y="3478"/>
                    </a:cubicBezTo>
                    <a:cubicBezTo>
                      <a:pt x="58464" y="11236"/>
                      <a:pt x="73021" y="22358"/>
                      <a:pt x="73021" y="60699"/>
                    </a:cubicBezTo>
                    <a:cubicBezTo>
                      <a:pt x="73021" y="99040"/>
                      <a:pt x="69037" y="100182"/>
                      <a:pt x="59262" y="103134"/>
                    </a:cubicBezTo>
                    <a:cubicBezTo>
                      <a:pt x="49487" y="106086"/>
                      <a:pt x="25762" y="89579"/>
                      <a:pt x="14369" y="78414"/>
                    </a:cubicBezTo>
                    <a:cubicBezTo>
                      <a:pt x="2976" y="67249"/>
                      <a:pt x="-3448" y="26642"/>
                      <a:pt x="1926" y="14153"/>
                    </a:cubicBez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32" name="Oval 731"/>
            <p:cNvSpPr/>
            <p:nvPr/>
          </p:nvSpPr>
          <p:spPr>
            <a:xfrm rot="4255857">
              <a:off x="16729869" y="6722153"/>
              <a:ext cx="64303" cy="390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3" name="Oval 732"/>
            <p:cNvSpPr/>
            <p:nvPr/>
          </p:nvSpPr>
          <p:spPr>
            <a:xfrm rot="7959237">
              <a:off x="17325548" y="6766285"/>
              <a:ext cx="64303" cy="390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4" name="Oval 93"/>
            <p:cNvSpPr/>
            <p:nvPr/>
          </p:nvSpPr>
          <p:spPr>
            <a:xfrm rot="20745565">
              <a:off x="17095246" y="6479156"/>
              <a:ext cx="350711" cy="274278"/>
            </a:xfrm>
            <a:custGeom>
              <a:avLst/>
              <a:gdLst>
                <a:gd name="connsiteX0" fmla="*/ 0 w 171450"/>
                <a:gd name="connsiteY0" fmla="*/ 44336 h 88672"/>
                <a:gd name="connsiteX1" fmla="*/ 85725 w 171450"/>
                <a:gd name="connsiteY1" fmla="*/ 0 h 88672"/>
                <a:gd name="connsiteX2" fmla="*/ 171450 w 171450"/>
                <a:gd name="connsiteY2" fmla="*/ 44336 h 88672"/>
                <a:gd name="connsiteX3" fmla="*/ 85725 w 171450"/>
                <a:gd name="connsiteY3" fmla="*/ 88672 h 88672"/>
                <a:gd name="connsiteX4" fmla="*/ 0 w 171450"/>
                <a:gd name="connsiteY4" fmla="*/ 44336 h 88672"/>
                <a:gd name="connsiteX0" fmla="*/ 0 w 357188"/>
                <a:gd name="connsiteY0" fmla="*/ 221572 h 277881"/>
                <a:gd name="connsiteX1" fmla="*/ 85725 w 357188"/>
                <a:gd name="connsiteY1" fmla="*/ 177236 h 277881"/>
                <a:gd name="connsiteX2" fmla="*/ 357188 w 357188"/>
                <a:gd name="connsiteY2" fmla="*/ 2497 h 277881"/>
                <a:gd name="connsiteX3" fmla="*/ 85725 w 357188"/>
                <a:gd name="connsiteY3" fmla="*/ 265908 h 277881"/>
                <a:gd name="connsiteX4" fmla="*/ 0 w 357188"/>
                <a:gd name="connsiteY4" fmla="*/ 221572 h 277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188" h="277881">
                  <a:moveTo>
                    <a:pt x="0" y="221572"/>
                  </a:moveTo>
                  <a:cubicBezTo>
                    <a:pt x="0" y="197086"/>
                    <a:pt x="26194" y="213748"/>
                    <a:pt x="85725" y="177236"/>
                  </a:cubicBezTo>
                  <a:cubicBezTo>
                    <a:pt x="145256" y="140724"/>
                    <a:pt x="357188" y="-21989"/>
                    <a:pt x="357188" y="2497"/>
                  </a:cubicBezTo>
                  <a:cubicBezTo>
                    <a:pt x="357188" y="26983"/>
                    <a:pt x="145256" y="229396"/>
                    <a:pt x="85725" y="265908"/>
                  </a:cubicBezTo>
                  <a:cubicBezTo>
                    <a:pt x="26194" y="302420"/>
                    <a:pt x="0" y="246058"/>
                    <a:pt x="0" y="22157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5" name="Oval 93"/>
            <p:cNvSpPr/>
            <p:nvPr/>
          </p:nvSpPr>
          <p:spPr>
            <a:xfrm rot="2323487" flipH="1">
              <a:off x="16706008" y="6444435"/>
              <a:ext cx="300071" cy="233446"/>
            </a:xfrm>
            <a:custGeom>
              <a:avLst/>
              <a:gdLst>
                <a:gd name="connsiteX0" fmla="*/ 0 w 171450"/>
                <a:gd name="connsiteY0" fmla="*/ 44336 h 88672"/>
                <a:gd name="connsiteX1" fmla="*/ 85725 w 171450"/>
                <a:gd name="connsiteY1" fmla="*/ 0 h 88672"/>
                <a:gd name="connsiteX2" fmla="*/ 171450 w 171450"/>
                <a:gd name="connsiteY2" fmla="*/ 44336 h 88672"/>
                <a:gd name="connsiteX3" fmla="*/ 85725 w 171450"/>
                <a:gd name="connsiteY3" fmla="*/ 88672 h 88672"/>
                <a:gd name="connsiteX4" fmla="*/ 0 w 171450"/>
                <a:gd name="connsiteY4" fmla="*/ 44336 h 88672"/>
                <a:gd name="connsiteX0" fmla="*/ 0 w 357188"/>
                <a:gd name="connsiteY0" fmla="*/ 221572 h 277881"/>
                <a:gd name="connsiteX1" fmla="*/ 85725 w 357188"/>
                <a:gd name="connsiteY1" fmla="*/ 177236 h 277881"/>
                <a:gd name="connsiteX2" fmla="*/ 357188 w 357188"/>
                <a:gd name="connsiteY2" fmla="*/ 2497 h 277881"/>
                <a:gd name="connsiteX3" fmla="*/ 85725 w 357188"/>
                <a:gd name="connsiteY3" fmla="*/ 265908 h 277881"/>
                <a:gd name="connsiteX4" fmla="*/ 0 w 357188"/>
                <a:gd name="connsiteY4" fmla="*/ 221572 h 277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188" h="277881">
                  <a:moveTo>
                    <a:pt x="0" y="221572"/>
                  </a:moveTo>
                  <a:cubicBezTo>
                    <a:pt x="0" y="197086"/>
                    <a:pt x="26194" y="213748"/>
                    <a:pt x="85725" y="177236"/>
                  </a:cubicBezTo>
                  <a:cubicBezTo>
                    <a:pt x="145256" y="140724"/>
                    <a:pt x="357188" y="-21989"/>
                    <a:pt x="357188" y="2497"/>
                  </a:cubicBezTo>
                  <a:cubicBezTo>
                    <a:pt x="357188" y="26983"/>
                    <a:pt x="145256" y="229396"/>
                    <a:pt x="85725" y="265908"/>
                  </a:cubicBezTo>
                  <a:cubicBezTo>
                    <a:pt x="26194" y="302420"/>
                    <a:pt x="0" y="246058"/>
                    <a:pt x="0" y="22157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6" name="Oval 45"/>
            <p:cNvSpPr/>
            <p:nvPr/>
          </p:nvSpPr>
          <p:spPr>
            <a:xfrm rot="3224397" flipH="1">
              <a:off x="17131619" y="6006457"/>
              <a:ext cx="120384" cy="273373"/>
            </a:xfrm>
            <a:custGeom>
              <a:avLst/>
              <a:gdLst>
                <a:gd name="connsiteX0" fmla="*/ 0 w 660400"/>
                <a:gd name="connsiteY0" fmla="*/ 318344 h 636687"/>
                <a:gd name="connsiteX1" fmla="*/ 330200 w 660400"/>
                <a:gd name="connsiteY1" fmla="*/ 0 h 636687"/>
                <a:gd name="connsiteX2" fmla="*/ 660400 w 660400"/>
                <a:gd name="connsiteY2" fmla="*/ 318344 h 636687"/>
                <a:gd name="connsiteX3" fmla="*/ 330200 w 660400"/>
                <a:gd name="connsiteY3" fmla="*/ 636688 h 636687"/>
                <a:gd name="connsiteX4" fmla="*/ 0 w 660400"/>
                <a:gd name="connsiteY4" fmla="*/ 318344 h 636687"/>
                <a:gd name="connsiteX0" fmla="*/ 0 w 549275"/>
                <a:gd name="connsiteY0" fmla="*/ 170543 h 650384"/>
                <a:gd name="connsiteX1" fmla="*/ 219075 w 549275"/>
                <a:gd name="connsiteY1" fmla="*/ 10949 h 650384"/>
                <a:gd name="connsiteX2" fmla="*/ 549275 w 549275"/>
                <a:gd name="connsiteY2" fmla="*/ 329293 h 650384"/>
                <a:gd name="connsiteX3" fmla="*/ 219075 w 549275"/>
                <a:gd name="connsiteY3" fmla="*/ 647637 h 650384"/>
                <a:gd name="connsiteX4" fmla="*/ 0 w 549275"/>
                <a:gd name="connsiteY4" fmla="*/ 170543 h 650384"/>
                <a:gd name="connsiteX0" fmla="*/ 0 w 536575"/>
                <a:gd name="connsiteY0" fmla="*/ 161308 h 638438"/>
                <a:gd name="connsiteX1" fmla="*/ 219075 w 536575"/>
                <a:gd name="connsiteY1" fmla="*/ 1714 h 638438"/>
                <a:gd name="connsiteX2" fmla="*/ 536575 w 536575"/>
                <a:gd name="connsiteY2" fmla="*/ 183533 h 638438"/>
                <a:gd name="connsiteX3" fmla="*/ 219075 w 536575"/>
                <a:gd name="connsiteY3" fmla="*/ 638402 h 638438"/>
                <a:gd name="connsiteX4" fmla="*/ 0 w 536575"/>
                <a:gd name="connsiteY4" fmla="*/ 161308 h 638438"/>
                <a:gd name="connsiteX0" fmla="*/ 0 w 536575"/>
                <a:gd name="connsiteY0" fmla="*/ 161308 h 638438"/>
                <a:gd name="connsiteX1" fmla="*/ 219075 w 536575"/>
                <a:gd name="connsiteY1" fmla="*/ 1714 h 638438"/>
                <a:gd name="connsiteX2" fmla="*/ 536575 w 536575"/>
                <a:gd name="connsiteY2" fmla="*/ 183533 h 638438"/>
                <a:gd name="connsiteX3" fmla="*/ 219075 w 536575"/>
                <a:gd name="connsiteY3" fmla="*/ 638402 h 638438"/>
                <a:gd name="connsiteX4" fmla="*/ 0 w 536575"/>
                <a:gd name="connsiteY4" fmla="*/ 161308 h 638438"/>
                <a:gd name="connsiteX0" fmla="*/ 1246 w 537821"/>
                <a:gd name="connsiteY0" fmla="*/ 169269 h 646399"/>
                <a:gd name="connsiteX1" fmla="*/ 150471 w 537821"/>
                <a:gd name="connsiteY1" fmla="*/ 150 h 646399"/>
                <a:gd name="connsiteX2" fmla="*/ 537821 w 537821"/>
                <a:gd name="connsiteY2" fmla="*/ 191494 h 646399"/>
                <a:gd name="connsiteX3" fmla="*/ 220321 w 537821"/>
                <a:gd name="connsiteY3" fmla="*/ 646363 h 646399"/>
                <a:gd name="connsiteX4" fmla="*/ 1246 w 537821"/>
                <a:gd name="connsiteY4" fmla="*/ 169269 h 646399"/>
                <a:gd name="connsiteX0" fmla="*/ 1246 w 554211"/>
                <a:gd name="connsiteY0" fmla="*/ 169269 h 652057"/>
                <a:gd name="connsiteX1" fmla="*/ 150471 w 554211"/>
                <a:gd name="connsiteY1" fmla="*/ 150 h 652057"/>
                <a:gd name="connsiteX2" fmla="*/ 537821 w 554211"/>
                <a:gd name="connsiteY2" fmla="*/ 191494 h 652057"/>
                <a:gd name="connsiteX3" fmla="*/ 456407 w 554211"/>
                <a:gd name="connsiteY3" fmla="*/ 417235 h 652057"/>
                <a:gd name="connsiteX4" fmla="*/ 220321 w 554211"/>
                <a:gd name="connsiteY4" fmla="*/ 646363 h 652057"/>
                <a:gd name="connsiteX5" fmla="*/ 1246 w 554211"/>
                <a:gd name="connsiteY5" fmla="*/ 169269 h 652057"/>
                <a:gd name="connsiteX0" fmla="*/ 1246 w 552039"/>
                <a:gd name="connsiteY0" fmla="*/ 169269 h 654398"/>
                <a:gd name="connsiteX1" fmla="*/ 150471 w 552039"/>
                <a:gd name="connsiteY1" fmla="*/ 150 h 654398"/>
                <a:gd name="connsiteX2" fmla="*/ 537821 w 552039"/>
                <a:gd name="connsiteY2" fmla="*/ 191494 h 654398"/>
                <a:gd name="connsiteX3" fmla="*/ 437357 w 552039"/>
                <a:gd name="connsiteY3" fmla="*/ 448985 h 654398"/>
                <a:gd name="connsiteX4" fmla="*/ 220321 w 552039"/>
                <a:gd name="connsiteY4" fmla="*/ 646363 h 654398"/>
                <a:gd name="connsiteX5" fmla="*/ 1246 w 552039"/>
                <a:gd name="connsiteY5" fmla="*/ 169269 h 654398"/>
                <a:gd name="connsiteX0" fmla="*/ 1246 w 546800"/>
                <a:gd name="connsiteY0" fmla="*/ 169269 h 654398"/>
                <a:gd name="connsiteX1" fmla="*/ 150471 w 546800"/>
                <a:gd name="connsiteY1" fmla="*/ 150 h 654398"/>
                <a:gd name="connsiteX2" fmla="*/ 537821 w 546800"/>
                <a:gd name="connsiteY2" fmla="*/ 191494 h 654398"/>
                <a:gd name="connsiteX3" fmla="*/ 437357 w 546800"/>
                <a:gd name="connsiteY3" fmla="*/ 448985 h 654398"/>
                <a:gd name="connsiteX4" fmla="*/ 220321 w 546800"/>
                <a:gd name="connsiteY4" fmla="*/ 646363 h 654398"/>
                <a:gd name="connsiteX5" fmla="*/ 1246 w 546800"/>
                <a:gd name="connsiteY5" fmla="*/ 169269 h 654398"/>
                <a:gd name="connsiteX0" fmla="*/ 1246 w 537821"/>
                <a:gd name="connsiteY0" fmla="*/ 169269 h 654398"/>
                <a:gd name="connsiteX1" fmla="*/ 150471 w 537821"/>
                <a:gd name="connsiteY1" fmla="*/ 150 h 654398"/>
                <a:gd name="connsiteX2" fmla="*/ 537821 w 537821"/>
                <a:gd name="connsiteY2" fmla="*/ 191494 h 654398"/>
                <a:gd name="connsiteX3" fmla="*/ 437357 w 537821"/>
                <a:gd name="connsiteY3" fmla="*/ 448985 h 654398"/>
                <a:gd name="connsiteX4" fmla="*/ 220321 w 537821"/>
                <a:gd name="connsiteY4" fmla="*/ 646363 h 654398"/>
                <a:gd name="connsiteX5" fmla="*/ 1246 w 537821"/>
                <a:gd name="connsiteY5" fmla="*/ 169269 h 654398"/>
                <a:gd name="connsiteX0" fmla="*/ 1246 w 537821"/>
                <a:gd name="connsiteY0" fmla="*/ 169269 h 657188"/>
                <a:gd name="connsiteX1" fmla="*/ 150471 w 537821"/>
                <a:gd name="connsiteY1" fmla="*/ 150 h 657188"/>
                <a:gd name="connsiteX2" fmla="*/ 537821 w 537821"/>
                <a:gd name="connsiteY2" fmla="*/ 191494 h 657188"/>
                <a:gd name="connsiteX3" fmla="*/ 437357 w 537821"/>
                <a:gd name="connsiteY3" fmla="*/ 448985 h 657188"/>
                <a:gd name="connsiteX4" fmla="*/ 220321 w 537821"/>
                <a:gd name="connsiteY4" fmla="*/ 646363 h 657188"/>
                <a:gd name="connsiteX5" fmla="*/ 1246 w 537821"/>
                <a:gd name="connsiteY5" fmla="*/ 169269 h 657188"/>
                <a:gd name="connsiteX0" fmla="*/ 1246 w 537821"/>
                <a:gd name="connsiteY0" fmla="*/ 169269 h 657188"/>
                <a:gd name="connsiteX1" fmla="*/ 150471 w 537821"/>
                <a:gd name="connsiteY1" fmla="*/ 150 h 657188"/>
                <a:gd name="connsiteX2" fmla="*/ 537821 w 537821"/>
                <a:gd name="connsiteY2" fmla="*/ 191494 h 657188"/>
                <a:gd name="connsiteX3" fmla="*/ 437357 w 537821"/>
                <a:gd name="connsiteY3" fmla="*/ 448985 h 657188"/>
                <a:gd name="connsiteX4" fmla="*/ 220321 w 537821"/>
                <a:gd name="connsiteY4" fmla="*/ 646363 h 657188"/>
                <a:gd name="connsiteX5" fmla="*/ 1246 w 537821"/>
                <a:gd name="connsiteY5" fmla="*/ 169269 h 657188"/>
                <a:gd name="connsiteX0" fmla="*/ 2163 w 538738"/>
                <a:gd name="connsiteY0" fmla="*/ 198825 h 686744"/>
                <a:gd name="connsiteX1" fmla="*/ 151388 w 538738"/>
                <a:gd name="connsiteY1" fmla="*/ 29706 h 686744"/>
                <a:gd name="connsiteX2" fmla="*/ 538738 w 538738"/>
                <a:gd name="connsiteY2" fmla="*/ 221050 h 686744"/>
                <a:gd name="connsiteX3" fmla="*/ 438274 w 538738"/>
                <a:gd name="connsiteY3" fmla="*/ 478541 h 686744"/>
                <a:gd name="connsiteX4" fmla="*/ 221238 w 538738"/>
                <a:gd name="connsiteY4" fmla="*/ 675919 h 686744"/>
                <a:gd name="connsiteX5" fmla="*/ 2163 w 538738"/>
                <a:gd name="connsiteY5" fmla="*/ 198825 h 686744"/>
                <a:gd name="connsiteX0" fmla="*/ 23 w 536598"/>
                <a:gd name="connsiteY0" fmla="*/ 159732 h 647651"/>
                <a:gd name="connsiteX1" fmla="*/ 209573 w 536598"/>
                <a:gd name="connsiteY1" fmla="*/ 35063 h 647651"/>
                <a:gd name="connsiteX2" fmla="*/ 536598 w 536598"/>
                <a:gd name="connsiteY2" fmla="*/ 181957 h 647651"/>
                <a:gd name="connsiteX3" fmla="*/ 436134 w 536598"/>
                <a:gd name="connsiteY3" fmla="*/ 439448 h 647651"/>
                <a:gd name="connsiteX4" fmla="*/ 219098 w 536598"/>
                <a:gd name="connsiteY4" fmla="*/ 636826 h 647651"/>
                <a:gd name="connsiteX5" fmla="*/ 23 w 536598"/>
                <a:gd name="connsiteY5" fmla="*/ 159732 h 647651"/>
                <a:gd name="connsiteX0" fmla="*/ 23 w 536598"/>
                <a:gd name="connsiteY0" fmla="*/ 159732 h 647651"/>
                <a:gd name="connsiteX1" fmla="*/ 209573 w 536598"/>
                <a:gd name="connsiteY1" fmla="*/ 35063 h 647651"/>
                <a:gd name="connsiteX2" fmla="*/ 536598 w 536598"/>
                <a:gd name="connsiteY2" fmla="*/ 181957 h 647651"/>
                <a:gd name="connsiteX3" fmla="*/ 436134 w 536598"/>
                <a:gd name="connsiteY3" fmla="*/ 439448 h 647651"/>
                <a:gd name="connsiteX4" fmla="*/ 219098 w 536598"/>
                <a:gd name="connsiteY4" fmla="*/ 636826 h 647651"/>
                <a:gd name="connsiteX5" fmla="*/ 23 w 536598"/>
                <a:gd name="connsiteY5" fmla="*/ 159732 h 647651"/>
                <a:gd name="connsiteX0" fmla="*/ 19 w 511194"/>
                <a:gd name="connsiteY0" fmla="*/ 63845 h 642494"/>
                <a:gd name="connsiteX1" fmla="*/ 184169 w 511194"/>
                <a:gd name="connsiteY1" fmla="*/ 24901 h 642494"/>
                <a:gd name="connsiteX2" fmla="*/ 511194 w 511194"/>
                <a:gd name="connsiteY2" fmla="*/ 171795 h 642494"/>
                <a:gd name="connsiteX3" fmla="*/ 410730 w 511194"/>
                <a:gd name="connsiteY3" fmla="*/ 429286 h 642494"/>
                <a:gd name="connsiteX4" fmla="*/ 193694 w 511194"/>
                <a:gd name="connsiteY4" fmla="*/ 626664 h 642494"/>
                <a:gd name="connsiteX5" fmla="*/ 19 w 511194"/>
                <a:gd name="connsiteY5" fmla="*/ 63845 h 642494"/>
                <a:gd name="connsiteX0" fmla="*/ 50 w 511225"/>
                <a:gd name="connsiteY0" fmla="*/ 64249 h 648727"/>
                <a:gd name="connsiteX1" fmla="*/ 184200 w 511225"/>
                <a:gd name="connsiteY1" fmla="*/ 25305 h 648727"/>
                <a:gd name="connsiteX2" fmla="*/ 511225 w 511225"/>
                <a:gd name="connsiteY2" fmla="*/ 172199 h 648727"/>
                <a:gd name="connsiteX3" fmla="*/ 410761 w 511225"/>
                <a:gd name="connsiteY3" fmla="*/ 429690 h 648727"/>
                <a:gd name="connsiteX4" fmla="*/ 168325 w 511225"/>
                <a:gd name="connsiteY4" fmla="*/ 633418 h 648727"/>
                <a:gd name="connsiteX5" fmla="*/ 50 w 511225"/>
                <a:gd name="connsiteY5" fmla="*/ 64249 h 648727"/>
                <a:gd name="connsiteX0" fmla="*/ 68 w 479493"/>
                <a:gd name="connsiteY0" fmla="*/ 61668 h 652873"/>
                <a:gd name="connsiteX1" fmla="*/ 152468 w 479493"/>
                <a:gd name="connsiteY1" fmla="*/ 29074 h 652873"/>
                <a:gd name="connsiteX2" fmla="*/ 479493 w 479493"/>
                <a:gd name="connsiteY2" fmla="*/ 175968 h 652873"/>
                <a:gd name="connsiteX3" fmla="*/ 379029 w 479493"/>
                <a:gd name="connsiteY3" fmla="*/ 433459 h 652873"/>
                <a:gd name="connsiteX4" fmla="*/ 136593 w 479493"/>
                <a:gd name="connsiteY4" fmla="*/ 637187 h 652873"/>
                <a:gd name="connsiteX5" fmla="*/ 68 w 479493"/>
                <a:gd name="connsiteY5" fmla="*/ 61668 h 652873"/>
                <a:gd name="connsiteX0" fmla="*/ 68 w 479493"/>
                <a:gd name="connsiteY0" fmla="*/ 61668 h 652873"/>
                <a:gd name="connsiteX1" fmla="*/ 152468 w 479493"/>
                <a:gd name="connsiteY1" fmla="*/ 29074 h 652873"/>
                <a:gd name="connsiteX2" fmla="*/ 479493 w 479493"/>
                <a:gd name="connsiteY2" fmla="*/ 175968 h 652873"/>
                <a:gd name="connsiteX3" fmla="*/ 379029 w 479493"/>
                <a:gd name="connsiteY3" fmla="*/ 433459 h 652873"/>
                <a:gd name="connsiteX4" fmla="*/ 136593 w 479493"/>
                <a:gd name="connsiteY4" fmla="*/ 637187 h 652873"/>
                <a:gd name="connsiteX5" fmla="*/ 68 w 479493"/>
                <a:gd name="connsiteY5" fmla="*/ 61668 h 652873"/>
                <a:gd name="connsiteX0" fmla="*/ 68 w 479493"/>
                <a:gd name="connsiteY0" fmla="*/ 61668 h 647800"/>
                <a:gd name="connsiteX1" fmla="*/ 152468 w 479493"/>
                <a:gd name="connsiteY1" fmla="*/ 29074 h 647800"/>
                <a:gd name="connsiteX2" fmla="*/ 479493 w 479493"/>
                <a:gd name="connsiteY2" fmla="*/ 175968 h 647800"/>
                <a:gd name="connsiteX3" fmla="*/ 379029 w 479493"/>
                <a:gd name="connsiteY3" fmla="*/ 433459 h 647800"/>
                <a:gd name="connsiteX4" fmla="*/ 136593 w 479493"/>
                <a:gd name="connsiteY4" fmla="*/ 637187 h 647800"/>
                <a:gd name="connsiteX5" fmla="*/ 68 w 479493"/>
                <a:gd name="connsiteY5" fmla="*/ 61668 h 647800"/>
                <a:gd name="connsiteX0" fmla="*/ 64 w 479489"/>
                <a:gd name="connsiteY0" fmla="*/ 61668 h 654611"/>
                <a:gd name="connsiteX1" fmla="*/ 152464 w 479489"/>
                <a:gd name="connsiteY1" fmla="*/ 29074 h 654611"/>
                <a:gd name="connsiteX2" fmla="*/ 479489 w 479489"/>
                <a:gd name="connsiteY2" fmla="*/ 175968 h 654611"/>
                <a:gd name="connsiteX3" fmla="*/ 350450 w 479489"/>
                <a:gd name="connsiteY3" fmla="*/ 496959 h 654611"/>
                <a:gd name="connsiteX4" fmla="*/ 136589 w 479489"/>
                <a:gd name="connsiteY4" fmla="*/ 637187 h 654611"/>
                <a:gd name="connsiteX5" fmla="*/ 64 w 479489"/>
                <a:gd name="connsiteY5" fmla="*/ 61668 h 654611"/>
                <a:gd name="connsiteX0" fmla="*/ 207 w 479632"/>
                <a:gd name="connsiteY0" fmla="*/ 73393 h 666336"/>
                <a:gd name="connsiteX1" fmla="*/ 116094 w 479632"/>
                <a:gd name="connsiteY1" fmla="*/ 20161 h 666336"/>
                <a:gd name="connsiteX2" fmla="*/ 479632 w 479632"/>
                <a:gd name="connsiteY2" fmla="*/ 187693 h 666336"/>
                <a:gd name="connsiteX3" fmla="*/ 350593 w 479632"/>
                <a:gd name="connsiteY3" fmla="*/ 508684 h 666336"/>
                <a:gd name="connsiteX4" fmla="*/ 136732 w 479632"/>
                <a:gd name="connsiteY4" fmla="*/ 648912 h 666336"/>
                <a:gd name="connsiteX5" fmla="*/ 207 w 479632"/>
                <a:gd name="connsiteY5" fmla="*/ 73393 h 666336"/>
                <a:gd name="connsiteX0" fmla="*/ 98 w 479523"/>
                <a:gd name="connsiteY0" fmla="*/ 71479 h 664422"/>
                <a:gd name="connsiteX1" fmla="*/ 115985 w 479523"/>
                <a:gd name="connsiteY1" fmla="*/ 18247 h 664422"/>
                <a:gd name="connsiteX2" fmla="*/ 479523 w 479523"/>
                <a:gd name="connsiteY2" fmla="*/ 185779 h 664422"/>
                <a:gd name="connsiteX3" fmla="*/ 350484 w 479523"/>
                <a:gd name="connsiteY3" fmla="*/ 506770 h 664422"/>
                <a:gd name="connsiteX4" fmla="*/ 136623 w 479523"/>
                <a:gd name="connsiteY4" fmla="*/ 646998 h 664422"/>
                <a:gd name="connsiteX5" fmla="*/ 98 w 479523"/>
                <a:gd name="connsiteY5" fmla="*/ 71479 h 664422"/>
                <a:gd name="connsiteX0" fmla="*/ 610 w 480035"/>
                <a:gd name="connsiteY0" fmla="*/ 53336 h 646279"/>
                <a:gd name="connsiteX1" fmla="*/ 189522 w 480035"/>
                <a:gd name="connsiteY1" fmla="*/ 35029 h 646279"/>
                <a:gd name="connsiteX2" fmla="*/ 480035 w 480035"/>
                <a:gd name="connsiteY2" fmla="*/ 167636 h 646279"/>
                <a:gd name="connsiteX3" fmla="*/ 350996 w 480035"/>
                <a:gd name="connsiteY3" fmla="*/ 488627 h 646279"/>
                <a:gd name="connsiteX4" fmla="*/ 137135 w 480035"/>
                <a:gd name="connsiteY4" fmla="*/ 628855 h 646279"/>
                <a:gd name="connsiteX5" fmla="*/ 610 w 480035"/>
                <a:gd name="connsiteY5" fmla="*/ 53336 h 646279"/>
                <a:gd name="connsiteX0" fmla="*/ 2098 w 481523"/>
                <a:gd name="connsiteY0" fmla="*/ 42384 h 635327"/>
                <a:gd name="connsiteX1" fmla="*/ 243397 w 481523"/>
                <a:gd name="connsiteY1" fmla="*/ 52652 h 635327"/>
                <a:gd name="connsiteX2" fmla="*/ 481523 w 481523"/>
                <a:gd name="connsiteY2" fmla="*/ 156684 h 635327"/>
                <a:gd name="connsiteX3" fmla="*/ 352484 w 481523"/>
                <a:gd name="connsiteY3" fmla="*/ 477675 h 635327"/>
                <a:gd name="connsiteX4" fmla="*/ 138623 w 481523"/>
                <a:gd name="connsiteY4" fmla="*/ 617903 h 635327"/>
                <a:gd name="connsiteX5" fmla="*/ 2098 w 481523"/>
                <a:gd name="connsiteY5" fmla="*/ 42384 h 635327"/>
                <a:gd name="connsiteX0" fmla="*/ 2098 w 481523"/>
                <a:gd name="connsiteY0" fmla="*/ 51258 h 644201"/>
                <a:gd name="connsiteX1" fmla="*/ 243397 w 481523"/>
                <a:gd name="connsiteY1" fmla="*/ 61526 h 644201"/>
                <a:gd name="connsiteX2" fmla="*/ 481523 w 481523"/>
                <a:gd name="connsiteY2" fmla="*/ 165558 h 644201"/>
                <a:gd name="connsiteX3" fmla="*/ 352484 w 481523"/>
                <a:gd name="connsiteY3" fmla="*/ 486549 h 644201"/>
                <a:gd name="connsiteX4" fmla="*/ 138623 w 481523"/>
                <a:gd name="connsiteY4" fmla="*/ 626777 h 644201"/>
                <a:gd name="connsiteX5" fmla="*/ 2098 w 481523"/>
                <a:gd name="connsiteY5" fmla="*/ 51258 h 644201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28 w 481553"/>
                <a:gd name="connsiteY0" fmla="*/ 51258 h 640240"/>
                <a:gd name="connsiteX1" fmla="*/ 243427 w 481553"/>
                <a:gd name="connsiteY1" fmla="*/ 61526 h 640240"/>
                <a:gd name="connsiteX2" fmla="*/ 481553 w 481553"/>
                <a:gd name="connsiteY2" fmla="*/ 165558 h 640240"/>
                <a:gd name="connsiteX3" fmla="*/ 362039 w 481553"/>
                <a:gd name="connsiteY3" fmla="*/ 453212 h 640240"/>
                <a:gd name="connsiteX4" fmla="*/ 138653 w 481553"/>
                <a:gd name="connsiteY4" fmla="*/ 626777 h 640240"/>
                <a:gd name="connsiteX5" fmla="*/ 2128 w 481553"/>
                <a:gd name="connsiteY5" fmla="*/ 51258 h 640240"/>
                <a:gd name="connsiteX0" fmla="*/ 2128 w 481553"/>
                <a:gd name="connsiteY0" fmla="*/ 51258 h 643944"/>
                <a:gd name="connsiteX1" fmla="*/ 243427 w 481553"/>
                <a:gd name="connsiteY1" fmla="*/ 61526 h 643944"/>
                <a:gd name="connsiteX2" fmla="*/ 481553 w 481553"/>
                <a:gd name="connsiteY2" fmla="*/ 165558 h 643944"/>
                <a:gd name="connsiteX3" fmla="*/ 362039 w 481553"/>
                <a:gd name="connsiteY3" fmla="*/ 453212 h 643944"/>
                <a:gd name="connsiteX4" fmla="*/ 138653 w 481553"/>
                <a:gd name="connsiteY4" fmla="*/ 626777 h 643944"/>
                <a:gd name="connsiteX5" fmla="*/ 2128 w 481553"/>
                <a:gd name="connsiteY5" fmla="*/ 51258 h 643944"/>
                <a:gd name="connsiteX0" fmla="*/ 2128 w 481553"/>
                <a:gd name="connsiteY0" fmla="*/ 51258 h 643944"/>
                <a:gd name="connsiteX1" fmla="*/ 243427 w 481553"/>
                <a:gd name="connsiteY1" fmla="*/ 61526 h 643944"/>
                <a:gd name="connsiteX2" fmla="*/ 481553 w 481553"/>
                <a:gd name="connsiteY2" fmla="*/ 165558 h 643944"/>
                <a:gd name="connsiteX3" fmla="*/ 362039 w 481553"/>
                <a:gd name="connsiteY3" fmla="*/ 453212 h 643944"/>
                <a:gd name="connsiteX4" fmla="*/ 138653 w 481553"/>
                <a:gd name="connsiteY4" fmla="*/ 626777 h 643944"/>
                <a:gd name="connsiteX5" fmla="*/ 2128 w 481553"/>
                <a:gd name="connsiteY5" fmla="*/ 51258 h 643944"/>
                <a:gd name="connsiteX0" fmla="*/ 2128 w 481553"/>
                <a:gd name="connsiteY0" fmla="*/ 51258 h 643271"/>
                <a:gd name="connsiteX1" fmla="*/ 243427 w 481553"/>
                <a:gd name="connsiteY1" fmla="*/ 61526 h 643271"/>
                <a:gd name="connsiteX2" fmla="*/ 481553 w 481553"/>
                <a:gd name="connsiteY2" fmla="*/ 165558 h 643271"/>
                <a:gd name="connsiteX3" fmla="*/ 362039 w 481553"/>
                <a:gd name="connsiteY3" fmla="*/ 448450 h 643271"/>
                <a:gd name="connsiteX4" fmla="*/ 138653 w 481553"/>
                <a:gd name="connsiteY4" fmla="*/ 626777 h 643271"/>
                <a:gd name="connsiteX5" fmla="*/ 2128 w 481553"/>
                <a:gd name="connsiteY5" fmla="*/ 51258 h 643271"/>
                <a:gd name="connsiteX0" fmla="*/ 2128 w 481553"/>
                <a:gd name="connsiteY0" fmla="*/ 51258 h 640472"/>
                <a:gd name="connsiteX1" fmla="*/ 243427 w 481553"/>
                <a:gd name="connsiteY1" fmla="*/ 61526 h 640472"/>
                <a:gd name="connsiteX2" fmla="*/ 481553 w 481553"/>
                <a:gd name="connsiteY2" fmla="*/ 165558 h 640472"/>
                <a:gd name="connsiteX3" fmla="*/ 362039 w 481553"/>
                <a:gd name="connsiteY3" fmla="*/ 448450 h 640472"/>
                <a:gd name="connsiteX4" fmla="*/ 138653 w 481553"/>
                <a:gd name="connsiteY4" fmla="*/ 626777 h 640472"/>
                <a:gd name="connsiteX5" fmla="*/ 2128 w 481553"/>
                <a:gd name="connsiteY5" fmla="*/ 51258 h 640472"/>
                <a:gd name="connsiteX0" fmla="*/ 2128 w 481553"/>
                <a:gd name="connsiteY0" fmla="*/ 60098 h 649312"/>
                <a:gd name="connsiteX1" fmla="*/ 243427 w 481553"/>
                <a:gd name="connsiteY1" fmla="*/ 70366 h 649312"/>
                <a:gd name="connsiteX2" fmla="*/ 481553 w 481553"/>
                <a:gd name="connsiteY2" fmla="*/ 174398 h 649312"/>
                <a:gd name="connsiteX3" fmla="*/ 362039 w 481553"/>
                <a:gd name="connsiteY3" fmla="*/ 457290 h 649312"/>
                <a:gd name="connsiteX4" fmla="*/ 138653 w 481553"/>
                <a:gd name="connsiteY4" fmla="*/ 635617 h 649312"/>
                <a:gd name="connsiteX5" fmla="*/ 2128 w 481553"/>
                <a:gd name="connsiteY5" fmla="*/ 60098 h 649312"/>
                <a:gd name="connsiteX0" fmla="*/ 2128 w 481553"/>
                <a:gd name="connsiteY0" fmla="*/ 54537 h 643751"/>
                <a:gd name="connsiteX1" fmla="*/ 243427 w 481553"/>
                <a:gd name="connsiteY1" fmla="*/ 64805 h 643751"/>
                <a:gd name="connsiteX2" fmla="*/ 481553 w 481553"/>
                <a:gd name="connsiteY2" fmla="*/ 168837 h 643751"/>
                <a:gd name="connsiteX3" fmla="*/ 362039 w 481553"/>
                <a:gd name="connsiteY3" fmla="*/ 451729 h 643751"/>
                <a:gd name="connsiteX4" fmla="*/ 138653 w 481553"/>
                <a:gd name="connsiteY4" fmla="*/ 630056 h 643751"/>
                <a:gd name="connsiteX5" fmla="*/ 2128 w 481553"/>
                <a:gd name="connsiteY5" fmla="*/ 54537 h 643751"/>
                <a:gd name="connsiteX0" fmla="*/ 2128 w 481553"/>
                <a:gd name="connsiteY0" fmla="*/ 54537 h 643751"/>
                <a:gd name="connsiteX1" fmla="*/ 243427 w 481553"/>
                <a:gd name="connsiteY1" fmla="*/ 64805 h 643751"/>
                <a:gd name="connsiteX2" fmla="*/ 481553 w 481553"/>
                <a:gd name="connsiteY2" fmla="*/ 168837 h 643751"/>
                <a:gd name="connsiteX3" fmla="*/ 362039 w 481553"/>
                <a:gd name="connsiteY3" fmla="*/ 451729 h 643751"/>
                <a:gd name="connsiteX4" fmla="*/ 138653 w 481553"/>
                <a:gd name="connsiteY4" fmla="*/ 630056 h 643751"/>
                <a:gd name="connsiteX5" fmla="*/ 2128 w 481553"/>
                <a:gd name="connsiteY5" fmla="*/ 54537 h 643751"/>
                <a:gd name="connsiteX0" fmla="*/ 2239 w 481664"/>
                <a:gd name="connsiteY0" fmla="*/ 40447 h 629661"/>
                <a:gd name="connsiteX1" fmla="*/ 246713 w 481664"/>
                <a:gd name="connsiteY1" fmla="*/ 87228 h 629661"/>
                <a:gd name="connsiteX2" fmla="*/ 481664 w 481664"/>
                <a:gd name="connsiteY2" fmla="*/ 154747 h 629661"/>
                <a:gd name="connsiteX3" fmla="*/ 362150 w 481664"/>
                <a:gd name="connsiteY3" fmla="*/ 437639 h 629661"/>
                <a:gd name="connsiteX4" fmla="*/ 138764 w 481664"/>
                <a:gd name="connsiteY4" fmla="*/ 615966 h 629661"/>
                <a:gd name="connsiteX5" fmla="*/ 2239 w 481664"/>
                <a:gd name="connsiteY5" fmla="*/ 40447 h 629661"/>
                <a:gd name="connsiteX0" fmla="*/ 2239 w 481664"/>
                <a:gd name="connsiteY0" fmla="*/ 43739 h 632953"/>
                <a:gd name="connsiteX1" fmla="*/ 246713 w 481664"/>
                <a:gd name="connsiteY1" fmla="*/ 90520 h 632953"/>
                <a:gd name="connsiteX2" fmla="*/ 481664 w 481664"/>
                <a:gd name="connsiteY2" fmla="*/ 158039 h 632953"/>
                <a:gd name="connsiteX3" fmla="*/ 362150 w 481664"/>
                <a:gd name="connsiteY3" fmla="*/ 440931 h 632953"/>
                <a:gd name="connsiteX4" fmla="*/ 138764 w 481664"/>
                <a:gd name="connsiteY4" fmla="*/ 619258 h 632953"/>
                <a:gd name="connsiteX5" fmla="*/ 2239 w 481664"/>
                <a:gd name="connsiteY5" fmla="*/ 43739 h 632953"/>
                <a:gd name="connsiteX0" fmla="*/ 2239 w 481664"/>
                <a:gd name="connsiteY0" fmla="*/ 37793 h 627007"/>
                <a:gd name="connsiteX1" fmla="*/ 246713 w 481664"/>
                <a:gd name="connsiteY1" fmla="*/ 84574 h 627007"/>
                <a:gd name="connsiteX2" fmla="*/ 481664 w 481664"/>
                <a:gd name="connsiteY2" fmla="*/ 152093 h 627007"/>
                <a:gd name="connsiteX3" fmla="*/ 362150 w 481664"/>
                <a:gd name="connsiteY3" fmla="*/ 434985 h 627007"/>
                <a:gd name="connsiteX4" fmla="*/ 138764 w 481664"/>
                <a:gd name="connsiteY4" fmla="*/ 613312 h 627007"/>
                <a:gd name="connsiteX5" fmla="*/ 2239 w 481664"/>
                <a:gd name="connsiteY5" fmla="*/ 37793 h 627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1664" h="627007">
                  <a:moveTo>
                    <a:pt x="2239" y="37793"/>
                  </a:moveTo>
                  <a:cubicBezTo>
                    <a:pt x="20230" y="-50330"/>
                    <a:pt x="209670" y="36948"/>
                    <a:pt x="246713" y="84574"/>
                  </a:cubicBezTo>
                  <a:cubicBezTo>
                    <a:pt x="283756" y="132200"/>
                    <a:pt x="403687" y="139729"/>
                    <a:pt x="481664" y="152093"/>
                  </a:cubicBezTo>
                  <a:cubicBezTo>
                    <a:pt x="431053" y="215257"/>
                    <a:pt x="365854" y="251224"/>
                    <a:pt x="362150" y="434985"/>
                  </a:cubicBezTo>
                  <a:cubicBezTo>
                    <a:pt x="374321" y="486984"/>
                    <a:pt x="198749" y="679511"/>
                    <a:pt x="138764" y="613312"/>
                  </a:cubicBezTo>
                  <a:cubicBezTo>
                    <a:pt x="78779" y="547113"/>
                    <a:pt x="-15752" y="125916"/>
                    <a:pt x="2239" y="377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7" name="Flowchart: Delay 1133"/>
            <p:cNvSpPr/>
            <p:nvPr/>
          </p:nvSpPr>
          <p:spPr>
            <a:xfrm rot="15448319">
              <a:off x="16724891" y="7261942"/>
              <a:ext cx="166611" cy="336647"/>
            </a:xfrm>
            <a:custGeom>
              <a:avLst/>
              <a:gdLst>
                <a:gd name="connsiteX0" fmla="*/ 0 w 421051"/>
                <a:gd name="connsiteY0" fmla="*/ 0 h 417447"/>
                <a:gd name="connsiteX1" fmla="*/ 210526 w 421051"/>
                <a:gd name="connsiteY1" fmla="*/ 0 h 417447"/>
                <a:gd name="connsiteX2" fmla="*/ 421052 w 421051"/>
                <a:gd name="connsiteY2" fmla="*/ 208724 h 417447"/>
                <a:gd name="connsiteX3" fmla="*/ 210526 w 421051"/>
                <a:gd name="connsiteY3" fmla="*/ 417448 h 417447"/>
                <a:gd name="connsiteX4" fmla="*/ 0 w 421051"/>
                <a:gd name="connsiteY4" fmla="*/ 417447 h 417447"/>
                <a:gd name="connsiteX5" fmla="*/ 0 w 421051"/>
                <a:gd name="connsiteY5" fmla="*/ 0 h 417447"/>
                <a:gd name="connsiteX0" fmla="*/ 0 w 421052"/>
                <a:gd name="connsiteY0" fmla="*/ 0 h 588897"/>
                <a:gd name="connsiteX1" fmla="*/ 210526 w 421052"/>
                <a:gd name="connsiteY1" fmla="*/ 0 h 588897"/>
                <a:gd name="connsiteX2" fmla="*/ 421052 w 421052"/>
                <a:gd name="connsiteY2" fmla="*/ 208724 h 588897"/>
                <a:gd name="connsiteX3" fmla="*/ 210526 w 421052"/>
                <a:gd name="connsiteY3" fmla="*/ 417448 h 588897"/>
                <a:gd name="connsiteX4" fmla="*/ 41275 w 421052"/>
                <a:gd name="connsiteY4" fmla="*/ 588897 h 588897"/>
                <a:gd name="connsiteX5" fmla="*/ 0 w 421052"/>
                <a:gd name="connsiteY5" fmla="*/ 0 h 588897"/>
                <a:gd name="connsiteX0" fmla="*/ 0 w 421279"/>
                <a:gd name="connsiteY0" fmla="*/ 0 h 588897"/>
                <a:gd name="connsiteX1" fmla="*/ 210526 w 421279"/>
                <a:gd name="connsiteY1" fmla="*/ 0 h 588897"/>
                <a:gd name="connsiteX2" fmla="*/ 421052 w 421279"/>
                <a:gd name="connsiteY2" fmla="*/ 208724 h 588897"/>
                <a:gd name="connsiteX3" fmla="*/ 239101 w 421279"/>
                <a:gd name="connsiteY3" fmla="*/ 426976 h 588897"/>
                <a:gd name="connsiteX4" fmla="*/ 41275 w 421279"/>
                <a:gd name="connsiteY4" fmla="*/ 588897 h 588897"/>
                <a:gd name="connsiteX5" fmla="*/ 0 w 421279"/>
                <a:gd name="connsiteY5" fmla="*/ 0 h 588897"/>
                <a:gd name="connsiteX0" fmla="*/ 69850 w 380004"/>
                <a:gd name="connsiteY0" fmla="*/ 0 h 592072"/>
                <a:gd name="connsiteX1" fmla="*/ 169251 w 380004"/>
                <a:gd name="connsiteY1" fmla="*/ 3175 h 592072"/>
                <a:gd name="connsiteX2" fmla="*/ 379777 w 380004"/>
                <a:gd name="connsiteY2" fmla="*/ 211899 h 592072"/>
                <a:gd name="connsiteX3" fmla="*/ 197826 w 380004"/>
                <a:gd name="connsiteY3" fmla="*/ 430151 h 592072"/>
                <a:gd name="connsiteX4" fmla="*/ 0 w 380004"/>
                <a:gd name="connsiteY4" fmla="*/ 592072 h 592072"/>
                <a:gd name="connsiteX5" fmla="*/ 69850 w 380004"/>
                <a:gd name="connsiteY5" fmla="*/ 0 h 592072"/>
                <a:gd name="connsiteX0" fmla="*/ 69850 w 383877"/>
                <a:gd name="connsiteY0" fmla="*/ 0 h 594801"/>
                <a:gd name="connsiteX1" fmla="*/ 169251 w 383877"/>
                <a:gd name="connsiteY1" fmla="*/ 3175 h 594801"/>
                <a:gd name="connsiteX2" fmla="*/ 379777 w 383877"/>
                <a:gd name="connsiteY2" fmla="*/ 211899 h 594801"/>
                <a:gd name="connsiteX3" fmla="*/ 0 w 383877"/>
                <a:gd name="connsiteY3" fmla="*/ 592072 h 594801"/>
                <a:gd name="connsiteX4" fmla="*/ 69850 w 383877"/>
                <a:gd name="connsiteY4" fmla="*/ 0 h 594801"/>
                <a:gd name="connsiteX0" fmla="*/ 69850 w 323255"/>
                <a:gd name="connsiteY0" fmla="*/ 0 h 594092"/>
                <a:gd name="connsiteX1" fmla="*/ 169251 w 323255"/>
                <a:gd name="connsiteY1" fmla="*/ 3175 h 594092"/>
                <a:gd name="connsiteX2" fmla="*/ 316277 w 323255"/>
                <a:gd name="connsiteY2" fmla="*/ 91249 h 594092"/>
                <a:gd name="connsiteX3" fmla="*/ 0 w 323255"/>
                <a:gd name="connsiteY3" fmla="*/ 592072 h 594092"/>
                <a:gd name="connsiteX4" fmla="*/ 69850 w 323255"/>
                <a:gd name="connsiteY4" fmla="*/ 0 h 594092"/>
                <a:gd name="connsiteX0" fmla="*/ 228777 w 323255"/>
                <a:gd name="connsiteY0" fmla="*/ 0 h 696780"/>
                <a:gd name="connsiteX1" fmla="*/ 169251 w 323255"/>
                <a:gd name="connsiteY1" fmla="*/ 105863 h 696780"/>
                <a:gd name="connsiteX2" fmla="*/ 316277 w 323255"/>
                <a:gd name="connsiteY2" fmla="*/ 193937 h 696780"/>
                <a:gd name="connsiteX3" fmla="*/ 0 w 323255"/>
                <a:gd name="connsiteY3" fmla="*/ 694760 h 696780"/>
                <a:gd name="connsiteX4" fmla="*/ 228777 w 323255"/>
                <a:gd name="connsiteY4" fmla="*/ 0 h 696780"/>
                <a:gd name="connsiteX0" fmla="*/ 228777 w 347166"/>
                <a:gd name="connsiteY0" fmla="*/ 0 h 696795"/>
                <a:gd name="connsiteX1" fmla="*/ 256184 w 347166"/>
                <a:gd name="connsiteY1" fmla="*/ 83527 h 696795"/>
                <a:gd name="connsiteX2" fmla="*/ 316277 w 347166"/>
                <a:gd name="connsiteY2" fmla="*/ 193937 h 696795"/>
                <a:gd name="connsiteX3" fmla="*/ 0 w 347166"/>
                <a:gd name="connsiteY3" fmla="*/ 694760 h 696795"/>
                <a:gd name="connsiteX4" fmla="*/ 228777 w 347166"/>
                <a:gd name="connsiteY4" fmla="*/ 0 h 696795"/>
                <a:gd name="connsiteX0" fmla="*/ 228777 w 316277"/>
                <a:gd name="connsiteY0" fmla="*/ 0 h 696797"/>
                <a:gd name="connsiteX1" fmla="*/ 316277 w 316277"/>
                <a:gd name="connsiteY1" fmla="*/ 193937 h 696797"/>
                <a:gd name="connsiteX2" fmla="*/ 0 w 316277"/>
                <a:gd name="connsiteY2" fmla="*/ 694760 h 696797"/>
                <a:gd name="connsiteX3" fmla="*/ 228777 w 316277"/>
                <a:gd name="connsiteY3" fmla="*/ 0 h 696797"/>
                <a:gd name="connsiteX0" fmla="*/ 228777 w 349139"/>
                <a:gd name="connsiteY0" fmla="*/ 0 h 696615"/>
                <a:gd name="connsiteX1" fmla="*/ 349139 w 349139"/>
                <a:gd name="connsiteY1" fmla="*/ 148977 h 696615"/>
                <a:gd name="connsiteX2" fmla="*/ 0 w 349139"/>
                <a:gd name="connsiteY2" fmla="*/ 694760 h 696615"/>
                <a:gd name="connsiteX3" fmla="*/ 228777 w 349139"/>
                <a:gd name="connsiteY3" fmla="*/ 0 h 696615"/>
                <a:gd name="connsiteX0" fmla="*/ 228777 w 351521"/>
                <a:gd name="connsiteY0" fmla="*/ 0 h 696534"/>
                <a:gd name="connsiteX1" fmla="*/ 349139 w 351521"/>
                <a:gd name="connsiteY1" fmla="*/ 148977 h 696534"/>
                <a:gd name="connsiteX2" fmla="*/ 0 w 351521"/>
                <a:gd name="connsiteY2" fmla="*/ 694760 h 696534"/>
                <a:gd name="connsiteX3" fmla="*/ 228777 w 351521"/>
                <a:gd name="connsiteY3" fmla="*/ 0 h 696534"/>
                <a:gd name="connsiteX0" fmla="*/ 228777 w 349548"/>
                <a:gd name="connsiteY0" fmla="*/ 0 h 696426"/>
                <a:gd name="connsiteX1" fmla="*/ 349139 w 349548"/>
                <a:gd name="connsiteY1" fmla="*/ 148977 h 696426"/>
                <a:gd name="connsiteX2" fmla="*/ 0 w 349548"/>
                <a:gd name="connsiteY2" fmla="*/ 694760 h 696426"/>
                <a:gd name="connsiteX3" fmla="*/ 228777 w 349548"/>
                <a:gd name="connsiteY3" fmla="*/ 0 h 696426"/>
                <a:gd name="connsiteX0" fmla="*/ 126907 w 250138"/>
                <a:gd name="connsiteY0" fmla="*/ 0 h 658508"/>
                <a:gd name="connsiteX1" fmla="*/ 247269 w 250138"/>
                <a:gd name="connsiteY1" fmla="*/ 148977 h 658508"/>
                <a:gd name="connsiteX2" fmla="*/ 0 w 250138"/>
                <a:gd name="connsiteY2" fmla="*/ 656468 h 658508"/>
                <a:gd name="connsiteX3" fmla="*/ 126907 w 250138"/>
                <a:gd name="connsiteY3" fmla="*/ 0 h 658508"/>
                <a:gd name="connsiteX0" fmla="*/ 126907 w 250138"/>
                <a:gd name="connsiteY0" fmla="*/ 0 h 656468"/>
                <a:gd name="connsiteX1" fmla="*/ 247269 w 250138"/>
                <a:gd name="connsiteY1" fmla="*/ 148977 h 656468"/>
                <a:gd name="connsiteX2" fmla="*/ 0 w 250138"/>
                <a:gd name="connsiteY2" fmla="*/ 656468 h 656468"/>
                <a:gd name="connsiteX3" fmla="*/ 126907 w 250138"/>
                <a:gd name="connsiteY3" fmla="*/ 0 h 656468"/>
                <a:gd name="connsiteX0" fmla="*/ 116150 w 238980"/>
                <a:gd name="connsiteY0" fmla="*/ 0 h 658789"/>
                <a:gd name="connsiteX1" fmla="*/ 236512 w 238980"/>
                <a:gd name="connsiteY1" fmla="*/ 148977 h 658789"/>
                <a:gd name="connsiteX2" fmla="*/ -1 w 238980"/>
                <a:gd name="connsiteY2" fmla="*/ 658790 h 658789"/>
                <a:gd name="connsiteX3" fmla="*/ 116150 w 238980"/>
                <a:gd name="connsiteY3" fmla="*/ 0 h 658789"/>
                <a:gd name="connsiteX0" fmla="*/ 116152 w 238982"/>
                <a:gd name="connsiteY0" fmla="*/ 0 h 658791"/>
                <a:gd name="connsiteX1" fmla="*/ 236514 w 238982"/>
                <a:gd name="connsiteY1" fmla="*/ 148977 h 658791"/>
                <a:gd name="connsiteX2" fmla="*/ 1 w 238982"/>
                <a:gd name="connsiteY2" fmla="*/ 658790 h 658791"/>
                <a:gd name="connsiteX3" fmla="*/ 116152 w 238982"/>
                <a:gd name="connsiteY3" fmla="*/ 0 h 658791"/>
                <a:gd name="connsiteX0" fmla="*/ 113462 w 238829"/>
                <a:gd name="connsiteY0" fmla="*/ 0 h 659369"/>
                <a:gd name="connsiteX1" fmla="*/ 236512 w 238829"/>
                <a:gd name="connsiteY1" fmla="*/ 149557 h 659369"/>
                <a:gd name="connsiteX2" fmla="*/ -1 w 238829"/>
                <a:gd name="connsiteY2" fmla="*/ 659370 h 659369"/>
                <a:gd name="connsiteX3" fmla="*/ 113462 w 238829"/>
                <a:gd name="connsiteY3" fmla="*/ 0 h 659369"/>
                <a:gd name="connsiteX0" fmla="*/ 113464 w 240054"/>
                <a:gd name="connsiteY0" fmla="*/ 0 h 659371"/>
                <a:gd name="connsiteX1" fmla="*/ 236514 w 240054"/>
                <a:gd name="connsiteY1" fmla="*/ 149557 h 659371"/>
                <a:gd name="connsiteX2" fmla="*/ 1 w 240054"/>
                <a:gd name="connsiteY2" fmla="*/ 659370 h 659371"/>
                <a:gd name="connsiteX3" fmla="*/ 113464 w 240054"/>
                <a:gd name="connsiteY3" fmla="*/ 0 h 659371"/>
                <a:gd name="connsiteX0" fmla="*/ 113462 w 233796"/>
                <a:gd name="connsiteY0" fmla="*/ 0 h 659369"/>
                <a:gd name="connsiteX1" fmla="*/ 229942 w 233796"/>
                <a:gd name="connsiteY1" fmla="*/ 178273 h 659369"/>
                <a:gd name="connsiteX2" fmla="*/ -1 w 233796"/>
                <a:gd name="connsiteY2" fmla="*/ 659370 h 659369"/>
                <a:gd name="connsiteX3" fmla="*/ 113462 w 233796"/>
                <a:gd name="connsiteY3" fmla="*/ 0 h 659369"/>
                <a:gd name="connsiteX0" fmla="*/ 113464 w 233798"/>
                <a:gd name="connsiteY0" fmla="*/ 0 h 659371"/>
                <a:gd name="connsiteX1" fmla="*/ 229944 w 233798"/>
                <a:gd name="connsiteY1" fmla="*/ 178273 h 659371"/>
                <a:gd name="connsiteX2" fmla="*/ 1 w 233798"/>
                <a:gd name="connsiteY2" fmla="*/ 659370 h 659371"/>
                <a:gd name="connsiteX3" fmla="*/ 76165 w 233798"/>
                <a:gd name="connsiteY3" fmla="*/ 260182 h 659371"/>
                <a:gd name="connsiteX4" fmla="*/ 113464 w 233798"/>
                <a:gd name="connsiteY4" fmla="*/ 0 h 659371"/>
                <a:gd name="connsiteX0" fmla="*/ 113462 w 233796"/>
                <a:gd name="connsiteY0" fmla="*/ 0 h 659369"/>
                <a:gd name="connsiteX1" fmla="*/ 229942 w 233796"/>
                <a:gd name="connsiteY1" fmla="*/ 178273 h 659369"/>
                <a:gd name="connsiteX2" fmla="*/ -1 w 233796"/>
                <a:gd name="connsiteY2" fmla="*/ 659370 h 659369"/>
                <a:gd name="connsiteX3" fmla="*/ 25078 w 233796"/>
                <a:gd name="connsiteY3" fmla="*/ 249160 h 659369"/>
                <a:gd name="connsiteX4" fmla="*/ 113462 w 233796"/>
                <a:gd name="connsiteY4" fmla="*/ 0 h 659369"/>
                <a:gd name="connsiteX0" fmla="*/ 167548 w 287882"/>
                <a:gd name="connsiteY0" fmla="*/ 0 h 659371"/>
                <a:gd name="connsiteX1" fmla="*/ 284028 w 287882"/>
                <a:gd name="connsiteY1" fmla="*/ 178273 h 659371"/>
                <a:gd name="connsiteX2" fmla="*/ 54085 w 287882"/>
                <a:gd name="connsiteY2" fmla="*/ 659370 h 659371"/>
                <a:gd name="connsiteX3" fmla="*/ 0 w 287882"/>
                <a:gd name="connsiteY3" fmla="*/ 311527 h 659371"/>
                <a:gd name="connsiteX4" fmla="*/ 167548 w 287882"/>
                <a:gd name="connsiteY4" fmla="*/ 0 h 659371"/>
                <a:gd name="connsiteX0" fmla="*/ 167918 w 288252"/>
                <a:gd name="connsiteY0" fmla="*/ 0 h 659369"/>
                <a:gd name="connsiteX1" fmla="*/ 284398 w 288252"/>
                <a:gd name="connsiteY1" fmla="*/ 178273 h 659369"/>
                <a:gd name="connsiteX2" fmla="*/ 54455 w 288252"/>
                <a:gd name="connsiteY2" fmla="*/ 659370 h 659369"/>
                <a:gd name="connsiteX3" fmla="*/ 370 w 288252"/>
                <a:gd name="connsiteY3" fmla="*/ 311527 h 659369"/>
                <a:gd name="connsiteX4" fmla="*/ 167918 w 288252"/>
                <a:gd name="connsiteY4" fmla="*/ 0 h 659369"/>
                <a:gd name="connsiteX0" fmla="*/ 167918 w 288252"/>
                <a:gd name="connsiteY0" fmla="*/ 0 h 659371"/>
                <a:gd name="connsiteX1" fmla="*/ 284398 w 288252"/>
                <a:gd name="connsiteY1" fmla="*/ 178273 h 659371"/>
                <a:gd name="connsiteX2" fmla="*/ 54455 w 288252"/>
                <a:gd name="connsiteY2" fmla="*/ 659370 h 659371"/>
                <a:gd name="connsiteX3" fmla="*/ 370 w 288252"/>
                <a:gd name="connsiteY3" fmla="*/ 311527 h 659371"/>
                <a:gd name="connsiteX4" fmla="*/ 167918 w 288252"/>
                <a:gd name="connsiteY4" fmla="*/ 0 h 659371"/>
                <a:gd name="connsiteX0" fmla="*/ 167797 w 287041"/>
                <a:gd name="connsiteY0" fmla="*/ 0 h 587431"/>
                <a:gd name="connsiteX1" fmla="*/ 284277 w 287041"/>
                <a:gd name="connsiteY1" fmla="*/ 178273 h 587431"/>
                <a:gd name="connsiteX2" fmla="*/ 76441 w 287041"/>
                <a:gd name="connsiteY2" fmla="*/ 587430 h 587431"/>
                <a:gd name="connsiteX3" fmla="*/ 249 w 287041"/>
                <a:gd name="connsiteY3" fmla="*/ 311527 h 587431"/>
                <a:gd name="connsiteX4" fmla="*/ 167797 w 287041"/>
                <a:gd name="connsiteY4" fmla="*/ 0 h 587431"/>
                <a:gd name="connsiteX0" fmla="*/ 185719 w 289064"/>
                <a:gd name="connsiteY0" fmla="*/ 0 h 567125"/>
                <a:gd name="connsiteX1" fmla="*/ 284275 w 289064"/>
                <a:gd name="connsiteY1" fmla="*/ 157968 h 567125"/>
                <a:gd name="connsiteX2" fmla="*/ 76439 w 289064"/>
                <a:gd name="connsiteY2" fmla="*/ 567125 h 567125"/>
                <a:gd name="connsiteX3" fmla="*/ 247 w 289064"/>
                <a:gd name="connsiteY3" fmla="*/ 291222 h 567125"/>
                <a:gd name="connsiteX4" fmla="*/ 185719 w 289064"/>
                <a:gd name="connsiteY4" fmla="*/ 0 h 567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64" h="567125">
                  <a:moveTo>
                    <a:pt x="185719" y="0"/>
                  </a:moveTo>
                  <a:cubicBezTo>
                    <a:pt x="268561" y="97230"/>
                    <a:pt x="302488" y="63447"/>
                    <a:pt x="284275" y="157968"/>
                  </a:cubicBezTo>
                  <a:cubicBezTo>
                    <a:pt x="266062" y="252489"/>
                    <a:pt x="102069" y="553474"/>
                    <a:pt x="76439" y="567125"/>
                  </a:cubicBezTo>
                  <a:cubicBezTo>
                    <a:pt x="58411" y="451177"/>
                    <a:pt x="-4427" y="629658"/>
                    <a:pt x="247" y="291222"/>
                  </a:cubicBezTo>
                  <a:cubicBezTo>
                    <a:pt x="78202" y="66129"/>
                    <a:pt x="129870" y="103842"/>
                    <a:pt x="185719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8" name="Isosceles Triangle 22"/>
            <p:cNvSpPr/>
            <p:nvPr/>
          </p:nvSpPr>
          <p:spPr>
            <a:xfrm rot="11196024" flipH="1">
              <a:off x="16939995" y="7414789"/>
              <a:ext cx="47607" cy="72782"/>
            </a:xfrm>
            <a:custGeom>
              <a:avLst/>
              <a:gdLst>
                <a:gd name="connsiteX0" fmla="*/ 0 w 374651"/>
                <a:gd name="connsiteY0" fmla="*/ 348690 h 348690"/>
                <a:gd name="connsiteX1" fmla="*/ 187326 w 374651"/>
                <a:gd name="connsiteY1" fmla="*/ 0 h 348690"/>
                <a:gd name="connsiteX2" fmla="*/ 374651 w 374651"/>
                <a:gd name="connsiteY2" fmla="*/ 348690 h 348690"/>
                <a:gd name="connsiteX3" fmla="*/ 0 w 374651"/>
                <a:gd name="connsiteY3" fmla="*/ 348690 h 348690"/>
                <a:gd name="connsiteX0" fmla="*/ 0 w 295538"/>
                <a:gd name="connsiteY0" fmla="*/ 389242 h 389242"/>
                <a:gd name="connsiteX1" fmla="*/ 108213 w 295538"/>
                <a:gd name="connsiteY1" fmla="*/ 0 h 389242"/>
                <a:gd name="connsiteX2" fmla="*/ 295538 w 295538"/>
                <a:gd name="connsiteY2" fmla="*/ 348690 h 389242"/>
                <a:gd name="connsiteX3" fmla="*/ 0 w 295538"/>
                <a:gd name="connsiteY3" fmla="*/ 389242 h 389242"/>
                <a:gd name="connsiteX0" fmla="*/ 0 w 295538"/>
                <a:gd name="connsiteY0" fmla="*/ 389242 h 389242"/>
                <a:gd name="connsiteX1" fmla="*/ 108213 w 295538"/>
                <a:gd name="connsiteY1" fmla="*/ 0 h 389242"/>
                <a:gd name="connsiteX2" fmla="*/ 295538 w 295538"/>
                <a:gd name="connsiteY2" fmla="*/ 348690 h 389242"/>
                <a:gd name="connsiteX3" fmla="*/ 0 w 295538"/>
                <a:gd name="connsiteY3" fmla="*/ 389242 h 389242"/>
                <a:gd name="connsiteX0" fmla="*/ 0 w 201374"/>
                <a:gd name="connsiteY0" fmla="*/ 389242 h 393186"/>
                <a:gd name="connsiteX1" fmla="*/ 108213 w 201374"/>
                <a:gd name="connsiteY1" fmla="*/ 0 h 393186"/>
                <a:gd name="connsiteX2" fmla="*/ 201374 w 201374"/>
                <a:gd name="connsiteY2" fmla="*/ 393186 h 393186"/>
                <a:gd name="connsiteX3" fmla="*/ 0 w 201374"/>
                <a:gd name="connsiteY3" fmla="*/ 389242 h 393186"/>
                <a:gd name="connsiteX0" fmla="*/ 0 w 210996"/>
                <a:gd name="connsiteY0" fmla="*/ 389242 h 393186"/>
                <a:gd name="connsiteX1" fmla="*/ 108213 w 210996"/>
                <a:gd name="connsiteY1" fmla="*/ 0 h 393186"/>
                <a:gd name="connsiteX2" fmla="*/ 201374 w 210996"/>
                <a:gd name="connsiteY2" fmla="*/ 393186 h 393186"/>
                <a:gd name="connsiteX3" fmla="*/ 0 w 210996"/>
                <a:gd name="connsiteY3" fmla="*/ 389242 h 393186"/>
                <a:gd name="connsiteX0" fmla="*/ 0 w 209396"/>
                <a:gd name="connsiteY0" fmla="*/ 389624 h 393568"/>
                <a:gd name="connsiteX1" fmla="*/ 108213 w 209396"/>
                <a:gd name="connsiteY1" fmla="*/ 382 h 393568"/>
                <a:gd name="connsiteX2" fmla="*/ 201374 w 209396"/>
                <a:gd name="connsiteY2" fmla="*/ 393568 h 393568"/>
                <a:gd name="connsiteX3" fmla="*/ 0 w 209396"/>
                <a:gd name="connsiteY3" fmla="*/ 389624 h 393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396" h="393568">
                  <a:moveTo>
                    <a:pt x="0" y="389624"/>
                  </a:moveTo>
                  <a:cubicBezTo>
                    <a:pt x="85171" y="178010"/>
                    <a:pt x="72142" y="130129"/>
                    <a:pt x="108213" y="382"/>
                  </a:cubicBezTo>
                  <a:cubicBezTo>
                    <a:pt x="110845" y="-7999"/>
                    <a:pt x="242734" y="121234"/>
                    <a:pt x="201374" y="393568"/>
                  </a:cubicBezTo>
                  <a:lnTo>
                    <a:pt x="0" y="3896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9" name="Isosceles Triangle 22"/>
            <p:cNvSpPr/>
            <p:nvPr/>
          </p:nvSpPr>
          <p:spPr>
            <a:xfrm rot="10403976">
              <a:off x="16646490" y="7397851"/>
              <a:ext cx="47607" cy="72782"/>
            </a:xfrm>
            <a:custGeom>
              <a:avLst/>
              <a:gdLst>
                <a:gd name="connsiteX0" fmla="*/ 0 w 374651"/>
                <a:gd name="connsiteY0" fmla="*/ 348690 h 348690"/>
                <a:gd name="connsiteX1" fmla="*/ 187326 w 374651"/>
                <a:gd name="connsiteY1" fmla="*/ 0 h 348690"/>
                <a:gd name="connsiteX2" fmla="*/ 374651 w 374651"/>
                <a:gd name="connsiteY2" fmla="*/ 348690 h 348690"/>
                <a:gd name="connsiteX3" fmla="*/ 0 w 374651"/>
                <a:gd name="connsiteY3" fmla="*/ 348690 h 348690"/>
                <a:gd name="connsiteX0" fmla="*/ 0 w 295538"/>
                <a:gd name="connsiteY0" fmla="*/ 389242 h 389242"/>
                <a:gd name="connsiteX1" fmla="*/ 108213 w 295538"/>
                <a:gd name="connsiteY1" fmla="*/ 0 h 389242"/>
                <a:gd name="connsiteX2" fmla="*/ 295538 w 295538"/>
                <a:gd name="connsiteY2" fmla="*/ 348690 h 389242"/>
                <a:gd name="connsiteX3" fmla="*/ 0 w 295538"/>
                <a:gd name="connsiteY3" fmla="*/ 389242 h 389242"/>
                <a:gd name="connsiteX0" fmla="*/ 0 w 295538"/>
                <a:gd name="connsiteY0" fmla="*/ 389242 h 389242"/>
                <a:gd name="connsiteX1" fmla="*/ 108213 w 295538"/>
                <a:gd name="connsiteY1" fmla="*/ 0 h 389242"/>
                <a:gd name="connsiteX2" fmla="*/ 295538 w 295538"/>
                <a:gd name="connsiteY2" fmla="*/ 348690 h 389242"/>
                <a:gd name="connsiteX3" fmla="*/ 0 w 295538"/>
                <a:gd name="connsiteY3" fmla="*/ 389242 h 389242"/>
                <a:gd name="connsiteX0" fmla="*/ 0 w 201374"/>
                <a:gd name="connsiteY0" fmla="*/ 389242 h 393186"/>
                <a:gd name="connsiteX1" fmla="*/ 108213 w 201374"/>
                <a:gd name="connsiteY1" fmla="*/ 0 h 393186"/>
                <a:gd name="connsiteX2" fmla="*/ 201374 w 201374"/>
                <a:gd name="connsiteY2" fmla="*/ 393186 h 393186"/>
                <a:gd name="connsiteX3" fmla="*/ 0 w 201374"/>
                <a:gd name="connsiteY3" fmla="*/ 389242 h 393186"/>
                <a:gd name="connsiteX0" fmla="*/ 0 w 210996"/>
                <a:gd name="connsiteY0" fmla="*/ 389242 h 393186"/>
                <a:gd name="connsiteX1" fmla="*/ 108213 w 210996"/>
                <a:gd name="connsiteY1" fmla="*/ 0 h 393186"/>
                <a:gd name="connsiteX2" fmla="*/ 201374 w 210996"/>
                <a:gd name="connsiteY2" fmla="*/ 393186 h 393186"/>
                <a:gd name="connsiteX3" fmla="*/ 0 w 210996"/>
                <a:gd name="connsiteY3" fmla="*/ 389242 h 393186"/>
                <a:gd name="connsiteX0" fmla="*/ 0 w 209396"/>
                <a:gd name="connsiteY0" fmla="*/ 389624 h 393568"/>
                <a:gd name="connsiteX1" fmla="*/ 108213 w 209396"/>
                <a:gd name="connsiteY1" fmla="*/ 382 h 393568"/>
                <a:gd name="connsiteX2" fmla="*/ 201374 w 209396"/>
                <a:gd name="connsiteY2" fmla="*/ 393568 h 393568"/>
                <a:gd name="connsiteX3" fmla="*/ 0 w 209396"/>
                <a:gd name="connsiteY3" fmla="*/ 389624 h 393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396" h="393568">
                  <a:moveTo>
                    <a:pt x="0" y="389624"/>
                  </a:moveTo>
                  <a:cubicBezTo>
                    <a:pt x="85171" y="178010"/>
                    <a:pt x="72142" y="130129"/>
                    <a:pt x="108213" y="382"/>
                  </a:cubicBezTo>
                  <a:cubicBezTo>
                    <a:pt x="110845" y="-7999"/>
                    <a:pt x="242734" y="121234"/>
                    <a:pt x="201374" y="393568"/>
                  </a:cubicBezTo>
                  <a:lnTo>
                    <a:pt x="0" y="3896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0" name="Oval 93"/>
            <p:cNvSpPr/>
            <p:nvPr/>
          </p:nvSpPr>
          <p:spPr>
            <a:xfrm rot="19137438" flipV="1">
              <a:off x="16645411" y="7285534"/>
              <a:ext cx="343063" cy="293022"/>
            </a:xfrm>
            <a:custGeom>
              <a:avLst/>
              <a:gdLst>
                <a:gd name="connsiteX0" fmla="*/ 0 w 171450"/>
                <a:gd name="connsiteY0" fmla="*/ 44336 h 88672"/>
                <a:gd name="connsiteX1" fmla="*/ 85725 w 171450"/>
                <a:gd name="connsiteY1" fmla="*/ 0 h 88672"/>
                <a:gd name="connsiteX2" fmla="*/ 171450 w 171450"/>
                <a:gd name="connsiteY2" fmla="*/ 44336 h 88672"/>
                <a:gd name="connsiteX3" fmla="*/ 85725 w 171450"/>
                <a:gd name="connsiteY3" fmla="*/ 88672 h 88672"/>
                <a:gd name="connsiteX4" fmla="*/ 0 w 171450"/>
                <a:gd name="connsiteY4" fmla="*/ 44336 h 88672"/>
                <a:gd name="connsiteX0" fmla="*/ 0 w 357188"/>
                <a:gd name="connsiteY0" fmla="*/ 221572 h 277881"/>
                <a:gd name="connsiteX1" fmla="*/ 85725 w 357188"/>
                <a:gd name="connsiteY1" fmla="*/ 177236 h 277881"/>
                <a:gd name="connsiteX2" fmla="*/ 357188 w 357188"/>
                <a:gd name="connsiteY2" fmla="*/ 2497 h 277881"/>
                <a:gd name="connsiteX3" fmla="*/ 85725 w 357188"/>
                <a:gd name="connsiteY3" fmla="*/ 265908 h 277881"/>
                <a:gd name="connsiteX4" fmla="*/ 0 w 357188"/>
                <a:gd name="connsiteY4" fmla="*/ 221572 h 277881"/>
                <a:gd name="connsiteX0" fmla="*/ 14 w 357202"/>
                <a:gd name="connsiteY0" fmla="*/ 221118 h 275637"/>
                <a:gd name="connsiteX1" fmla="*/ 81650 w 357202"/>
                <a:gd name="connsiteY1" fmla="*/ 217112 h 275637"/>
                <a:gd name="connsiteX2" fmla="*/ 357202 w 357202"/>
                <a:gd name="connsiteY2" fmla="*/ 2043 h 275637"/>
                <a:gd name="connsiteX3" fmla="*/ 85739 w 357202"/>
                <a:gd name="connsiteY3" fmla="*/ 265454 h 275637"/>
                <a:gd name="connsiteX4" fmla="*/ 14 w 357202"/>
                <a:gd name="connsiteY4" fmla="*/ 221118 h 275637"/>
                <a:gd name="connsiteX0" fmla="*/ 12 w 314500"/>
                <a:gd name="connsiteY0" fmla="*/ 230762 h 285903"/>
                <a:gd name="connsiteX1" fmla="*/ 81648 w 314500"/>
                <a:gd name="connsiteY1" fmla="*/ 226756 h 285903"/>
                <a:gd name="connsiteX2" fmla="*/ 314500 w 314500"/>
                <a:gd name="connsiteY2" fmla="*/ 1970 h 285903"/>
                <a:gd name="connsiteX3" fmla="*/ 85737 w 314500"/>
                <a:gd name="connsiteY3" fmla="*/ 275098 h 285903"/>
                <a:gd name="connsiteX4" fmla="*/ 12 w 314500"/>
                <a:gd name="connsiteY4" fmla="*/ 230762 h 285903"/>
                <a:gd name="connsiteX0" fmla="*/ 710 w 315198"/>
                <a:gd name="connsiteY0" fmla="*/ 230762 h 300490"/>
                <a:gd name="connsiteX1" fmla="*/ 82346 w 315198"/>
                <a:gd name="connsiteY1" fmla="*/ 226756 h 300490"/>
                <a:gd name="connsiteX2" fmla="*/ 315198 w 315198"/>
                <a:gd name="connsiteY2" fmla="*/ 1970 h 300490"/>
                <a:gd name="connsiteX3" fmla="*/ 119778 w 315198"/>
                <a:gd name="connsiteY3" fmla="*/ 290937 h 300490"/>
                <a:gd name="connsiteX4" fmla="*/ 710 w 315198"/>
                <a:gd name="connsiteY4" fmla="*/ 230762 h 300490"/>
                <a:gd name="connsiteX0" fmla="*/ 6 w 314494"/>
                <a:gd name="connsiteY0" fmla="*/ 230621 h 300126"/>
                <a:gd name="connsiteX1" fmla="*/ 115064 w 314494"/>
                <a:gd name="connsiteY1" fmla="*/ 244364 h 300126"/>
                <a:gd name="connsiteX2" fmla="*/ 314494 w 314494"/>
                <a:gd name="connsiteY2" fmla="*/ 1829 h 300126"/>
                <a:gd name="connsiteX3" fmla="*/ 119074 w 314494"/>
                <a:gd name="connsiteY3" fmla="*/ 290796 h 300126"/>
                <a:gd name="connsiteX4" fmla="*/ 6 w 314494"/>
                <a:gd name="connsiteY4" fmla="*/ 230621 h 300126"/>
                <a:gd name="connsiteX0" fmla="*/ 6 w 300458"/>
                <a:gd name="connsiteY0" fmla="*/ 221496 h 290461"/>
                <a:gd name="connsiteX1" fmla="*/ 115064 w 300458"/>
                <a:gd name="connsiteY1" fmla="*/ 235239 h 290461"/>
                <a:gd name="connsiteX2" fmla="*/ 300458 w 300458"/>
                <a:gd name="connsiteY2" fmla="*/ 1888 h 290461"/>
                <a:gd name="connsiteX3" fmla="*/ 119074 w 300458"/>
                <a:gd name="connsiteY3" fmla="*/ 281671 h 290461"/>
                <a:gd name="connsiteX4" fmla="*/ 6 w 300458"/>
                <a:gd name="connsiteY4" fmla="*/ 221496 h 290461"/>
                <a:gd name="connsiteX0" fmla="*/ 6 w 343186"/>
                <a:gd name="connsiteY0" fmla="*/ 208934 h 277167"/>
                <a:gd name="connsiteX1" fmla="*/ 115064 w 343186"/>
                <a:gd name="connsiteY1" fmla="*/ 222677 h 277167"/>
                <a:gd name="connsiteX2" fmla="*/ 343186 w 343186"/>
                <a:gd name="connsiteY2" fmla="*/ 1975 h 277167"/>
                <a:gd name="connsiteX3" fmla="*/ 119074 w 343186"/>
                <a:gd name="connsiteY3" fmla="*/ 269109 h 277167"/>
                <a:gd name="connsiteX4" fmla="*/ 6 w 343186"/>
                <a:gd name="connsiteY4" fmla="*/ 208934 h 277167"/>
                <a:gd name="connsiteX0" fmla="*/ 6 w 348199"/>
                <a:gd name="connsiteY0" fmla="*/ 208744 h 276977"/>
                <a:gd name="connsiteX1" fmla="*/ 115064 w 348199"/>
                <a:gd name="connsiteY1" fmla="*/ 222487 h 276977"/>
                <a:gd name="connsiteX2" fmla="*/ 343186 w 348199"/>
                <a:gd name="connsiteY2" fmla="*/ 1785 h 276977"/>
                <a:gd name="connsiteX3" fmla="*/ 260516 w 348199"/>
                <a:gd name="connsiteY3" fmla="*/ 126309 h 276977"/>
                <a:gd name="connsiteX4" fmla="*/ 119074 w 348199"/>
                <a:gd name="connsiteY4" fmla="*/ 268919 h 276977"/>
                <a:gd name="connsiteX5" fmla="*/ 6 w 348199"/>
                <a:gd name="connsiteY5" fmla="*/ 208744 h 276977"/>
                <a:gd name="connsiteX0" fmla="*/ 6 w 347428"/>
                <a:gd name="connsiteY0" fmla="*/ 208863 h 271179"/>
                <a:gd name="connsiteX1" fmla="*/ 115064 w 347428"/>
                <a:gd name="connsiteY1" fmla="*/ 222606 h 271179"/>
                <a:gd name="connsiteX2" fmla="*/ 343186 w 347428"/>
                <a:gd name="connsiteY2" fmla="*/ 1904 h 271179"/>
                <a:gd name="connsiteX3" fmla="*/ 244169 w 347428"/>
                <a:gd name="connsiteY3" fmla="*/ 119554 h 271179"/>
                <a:gd name="connsiteX4" fmla="*/ 119074 w 347428"/>
                <a:gd name="connsiteY4" fmla="*/ 269038 h 271179"/>
                <a:gd name="connsiteX5" fmla="*/ 6 w 347428"/>
                <a:gd name="connsiteY5" fmla="*/ 208863 h 271179"/>
                <a:gd name="connsiteX0" fmla="*/ 6 w 343456"/>
                <a:gd name="connsiteY0" fmla="*/ 207042 h 269358"/>
                <a:gd name="connsiteX1" fmla="*/ 115064 w 343456"/>
                <a:gd name="connsiteY1" fmla="*/ 220785 h 269358"/>
                <a:gd name="connsiteX2" fmla="*/ 213892 w 343456"/>
                <a:gd name="connsiteY2" fmla="*/ 135385 h 269358"/>
                <a:gd name="connsiteX3" fmla="*/ 343186 w 343456"/>
                <a:gd name="connsiteY3" fmla="*/ 83 h 269358"/>
                <a:gd name="connsiteX4" fmla="*/ 244169 w 343456"/>
                <a:gd name="connsiteY4" fmla="*/ 117733 h 269358"/>
                <a:gd name="connsiteX5" fmla="*/ 119074 w 343456"/>
                <a:gd name="connsiteY5" fmla="*/ 267217 h 269358"/>
                <a:gd name="connsiteX6" fmla="*/ 6 w 343456"/>
                <a:gd name="connsiteY6" fmla="*/ 207042 h 269358"/>
                <a:gd name="connsiteX0" fmla="*/ 5 w 343455"/>
                <a:gd name="connsiteY0" fmla="*/ 207042 h 269358"/>
                <a:gd name="connsiteX1" fmla="*/ 115063 w 343455"/>
                <a:gd name="connsiteY1" fmla="*/ 220785 h 269358"/>
                <a:gd name="connsiteX2" fmla="*/ 237794 w 343455"/>
                <a:gd name="connsiteY2" fmla="*/ 86096 h 269358"/>
                <a:gd name="connsiteX3" fmla="*/ 343185 w 343455"/>
                <a:gd name="connsiteY3" fmla="*/ 83 h 269358"/>
                <a:gd name="connsiteX4" fmla="*/ 244168 w 343455"/>
                <a:gd name="connsiteY4" fmla="*/ 117733 h 269358"/>
                <a:gd name="connsiteX5" fmla="*/ 119073 w 343455"/>
                <a:gd name="connsiteY5" fmla="*/ 267217 h 269358"/>
                <a:gd name="connsiteX6" fmla="*/ 5 w 343455"/>
                <a:gd name="connsiteY6" fmla="*/ 207042 h 269358"/>
                <a:gd name="connsiteX0" fmla="*/ 5 w 343455"/>
                <a:gd name="connsiteY0" fmla="*/ 207042 h 269358"/>
                <a:gd name="connsiteX1" fmla="*/ 115063 w 343455"/>
                <a:gd name="connsiteY1" fmla="*/ 220785 h 269358"/>
                <a:gd name="connsiteX2" fmla="*/ 243460 w 343455"/>
                <a:gd name="connsiteY2" fmla="*/ 89808 h 269358"/>
                <a:gd name="connsiteX3" fmla="*/ 343185 w 343455"/>
                <a:gd name="connsiteY3" fmla="*/ 83 h 269358"/>
                <a:gd name="connsiteX4" fmla="*/ 244168 w 343455"/>
                <a:gd name="connsiteY4" fmla="*/ 117733 h 269358"/>
                <a:gd name="connsiteX5" fmla="*/ 119073 w 343455"/>
                <a:gd name="connsiteY5" fmla="*/ 267217 h 269358"/>
                <a:gd name="connsiteX6" fmla="*/ 5 w 343455"/>
                <a:gd name="connsiteY6" fmla="*/ 207042 h 269358"/>
                <a:gd name="connsiteX0" fmla="*/ 5 w 355802"/>
                <a:gd name="connsiteY0" fmla="*/ 200408 h 262724"/>
                <a:gd name="connsiteX1" fmla="*/ 115063 w 355802"/>
                <a:gd name="connsiteY1" fmla="*/ 214151 h 262724"/>
                <a:gd name="connsiteX2" fmla="*/ 243460 w 355802"/>
                <a:gd name="connsiteY2" fmla="*/ 83174 h 262724"/>
                <a:gd name="connsiteX3" fmla="*/ 355572 w 355802"/>
                <a:gd name="connsiteY3" fmla="*/ 91 h 262724"/>
                <a:gd name="connsiteX4" fmla="*/ 244168 w 355802"/>
                <a:gd name="connsiteY4" fmla="*/ 111099 h 262724"/>
                <a:gd name="connsiteX5" fmla="*/ 119073 w 355802"/>
                <a:gd name="connsiteY5" fmla="*/ 260583 h 262724"/>
                <a:gd name="connsiteX6" fmla="*/ 5 w 355802"/>
                <a:gd name="connsiteY6" fmla="*/ 200408 h 262724"/>
                <a:gd name="connsiteX0" fmla="*/ 5 w 346482"/>
                <a:gd name="connsiteY0" fmla="*/ 207708 h 270024"/>
                <a:gd name="connsiteX1" fmla="*/ 115063 w 346482"/>
                <a:gd name="connsiteY1" fmla="*/ 221451 h 270024"/>
                <a:gd name="connsiteX2" fmla="*/ 243460 w 346482"/>
                <a:gd name="connsiteY2" fmla="*/ 90474 h 270024"/>
                <a:gd name="connsiteX3" fmla="*/ 346223 w 346482"/>
                <a:gd name="connsiteY3" fmla="*/ 82 h 270024"/>
                <a:gd name="connsiteX4" fmla="*/ 244168 w 346482"/>
                <a:gd name="connsiteY4" fmla="*/ 118399 h 270024"/>
                <a:gd name="connsiteX5" fmla="*/ 119073 w 346482"/>
                <a:gd name="connsiteY5" fmla="*/ 267883 h 270024"/>
                <a:gd name="connsiteX6" fmla="*/ 5 w 346482"/>
                <a:gd name="connsiteY6" fmla="*/ 207708 h 270024"/>
                <a:gd name="connsiteX0" fmla="*/ 3 w 360921"/>
                <a:gd name="connsiteY0" fmla="*/ 226293 h 271649"/>
                <a:gd name="connsiteX1" fmla="*/ 129502 w 360921"/>
                <a:gd name="connsiteY1" fmla="*/ 221451 h 271649"/>
                <a:gd name="connsiteX2" fmla="*/ 257899 w 360921"/>
                <a:gd name="connsiteY2" fmla="*/ 90474 h 271649"/>
                <a:gd name="connsiteX3" fmla="*/ 360662 w 360921"/>
                <a:gd name="connsiteY3" fmla="*/ 82 h 271649"/>
                <a:gd name="connsiteX4" fmla="*/ 258607 w 360921"/>
                <a:gd name="connsiteY4" fmla="*/ 118399 h 271649"/>
                <a:gd name="connsiteX5" fmla="*/ 133512 w 360921"/>
                <a:gd name="connsiteY5" fmla="*/ 267883 h 271649"/>
                <a:gd name="connsiteX6" fmla="*/ 3 w 360921"/>
                <a:gd name="connsiteY6" fmla="*/ 226293 h 271649"/>
                <a:gd name="connsiteX0" fmla="*/ 1 w 360919"/>
                <a:gd name="connsiteY0" fmla="*/ 226293 h 261906"/>
                <a:gd name="connsiteX1" fmla="*/ 129500 w 360919"/>
                <a:gd name="connsiteY1" fmla="*/ 221451 h 261906"/>
                <a:gd name="connsiteX2" fmla="*/ 257897 w 360919"/>
                <a:gd name="connsiteY2" fmla="*/ 90474 h 261906"/>
                <a:gd name="connsiteX3" fmla="*/ 360660 w 360919"/>
                <a:gd name="connsiteY3" fmla="*/ 82 h 261906"/>
                <a:gd name="connsiteX4" fmla="*/ 258605 w 360919"/>
                <a:gd name="connsiteY4" fmla="*/ 118399 h 261906"/>
                <a:gd name="connsiteX5" fmla="*/ 130372 w 360919"/>
                <a:gd name="connsiteY5" fmla="*/ 257559 h 261906"/>
                <a:gd name="connsiteX6" fmla="*/ 1 w 360919"/>
                <a:gd name="connsiteY6" fmla="*/ 226293 h 261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0919" h="261906">
                  <a:moveTo>
                    <a:pt x="1" y="226293"/>
                  </a:moveTo>
                  <a:cubicBezTo>
                    <a:pt x="-144" y="220275"/>
                    <a:pt x="86517" y="244088"/>
                    <a:pt x="129500" y="221451"/>
                  </a:cubicBezTo>
                  <a:cubicBezTo>
                    <a:pt x="172483" y="198815"/>
                    <a:pt x="219877" y="127258"/>
                    <a:pt x="257897" y="90474"/>
                  </a:cubicBezTo>
                  <a:cubicBezTo>
                    <a:pt x="295917" y="53690"/>
                    <a:pt x="355614" y="3024"/>
                    <a:pt x="360660" y="82"/>
                  </a:cubicBezTo>
                  <a:cubicBezTo>
                    <a:pt x="365706" y="-2860"/>
                    <a:pt x="295957" y="73877"/>
                    <a:pt x="258605" y="118399"/>
                  </a:cubicBezTo>
                  <a:cubicBezTo>
                    <a:pt x="221253" y="162921"/>
                    <a:pt x="173473" y="239577"/>
                    <a:pt x="130372" y="257559"/>
                  </a:cubicBezTo>
                  <a:cubicBezTo>
                    <a:pt x="87271" y="275541"/>
                    <a:pt x="146" y="232311"/>
                    <a:pt x="1" y="22629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41" name="Group 740"/>
            <p:cNvGrpSpPr/>
            <p:nvPr/>
          </p:nvGrpSpPr>
          <p:grpSpPr>
            <a:xfrm rot="15891362">
              <a:off x="17851754" y="6733482"/>
              <a:ext cx="409407" cy="416105"/>
              <a:chOff x="564024" y="806434"/>
              <a:chExt cx="2743753" cy="2899127"/>
            </a:xfrm>
          </p:grpSpPr>
          <p:sp>
            <p:nvSpPr>
              <p:cNvPr id="743" name="Oval 13"/>
              <p:cNvSpPr/>
              <p:nvPr/>
            </p:nvSpPr>
            <p:spPr>
              <a:xfrm>
                <a:off x="633874" y="1020979"/>
                <a:ext cx="2656475" cy="2651425"/>
              </a:xfrm>
              <a:custGeom>
                <a:avLst/>
                <a:gdLst>
                  <a:gd name="connsiteX0" fmla="*/ 0 w 2139950"/>
                  <a:gd name="connsiteY0" fmla="*/ 1021751 h 2043501"/>
                  <a:gd name="connsiteX1" fmla="*/ 1069975 w 2139950"/>
                  <a:gd name="connsiteY1" fmla="*/ 0 h 2043501"/>
                  <a:gd name="connsiteX2" fmla="*/ 2139950 w 2139950"/>
                  <a:gd name="connsiteY2" fmla="*/ 1021751 h 2043501"/>
                  <a:gd name="connsiteX3" fmla="*/ 1069975 w 2139950"/>
                  <a:gd name="connsiteY3" fmla="*/ 2043502 h 2043501"/>
                  <a:gd name="connsiteX4" fmla="*/ 0 w 2139950"/>
                  <a:gd name="connsiteY4" fmla="*/ 1021751 h 2043501"/>
                  <a:gd name="connsiteX0" fmla="*/ 498930 w 2638880"/>
                  <a:gd name="connsiteY0" fmla="*/ 1104301 h 2126052"/>
                  <a:gd name="connsiteX1" fmla="*/ 248105 w 2638880"/>
                  <a:gd name="connsiteY1" fmla="*/ 0 h 2126052"/>
                  <a:gd name="connsiteX2" fmla="*/ 2638880 w 2638880"/>
                  <a:gd name="connsiteY2" fmla="*/ 1104301 h 2126052"/>
                  <a:gd name="connsiteX3" fmla="*/ 1568905 w 2638880"/>
                  <a:gd name="connsiteY3" fmla="*/ 2126052 h 2126052"/>
                  <a:gd name="connsiteX4" fmla="*/ 498930 w 2638880"/>
                  <a:gd name="connsiteY4" fmla="*/ 1104301 h 2126052"/>
                  <a:gd name="connsiteX0" fmla="*/ 445646 w 2585596"/>
                  <a:gd name="connsiteY0" fmla="*/ 1106686 h 2128437"/>
                  <a:gd name="connsiteX1" fmla="*/ 194821 w 2585596"/>
                  <a:gd name="connsiteY1" fmla="*/ 2385 h 2128437"/>
                  <a:gd name="connsiteX2" fmla="*/ 2585596 w 2585596"/>
                  <a:gd name="connsiteY2" fmla="*/ 1106686 h 2128437"/>
                  <a:gd name="connsiteX3" fmla="*/ 1515621 w 2585596"/>
                  <a:gd name="connsiteY3" fmla="*/ 2128437 h 2128437"/>
                  <a:gd name="connsiteX4" fmla="*/ 445646 w 2585596"/>
                  <a:gd name="connsiteY4" fmla="*/ 1106686 h 2128437"/>
                  <a:gd name="connsiteX0" fmla="*/ 307816 w 1422301"/>
                  <a:gd name="connsiteY0" fmla="*/ 1107130 h 2130364"/>
                  <a:gd name="connsiteX1" fmla="*/ 56991 w 1422301"/>
                  <a:gd name="connsiteY1" fmla="*/ 2829 h 2130364"/>
                  <a:gd name="connsiteX2" fmla="*/ 1234916 w 1422301"/>
                  <a:gd name="connsiteY2" fmla="*/ 878530 h 2130364"/>
                  <a:gd name="connsiteX3" fmla="*/ 1377791 w 1422301"/>
                  <a:gd name="connsiteY3" fmla="*/ 2128881 h 2130364"/>
                  <a:gd name="connsiteX4" fmla="*/ 307816 w 1422301"/>
                  <a:gd name="connsiteY4" fmla="*/ 1107130 h 2130364"/>
                  <a:gd name="connsiteX0" fmla="*/ 108456 w 1649783"/>
                  <a:gd name="connsiteY0" fmla="*/ 705775 h 2128406"/>
                  <a:gd name="connsiteX1" fmla="*/ 257681 w 1649783"/>
                  <a:gd name="connsiteY1" fmla="*/ 1524 h 2128406"/>
                  <a:gd name="connsiteX2" fmla="*/ 1435606 w 1649783"/>
                  <a:gd name="connsiteY2" fmla="*/ 877225 h 2128406"/>
                  <a:gd name="connsiteX3" fmla="*/ 1578481 w 1649783"/>
                  <a:gd name="connsiteY3" fmla="*/ 2127576 h 2128406"/>
                  <a:gd name="connsiteX4" fmla="*/ 108456 w 1649783"/>
                  <a:gd name="connsiteY4" fmla="*/ 705775 h 2128406"/>
                  <a:gd name="connsiteX0" fmla="*/ 108456 w 1662747"/>
                  <a:gd name="connsiteY0" fmla="*/ 716053 h 2138468"/>
                  <a:gd name="connsiteX1" fmla="*/ 257681 w 1662747"/>
                  <a:gd name="connsiteY1" fmla="*/ 11802 h 2138468"/>
                  <a:gd name="connsiteX2" fmla="*/ 1037874 w 1662747"/>
                  <a:gd name="connsiteY2" fmla="*/ 318877 h 2138468"/>
                  <a:gd name="connsiteX3" fmla="*/ 1435606 w 1662747"/>
                  <a:gd name="connsiteY3" fmla="*/ 887503 h 2138468"/>
                  <a:gd name="connsiteX4" fmla="*/ 1578481 w 1662747"/>
                  <a:gd name="connsiteY4" fmla="*/ 2137854 h 2138468"/>
                  <a:gd name="connsiteX5" fmla="*/ 108456 w 1662747"/>
                  <a:gd name="connsiteY5" fmla="*/ 716053 h 2138468"/>
                  <a:gd name="connsiteX0" fmla="*/ 107801 w 1662092"/>
                  <a:gd name="connsiteY0" fmla="*/ 752109 h 2174524"/>
                  <a:gd name="connsiteX1" fmla="*/ 257026 w 1662092"/>
                  <a:gd name="connsiteY1" fmla="*/ 47858 h 2174524"/>
                  <a:gd name="connsiteX2" fmla="*/ 1418219 w 1662092"/>
                  <a:gd name="connsiteY2" fmla="*/ 158083 h 2174524"/>
                  <a:gd name="connsiteX3" fmla="*/ 1434951 w 1662092"/>
                  <a:gd name="connsiteY3" fmla="*/ 923559 h 2174524"/>
                  <a:gd name="connsiteX4" fmla="*/ 1577826 w 1662092"/>
                  <a:gd name="connsiteY4" fmla="*/ 2173910 h 2174524"/>
                  <a:gd name="connsiteX5" fmla="*/ 107801 w 1662092"/>
                  <a:gd name="connsiteY5" fmla="*/ 752109 h 2174524"/>
                  <a:gd name="connsiteX0" fmla="*/ 107801 w 1662092"/>
                  <a:gd name="connsiteY0" fmla="*/ 718889 h 2141304"/>
                  <a:gd name="connsiteX1" fmla="*/ 257026 w 1662092"/>
                  <a:gd name="connsiteY1" fmla="*/ 14638 h 2141304"/>
                  <a:gd name="connsiteX2" fmla="*/ 1418219 w 1662092"/>
                  <a:gd name="connsiteY2" fmla="*/ 124863 h 2141304"/>
                  <a:gd name="connsiteX3" fmla="*/ 1434951 w 1662092"/>
                  <a:gd name="connsiteY3" fmla="*/ 890339 h 2141304"/>
                  <a:gd name="connsiteX4" fmla="*/ 1577826 w 1662092"/>
                  <a:gd name="connsiteY4" fmla="*/ 2140690 h 2141304"/>
                  <a:gd name="connsiteX5" fmla="*/ 107801 w 1662092"/>
                  <a:gd name="connsiteY5" fmla="*/ 718889 h 2141304"/>
                  <a:gd name="connsiteX0" fmla="*/ 107801 w 1662092"/>
                  <a:gd name="connsiteY0" fmla="*/ 719854 h 2142269"/>
                  <a:gd name="connsiteX1" fmla="*/ 257026 w 1662092"/>
                  <a:gd name="connsiteY1" fmla="*/ 15603 h 2142269"/>
                  <a:gd name="connsiteX2" fmla="*/ 1418219 w 1662092"/>
                  <a:gd name="connsiteY2" fmla="*/ 125828 h 2142269"/>
                  <a:gd name="connsiteX3" fmla="*/ 1434951 w 1662092"/>
                  <a:gd name="connsiteY3" fmla="*/ 891304 h 2142269"/>
                  <a:gd name="connsiteX4" fmla="*/ 1577826 w 1662092"/>
                  <a:gd name="connsiteY4" fmla="*/ 2141655 h 2142269"/>
                  <a:gd name="connsiteX5" fmla="*/ 107801 w 1662092"/>
                  <a:gd name="connsiteY5" fmla="*/ 719854 h 2142269"/>
                  <a:gd name="connsiteX0" fmla="*/ 119483 w 1673774"/>
                  <a:gd name="connsiteY0" fmla="*/ 664911 h 2087326"/>
                  <a:gd name="connsiteX1" fmla="*/ 236958 w 1673774"/>
                  <a:gd name="connsiteY1" fmla="*/ 17810 h 2087326"/>
                  <a:gd name="connsiteX2" fmla="*/ 1429901 w 1673774"/>
                  <a:gd name="connsiteY2" fmla="*/ 70885 h 2087326"/>
                  <a:gd name="connsiteX3" fmla="*/ 1446633 w 1673774"/>
                  <a:gd name="connsiteY3" fmla="*/ 836361 h 2087326"/>
                  <a:gd name="connsiteX4" fmla="*/ 1589508 w 1673774"/>
                  <a:gd name="connsiteY4" fmla="*/ 2086712 h 2087326"/>
                  <a:gd name="connsiteX5" fmla="*/ 119483 w 1673774"/>
                  <a:gd name="connsiteY5" fmla="*/ 664911 h 2087326"/>
                  <a:gd name="connsiteX0" fmla="*/ 119483 w 1673774"/>
                  <a:gd name="connsiteY0" fmla="*/ 667335 h 2089750"/>
                  <a:gd name="connsiteX1" fmla="*/ 236958 w 1673774"/>
                  <a:gd name="connsiteY1" fmla="*/ 20234 h 2089750"/>
                  <a:gd name="connsiteX2" fmla="*/ 1429901 w 1673774"/>
                  <a:gd name="connsiteY2" fmla="*/ 73309 h 2089750"/>
                  <a:gd name="connsiteX3" fmla="*/ 1446633 w 1673774"/>
                  <a:gd name="connsiteY3" fmla="*/ 838785 h 2089750"/>
                  <a:gd name="connsiteX4" fmla="*/ 1589508 w 1673774"/>
                  <a:gd name="connsiteY4" fmla="*/ 2089136 h 2089750"/>
                  <a:gd name="connsiteX5" fmla="*/ 119483 w 1673774"/>
                  <a:gd name="connsiteY5" fmla="*/ 667335 h 2089750"/>
                  <a:gd name="connsiteX0" fmla="*/ 119483 w 2093857"/>
                  <a:gd name="connsiteY0" fmla="*/ 667335 h 2089136"/>
                  <a:gd name="connsiteX1" fmla="*/ 236958 w 2093857"/>
                  <a:gd name="connsiteY1" fmla="*/ 20234 h 2089136"/>
                  <a:gd name="connsiteX2" fmla="*/ 1429901 w 2093857"/>
                  <a:gd name="connsiteY2" fmla="*/ 73309 h 2089136"/>
                  <a:gd name="connsiteX3" fmla="*/ 2075283 w 2093857"/>
                  <a:gd name="connsiteY3" fmla="*/ 660985 h 2089136"/>
                  <a:gd name="connsiteX4" fmla="*/ 1589508 w 2093857"/>
                  <a:gd name="connsiteY4" fmla="*/ 2089136 h 2089136"/>
                  <a:gd name="connsiteX5" fmla="*/ 119483 w 2093857"/>
                  <a:gd name="connsiteY5" fmla="*/ 667335 h 2089136"/>
                  <a:gd name="connsiteX0" fmla="*/ 119483 w 2075478"/>
                  <a:gd name="connsiteY0" fmla="*/ 685866 h 2107667"/>
                  <a:gd name="connsiteX1" fmla="*/ 236958 w 2075478"/>
                  <a:gd name="connsiteY1" fmla="*/ 38765 h 2107667"/>
                  <a:gd name="connsiteX2" fmla="*/ 1429901 w 2075478"/>
                  <a:gd name="connsiteY2" fmla="*/ 91840 h 2107667"/>
                  <a:gd name="connsiteX3" fmla="*/ 1645800 w 2075478"/>
                  <a:gd name="connsiteY3" fmla="*/ 244240 h 2107667"/>
                  <a:gd name="connsiteX4" fmla="*/ 2075283 w 2075478"/>
                  <a:gd name="connsiteY4" fmla="*/ 679516 h 2107667"/>
                  <a:gd name="connsiteX5" fmla="*/ 1589508 w 2075478"/>
                  <a:gd name="connsiteY5" fmla="*/ 2107667 h 2107667"/>
                  <a:gd name="connsiteX6" fmla="*/ 119483 w 2075478"/>
                  <a:gd name="connsiteY6" fmla="*/ 685866 h 2107667"/>
                  <a:gd name="connsiteX0" fmla="*/ 119483 w 2075464"/>
                  <a:gd name="connsiteY0" fmla="*/ 894686 h 2316487"/>
                  <a:gd name="connsiteX1" fmla="*/ 236958 w 2075464"/>
                  <a:gd name="connsiteY1" fmla="*/ 247585 h 2316487"/>
                  <a:gd name="connsiteX2" fmla="*/ 1429901 w 2075464"/>
                  <a:gd name="connsiteY2" fmla="*/ 300660 h 2316487"/>
                  <a:gd name="connsiteX3" fmla="*/ 1620400 w 2075464"/>
                  <a:gd name="connsiteY3" fmla="*/ 14910 h 2316487"/>
                  <a:gd name="connsiteX4" fmla="*/ 2075283 w 2075464"/>
                  <a:gd name="connsiteY4" fmla="*/ 888336 h 2316487"/>
                  <a:gd name="connsiteX5" fmla="*/ 1589508 w 2075464"/>
                  <a:gd name="connsiteY5" fmla="*/ 2316487 h 2316487"/>
                  <a:gd name="connsiteX6" fmla="*/ 119483 w 2075464"/>
                  <a:gd name="connsiteY6" fmla="*/ 894686 h 2316487"/>
                  <a:gd name="connsiteX0" fmla="*/ 119483 w 2075464"/>
                  <a:gd name="connsiteY0" fmla="*/ 962437 h 2384238"/>
                  <a:gd name="connsiteX1" fmla="*/ 236958 w 2075464"/>
                  <a:gd name="connsiteY1" fmla="*/ 315336 h 2384238"/>
                  <a:gd name="connsiteX2" fmla="*/ 1429901 w 2075464"/>
                  <a:gd name="connsiteY2" fmla="*/ 368411 h 2384238"/>
                  <a:gd name="connsiteX3" fmla="*/ 1620400 w 2075464"/>
                  <a:gd name="connsiteY3" fmla="*/ 82661 h 2384238"/>
                  <a:gd name="connsiteX4" fmla="*/ 2075283 w 2075464"/>
                  <a:gd name="connsiteY4" fmla="*/ 956087 h 2384238"/>
                  <a:gd name="connsiteX5" fmla="*/ 1589508 w 2075464"/>
                  <a:gd name="connsiteY5" fmla="*/ 2384238 h 2384238"/>
                  <a:gd name="connsiteX6" fmla="*/ 119483 w 2075464"/>
                  <a:gd name="connsiteY6" fmla="*/ 962437 h 2384238"/>
                  <a:gd name="connsiteX0" fmla="*/ 119483 w 2075464"/>
                  <a:gd name="connsiteY0" fmla="*/ 960703 h 2382504"/>
                  <a:gd name="connsiteX1" fmla="*/ 236958 w 2075464"/>
                  <a:gd name="connsiteY1" fmla="*/ 313602 h 2382504"/>
                  <a:gd name="connsiteX2" fmla="*/ 1429901 w 2075464"/>
                  <a:gd name="connsiteY2" fmla="*/ 366677 h 2382504"/>
                  <a:gd name="connsiteX3" fmla="*/ 1620400 w 2075464"/>
                  <a:gd name="connsiteY3" fmla="*/ 80927 h 2382504"/>
                  <a:gd name="connsiteX4" fmla="*/ 2075283 w 2075464"/>
                  <a:gd name="connsiteY4" fmla="*/ 954353 h 2382504"/>
                  <a:gd name="connsiteX5" fmla="*/ 1589508 w 2075464"/>
                  <a:gd name="connsiteY5" fmla="*/ 2382504 h 2382504"/>
                  <a:gd name="connsiteX6" fmla="*/ 119483 w 2075464"/>
                  <a:gd name="connsiteY6" fmla="*/ 960703 h 2382504"/>
                  <a:gd name="connsiteX0" fmla="*/ 119483 w 2075464"/>
                  <a:gd name="connsiteY0" fmla="*/ 935238 h 2357039"/>
                  <a:gd name="connsiteX1" fmla="*/ 236958 w 2075464"/>
                  <a:gd name="connsiteY1" fmla="*/ 288137 h 2357039"/>
                  <a:gd name="connsiteX2" fmla="*/ 1429901 w 2075464"/>
                  <a:gd name="connsiteY2" fmla="*/ 341212 h 2357039"/>
                  <a:gd name="connsiteX3" fmla="*/ 1620400 w 2075464"/>
                  <a:gd name="connsiteY3" fmla="*/ 55462 h 2357039"/>
                  <a:gd name="connsiteX4" fmla="*/ 2075283 w 2075464"/>
                  <a:gd name="connsiteY4" fmla="*/ 928888 h 2357039"/>
                  <a:gd name="connsiteX5" fmla="*/ 1589508 w 2075464"/>
                  <a:gd name="connsiteY5" fmla="*/ 2357039 h 2357039"/>
                  <a:gd name="connsiteX6" fmla="*/ 119483 w 2075464"/>
                  <a:gd name="connsiteY6" fmla="*/ 935238 h 2357039"/>
                  <a:gd name="connsiteX0" fmla="*/ 119483 w 2075464"/>
                  <a:gd name="connsiteY0" fmla="*/ 958320 h 2380121"/>
                  <a:gd name="connsiteX1" fmla="*/ 236958 w 2075464"/>
                  <a:gd name="connsiteY1" fmla="*/ 311219 h 2380121"/>
                  <a:gd name="connsiteX2" fmla="*/ 1429901 w 2075464"/>
                  <a:gd name="connsiteY2" fmla="*/ 364294 h 2380121"/>
                  <a:gd name="connsiteX3" fmla="*/ 1620400 w 2075464"/>
                  <a:gd name="connsiteY3" fmla="*/ 78544 h 2380121"/>
                  <a:gd name="connsiteX4" fmla="*/ 2075283 w 2075464"/>
                  <a:gd name="connsiteY4" fmla="*/ 951970 h 2380121"/>
                  <a:gd name="connsiteX5" fmla="*/ 1589508 w 2075464"/>
                  <a:gd name="connsiteY5" fmla="*/ 2380121 h 2380121"/>
                  <a:gd name="connsiteX6" fmla="*/ 119483 w 2075464"/>
                  <a:gd name="connsiteY6" fmla="*/ 958320 h 2380121"/>
                  <a:gd name="connsiteX0" fmla="*/ 124497 w 2080478"/>
                  <a:gd name="connsiteY0" fmla="*/ 958320 h 2380121"/>
                  <a:gd name="connsiteX1" fmla="*/ 229272 w 2080478"/>
                  <a:gd name="connsiteY1" fmla="*/ 285819 h 2380121"/>
                  <a:gd name="connsiteX2" fmla="*/ 1434915 w 2080478"/>
                  <a:gd name="connsiteY2" fmla="*/ 364294 h 2380121"/>
                  <a:gd name="connsiteX3" fmla="*/ 1625414 w 2080478"/>
                  <a:gd name="connsiteY3" fmla="*/ 78544 h 2380121"/>
                  <a:gd name="connsiteX4" fmla="*/ 2080297 w 2080478"/>
                  <a:gd name="connsiteY4" fmla="*/ 951970 h 2380121"/>
                  <a:gd name="connsiteX5" fmla="*/ 1594522 w 2080478"/>
                  <a:gd name="connsiteY5" fmla="*/ 2380121 h 2380121"/>
                  <a:gd name="connsiteX6" fmla="*/ 124497 w 2080478"/>
                  <a:gd name="connsiteY6" fmla="*/ 958320 h 2380121"/>
                  <a:gd name="connsiteX0" fmla="*/ 124497 w 2157824"/>
                  <a:gd name="connsiteY0" fmla="*/ 958320 h 2380121"/>
                  <a:gd name="connsiteX1" fmla="*/ 229272 w 2157824"/>
                  <a:gd name="connsiteY1" fmla="*/ 285819 h 2380121"/>
                  <a:gd name="connsiteX2" fmla="*/ 1434915 w 2157824"/>
                  <a:gd name="connsiteY2" fmla="*/ 364294 h 2380121"/>
                  <a:gd name="connsiteX3" fmla="*/ 1625414 w 2157824"/>
                  <a:gd name="connsiteY3" fmla="*/ 78544 h 2380121"/>
                  <a:gd name="connsiteX4" fmla="*/ 2080297 w 2157824"/>
                  <a:gd name="connsiteY4" fmla="*/ 951970 h 2380121"/>
                  <a:gd name="connsiteX5" fmla="*/ 1594522 w 2157824"/>
                  <a:gd name="connsiteY5" fmla="*/ 2380121 h 2380121"/>
                  <a:gd name="connsiteX6" fmla="*/ 124497 w 2157824"/>
                  <a:gd name="connsiteY6" fmla="*/ 958320 h 2380121"/>
                  <a:gd name="connsiteX0" fmla="*/ 124497 w 2157824"/>
                  <a:gd name="connsiteY0" fmla="*/ 958320 h 2380121"/>
                  <a:gd name="connsiteX1" fmla="*/ 229272 w 2157824"/>
                  <a:gd name="connsiteY1" fmla="*/ 285819 h 2380121"/>
                  <a:gd name="connsiteX2" fmla="*/ 1434915 w 2157824"/>
                  <a:gd name="connsiteY2" fmla="*/ 364294 h 2380121"/>
                  <a:gd name="connsiteX3" fmla="*/ 1625414 w 2157824"/>
                  <a:gd name="connsiteY3" fmla="*/ 78544 h 2380121"/>
                  <a:gd name="connsiteX4" fmla="*/ 2080297 w 2157824"/>
                  <a:gd name="connsiteY4" fmla="*/ 951970 h 2380121"/>
                  <a:gd name="connsiteX5" fmla="*/ 1594522 w 2157824"/>
                  <a:gd name="connsiteY5" fmla="*/ 2380121 h 2380121"/>
                  <a:gd name="connsiteX6" fmla="*/ 124497 w 2157824"/>
                  <a:gd name="connsiteY6" fmla="*/ 958320 h 2380121"/>
                  <a:gd name="connsiteX0" fmla="*/ 124497 w 2180726"/>
                  <a:gd name="connsiteY0" fmla="*/ 958320 h 2380121"/>
                  <a:gd name="connsiteX1" fmla="*/ 229272 w 2180726"/>
                  <a:gd name="connsiteY1" fmla="*/ 285819 h 2380121"/>
                  <a:gd name="connsiteX2" fmla="*/ 1434915 w 2180726"/>
                  <a:gd name="connsiteY2" fmla="*/ 364294 h 2380121"/>
                  <a:gd name="connsiteX3" fmla="*/ 1625414 w 2180726"/>
                  <a:gd name="connsiteY3" fmla="*/ 78544 h 2380121"/>
                  <a:gd name="connsiteX4" fmla="*/ 2105697 w 2180726"/>
                  <a:gd name="connsiteY4" fmla="*/ 951970 h 2380121"/>
                  <a:gd name="connsiteX5" fmla="*/ 1594522 w 2180726"/>
                  <a:gd name="connsiteY5" fmla="*/ 2380121 h 2380121"/>
                  <a:gd name="connsiteX6" fmla="*/ 124497 w 2180726"/>
                  <a:gd name="connsiteY6" fmla="*/ 958320 h 2380121"/>
                  <a:gd name="connsiteX0" fmla="*/ 122493 w 2178722"/>
                  <a:gd name="connsiteY0" fmla="*/ 958320 h 2380121"/>
                  <a:gd name="connsiteX1" fmla="*/ 227268 w 2178722"/>
                  <a:gd name="connsiteY1" fmla="*/ 285819 h 2380121"/>
                  <a:gd name="connsiteX2" fmla="*/ 1388461 w 2178722"/>
                  <a:gd name="connsiteY2" fmla="*/ 364294 h 2380121"/>
                  <a:gd name="connsiteX3" fmla="*/ 1623410 w 2178722"/>
                  <a:gd name="connsiteY3" fmla="*/ 78544 h 2380121"/>
                  <a:gd name="connsiteX4" fmla="*/ 2103693 w 2178722"/>
                  <a:gd name="connsiteY4" fmla="*/ 951970 h 2380121"/>
                  <a:gd name="connsiteX5" fmla="*/ 1592518 w 2178722"/>
                  <a:gd name="connsiteY5" fmla="*/ 2380121 h 2380121"/>
                  <a:gd name="connsiteX6" fmla="*/ 122493 w 2178722"/>
                  <a:gd name="connsiteY6" fmla="*/ 958320 h 2380121"/>
                  <a:gd name="connsiteX0" fmla="*/ 174666 w 2506610"/>
                  <a:gd name="connsiteY0" fmla="*/ 958320 h 2475371"/>
                  <a:gd name="connsiteX1" fmla="*/ 279441 w 2506610"/>
                  <a:gd name="connsiteY1" fmla="*/ 285819 h 2475371"/>
                  <a:gd name="connsiteX2" fmla="*/ 1440634 w 2506610"/>
                  <a:gd name="connsiteY2" fmla="*/ 364294 h 2475371"/>
                  <a:gd name="connsiteX3" fmla="*/ 1675583 w 2506610"/>
                  <a:gd name="connsiteY3" fmla="*/ 78544 h 2475371"/>
                  <a:gd name="connsiteX4" fmla="*/ 2155866 w 2506610"/>
                  <a:gd name="connsiteY4" fmla="*/ 951970 h 2475371"/>
                  <a:gd name="connsiteX5" fmla="*/ 2355891 w 2506610"/>
                  <a:gd name="connsiteY5" fmla="*/ 2475371 h 2475371"/>
                  <a:gd name="connsiteX6" fmla="*/ 174666 w 2506610"/>
                  <a:gd name="connsiteY6" fmla="*/ 958320 h 2475371"/>
                  <a:gd name="connsiteX0" fmla="*/ 174666 w 2461472"/>
                  <a:gd name="connsiteY0" fmla="*/ 958320 h 2476633"/>
                  <a:gd name="connsiteX1" fmla="*/ 279441 w 2461472"/>
                  <a:gd name="connsiteY1" fmla="*/ 285819 h 2476633"/>
                  <a:gd name="connsiteX2" fmla="*/ 1440634 w 2461472"/>
                  <a:gd name="connsiteY2" fmla="*/ 364294 h 2476633"/>
                  <a:gd name="connsiteX3" fmla="*/ 1675583 w 2461472"/>
                  <a:gd name="connsiteY3" fmla="*/ 78544 h 2476633"/>
                  <a:gd name="connsiteX4" fmla="*/ 2155866 w 2461472"/>
                  <a:gd name="connsiteY4" fmla="*/ 951970 h 2476633"/>
                  <a:gd name="connsiteX5" fmla="*/ 2355891 w 2461472"/>
                  <a:gd name="connsiteY5" fmla="*/ 2475371 h 2476633"/>
                  <a:gd name="connsiteX6" fmla="*/ 174666 w 2461472"/>
                  <a:gd name="connsiteY6" fmla="*/ 958320 h 2476633"/>
                  <a:gd name="connsiteX0" fmla="*/ 174666 w 2515074"/>
                  <a:gd name="connsiteY0" fmla="*/ 958320 h 2475823"/>
                  <a:gd name="connsiteX1" fmla="*/ 279441 w 2515074"/>
                  <a:gd name="connsiteY1" fmla="*/ 285819 h 2475823"/>
                  <a:gd name="connsiteX2" fmla="*/ 1440634 w 2515074"/>
                  <a:gd name="connsiteY2" fmla="*/ 364294 h 2475823"/>
                  <a:gd name="connsiteX3" fmla="*/ 1675583 w 2515074"/>
                  <a:gd name="connsiteY3" fmla="*/ 78544 h 2475823"/>
                  <a:gd name="connsiteX4" fmla="*/ 2155866 w 2515074"/>
                  <a:gd name="connsiteY4" fmla="*/ 951970 h 2475823"/>
                  <a:gd name="connsiteX5" fmla="*/ 2355891 w 2515074"/>
                  <a:gd name="connsiteY5" fmla="*/ 2475371 h 2475823"/>
                  <a:gd name="connsiteX6" fmla="*/ 174666 w 2515074"/>
                  <a:gd name="connsiteY6" fmla="*/ 958320 h 2475823"/>
                  <a:gd name="connsiteX0" fmla="*/ 174666 w 2515074"/>
                  <a:gd name="connsiteY0" fmla="*/ 958320 h 2569994"/>
                  <a:gd name="connsiteX1" fmla="*/ 279441 w 2515074"/>
                  <a:gd name="connsiteY1" fmla="*/ 285819 h 2569994"/>
                  <a:gd name="connsiteX2" fmla="*/ 1440634 w 2515074"/>
                  <a:gd name="connsiteY2" fmla="*/ 364294 h 2569994"/>
                  <a:gd name="connsiteX3" fmla="*/ 1675583 w 2515074"/>
                  <a:gd name="connsiteY3" fmla="*/ 78544 h 2569994"/>
                  <a:gd name="connsiteX4" fmla="*/ 2155866 w 2515074"/>
                  <a:gd name="connsiteY4" fmla="*/ 951970 h 2569994"/>
                  <a:gd name="connsiteX5" fmla="*/ 2355891 w 2515074"/>
                  <a:gd name="connsiteY5" fmla="*/ 2475371 h 2569994"/>
                  <a:gd name="connsiteX6" fmla="*/ 1897833 w 2515074"/>
                  <a:gd name="connsiteY6" fmla="*/ 2250245 h 2569994"/>
                  <a:gd name="connsiteX7" fmla="*/ 174666 w 2515074"/>
                  <a:gd name="connsiteY7" fmla="*/ 958320 h 2569994"/>
                  <a:gd name="connsiteX0" fmla="*/ 141019 w 2345460"/>
                  <a:gd name="connsiteY0" fmla="*/ 958320 h 2490669"/>
                  <a:gd name="connsiteX1" fmla="*/ 245794 w 2345460"/>
                  <a:gd name="connsiteY1" fmla="*/ 285819 h 2490669"/>
                  <a:gd name="connsiteX2" fmla="*/ 1406987 w 2345460"/>
                  <a:gd name="connsiteY2" fmla="*/ 364294 h 2490669"/>
                  <a:gd name="connsiteX3" fmla="*/ 1641936 w 2345460"/>
                  <a:gd name="connsiteY3" fmla="*/ 78544 h 2490669"/>
                  <a:gd name="connsiteX4" fmla="*/ 2122219 w 2345460"/>
                  <a:gd name="connsiteY4" fmla="*/ 951970 h 2490669"/>
                  <a:gd name="connsiteX5" fmla="*/ 2322244 w 2345460"/>
                  <a:gd name="connsiteY5" fmla="*/ 2475371 h 2490669"/>
                  <a:gd name="connsiteX6" fmla="*/ 1864186 w 2345460"/>
                  <a:gd name="connsiteY6" fmla="*/ 1691445 h 2490669"/>
                  <a:gd name="connsiteX7" fmla="*/ 141019 w 2345460"/>
                  <a:gd name="connsiteY7" fmla="*/ 958320 h 2490669"/>
                  <a:gd name="connsiteX0" fmla="*/ 141019 w 2469987"/>
                  <a:gd name="connsiteY0" fmla="*/ 958320 h 2317568"/>
                  <a:gd name="connsiteX1" fmla="*/ 245794 w 2469987"/>
                  <a:gd name="connsiteY1" fmla="*/ 285819 h 2317568"/>
                  <a:gd name="connsiteX2" fmla="*/ 1406987 w 2469987"/>
                  <a:gd name="connsiteY2" fmla="*/ 364294 h 2317568"/>
                  <a:gd name="connsiteX3" fmla="*/ 1641936 w 2469987"/>
                  <a:gd name="connsiteY3" fmla="*/ 78544 h 2317568"/>
                  <a:gd name="connsiteX4" fmla="*/ 2122219 w 2469987"/>
                  <a:gd name="connsiteY4" fmla="*/ 951970 h 2317568"/>
                  <a:gd name="connsiteX5" fmla="*/ 2461944 w 2469987"/>
                  <a:gd name="connsiteY5" fmla="*/ 2297571 h 2317568"/>
                  <a:gd name="connsiteX6" fmla="*/ 1864186 w 2469987"/>
                  <a:gd name="connsiteY6" fmla="*/ 1691445 h 2317568"/>
                  <a:gd name="connsiteX7" fmla="*/ 141019 w 2469987"/>
                  <a:gd name="connsiteY7" fmla="*/ 958320 h 2317568"/>
                  <a:gd name="connsiteX0" fmla="*/ 141019 w 2466573"/>
                  <a:gd name="connsiteY0" fmla="*/ 958320 h 2298716"/>
                  <a:gd name="connsiteX1" fmla="*/ 245794 w 2466573"/>
                  <a:gd name="connsiteY1" fmla="*/ 285819 h 2298716"/>
                  <a:gd name="connsiteX2" fmla="*/ 1406987 w 2466573"/>
                  <a:gd name="connsiteY2" fmla="*/ 364294 h 2298716"/>
                  <a:gd name="connsiteX3" fmla="*/ 1641936 w 2466573"/>
                  <a:gd name="connsiteY3" fmla="*/ 78544 h 2298716"/>
                  <a:gd name="connsiteX4" fmla="*/ 2122219 w 2466573"/>
                  <a:gd name="connsiteY4" fmla="*/ 951970 h 2298716"/>
                  <a:gd name="connsiteX5" fmla="*/ 2461944 w 2466573"/>
                  <a:gd name="connsiteY5" fmla="*/ 2297571 h 2298716"/>
                  <a:gd name="connsiteX6" fmla="*/ 1864186 w 2466573"/>
                  <a:gd name="connsiteY6" fmla="*/ 1691445 h 2298716"/>
                  <a:gd name="connsiteX7" fmla="*/ 141019 w 2466573"/>
                  <a:gd name="connsiteY7" fmla="*/ 958320 h 2298716"/>
                  <a:gd name="connsiteX0" fmla="*/ 141019 w 2466573"/>
                  <a:gd name="connsiteY0" fmla="*/ 958320 h 2298716"/>
                  <a:gd name="connsiteX1" fmla="*/ 245794 w 2466573"/>
                  <a:gd name="connsiteY1" fmla="*/ 285819 h 2298716"/>
                  <a:gd name="connsiteX2" fmla="*/ 1406987 w 2466573"/>
                  <a:gd name="connsiteY2" fmla="*/ 364294 h 2298716"/>
                  <a:gd name="connsiteX3" fmla="*/ 1641936 w 2466573"/>
                  <a:gd name="connsiteY3" fmla="*/ 78544 h 2298716"/>
                  <a:gd name="connsiteX4" fmla="*/ 2122219 w 2466573"/>
                  <a:gd name="connsiteY4" fmla="*/ 951970 h 2298716"/>
                  <a:gd name="connsiteX5" fmla="*/ 2461944 w 2466573"/>
                  <a:gd name="connsiteY5" fmla="*/ 2297571 h 2298716"/>
                  <a:gd name="connsiteX6" fmla="*/ 1864186 w 2466573"/>
                  <a:gd name="connsiteY6" fmla="*/ 1691445 h 2298716"/>
                  <a:gd name="connsiteX7" fmla="*/ 1330786 w 2466573"/>
                  <a:gd name="connsiteY7" fmla="*/ 1443795 h 2298716"/>
                  <a:gd name="connsiteX8" fmla="*/ 141019 w 2466573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112701 w 2438255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112701 w 2438255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112701 w 2438255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71002 w 2396556"/>
                  <a:gd name="connsiteY0" fmla="*/ 958320 h 2298716"/>
                  <a:gd name="connsiteX1" fmla="*/ 175777 w 2396556"/>
                  <a:gd name="connsiteY1" fmla="*/ 285819 h 2298716"/>
                  <a:gd name="connsiteX2" fmla="*/ 1336970 w 2396556"/>
                  <a:gd name="connsiteY2" fmla="*/ 364294 h 2298716"/>
                  <a:gd name="connsiteX3" fmla="*/ 1571919 w 2396556"/>
                  <a:gd name="connsiteY3" fmla="*/ 78544 h 2298716"/>
                  <a:gd name="connsiteX4" fmla="*/ 2052202 w 2396556"/>
                  <a:gd name="connsiteY4" fmla="*/ 951970 h 2298716"/>
                  <a:gd name="connsiteX5" fmla="*/ 2391927 w 2396556"/>
                  <a:gd name="connsiteY5" fmla="*/ 2297571 h 2298716"/>
                  <a:gd name="connsiteX6" fmla="*/ 1794169 w 2396556"/>
                  <a:gd name="connsiteY6" fmla="*/ 1691445 h 2298716"/>
                  <a:gd name="connsiteX7" fmla="*/ 1406819 w 2396556"/>
                  <a:gd name="connsiteY7" fmla="*/ 2186745 h 2298716"/>
                  <a:gd name="connsiteX8" fmla="*/ 828969 w 2396556"/>
                  <a:gd name="connsiteY8" fmla="*/ 1494595 h 2298716"/>
                  <a:gd name="connsiteX9" fmla="*/ 71002 w 2396556"/>
                  <a:gd name="connsiteY9" fmla="*/ 958320 h 2298716"/>
                  <a:gd name="connsiteX0" fmla="*/ 68748 w 2394302"/>
                  <a:gd name="connsiteY0" fmla="*/ 958320 h 2298716"/>
                  <a:gd name="connsiteX1" fmla="*/ 173523 w 2394302"/>
                  <a:gd name="connsiteY1" fmla="*/ 285819 h 2298716"/>
                  <a:gd name="connsiteX2" fmla="*/ 1334716 w 2394302"/>
                  <a:gd name="connsiteY2" fmla="*/ 364294 h 2298716"/>
                  <a:gd name="connsiteX3" fmla="*/ 1569665 w 2394302"/>
                  <a:gd name="connsiteY3" fmla="*/ 78544 h 2298716"/>
                  <a:gd name="connsiteX4" fmla="*/ 2049948 w 2394302"/>
                  <a:gd name="connsiteY4" fmla="*/ 951970 h 2298716"/>
                  <a:gd name="connsiteX5" fmla="*/ 2389673 w 2394302"/>
                  <a:gd name="connsiteY5" fmla="*/ 2297571 h 2298716"/>
                  <a:gd name="connsiteX6" fmla="*/ 1791915 w 2394302"/>
                  <a:gd name="connsiteY6" fmla="*/ 1691445 h 2298716"/>
                  <a:gd name="connsiteX7" fmla="*/ 1404565 w 2394302"/>
                  <a:gd name="connsiteY7" fmla="*/ 2186745 h 2298716"/>
                  <a:gd name="connsiteX8" fmla="*/ 794965 w 2394302"/>
                  <a:gd name="connsiteY8" fmla="*/ 1507295 h 2298716"/>
                  <a:gd name="connsiteX9" fmla="*/ 68748 w 2394302"/>
                  <a:gd name="connsiteY9" fmla="*/ 958320 h 2298716"/>
                  <a:gd name="connsiteX0" fmla="*/ 68748 w 2394302"/>
                  <a:gd name="connsiteY0" fmla="*/ 958320 h 2298716"/>
                  <a:gd name="connsiteX1" fmla="*/ 173523 w 2394302"/>
                  <a:gd name="connsiteY1" fmla="*/ 285819 h 2298716"/>
                  <a:gd name="connsiteX2" fmla="*/ 1334716 w 2394302"/>
                  <a:gd name="connsiteY2" fmla="*/ 364294 h 2298716"/>
                  <a:gd name="connsiteX3" fmla="*/ 1569665 w 2394302"/>
                  <a:gd name="connsiteY3" fmla="*/ 78544 h 2298716"/>
                  <a:gd name="connsiteX4" fmla="*/ 2049948 w 2394302"/>
                  <a:gd name="connsiteY4" fmla="*/ 951970 h 2298716"/>
                  <a:gd name="connsiteX5" fmla="*/ 2389673 w 2394302"/>
                  <a:gd name="connsiteY5" fmla="*/ 2297571 h 2298716"/>
                  <a:gd name="connsiteX6" fmla="*/ 1791915 w 2394302"/>
                  <a:gd name="connsiteY6" fmla="*/ 1691445 h 2298716"/>
                  <a:gd name="connsiteX7" fmla="*/ 1404565 w 2394302"/>
                  <a:gd name="connsiteY7" fmla="*/ 2186745 h 2298716"/>
                  <a:gd name="connsiteX8" fmla="*/ 794965 w 2394302"/>
                  <a:gd name="connsiteY8" fmla="*/ 1507295 h 2298716"/>
                  <a:gd name="connsiteX9" fmla="*/ 68748 w 2394302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70339 h 2310735"/>
                  <a:gd name="connsiteX1" fmla="*/ 176228 w 2397007"/>
                  <a:gd name="connsiteY1" fmla="*/ 297838 h 2310735"/>
                  <a:gd name="connsiteX2" fmla="*/ 1337421 w 2397007"/>
                  <a:gd name="connsiteY2" fmla="*/ 376313 h 2310735"/>
                  <a:gd name="connsiteX3" fmla="*/ 1572370 w 2397007"/>
                  <a:gd name="connsiteY3" fmla="*/ 90563 h 2310735"/>
                  <a:gd name="connsiteX4" fmla="*/ 2052653 w 2397007"/>
                  <a:gd name="connsiteY4" fmla="*/ 963989 h 2310735"/>
                  <a:gd name="connsiteX5" fmla="*/ 2392378 w 2397007"/>
                  <a:gd name="connsiteY5" fmla="*/ 2309590 h 2310735"/>
                  <a:gd name="connsiteX6" fmla="*/ 1794620 w 2397007"/>
                  <a:gd name="connsiteY6" fmla="*/ 1703464 h 2310735"/>
                  <a:gd name="connsiteX7" fmla="*/ 1407270 w 2397007"/>
                  <a:gd name="connsiteY7" fmla="*/ 2198764 h 2310735"/>
                  <a:gd name="connsiteX8" fmla="*/ 835770 w 2397007"/>
                  <a:gd name="connsiteY8" fmla="*/ 1817764 h 2310735"/>
                  <a:gd name="connsiteX9" fmla="*/ 71453 w 2397007"/>
                  <a:gd name="connsiteY9" fmla="*/ 970339 h 2310735"/>
                  <a:gd name="connsiteX0" fmla="*/ 65909 w 2391463"/>
                  <a:gd name="connsiteY0" fmla="*/ 970339 h 2310735"/>
                  <a:gd name="connsiteX1" fmla="*/ 170684 w 2391463"/>
                  <a:gd name="connsiteY1" fmla="*/ 297838 h 2310735"/>
                  <a:gd name="connsiteX2" fmla="*/ 1331877 w 2391463"/>
                  <a:gd name="connsiteY2" fmla="*/ 376313 h 2310735"/>
                  <a:gd name="connsiteX3" fmla="*/ 1566826 w 2391463"/>
                  <a:gd name="connsiteY3" fmla="*/ 90563 h 2310735"/>
                  <a:gd name="connsiteX4" fmla="*/ 2047109 w 2391463"/>
                  <a:gd name="connsiteY4" fmla="*/ 963989 h 2310735"/>
                  <a:gd name="connsiteX5" fmla="*/ 2386834 w 2391463"/>
                  <a:gd name="connsiteY5" fmla="*/ 2309590 h 2310735"/>
                  <a:gd name="connsiteX6" fmla="*/ 1789076 w 2391463"/>
                  <a:gd name="connsiteY6" fmla="*/ 1703464 h 2310735"/>
                  <a:gd name="connsiteX7" fmla="*/ 1401726 w 2391463"/>
                  <a:gd name="connsiteY7" fmla="*/ 2198764 h 2310735"/>
                  <a:gd name="connsiteX8" fmla="*/ 830226 w 2391463"/>
                  <a:gd name="connsiteY8" fmla="*/ 1817764 h 2310735"/>
                  <a:gd name="connsiteX9" fmla="*/ 65909 w 2391463"/>
                  <a:gd name="connsiteY9" fmla="*/ 970339 h 2310735"/>
                  <a:gd name="connsiteX0" fmla="*/ 65909 w 2391463"/>
                  <a:gd name="connsiteY0" fmla="*/ 970339 h 2310735"/>
                  <a:gd name="connsiteX1" fmla="*/ 170684 w 2391463"/>
                  <a:gd name="connsiteY1" fmla="*/ 297838 h 2310735"/>
                  <a:gd name="connsiteX2" fmla="*/ 1331877 w 2391463"/>
                  <a:gd name="connsiteY2" fmla="*/ 376313 h 2310735"/>
                  <a:gd name="connsiteX3" fmla="*/ 1566826 w 2391463"/>
                  <a:gd name="connsiteY3" fmla="*/ 90563 h 2310735"/>
                  <a:gd name="connsiteX4" fmla="*/ 2047109 w 2391463"/>
                  <a:gd name="connsiteY4" fmla="*/ 963989 h 2310735"/>
                  <a:gd name="connsiteX5" fmla="*/ 2386834 w 2391463"/>
                  <a:gd name="connsiteY5" fmla="*/ 2309590 h 2310735"/>
                  <a:gd name="connsiteX6" fmla="*/ 1789076 w 2391463"/>
                  <a:gd name="connsiteY6" fmla="*/ 1703464 h 2310735"/>
                  <a:gd name="connsiteX7" fmla="*/ 1401726 w 2391463"/>
                  <a:gd name="connsiteY7" fmla="*/ 2198764 h 2310735"/>
                  <a:gd name="connsiteX8" fmla="*/ 830226 w 2391463"/>
                  <a:gd name="connsiteY8" fmla="*/ 1817764 h 2310735"/>
                  <a:gd name="connsiteX9" fmla="*/ 65909 w 2391463"/>
                  <a:gd name="connsiteY9" fmla="*/ 970339 h 2310735"/>
                  <a:gd name="connsiteX0" fmla="*/ 65909 w 2391463"/>
                  <a:gd name="connsiteY0" fmla="*/ 970339 h 2310735"/>
                  <a:gd name="connsiteX1" fmla="*/ 170684 w 2391463"/>
                  <a:gd name="connsiteY1" fmla="*/ 297838 h 2310735"/>
                  <a:gd name="connsiteX2" fmla="*/ 1331877 w 2391463"/>
                  <a:gd name="connsiteY2" fmla="*/ 376313 h 2310735"/>
                  <a:gd name="connsiteX3" fmla="*/ 1566826 w 2391463"/>
                  <a:gd name="connsiteY3" fmla="*/ 90563 h 2310735"/>
                  <a:gd name="connsiteX4" fmla="*/ 2047109 w 2391463"/>
                  <a:gd name="connsiteY4" fmla="*/ 963989 h 2310735"/>
                  <a:gd name="connsiteX5" fmla="*/ 2386834 w 2391463"/>
                  <a:gd name="connsiteY5" fmla="*/ 2309590 h 2310735"/>
                  <a:gd name="connsiteX6" fmla="*/ 1789076 w 2391463"/>
                  <a:gd name="connsiteY6" fmla="*/ 1703464 h 2310735"/>
                  <a:gd name="connsiteX7" fmla="*/ 1401726 w 2391463"/>
                  <a:gd name="connsiteY7" fmla="*/ 2198764 h 2310735"/>
                  <a:gd name="connsiteX8" fmla="*/ 830226 w 2391463"/>
                  <a:gd name="connsiteY8" fmla="*/ 1817764 h 2310735"/>
                  <a:gd name="connsiteX9" fmla="*/ 65909 w 2391463"/>
                  <a:gd name="connsiteY9" fmla="*/ 970339 h 2310735"/>
                  <a:gd name="connsiteX0" fmla="*/ 79388 w 2404942"/>
                  <a:gd name="connsiteY0" fmla="*/ 970339 h 2310735"/>
                  <a:gd name="connsiteX1" fmla="*/ 184163 w 2404942"/>
                  <a:gd name="connsiteY1" fmla="*/ 297838 h 2310735"/>
                  <a:gd name="connsiteX2" fmla="*/ 1345356 w 2404942"/>
                  <a:gd name="connsiteY2" fmla="*/ 376313 h 2310735"/>
                  <a:gd name="connsiteX3" fmla="*/ 1580305 w 2404942"/>
                  <a:gd name="connsiteY3" fmla="*/ 90563 h 2310735"/>
                  <a:gd name="connsiteX4" fmla="*/ 2060588 w 2404942"/>
                  <a:gd name="connsiteY4" fmla="*/ 963989 h 2310735"/>
                  <a:gd name="connsiteX5" fmla="*/ 2400313 w 2404942"/>
                  <a:gd name="connsiteY5" fmla="*/ 2309590 h 2310735"/>
                  <a:gd name="connsiteX6" fmla="*/ 1802555 w 2404942"/>
                  <a:gd name="connsiteY6" fmla="*/ 1703464 h 2310735"/>
                  <a:gd name="connsiteX7" fmla="*/ 1415205 w 2404942"/>
                  <a:gd name="connsiteY7" fmla="*/ 2198764 h 2310735"/>
                  <a:gd name="connsiteX8" fmla="*/ 843705 w 2404942"/>
                  <a:gd name="connsiteY8" fmla="*/ 1817764 h 2310735"/>
                  <a:gd name="connsiteX9" fmla="*/ 79388 w 2404942"/>
                  <a:gd name="connsiteY9" fmla="*/ 970339 h 2310735"/>
                  <a:gd name="connsiteX0" fmla="*/ 114214 w 2338168"/>
                  <a:gd name="connsiteY0" fmla="*/ 1205289 h 2310735"/>
                  <a:gd name="connsiteX1" fmla="*/ 117389 w 2338168"/>
                  <a:gd name="connsiteY1" fmla="*/ 297838 h 2310735"/>
                  <a:gd name="connsiteX2" fmla="*/ 1278582 w 2338168"/>
                  <a:gd name="connsiteY2" fmla="*/ 376313 h 2310735"/>
                  <a:gd name="connsiteX3" fmla="*/ 1513531 w 2338168"/>
                  <a:gd name="connsiteY3" fmla="*/ 90563 h 2310735"/>
                  <a:gd name="connsiteX4" fmla="*/ 1993814 w 2338168"/>
                  <a:gd name="connsiteY4" fmla="*/ 963989 h 2310735"/>
                  <a:gd name="connsiteX5" fmla="*/ 2333539 w 2338168"/>
                  <a:gd name="connsiteY5" fmla="*/ 2309590 h 2310735"/>
                  <a:gd name="connsiteX6" fmla="*/ 1735781 w 2338168"/>
                  <a:gd name="connsiteY6" fmla="*/ 1703464 h 2310735"/>
                  <a:gd name="connsiteX7" fmla="*/ 1348431 w 2338168"/>
                  <a:gd name="connsiteY7" fmla="*/ 2198764 h 2310735"/>
                  <a:gd name="connsiteX8" fmla="*/ 776931 w 2338168"/>
                  <a:gd name="connsiteY8" fmla="*/ 1817764 h 2310735"/>
                  <a:gd name="connsiteX9" fmla="*/ 114214 w 2338168"/>
                  <a:gd name="connsiteY9" fmla="*/ 1205289 h 2310735"/>
                  <a:gd name="connsiteX0" fmla="*/ 171059 w 2395013"/>
                  <a:gd name="connsiteY0" fmla="*/ 1205289 h 2310735"/>
                  <a:gd name="connsiteX1" fmla="*/ 174234 w 2395013"/>
                  <a:gd name="connsiteY1" fmla="*/ 297838 h 2310735"/>
                  <a:gd name="connsiteX2" fmla="*/ 1335427 w 2395013"/>
                  <a:gd name="connsiteY2" fmla="*/ 376313 h 2310735"/>
                  <a:gd name="connsiteX3" fmla="*/ 1570376 w 2395013"/>
                  <a:gd name="connsiteY3" fmla="*/ 90563 h 2310735"/>
                  <a:gd name="connsiteX4" fmla="*/ 2050659 w 2395013"/>
                  <a:gd name="connsiteY4" fmla="*/ 963989 h 2310735"/>
                  <a:gd name="connsiteX5" fmla="*/ 2390384 w 2395013"/>
                  <a:gd name="connsiteY5" fmla="*/ 2309590 h 2310735"/>
                  <a:gd name="connsiteX6" fmla="*/ 1792626 w 2395013"/>
                  <a:gd name="connsiteY6" fmla="*/ 1703464 h 2310735"/>
                  <a:gd name="connsiteX7" fmla="*/ 1405276 w 2395013"/>
                  <a:gd name="connsiteY7" fmla="*/ 2198764 h 2310735"/>
                  <a:gd name="connsiteX8" fmla="*/ 833776 w 2395013"/>
                  <a:gd name="connsiteY8" fmla="*/ 1817764 h 2310735"/>
                  <a:gd name="connsiteX9" fmla="*/ 171059 w 2395013"/>
                  <a:gd name="connsiteY9" fmla="*/ 1205289 h 2310735"/>
                  <a:gd name="connsiteX0" fmla="*/ 260369 w 2484323"/>
                  <a:gd name="connsiteY0" fmla="*/ 1205289 h 2310735"/>
                  <a:gd name="connsiteX1" fmla="*/ 263544 w 2484323"/>
                  <a:gd name="connsiteY1" fmla="*/ 297838 h 2310735"/>
                  <a:gd name="connsiteX2" fmla="*/ 1424737 w 2484323"/>
                  <a:gd name="connsiteY2" fmla="*/ 376313 h 2310735"/>
                  <a:gd name="connsiteX3" fmla="*/ 1659686 w 2484323"/>
                  <a:gd name="connsiteY3" fmla="*/ 90563 h 2310735"/>
                  <a:gd name="connsiteX4" fmla="*/ 2139969 w 2484323"/>
                  <a:gd name="connsiteY4" fmla="*/ 963989 h 2310735"/>
                  <a:gd name="connsiteX5" fmla="*/ 2479694 w 2484323"/>
                  <a:gd name="connsiteY5" fmla="*/ 2309590 h 2310735"/>
                  <a:gd name="connsiteX6" fmla="*/ 1881936 w 2484323"/>
                  <a:gd name="connsiteY6" fmla="*/ 1703464 h 2310735"/>
                  <a:gd name="connsiteX7" fmla="*/ 1494586 w 2484323"/>
                  <a:gd name="connsiteY7" fmla="*/ 2198764 h 2310735"/>
                  <a:gd name="connsiteX8" fmla="*/ 923086 w 2484323"/>
                  <a:gd name="connsiteY8" fmla="*/ 1817764 h 2310735"/>
                  <a:gd name="connsiteX9" fmla="*/ 260369 w 2484323"/>
                  <a:gd name="connsiteY9" fmla="*/ 1205289 h 2310735"/>
                  <a:gd name="connsiteX0" fmla="*/ 186157 w 2410111"/>
                  <a:gd name="connsiteY0" fmla="*/ 1205289 h 2310735"/>
                  <a:gd name="connsiteX1" fmla="*/ 189332 w 2410111"/>
                  <a:gd name="connsiteY1" fmla="*/ 297838 h 2310735"/>
                  <a:gd name="connsiteX2" fmla="*/ 1350525 w 2410111"/>
                  <a:gd name="connsiteY2" fmla="*/ 376313 h 2310735"/>
                  <a:gd name="connsiteX3" fmla="*/ 1585474 w 2410111"/>
                  <a:gd name="connsiteY3" fmla="*/ 90563 h 2310735"/>
                  <a:gd name="connsiteX4" fmla="*/ 2065757 w 2410111"/>
                  <a:gd name="connsiteY4" fmla="*/ 963989 h 2310735"/>
                  <a:gd name="connsiteX5" fmla="*/ 2405482 w 2410111"/>
                  <a:gd name="connsiteY5" fmla="*/ 2309590 h 2310735"/>
                  <a:gd name="connsiteX6" fmla="*/ 1807724 w 2410111"/>
                  <a:gd name="connsiteY6" fmla="*/ 1703464 h 2310735"/>
                  <a:gd name="connsiteX7" fmla="*/ 1420374 w 2410111"/>
                  <a:gd name="connsiteY7" fmla="*/ 2198764 h 2310735"/>
                  <a:gd name="connsiteX8" fmla="*/ 848874 w 2410111"/>
                  <a:gd name="connsiteY8" fmla="*/ 1817764 h 2310735"/>
                  <a:gd name="connsiteX9" fmla="*/ 186157 w 2410111"/>
                  <a:gd name="connsiteY9" fmla="*/ 1205289 h 2310735"/>
                  <a:gd name="connsiteX0" fmla="*/ 186157 w 2410111"/>
                  <a:gd name="connsiteY0" fmla="*/ 1205289 h 2310735"/>
                  <a:gd name="connsiteX1" fmla="*/ 189332 w 2410111"/>
                  <a:gd name="connsiteY1" fmla="*/ 297838 h 2310735"/>
                  <a:gd name="connsiteX2" fmla="*/ 1350525 w 2410111"/>
                  <a:gd name="connsiteY2" fmla="*/ 376313 h 2310735"/>
                  <a:gd name="connsiteX3" fmla="*/ 1585474 w 2410111"/>
                  <a:gd name="connsiteY3" fmla="*/ 90563 h 2310735"/>
                  <a:gd name="connsiteX4" fmla="*/ 2065757 w 2410111"/>
                  <a:gd name="connsiteY4" fmla="*/ 963989 h 2310735"/>
                  <a:gd name="connsiteX5" fmla="*/ 2405482 w 2410111"/>
                  <a:gd name="connsiteY5" fmla="*/ 2309590 h 2310735"/>
                  <a:gd name="connsiteX6" fmla="*/ 1807724 w 2410111"/>
                  <a:gd name="connsiteY6" fmla="*/ 1703464 h 2310735"/>
                  <a:gd name="connsiteX7" fmla="*/ 1420374 w 2410111"/>
                  <a:gd name="connsiteY7" fmla="*/ 2198764 h 2310735"/>
                  <a:gd name="connsiteX8" fmla="*/ 848874 w 2410111"/>
                  <a:gd name="connsiteY8" fmla="*/ 1817764 h 2310735"/>
                  <a:gd name="connsiteX9" fmla="*/ 186157 w 2410111"/>
                  <a:gd name="connsiteY9" fmla="*/ 1205289 h 2310735"/>
                  <a:gd name="connsiteX0" fmla="*/ 186157 w 2408797"/>
                  <a:gd name="connsiteY0" fmla="*/ 1205289 h 2310735"/>
                  <a:gd name="connsiteX1" fmla="*/ 189332 w 2408797"/>
                  <a:gd name="connsiteY1" fmla="*/ 297838 h 2310735"/>
                  <a:gd name="connsiteX2" fmla="*/ 1350525 w 2408797"/>
                  <a:gd name="connsiteY2" fmla="*/ 376313 h 2310735"/>
                  <a:gd name="connsiteX3" fmla="*/ 1585474 w 2408797"/>
                  <a:gd name="connsiteY3" fmla="*/ 90563 h 2310735"/>
                  <a:gd name="connsiteX4" fmla="*/ 2065757 w 2408797"/>
                  <a:gd name="connsiteY4" fmla="*/ 963989 h 2310735"/>
                  <a:gd name="connsiteX5" fmla="*/ 2405482 w 2408797"/>
                  <a:gd name="connsiteY5" fmla="*/ 2309590 h 2310735"/>
                  <a:gd name="connsiteX6" fmla="*/ 1807724 w 2408797"/>
                  <a:gd name="connsiteY6" fmla="*/ 1703464 h 2310735"/>
                  <a:gd name="connsiteX7" fmla="*/ 1420374 w 2408797"/>
                  <a:gd name="connsiteY7" fmla="*/ 2198764 h 2310735"/>
                  <a:gd name="connsiteX8" fmla="*/ 848874 w 2408797"/>
                  <a:gd name="connsiteY8" fmla="*/ 1817764 h 2310735"/>
                  <a:gd name="connsiteX9" fmla="*/ 186157 w 2408797"/>
                  <a:gd name="connsiteY9" fmla="*/ 1205289 h 2310735"/>
                  <a:gd name="connsiteX0" fmla="*/ 110508 w 2333148"/>
                  <a:gd name="connsiteY0" fmla="*/ 1545978 h 2651424"/>
                  <a:gd name="connsiteX1" fmla="*/ 113683 w 2333148"/>
                  <a:gd name="connsiteY1" fmla="*/ 638527 h 2651424"/>
                  <a:gd name="connsiteX2" fmla="*/ 935301 w 2333148"/>
                  <a:gd name="connsiteY2" fmla="*/ 0 h 2651424"/>
                  <a:gd name="connsiteX3" fmla="*/ 1509825 w 2333148"/>
                  <a:gd name="connsiteY3" fmla="*/ 431252 h 2651424"/>
                  <a:gd name="connsiteX4" fmla="*/ 1990108 w 2333148"/>
                  <a:gd name="connsiteY4" fmla="*/ 1304678 h 2651424"/>
                  <a:gd name="connsiteX5" fmla="*/ 2329833 w 2333148"/>
                  <a:gd name="connsiteY5" fmla="*/ 2650279 h 2651424"/>
                  <a:gd name="connsiteX6" fmla="*/ 1732075 w 2333148"/>
                  <a:gd name="connsiteY6" fmla="*/ 2044153 h 2651424"/>
                  <a:gd name="connsiteX7" fmla="*/ 1344725 w 2333148"/>
                  <a:gd name="connsiteY7" fmla="*/ 2539453 h 2651424"/>
                  <a:gd name="connsiteX8" fmla="*/ 773225 w 2333148"/>
                  <a:gd name="connsiteY8" fmla="*/ 2158453 h 2651424"/>
                  <a:gd name="connsiteX9" fmla="*/ 110508 w 2333148"/>
                  <a:gd name="connsiteY9" fmla="*/ 1545978 h 2651424"/>
                  <a:gd name="connsiteX0" fmla="*/ 69042 w 2438791"/>
                  <a:gd name="connsiteY0" fmla="*/ 1565173 h 2651424"/>
                  <a:gd name="connsiteX1" fmla="*/ 219326 w 2438791"/>
                  <a:gd name="connsiteY1" fmla="*/ 638527 h 2651424"/>
                  <a:gd name="connsiteX2" fmla="*/ 1040944 w 2438791"/>
                  <a:gd name="connsiteY2" fmla="*/ 0 h 2651424"/>
                  <a:gd name="connsiteX3" fmla="*/ 1615468 w 2438791"/>
                  <a:gd name="connsiteY3" fmla="*/ 431252 h 2651424"/>
                  <a:gd name="connsiteX4" fmla="*/ 2095751 w 2438791"/>
                  <a:gd name="connsiteY4" fmla="*/ 1304678 h 2651424"/>
                  <a:gd name="connsiteX5" fmla="*/ 2435476 w 2438791"/>
                  <a:gd name="connsiteY5" fmla="*/ 2650279 h 2651424"/>
                  <a:gd name="connsiteX6" fmla="*/ 1837718 w 2438791"/>
                  <a:gd name="connsiteY6" fmla="*/ 2044153 h 2651424"/>
                  <a:gd name="connsiteX7" fmla="*/ 1450368 w 2438791"/>
                  <a:gd name="connsiteY7" fmla="*/ 2539453 h 2651424"/>
                  <a:gd name="connsiteX8" fmla="*/ 878868 w 2438791"/>
                  <a:gd name="connsiteY8" fmla="*/ 2158453 h 2651424"/>
                  <a:gd name="connsiteX9" fmla="*/ 69042 w 2438791"/>
                  <a:gd name="connsiteY9" fmla="*/ 1565173 h 2651424"/>
                  <a:gd name="connsiteX0" fmla="*/ 42873 w 2412622"/>
                  <a:gd name="connsiteY0" fmla="*/ 1565173 h 2651424"/>
                  <a:gd name="connsiteX1" fmla="*/ 193157 w 2412622"/>
                  <a:gd name="connsiteY1" fmla="*/ 638527 h 2651424"/>
                  <a:gd name="connsiteX2" fmla="*/ 1014775 w 2412622"/>
                  <a:gd name="connsiteY2" fmla="*/ 0 h 2651424"/>
                  <a:gd name="connsiteX3" fmla="*/ 1589299 w 2412622"/>
                  <a:gd name="connsiteY3" fmla="*/ 431252 h 2651424"/>
                  <a:gd name="connsiteX4" fmla="*/ 2069582 w 2412622"/>
                  <a:gd name="connsiteY4" fmla="*/ 1304678 h 2651424"/>
                  <a:gd name="connsiteX5" fmla="*/ 2409307 w 2412622"/>
                  <a:gd name="connsiteY5" fmla="*/ 2650279 h 2651424"/>
                  <a:gd name="connsiteX6" fmla="*/ 1811549 w 2412622"/>
                  <a:gd name="connsiteY6" fmla="*/ 2044153 h 2651424"/>
                  <a:gd name="connsiteX7" fmla="*/ 1424199 w 2412622"/>
                  <a:gd name="connsiteY7" fmla="*/ 2539453 h 2651424"/>
                  <a:gd name="connsiteX8" fmla="*/ 852699 w 2412622"/>
                  <a:gd name="connsiteY8" fmla="*/ 2158453 h 2651424"/>
                  <a:gd name="connsiteX9" fmla="*/ 42873 w 2412622"/>
                  <a:gd name="connsiteY9" fmla="*/ 1565173 h 2651424"/>
                  <a:gd name="connsiteX0" fmla="*/ 36350 w 2448986"/>
                  <a:gd name="connsiteY0" fmla="*/ 1546585 h 2651424"/>
                  <a:gd name="connsiteX1" fmla="*/ 229521 w 2448986"/>
                  <a:gd name="connsiteY1" fmla="*/ 638527 h 2651424"/>
                  <a:gd name="connsiteX2" fmla="*/ 1051139 w 2448986"/>
                  <a:gd name="connsiteY2" fmla="*/ 0 h 2651424"/>
                  <a:gd name="connsiteX3" fmla="*/ 1625663 w 2448986"/>
                  <a:gd name="connsiteY3" fmla="*/ 431252 h 2651424"/>
                  <a:gd name="connsiteX4" fmla="*/ 2105946 w 2448986"/>
                  <a:gd name="connsiteY4" fmla="*/ 1304678 h 2651424"/>
                  <a:gd name="connsiteX5" fmla="*/ 2445671 w 2448986"/>
                  <a:gd name="connsiteY5" fmla="*/ 2650279 h 2651424"/>
                  <a:gd name="connsiteX6" fmla="*/ 1847913 w 2448986"/>
                  <a:gd name="connsiteY6" fmla="*/ 2044153 h 2651424"/>
                  <a:gd name="connsiteX7" fmla="*/ 1460563 w 2448986"/>
                  <a:gd name="connsiteY7" fmla="*/ 2539453 h 2651424"/>
                  <a:gd name="connsiteX8" fmla="*/ 889063 w 2448986"/>
                  <a:gd name="connsiteY8" fmla="*/ 2158453 h 2651424"/>
                  <a:gd name="connsiteX9" fmla="*/ 36350 w 2448986"/>
                  <a:gd name="connsiteY9" fmla="*/ 1546585 h 2651424"/>
                  <a:gd name="connsiteX0" fmla="*/ 23982 w 2574956"/>
                  <a:gd name="connsiteY0" fmla="*/ 2213549 h 2651424"/>
                  <a:gd name="connsiteX1" fmla="*/ 355491 w 2574956"/>
                  <a:gd name="connsiteY1" fmla="*/ 638527 h 2651424"/>
                  <a:gd name="connsiteX2" fmla="*/ 1177109 w 2574956"/>
                  <a:gd name="connsiteY2" fmla="*/ 0 h 2651424"/>
                  <a:gd name="connsiteX3" fmla="*/ 1751633 w 2574956"/>
                  <a:gd name="connsiteY3" fmla="*/ 431252 h 2651424"/>
                  <a:gd name="connsiteX4" fmla="*/ 2231916 w 2574956"/>
                  <a:gd name="connsiteY4" fmla="*/ 1304678 h 2651424"/>
                  <a:gd name="connsiteX5" fmla="*/ 2571641 w 2574956"/>
                  <a:gd name="connsiteY5" fmla="*/ 2650279 h 2651424"/>
                  <a:gd name="connsiteX6" fmla="*/ 1973883 w 2574956"/>
                  <a:gd name="connsiteY6" fmla="*/ 2044153 h 2651424"/>
                  <a:gd name="connsiteX7" fmla="*/ 1586533 w 2574956"/>
                  <a:gd name="connsiteY7" fmla="*/ 2539453 h 2651424"/>
                  <a:gd name="connsiteX8" fmla="*/ 1015033 w 2574956"/>
                  <a:gd name="connsiteY8" fmla="*/ 2158453 h 2651424"/>
                  <a:gd name="connsiteX9" fmla="*/ 23982 w 2574956"/>
                  <a:gd name="connsiteY9" fmla="*/ 2213549 h 2651424"/>
                  <a:gd name="connsiteX0" fmla="*/ 21435 w 2572409"/>
                  <a:gd name="connsiteY0" fmla="*/ 2213549 h 2651424"/>
                  <a:gd name="connsiteX1" fmla="*/ 352944 w 2572409"/>
                  <a:gd name="connsiteY1" fmla="*/ 638527 h 2651424"/>
                  <a:gd name="connsiteX2" fmla="*/ 1174562 w 2572409"/>
                  <a:gd name="connsiteY2" fmla="*/ 0 h 2651424"/>
                  <a:gd name="connsiteX3" fmla="*/ 1749086 w 2572409"/>
                  <a:gd name="connsiteY3" fmla="*/ 431252 h 2651424"/>
                  <a:gd name="connsiteX4" fmla="*/ 2229369 w 2572409"/>
                  <a:gd name="connsiteY4" fmla="*/ 1304678 h 2651424"/>
                  <a:gd name="connsiteX5" fmla="*/ 2569094 w 2572409"/>
                  <a:gd name="connsiteY5" fmla="*/ 2650279 h 2651424"/>
                  <a:gd name="connsiteX6" fmla="*/ 1971336 w 2572409"/>
                  <a:gd name="connsiteY6" fmla="*/ 2044153 h 2651424"/>
                  <a:gd name="connsiteX7" fmla="*/ 1583986 w 2572409"/>
                  <a:gd name="connsiteY7" fmla="*/ 2539453 h 2651424"/>
                  <a:gd name="connsiteX8" fmla="*/ 1012486 w 2572409"/>
                  <a:gd name="connsiteY8" fmla="*/ 2158453 h 2651424"/>
                  <a:gd name="connsiteX9" fmla="*/ 21435 w 2572409"/>
                  <a:gd name="connsiteY9" fmla="*/ 2213549 h 2651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72409" h="2651424">
                    <a:moveTo>
                      <a:pt x="21435" y="2213549"/>
                    </a:moveTo>
                    <a:cubicBezTo>
                      <a:pt x="-72381" y="2464984"/>
                      <a:pt x="160756" y="1007452"/>
                      <a:pt x="352944" y="638527"/>
                    </a:cubicBezTo>
                    <a:cubicBezTo>
                      <a:pt x="545132" y="269602"/>
                      <a:pt x="1098505" y="200704"/>
                      <a:pt x="1174562" y="0"/>
                    </a:cubicBezTo>
                    <a:cubicBezTo>
                      <a:pt x="1212519" y="53296"/>
                      <a:pt x="1438322" y="104706"/>
                      <a:pt x="1749086" y="431252"/>
                    </a:cubicBezTo>
                    <a:cubicBezTo>
                      <a:pt x="1856650" y="529198"/>
                      <a:pt x="2124451" y="968707"/>
                      <a:pt x="2229369" y="1304678"/>
                    </a:cubicBezTo>
                    <a:cubicBezTo>
                      <a:pt x="2416837" y="1888299"/>
                      <a:pt x="2599399" y="2685783"/>
                      <a:pt x="2569094" y="2650279"/>
                    </a:cubicBezTo>
                    <a:cubicBezTo>
                      <a:pt x="2538789" y="2614775"/>
                      <a:pt x="2159862" y="2186449"/>
                      <a:pt x="1971336" y="2044153"/>
                    </a:cubicBezTo>
                    <a:cubicBezTo>
                      <a:pt x="1782810" y="1901857"/>
                      <a:pt x="1705694" y="2508761"/>
                      <a:pt x="1583986" y="2539453"/>
                    </a:cubicBezTo>
                    <a:cubicBezTo>
                      <a:pt x="1430528" y="2201845"/>
                      <a:pt x="1311322" y="1347190"/>
                      <a:pt x="1012486" y="2158453"/>
                    </a:cubicBezTo>
                    <a:cubicBezTo>
                      <a:pt x="612050" y="1229816"/>
                      <a:pt x="115251" y="1962114"/>
                      <a:pt x="21435" y="221354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4" name="Oval 12"/>
              <p:cNvSpPr/>
              <p:nvPr/>
            </p:nvSpPr>
            <p:spPr>
              <a:xfrm>
                <a:off x="564024" y="806434"/>
                <a:ext cx="2743753" cy="2899127"/>
              </a:xfrm>
              <a:custGeom>
                <a:avLst/>
                <a:gdLst>
                  <a:gd name="connsiteX0" fmla="*/ 0 w 1308100"/>
                  <a:gd name="connsiteY0" fmla="*/ 634768 h 1269536"/>
                  <a:gd name="connsiteX1" fmla="*/ 654050 w 1308100"/>
                  <a:gd name="connsiteY1" fmla="*/ 0 h 1269536"/>
                  <a:gd name="connsiteX2" fmla="*/ 1308100 w 1308100"/>
                  <a:gd name="connsiteY2" fmla="*/ 634768 h 1269536"/>
                  <a:gd name="connsiteX3" fmla="*/ 654050 w 1308100"/>
                  <a:gd name="connsiteY3" fmla="*/ 1269536 h 1269536"/>
                  <a:gd name="connsiteX4" fmla="*/ 0 w 1308100"/>
                  <a:gd name="connsiteY4" fmla="*/ 634768 h 1269536"/>
                  <a:gd name="connsiteX0" fmla="*/ 0 w 2292350"/>
                  <a:gd name="connsiteY0" fmla="*/ 1016757 h 1315101"/>
                  <a:gd name="connsiteX1" fmla="*/ 1638300 w 2292350"/>
                  <a:gd name="connsiteY1" fmla="*/ 7339 h 1315101"/>
                  <a:gd name="connsiteX2" fmla="*/ 2292350 w 2292350"/>
                  <a:gd name="connsiteY2" fmla="*/ 642107 h 1315101"/>
                  <a:gd name="connsiteX3" fmla="*/ 1638300 w 2292350"/>
                  <a:gd name="connsiteY3" fmla="*/ 1276875 h 1315101"/>
                  <a:gd name="connsiteX4" fmla="*/ 0 w 2292350"/>
                  <a:gd name="connsiteY4" fmla="*/ 1016757 h 1315101"/>
                  <a:gd name="connsiteX0" fmla="*/ 19571 w 2311921"/>
                  <a:gd name="connsiteY0" fmla="*/ 1017500 h 1315844"/>
                  <a:gd name="connsiteX1" fmla="*/ 810917 w 2311921"/>
                  <a:gd name="connsiteY1" fmla="*/ 332112 h 1315844"/>
                  <a:gd name="connsiteX2" fmla="*/ 1657871 w 2311921"/>
                  <a:gd name="connsiteY2" fmla="*/ 8082 h 1315844"/>
                  <a:gd name="connsiteX3" fmla="*/ 2311921 w 2311921"/>
                  <a:gd name="connsiteY3" fmla="*/ 642850 h 1315844"/>
                  <a:gd name="connsiteX4" fmla="*/ 1657871 w 2311921"/>
                  <a:gd name="connsiteY4" fmla="*/ 1277618 h 1315844"/>
                  <a:gd name="connsiteX5" fmla="*/ 19571 w 2311921"/>
                  <a:gd name="connsiteY5" fmla="*/ 1017500 h 1315844"/>
                  <a:gd name="connsiteX0" fmla="*/ 61180 w 2353530"/>
                  <a:gd name="connsiteY0" fmla="*/ 1009576 h 1281173"/>
                  <a:gd name="connsiteX1" fmla="*/ 477876 w 2353530"/>
                  <a:gd name="connsiteY1" fmla="*/ 578188 h 1281173"/>
                  <a:gd name="connsiteX2" fmla="*/ 1699480 w 2353530"/>
                  <a:gd name="connsiteY2" fmla="*/ 158 h 1281173"/>
                  <a:gd name="connsiteX3" fmla="*/ 2353530 w 2353530"/>
                  <a:gd name="connsiteY3" fmla="*/ 634926 h 1281173"/>
                  <a:gd name="connsiteX4" fmla="*/ 1699480 w 2353530"/>
                  <a:gd name="connsiteY4" fmla="*/ 1269694 h 1281173"/>
                  <a:gd name="connsiteX5" fmla="*/ 61180 w 2353530"/>
                  <a:gd name="connsiteY5" fmla="*/ 1009576 h 1281173"/>
                  <a:gd name="connsiteX0" fmla="*/ 61180 w 2353530"/>
                  <a:gd name="connsiteY0" fmla="*/ 1032601 h 1304198"/>
                  <a:gd name="connsiteX1" fmla="*/ 477876 w 2353530"/>
                  <a:gd name="connsiteY1" fmla="*/ 601213 h 1304198"/>
                  <a:gd name="connsiteX2" fmla="*/ 1195427 w 2353530"/>
                  <a:gd name="connsiteY2" fmla="*/ 182114 h 1304198"/>
                  <a:gd name="connsiteX3" fmla="*/ 1699480 w 2353530"/>
                  <a:gd name="connsiteY3" fmla="*/ 23183 h 1304198"/>
                  <a:gd name="connsiteX4" fmla="*/ 2353530 w 2353530"/>
                  <a:gd name="connsiteY4" fmla="*/ 657951 h 1304198"/>
                  <a:gd name="connsiteX5" fmla="*/ 1699480 w 2353530"/>
                  <a:gd name="connsiteY5" fmla="*/ 1292719 h 1304198"/>
                  <a:gd name="connsiteX6" fmla="*/ 61180 w 2353530"/>
                  <a:gd name="connsiteY6" fmla="*/ 1032601 h 1304198"/>
                  <a:gd name="connsiteX0" fmla="*/ 61180 w 2353530"/>
                  <a:gd name="connsiteY0" fmla="*/ 1009698 h 1281295"/>
                  <a:gd name="connsiteX1" fmla="*/ 477876 w 2353530"/>
                  <a:gd name="connsiteY1" fmla="*/ 578310 h 1281295"/>
                  <a:gd name="connsiteX2" fmla="*/ 1658977 w 2353530"/>
                  <a:gd name="connsiteY2" fmla="*/ 698961 h 1281295"/>
                  <a:gd name="connsiteX3" fmla="*/ 1699480 w 2353530"/>
                  <a:gd name="connsiteY3" fmla="*/ 280 h 1281295"/>
                  <a:gd name="connsiteX4" fmla="*/ 2353530 w 2353530"/>
                  <a:gd name="connsiteY4" fmla="*/ 635048 h 1281295"/>
                  <a:gd name="connsiteX5" fmla="*/ 1699480 w 2353530"/>
                  <a:gd name="connsiteY5" fmla="*/ 1269816 h 1281295"/>
                  <a:gd name="connsiteX6" fmla="*/ 61180 w 2353530"/>
                  <a:gd name="connsiteY6" fmla="*/ 1009698 h 1281295"/>
                  <a:gd name="connsiteX0" fmla="*/ 61180 w 3204430"/>
                  <a:gd name="connsiteY0" fmla="*/ 1046972 h 2140832"/>
                  <a:gd name="connsiteX1" fmla="*/ 477876 w 3204430"/>
                  <a:gd name="connsiteY1" fmla="*/ 615584 h 2140832"/>
                  <a:gd name="connsiteX2" fmla="*/ 1658977 w 3204430"/>
                  <a:gd name="connsiteY2" fmla="*/ 736235 h 2140832"/>
                  <a:gd name="connsiteX3" fmla="*/ 1699480 w 3204430"/>
                  <a:gd name="connsiteY3" fmla="*/ 37554 h 2140832"/>
                  <a:gd name="connsiteX4" fmla="*/ 3204430 w 3204430"/>
                  <a:gd name="connsiteY4" fmla="*/ 2062972 h 2140832"/>
                  <a:gd name="connsiteX5" fmla="*/ 1699480 w 3204430"/>
                  <a:gd name="connsiteY5" fmla="*/ 1307090 h 2140832"/>
                  <a:gd name="connsiteX6" fmla="*/ 61180 w 3204430"/>
                  <a:gd name="connsiteY6" fmla="*/ 1046972 h 2140832"/>
                  <a:gd name="connsiteX0" fmla="*/ 61180 w 3204430"/>
                  <a:gd name="connsiteY0" fmla="*/ 1046972 h 2140832"/>
                  <a:gd name="connsiteX1" fmla="*/ 477876 w 3204430"/>
                  <a:gd name="connsiteY1" fmla="*/ 615584 h 2140832"/>
                  <a:gd name="connsiteX2" fmla="*/ 1658977 w 3204430"/>
                  <a:gd name="connsiteY2" fmla="*/ 736235 h 2140832"/>
                  <a:gd name="connsiteX3" fmla="*/ 1699480 w 3204430"/>
                  <a:gd name="connsiteY3" fmla="*/ 37554 h 2140832"/>
                  <a:gd name="connsiteX4" fmla="*/ 3204430 w 3204430"/>
                  <a:gd name="connsiteY4" fmla="*/ 2062972 h 2140832"/>
                  <a:gd name="connsiteX5" fmla="*/ 1699480 w 3204430"/>
                  <a:gd name="connsiteY5" fmla="*/ 1307090 h 2140832"/>
                  <a:gd name="connsiteX6" fmla="*/ 61180 w 3204430"/>
                  <a:gd name="connsiteY6" fmla="*/ 1046972 h 2140832"/>
                  <a:gd name="connsiteX0" fmla="*/ 61180 w 3121880"/>
                  <a:gd name="connsiteY0" fmla="*/ 1073727 h 2685913"/>
                  <a:gd name="connsiteX1" fmla="*/ 477876 w 3121880"/>
                  <a:gd name="connsiteY1" fmla="*/ 642339 h 2685913"/>
                  <a:gd name="connsiteX2" fmla="*/ 1658977 w 3121880"/>
                  <a:gd name="connsiteY2" fmla="*/ 762990 h 2685913"/>
                  <a:gd name="connsiteX3" fmla="*/ 1699480 w 3121880"/>
                  <a:gd name="connsiteY3" fmla="*/ 64309 h 2685913"/>
                  <a:gd name="connsiteX4" fmla="*/ 3121880 w 3121880"/>
                  <a:gd name="connsiteY4" fmla="*/ 2629477 h 2685913"/>
                  <a:gd name="connsiteX5" fmla="*/ 1699480 w 3121880"/>
                  <a:gd name="connsiteY5" fmla="*/ 1333845 h 2685913"/>
                  <a:gd name="connsiteX6" fmla="*/ 61180 w 3121880"/>
                  <a:gd name="connsiteY6" fmla="*/ 1073727 h 2685913"/>
                  <a:gd name="connsiteX0" fmla="*/ 61180 w 3121880"/>
                  <a:gd name="connsiteY0" fmla="*/ 1073727 h 2685913"/>
                  <a:gd name="connsiteX1" fmla="*/ 477876 w 3121880"/>
                  <a:gd name="connsiteY1" fmla="*/ 642339 h 2685913"/>
                  <a:gd name="connsiteX2" fmla="*/ 1658977 w 3121880"/>
                  <a:gd name="connsiteY2" fmla="*/ 762990 h 2685913"/>
                  <a:gd name="connsiteX3" fmla="*/ 1699480 w 3121880"/>
                  <a:gd name="connsiteY3" fmla="*/ 64309 h 2685913"/>
                  <a:gd name="connsiteX4" fmla="*/ 3121880 w 3121880"/>
                  <a:gd name="connsiteY4" fmla="*/ 2629477 h 2685913"/>
                  <a:gd name="connsiteX5" fmla="*/ 1699480 w 3121880"/>
                  <a:gd name="connsiteY5" fmla="*/ 1333845 h 2685913"/>
                  <a:gd name="connsiteX6" fmla="*/ 61180 w 3121880"/>
                  <a:gd name="connsiteY6" fmla="*/ 1073727 h 2685913"/>
                  <a:gd name="connsiteX0" fmla="*/ 97068 w 3157768"/>
                  <a:gd name="connsiteY0" fmla="*/ 1073727 h 2678530"/>
                  <a:gd name="connsiteX1" fmla="*/ 513764 w 3157768"/>
                  <a:gd name="connsiteY1" fmla="*/ 642339 h 2678530"/>
                  <a:gd name="connsiteX2" fmla="*/ 1694865 w 3157768"/>
                  <a:gd name="connsiteY2" fmla="*/ 762990 h 2678530"/>
                  <a:gd name="connsiteX3" fmla="*/ 1735368 w 3157768"/>
                  <a:gd name="connsiteY3" fmla="*/ 64309 h 2678530"/>
                  <a:gd name="connsiteX4" fmla="*/ 3157768 w 3157768"/>
                  <a:gd name="connsiteY4" fmla="*/ 2629477 h 2678530"/>
                  <a:gd name="connsiteX5" fmla="*/ 2268768 w 3157768"/>
                  <a:gd name="connsiteY5" fmla="*/ 1086195 h 2678530"/>
                  <a:gd name="connsiteX6" fmla="*/ 97068 w 3157768"/>
                  <a:gd name="connsiteY6" fmla="*/ 1073727 h 2678530"/>
                  <a:gd name="connsiteX0" fmla="*/ 97068 w 3030768"/>
                  <a:gd name="connsiteY0" fmla="*/ 1087121 h 2934717"/>
                  <a:gd name="connsiteX1" fmla="*/ 513764 w 3030768"/>
                  <a:gd name="connsiteY1" fmla="*/ 655733 h 2934717"/>
                  <a:gd name="connsiteX2" fmla="*/ 1694865 w 3030768"/>
                  <a:gd name="connsiteY2" fmla="*/ 776384 h 2934717"/>
                  <a:gd name="connsiteX3" fmla="*/ 1735368 w 3030768"/>
                  <a:gd name="connsiteY3" fmla="*/ 77703 h 2934717"/>
                  <a:gd name="connsiteX4" fmla="*/ 3030768 w 3030768"/>
                  <a:gd name="connsiteY4" fmla="*/ 2890521 h 2934717"/>
                  <a:gd name="connsiteX5" fmla="*/ 2268768 w 3030768"/>
                  <a:gd name="connsiteY5" fmla="*/ 1099589 h 2934717"/>
                  <a:gd name="connsiteX6" fmla="*/ 97068 w 3030768"/>
                  <a:gd name="connsiteY6" fmla="*/ 1087121 h 2934717"/>
                  <a:gd name="connsiteX0" fmla="*/ 79343 w 3013043"/>
                  <a:gd name="connsiteY0" fmla="*/ 1087121 h 2935397"/>
                  <a:gd name="connsiteX1" fmla="*/ 496039 w 3013043"/>
                  <a:gd name="connsiteY1" fmla="*/ 655733 h 2935397"/>
                  <a:gd name="connsiteX2" fmla="*/ 1677140 w 3013043"/>
                  <a:gd name="connsiteY2" fmla="*/ 776384 h 2935397"/>
                  <a:gd name="connsiteX3" fmla="*/ 1717643 w 3013043"/>
                  <a:gd name="connsiteY3" fmla="*/ 77703 h 2935397"/>
                  <a:gd name="connsiteX4" fmla="*/ 3013043 w 3013043"/>
                  <a:gd name="connsiteY4" fmla="*/ 2890521 h 2935397"/>
                  <a:gd name="connsiteX5" fmla="*/ 1990693 w 3013043"/>
                  <a:gd name="connsiteY5" fmla="*/ 1131339 h 2935397"/>
                  <a:gd name="connsiteX6" fmla="*/ 79343 w 3013043"/>
                  <a:gd name="connsiteY6" fmla="*/ 1087121 h 2935397"/>
                  <a:gd name="connsiteX0" fmla="*/ 79343 w 2879693"/>
                  <a:gd name="connsiteY0" fmla="*/ 1080180 h 2803894"/>
                  <a:gd name="connsiteX1" fmla="*/ 496039 w 2879693"/>
                  <a:gd name="connsiteY1" fmla="*/ 648792 h 2803894"/>
                  <a:gd name="connsiteX2" fmla="*/ 1677140 w 2879693"/>
                  <a:gd name="connsiteY2" fmla="*/ 769443 h 2803894"/>
                  <a:gd name="connsiteX3" fmla="*/ 1717643 w 2879693"/>
                  <a:gd name="connsiteY3" fmla="*/ 70762 h 2803894"/>
                  <a:gd name="connsiteX4" fmla="*/ 2879693 w 2879693"/>
                  <a:gd name="connsiteY4" fmla="*/ 2756580 h 2803894"/>
                  <a:gd name="connsiteX5" fmla="*/ 1990693 w 2879693"/>
                  <a:gd name="connsiteY5" fmla="*/ 1124398 h 2803894"/>
                  <a:gd name="connsiteX6" fmla="*/ 79343 w 2879693"/>
                  <a:gd name="connsiteY6" fmla="*/ 1080180 h 2803894"/>
                  <a:gd name="connsiteX0" fmla="*/ 79343 w 2879693"/>
                  <a:gd name="connsiteY0" fmla="*/ 1080180 h 2803894"/>
                  <a:gd name="connsiteX1" fmla="*/ 496039 w 2879693"/>
                  <a:gd name="connsiteY1" fmla="*/ 648792 h 2803894"/>
                  <a:gd name="connsiteX2" fmla="*/ 1677140 w 2879693"/>
                  <a:gd name="connsiteY2" fmla="*/ 769443 h 2803894"/>
                  <a:gd name="connsiteX3" fmla="*/ 1717643 w 2879693"/>
                  <a:gd name="connsiteY3" fmla="*/ 70762 h 2803894"/>
                  <a:gd name="connsiteX4" fmla="*/ 2879693 w 2879693"/>
                  <a:gd name="connsiteY4" fmla="*/ 2756580 h 2803894"/>
                  <a:gd name="connsiteX5" fmla="*/ 1990693 w 2879693"/>
                  <a:gd name="connsiteY5" fmla="*/ 1124398 h 2803894"/>
                  <a:gd name="connsiteX6" fmla="*/ 79343 w 2879693"/>
                  <a:gd name="connsiteY6" fmla="*/ 1080180 h 2803894"/>
                  <a:gd name="connsiteX0" fmla="*/ 87515 w 2887865"/>
                  <a:gd name="connsiteY0" fmla="*/ 1080180 h 2802992"/>
                  <a:gd name="connsiteX1" fmla="*/ 504211 w 2887865"/>
                  <a:gd name="connsiteY1" fmla="*/ 648792 h 2802992"/>
                  <a:gd name="connsiteX2" fmla="*/ 1685312 w 2887865"/>
                  <a:gd name="connsiteY2" fmla="*/ 769443 h 2802992"/>
                  <a:gd name="connsiteX3" fmla="*/ 1725815 w 2887865"/>
                  <a:gd name="connsiteY3" fmla="*/ 70762 h 2802992"/>
                  <a:gd name="connsiteX4" fmla="*/ 2887865 w 2887865"/>
                  <a:gd name="connsiteY4" fmla="*/ 2756580 h 2802992"/>
                  <a:gd name="connsiteX5" fmla="*/ 2119515 w 2887865"/>
                  <a:gd name="connsiteY5" fmla="*/ 1086298 h 2802992"/>
                  <a:gd name="connsiteX6" fmla="*/ 87515 w 2887865"/>
                  <a:gd name="connsiteY6" fmla="*/ 1080180 h 2802992"/>
                  <a:gd name="connsiteX0" fmla="*/ 87515 w 2887865"/>
                  <a:gd name="connsiteY0" fmla="*/ 1080180 h 2802992"/>
                  <a:gd name="connsiteX1" fmla="*/ 504211 w 2887865"/>
                  <a:gd name="connsiteY1" fmla="*/ 648792 h 2802992"/>
                  <a:gd name="connsiteX2" fmla="*/ 1685312 w 2887865"/>
                  <a:gd name="connsiteY2" fmla="*/ 769443 h 2802992"/>
                  <a:gd name="connsiteX3" fmla="*/ 1725815 w 2887865"/>
                  <a:gd name="connsiteY3" fmla="*/ 70762 h 2802992"/>
                  <a:gd name="connsiteX4" fmla="*/ 2887865 w 2887865"/>
                  <a:gd name="connsiteY4" fmla="*/ 2756580 h 2802992"/>
                  <a:gd name="connsiteX5" fmla="*/ 2119515 w 2887865"/>
                  <a:gd name="connsiteY5" fmla="*/ 1086298 h 2802992"/>
                  <a:gd name="connsiteX6" fmla="*/ 828062 w 2887865"/>
                  <a:gd name="connsiteY6" fmla="*/ 1010742 h 2802992"/>
                  <a:gd name="connsiteX7" fmla="*/ 87515 w 2887865"/>
                  <a:gd name="connsiteY7" fmla="*/ 1080180 h 2802992"/>
                  <a:gd name="connsiteX0" fmla="*/ 58535 w 2858885"/>
                  <a:gd name="connsiteY0" fmla="*/ 1080180 h 2803374"/>
                  <a:gd name="connsiteX1" fmla="*/ 475231 w 2858885"/>
                  <a:gd name="connsiteY1" fmla="*/ 648792 h 2803374"/>
                  <a:gd name="connsiteX2" fmla="*/ 1656332 w 2858885"/>
                  <a:gd name="connsiteY2" fmla="*/ 769443 h 2803374"/>
                  <a:gd name="connsiteX3" fmla="*/ 1696835 w 2858885"/>
                  <a:gd name="connsiteY3" fmla="*/ 70762 h 2803374"/>
                  <a:gd name="connsiteX4" fmla="*/ 2858885 w 2858885"/>
                  <a:gd name="connsiteY4" fmla="*/ 2756580 h 2803374"/>
                  <a:gd name="connsiteX5" fmla="*/ 2090535 w 2858885"/>
                  <a:gd name="connsiteY5" fmla="*/ 1086298 h 2803374"/>
                  <a:gd name="connsiteX6" fmla="*/ 1656332 w 2858885"/>
                  <a:gd name="connsiteY6" fmla="*/ 978992 h 2803374"/>
                  <a:gd name="connsiteX7" fmla="*/ 58535 w 2858885"/>
                  <a:gd name="connsiteY7" fmla="*/ 1080180 h 2803374"/>
                  <a:gd name="connsiteX0" fmla="*/ 58535 w 2858885"/>
                  <a:gd name="connsiteY0" fmla="*/ 1080180 h 2795685"/>
                  <a:gd name="connsiteX1" fmla="*/ 475231 w 2858885"/>
                  <a:gd name="connsiteY1" fmla="*/ 648792 h 2795685"/>
                  <a:gd name="connsiteX2" fmla="*/ 1656332 w 2858885"/>
                  <a:gd name="connsiteY2" fmla="*/ 769443 h 2795685"/>
                  <a:gd name="connsiteX3" fmla="*/ 1696835 w 2858885"/>
                  <a:gd name="connsiteY3" fmla="*/ 70762 h 2795685"/>
                  <a:gd name="connsiteX4" fmla="*/ 2858885 w 2858885"/>
                  <a:gd name="connsiteY4" fmla="*/ 2756580 h 2795685"/>
                  <a:gd name="connsiteX5" fmla="*/ 2090535 w 2858885"/>
                  <a:gd name="connsiteY5" fmla="*/ 1086298 h 2795685"/>
                  <a:gd name="connsiteX6" fmla="*/ 1656332 w 2858885"/>
                  <a:gd name="connsiteY6" fmla="*/ 978992 h 2795685"/>
                  <a:gd name="connsiteX7" fmla="*/ 58535 w 2858885"/>
                  <a:gd name="connsiteY7" fmla="*/ 1080180 h 2795685"/>
                  <a:gd name="connsiteX0" fmla="*/ 58535 w 2858885"/>
                  <a:gd name="connsiteY0" fmla="*/ 1080180 h 2798541"/>
                  <a:gd name="connsiteX1" fmla="*/ 475231 w 2858885"/>
                  <a:gd name="connsiteY1" fmla="*/ 648792 h 2798541"/>
                  <a:gd name="connsiteX2" fmla="*/ 1656332 w 2858885"/>
                  <a:gd name="connsiteY2" fmla="*/ 769443 h 2798541"/>
                  <a:gd name="connsiteX3" fmla="*/ 1696835 w 2858885"/>
                  <a:gd name="connsiteY3" fmla="*/ 70762 h 2798541"/>
                  <a:gd name="connsiteX4" fmla="*/ 2858885 w 2858885"/>
                  <a:gd name="connsiteY4" fmla="*/ 2756580 h 2798541"/>
                  <a:gd name="connsiteX5" fmla="*/ 2090535 w 2858885"/>
                  <a:gd name="connsiteY5" fmla="*/ 1086298 h 2798541"/>
                  <a:gd name="connsiteX6" fmla="*/ 1656332 w 2858885"/>
                  <a:gd name="connsiteY6" fmla="*/ 978992 h 2798541"/>
                  <a:gd name="connsiteX7" fmla="*/ 58535 w 2858885"/>
                  <a:gd name="connsiteY7" fmla="*/ 1080180 h 2798541"/>
                  <a:gd name="connsiteX0" fmla="*/ 58535 w 2858885"/>
                  <a:gd name="connsiteY0" fmla="*/ 1080180 h 2798541"/>
                  <a:gd name="connsiteX1" fmla="*/ 475231 w 2858885"/>
                  <a:gd name="connsiteY1" fmla="*/ 648792 h 2798541"/>
                  <a:gd name="connsiteX2" fmla="*/ 1656332 w 2858885"/>
                  <a:gd name="connsiteY2" fmla="*/ 769443 h 2798541"/>
                  <a:gd name="connsiteX3" fmla="*/ 1696835 w 2858885"/>
                  <a:gd name="connsiteY3" fmla="*/ 70762 h 2798541"/>
                  <a:gd name="connsiteX4" fmla="*/ 2858885 w 2858885"/>
                  <a:gd name="connsiteY4" fmla="*/ 2756580 h 2798541"/>
                  <a:gd name="connsiteX5" fmla="*/ 2090535 w 2858885"/>
                  <a:gd name="connsiteY5" fmla="*/ 1086298 h 2798541"/>
                  <a:gd name="connsiteX6" fmla="*/ 1656332 w 2858885"/>
                  <a:gd name="connsiteY6" fmla="*/ 978992 h 2798541"/>
                  <a:gd name="connsiteX7" fmla="*/ 58535 w 2858885"/>
                  <a:gd name="connsiteY7" fmla="*/ 1080180 h 2798541"/>
                  <a:gd name="connsiteX0" fmla="*/ 58535 w 2858885"/>
                  <a:gd name="connsiteY0" fmla="*/ 1080180 h 2797944"/>
                  <a:gd name="connsiteX1" fmla="*/ 475231 w 2858885"/>
                  <a:gd name="connsiteY1" fmla="*/ 648792 h 2797944"/>
                  <a:gd name="connsiteX2" fmla="*/ 1656332 w 2858885"/>
                  <a:gd name="connsiteY2" fmla="*/ 769443 h 2797944"/>
                  <a:gd name="connsiteX3" fmla="*/ 1696835 w 2858885"/>
                  <a:gd name="connsiteY3" fmla="*/ 70762 h 2797944"/>
                  <a:gd name="connsiteX4" fmla="*/ 2858885 w 2858885"/>
                  <a:gd name="connsiteY4" fmla="*/ 2756580 h 2797944"/>
                  <a:gd name="connsiteX5" fmla="*/ 2204835 w 2858885"/>
                  <a:gd name="connsiteY5" fmla="*/ 1054548 h 2797944"/>
                  <a:gd name="connsiteX6" fmla="*/ 1656332 w 2858885"/>
                  <a:gd name="connsiteY6" fmla="*/ 978992 h 2797944"/>
                  <a:gd name="connsiteX7" fmla="*/ 58535 w 2858885"/>
                  <a:gd name="connsiteY7" fmla="*/ 1080180 h 2797944"/>
                  <a:gd name="connsiteX0" fmla="*/ 58535 w 2858885"/>
                  <a:gd name="connsiteY0" fmla="*/ 1080180 h 2799855"/>
                  <a:gd name="connsiteX1" fmla="*/ 475231 w 2858885"/>
                  <a:gd name="connsiteY1" fmla="*/ 648792 h 2799855"/>
                  <a:gd name="connsiteX2" fmla="*/ 1656332 w 2858885"/>
                  <a:gd name="connsiteY2" fmla="*/ 769443 h 2799855"/>
                  <a:gd name="connsiteX3" fmla="*/ 1696835 w 2858885"/>
                  <a:gd name="connsiteY3" fmla="*/ 70762 h 2799855"/>
                  <a:gd name="connsiteX4" fmla="*/ 2858885 w 2858885"/>
                  <a:gd name="connsiteY4" fmla="*/ 2756580 h 2799855"/>
                  <a:gd name="connsiteX5" fmla="*/ 2204835 w 2858885"/>
                  <a:gd name="connsiteY5" fmla="*/ 1054548 h 2799855"/>
                  <a:gd name="connsiteX6" fmla="*/ 1656332 w 2858885"/>
                  <a:gd name="connsiteY6" fmla="*/ 978992 h 2799855"/>
                  <a:gd name="connsiteX7" fmla="*/ 58535 w 2858885"/>
                  <a:gd name="connsiteY7" fmla="*/ 1080180 h 2799855"/>
                  <a:gd name="connsiteX0" fmla="*/ 58535 w 2858885"/>
                  <a:gd name="connsiteY0" fmla="*/ 1080180 h 2799984"/>
                  <a:gd name="connsiteX1" fmla="*/ 475231 w 2858885"/>
                  <a:gd name="connsiteY1" fmla="*/ 648792 h 2799984"/>
                  <a:gd name="connsiteX2" fmla="*/ 1656332 w 2858885"/>
                  <a:gd name="connsiteY2" fmla="*/ 769443 h 2799984"/>
                  <a:gd name="connsiteX3" fmla="*/ 1696835 w 2858885"/>
                  <a:gd name="connsiteY3" fmla="*/ 70762 h 2799984"/>
                  <a:gd name="connsiteX4" fmla="*/ 2858885 w 2858885"/>
                  <a:gd name="connsiteY4" fmla="*/ 2756580 h 2799984"/>
                  <a:gd name="connsiteX5" fmla="*/ 2141335 w 2858885"/>
                  <a:gd name="connsiteY5" fmla="*/ 1060898 h 2799984"/>
                  <a:gd name="connsiteX6" fmla="*/ 1656332 w 2858885"/>
                  <a:gd name="connsiteY6" fmla="*/ 978992 h 2799984"/>
                  <a:gd name="connsiteX7" fmla="*/ 58535 w 2858885"/>
                  <a:gd name="connsiteY7" fmla="*/ 1080180 h 2799984"/>
                  <a:gd name="connsiteX0" fmla="*/ 58535 w 2858885"/>
                  <a:gd name="connsiteY0" fmla="*/ 1080180 h 2801275"/>
                  <a:gd name="connsiteX1" fmla="*/ 475231 w 2858885"/>
                  <a:gd name="connsiteY1" fmla="*/ 648792 h 2801275"/>
                  <a:gd name="connsiteX2" fmla="*/ 1656332 w 2858885"/>
                  <a:gd name="connsiteY2" fmla="*/ 769443 h 2801275"/>
                  <a:gd name="connsiteX3" fmla="*/ 1696835 w 2858885"/>
                  <a:gd name="connsiteY3" fmla="*/ 70762 h 2801275"/>
                  <a:gd name="connsiteX4" fmla="*/ 2858885 w 2858885"/>
                  <a:gd name="connsiteY4" fmla="*/ 2756580 h 2801275"/>
                  <a:gd name="connsiteX5" fmla="*/ 2141335 w 2858885"/>
                  <a:gd name="connsiteY5" fmla="*/ 1060898 h 2801275"/>
                  <a:gd name="connsiteX6" fmla="*/ 1656332 w 2858885"/>
                  <a:gd name="connsiteY6" fmla="*/ 978992 h 2801275"/>
                  <a:gd name="connsiteX7" fmla="*/ 58535 w 2858885"/>
                  <a:gd name="connsiteY7" fmla="*/ 1080180 h 2801275"/>
                  <a:gd name="connsiteX0" fmla="*/ 58535 w 2858885"/>
                  <a:gd name="connsiteY0" fmla="*/ 1080180 h 2801275"/>
                  <a:gd name="connsiteX1" fmla="*/ 475231 w 2858885"/>
                  <a:gd name="connsiteY1" fmla="*/ 648792 h 2801275"/>
                  <a:gd name="connsiteX2" fmla="*/ 1656332 w 2858885"/>
                  <a:gd name="connsiteY2" fmla="*/ 769443 h 2801275"/>
                  <a:gd name="connsiteX3" fmla="*/ 1696835 w 2858885"/>
                  <a:gd name="connsiteY3" fmla="*/ 70762 h 2801275"/>
                  <a:gd name="connsiteX4" fmla="*/ 2858885 w 2858885"/>
                  <a:gd name="connsiteY4" fmla="*/ 2756580 h 2801275"/>
                  <a:gd name="connsiteX5" fmla="*/ 2141335 w 2858885"/>
                  <a:gd name="connsiteY5" fmla="*/ 1060898 h 2801275"/>
                  <a:gd name="connsiteX6" fmla="*/ 1656332 w 2858885"/>
                  <a:gd name="connsiteY6" fmla="*/ 978992 h 2801275"/>
                  <a:gd name="connsiteX7" fmla="*/ 780032 w 2858885"/>
                  <a:gd name="connsiteY7" fmla="*/ 1048842 h 2801275"/>
                  <a:gd name="connsiteX8" fmla="*/ 58535 w 2858885"/>
                  <a:gd name="connsiteY8" fmla="*/ 1080180 h 2801275"/>
                  <a:gd name="connsiteX0" fmla="*/ 1987 w 2802337"/>
                  <a:gd name="connsiteY0" fmla="*/ 1080180 h 2801275"/>
                  <a:gd name="connsiteX1" fmla="*/ 418683 w 2802337"/>
                  <a:gd name="connsiteY1" fmla="*/ 648792 h 2801275"/>
                  <a:gd name="connsiteX2" fmla="*/ 1599784 w 2802337"/>
                  <a:gd name="connsiteY2" fmla="*/ 769443 h 2801275"/>
                  <a:gd name="connsiteX3" fmla="*/ 1640287 w 2802337"/>
                  <a:gd name="connsiteY3" fmla="*/ 70762 h 2801275"/>
                  <a:gd name="connsiteX4" fmla="*/ 2802337 w 2802337"/>
                  <a:gd name="connsiteY4" fmla="*/ 2756580 h 2801275"/>
                  <a:gd name="connsiteX5" fmla="*/ 2084787 w 2802337"/>
                  <a:gd name="connsiteY5" fmla="*/ 1060898 h 2801275"/>
                  <a:gd name="connsiteX6" fmla="*/ 1599784 w 2802337"/>
                  <a:gd name="connsiteY6" fmla="*/ 978992 h 2801275"/>
                  <a:gd name="connsiteX7" fmla="*/ 552034 w 2802337"/>
                  <a:gd name="connsiteY7" fmla="*/ 851992 h 2801275"/>
                  <a:gd name="connsiteX8" fmla="*/ 1987 w 2802337"/>
                  <a:gd name="connsiteY8" fmla="*/ 1080180 h 2801275"/>
                  <a:gd name="connsiteX0" fmla="*/ 4340 w 2804690"/>
                  <a:gd name="connsiteY0" fmla="*/ 1080180 h 2801275"/>
                  <a:gd name="connsiteX1" fmla="*/ 421036 w 2804690"/>
                  <a:gd name="connsiteY1" fmla="*/ 648792 h 2801275"/>
                  <a:gd name="connsiteX2" fmla="*/ 1602137 w 2804690"/>
                  <a:gd name="connsiteY2" fmla="*/ 769443 h 2801275"/>
                  <a:gd name="connsiteX3" fmla="*/ 1642640 w 2804690"/>
                  <a:gd name="connsiteY3" fmla="*/ 70762 h 2801275"/>
                  <a:gd name="connsiteX4" fmla="*/ 2804690 w 2804690"/>
                  <a:gd name="connsiteY4" fmla="*/ 2756580 h 2801275"/>
                  <a:gd name="connsiteX5" fmla="*/ 2087140 w 2804690"/>
                  <a:gd name="connsiteY5" fmla="*/ 1060898 h 2801275"/>
                  <a:gd name="connsiteX6" fmla="*/ 1602137 w 2804690"/>
                  <a:gd name="connsiteY6" fmla="*/ 978992 h 2801275"/>
                  <a:gd name="connsiteX7" fmla="*/ 554387 w 2804690"/>
                  <a:gd name="connsiteY7" fmla="*/ 851992 h 2801275"/>
                  <a:gd name="connsiteX8" fmla="*/ 224187 w 2804690"/>
                  <a:gd name="connsiteY8" fmla="*/ 978992 h 2801275"/>
                  <a:gd name="connsiteX9" fmla="*/ 4340 w 2804690"/>
                  <a:gd name="connsiteY9" fmla="*/ 1080180 h 2801275"/>
                  <a:gd name="connsiteX0" fmla="*/ 3008 w 2803358"/>
                  <a:gd name="connsiteY0" fmla="*/ 1080180 h 2801275"/>
                  <a:gd name="connsiteX1" fmla="*/ 419704 w 2803358"/>
                  <a:gd name="connsiteY1" fmla="*/ 648792 h 2801275"/>
                  <a:gd name="connsiteX2" fmla="*/ 1600805 w 2803358"/>
                  <a:gd name="connsiteY2" fmla="*/ 769443 h 2801275"/>
                  <a:gd name="connsiteX3" fmla="*/ 1641308 w 2803358"/>
                  <a:gd name="connsiteY3" fmla="*/ 70762 h 2801275"/>
                  <a:gd name="connsiteX4" fmla="*/ 2803358 w 2803358"/>
                  <a:gd name="connsiteY4" fmla="*/ 2756580 h 2801275"/>
                  <a:gd name="connsiteX5" fmla="*/ 2085808 w 2803358"/>
                  <a:gd name="connsiteY5" fmla="*/ 1060898 h 2801275"/>
                  <a:gd name="connsiteX6" fmla="*/ 1600805 w 2803358"/>
                  <a:gd name="connsiteY6" fmla="*/ 978992 h 2801275"/>
                  <a:gd name="connsiteX7" fmla="*/ 553055 w 2803358"/>
                  <a:gd name="connsiteY7" fmla="*/ 851992 h 2801275"/>
                  <a:gd name="connsiteX8" fmla="*/ 248255 w 2803358"/>
                  <a:gd name="connsiteY8" fmla="*/ 1137742 h 2801275"/>
                  <a:gd name="connsiteX9" fmla="*/ 3008 w 2803358"/>
                  <a:gd name="connsiteY9" fmla="*/ 1080180 h 2801275"/>
                  <a:gd name="connsiteX0" fmla="*/ 3008 w 2803358"/>
                  <a:gd name="connsiteY0" fmla="*/ 1080180 h 2802688"/>
                  <a:gd name="connsiteX1" fmla="*/ 419704 w 2803358"/>
                  <a:gd name="connsiteY1" fmla="*/ 648792 h 2802688"/>
                  <a:gd name="connsiteX2" fmla="*/ 1600805 w 2803358"/>
                  <a:gd name="connsiteY2" fmla="*/ 769443 h 2802688"/>
                  <a:gd name="connsiteX3" fmla="*/ 1641308 w 2803358"/>
                  <a:gd name="connsiteY3" fmla="*/ 70762 h 2802688"/>
                  <a:gd name="connsiteX4" fmla="*/ 2803358 w 2803358"/>
                  <a:gd name="connsiteY4" fmla="*/ 2756580 h 2802688"/>
                  <a:gd name="connsiteX5" fmla="*/ 2085808 w 2803358"/>
                  <a:gd name="connsiteY5" fmla="*/ 1060898 h 2802688"/>
                  <a:gd name="connsiteX6" fmla="*/ 1670655 w 2803358"/>
                  <a:gd name="connsiteY6" fmla="*/ 1004392 h 2802688"/>
                  <a:gd name="connsiteX7" fmla="*/ 553055 w 2803358"/>
                  <a:gd name="connsiteY7" fmla="*/ 851992 h 2802688"/>
                  <a:gd name="connsiteX8" fmla="*/ 248255 w 2803358"/>
                  <a:gd name="connsiteY8" fmla="*/ 1137742 h 2802688"/>
                  <a:gd name="connsiteX9" fmla="*/ 3008 w 2803358"/>
                  <a:gd name="connsiteY9" fmla="*/ 1080180 h 2802688"/>
                  <a:gd name="connsiteX0" fmla="*/ 3008 w 2803358"/>
                  <a:gd name="connsiteY0" fmla="*/ 1080180 h 2802548"/>
                  <a:gd name="connsiteX1" fmla="*/ 419704 w 2803358"/>
                  <a:gd name="connsiteY1" fmla="*/ 648792 h 2802548"/>
                  <a:gd name="connsiteX2" fmla="*/ 1600805 w 2803358"/>
                  <a:gd name="connsiteY2" fmla="*/ 769443 h 2802548"/>
                  <a:gd name="connsiteX3" fmla="*/ 1641308 w 2803358"/>
                  <a:gd name="connsiteY3" fmla="*/ 70762 h 2802548"/>
                  <a:gd name="connsiteX4" fmla="*/ 2803358 w 2803358"/>
                  <a:gd name="connsiteY4" fmla="*/ 2756580 h 2802548"/>
                  <a:gd name="connsiteX5" fmla="*/ 2085808 w 2803358"/>
                  <a:gd name="connsiteY5" fmla="*/ 1060898 h 2802548"/>
                  <a:gd name="connsiteX6" fmla="*/ 1670655 w 2803358"/>
                  <a:gd name="connsiteY6" fmla="*/ 1004392 h 2802548"/>
                  <a:gd name="connsiteX7" fmla="*/ 553055 w 2803358"/>
                  <a:gd name="connsiteY7" fmla="*/ 851992 h 2802548"/>
                  <a:gd name="connsiteX8" fmla="*/ 248255 w 2803358"/>
                  <a:gd name="connsiteY8" fmla="*/ 1137742 h 2802548"/>
                  <a:gd name="connsiteX9" fmla="*/ 3008 w 2803358"/>
                  <a:gd name="connsiteY9" fmla="*/ 1080180 h 2802548"/>
                  <a:gd name="connsiteX0" fmla="*/ 3008 w 2803358"/>
                  <a:gd name="connsiteY0" fmla="*/ 1080180 h 2800874"/>
                  <a:gd name="connsiteX1" fmla="*/ 419704 w 2803358"/>
                  <a:gd name="connsiteY1" fmla="*/ 648792 h 2800874"/>
                  <a:gd name="connsiteX2" fmla="*/ 1600805 w 2803358"/>
                  <a:gd name="connsiteY2" fmla="*/ 769443 h 2800874"/>
                  <a:gd name="connsiteX3" fmla="*/ 1641308 w 2803358"/>
                  <a:gd name="connsiteY3" fmla="*/ 70762 h 2800874"/>
                  <a:gd name="connsiteX4" fmla="*/ 2803358 w 2803358"/>
                  <a:gd name="connsiteY4" fmla="*/ 2756580 h 2800874"/>
                  <a:gd name="connsiteX5" fmla="*/ 2104858 w 2803358"/>
                  <a:gd name="connsiteY5" fmla="*/ 984698 h 2800874"/>
                  <a:gd name="connsiteX6" fmla="*/ 1670655 w 2803358"/>
                  <a:gd name="connsiteY6" fmla="*/ 1004392 h 2800874"/>
                  <a:gd name="connsiteX7" fmla="*/ 553055 w 2803358"/>
                  <a:gd name="connsiteY7" fmla="*/ 851992 h 2800874"/>
                  <a:gd name="connsiteX8" fmla="*/ 248255 w 2803358"/>
                  <a:gd name="connsiteY8" fmla="*/ 1137742 h 2800874"/>
                  <a:gd name="connsiteX9" fmla="*/ 3008 w 2803358"/>
                  <a:gd name="connsiteY9" fmla="*/ 1080180 h 2800874"/>
                  <a:gd name="connsiteX0" fmla="*/ 3008 w 2803358"/>
                  <a:gd name="connsiteY0" fmla="*/ 1080180 h 2800874"/>
                  <a:gd name="connsiteX1" fmla="*/ 419704 w 2803358"/>
                  <a:gd name="connsiteY1" fmla="*/ 648792 h 2800874"/>
                  <a:gd name="connsiteX2" fmla="*/ 1600805 w 2803358"/>
                  <a:gd name="connsiteY2" fmla="*/ 769443 h 2800874"/>
                  <a:gd name="connsiteX3" fmla="*/ 1641308 w 2803358"/>
                  <a:gd name="connsiteY3" fmla="*/ 70762 h 2800874"/>
                  <a:gd name="connsiteX4" fmla="*/ 2803358 w 2803358"/>
                  <a:gd name="connsiteY4" fmla="*/ 2756580 h 2800874"/>
                  <a:gd name="connsiteX5" fmla="*/ 2174708 w 2803358"/>
                  <a:gd name="connsiteY5" fmla="*/ 984698 h 2800874"/>
                  <a:gd name="connsiteX6" fmla="*/ 1670655 w 2803358"/>
                  <a:gd name="connsiteY6" fmla="*/ 1004392 h 2800874"/>
                  <a:gd name="connsiteX7" fmla="*/ 553055 w 2803358"/>
                  <a:gd name="connsiteY7" fmla="*/ 851992 h 2800874"/>
                  <a:gd name="connsiteX8" fmla="*/ 248255 w 2803358"/>
                  <a:gd name="connsiteY8" fmla="*/ 1137742 h 2800874"/>
                  <a:gd name="connsiteX9" fmla="*/ 3008 w 2803358"/>
                  <a:gd name="connsiteY9" fmla="*/ 1080180 h 2800874"/>
                  <a:gd name="connsiteX0" fmla="*/ 3008 w 2803358"/>
                  <a:gd name="connsiteY0" fmla="*/ 1080180 h 2801009"/>
                  <a:gd name="connsiteX1" fmla="*/ 419704 w 2803358"/>
                  <a:gd name="connsiteY1" fmla="*/ 648792 h 2801009"/>
                  <a:gd name="connsiteX2" fmla="*/ 1600805 w 2803358"/>
                  <a:gd name="connsiteY2" fmla="*/ 769443 h 2801009"/>
                  <a:gd name="connsiteX3" fmla="*/ 1641308 w 2803358"/>
                  <a:gd name="connsiteY3" fmla="*/ 70762 h 2801009"/>
                  <a:gd name="connsiteX4" fmla="*/ 2803358 w 2803358"/>
                  <a:gd name="connsiteY4" fmla="*/ 2756580 h 2801009"/>
                  <a:gd name="connsiteX5" fmla="*/ 2047708 w 2803358"/>
                  <a:gd name="connsiteY5" fmla="*/ 991048 h 2801009"/>
                  <a:gd name="connsiteX6" fmla="*/ 1670655 w 2803358"/>
                  <a:gd name="connsiteY6" fmla="*/ 1004392 h 2801009"/>
                  <a:gd name="connsiteX7" fmla="*/ 553055 w 2803358"/>
                  <a:gd name="connsiteY7" fmla="*/ 851992 h 2801009"/>
                  <a:gd name="connsiteX8" fmla="*/ 248255 w 2803358"/>
                  <a:gd name="connsiteY8" fmla="*/ 1137742 h 2801009"/>
                  <a:gd name="connsiteX9" fmla="*/ 3008 w 2803358"/>
                  <a:gd name="connsiteY9" fmla="*/ 1080180 h 2801009"/>
                  <a:gd name="connsiteX0" fmla="*/ 3008 w 2803358"/>
                  <a:gd name="connsiteY0" fmla="*/ 1080180 h 2801206"/>
                  <a:gd name="connsiteX1" fmla="*/ 419704 w 2803358"/>
                  <a:gd name="connsiteY1" fmla="*/ 648792 h 2801206"/>
                  <a:gd name="connsiteX2" fmla="*/ 1600805 w 2803358"/>
                  <a:gd name="connsiteY2" fmla="*/ 769443 h 2801206"/>
                  <a:gd name="connsiteX3" fmla="*/ 1641308 w 2803358"/>
                  <a:gd name="connsiteY3" fmla="*/ 70762 h 2801206"/>
                  <a:gd name="connsiteX4" fmla="*/ 2803358 w 2803358"/>
                  <a:gd name="connsiteY4" fmla="*/ 2756580 h 2801206"/>
                  <a:gd name="connsiteX5" fmla="*/ 2047708 w 2803358"/>
                  <a:gd name="connsiteY5" fmla="*/ 991048 h 2801206"/>
                  <a:gd name="connsiteX6" fmla="*/ 1594455 w 2803358"/>
                  <a:gd name="connsiteY6" fmla="*/ 985342 h 2801206"/>
                  <a:gd name="connsiteX7" fmla="*/ 553055 w 2803358"/>
                  <a:gd name="connsiteY7" fmla="*/ 851992 h 2801206"/>
                  <a:gd name="connsiteX8" fmla="*/ 248255 w 2803358"/>
                  <a:gd name="connsiteY8" fmla="*/ 1137742 h 2801206"/>
                  <a:gd name="connsiteX9" fmla="*/ 3008 w 2803358"/>
                  <a:gd name="connsiteY9" fmla="*/ 1080180 h 2801206"/>
                  <a:gd name="connsiteX0" fmla="*/ 3008 w 2803358"/>
                  <a:gd name="connsiteY0" fmla="*/ 1080180 h 2799921"/>
                  <a:gd name="connsiteX1" fmla="*/ 419704 w 2803358"/>
                  <a:gd name="connsiteY1" fmla="*/ 648792 h 2799921"/>
                  <a:gd name="connsiteX2" fmla="*/ 1600805 w 2803358"/>
                  <a:gd name="connsiteY2" fmla="*/ 769443 h 2799921"/>
                  <a:gd name="connsiteX3" fmla="*/ 1641308 w 2803358"/>
                  <a:gd name="connsiteY3" fmla="*/ 70762 h 2799921"/>
                  <a:gd name="connsiteX4" fmla="*/ 2803358 w 2803358"/>
                  <a:gd name="connsiteY4" fmla="*/ 2756580 h 2799921"/>
                  <a:gd name="connsiteX5" fmla="*/ 2047708 w 2803358"/>
                  <a:gd name="connsiteY5" fmla="*/ 991048 h 2799921"/>
                  <a:gd name="connsiteX6" fmla="*/ 1594455 w 2803358"/>
                  <a:gd name="connsiteY6" fmla="*/ 985342 h 2799921"/>
                  <a:gd name="connsiteX7" fmla="*/ 553055 w 2803358"/>
                  <a:gd name="connsiteY7" fmla="*/ 851992 h 2799921"/>
                  <a:gd name="connsiteX8" fmla="*/ 248255 w 2803358"/>
                  <a:gd name="connsiteY8" fmla="*/ 1137742 h 2799921"/>
                  <a:gd name="connsiteX9" fmla="*/ 3008 w 2803358"/>
                  <a:gd name="connsiteY9" fmla="*/ 1080180 h 2799921"/>
                  <a:gd name="connsiteX0" fmla="*/ 3008 w 2803358"/>
                  <a:gd name="connsiteY0" fmla="*/ 1080180 h 2799286"/>
                  <a:gd name="connsiteX1" fmla="*/ 419704 w 2803358"/>
                  <a:gd name="connsiteY1" fmla="*/ 648792 h 2799286"/>
                  <a:gd name="connsiteX2" fmla="*/ 1600805 w 2803358"/>
                  <a:gd name="connsiteY2" fmla="*/ 769443 h 2799286"/>
                  <a:gd name="connsiteX3" fmla="*/ 1641308 w 2803358"/>
                  <a:gd name="connsiteY3" fmla="*/ 70762 h 2799286"/>
                  <a:gd name="connsiteX4" fmla="*/ 2803358 w 2803358"/>
                  <a:gd name="connsiteY4" fmla="*/ 2756580 h 2799286"/>
                  <a:gd name="connsiteX5" fmla="*/ 2079458 w 2803358"/>
                  <a:gd name="connsiteY5" fmla="*/ 959298 h 2799286"/>
                  <a:gd name="connsiteX6" fmla="*/ 1594455 w 2803358"/>
                  <a:gd name="connsiteY6" fmla="*/ 985342 h 2799286"/>
                  <a:gd name="connsiteX7" fmla="*/ 553055 w 2803358"/>
                  <a:gd name="connsiteY7" fmla="*/ 851992 h 2799286"/>
                  <a:gd name="connsiteX8" fmla="*/ 248255 w 2803358"/>
                  <a:gd name="connsiteY8" fmla="*/ 1137742 h 2799286"/>
                  <a:gd name="connsiteX9" fmla="*/ 3008 w 2803358"/>
                  <a:gd name="connsiteY9" fmla="*/ 1080180 h 2799286"/>
                  <a:gd name="connsiteX0" fmla="*/ 3008 w 2803358"/>
                  <a:gd name="connsiteY0" fmla="*/ 1080180 h 2797373"/>
                  <a:gd name="connsiteX1" fmla="*/ 419704 w 2803358"/>
                  <a:gd name="connsiteY1" fmla="*/ 648792 h 2797373"/>
                  <a:gd name="connsiteX2" fmla="*/ 1600805 w 2803358"/>
                  <a:gd name="connsiteY2" fmla="*/ 769443 h 2797373"/>
                  <a:gd name="connsiteX3" fmla="*/ 1641308 w 2803358"/>
                  <a:gd name="connsiteY3" fmla="*/ 70762 h 2797373"/>
                  <a:gd name="connsiteX4" fmla="*/ 2803358 w 2803358"/>
                  <a:gd name="connsiteY4" fmla="*/ 2756580 h 2797373"/>
                  <a:gd name="connsiteX5" fmla="*/ 2123908 w 2803358"/>
                  <a:gd name="connsiteY5" fmla="*/ 857698 h 2797373"/>
                  <a:gd name="connsiteX6" fmla="*/ 1594455 w 2803358"/>
                  <a:gd name="connsiteY6" fmla="*/ 985342 h 2797373"/>
                  <a:gd name="connsiteX7" fmla="*/ 553055 w 2803358"/>
                  <a:gd name="connsiteY7" fmla="*/ 851992 h 2797373"/>
                  <a:gd name="connsiteX8" fmla="*/ 248255 w 2803358"/>
                  <a:gd name="connsiteY8" fmla="*/ 1137742 h 2797373"/>
                  <a:gd name="connsiteX9" fmla="*/ 3008 w 2803358"/>
                  <a:gd name="connsiteY9" fmla="*/ 1080180 h 2797373"/>
                  <a:gd name="connsiteX0" fmla="*/ 3008 w 2803358"/>
                  <a:gd name="connsiteY0" fmla="*/ 1080180 h 2794506"/>
                  <a:gd name="connsiteX1" fmla="*/ 419704 w 2803358"/>
                  <a:gd name="connsiteY1" fmla="*/ 648792 h 2794506"/>
                  <a:gd name="connsiteX2" fmla="*/ 1600805 w 2803358"/>
                  <a:gd name="connsiteY2" fmla="*/ 769443 h 2794506"/>
                  <a:gd name="connsiteX3" fmla="*/ 1641308 w 2803358"/>
                  <a:gd name="connsiteY3" fmla="*/ 70762 h 2794506"/>
                  <a:gd name="connsiteX4" fmla="*/ 2803358 w 2803358"/>
                  <a:gd name="connsiteY4" fmla="*/ 2756580 h 2794506"/>
                  <a:gd name="connsiteX5" fmla="*/ 1984208 w 2803358"/>
                  <a:gd name="connsiteY5" fmla="*/ 686248 h 2794506"/>
                  <a:gd name="connsiteX6" fmla="*/ 1594455 w 2803358"/>
                  <a:gd name="connsiteY6" fmla="*/ 985342 h 2794506"/>
                  <a:gd name="connsiteX7" fmla="*/ 553055 w 2803358"/>
                  <a:gd name="connsiteY7" fmla="*/ 851992 h 2794506"/>
                  <a:gd name="connsiteX8" fmla="*/ 248255 w 2803358"/>
                  <a:gd name="connsiteY8" fmla="*/ 1137742 h 2794506"/>
                  <a:gd name="connsiteX9" fmla="*/ 3008 w 2803358"/>
                  <a:gd name="connsiteY9" fmla="*/ 1080180 h 2794506"/>
                  <a:gd name="connsiteX0" fmla="*/ 3008 w 2803358"/>
                  <a:gd name="connsiteY0" fmla="*/ 1080180 h 2793204"/>
                  <a:gd name="connsiteX1" fmla="*/ 419704 w 2803358"/>
                  <a:gd name="connsiteY1" fmla="*/ 648792 h 2793204"/>
                  <a:gd name="connsiteX2" fmla="*/ 1600805 w 2803358"/>
                  <a:gd name="connsiteY2" fmla="*/ 769443 h 2793204"/>
                  <a:gd name="connsiteX3" fmla="*/ 1641308 w 2803358"/>
                  <a:gd name="connsiteY3" fmla="*/ 70762 h 2793204"/>
                  <a:gd name="connsiteX4" fmla="*/ 2803358 w 2803358"/>
                  <a:gd name="connsiteY4" fmla="*/ 2756580 h 2793204"/>
                  <a:gd name="connsiteX5" fmla="*/ 1984208 w 2803358"/>
                  <a:gd name="connsiteY5" fmla="*/ 686248 h 2793204"/>
                  <a:gd name="connsiteX6" fmla="*/ 1594455 w 2803358"/>
                  <a:gd name="connsiteY6" fmla="*/ 985342 h 2793204"/>
                  <a:gd name="connsiteX7" fmla="*/ 553055 w 2803358"/>
                  <a:gd name="connsiteY7" fmla="*/ 851992 h 2793204"/>
                  <a:gd name="connsiteX8" fmla="*/ 248255 w 2803358"/>
                  <a:gd name="connsiteY8" fmla="*/ 1137742 h 2793204"/>
                  <a:gd name="connsiteX9" fmla="*/ 3008 w 2803358"/>
                  <a:gd name="connsiteY9" fmla="*/ 1080180 h 2793204"/>
                  <a:gd name="connsiteX0" fmla="*/ 3008 w 2803358"/>
                  <a:gd name="connsiteY0" fmla="*/ 1080180 h 2793112"/>
                  <a:gd name="connsiteX1" fmla="*/ 419704 w 2803358"/>
                  <a:gd name="connsiteY1" fmla="*/ 648792 h 2793112"/>
                  <a:gd name="connsiteX2" fmla="*/ 1600805 w 2803358"/>
                  <a:gd name="connsiteY2" fmla="*/ 769443 h 2793112"/>
                  <a:gd name="connsiteX3" fmla="*/ 1641308 w 2803358"/>
                  <a:gd name="connsiteY3" fmla="*/ 70762 h 2793112"/>
                  <a:gd name="connsiteX4" fmla="*/ 2803358 w 2803358"/>
                  <a:gd name="connsiteY4" fmla="*/ 2756580 h 2793112"/>
                  <a:gd name="connsiteX5" fmla="*/ 1920708 w 2803358"/>
                  <a:gd name="connsiteY5" fmla="*/ 679898 h 2793112"/>
                  <a:gd name="connsiteX6" fmla="*/ 1594455 w 2803358"/>
                  <a:gd name="connsiteY6" fmla="*/ 985342 h 2793112"/>
                  <a:gd name="connsiteX7" fmla="*/ 553055 w 2803358"/>
                  <a:gd name="connsiteY7" fmla="*/ 851992 h 2793112"/>
                  <a:gd name="connsiteX8" fmla="*/ 248255 w 2803358"/>
                  <a:gd name="connsiteY8" fmla="*/ 1137742 h 2793112"/>
                  <a:gd name="connsiteX9" fmla="*/ 3008 w 2803358"/>
                  <a:gd name="connsiteY9" fmla="*/ 1080180 h 2793112"/>
                  <a:gd name="connsiteX0" fmla="*/ 3008 w 2803358"/>
                  <a:gd name="connsiteY0" fmla="*/ 1080180 h 2795456"/>
                  <a:gd name="connsiteX1" fmla="*/ 419704 w 2803358"/>
                  <a:gd name="connsiteY1" fmla="*/ 648792 h 2795456"/>
                  <a:gd name="connsiteX2" fmla="*/ 1600805 w 2803358"/>
                  <a:gd name="connsiteY2" fmla="*/ 769443 h 2795456"/>
                  <a:gd name="connsiteX3" fmla="*/ 1641308 w 2803358"/>
                  <a:gd name="connsiteY3" fmla="*/ 70762 h 2795456"/>
                  <a:gd name="connsiteX4" fmla="*/ 2803358 w 2803358"/>
                  <a:gd name="connsiteY4" fmla="*/ 2756580 h 2795456"/>
                  <a:gd name="connsiteX5" fmla="*/ 1920708 w 2803358"/>
                  <a:gd name="connsiteY5" fmla="*/ 679898 h 2795456"/>
                  <a:gd name="connsiteX6" fmla="*/ 1708755 w 2803358"/>
                  <a:gd name="connsiteY6" fmla="*/ 959942 h 2795456"/>
                  <a:gd name="connsiteX7" fmla="*/ 553055 w 2803358"/>
                  <a:gd name="connsiteY7" fmla="*/ 851992 h 2795456"/>
                  <a:gd name="connsiteX8" fmla="*/ 248255 w 2803358"/>
                  <a:gd name="connsiteY8" fmla="*/ 1137742 h 2795456"/>
                  <a:gd name="connsiteX9" fmla="*/ 3008 w 2803358"/>
                  <a:gd name="connsiteY9" fmla="*/ 1080180 h 2795456"/>
                  <a:gd name="connsiteX0" fmla="*/ 3008 w 2803358"/>
                  <a:gd name="connsiteY0" fmla="*/ 1080180 h 2797805"/>
                  <a:gd name="connsiteX1" fmla="*/ 419704 w 2803358"/>
                  <a:gd name="connsiteY1" fmla="*/ 648792 h 2797805"/>
                  <a:gd name="connsiteX2" fmla="*/ 1600805 w 2803358"/>
                  <a:gd name="connsiteY2" fmla="*/ 769443 h 2797805"/>
                  <a:gd name="connsiteX3" fmla="*/ 1641308 w 2803358"/>
                  <a:gd name="connsiteY3" fmla="*/ 70762 h 2797805"/>
                  <a:gd name="connsiteX4" fmla="*/ 2803358 w 2803358"/>
                  <a:gd name="connsiteY4" fmla="*/ 2756580 h 2797805"/>
                  <a:gd name="connsiteX5" fmla="*/ 1920708 w 2803358"/>
                  <a:gd name="connsiteY5" fmla="*/ 679898 h 2797805"/>
                  <a:gd name="connsiteX6" fmla="*/ 1708755 w 2803358"/>
                  <a:gd name="connsiteY6" fmla="*/ 959942 h 2797805"/>
                  <a:gd name="connsiteX7" fmla="*/ 553055 w 2803358"/>
                  <a:gd name="connsiteY7" fmla="*/ 851992 h 2797805"/>
                  <a:gd name="connsiteX8" fmla="*/ 248255 w 2803358"/>
                  <a:gd name="connsiteY8" fmla="*/ 1137742 h 2797805"/>
                  <a:gd name="connsiteX9" fmla="*/ 3008 w 2803358"/>
                  <a:gd name="connsiteY9" fmla="*/ 1080180 h 2797805"/>
                  <a:gd name="connsiteX0" fmla="*/ 3008 w 2803358"/>
                  <a:gd name="connsiteY0" fmla="*/ 1080180 h 2797805"/>
                  <a:gd name="connsiteX1" fmla="*/ 419704 w 2803358"/>
                  <a:gd name="connsiteY1" fmla="*/ 648792 h 2797805"/>
                  <a:gd name="connsiteX2" fmla="*/ 1600805 w 2803358"/>
                  <a:gd name="connsiteY2" fmla="*/ 769443 h 2797805"/>
                  <a:gd name="connsiteX3" fmla="*/ 1641308 w 2803358"/>
                  <a:gd name="connsiteY3" fmla="*/ 70762 h 2797805"/>
                  <a:gd name="connsiteX4" fmla="*/ 2803358 w 2803358"/>
                  <a:gd name="connsiteY4" fmla="*/ 2756580 h 2797805"/>
                  <a:gd name="connsiteX5" fmla="*/ 1990558 w 2803358"/>
                  <a:gd name="connsiteY5" fmla="*/ 679898 h 2797805"/>
                  <a:gd name="connsiteX6" fmla="*/ 1708755 w 2803358"/>
                  <a:gd name="connsiteY6" fmla="*/ 959942 h 2797805"/>
                  <a:gd name="connsiteX7" fmla="*/ 553055 w 2803358"/>
                  <a:gd name="connsiteY7" fmla="*/ 851992 h 2797805"/>
                  <a:gd name="connsiteX8" fmla="*/ 248255 w 2803358"/>
                  <a:gd name="connsiteY8" fmla="*/ 1137742 h 2797805"/>
                  <a:gd name="connsiteX9" fmla="*/ 3008 w 2803358"/>
                  <a:gd name="connsiteY9" fmla="*/ 1080180 h 2797805"/>
                  <a:gd name="connsiteX0" fmla="*/ 3008 w 2803358"/>
                  <a:gd name="connsiteY0" fmla="*/ 1080180 h 2796704"/>
                  <a:gd name="connsiteX1" fmla="*/ 419704 w 2803358"/>
                  <a:gd name="connsiteY1" fmla="*/ 648792 h 2796704"/>
                  <a:gd name="connsiteX2" fmla="*/ 1600805 w 2803358"/>
                  <a:gd name="connsiteY2" fmla="*/ 769443 h 2796704"/>
                  <a:gd name="connsiteX3" fmla="*/ 1641308 w 2803358"/>
                  <a:gd name="connsiteY3" fmla="*/ 70762 h 2796704"/>
                  <a:gd name="connsiteX4" fmla="*/ 2803358 w 2803358"/>
                  <a:gd name="connsiteY4" fmla="*/ 2756580 h 2796704"/>
                  <a:gd name="connsiteX5" fmla="*/ 1990558 w 2803358"/>
                  <a:gd name="connsiteY5" fmla="*/ 679898 h 2796704"/>
                  <a:gd name="connsiteX6" fmla="*/ 1708755 w 2803358"/>
                  <a:gd name="connsiteY6" fmla="*/ 959942 h 2796704"/>
                  <a:gd name="connsiteX7" fmla="*/ 553055 w 2803358"/>
                  <a:gd name="connsiteY7" fmla="*/ 851992 h 2796704"/>
                  <a:gd name="connsiteX8" fmla="*/ 248255 w 2803358"/>
                  <a:gd name="connsiteY8" fmla="*/ 1137742 h 2796704"/>
                  <a:gd name="connsiteX9" fmla="*/ 3008 w 2803358"/>
                  <a:gd name="connsiteY9" fmla="*/ 1080180 h 2796704"/>
                  <a:gd name="connsiteX0" fmla="*/ 3008 w 2803358"/>
                  <a:gd name="connsiteY0" fmla="*/ 1080180 h 2796704"/>
                  <a:gd name="connsiteX1" fmla="*/ 419704 w 2803358"/>
                  <a:gd name="connsiteY1" fmla="*/ 648792 h 2796704"/>
                  <a:gd name="connsiteX2" fmla="*/ 1600805 w 2803358"/>
                  <a:gd name="connsiteY2" fmla="*/ 769443 h 2796704"/>
                  <a:gd name="connsiteX3" fmla="*/ 1641308 w 2803358"/>
                  <a:gd name="connsiteY3" fmla="*/ 70762 h 2796704"/>
                  <a:gd name="connsiteX4" fmla="*/ 2803358 w 2803358"/>
                  <a:gd name="connsiteY4" fmla="*/ 2756580 h 2796704"/>
                  <a:gd name="connsiteX5" fmla="*/ 1990558 w 2803358"/>
                  <a:gd name="connsiteY5" fmla="*/ 679898 h 2796704"/>
                  <a:gd name="connsiteX6" fmla="*/ 1708755 w 2803358"/>
                  <a:gd name="connsiteY6" fmla="*/ 959942 h 2796704"/>
                  <a:gd name="connsiteX7" fmla="*/ 1130905 w 2803358"/>
                  <a:gd name="connsiteY7" fmla="*/ 915492 h 2796704"/>
                  <a:gd name="connsiteX8" fmla="*/ 553055 w 2803358"/>
                  <a:gd name="connsiteY8" fmla="*/ 851992 h 2796704"/>
                  <a:gd name="connsiteX9" fmla="*/ 248255 w 2803358"/>
                  <a:gd name="connsiteY9" fmla="*/ 1137742 h 2796704"/>
                  <a:gd name="connsiteX10" fmla="*/ 3008 w 2803358"/>
                  <a:gd name="connsiteY10" fmla="*/ 1080180 h 2796704"/>
                  <a:gd name="connsiteX0" fmla="*/ 3008 w 2803358"/>
                  <a:gd name="connsiteY0" fmla="*/ 1080180 h 2796704"/>
                  <a:gd name="connsiteX1" fmla="*/ 419704 w 2803358"/>
                  <a:gd name="connsiteY1" fmla="*/ 648792 h 2796704"/>
                  <a:gd name="connsiteX2" fmla="*/ 1600805 w 2803358"/>
                  <a:gd name="connsiteY2" fmla="*/ 769443 h 2796704"/>
                  <a:gd name="connsiteX3" fmla="*/ 1641308 w 2803358"/>
                  <a:gd name="connsiteY3" fmla="*/ 70762 h 2796704"/>
                  <a:gd name="connsiteX4" fmla="*/ 2803358 w 2803358"/>
                  <a:gd name="connsiteY4" fmla="*/ 2756580 h 2796704"/>
                  <a:gd name="connsiteX5" fmla="*/ 1990558 w 2803358"/>
                  <a:gd name="connsiteY5" fmla="*/ 679898 h 2796704"/>
                  <a:gd name="connsiteX6" fmla="*/ 1708755 w 2803358"/>
                  <a:gd name="connsiteY6" fmla="*/ 959942 h 2796704"/>
                  <a:gd name="connsiteX7" fmla="*/ 1308705 w 2803358"/>
                  <a:gd name="connsiteY7" fmla="*/ 985342 h 2796704"/>
                  <a:gd name="connsiteX8" fmla="*/ 553055 w 2803358"/>
                  <a:gd name="connsiteY8" fmla="*/ 851992 h 2796704"/>
                  <a:gd name="connsiteX9" fmla="*/ 248255 w 2803358"/>
                  <a:gd name="connsiteY9" fmla="*/ 1137742 h 2796704"/>
                  <a:gd name="connsiteX10" fmla="*/ 3008 w 2803358"/>
                  <a:gd name="connsiteY10" fmla="*/ 1080180 h 2796704"/>
                  <a:gd name="connsiteX0" fmla="*/ 3008 w 2803358"/>
                  <a:gd name="connsiteY0" fmla="*/ 1081646 h 2798170"/>
                  <a:gd name="connsiteX1" fmla="*/ 419704 w 2803358"/>
                  <a:gd name="connsiteY1" fmla="*/ 650258 h 2798170"/>
                  <a:gd name="connsiteX2" fmla="*/ 1550005 w 2803358"/>
                  <a:gd name="connsiteY2" fmla="*/ 758209 h 2798170"/>
                  <a:gd name="connsiteX3" fmla="*/ 1641308 w 2803358"/>
                  <a:gd name="connsiteY3" fmla="*/ 72228 h 2798170"/>
                  <a:gd name="connsiteX4" fmla="*/ 2803358 w 2803358"/>
                  <a:gd name="connsiteY4" fmla="*/ 2758046 h 2798170"/>
                  <a:gd name="connsiteX5" fmla="*/ 1990558 w 2803358"/>
                  <a:gd name="connsiteY5" fmla="*/ 681364 h 2798170"/>
                  <a:gd name="connsiteX6" fmla="*/ 1708755 w 2803358"/>
                  <a:gd name="connsiteY6" fmla="*/ 961408 h 2798170"/>
                  <a:gd name="connsiteX7" fmla="*/ 1308705 w 2803358"/>
                  <a:gd name="connsiteY7" fmla="*/ 986808 h 2798170"/>
                  <a:gd name="connsiteX8" fmla="*/ 553055 w 2803358"/>
                  <a:gd name="connsiteY8" fmla="*/ 853458 h 2798170"/>
                  <a:gd name="connsiteX9" fmla="*/ 248255 w 2803358"/>
                  <a:gd name="connsiteY9" fmla="*/ 1139208 h 2798170"/>
                  <a:gd name="connsiteX10" fmla="*/ 3008 w 2803358"/>
                  <a:gd name="connsiteY10" fmla="*/ 1081646 h 2798170"/>
                  <a:gd name="connsiteX0" fmla="*/ 3008 w 2803358"/>
                  <a:gd name="connsiteY0" fmla="*/ 1081646 h 2796854"/>
                  <a:gd name="connsiteX1" fmla="*/ 419704 w 2803358"/>
                  <a:gd name="connsiteY1" fmla="*/ 650258 h 2796854"/>
                  <a:gd name="connsiteX2" fmla="*/ 1550005 w 2803358"/>
                  <a:gd name="connsiteY2" fmla="*/ 758209 h 2796854"/>
                  <a:gd name="connsiteX3" fmla="*/ 1641308 w 2803358"/>
                  <a:gd name="connsiteY3" fmla="*/ 72228 h 2796854"/>
                  <a:gd name="connsiteX4" fmla="*/ 2803358 w 2803358"/>
                  <a:gd name="connsiteY4" fmla="*/ 2758046 h 2796854"/>
                  <a:gd name="connsiteX5" fmla="*/ 1990558 w 2803358"/>
                  <a:gd name="connsiteY5" fmla="*/ 681364 h 2796854"/>
                  <a:gd name="connsiteX6" fmla="*/ 1308705 w 2803358"/>
                  <a:gd name="connsiteY6" fmla="*/ 986808 h 2796854"/>
                  <a:gd name="connsiteX7" fmla="*/ 553055 w 2803358"/>
                  <a:gd name="connsiteY7" fmla="*/ 853458 h 2796854"/>
                  <a:gd name="connsiteX8" fmla="*/ 248255 w 2803358"/>
                  <a:gd name="connsiteY8" fmla="*/ 1139208 h 2796854"/>
                  <a:gd name="connsiteX9" fmla="*/ 3008 w 2803358"/>
                  <a:gd name="connsiteY9" fmla="*/ 1081646 h 2796854"/>
                  <a:gd name="connsiteX0" fmla="*/ 3008 w 2803358"/>
                  <a:gd name="connsiteY0" fmla="*/ 1100974 h 2816182"/>
                  <a:gd name="connsiteX1" fmla="*/ 419704 w 2803358"/>
                  <a:gd name="connsiteY1" fmla="*/ 669586 h 2816182"/>
                  <a:gd name="connsiteX2" fmla="*/ 1641308 w 2803358"/>
                  <a:gd name="connsiteY2" fmla="*/ 91556 h 2816182"/>
                  <a:gd name="connsiteX3" fmla="*/ 2803358 w 2803358"/>
                  <a:gd name="connsiteY3" fmla="*/ 2777374 h 2816182"/>
                  <a:gd name="connsiteX4" fmla="*/ 1990558 w 2803358"/>
                  <a:gd name="connsiteY4" fmla="*/ 700692 h 2816182"/>
                  <a:gd name="connsiteX5" fmla="*/ 1308705 w 2803358"/>
                  <a:gd name="connsiteY5" fmla="*/ 1006136 h 2816182"/>
                  <a:gd name="connsiteX6" fmla="*/ 553055 w 2803358"/>
                  <a:gd name="connsiteY6" fmla="*/ 872786 h 2816182"/>
                  <a:gd name="connsiteX7" fmla="*/ 248255 w 2803358"/>
                  <a:gd name="connsiteY7" fmla="*/ 1158536 h 2816182"/>
                  <a:gd name="connsiteX8" fmla="*/ 3008 w 2803358"/>
                  <a:gd name="connsiteY8" fmla="*/ 1100974 h 2816182"/>
                  <a:gd name="connsiteX0" fmla="*/ 3008 w 2803358"/>
                  <a:gd name="connsiteY0" fmla="*/ 1100974 h 2817984"/>
                  <a:gd name="connsiteX1" fmla="*/ 419704 w 2803358"/>
                  <a:gd name="connsiteY1" fmla="*/ 669586 h 2817984"/>
                  <a:gd name="connsiteX2" fmla="*/ 1641308 w 2803358"/>
                  <a:gd name="connsiteY2" fmla="*/ 91556 h 2817984"/>
                  <a:gd name="connsiteX3" fmla="*/ 2803358 w 2803358"/>
                  <a:gd name="connsiteY3" fmla="*/ 2777374 h 2817984"/>
                  <a:gd name="connsiteX4" fmla="*/ 1990558 w 2803358"/>
                  <a:gd name="connsiteY4" fmla="*/ 700692 h 2817984"/>
                  <a:gd name="connsiteX5" fmla="*/ 1302621 w 2803358"/>
                  <a:gd name="connsiteY5" fmla="*/ 353206 h 2817984"/>
                  <a:gd name="connsiteX6" fmla="*/ 553055 w 2803358"/>
                  <a:gd name="connsiteY6" fmla="*/ 872786 h 2817984"/>
                  <a:gd name="connsiteX7" fmla="*/ 248255 w 2803358"/>
                  <a:gd name="connsiteY7" fmla="*/ 1158536 h 2817984"/>
                  <a:gd name="connsiteX8" fmla="*/ 3008 w 2803358"/>
                  <a:gd name="connsiteY8" fmla="*/ 1100974 h 2817984"/>
                  <a:gd name="connsiteX0" fmla="*/ 3008 w 2803358"/>
                  <a:gd name="connsiteY0" fmla="*/ 1100974 h 2817984"/>
                  <a:gd name="connsiteX1" fmla="*/ 419704 w 2803358"/>
                  <a:gd name="connsiteY1" fmla="*/ 669586 h 2817984"/>
                  <a:gd name="connsiteX2" fmla="*/ 1641308 w 2803358"/>
                  <a:gd name="connsiteY2" fmla="*/ 91556 h 2817984"/>
                  <a:gd name="connsiteX3" fmla="*/ 2803358 w 2803358"/>
                  <a:gd name="connsiteY3" fmla="*/ 2777374 h 2817984"/>
                  <a:gd name="connsiteX4" fmla="*/ 1990558 w 2803358"/>
                  <a:gd name="connsiteY4" fmla="*/ 700692 h 2817984"/>
                  <a:gd name="connsiteX5" fmla="*/ 1302621 w 2803358"/>
                  <a:gd name="connsiteY5" fmla="*/ 353206 h 2817984"/>
                  <a:gd name="connsiteX6" fmla="*/ 942100 w 2803358"/>
                  <a:gd name="connsiteY6" fmla="*/ 745932 h 2817984"/>
                  <a:gd name="connsiteX7" fmla="*/ 248255 w 2803358"/>
                  <a:gd name="connsiteY7" fmla="*/ 1158536 h 2817984"/>
                  <a:gd name="connsiteX8" fmla="*/ 3008 w 2803358"/>
                  <a:gd name="connsiteY8" fmla="*/ 1100974 h 2817984"/>
                  <a:gd name="connsiteX0" fmla="*/ 3008 w 2803358"/>
                  <a:gd name="connsiteY0" fmla="*/ 1100974 h 2817984"/>
                  <a:gd name="connsiteX1" fmla="*/ 419704 w 2803358"/>
                  <a:gd name="connsiteY1" fmla="*/ 669586 h 2817984"/>
                  <a:gd name="connsiteX2" fmla="*/ 1641308 w 2803358"/>
                  <a:gd name="connsiteY2" fmla="*/ 91556 h 2817984"/>
                  <a:gd name="connsiteX3" fmla="*/ 2803358 w 2803358"/>
                  <a:gd name="connsiteY3" fmla="*/ 2777374 h 2817984"/>
                  <a:gd name="connsiteX4" fmla="*/ 1990558 w 2803358"/>
                  <a:gd name="connsiteY4" fmla="*/ 700692 h 2817984"/>
                  <a:gd name="connsiteX5" fmla="*/ 1302621 w 2803358"/>
                  <a:gd name="connsiteY5" fmla="*/ 353206 h 2817984"/>
                  <a:gd name="connsiteX6" fmla="*/ 942100 w 2803358"/>
                  <a:gd name="connsiteY6" fmla="*/ 745932 h 2817984"/>
                  <a:gd name="connsiteX7" fmla="*/ 248255 w 2803358"/>
                  <a:gd name="connsiteY7" fmla="*/ 1158536 h 2817984"/>
                  <a:gd name="connsiteX8" fmla="*/ 3008 w 2803358"/>
                  <a:gd name="connsiteY8" fmla="*/ 1100974 h 2817984"/>
                  <a:gd name="connsiteX0" fmla="*/ 3008 w 2803358"/>
                  <a:gd name="connsiteY0" fmla="*/ 1100974 h 2817984"/>
                  <a:gd name="connsiteX1" fmla="*/ 419704 w 2803358"/>
                  <a:gd name="connsiteY1" fmla="*/ 669586 h 2817984"/>
                  <a:gd name="connsiteX2" fmla="*/ 1641308 w 2803358"/>
                  <a:gd name="connsiteY2" fmla="*/ 91556 h 2817984"/>
                  <a:gd name="connsiteX3" fmla="*/ 2803358 w 2803358"/>
                  <a:gd name="connsiteY3" fmla="*/ 2777374 h 2817984"/>
                  <a:gd name="connsiteX4" fmla="*/ 1990558 w 2803358"/>
                  <a:gd name="connsiteY4" fmla="*/ 700692 h 2817984"/>
                  <a:gd name="connsiteX5" fmla="*/ 1302621 w 2803358"/>
                  <a:gd name="connsiteY5" fmla="*/ 353206 h 2817984"/>
                  <a:gd name="connsiteX6" fmla="*/ 942100 w 2803358"/>
                  <a:gd name="connsiteY6" fmla="*/ 745932 h 2817984"/>
                  <a:gd name="connsiteX7" fmla="*/ 932614 w 2803358"/>
                  <a:gd name="connsiteY7" fmla="*/ 732829 h 2817984"/>
                  <a:gd name="connsiteX8" fmla="*/ 248255 w 2803358"/>
                  <a:gd name="connsiteY8" fmla="*/ 1158536 h 2817984"/>
                  <a:gd name="connsiteX9" fmla="*/ 3008 w 2803358"/>
                  <a:gd name="connsiteY9" fmla="*/ 1100974 h 2817984"/>
                  <a:gd name="connsiteX0" fmla="*/ 4303 w 2804653"/>
                  <a:gd name="connsiteY0" fmla="*/ 1100974 h 2817984"/>
                  <a:gd name="connsiteX1" fmla="*/ 420999 w 2804653"/>
                  <a:gd name="connsiteY1" fmla="*/ 669586 h 2817984"/>
                  <a:gd name="connsiteX2" fmla="*/ 1642603 w 2804653"/>
                  <a:gd name="connsiteY2" fmla="*/ 91556 h 2817984"/>
                  <a:gd name="connsiteX3" fmla="*/ 2804653 w 2804653"/>
                  <a:gd name="connsiteY3" fmla="*/ 2777374 h 2817984"/>
                  <a:gd name="connsiteX4" fmla="*/ 1991853 w 2804653"/>
                  <a:gd name="connsiteY4" fmla="*/ 700692 h 2817984"/>
                  <a:gd name="connsiteX5" fmla="*/ 1303916 w 2804653"/>
                  <a:gd name="connsiteY5" fmla="*/ 353206 h 2817984"/>
                  <a:gd name="connsiteX6" fmla="*/ 943395 w 2804653"/>
                  <a:gd name="connsiteY6" fmla="*/ 745932 h 2817984"/>
                  <a:gd name="connsiteX7" fmla="*/ 249550 w 2804653"/>
                  <a:gd name="connsiteY7" fmla="*/ 1158536 h 2817984"/>
                  <a:gd name="connsiteX8" fmla="*/ 4303 w 2804653"/>
                  <a:gd name="connsiteY8" fmla="*/ 1100974 h 2817984"/>
                  <a:gd name="connsiteX0" fmla="*/ 6829 w 2807179"/>
                  <a:gd name="connsiteY0" fmla="*/ 1100974 h 2817984"/>
                  <a:gd name="connsiteX1" fmla="*/ 423525 w 2807179"/>
                  <a:gd name="connsiteY1" fmla="*/ 669586 h 2817984"/>
                  <a:gd name="connsiteX2" fmla="*/ 1645129 w 2807179"/>
                  <a:gd name="connsiteY2" fmla="*/ 91556 h 2817984"/>
                  <a:gd name="connsiteX3" fmla="*/ 2807179 w 2807179"/>
                  <a:gd name="connsiteY3" fmla="*/ 2777374 h 2817984"/>
                  <a:gd name="connsiteX4" fmla="*/ 1994379 w 2807179"/>
                  <a:gd name="connsiteY4" fmla="*/ 700692 h 2817984"/>
                  <a:gd name="connsiteX5" fmla="*/ 1306442 w 2807179"/>
                  <a:gd name="connsiteY5" fmla="*/ 353206 h 2817984"/>
                  <a:gd name="connsiteX6" fmla="*/ 252076 w 2807179"/>
                  <a:gd name="connsiteY6" fmla="*/ 1158536 h 2817984"/>
                  <a:gd name="connsiteX7" fmla="*/ 6829 w 2807179"/>
                  <a:gd name="connsiteY7" fmla="*/ 1100974 h 2817984"/>
                  <a:gd name="connsiteX0" fmla="*/ 6829 w 2807179"/>
                  <a:gd name="connsiteY0" fmla="*/ 1016679 h 2733689"/>
                  <a:gd name="connsiteX1" fmla="*/ 423525 w 2807179"/>
                  <a:gd name="connsiteY1" fmla="*/ 585291 h 2733689"/>
                  <a:gd name="connsiteX2" fmla="*/ 1645129 w 2807179"/>
                  <a:gd name="connsiteY2" fmla="*/ 7261 h 2733689"/>
                  <a:gd name="connsiteX3" fmla="*/ 2807179 w 2807179"/>
                  <a:gd name="connsiteY3" fmla="*/ 2693079 h 2733689"/>
                  <a:gd name="connsiteX4" fmla="*/ 1994379 w 2807179"/>
                  <a:gd name="connsiteY4" fmla="*/ 616397 h 2733689"/>
                  <a:gd name="connsiteX5" fmla="*/ 1306442 w 2807179"/>
                  <a:gd name="connsiteY5" fmla="*/ 268911 h 2733689"/>
                  <a:gd name="connsiteX6" fmla="*/ 252076 w 2807179"/>
                  <a:gd name="connsiteY6" fmla="*/ 1074241 h 2733689"/>
                  <a:gd name="connsiteX7" fmla="*/ 6829 w 2807179"/>
                  <a:gd name="connsiteY7" fmla="*/ 1016679 h 2733689"/>
                  <a:gd name="connsiteX0" fmla="*/ 6829 w 2807179"/>
                  <a:gd name="connsiteY0" fmla="*/ 1014426 h 2731436"/>
                  <a:gd name="connsiteX1" fmla="*/ 423525 w 2807179"/>
                  <a:gd name="connsiteY1" fmla="*/ 583038 h 2731436"/>
                  <a:gd name="connsiteX2" fmla="*/ 1645129 w 2807179"/>
                  <a:gd name="connsiteY2" fmla="*/ 5008 h 2731436"/>
                  <a:gd name="connsiteX3" fmla="*/ 2807179 w 2807179"/>
                  <a:gd name="connsiteY3" fmla="*/ 2690826 h 2731436"/>
                  <a:gd name="connsiteX4" fmla="*/ 1994379 w 2807179"/>
                  <a:gd name="connsiteY4" fmla="*/ 614144 h 2731436"/>
                  <a:gd name="connsiteX5" fmla="*/ 1306442 w 2807179"/>
                  <a:gd name="connsiteY5" fmla="*/ 266658 h 2731436"/>
                  <a:gd name="connsiteX6" fmla="*/ 252076 w 2807179"/>
                  <a:gd name="connsiteY6" fmla="*/ 1071988 h 2731436"/>
                  <a:gd name="connsiteX7" fmla="*/ 6829 w 2807179"/>
                  <a:gd name="connsiteY7" fmla="*/ 1014426 h 2731436"/>
                  <a:gd name="connsiteX0" fmla="*/ 6829 w 2807179"/>
                  <a:gd name="connsiteY0" fmla="*/ 1039489 h 2756499"/>
                  <a:gd name="connsiteX1" fmla="*/ 423525 w 2807179"/>
                  <a:gd name="connsiteY1" fmla="*/ 608101 h 2756499"/>
                  <a:gd name="connsiteX2" fmla="*/ 1577202 w 2807179"/>
                  <a:gd name="connsiteY2" fmla="*/ 4772 h 2756499"/>
                  <a:gd name="connsiteX3" fmla="*/ 2807179 w 2807179"/>
                  <a:gd name="connsiteY3" fmla="*/ 2715889 h 2756499"/>
                  <a:gd name="connsiteX4" fmla="*/ 1994379 w 2807179"/>
                  <a:gd name="connsiteY4" fmla="*/ 639207 h 2756499"/>
                  <a:gd name="connsiteX5" fmla="*/ 1306442 w 2807179"/>
                  <a:gd name="connsiteY5" fmla="*/ 291721 h 2756499"/>
                  <a:gd name="connsiteX6" fmla="*/ 252076 w 2807179"/>
                  <a:gd name="connsiteY6" fmla="*/ 1097051 h 2756499"/>
                  <a:gd name="connsiteX7" fmla="*/ 6829 w 2807179"/>
                  <a:gd name="connsiteY7" fmla="*/ 1039489 h 2756499"/>
                  <a:gd name="connsiteX0" fmla="*/ 6829 w 2807179"/>
                  <a:gd name="connsiteY0" fmla="*/ 1039489 h 2756762"/>
                  <a:gd name="connsiteX1" fmla="*/ 423525 w 2807179"/>
                  <a:gd name="connsiteY1" fmla="*/ 608101 h 2756762"/>
                  <a:gd name="connsiteX2" fmla="*/ 1577202 w 2807179"/>
                  <a:gd name="connsiteY2" fmla="*/ 4772 h 2756762"/>
                  <a:gd name="connsiteX3" fmla="*/ 2807179 w 2807179"/>
                  <a:gd name="connsiteY3" fmla="*/ 2715889 h 2756762"/>
                  <a:gd name="connsiteX4" fmla="*/ 1994379 w 2807179"/>
                  <a:gd name="connsiteY4" fmla="*/ 639207 h 2756762"/>
                  <a:gd name="connsiteX5" fmla="*/ 1434522 w 2807179"/>
                  <a:gd name="connsiteY5" fmla="*/ 200411 h 2756762"/>
                  <a:gd name="connsiteX6" fmla="*/ 252076 w 2807179"/>
                  <a:gd name="connsiteY6" fmla="*/ 1097051 h 2756762"/>
                  <a:gd name="connsiteX7" fmla="*/ 6829 w 2807179"/>
                  <a:gd name="connsiteY7" fmla="*/ 1039489 h 2756762"/>
                  <a:gd name="connsiteX0" fmla="*/ 6829 w 2807179"/>
                  <a:gd name="connsiteY0" fmla="*/ 1039489 h 2766573"/>
                  <a:gd name="connsiteX1" fmla="*/ 423525 w 2807179"/>
                  <a:gd name="connsiteY1" fmla="*/ 608101 h 2766573"/>
                  <a:gd name="connsiteX2" fmla="*/ 1577202 w 2807179"/>
                  <a:gd name="connsiteY2" fmla="*/ 4772 h 2766573"/>
                  <a:gd name="connsiteX3" fmla="*/ 2807179 w 2807179"/>
                  <a:gd name="connsiteY3" fmla="*/ 2715889 h 2766573"/>
                  <a:gd name="connsiteX4" fmla="*/ 2239710 w 2807179"/>
                  <a:gd name="connsiteY4" fmla="*/ 1079176 h 2766573"/>
                  <a:gd name="connsiteX5" fmla="*/ 1434522 w 2807179"/>
                  <a:gd name="connsiteY5" fmla="*/ 200411 h 2766573"/>
                  <a:gd name="connsiteX6" fmla="*/ 252076 w 2807179"/>
                  <a:gd name="connsiteY6" fmla="*/ 1097051 h 2766573"/>
                  <a:gd name="connsiteX7" fmla="*/ 6829 w 2807179"/>
                  <a:gd name="connsiteY7" fmla="*/ 1039489 h 2766573"/>
                  <a:gd name="connsiteX0" fmla="*/ 1089 w 3285917"/>
                  <a:gd name="connsiteY0" fmla="*/ 1637214 h 2766573"/>
                  <a:gd name="connsiteX1" fmla="*/ 902263 w 3285917"/>
                  <a:gd name="connsiteY1" fmla="*/ 608101 h 2766573"/>
                  <a:gd name="connsiteX2" fmla="*/ 2055940 w 3285917"/>
                  <a:gd name="connsiteY2" fmla="*/ 4772 h 2766573"/>
                  <a:gd name="connsiteX3" fmla="*/ 3285917 w 3285917"/>
                  <a:gd name="connsiteY3" fmla="*/ 2715889 h 2766573"/>
                  <a:gd name="connsiteX4" fmla="*/ 2718448 w 3285917"/>
                  <a:gd name="connsiteY4" fmla="*/ 1079176 h 2766573"/>
                  <a:gd name="connsiteX5" fmla="*/ 1913260 w 3285917"/>
                  <a:gd name="connsiteY5" fmla="*/ 200411 h 2766573"/>
                  <a:gd name="connsiteX6" fmla="*/ 730814 w 3285917"/>
                  <a:gd name="connsiteY6" fmla="*/ 1097051 h 2766573"/>
                  <a:gd name="connsiteX7" fmla="*/ 1089 w 3285917"/>
                  <a:gd name="connsiteY7" fmla="*/ 1637214 h 2766573"/>
                  <a:gd name="connsiteX0" fmla="*/ 1460 w 3142598"/>
                  <a:gd name="connsiteY0" fmla="*/ 1943161 h 2766573"/>
                  <a:gd name="connsiteX1" fmla="*/ 758944 w 3142598"/>
                  <a:gd name="connsiteY1" fmla="*/ 608101 h 2766573"/>
                  <a:gd name="connsiteX2" fmla="*/ 1912621 w 3142598"/>
                  <a:gd name="connsiteY2" fmla="*/ 4772 h 2766573"/>
                  <a:gd name="connsiteX3" fmla="*/ 3142598 w 3142598"/>
                  <a:gd name="connsiteY3" fmla="*/ 2715889 h 2766573"/>
                  <a:gd name="connsiteX4" fmla="*/ 2575129 w 3142598"/>
                  <a:gd name="connsiteY4" fmla="*/ 1079176 h 2766573"/>
                  <a:gd name="connsiteX5" fmla="*/ 1769941 w 3142598"/>
                  <a:gd name="connsiteY5" fmla="*/ 200411 h 2766573"/>
                  <a:gd name="connsiteX6" fmla="*/ 587495 w 3142598"/>
                  <a:gd name="connsiteY6" fmla="*/ 1097051 h 2766573"/>
                  <a:gd name="connsiteX7" fmla="*/ 1460 w 3142598"/>
                  <a:gd name="connsiteY7" fmla="*/ 1943161 h 2766573"/>
                  <a:gd name="connsiteX0" fmla="*/ 958 w 3142096"/>
                  <a:gd name="connsiteY0" fmla="*/ 1943161 h 2766573"/>
                  <a:gd name="connsiteX1" fmla="*/ 758442 w 3142096"/>
                  <a:gd name="connsiteY1" fmla="*/ 608101 h 2766573"/>
                  <a:gd name="connsiteX2" fmla="*/ 1912119 w 3142096"/>
                  <a:gd name="connsiteY2" fmla="*/ 4772 h 2766573"/>
                  <a:gd name="connsiteX3" fmla="*/ 3142096 w 3142096"/>
                  <a:gd name="connsiteY3" fmla="*/ 2715889 h 2766573"/>
                  <a:gd name="connsiteX4" fmla="*/ 2574627 w 3142096"/>
                  <a:gd name="connsiteY4" fmla="*/ 1079176 h 2766573"/>
                  <a:gd name="connsiteX5" fmla="*/ 1769439 w 3142096"/>
                  <a:gd name="connsiteY5" fmla="*/ 200411 h 2766573"/>
                  <a:gd name="connsiteX6" fmla="*/ 914547 w 3142096"/>
                  <a:gd name="connsiteY6" fmla="*/ 742425 h 2766573"/>
                  <a:gd name="connsiteX7" fmla="*/ 958 w 3142096"/>
                  <a:gd name="connsiteY7" fmla="*/ 1943161 h 2766573"/>
                  <a:gd name="connsiteX0" fmla="*/ 958 w 3142096"/>
                  <a:gd name="connsiteY0" fmla="*/ 1948004 h 2771416"/>
                  <a:gd name="connsiteX1" fmla="*/ 758442 w 3142096"/>
                  <a:gd name="connsiteY1" fmla="*/ 612944 h 2771416"/>
                  <a:gd name="connsiteX2" fmla="*/ 1912119 w 3142096"/>
                  <a:gd name="connsiteY2" fmla="*/ 9615 h 2771416"/>
                  <a:gd name="connsiteX3" fmla="*/ 3142096 w 3142096"/>
                  <a:gd name="connsiteY3" fmla="*/ 2720732 h 2771416"/>
                  <a:gd name="connsiteX4" fmla="*/ 2574627 w 3142096"/>
                  <a:gd name="connsiteY4" fmla="*/ 1084019 h 2771416"/>
                  <a:gd name="connsiteX5" fmla="*/ 1769439 w 3142096"/>
                  <a:gd name="connsiteY5" fmla="*/ 205254 h 2771416"/>
                  <a:gd name="connsiteX6" fmla="*/ 914547 w 3142096"/>
                  <a:gd name="connsiteY6" fmla="*/ 747268 h 2771416"/>
                  <a:gd name="connsiteX7" fmla="*/ 958 w 3142096"/>
                  <a:gd name="connsiteY7" fmla="*/ 1948004 h 2771416"/>
                  <a:gd name="connsiteX0" fmla="*/ 2065 w 3143203"/>
                  <a:gd name="connsiteY0" fmla="*/ 2045289 h 2868701"/>
                  <a:gd name="connsiteX1" fmla="*/ 696216 w 3143203"/>
                  <a:gd name="connsiteY1" fmla="*/ 766600 h 2868701"/>
                  <a:gd name="connsiteX2" fmla="*/ 1913226 w 3143203"/>
                  <a:gd name="connsiteY2" fmla="*/ 106900 h 2868701"/>
                  <a:gd name="connsiteX3" fmla="*/ 3143203 w 3143203"/>
                  <a:gd name="connsiteY3" fmla="*/ 2818017 h 2868701"/>
                  <a:gd name="connsiteX4" fmla="*/ 2575734 w 3143203"/>
                  <a:gd name="connsiteY4" fmla="*/ 1181304 h 2868701"/>
                  <a:gd name="connsiteX5" fmla="*/ 1770546 w 3143203"/>
                  <a:gd name="connsiteY5" fmla="*/ 302539 h 2868701"/>
                  <a:gd name="connsiteX6" fmla="*/ 915654 w 3143203"/>
                  <a:gd name="connsiteY6" fmla="*/ 844553 h 2868701"/>
                  <a:gd name="connsiteX7" fmla="*/ 2065 w 3143203"/>
                  <a:gd name="connsiteY7" fmla="*/ 2045289 h 2868701"/>
                  <a:gd name="connsiteX0" fmla="*/ 2065 w 3143203"/>
                  <a:gd name="connsiteY0" fmla="*/ 2034374 h 2857786"/>
                  <a:gd name="connsiteX1" fmla="*/ 696216 w 3143203"/>
                  <a:gd name="connsiteY1" fmla="*/ 755685 h 2857786"/>
                  <a:gd name="connsiteX2" fmla="*/ 1913226 w 3143203"/>
                  <a:gd name="connsiteY2" fmla="*/ 95985 h 2857786"/>
                  <a:gd name="connsiteX3" fmla="*/ 3143203 w 3143203"/>
                  <a:gd name="connsiteY3" fmla="*/ 2807102 h 2857786"/>
                  <a:gd name="connsiteX4" fmla="*/ 2575734 w 3143203"/>
                  <a:gd name="connsiteY4" fmla="*/ 1170389 h 2857786"/>
                  <a:gd name="connsiteX5" fmla="*/ 1770546 w 3143203"/>
                  <a:gd name="connsiteY5" fmla="*/ 291624 h 2857786"/>
                  <a:gd name="connsiteX6" fmla="*/ 915654 w 3143203"/>
                  <a:gd name="connsiteY6" fmla="*/ 833638 h 2857786"/>
                  <a:gd name="connsiteX7" fmla="*/ 2065 w 3143203"/>
                  <a:gd name="connsiteY7" fmla="*/ 2034374 h 2857786"/>
                  <a:gd name="connsiteX0" fmla="*/ 1969 w 3143107"/>
                  <a:gd name="connsiteY0" fmla="*/ 2034374 h 2857786"/>
                  <a:gd name="connsiteX1" fmla="*/ 696120 w 3143107"/>
                  <a:gd name="connsiteY1" fmla="*/ 755685 h 2857786"/>
                  <a:gd name="connsiteX2" fmla="*/ 1913130 w 3143107"/>
                  <a:gd name="connsiteY2" fmla="*/ 95985 h 2857786"/>
                  <a:gd name="connsiteX3" fmla="*/ 3143107 w 3143107"/>
                  <a:gd name="connsiteY3" fmla="*/ 2807102 h 2857786"/>
                  <a:gd name="connsiteX4" fmla="*/ 2575638 w 3143107"/>
                  <a:gd name="connsiteY4" fmla="*/ 1170389 h 2857786"/>
                  <a:gd name="connsiteX5" fmla="*/ 1770450 w 3143107"/>
                  <a:gd name="connsiteY5" fmla="*/ 291624 h 2857786"/>
                  <a:gd name="connsiteX6" fmla="*/ 915558 w 3143107"/>
                  <a:gd name="connsiteY6" fmla="*/ 833638 h 2857786"/>
                  <a:gd name="connsiteX7" fmla="*/ 1969 w 3143107"/>
                  <a:gd name="connsiteY7" fmla="*/ 2034374 h 2857786"/>
                  <a:gd name="connsiteX0" fmla="*/ 5249 w 2822428"/>
                  <a:gd name="connsiteY0" fmla="*/ 2361479 h 2857786"/>
                  <a:gd name="connsiteX1" fmla="*/ 375441 w 2822428"/>
                  <a:gd name="connsiteY1" fmla="*/ 755685 h 2857786"/>
                  <a:gd name="connsiteX2" fmla="*/ 1592451 w 2822428"/>
                  <a:gd name="connsiteY2" fmla="*/ 95985 h 2857786"/>
                  <a:gd name="connsiteX3" fmla="*/ 2822428 w 2822428"/>
                  <a:gd name="connsiteY3" fmla="*/ 2807102 h 2857786"/>
                  <a:gd name="connsiteX4" fmla="*/ 2254959 w 2822428"/>
                  <a:gd name="connsiteY4" fmla="*/ 1170389 h 2857786"/>
                  <a:gd name="connsiteX5" fmla="*/ 1449771 w 2822428"/>
                  <a:gd name="connsiteY5" fmla="*/ 291624 h 2857786"/>
                  <a:gd name="connsiteX6" fmla="*/ 594879 w 2822428"/>
                  <a:gd name="connsiteY6" fmla="*/ 833638 h 2857786"/>
                  <a:gd name="connsiteX7" fmla="*/ 5249 w 2822428"/>
                  <a:gd name="connsiteY7" fmla="*/ 2361479 h 2857786"/>
                  <a:gd name="connsiteX0" fmla="*/ 5249 w 2822428"/>
                  <a:gd name="connsiteY0" fmla="*/ 2361479 h 2857786"/>
                  <a:gd name="connsiteX1" fmla="*/ 375441 w 2822428"/>
                  <a:gd name="connsiteY1" fmla="*/ 755685 h 2857786"/>
                  <a:gd name="connsiteX2" fmla="*/ 1592451 w 2822428"/>
                  <a:gd name="connsiteY2" fmla="*/ 95985 h 2857786"/>
                  <a:gd name="connsiteX3" fmla="*/ 2822428 w 2822428"/>
                  <a:gd name="connsiteY3" fmla="*/ 2807102 h 2857786"/>
                  <a:gd name="connsiteX4" fmla="*/ 2254959 w 2822428"/>
                  <a:gd name="connsiteY4" fmla="*/ 1170389 h 2857786"/>
                  <a:gd name="connsiteX5" fmla="*/ 1449771 w 2822428"/>
                  <a:gd name="connsiteY5" fmla="*/ 291624 h 2857786"/>
                  <a:gd name="connsiteX6" fmla="*/ 594879 w 2822428"/>
                  <a:gd name="connsiteY6" fmla="*/ 833638 h 2857786"/>
                  <a:gd name="connsiteX7" fmla="*/ 5249 w 2822428"/>
                  <a:gd name="connsiteY7" fmla="*/ 2361479 h 2857786"/>
                  <a:gd name="connsiteX0" fmla="*/ 5249 w 2822428"/>
                  <a:gd name="connsiteY0" fmla="*/ 2361479 h 2857786"/>
                  <a:gd name="connsiteX1" fmla="*/ 375441 w 2822428"/>
                  <a:gd name="connsiteY1" fmla="*/ 755685 h 2857786"/>
                  <a:gd name="connsiteX2" fmla="*/ 1592451 w 2822428"/>
                  <a:gd name="connsiteY2" fmla="*/ 95985 h 2857786"/>
                  <a:gd name="connsiteX3" fmla="*/ 2822428 w 2822428"/>
                  <a:gd name="connsiteY3" fmla="*/ 2807102 h 2857786"/>
                  <a:gd name="connsiteX4" fmla="*/ 2254959 w 2822428"/>
                  <a:gd name="connsiteY4" fmla="*/ 1170389 h 2857786"/>
                  <a:gd name="connsiteX5" fmla="*/ 1449771 w 2822428"/>
                  <a:gd name="connsiteY5" fmla="*/ 291624 h 2857786"/>
                  <a:gd name="connsiteX6" fmla="*/ 594879 w 2822428"/>
                  <a:gd name="connsiteY6" fmla="*/ 833638 h 2857786"/>
                  <a:gd name="connsiteX7" fmla="*/ 5249 w 2822428"/>
                  <a:gd name="connsiteY7" fmla="*/ 2361479 h 2857786"/>
                  <a:gd name="connsiteX0" fmla="*/ 5249 w 2822428"/>
                  <a:gd name="connsiteY0" fmla="*/ 2361479 h 2857706"/>
                  <a:gd name="connsiteX1" fmla="*/ 375441 w 2822428"/>
                  <a:gd name="connsiteY1" fmla="*/ 755685 h 2857706"/>
                  <a:gd name="connsiteX2" fmla="*/ 1592451 w 2822428"/>
                  <a:gd name="connsiteY2" fmla="*/ 95985 h 2857706"/>
                  <a:gd name="connsiteX3" fmla="*/ 2822428 w 2822428"/>
                  <a:gd name="connsiteY3" fmla="*/ 2807102 h 2857706"/>
                  <a:gd name="connsiteX4" fmla="*/ 2254959 w 2822428"/>
                  <a:gd name="connsiteY4" fmla="*/ 1170389 h 2857706"/>
                  <a:gd name="connsiteX5" fmla="*/ 1319289 w 2822428"/>
                  <a:gd name="connsiteY5" fmla="*/ 309397 h 2857706"/>
                  <a:gd name="connsiteX6" fmla="*/ 594879 w 2822428"/>
                  <a:gd name="connsiteY6" fmla="*/ 833638 h 2857706"/>
                  <a:gd name="connsiteX7" fmla="*/ 5249 w 2822428"/>
                  <a:gd name="connsiteY7" fmla="*/ 2361479 h 2857706"/>
                  <a:gd name="connsiteX0" fmla="*/ 5249 w 2822428"/>
                  <a:gd name="connsiteY0" fmla="*/ 2293137 h 2789364"/>
                  <a:gd name="connsiteX1" fmla="*/ 375441 w 2822428"/>
                  <a:gd name="connsiteY1" fmla="*/ 687343 h 2789364"/>
                  <a:gd name="connsiteX2" fmla="*/ 1592451 w 2822428"/>
                  <a:gd name="connsiteY2" fmla="*/ 27643 h 2789364"/>
                  <a:gd name="connsiteX3" fmla="*/ 2822428 w 2822428"/>
                  <a:gd name="connsiteY3" fmla="*/ 2738760 h 2789364"/>
                  <a:gd name="connsiteX4" fmla="*/ 2254959 w 2822428"/>
                  <a:gd name="connsiteY4" fmla="*/ 1102047 h 2789364"/>
                  <a:gd name="connsiteX5" fmla="*/ 1319289 w 2822428"/>
                  <a:gd name="connsiteY5" fmla="*/ 241055 h 2789364"/>
                  <a:gd name="connsiteX6" fmla="*/ 594879 w 2822428"/>
                  <a:gd name="connsiteY6" fmla="*/ 765296 h 2789364"/>
                  <a:gd name="connsiteX7" fmla="*/ 5249 w 2822428"/>
                  <a:gd name="connsiteY7" fmla="*/ 2293137 h 2789364"/>
                  <a:gd name="connsiteX0" fmla="*/ 5249 w 2822428"/>
                  <a:gd name="connsiteY0" fmla="*/ 2293137 h 2789391"/>
                  <a:gd name="connsiteX1" fmla="*/ 375441 w 2822428"/>
                  <a:gd name="connsiteY1" fmla="*/ 687343 h 2789391"/>
                  <a:gd name="connsiteX2" fmla="*/ 1592451 w 2822428"/>
                  <a:gd name="connsiteY2" fmla="*/ 27643 h 2789391"/>
                  <a:gd name="connsiteX3" fmla="*/ 2822428 w 2822428"/>
                  <a:gd name="connsiteY3" fmla="*/ 2738760 h 2789391"/>
                  <a:gd name="connsiteX4" fmla="*/ 2254959 w 2822428"/>
                  <a:gd name="connsiteY4" fmla="*/ 1102047 h 2789391"/>
                  <a:gd name="connsiteX5" fmla="*/ 1422397 w 2822428"/>
                  <a:gd name="connsiteY5" fmla="*/ 235040 h 2789391"/>
                  <a:gd name="connsiteX6" fmla="*/ 594879 w 2822428"/>
                  <a:gd name="connsiteY6" fmla="*/ 765296 h 2789391"/>
                  <a:gd name="connsiteX7" fmla="*/ 5249 w 2822428"/>
                  <a:gd name="connsiteY7" fmla="*/ 2293137 h 2789391"/>
                  <a:gd name="connsiteX0" fmla="*/ 4822 w 2822001"/>
                  <a:gd name="connsiteY0" fmla="*/ 2293137 h 2789391"/>
                  <a:gd name="connsiteX1" fmla="*/ 375014 w 2822001"/>
                  <a:gd name="connsiteY1" fmla="*/ 687343 h 2789391"/>
                  <a:gd name="connsiteX2" fmla="*/ 1592024 w 2822001"/>
                  <a:gd name="connsiteY2" fmla="*/ 27643 h 2789391"/>
                  <a:gd name="connsiteX3" fmla="*/ 2822001 w 2822001"/>
                  <a:gd name="connsiteY3" fmla="*/ 2738760 h 2789391"/>
                  <a:gd name="connsiteX4" fmla="*/ 2254532 w 2822001"/>
                  <a:gd name="connsiteY4" fmla="*/ 1102047 h 2789391"/>
                  <a:gd name="connsiteX5" fmla="*/ 1421970 w 2822001"/>
                  <a:gd name="connsiteY5" fmla="*/ 235040 h 2789391"/>
                  <a:gd name="connsiteX6" fmla="*/ 583470 w 2822001"/>
                  <a:gd name="connsiteY6" fmla="*/ 724623 h 2789391"/>
                  <a:gd name="connsiteX7" fmla="*/ 4822 w 2822001"/>
                  <a:gd name="connsiteY7" fmla="*/ 2293137 h 2789391"/>
                  <a:gd name="connsiteX0" fmla="*/ 11471 w 2706346"/>
                  <a:gd name="connsiteY0" fmla="*/ 2439036 h 2789391"/>
                  <a:gd name="connsiteX1" fmla="*/ 259359 w 2706346"/>
                  <a:gd name="connsiteY1" fmla="*/ 687343 h 2789391"/>
                  <a:gd name="connsiteX2" fmla="*/ 1476369 w 2706346"/>
                  <a:gd name="connsiteY2" fmla="*/ 27643 h 2789391"/>
                  <a:gd name="connsiteX3" fmla="*/ 2706346 w 2706346"/>
                  <a:gd name="connsiteY3" fmla="*/ 2738760 h 2789391"/>
                  <a:gd name="connsiteX4" fmla="*/ 2138877 w 2706346"/>
                  <a:gd name="connsiteY4" fmla="*/ 1102047 h 2789391"/>
                  <a:gd name="connsiteX5" fmla="*/ 1306315 w 2706346"/>
                  <a:gd name="connsiteY5" fmla="*/ 235040 h 2789391"/>
                  <a:gd name="connsiteX6" fmla="*/ 467815 w 2706346"/>
                  <a:gd name="connsiteY6" fmla="*/ 724623 h 2789391"/>
                  <a:gd name="connsiteX7" fmla="*/ 11471 w 2706346"/>
                  <a:gd name="connsiteY7" fmla="*/ 2439036 h 2789391"/>
                  <a:gd name="connsiteX0" fmla="*/ 9205 w 2704080"/>
                  <a:gd name="connsiteY0" fmla="*/ 2439036 h 2789391"/>
                  <a:gd name="connsiteX1" fmla="*/ 257093 w 2704080"/>
                  <a:gd name="connsiteY1" fmla="*/ 687343 h 2789391"/>
                  <a:gd name="connsiteX2" fmla="*/ 1474103 w 2704080"/>
                  <a:gd name="connsiteY2" fmla="*/ 27643 h 2789391"/>
                  <a:gd name="connsiteX3" fmla="*/ 2704080 w 2704080"/>
                  <a:gd name="connsiteY3" fmla="*/ 2738760 h 2789391"/>
                  <a:gd name="connsiteX4" fmla="*/ 2136611 w 2704080"/>
                  <a:gd name="connsiteY4" fmla="*/ 1102047 h 2789391"/>
                  <a:gd name="connsiteX5" fmla="*/ 1304049 w 2704080"/>
                  <a:gd name="connsiteY5" fmla="*/ 235040 h 2789391"/>
                  <a:gd name="connsiteX6" fmla="*/ 430367 w 2704080"/>
                  <a:gd name="connsiteY6" fmla="*/ 755942 h 2789391"/>
                  <a:gd name="connsiteX7" fmla="*/ 9205 w 2704080"/>
                  <a:gd name="connsiteY7" fmla="*/ 2439036 h 2789391"/>
                  <a:gd name="connsiteX0" fmla="*/ 11150 w 2706025"/>
                  <a:gd name="connsiteY0" fmla="*/ 2496113 h 2846468"/>
                  <a:gd name="connsiteX1" fmla="*/ 248137 w 2706025"/>
                  <a:gd name="connsiteY1" fmla="*/ 817182 h 2846468"/>
                  <a:gd name="connsiteX2" fmla="*/ 1476048 w 2706025"/>
                  <a:gd name="connsiteY2" fmla="*/ 84720 h 2846468"/>
                  <a:gd name="connsiteX3" fmla="*/ 2706025 w 2706025"/>
                  <a:gd name="connsiteY3" fmla="*/ 2795837 h 2846468"/>
                  <a:gd name="connsiteX4" fmla="*/ 2138556 w 2706025"/>
                  <a:gd name="connsiteY4" fmla="*/ 1159124 h 2846468"/>
                  <a:gd name="connsiteX5" fmla="*/ 1305994 w 2706025"/>
                  <a:gd name="connsiteY5" fmla="*/ 292117 h 2846468"/>
                  <a:gd name="connsiteX6" fmla="*/ 432312 w 2706025"/>
                  <a:gd name="connsiteY6" fmla="*/ 813019 h 2846468"/>
                  <a:gd name="connsiteX7" fmla="*/ 11150 w 2706025"/>
                  <a:gd name="connsiteY7" fmla="*/ 2496113 h 2846468"/>
                  <a:gd name="connsiteX0" fmla="*/ 11150 w 2706025"/>
                  <a:gd name="connsiteY0" fmla="*/ 2418111 h 2768466"/>
                  <a:gd name="connsiteX1" fmla="*/ 248137 w 2706025"/>
                  <a:gd name="connsiteY1" fmla="*/ 739180 h 2768466"/>
                  <a:gd name="connsiteX2" fmla="*/ 1577812 w 2706025"/>
                  <a:gd name="connsiteY2" fmla="*/ 92702 h 2768466"/>
                  <a:gd name="connsiteX3" fmla="*/ 2706025 w 2706025"/>
                  <a:gd name="connsiteY3" fmla="*/ 2717835 h 2768466"/>
                  <a:gd name="connsiteX4" fmla="*/ 2138556 w 2706025"/>
                  <a:gd name="connsiteY4" fmla="*/ 1081122 h 2768466"/>
                  <a:gd name="connsiteX5" fmla="*/ 1305994 w 2706025"/>
                  <a:gd name="connsiteY5" fmla="*/ 214115 h 2768466"/>
                  <a:gd name="connsiteX6" fmla="*/ 432312 w 2706025"/>
                  <a:gd name="connsiteY6" fmla="*/ 735017 h 2768466"/>
                  <a:gd name="connsiteX7" fmla="*/ 11150 w 2706025"/>
                  <a:gd name="connsiteY7" fmla="*/ 2418111 h 2768466"/>
                  <a:gd name="connsiteX0" fmla="*/ 11150 w 2706025"/>
                  <a:gd name="connsiteY0" fmla="*/ 2418111 h 2766738"/>
                  <a:gd name="connsiteX1" fmla="*/ 248137 w 2706025"/>
                  <a:gd name="connsiteY1" fmla="*/ 739180 h 2766738"/>
                  <a:gd name="connsiteX2" fmla="*/ 1577812 w 2706025"/>
                  <a:gd name="connsiteY2" fmla="*/ 92702 h 2766738"/>
                  <a:gd name="connsiteX3" fmla="*/ 2706025 w 2706025"/>
                  <a:gd name="connsiteY3" fmla="*/ 2717835 h 2766738"/>
                  <a:gd name="connsiteX4" fmla="*/ 2138556 w 2706025"/>
                  <a:gd name="connsiteY4" fmla="*/ 1081122 h 2766738"/>
                  <a:gd name="connsiteX5" fmla="*/ 1305994 w 2706025"/>
                  <a:gd name="connsiteY5" fmla="*/ 214115 h 2766738"/>
                  <a:gd name="connsiteX6" fmla="*/ 432312 w 2706025"/>
                  <a:gd name="connsiteY6" fmla="*/ 735017 h 2766738"/>
                  <a:gd name="connsiteX7" fmla="*/ 11150 w 2706025"/>
                  <a:gd name="connsiteY7" fmla="*/ 2418111 h 2766738"/>
                  <a:gd name="connsiteX0" fmla="*/ 11150 w 2706025"/>
                  <a:gd name="connsiteY0" fmla="*/ 2418111 h 2765032"/>
                  <a:gd name="connsiteX1" fmla="*/ 248137 w 2706025"/>
                  <a:gd name="connsiteY1" fmla="*/ 739180 h 2765032"/>
                  <a:gd name="connsiteX2" fmla="*/ 1577812 w 2706025"/>
                  <a:gd name="connsiteY2" fmla="*/ 92702 h 2765032"/>
                  <a:gd name="connsiteX3" fmla="*/ 2706025 w 2706025"/>
                  <a:gd name="connsiteY3" fmla="*/ 2717835 h 2765032"/>
                  <a:gd name="connsiteX4" fmla="*/ 2150555 w 2706025"/>
                  <a:gd name="connsiteY4" fmla="*/ 1012426 h 2765032"/>
                  <a:gd name="connsiteX5" fmla="*/ 1305994 w 2706025"/>
                  <a:gd name="connsiteY5" fmla="*/ 214115 h 2765032"/>
                  <a:gd name="connsiteX6" fmla="*/ 432312 w 2706025"/>
                  <a:gd name="connsiteY6" fmla="*/ 735017 h 2765032"/>
                  <a:gd name="connsiteX7" fmla="*/ 11150 w 2706025"/>
                  <a:gd name="connsiteY7" fmla="*/ 2418111 h 2765032"/>
                  <a:gd name="connsiteX0" fmla="*/ 11150 w 2706025"/>
                  <a:gd name="connsiteY0" fmla="*/ 2418111 h 2766563"/>
                  <a:gd name="connsiteX1" fmla="*/ 248137 w 2706025"/>
                  <a:gd name="connsiteY1" fmla="*/ 739180 h 2766563"/>
                  <a:gd name="connsiteX2" fmla="*/ 1577812 w 2706025"/>
                  <a:gd name="connsiteY2" fmla="*/ 92702 h 2766563"/>
                  <a:gd name="connsiteX3" fmla="*/ 2706025 w 2706025"/>
                  <a:gd name="connsiteY3" fmla="*/ 2717835 h 2766563"/>
                  <a:gd name="connsiteX4" fmla="*/ 2150555 w 2706025"/>
                  <a:gd name="connsiteY4" fmla="*/ 1012426 h 2766563"/>
                  <a:gd name="connsiteX5" fmla="*/ 1267517 w 2706025"/>
                  <a:gd name="connsiteY5" fmla="*/ 233232 h 2766563"/>
                  <a:gd name="connsiteX6" fmla="*/ 432312 w 2706025"/>
                  <a:gd name="connsiteY6" fmla="*/ 735017 h 2766563"/>
                  <a:gd name="connsiteX7" fmla="*/ 11150 w 2706025"/>
                  <a:gd name="connsiteY7" fmla="*/ 2418111 h 2766563"/>
                  <a:gd name="connsiteX0" fmla="*/ 13265 w 2708140"/>
                  <a:gd name="connsiteY0" fmla="*/ 2418111 h 2766563"/>
                  <a:gd name="connsiteX1" fmla="*/ 250252 w 2708140"/>
                  <a:gd name="connsiteY1" fmla="*/ 739180 h 2766563"/>
                  <a:gd name="connsiteX2" fmla="*/ 1579927 w 2708140"/>
                  <a:gd name="connsiteY2" fmla="*/ 92702 h 2766563"/>
                  <a:gd name="connsiteX3" fmla="*/ 2708140 w 2708140"/>
                  <a:gd name="connsiteY3" fmla="*/ 2717835 h 2766563"/>
                  <a:gd name="connsiteX4" fmla="*/ 2152670 w 2708140"/>
                  <a:gd name="connsiteY4" fmla="*/ 1012426 h 2766563"/>
                  <a:gd name="connsiteX5" fmla="*/ 1269632 w 2708140"/>
                  <a:gd name="connsiteY5" fmla="*/ 233232 h 2766563"/>
                  <a:gd name="connsiteX6" fmla="*/ 465744 w 2708140"/>
                  <a:gd name="connsiteY6" fmla="*/ 770198 h 2766563"/>
                  <a:gd name="connsiteX7" fmla="*/ 13265 w 2708140"/>
                  <a:gd name="connsiteY7" fmla="*/ 2418111 h 2766563"/>
                  <a:gd name="connsiteX0" fmla="*/ 13265 w 2708140"/>
                  <a:gd name="connsiteY0" fmla="*/ 2415598 h 2764050"/>
                  <a:gd name="connsiteX1" fmla="*/ 250252 w 2708140"/>
                  <a:gd name="connsiteY1" fmla="*/ 736667 h 2764050"/>
                  <a:gd name="connsiteX2" fmla="*/ 1579927 w 2708140"/>
                  <a:gd name="connsiteY2" fmla="*/ 90189 h 2764050"/>
                  <a:gd name="connsiteX3" fmla="*/ 2708140 w 2708140"/>
                  <a:gd name="connsiteY3" fmla="*/ 2715322 h 2764050"/>
                  <a:gd name="connsiteX4" fmla="*/ 2152670 w 2708140"/>
                  <a:gd name="connsiteY4" fmla="*/ 1009913 h 2764050"/>
                  <a:gd name="connsiteX5" fmla="*/ 1269632 w 2708140"/>
                  <a:gd name="connsiteY5" fmla="*/ 230719 h 2764050"/>
                  <a:gd name="connsiteX6" fmla="*/ 465744 w 2708140"/>
                  <a:gd name="connsiteY6" fmla="*/ 767685 h 2764050"/>
                  <a:gd name="connsiteX7" fmla="*/ 13265 w 2708140"/>
                  <a:gd name="connsiteY7" fmla="*/ 2415598 h 2764050"/>
                  <a:gd name="connsiteX0" fmla="*/ 9197 w 2704072"/>
                  <a:gd name="connsiteY0" fmla="*/ 2415598 h 2764050"/>
                  <a:gd name="connsiteX1" fmla="*/ 246184 w 2704072"/>
                  <a:gd name="connsiteY1" fmla="*/ 736667 h 2764050"/>
                  <a:gd name="connsiteX2" fmla="*/ 1575859 w 2704072"/>
                  <a:gd name="connsiteY2" fmla="*/ 90189 h 2764050"/>
                  <a:gd name="connsiteX3" fmla="*/ 2704072 w 2704072"/>
                  <a:gd name="connsiteY3" fmla="*/ 2715322 h 2764050"/>
                  <a:gd name="connsiteX4" fmla="*/ 2148602 w 2704072"/>
                  <a:gd name="connsiteY4" fmla="*/ 1009913 h 2764050"/>
                  <a:gd name="connsiteX5" fmla="*/ 1265564 w 2704072"/>
                  <a:gd name="connsiteY5" fmla="*/ 230719 h 2764050"/>
                  <a:gd name="connsiteX6" fmla="*/ 461676 w 2704072"/>
                  <a:gd name="connsiteY6" fmla="*/ 767685 h 2764050"/>
                  <a:gd name="connsiteX7" fmla="*/ 9197 w 2704072"/>
                  <a:gd name="connsiteY7" fmla="*/ 2415598 h 2764050"/>
                  <a:gd name="connsiteX0" fmla="*/ 48878 w 2743753"/>
                  <a:gd name="connsiteY0" fmla="*/ 2466260 h 2814712"/>
                  <a:gd name="connsiteX1" fmla="*/ 151535 w 2743753"/>
                  <a:gd name="connsiteY1" fmla="*/ 534696 h 2814712"/>
                  <a:gd name="connsiteX2" fmla="*/ 1615540 w 2743753"/>
                  <a:gd name="connsiteY2" fmla="*/ 140851 h 2814712"/>
                  <a:gd name="connsiteX3" fmla="*/ 2743753 w 2743753"/>
                  <a:gd name="connsiteY3" fmla="*/ 2765984 h 2814712"/>
                  <a:gd name="connsiteX4" fmla="*/ 2188283 w 2743753"/>
                  <a:gd name="connsiteY4" fmla="*/ 1060575 h 2814712"/>
                  <a:gd name="connsiteX5" fmla="*/ 1305245 w 2743753"/>
                  <a:gd name="connsiteY5" fmla="*/ 281381 h 2814712"/>
                  <a:gd name="connsiteX6" fmla="*/ 501357 w 2743753"/>
                  <a:gd name="connsiteY6" fmla="*/ 818347 h 2814712"/>
                  <a:gd name="connsiteX7" fmla="*/ 48878 w 2743753"/>
                  <a:gd name="connsiteY7" fmla="*/ 2466260 h 2814712"/>
                  <a:gd name="connsiteX0" fmla="*/ 48878 w 2743753"/>
                  <a:gd name="connsiteY0" fmla="*/ 2550675 h 2899127"/>
                  <a:gd name="connsiteX1" fmla="*/ 151535 w 2743753"/>
                  <a:gd name="connsiteY1" fmla="*/ 619111 h 2899127"/>
                  <a:gd name="connsiteX2" fmla="*/ 2126800 w 2743753"/>
                  <a:gd name="connsiteY2" fmla="*/ 124839 h 2899127"/>
                  <a:gd name="connsiteX3" fmla="*/ 2743753 w 2743753"/>
                  <a:gd name="connsiteY3" fmla="*/ 2850399 h 2899127"/>
                  <a:gd name="connsiteX4" fmla="*/ 2188283 w 2743753"/>
                  <a:gd name="connsiteY4" fmla="*/ 1144990 h 2899127"/>
                  <a:gd name="connsiteX5" fmla="*/ 1305245 w 2743753"/>
                  <a:gd name="connsiteY5" fmla="*/ 365796 h 2899127"/>
                  <a:gd name="connsiteX6" fmla="*/ 501357 w 2743753"/>
                  <a:gd name="connsiteY6" fmla="*/ 902762 h 2899127"/>
                  <a:gd name="connsiteX7" fmla="*/ 48878 w 2743753"/>
                  <a:gd name="connsiteY7" fmla="*/ 2550675 h 2899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43753" h="2899127">
                    <a:moveTo>
                      <a:pt x="48878" y="2550675"/>
                    </a:moveTo>
                    <a:cubicBezTo>
                      <a:pt x="-9426" y="2503400"/>
                      <a:pt x="-54084" y="1004785"/>
                      <a:pt x="151535" y="619111"/>
                    </a:cubicBezTo>
                    <a:cubicBezTo>
                      <a:pt x="353289" y="299933"/>
                      <a:pt x="1694764" y="-247042"/>
                      <a:pt x="2126800" y="124839"/>
                    </a:cubicBezTo>
                    <a:cubicBezTo>
                      <a:pt x="2558836" y="496720"/>
                      <a:pt x="2572303" y="785326"/>
                      <a:pt x="2743753" y="2850399"/>
                    </a:cubicBezTo>
                    <a:cubicBezTo>
                      <a:pt x="2743753" y="3200972"/>
                      <a:pt x="2428034" y="1559090"/>
                      <a:pt x="2188283" y="1144990"/>
                    </a:cubicBezTo>
                    <a:cubicBezTo>
                      <a:pt x="1948532" y="730890"/>
                      <a:pt x="1544829" y="337114"/>
                      <a:pt x="1305245" y="365796"/>
                    </a:cubicBezTo>
                    <a:cubicBezTo>
                      <a:pt x="1014861" y="442103"/>
                      <a:pt x="837179" y="540847"/>
                      <a:pt x="501357" y="902762"/>
                    </a:cubicBezTo>
                    <a:cubicBezTo>
                      <a:pt x="335184" y="1101053"/>
                      <a:pt x="107182" y="2597950"/>
                      <a:pt x="48878" y="255067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2" name="Oval 1134"/>
            <p:cNvSpPr/>
            <p:nvPr/>
          </p:nvSpPr>
          <p:spPr>
            <a:xfrm>
              <a:off x="16782275" y="7407300"/>
              <a:ext cx="165173" cy="99121"/>
            </a:xfrm>
            <a:custGeom>
              <a:avLst/>
              <a:gdLst>
                <a:gd name="connsiteX0" fmla="*/ 0 w 174478"/>
                <a:gd name="connsiteY0" fmla="*/ 59519 h 119037"/>
                <a:gd name="connsiteX1" fmla="*/ 87239 w 174478"/>
                <a:gd name="connsiteY1" fmla="*/ 0 h 119037"/>
                <a:gd name="connsiteX2" fmla="*/ 174478 w 174478"/>
                <a:gd name="connsiteY2" fmla="*/ 59519 h 119037"/>
                <a:gd name="connsiteX3" fmla="*/ 87239 w 174478"/>
                <a:gd name="connsiteY3" fmla="*/ 119038 h 119037"/>
                <a:gd name="connsiteX4" fmla="*/ 0 w 174478"/>
                <a:gd name="connsiteY4" fmla="*/ 59519 h 119037"/>
                <a:gd name="connsiteX0" fmla="*/ 1039 w 177208"/>
                <a:gd name="connsiteY0" fmla="*/ 38882 h 98401"/>
                <a:gd name="connsiteX1" fmla="*/ 140666 w 177208"/>
                <a:gd name="connsiteY1" fmla="*/ 0 h 98401"/>
                <a:gd name="connsiteX2" fmla="*/ 175517 w 177208"/>
                <a:gd name="connsiteY2" fmla="*/ 38882 h 98401"/>
                <a:gd name="connsiteX3" fmla="*/ 88278 w 177208"/>
                <a:gd name="connsiteY3" fmla="*/ 98401 h 98401"/>
                <a:gd name="connsiteX4" fmla="*/ 1039 w 177208"/>
                <a:gd name="connsiteY4" fmla="*/ 38882 h 98401"/>
                <a:gd name="connsiteX0" fmla="*/ 829 w 202295"/>
                <a:gd name="connsiteY0" fmla="*/ 38892 h 98412"/>
                <a:gd name="connsiteX1" fmla="*/ 140456 w 202295"/>
                <a:gd name="connsiteY1" fmla="*/ 10 h 98412"/>
                <a:gd name="connsiteX2" fmla="*/ 202295 w 202295"/>
                <a:gd name="connsiteY2" fmla="*/ 37304 h 98412"/>
                <a:gd name="connsiteX3" fmla="*/ 88068 w 202295"/>
                <a:gd name="connsiteY3" fmla="*/ 98411 h 98412"/>
                <a:gd name="connsiteX4" fmla="*/ 829 w 202295"/>
                <a:gd name="connsiteY4" fmla="*/ 38892 h 98412"/>
                <a:gd name="connsiteX0" fmla="*/ 1755 w 158771"/>
                <a:gd name="connsiteY0" fmla="*/ 67044 h 100265"/>
                <a:gd name="connsiteX1" fmla="*/ 96932 w 158771"/>
                <a:gd name="connsiteY1" fmla="*/ 1175 h 100265"/>
                <a:gd name="connsiteX2" fmla="*/ 158771 w 158771"/>
                <a:gd name="connsiteY2" fmla="*/ 38469 h 100265"/>
                <a:gd name="connsiteX3" fmla="*/ 44544 w 158771"/>
                <a:gd name="connsiteY3" fmla="*/ 99576 h 100265"/>
                <a:gd name="connsiteX4" fmla="*/ 1755 w 158771"/>
                <a:gd name="connsiteY4" fmla="*/ 67044 h 100265"/>
                <a:gd name="connsiteX0" fmla="*/ 1807 w 165173"/>
                <a:gd name="connsiteY0" fmla="*/ 66244 h 99121"/>
                <a:gd name="connsiteX1" fmla="*/ 96984 w 165173"/>
                <a:gd name="connsiteY1" fmla="*/ 375 h 99121"/>
                <a:gd name="connsiteX2" fmla="*/ 165173 w 165173"/>
                <a:gd name="connsiteY2" fmla="*/ 47194 h 99121"/>
                <a:gd name="connsiteX3" fmla="*/ 44596 w 165173"/>
                <a:gd name="connsiteY3" fmla="*/ 98776 h 99121"/>
                <a:gd name="connsiteX4" fmla="*/ 1807 w 165173"/>
                <a:gd name="connsiteY4" fmla="*/ 66244 h 99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173" h="99121">
                  <a:moveTo>
                    <a:pt x="1807" y="66244"/>
                  </a:moveTo>
                  <a:cubicBezTo>
                    <a:pt x="10538" y="49844"/>
                    <a:pt x="69756" y="3550"/>
                    <a:pt x="96984" y="375"/>
                  </a:cubicBezTo>
                  <a:cubicBezTo>
                    <a:pt x="124212" y="-2800"/>
                    <a:pt x="165173" y="14323"/>
                    <a:pt x="165173" y="47194"/>
                  </a:cubicBezTo>
                  <a:cubicBezTo>
                    <a:pt x="165173" y="80065"/>
                    <a:pt x="71824" y="95601"/>
                    <a:pt x="44596" y="98776"/>
                  </a:cubicBezTo>
                  <a:cubicBezTo>
                    <a:pt x="17368" y="101951"/>
                    <a:pt x="-6924" y="82644"/>
                    <a:pt x="1807" y="66244"/>
                  </a:cubicBezTo>
                  <a:close/>
                </a:path>
              </a:pathLst>
            </a:custGeom>
            <a:solidFill>
              <a:srgbClr val="FFBD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0" name="Group 769"/>
          <p:cNvGrpSpPr/>
          <p:nvPr userDrawn="1"/>
        </p:nvGrpSpPr>
        <p:grpSpPr>
          <a:xfrm>
            <a:off x="7075497" y="112553"/>
            <a:ext cx="1861443" cy="1977501"/>
            <a:chOff x="13754876" y="6965975"/>
            <a:chExt cx="1861443" cy="1977501"/>
          </a:xfrm>
        </p:grpSpPr>
        <p:grpSp>
          <p:nvGrpSpPr>
            <p:cNvPr id="771" name="Group 770"/>
            <p:cNvGrpSpPr/>
            <p:nvPr/>
          </p:nvGrpSpPr>
          <p:grpSpPr>
            <a:xfrm>
              <a:off x="13754876" y="6965975"/>
              <a:ext cx="1861443" cy="1977501"/>
              <a:chOff x="16403067" y="5549564"/>
              <a:chExt cx="1861443" cy="1977501"/>
            </a:xfrm>
          </p:grpSpPr>
          <p:sp>
            <p:nvSpPr>
              <p:cNvPr id="774" name="Oval 45"/>
              <p:cNvSpPr/>
              <p:nvPr/>
            </p:nvSpPr>
            <p:spPr>
              <a:xfrm rot="5003496" flipH="1">
                <a:off x="17325787" y="5947781"/>
                <a:ext cx="144922" cy="308099"/>
              </a:xfrm>
              <a:custGeom>
                <a:avLst/>
                <a:gdLst>
                  <a:gd name="connsiteX0" fmla="*/ 0 w 660400"/>
                  <a:gd name="connsiteY0" fmla="*/ 318344 h 636687"/>
                  <a:gd name="connsiteX1" fmla="*/ 330200 w 660400"/>
                  <a:gd name="connsiteY1" fmla="*/ 0 h 636687"/>
                  <a:gd name="connsiteX2" fmla="*/ 660400 w 660400"/>
                  <a:gd name="connsiteY2" fmla="*/ 318344 h 636687"/>
                  <a:gd name="connsiteX3" fmla="*/ 330200 w 660400"/>
                  <a:gd name="connsiteY3" fmla="*/ 636688 h 636687"/>
                  <a:gd name="connsiteX4" fmla="*/ 0 w 660400"/>
                  <a:gd name="connsiteY4" fmla="*/ 318344 h 636687"/>
                  <a:gd name="connsiteX0" fmla="*/ 0 w 549275"/>
                  <a:gd name="connsiteY0" fmla="*/ 170543 h 650384"/>
                  <a:gd name="connsiteX1" fmla="*/ 219075 w 549275"/>
                  <a:gd name="connsiteY1" fmla="*/ 10949 h 650384"/>
                  <a:gd name="connsiteX2" fmla="*/ 549275 w 549275"/>
                  <a:gd name="connsiteY2" fmla="*/ 329293 h 650384"/>
                  <a:gd name="connsiteX3" fmla="*/ 219075 w 549275"/>
                  <a:gd name="connsiteY3" fmla="*/ 647637 h 650384"/>
                  <a:gd name="connsiteX4" fmla="*/ 0 w 549275"/>
                  <a:gd name="connsiteY4" fmla="*/ 170543 h 650384"/>
                  <a:gd name="connsiteX0" fmla="*/ 0 w 536575"/>
                  <a:gd name="connsiteY0" fmla="*/ 161308 h 638438"/>
                  <a:gd name="connsiteX1" fmla="*/ 219075 w 536575"/>
                  <a:gd name="connsiteY1" fmla="*/ 1714 h 638438"/>
                  <a:gd name="connsiteX2" fmla="*/ 536575 w 536575"/>
                  <a:gd name="connsiteY2" fmla="*/ 183533 h 638438"/>
                  <a:gd name="connsiteX3" fmla="*/ 219075 w 536575"/>
                  <a:gd name="connsiteY3" fmla="*/ 638402 h 638438"/>
                  <a:gd name="connsiteX4" fmla="*/ 0 w 536575"/>
                  <a:gd name="connsiteY4" fmla="*/ 161308 h 638438"/>
                  <a:gd name="connsiteX0" fmla="*/ 0 w 536575"/>
                  <a:gd name="connsiteY0" fmla="*/ 161308 h 638438"/>
                  <a:gd name="connsiteX1" fmla="*/ 219075 w 536575"/>
                  <a:gd name="connsiteY1" fmla="*/ 1714 h 638438"/>
                  <a:gd name="connsiteX2" fmla="*/ 536575 w 536575"/>
                  <a:gd name="connsiteY2" fmla="*/ 183533 h 638438"/>
                  <a:gd name="connsiteX3" fmla="*/ 219075 w 536575"/>
                  <a:gd name="connsiteY3" fmla="*/ 638402 h 638438"/>
                  <a:gd name="connsiteX4" fmla="*/ 0 w 536575"/>
                  <a:gd name="connsiteY4" fmla="*/ 161308 h 638438"/>
                  <a:gd name="connsiteX0" fmla="*/ 1246 w 537821"/>
                  <a:gd name="connsiteY0" fmla="*/ 169269 h 646399"/>
                  <a:gd name="connsiteX1" fmla="*/ 150471 w 537821"/>
                  <a:gd name="connsiteY1" fmla="*/ 150 h 646399"/>
                  <a:gd name="connsiteX2" fmla="*/ 537821 w 537821"/>
                  <a:gd name="connsiteY2" fmla="*/ 191494 h 646399"/>
                  <a:gd name="connsiteX3" fmla="*/ 220321 w 537821"/>
                  <a:gd name="connsiteY3" fmla="*/ 646363 h 646399"/>
                  <a:gd name="connsiteX4" fmla="*/ 1246 w 537821"/>
                  <a:gd name="connsiteY4" fmla="*/ 169269 h 646399"/>
                  <a:gd name="connsiteX0" fmla="*/ 1246 w 554211"/>
                  <a:gd name="connsiteY0" fmla="*/ 169269 h 652057"/>
                  <a:gd name="connsiteX1" fmla="*/ 150471 w 554211"/>
                  <a:gd name="connsiteY1" fmla="*/ 150 h 652057"/>
                  <a:gd name="connsiteX2" fmla="*/ 537821 w 554211"/>
                  <a:gd name="connsiteY2" fmla="*/ 191494 h 652057"/>
                  <a:gd name="connsiteX3" fmla="*/ 456407 w 554211"/>
                  <a:gd name="connsiteY3" fmla="*/ 417235 h 652057"/>
                  <a:gd name="connsiteX4" fmla="*/ 220321 w 554211"/>
                  <a:gd name="connsiteY4" fmla="*/ 646363 h 652057"/>
                  <a:gd name="connsiteX5" fmla="*/ 1246 w 554211"/>
                  <a:gd name="connsiteY5" fmla="*/ 169269 h 652057"/>
                  <a:gd name="connsiteX0" fmla="*/ 1246 w 552039"/>
                  <a:gd name="connsiteY0" fmla="*/ 169269 h 654398"/>
                  <a:gd name="connsiteX1" fmla="*/ 150471 w 552039"/>
                  <a:gd name="connsiteY1" fmla="*/ 150 h 654398"/>
                  <a:gd name="connsiteX2" fmla="*/ 537821 w 552039"/>
                  <a:gd name="connsiteY2" fmla="*/ 191494 h 654398"/>
                  <a:gd name="connsiteX3" fmla="*/ 437357 w 552039"/>
                  <a:gd name="connsiteY3" fmla="*/ 448985 h 654398"/>
                  <a:gd name="connsiteX4" fmla="*/ 220321 w 552039"/>
                  <a:gd name="connsiteY4" fmla="*/ 646363 h 654398"/>
                  <a:gd name="connsiteX5" fmla="*/ 1246 w 552039"/>
                  <a:gd name="connsiteY5" fmla="*/ 169269 h 654398"/>
                  <a:gd name="connsiteX0" fmla="*/ 1246 w 546800"/>
                  <a:gd name="connsiteY0" fmla="*/ 169269 h 654398"/>
                  <a:gd name="connsiteX1" fmla="*/ 150471 w 546800"/>
                  <a:gd name="connsiteY1" fmla="*/ 150 h 654398"/>
                  <a:gd name="connsiteX2" fmla="*/ 537821 w 546800"/>
                  <a:gd name="connsiteY2" fmla="*/ 191494 h 654398"/>
                  <a:gd name="connsiteX3" fmla="*/ 437357 w 546800"/>
                  <a:gd name="connsiteY3" fmla="*/ 448985 h 654398"/>
                  <a:gd name="connsiteX4" fmla="*/ 220321 w 546800"/>
                  <a:gd name="connsiteY4" fmla="*/ 646363 h 654398"/>
                  <a:gd name="connsiteX5" fmla="*/ 1246 w 546800"/>
                  <a:gd name="connsiteY5" fmla="*/ 169269 h 654398"/>
                  <a:gd name="connsiteX0" fmla="*/ 1246 w 537821"/>
                  <a:gd name="connsiteY0" fmla="*/ 169269 h 654398"/>
                  <a:gd name="connsiteX1" fmla="*/ 150471 w 537821"/>
                  <a:gd name="connsiteY1" fmla="*/ 150 h 654398"/>
                  <a:gd name="connsiteX2" fmla="*/ 537821 w 537821"/>
                  <a:gd name="connsiteY2" fmla="*/ 191494 h 654398"/>
                  <a:gd name="connsiteX3" fmla="*/ 437357 w 537821"/>
                  <a:gd name="connsiteY3" fmla="*/ 448985 h 654398"/>
                  <a:gd name="connsiteX4" fmla="*/ 220321 w 537821"/>
                  <a:gd name="connsiteY4" fmla="*/ 646363 h 654398"/>
                  <a:gd name="connsiteX5" fmla="*/ 1246 w 537821"/>
                  <a:gd name="connsiteY5" fmla="*/ 169269 h 654398"/>
                  <a:gd name="connsiteX0" fmla="*/ 1246 w 537821"/>
                  <a:gd name="connsiteY0" fmla="*/ 169269 h 657188"/>
                  <a:gd name="connsiteX1" fmla="*/ 150471 w 537821"/>
                  <a:gd name="connsiteY1" fmla="*/ 150 h 657188"/>
                  <a:gd name="connsiteX2" fmla="*/ 537821 w 537821"/>
                  <a:gd name="connsiteY2" fmla="*/ 191494 h 657188"/>
                  <a:gd name="connsiteX3" fmla="*/ 437357 w 537821"/>
                  <a:gd name="connsiteY3" fmla="*/ 448985 h 657188"/>
                  <a:gd name="connsiteX4" fmla="*/ 220321 w 537821"/>
                  <a:gd name="connsiteY4" fmla="*/ 646363 h 657188"/>
                  <a:gd name="connsiteX5" fmla="*/ 1246 w 537821"/>
                  <a:gd name="connsiteY5" fmla="*/ 169269 h 657188"/>
                  <a:gd name="connsiteX0" fmla="*/ 1246 w 537821"/>
                  <a:gd name="connsiteY0" fmla="*/ 169269 h 657188"/>
                  <a:gd name="connsiteX1" fmla="*/ 150471 w 537821"/>
                  <a:gd name="connsiteY1" fmla="*/ 150 h 657188"/>
                  <a:gd name="connsiteX2" fmla="*/ 537821 w 537821"/>
                  <a:gd name="connsiteY2" fmla="*/ 191494 h 657188"/>
                  <a:gd name="connsiteX3" fmla="*/ 437357 w 537821"/>
                  <a:gd name="connsiteY3" fmla="*/ 448985 h 657188"/>
                  <a:gd name="connsiteX4" fmla="*/ 220321 w 537821"/>
                  <a:gd name="connsiteY4" fmla="*/ 646363 h 657188"/>
                  <a:gd name="connsiteX5" fmla="*/ 1246 w 537821"/>
                  <a:gd name="connsiteY5" fmla="*/ 169269 h 657188"/>
                  <a:gd name="connsiteX0" fmla="*/ 2163 w 538738"/>
                  <a:gd name="connsiteY0" fmla="*/ 198825 h 686744"/>
                  <a:gd name="connsiteX1" fmla="*/ 151388 w 538738"/>
                  <a:gd name="connsiteY1" fmla="*/ 29706 h 686744"/>
                  <a:gd name="connsiteX2" fmla="*/ 538738 w 538738"/>
                  <a:gd name="connsiteY2" fmla="*/ 221050 h 686744"/>
                  <a:gd name="connsiteX3" fmla="*/ 438274 w 538738"/>
                  <a:gd name="connsiteY3" fmla="*/ 478541 h 686744"/>
                  <a:gd name="connsiteX4" fmla="*/ 221238 w 538738"/>
                  <a:gd name="connsiteY4" fmla="*/ 675919 h 686744"/>
                  <a:gd name="connsiteX5" fmla="*/ 2163 w 538738"/>
                  <a:gd name="connsiteY5" fmla="*/ 198825 h 686744"/>
                  <a:gd name="connsiteX0" fmla="*/ 23 w 536598"/>
                  <a:gd name="connsiteY0" fmla="*/ 159732 h 647651"/>
                  <a:gd name="connsiteX1" fmla="*/ 209573 w 536598"/>
                  <a:gd name="connsiteY1" fmla="*/ 35063 h 647651"/>
                  <a:gd name="connsiteX2" fmla="*/ 536598 w 536598"/>
                  <a:gd name="connsiteY2" fmla="*/ 181957 h 647651"/>
                  <a:gd name="connsiteX3" fmla="*/ 436134 w 536598"/>
                  <a:gd name="connsiteY3" fmla="*/ 439448 h 647651"/>
                  <a:gd name="connsiteX4" fmla="*/ 219098 w 536598"/>
                  <a:gd name="connsiteY4" fmla="*/ 636826 h 647651"/>
                  <a:gd name="connsiteX5" fmla="*/ 23 w 536598"/>
                  <a:gd name="connsiteY5" fmla="*/ 159732 h 647651"/>
                  <a:gd name="connsiteX0" fmla="*/ 23 w 536598"/>
                  <a:gd name="connsiteY0" fmla="*/ 159732 h 647651"/>
                  <a:gd name="connsiteX1" fmla="*/ 209573 w 536598"/>
                  <a:gd name="connsiteY1" fmla="*/ 35063 h 647651"/>
                  <a:gd name="connsiteX2" fmla="*/ 536598 w 536598"/>
                  <a:gd name="connsiteY2" fmla="*/ 181957 h 647651"/>
                  <a:gd name="connsiteX3" fmla="*/ 436134 w 536598"/>
                  <a:gd name="connsiteY3" fmla="*/ 439448 h 647651"/>
                  <a:gd name="connsiteX4" fmla="*/ 219098 w 536598"/>
                  <a:gd name="connsiteY4" fmla="*/ 636826 h 647651"/>
                  <a:gd name="connsiteX5" fmla="*/ 23 w 536598"/>
                  <a:gd name="connsiteY5" fmla="*/ 159732 h 647651"/>
                  <a:gd name="connsiteX0" fmla="*/ 19 w 511194"/>
                  <a:gd name="connsiteY0" fmla="*/ 63845 h 642494"/>
                  <a:gd name="connsiteX1" fmla="*/ 184169 w 511194"/>
                  <a:gd name="connsiteY1" fmla="*/ 24901 h 642494"/>
                  <a:gd name="connsiteX2" fmla="*/ 511194 w 511194"/>
                  <a:gd name="connsiteY2" fmla="*/ 171795 h 642494"/>
                  <a:gd name="connsiteX3" fmla="*/ 410730 w 511194"/>
                  <a:gd name="connsiteY3" fmla="*/ 429286 h 642494"/>
                  <a:gd name="connsiteX4" fmla="*/ 193694 w 511194"/>
                  <a:gd name="connsiteY4" fmla="*/ 626664 h 642494"/>
                  <a:gd name="connsiteX5" fmla="*/ 19 w 511194"/>
                  <a:gd name="connsiteY5" fmla="*/ 63845 h 642494"/>
                  <a:gd name="connsiteX0" fmla="*/ 50 w 511225"/>
                  <a:gd name="connsiteY0" fmla="*/ 64249 h 648727"/>
                  <a:gd name="connsiteX1" fmla="*/ 184200 w 511225"/>
                  <a:gd name="connsiteY1" fmla="*/ 25305 h 648727"/>
                  <a:gd name="connsiteX2" fmla="*/ 511225 w 511225"/>
                  <a:gd name="connsiteY2" fmla="*/ 172199 h 648727"/>
                  <a:gd name="connsiteX3" fmla="*/ 410761 w 511225"/>
                  <a:gd name="connsiteY3" fmla="*/ 429690 h 648727"/>
                  <a:gd name="connsiteX4" fmla="*/ 168325 w 511225"/>
                  <a:gd name="connsiteY4" fmla="*/ 633418 h 648727"/>
                  <a:gd name="connsiteX5" fmla="*/ 50 w 511225"/>
                  <a:gd name="connsiteY5" fmla="*/ 64249 h 648727"/>
                  <a:gd name="connsiteX0" fmla="*/ 68 w 479493"/>
                  <a:gd name="connsiteY0" fmla="*/ 61668 h 652873"/>
                  <a:gd name="connsiteX1" fmla="*/ 152468 w 479493"/>
                  <a:gd name="connsiteY1" fmla="*/ 29074 h 652873"/>
                  <a:gd name="connsiteX2" fmla="*/ 479493 w 479493"/>
                  <a:gd name="connsiteY2" fmla="*/ 175968 h 652873"/>
                  <a:gd name="connsiteX3" fmla="*/ 379029 w 479493"/>
                  <a:gd name="connsiteY3" fmla="*/ 433459 h 652873"/>
                  <a:gd name="connsiteX4" fmla="*/ 136593 w 479493"/>
                  <a:gd name="connsiteY4" fmla="*/ 637187 h 652873"/>
                  <a:gd name="connsiteX5" fmla="*/ 68 w 479493"/>
                  <a:gd name="connsiteY5" fmla="*/ 61668 h 652873"/>
                  <a:gd name="connsiteX0" fmla="*/ 68 w 479493"/>
                  <a:gd name="connsiteY0" fmla="*/ 61668 h 652873"/>
                  <a:gd name="connsiteX1" fmla="*/ 152468 w 479493"/>
                  <a:gd name="connsiteY1" fmla="*/ 29074 h 652873"/>
                  <a:gd name="connsiteX2" fmla="*/ 479493 w 479493"/>
                  <a:gd name="connsiteY2" fmla="*/ 175968 h 652873"/>
                  <a:gd name="connsiteX3" fmla="*/ 379029 w 479493"/>
                  <a:gd name="connsiteY3" fmla="*/ 433459 h 652873"/>
                  <a:gd name="connsiteX4" fmla="*/ 136593 w 479493"/>
                  <a:gd name="connsiteY4" fmla="*/ 637187 h 652873"/>
                  <a:gd name="connsiteX5" fmla="*/ 68 w 479493"/>
                  <a:gd name="connsiteY5" fmla="*/ 61668 h 652873"/>
                  <a:gd name="connsiteX0" fmla="*/ 68 w 479493"/>
                  <a:gd name="connsiteY0" fmla="*/ 61668 h 647800"/>
                  <a:gd name="connsiteX1" fmla="*/ 152468 w 479493"/>
                  <a:gd name="connsiteY1" fmla="*/ 29074 h 647800"/>
                  <a:gd name="connsiteX2" fmla="*/ 479493 w 479493"/>
                  <a:gd name="connsiteY2" fmla="*/ 175968 h 647800"/>
                  <a:gd name="connsiteX3" fmla="*/ 379029 w 479493"/>
                  <a:gd name="connsiteY3" fmla="*/ 433459 h 647800"/>
                  <a:gd name="connsiteX4" fmla="*/ 136593 w 479493"/>
                  <a:gd name="connsiteY4" fmla="*/ 637187 h 647800"/>
                  <a:gd name="connsiteX5" fmla="*/ 68 w 479493"/>
                  <a:gd name="connsiteY5" fmla="*/ 61668 h 647800"/>
                  <a:gd name="connsiteX0" fmla="*/ 64 w 479489"/>
                  <a:gd name="connsiteY0" fmla="*/ 61668 h 654611"/>
                  <a:gd name="connsiteX1" fmla="*/ 152464 w 479489"/>
                  <a:gd name="connsiteY1" fmla="*/ 29074 h 654611"/>
                  <a:gd name="connsiteX2" fmla="*/ 479489 w 479489"/>
                  <a:gd name="connsiteY2" fmla="*/ 175968 h 654611"/>
                  <a:gd name="connsiteX3" fmla="*/ 350450 w 479489"/>
                  <a:gd name="connsiteY3" fmla="*/ 496959 h 654611"/>
                  <a:gd name="connsiteX4" fmla="*/ 136589 w 479489"/>
                  <a:gd name="connsiteY4" fmla="*/ 637187 h 654611"/>
                  <a:gd name="connsiteX5" fmla="*/ 64 w 479489"/>
                  <a:gd name="connsiteY5" fmla="*/ 61668 h 654611"/>
                  <a:gd name="connsiteX0" fmla="*/ 207 w 479632"/>
                  <a:gd name="connsiteY0" fmla="*/ 73393 h 666336"/>
                  <a:gd name="connsiteX1" fmla="*/ 116094 w 479632"/>
                  <a:gd name="connsiteY1" fmla="*/ 20161 h 666336"/>
                  <a:gd name="connsiteX2" fmla="*/ 479632 w 479632"/>
                  <a:gd name="connsiteY2" fmla="*/ 187693 h 666336"/>
                  <a:gd name="connsiteX3" fmla="*/ 350593 w 479632"/>
                  <a:gd name="connsiteY3" fmla="*/ 508684 h 666336"/>
                  <a:gd name="connsiteX4" fmla="*/ 136732 w 479632"/>
                  <a:gd name="connsiteY4" fmla="*/ 648912 h 666336"/>
                  <a:gd name="connsiteX5" fmla="*/ 207 w 479632"/>
                  <a:gd name="connsiteY5" fmla="*/ 73393 h 666336"/>
                  <a:gd name="connsiteX0" fmla="*/ 98 w 479523"/>
                  <a:gd name="connsiteY0" fmla="*/ 71479 h 664422"/>
                  <a:gd name="connsiteX1" fmla="*/ 115985 w 479523"/>
                  <a:gd name="connsiteY1" fmla="*/ 18247 h 664422"/>
                  <a:gd name="connsiteX2" fmla="*/ 479523 w 479523"/>
                  <a:gd name="connsiteY2" fmla="*/ 185779 h 664422"/>
                  <a:gd name="connsiteX3" fmla="*/ 350484 w 479523"/>
                  <a:gd name="connsiteY3" fmla="*/ 506770 h 664422"/>
                  <a:gd name="connsiteX4" fmla="*/ 136623 w 479523"/>
                  <a:gd name="connsiteY4" fmla="*/ 646998 h 664422"/>
                  <a:gd name="connsiteX5" fmla="*/ 98 w 479523"/>
                  <a:gd name="connsiteY5" fmla="*/ 71479 h 664422"/>
                  <a:gd name="connsiteX0" fmla="*/ 610 w 480035"/>
                  <a:gd name="connsiteY0" fmla="*/ 53336 h 646279"/>
                  <a:gd name="connsiteX1" fmla="*/ 189522 w 480035"/>
                  <a:gd name="connsiteY1" fmla="*/ 35029 h 646279"/>
                  <a:gd name="connsiteX2" fmla="*/ 480035 w 480035"/>
                  <a:gd name="connsiteY2" fmla="*/ 167636 h 646279"/>
                  <a:gd name="connsiteX3" fmla="*/ 350996 w 480035"/>
                  <a:gd name="connsiteY3" fmla="*/ 488627 h 646279"/>
                  <a:gd name="connsiteX4" fmla="*/ 137135 w 480035"/>
                  <a:gd name="connsiteY4" fmla="*/ 628855 h 646279"/>
                  <a:gd name="connsiteX5" fmla="*/ 610 w 480035"/>
                  <a:gd name="connsiteY5" fmla="*/ 53336 h 646279"/>
                  <a:gd name="connsiteX0" fmla="*/ 2098 w 481523"/>
                  <a:gd name="connsiteY0" fmla="*/ 42384 h 635327"/>
                  <a:gd name="connsiteX1" fmla="*/ 243397 w 481523"/>
                  <a:gd name="connsiteY1" fmla="*/ 52652 h 635327"/>
                  <a:gd name="connsiteX2" fmla="*/ 481523 w 481523"/>
                  <a:gd name="connsiteY2" fmla="*/ 156684 h 635327"/>
                  <a:gd name="connsiteX3" fmla="*/ 352484 w 481523"/>
                  <a:gd name="connsiteY3" fmla="*/ 477675 h 635327"/>
                  <a:gd name="connsiteX4" fmla="*/ 138623 w 481523"/>
                  <a:gd name="connsiteY4" fmla="*/ 617903 h 635327"/>
                  <a:gd name="connsiteX5" fmla="*/ 2098 w 481523"/>
                  <a:gd name="connsiteY5" fmla="*/ 42384 h 635327"/>
                  <a:gd name="connsiteX0" fmla="*/ 2098 w 481523"/>
                  <a:gd name="connsiteY0" fmla="*/ 51258 h 644201"/>
                  <a:gd name="connsiteX1" fmla="*/ 243397 w 481523"/>
                  <a:gd name="connsiteY1" fmla="*/ 61526 h 644201"/>
                  <a:gd name="connsiteX2" fmla="*/ 481523 w 481523"/>
                  <a:gd name="connsiteY2" fmla="*/ 165558 h 644201"/>
                  <a:gd name="connsiteX3" fmla="*/ 352484 w 481523"/>
                  <a:gd name="connsiteY3" fmla="*/ 486549 h 644201"/>
                  <a:gd name="connsiteX4" fmla="*/ 138623 w 481523"/>
                  <a:gd name="connsiteY4" fmla="*/ 626777 h 644201"/>
                  <a:gd name="connsiteX5" fmla="*/ 2098 w 481523"/>
                  <a:gd name="connsiteY5" fmla="*/ 51258 h 644201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28 w 481553"/>
                  <a:gd name="connsiteY0" fmla="*/ 51258 h 640240"/>
                  <a:gd name="connsiteX1" fmla="*/ 243427 w 481553"/>
                  <a:gd name="connsiteY1" fmla="*/ 61526 h 640240"/>
                  <a:gd name="connsiteX2" fmla="*/ 481553 w 481553"/>
                  <a:gd name="connsiteY2" fmla="*/ 165558 h 640240"/>
                  <a:gd name="connsiteX3" fmla="*/ 362039 w 481553"/>
                  <a:gd name="connsiteY3" fmla="*/ 453212 h 640240"/>
                  <a:gd name="connsiteX4" fmla="*/ 138653 w 481553"/>
                  <a:gd name="connsiteY4" fmla="*/ 626777 h 640240"/>
                  <a:gd name="connsiteX5" fmla="*/ 2128 w 481553"/>
                  <a:gd name="connsiteY5" fmla="*/ 51258 h 640240"/>
                  <a:gd name="connsiteX0" fmla="*/ 2128 w 481553"/>
                  <a:gd name="connsiteY0" fmla="*/ 51258 h 643944"/>
                  <a:gd name="connsiteX1" fmla="*/ 243427 w 481553"/>
                  <a:gd name="connsiteY1" fmla="*/ 61526 h 643944"/>
                  <a:gd name="connsiteX2" fmla="*/ 481553 w 481553"/>
                  <a:gd name="connsiteY2" fmla="*/ 165558 h 643944"/>
                  <a:gd name="connsiteX3" fmla="*/ 362039 w 481553"/>
                  <a:gd name="connsiteY3" fmla="*/ 453212 h 643944"/>
                  <a:gd name="connsiteX4" fmla="*/ 138653 w 481553"/>
                  <a:gd name="connsiteY4" fmla="*/ 626777 h 643944"/>
                  <a:gd name="connsiteX5" fmla="*/ 2128 w 481553"/>
                  <a:gd name="connsiteY5" fmla="*/ 51258 h 643944"/>
                  <a:gd name="connsiteX0" fmla="*/ 2128 w 481553"/>
                  <a:gd name="connsiteY0" fmla="*/ 51258 h 643944"/>
                  <a:gd name="connsiteX1" fmla="*/ 243427 w 481553"/>
                  <a:gd name="connsiteY1" fmla="*/ 61526 h 643944"/>
                  <a:gd name="connsiteX2" fmla="*/ 481553 w 481553"/>
                  <a:gd name="connsiteY2" fmla="*/ 165558 h 643944"/>
                  <a:gd name="connsiteX3" fmla="*/ 362039 w 481553"/>
                  <a:gd name="connsiteY3" fmla="*/ 453212 h 643944"/>
                  <a:gd name="connsiteX4" fmla="*/ 138653 w 481553"/>
                  <a:gd name="connsiteY4" fmla="*/ 626777 h 643944"/>
                  <a:gd name="connsiteX5" fmla="*/ 2128 w 481553"/>
                  <a:gd name="connsiteY5" fmla="*/ 51258 h 643944"/>
                  <a:gd name="connsiteX0" fmla="*/ 2128 w 481553"/>
                  <a:gd name="connsiteY0" fmla="*/ 51258 h 643271"/>
                  <a:gd name="connsiteX1" fmla="*/ 243427 w 481553"/>
                  <a:gd name="connsiteY1" fmla="*/ 61526 h 643271"/>
                  <a:gd name="connsiteX2" fmla="*/ 481553 w 481553"/>
                  <a:gd name="connsiteY2" fmla="*/ 165558 h 643271"/>
                  <a:gd name="connsiteX3" fmla="*/ 362039 w 481553"/>
                  <a:gd name="connsiteY3" fmla="*/ 448450 h 643271"/>
                  <a:gd name="connsiteX4" fmla="*/ 138653 w 481553"/>
                  <a:gd name="connsiteY4" fmla="*/ 626777 h 643271"/>
                  <a:gd name="connsiteX5" fmla="*/ 2128 w 481553"/>
                  <a:gd name="connsiteY5" fmla="*/ 51258 h 643271"/>
                  <a:gd name="connsiteX0" fmla="*/ 2128 w 481553"/>
                  <a:gd name="connsiteY0" fmla="*/ 51258 h 640472"/>
                  <a:gd name="connsiteX1" fmla="*/ 243427 w 481553"/>
                  <a:gd name="connsiteY1" fmla="*/ 61526 h 640472"/>
                  <a:gd name="connsiteX2" fmla="*/ 481553 w 481553"/>
                  <a:gd name="connsiteY2" fmla="*/ 165558 h 640472"/>
                  <a:gd name="connsiteX3" fmla="*/ 362039 w 481553"/>
                  <a:gd name="connsiteY3" fmla="*/ 448450 h 640472"/>
                  <a:gd name="connsiteX4" fmla="*/ 138653 w 481553"/>
                  <a:gd name="connsiteY4" fmla="*/ 626777 h 640472"/>
                  <a:gd name="connsiteX5" fmla="*/ 2128 w 481553"/>
                  <a:gd name="connsiteY5" fmla="*/ 51258 h 640472"/>
                  <a:gd name="connsiteX0" fmla="*/ 2128 w 481553"/>
                  <a:gd name="connsiteY0" fmla="*/ 60098 h 649312"/>
                  <a:gd name="connsiteX1" fmla="*/ 243427 w 481553"/>
                  <a:gd name="connsiteY1" fmla="*/ 70366 h 649312"/>
                  <a:gd name="connsiteX2" fmla="*/ 481553 w 481553"/>
                  <a:gd name="connsiteY2" fmla="*/ 174398 h 649312"/>
                  <a:gd name="connsiteX3" fmla="*/ 362039 w 481553"/>
                  <a:gd name="connsiteY3" fmla="*/ 457290 h 649312"/>
                  <a:gd name="connsiteX4" fmla="*/ 138653 w 481553"/>
                  <a:gd name="connsiteY4" fmla="*/ 635617 h 649312"/>
                  <a:gd name="connsiteX5" fmla="*/ 2128 w 481553"/>
                  <a:gd name="connsiteY5" fmla="*/ 60098 h 649312"/>
                  <a:gd name="connsiteX0" fmla="*/ 2128 w 481553"/>
                  <a:gd name="connsiteY0" fmla="*/ 54537 h 643751"/>
                  <a:gd name="connsiteX1" fmla="*/ 243427 w 481553"/>
                  <a:gd name="connsiteY1" fmla="*/ 64805 h 643751"/>
                  <a:gd name="connsiteX2" fmla="*/ 481553 w 481553"/>
                  <a:gd name="connsiteY2" fmla="*/ 168837 h 643751"/>
                  <a:gd name="connsiteX3" fmla="*/ 362039 w 481553"/>
                  <a:gd name="connsiteY3" fmla="*/ 451729 h 643751"/>
                  <a:gd name="connsiteX4" fmla="*/ 138653 w 481553"/>
                  <a:gd name="connsiteY4" fmla="*/ 630056 h 643751"/>
                  <a:gd name="connsiteX5" fmla="*/ 2128 w 481553"/>
                  <a:gd name="connsiteY5" fmla="*/ 54537 h 643751"/>
                  <a:gd name="connsiteX0" fmla="*/ 2128 w 481553"/>
                  <a:gd name="connsiteY0" fmla="*/ 54537 h 643751"/>
                  <a:gd name="connsiteX1" fmla="*/ 243427 w 481553"/>
                  <a:gd name="connsiteY1" fmla="*/ 64805 h 643751"/>
                  <a:gd name="connsiteX2" fmla="*/ 481553 w 481553"/>
                  <a:gd name="connsiteY2" fmla="*/ 168837 h 643751"/>
                  <a:gd name="connsiteX3" fmla="*/ 362039 w 481553"/>
                  <a:gd name="connsiteY3" fmla="*/ 451729 h 643751"/>
                  <a:gd name="connsiteX4" fmla="*/ 138653 w 481553"/>
                  <a:gd name="connsiteY4" fmla="*/ 630056 h 643751"/>
                  <a:gd name="connsiteX5" fmla="*/ 2128 w 481553"/>
                  <a:gd name="connsiteY5" fmla="*/ 54537 h 643751"/>
                  <a:gd name="connsiteX0" fmla="*/ 2239 w 481664"/>
                  <a:gd name="connsiteY0" fmla="*/ 40447 h 629661"/>
                  <a:gd name="connsiteX1" fmla="*/ 246713 w 481664"/>
                  <a:gd name="connsiteY1" fmla="*/ 87228 h 629661"/>
                  <a:gd name="connsiteX2" fmla="*/ 481664 w 481664"/>
                  <a:gd name="connsiteY2" fmla="*/ 154747 h 629661"/>
                  <a:gd name="connsiteX3" fmla="*/ 362150 w 481664"/>
                  <a:gd name="connsiteY3" fmla="*/ 437639 h 629661"/>
                  <a:gd name="connsiteX4" fmla="*/ 138764 w 481664"/>
                  <a:gd name="connsiteY4" fmla="*/ 615966 h 629661"/>
                  <a:gd name="connsiteX5" fmla="*/ 2239 w 481664"/>
                  <a:gd name="connsiteY5" fmla="*/ 40447 h 629661"/>
                  <a:gd name="connsiteX0" fmla="*/ 2239 w 481664"/>
                  <a:gd name="connsiteY0" fmla="*/ 43739 h 632953"/>
                  <a:gd name="connsiteX1" fmla="*/ 246713 w 481664"/>
                  <a:gd name="connsiteY1" fmla="*/ 90520 h 632953"/>
                  <a:gd name="connsiteX2" fmla="*/ 481664 w 481664"/>
                  <a:gd name="connsiteY2" fmla="*/ 158039 h 632953"/>
                  <a:gd name="connsiteX3" fmla="*/ 362150 w 481664"/>
                  <a:gd name="connsiteY3" fmla="*/ 440931 h 632953"/>
                  <a:gd name="connsiteX4" fmla="*/ 138764 w 481664"/>
                  <a:gd name="connsiteY4" fmla="*/ 619258 h 632953"/>
                  <a:gd name="connsiteX5" fmla="*/ 2239 w 481664"/>
                  <a:gd name="connsiteY5" fmla="*/ 43739 h 632953"/>
                  <a:gd name="connsiteX0" fmla="*/ 2239 w 481664"/>
                  <a:gd name="connsiteY0" fmla="*/ 37793 h 627007"/>
                  <a:gd name="connsiteX1" fmla="*/ 246713 w 481664"/>
                  <a:gd name="connsiteY1" fmla="*/ 84574 h 627007"/>
                  <a:gd name="connsiteX2" fmla="*/ 481664 w 481664"/>
                  <a:gd name="connsiteY2" fmla="*/ 152093 h 627007"/>
                  <a:gd name="connsiteX3" fmla="*/ 362150 w 481664"/>
                  <a:gd name="connsiteY3" fmla="*/ 434985 h 627007"/>
                  <a:gd name="connsiteX4" fmla="*/ 138764 w 481664"/>
                  <a:gd name="connsiteY4" fmla="*/ 613312 h 627007"/>
                  <a:gd name="connsiteX5" fmla="*/ 2239 w 481664"/>
                  <a:gd name="connsiteY5" fmla="*/ 37793 h 627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1664" h="627007">
                    <a:moveTo>
                      <a:pt x="2239" y="37793"/>
                    </a:moveTo>
                    <a:cubicBezTo>
                      <a:pt x="20230" y="-50330"/>
                      <a:pt x="209670" y="36948"/>
                      <a:pt x="246713" y="84574"/>
                    </a:cubicBezTo>
                    <a:cubicBezTo>
                      <a:pt x="283756" y="132200"/>
                      <a:pt x="403687" y="139729"/>
                      <a:pt x="481664" y="152093"/>
                    </a:cubicBezTo>
                    <a:cubicBezTo>
                      <a:pt x="431053" y="215257"/>
                      <a:pt x="365854" y="251224"/>
                      <a:pt x="362150" y="434985"/>
                    </a:cubicBezTo>
                    <a:cubicBezTo>
                      <a:pt x="374321" y="486984"/>
                      <a:pt x="198749" y="679511"/>
                      <a:pt x="138764" y="613312"/>
                    </a:cubicBezTo>
                    <a:cubicBezTo>
                      <a:pt x="78779" y="547113"/>
                      <a:pt x="-15752" y="125916"/>
                      <a:pt x="2239" y="377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75" name="Group 774"/>
              <p:cNvGrpSpPr/>
              <p:nvPr/>
            </p:nvGrpSpPr>
            <p:grpSpPr>
              <a:xfrm>
                <a:off x="16403067" y="5549564"/>
                <a:ext cx="1635040" cy="1977501"/>
                <a:chOff x="3831816" y="-153826"/>
                <a:chExt cx="1946259" cy="2353905"/>
              </a:xfrm>
            </p:grpSpPr>
            <p:grpSp>
              <p:nvGrpSpPr>
                <p:cNvPr id="785" name="Group 784"/>
                <p:cNvGrpSpPr/>
                <p:nvPr/>
              </p:nvGrpSpPr>
              <p:grpSpPr>
                <a:xfrm>
                  <a:off x="5348500" y="581068"/>
                  <a:ext cx="429575" cy="919546"/>
                  <a:chOff x="5348500" y="581068"/>
                  <a:chExt cx="429575" cy="919546"/>
                </a:xfrm>
              </p:grpSpPr>
              <p:sp>
                <p:nvSpPr>
                  <p:cNvPr id="794" name="Oval 45"/>
                  <p:cNvSpPr/>
                  <p:nvPr/>
                </p:nvSpPr>
                <p:spPr>
                  <a:xfrm rot="19415078">
                    <a:off x="5348500" y="581068"/>
                    <a:ext cx="104444" cy="217104"/>
                  </a:xfrm>
                  <a:custGeom>
                    <a:avLst/>
                    <a:gdLst>
                      <a:gd name="connsiteX0" fmla="*/ 0 w 660400"/>
                      <a:gd name="connsiteY0" fmla="*/ 318344 h 636687"/>
                      <a:gd name="connsiteX1" fmla="*/ 330200 w 660400"/>
                      <a:gd name="connsiteY1" fmla="*/ 0 h 636687"/>
                      <a:gd name="connsiteX2" fmla="*/ 660400 w 660400"/>
                      <a:gd name="connsiteY2" fmla="*/ 318344 h 636687"/>
                      <a:gd name="connsiteX3" fmla="*/ 330200 w 660400"/>
                      <a:gd name="connsiteY3" fmla="*/ 636688 h 636687"/>
                      <a:gd name="connsiteX4" fmla="*/ 0 w 660400"/>
                      <a:gd name="connsiteY4" fmla="*/ 318344 h 636687"/>
                      <a:gd name="connsiteX0" fmla="*/ 0 w 549275"/>
                      <a:gd name="connsiteY0" fmla="*/ 170543 h 650384"/>
                      <a:gd name="connsiteX1" fmla="*/ 219075 w 549275"/>
                      <a:gd name="connsiteY1" fmla="*/ 10949 h 650384"/>
                      <a:gd name="connsiteX2" fmla="*/ 549275 w 549275"/>
                      <a:gd name="connsiteY2" fmla="*/ 329293 h 650384"/>
                      <a:gd name="connsiteX3" fmla="*/ 219075 w 549275"/>
                      <a:gd name="connsiteY3" fmla="*/ 647637 h 650384"/>
                      <a:gd name="connsiteX4" fmla="*/ 0 w 549275"/>
                      <a:gd name="connsiteY4" fmla="*/ 170543 h 650384"/>
                      <a:gd name="connsiteX0" fmla="*/ 0 w 536575"/>
                      <a:gd name="connsiteY0" fmla="*/ 161308 h 638438"/>
                      <a:gd name="connsiteX1" fmla="*/ 219075 w 536575"/>
                      <a:gd name="connsiteY1" fmla="*/ 1714 h 638438"/>
                      <a:gd name="connsiteX2" fmla="*/ 536575 w 536575"/>
                      <a:gd name="connsiteY2" fmla="*/ 183533 h 638438"/>
                      <a:gd name="connsiteX3" fmla="*/ 219075 w 536575"/>
                      <a:gd name="connsiteY3" fmla="*/ 638402 h 638438"/>
                      <a:gd name="connsiteX4" fmla="*/ 0 w 536575"/>
                      <a:gd name="connsiteY4" fmla="*/ 161308 h 638438"/>
                      <a:gd name="connsiteX0" fmla="*/ 0 w 536575"/>
                      <a:gd name="connsiteY0" fmla="*/ 161308 h 638438"/>
                      <a:gd name="connsiteX1" fmla="*/ 219075 w 536575"/>
                      <a:gd name="connsiteY1" fmla="*/ 1714 h 638438"/>
                      <a:gd name="connsiteX2" fmla="*/ 536575 w 536575"/>
                      <a:gd name="connsiteY2" fmla="*/ 183533 h 638438"/>
                      <a:gd name="connsiteX3" fmla="*/ 219075 w 536575"/>
                      <a:gd name="connsiteY3" fmla="*/ 638402 h 638438"/>
                      <a:gd name="connsiteX4" fmla="*/ 0 w 536575"/>
                      <a:gd name="connsiteY4" fmla="*/ 161308 h 638438"/>
                      <a:gd name="connsiteX0" fmla="*/ 1246 w 537821"/>
                      <a:gd name="connsiteY0" fmla="*/ 169269 h 646399"/>
                      <a:gd name="connsiteX1" fmla="*/ 150471 w 537821"/>
                      <a:gd name="connsiteY1" fmla="*/ 150 h 646399"/>
                      <a:gd name="connsiteX2" fmla="*/ 537821 w 537821"/>
                      <a:gd name="connsiteY2" fmla="*/ 191494 h 646399"/>
                      <a:gd name="connsiteX3" fmla="*/ 220321 w 537821"/>
                      <a:gd name="connsiteY3" fmla="*/ 646363 h 646399"/>
                      <a:gd name="connsiteX4" fmla="*/ 1246 w 537821"/>
                      <a:gd name="connsiteY4" fmla="*/ 169269 h 646399"/>
                      <a:gd name="connsiteX0" fmla="*/ 1246 w 554211"/>
                      <a:gd name="connsiteY0" fmla="*/ 169269 h 652057"/>
                      <a:gd name="connsiteX1" fmla="*/ 150471 w 554211"/>
                      <a:gd name="connsiteY1" fmla="*/ 150 h 652057"/>
                      <a:gd name="connsiteX2" fmla="*/ 537821 w 554211"/>
                      <a:gd name="connsiteY2" fmla="*/ 191494 h 652057"/>
                      <a:gd name="connsiteX3" fmla="*/ 456407 w 554211"/>
                      <a:gd name="connsiteY3" fmla="*/ 417235 h 652057"/>
                      <a:gd name="connsiteX4" fmla="*/ 220321 w 554211"/>
                      <a:gd name="connsiteY4" fmla="*/ 646363 h 652057"/>
                      <a:gd name="connsiteX5" fmla="*/ 1246 w 554211"/>
                      <a:gd name="connsiteY5" fmla="*/ 169269 h 652057"/>
                      <a:gd name="connsiteX0" fmla="*/ 1246 w 552039"/>
                      <a:gd name="connsiteY0" fmla="*/ 169269 h 654398"/>
                      <a:gd name="connsiteX1" fmla="*/ 150471 w 552039"/>
                      <a:gd name="connsiteY1" fmla="*/ 150 h 654398"/>
                      <a:gd name="connsiteX2" fmla="*/ 537821 w 552039"/>
                      <a:gd name="connsiteY2" fmla="*/ 191494 h 654398"/>
                      <a:gd name="connsiteX3" fmla="*/ 437357 w 552039"/>
                      <a:gd name="connsiteY3" fmla="*/ 448985 h 654398"/>
                      <a:gd name="connsiteX4" fmla="*/ 220321 w 552039"/>
                      <a:gd name="connsiteY4" fmla="*/ 646363 h 654398"/>
                      <a:gd name="connsiteX5" fmla="*/ 1246 w 552039"/>
                      <a:gd name="connsiteY5" fmla="*/ 169269 h 654398"/>
                      <a:gd name="connsiteX0" fmla="*/ 1246 w 546800"/>
                      <a:gd name="connsiteY0" fmla="*/ 169269 h 654398"/>
                      <a:gd name="connsiteX1" fmla="*/ 150471 w 546800"/>
                      <a:gd name="connsiteY1" fmla="*/ 150 h 654398"/>
                      <a:gd name="connsiteX2" fmla="*/ 537821 w 546800"/>
                      <a:gd name="connsiteY2" fmla="*/ 191494 h 654398"/>
                      <a:gd name="connsiteX3" fmla="*/ 437357 w 546800"/>
                      <a:gd name="connsiteY3" fmla="*/ 448985 h 654398"/>
                      <a:gd name="connsiteX4" fmla="*/ 220321 w 546800"/>
                      <a:gd name="connsiteY4" fmla="*/ 646363 h 654398"/>
                      <a:gd name="connsiteX5" fmla="*/ 1246 w 546800"/>
                      <a:gd name="connsiteY5" fmla="*/ 169269 h 654398"/>
                      <a:gd name="connsiteX0" fmla="*/ 1246 w 537821"/>
                      <a:gd name="connsiteY0" fmla="*/ 169269 h 654398"/>
                      <a:gd name="connsiteX1" fmla="*/ 150471 w 537821"/>
                      <a:gd name="connsiteY1" fmla="*/ 150 h 654398"/>
                      <a:gd name="connsiteX2" fmla="*/ 537821 w 537821"/>
                      <a:gd name="connsiteY2" fmla="*/ 191494 h 654398"/>
                      <a:gd name="connsiteX3" fmla="*/ 437357 w 537821"/>
                      <a:gd name="connsiteY3" fmla="*/ 448985 h 654398"/>
                      <a:gd name="connsiteX4" fmla="*/ 220321 w 537821"/>
                      <a:gd name="connsiteY4" fmla="*/ 646363 h 654398"/>
                      <a:gd name="connsiteX5" fmla="*/ 1246 w 537821"/>
                      <a:gd name="connsiteY5" fmla="*/ 169269 h 654398"/>
                      <a:gd name="connsiteX0" fmla="*/ 1246 w 537821"/>
                      <a:gd name="connsiteY0" fmla="*/ 169269 h 657188"/>
                      <a:gd name="connsiteX1" fmla="*/ 150471 w 537821"/>
                      <a:gd name="connsiteY1" fmla="*/ 150 h 657188"/>
                      <a:gd name="connsiteX2" fmla="*/ 537821 w 537821"/>
                      <a:gd name="connsiteY2" fmla="*/ 191494 h 657188"/>
                      <a:gd name="connsiteX3" fmla="*/ 437357 w 537821"/>
                      <a:gd name="connsiteY3" fmla="*/ 448985 h 657188"/>
                      <a:gd name="connsiteX4" fmla="*/ 220321 w 537821"/>
                      <a:gd name="connsiteY4" fmla="*/ 646363 h 657188"/>
                      <a:gd name="connsiteX5" fmla="*/ 1246 w 537821"/>
                      <a:gd name="connsiteY5" fmla="*/ 169269 h 657188"/>
                      <a:gd name="connsiteX0" fmla="*/ 1246 w 537821"/>
                      <a:gd name="connsiteY0" fmla="*/ 169269 h 657188"/>
                      <a:gd name="connsiteX1" fmla="*/ 150471 w 537821"/>
                      <a:gd name="connsiteY1" fmla="*/ 150 h 657188"/>
                      <a:gd name="connsiteX2" fmla="*/ 537821 w 537821"/>
                      <a:gd name="connsiteY2" fmla="*/ 191494 h 657188"/>
                      <a:gd name="connsiteX3" fmla="*/ 437357 w 537821"/>
                      <a:gd name="connsiteY3" fmla="*/ 448985 h 657188"/>
                      <a:gd name="connsiteX4" fmla="*/ 220321 w 537821"/>
                      <a:gd name="connsiteY4" fmla="*/ 646363 h 657188"/>
                      <a:gd name="connsiteX5" fmla="*/ 1246 w 537821"/>
                      <a:gd name="connsiteY5" fmla="*/ 169269 h 657188"/>
                      <a:gd name="connsiteX0" fmla="*/ 2163 w 538738"/>
                      <a:gd name="connsiteY0" fmla="*/ 198825 h 686744"/>
                      <a:gd name="connsiteX1" fmla="*/ 151388 w 538738"/>
                      <a:gd name="connsiteY1" fmla="*/ 29706 h 686744"/>
                      <a:gd name="connsiteX2" fmla="*/ 538738 w 538738"/>
                      <a:gd name="connsiteY2" fmla="*/ 221050 h 686744"/>
                      <a:gd name="connsiteX3" fmla="*/ 438274 w 538738"/>
                      <a:gd name="connsiteY3" fmla="*/ 478541 h 686744"/>
                      <a:gd name="connsiteX4" fmla="*/ 221238 w 538738"/>
                      <a:gd name="connsiteY4" fmla="*/ 675919 h 686744"/>
                      <a:gd name="connsiteX5" fmla="*/ 2163 w 538738"/>
                      <a:gd name="connsiteY5" fmla="*/ 198825 h 686744"/>
                      <a:gd name="connsiteX0" fmla="*/ 23 w 536598"/>
                      <a:gd name="connsiteY0" fmla="*/ 159732 h 647651"/>
                      <a:gd name="connsiteX1" fmla="*/ 209573 w 536598"/>
                      <a:gd name="connsiteY1" fmla="*/ 35063 h 647651"/>
                      <a:gd name="connsiteX2" fmla="*/ 536598 w 536598"/>
                      <a:gd name="connsiteY2" fmla="*/ 181957 h 647651"/>
                      <a:gd name="connsiteX3" fmla="*/ 436134 w 536598"/>
                      <a:gd name="connsiteY3" fmla="*/ 439448 h 647651"/>
                      <a:gd name="connsiteX4" fmla="*/ 219098 w 536598"/>
                      <a:gd name="connsiteY4" fmla="*/ 636826 h 647651"/>
                      <a:gd name="connsiteX5" fmla="*/ 23 w 536598"/>
                      <a:gd name="connsiteY5" fmla="*/ 159732 h 647651"/>
                      <a:gd name="connsiteX0" fmla="*/ 23 w 536598"/>
                      <a:gd name="connsiteY0" fmla="*/ 159732 h 647651"/>
                      <a:gd name="connsiteX1" fmla="*/ 209573 w 536598"/>
                      <a:gd name="connsiteY1" fmla="*/ 35063 h 647651"/>
                      <a:gd name="connsiteX2" fmla="*/ 536598 w 536598"/>
                      <a:gd name="connsiteY2" fmla="*/ 181957 h 647651"/>
                      <a:gd name="connsiteX3" fmla="*/ 436134 w 536598"/>
                      <a:gd name="connsiteY3" fmla="*/ 439448 h 647651"/>
                      <a:gd name="connsiteX4" fmla="*/ 219098 w 536598"/>
                      <a:gd name="connsiteY4" fmla="*/ 636826 h 647651"/>
                      <a:gd name="connsiteX5" fmla="*/ 23 w 536598"/>
                      <a:gd name="connsiteY5" fmla="*/ 159732 h 647651"/>
                      <a:gd name="connsiteX0" fmla="*/ 19 w 511194"/>
                      <a:gd name="connsiteY0" fmla="*/ 63845 h 642494"/>
                      <a:gd name="connsiteX1" fmla="*/ 184169 w 511194"/>
                      <a:gd name="connsiteY1" fmla="*/ 24901 h 642494"/>
                      <a:gd name="connsiteX2" fmla="*/ 511194 w 511194"/>
                      <a:gd name="connsiteY2" fmla="*/ 171795 h 642494"/>
                      <a:gd name="connsiteX3" fmla="*/ 410730 w 511194"/>
                      <a:gd name="connsiteY3" fmla="*/ 429286 h 642494"/>
                      <a:gd name="connsiteX4" fmla="*/ 193694 w 511194"/>
                      <a:gd name="connsiteY4" fmla="*/ 626664 h 642494"/>
                      <a:gd name="connsiteX5" fmla="*/ 19 w 511194"/>
                      <a:gd name="connsiteY5" fmla="*/ 63845 h 642494"/>
                      <a:gd name="connsiteX0" fmla="*/ 50 w 511225"/>
                      <a:gd name="connsiteY0" fmla="*/ 64249 h 648727"/>
                      <a:gd name="connsiteX1" fmla="*/ 184200 w 511225"/>
                      <a:gd name="connsiteY1" fmla="*/ 25305 h 648727"/>
                      <a:gd name="connsiteX2" fmla="*/ 511225 w 511225"/>
                      <a:gd name="connsiteY2" fmla="*/ 172199 h 648727"/>
                      <a:gd name="connsiteX3" fmla="*/ 410761 w 511225"/>
                      <a:gd name="connsiteY3" fmla="*/ 429690 h 648727"/>
                      <a:gd name="connsiteX4" fmla="*/ 168325 w 511225"/>
                      <a:gd name="connsiteY4" fmla="*/ 633418 h 648727"/>
                      <a:gd name="connsiteX5" fmla="*/ 50 w 511225"/>
                      <a:gd name="connsiteY5" fmla="*/ 64249 h 648727"/>
                      <a:gd name="connsiteX0" fmla="*/ 68 w 479493"/>
                      <a:gd name="connsiteY0" fmla="*/ 61668 h 652873"/>
                      <a:gd name="connsiteX1" fmla="*/ 152468 w 479493"/>
                      <a:gd name="connsiteY1" fmla="*/ 29074 h 652873"/>
                      <a:gd name="connsiteX2" fmla="*/ 479493 w 479493"/>
                      <a:gd name="connsiteY2" fmla="*/ 175968 h 652873"/>
                      <a:gd name="connsiteX3" fmla="*/ 379029 w 479493"/>
                      <a:gd name="connsiteY3" fmla="*/ 433459 h 652873"/>
                      <a:gd name="connsiteX4" fmla="*/ 136593 w 479493"/>
                      <a:gd name="connsiteY4" fmla="*/ 637187 h 652873"/>
                      <a:gd name="connsiteX5" fmla="*/ 68 w 479493"/>
                      <a:gd name="connsiteY5" fmla="*/ 61668 h 652873"/>
                      <a:gd name="connsiteX0" fmla="*/ 68 w 479493"/>
                      <a:gd name="connsiteY0" fmla="*/ 61668 h 652873"/>
                      <a:gd name="connsiteX1" fmla="*/ 152468 w 479493"/>
                      <a:gd name="connsiteY1" fmla="*/ 29074 h 652873"/>
                      <a:gd name="connsiteX2" fmla="*/ 479493 w 479493"/>
                      <a:gd name="connsiteY2" fmla="*/ 175968 h 652873"/>
                      <a:gd name="connsiteX3" fmla="*/ 379029 w 479493"/>
                      <a:gd name="connsiteY3" fmla="*/ 433459 h 652873"/>
                      <a:gd name="connsiteX4" fmla="*/ 136593 w 479493"/>
                      <a:gd name="connsiteY4" fmla="*/ 637187 h 652873"/>
                      <a:gd name="connsiteX5" fmla="*/ 68 w 479493"/>
                      <a:gd name="connsiteY5" fmla="*/ 61668 h 652873"/>
                      <a:gd name="connsiteX0" fmla="*/ 68 w 479493"/>
                      <a:gd name="connsiteY0" fmla="*/ 61668 h 647800"/>
                      <a:gd name="connsiteX1" fmla="*/ 152468 w 479493"/>
                      <a:gd name="connsiteY1" fmla="*/ 29074 h 647800"/>
                      <a:gd name="connsiteX2" fmla="*/ 479493 w 479493"/>
                      <a:gd name="connsiteY2" fmla="*/ 175968 h 647800"/>
                      <a:gd name="connsiteX3" fmla="*/ 379029 w 479493"/>
                      <a:gd name="connsiteY3" fmla="*/ 433459 h 647800"/>
                      <a:gd name="connsiteX4" fmla="*/ 136593 w 479493"/>
                      <a:gd name="connsiteY4" fmla="*/ 637187 h 647800"/>
                      <a:gd name="connsiteX5" fmla="*/ 68 w 479493"/>
                      <a:gd name="connsiteY5" fmla="*/ 61668 h 647800"/>
                      <a:gd name="connsiteX0" fmla="*/ 64 w 479489"/>
                      <a:gd name="connsiteY0" fmla="*/ 61668 h 654611"/>
                      <a:gd name="connsiteX1" fmla="*/ 152464 w 479489"/>
                      <a:gd name="connsiteY1" fmla="*/ 29074 h 654611"/>
                      <a:gd name="connsiteX2" fmla="*/ 479489 w 479489"/>
                      <a:gd name="connsiteY2" fmla="*/ 175968 h 654611"/>
                      <a:gd name="connsiteX3" fmla="*/ 350450 w 479489"/>
                      <a:gd name="connsiteY3" fmla="*/ 496959 h 654611"/>
                      <a:gd name="connsiteX4" fmla="*/ 136589 w 479489"/>
                      <a:gd name="connsiteY4" fmla="*/ 637187 h 654611"/>
                      <a:gd name="connsiteX5" fmla="*/ 64 w 479489"/>
                      <a:gd name="connsiteY5" fmla="*/ 61668 h 654611"/>
                      <a:gd name="connsiteX0" fmla="*/ 207 w 479632"/>
                      <a:gd name="connsiteY0" fmla="*/ 73393 h 666336"/>
                      <a:gd name="connsiteX1" fmla="*/ 116094 w 479632"/>
                      <a:gd name="connsiteY1" fmla="*/ 20161 h 666336"/>
                      <a:gd name="connsiteX2" fmla="*/ 479632 w 479632"/>
                      <a:gd name="connsiteY2" fmla="*/ 187693 h 666336"/>
                      <a:gd name="connsiteX3" fmla="*/ 350593 w 479632"/>
                      <a:gd name="connsiteY3" fmla="*/ 508684 h 666336"/>
                      <a:gd name="connsiteX4" fmla="*/ 136732 w 479632"/>
                      <a:gd name="connsiteY4" fmla="*/ 648912 h 666336"/>
                      <a:gd name="connsiteX5" fmla="*/ 207 w 479632"/>
                      <a:gd name="connsiteY5" fmla="*/ 73393 h 666336"/>
                      <a:gd name="connsiteX0" fmla="*/ 98 w 479523"/>
                      <a:gd name="connsiteY0" fmla="*/ 71479 h 664422"/>
                      <a:gd name="connsiteX1" fmla="*/ 115985 w 479523"/>
                      <a:gd name="connsiteY1" fmla="*/ 18247 h 664422"/>
                      <a:gd name="connsiteX2" fmla="*/ 479523 w 479523"/>
                      <a:gd name="connsiteY2" fmla="*/ 185779 h 664422"/>
                      <a:gd name="connsiteX3" fmla="*/ 350484 w 479523"/>
                      <a:gd name="connsiteY3" fmla="*/ 506770 h 664422"/>
                      <a:gd name="connsiteX4" fmla="*/ 136623 w 479523"/>
                      <a:gd name="connsiteY4" fmla="*/ 646998 h 664422"/>
                      <a:gd name="connsiteX5" fmla="*/ 98 w 479523"/>
                      <a:gd name="connsiteY5" fmla="*/ 71479 h 664422"/>
                      <a:gd name="connsiteX0" fmla="*/ 610 w 480035"/>
                      <a:gd name="connsiteY0" fmla="*/ 53336 h 646279"/>
                      <a:gd name="connsiteX1" fmla="*/ 189522 w 480035"/>
                      <a:gd name="connsiteY1" fmla="*/ 35029 h 646279"/>
                      <a:gd name="connsiteX2" fmla="*/ 480035 w 480035"/>
                      <a:gd name="connsiteY2" fmla="*/ 167636 h 646279"/>
                      <a:gd name="connsiteX3" fmla="*/ 350996 w 480035"/>
                      <a:gd name="connsiteY3" fmla="*/ 488627 h 646279"/>
                      <a:gd name="connsiteX4" fmla="*/ 137135 w 480035"/>
                      <a:gd name="connsiteY4" fmla="*/ 628855 h 646279"/>
                      <a:gd name="connsiteX5" fmla="*/ 610 w 480035"/>
                      <a:gd name="connsiteY5" fmla="*/ 53336 h 646279"/>
                      <a:gd name="connsiteX0" fmla="*/ 2098 w 481523"/>
                      <a:gd name="connsiteY0" fmla="*/ 42384 h 635327"/>
                      <a:gd name="connsiteX1" fmla="*/ 243397 w 481523"/>
                      <a:gd name="connsiteY1" fmla="*/ 52652 h 635327"/>
                      <a:gd name="connsiteX2" fmla="*/ 481523 w 481523"/>
                      <a:gd name="connsiteY2" fmla="*/ 156684 h 635327"/>
                      <a:gd name="connsiteX3" fmla="*/ 352484 w 481523"/>
                      <a:gd name="connsiteY3" fmla="*/ 477675 h 635327"/>
                      <a:gd name="connsiteX4" fmla="*/ 138623 w 481523"/>
                      <a:gd name="connsiteY4" fmla="*/ 617903 h 635327"/>
                      <a:gd name="connsiteX5" fmla="*/ 2098 w 481523"/>
                      <a:gd name="connsiteY5" fmla="*/ 42384 h 635327"/>
                      <a:gd name="connsiteX0" fmla="*/ 2098 w 481523"/>
                      <a:gd name="connsiteY0" fmla="*/ 51258 h 644201"/>
                      <a:gd name="connsiteX1" fmla="*/ 243397 w 481523"/>
                      <a:gd name="connsiteY1" fmla="*/ 61526 h 644201"/>
                      <a:gd name="connsiteX2" fmla="*/ 481523 w 481523"/>
                      <a:gd name="connsiteY2" fmla="*/ 165558 h 644201"/>
                      <a:gd name="connsiteX3" fmla="*/ 352484 w 481523"/>
                      <a:gd name="connsiteY3" fmla="*/ 486549 h 644201"/>
                      <a:gd name="connsiteX4" fmla="*/ 138623 w 481523"/>
                      <a:gd name="connsiteY4" fmla="*/ 626777 h 644201"/>
                      <a:gd name="connsiteX5" fmla="*/ 2098 w 481523"/>
                      <a:gd name="connsiteY5" fmla="*/ 51258 h 644201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28 w 481553"/>
                      <a:gd name="connsiteY0" fmla="*/ 51258 h 640240"/>
                      <a:gd name="connsiteX1" fmla="*/ 243427 w 481553"/>
                      <a:gd name="connsiteY1" fmla="*/ 61526 h 640240"/>
                      <a:gd name="connsiteX2" fmla="*/ 481553 w 481553"/>
                      <a:gd name="connsiteY2" fmla="*/ 165558 h 640240"/>
                      <a:gd name="connsiteX3" fmla="*/ 362039 w 481553"/>
                      <a:gd name="connsiteY3" fmla="*/ 453212 h 640240"/>
                      <a:gd name="connsiteX4" fmla="*/ 138653 w 481553"/>
                      <a:gd name="connsiteY4" fmla="*/ 626777 h 640240"/>
                      <a:gd name="connsiteX5" fmla="*/ 2128 w 481553"/>
                      <a:gd name="connsiteY5" fmla="*/ 51258 h 640240"/>
                      <a:gd name="connsiteX0" fmla="*/ 2128 w 481553"/>
                      <a:gd name="connsiteY0" fmla="*/ 51258 h 643944"/>
                      <a:gd name="connsiteX1" fmla="*/ 243427 w 481553"/>
                      <a:gd name="connsiteY1" fmla="*/ 61526 h 643944"/>
                      <a:gd name="connsiteX2" fmla="*/ 481553 w 481553"/>
                      <a:gd name="connsiteY2" fmla="*/ 165558 h 643944"/>
                      <a:gd name="connsiteX3" fmla="*/ 362039 w 481553"/>
                      <a:gd name="connsiteY3" fmla="*/ 453212 h 643944"/>
                      <a:gd name="connsiteX4" fmla="*/ 138653 w 481553"/>
                      <a:gd name="connsiteY4" fmla="*/ 626777 h 643944"/>
                      <a:gd name="connsiteX5" fmla="*/ 2128 w 481553"/>
                      <a:gd name="connsiteY5" fmla="*/ 51258 h 643944"/>
                      <a:gd name="connsiteX0" fmla="*/ 2128 w 481553"/>
                      <a:gd name="connsiteY0" fmla="*/ 51258 h 643944"/>
                      <a:gd name="connsiteX1" fmla="*/ 243427 w 481553"/>
                      <a:gd name="connsiteY1" fmla="*/ 61526 h 643944"/>
                      <a:gd name="connsiteX2" fmla="*/ 481553 w 481553"/>
                      <a:gd name="connsiteY2" fmla="*/ 165558 h 643944"/>
                      <a:gd name="connsiteX3" fmla="*/ 362039 w 481553"/>
                      <a:gd name="connsiteY3" fmla="*/ 453212 h 643944"/>
                      <a:gd name="connsiteX4" fmla="*/ 138653 w 481553"/>
                      <a:gd name="connsiteY4" fmla="*/ 626777 h 643944"/>
                      <a:gd name="connsiteX5" fmla="*/ 2128 w 481553"/>
                      <a:gd name="connsiteY5" fmla="*/ 51258 h 643944"/>
                      <a:gd name="connsiteX0" fmla="*/ 2128 w 481553"/>
                      <a:gd name="connsiteY0" fmla="*/ 51258 h 643271"/>
                      <a:gd name="connsiteX1" fmla="*/ 243427 w 481553"/>
                      <a:gd name="connsiteY1" fmla="*/ 61526 h 643271"/>
                      <a:gd name="connsiteX2" fmla="*/ 481553 w 481553"/>
                      <a:gd name="connsiteY2" fmla="*/ 165558 h 643271"/>
                      <a:gd name="connsiteX3" fmla="*/ 362039 w 481553"/>
                      <a:gd name="connsiteY3" fmla="*/ 448450 h 643271"/>
                      <a:gd name="connsiteX4" fmla="*/ 138653 w 481553"/>
                      <a:gd name="connsiteY4" fmla="*/ 626777 h 643271"/>
                      <a:gd name="connsiteX5" fmla="*/ 2128 w 481553"/>
                      <a:gd name="connsiteY5" fmla="*/ 51258 h 643271"/>
                      <a:gd name="connsiteX0" fmla="*/ 2128 w 481553"/>
                      <a:gd name="connsiteY0" fmla="*/ 51258 h 640472"/>
                      <a:gd name="connsiteX1" fmla="*/ 243427 w 481553"/>
                      <a:gd name="connsiteY1" fmla="*/ 61526 h 640472"/>
                      <a:gd name="connsiteX2" fmla="*/ 481553 w 481553"/>
                      <a:gd name="connsiteY2" fmla="*/ 165558 h 640472"/>
                      <a:gd name="connsiteX3" fmla="*/ 362039 w 481553"/>
                      <a:gd name="connsiteY3" fmla="*/ 448450 h 640472"/>
                      <a:gd name="connsiteX4" fmla="*/ 138653 w 481553"/>
                      <a:gd name="connsiteY4" fmla="*/ 626777 h 640472"/>
                      <a:gd name="connsiteX5" fmla="*/ 2128 w 481553"/>
                      <a:gd name="connsiteY5" fmla="*/ 51258 h 640472"/>
                      <a:gd name="connsiteX0" fmla="*/ 2128 w 481553"/>
                      <a:gd name="connsiteY0" fmla="*/ 60098 h 649312"/>
                      <a:gd name="connsiteX1" fmla="*/ 243427 w 481553"/>
                      <a:gd name="connsiteY1" fmla="*/ 70366 h 649312"/>
                      <a:gd name="connsiteX2" fmla="*/ 481553 w 481553"/>
                      <a:gd name="connsiteY2" fmla="*/ 174398 h 649312"/>
                      <a:gd name="connsiteX3" fmla="*/ 362039 w 481553"/>
                      <a:gd name="connsiteY3" fmla="*/ 457290 h 649312"/>
                      <a:gd name="connsiteX4" fmla="*/ 138653 w 481553"/>
                      <a:gd name="connsiteY4" fmla="*/ 635617 h 649312"/>
                      <a:gd name="connsiteX5" fmla="*/ 2128 w 481553"/>
                      <a:gd name="connsiteY5" fmla="*/ 60098 h 649312"/>
                      <a:gd name="connsiteX0" fmla="*/ 2128 w 481553"/>
                      <a:gd name="connsiteY0" fmla="*/ 54537 h 643751"/>
                      <a:gd name="connsiteX1" fmla="*/ 243427 w 481553"/>
                      <a:gd name="connsiteY1" fmla="*/ 64805 h 643751"/>
                      <a:gd name="connsiteX2" fmla="*/ 481553 w 481553"/>
                      <a:gd name="connsiteY2" fmla="*/ 168837 h 643751"/>
                      <a:gd name="connsiteX3" fmla="*/ 362039 w 481553"/>
                      <a:gd name="connsiteY3" fmla="*/ 451729 h 643751"/>
                      <a:gd name="connsiteX4" fmla="*/ 138653 w 481553"/>
                      <a:gd name="connsiteY4" fmla="*/ 630056 h 643751"/>
                      <a:gd name="connsiteX5" fmla="*/ 2128 w 481553"/>
                      <a:gd name="connsiteY5" fmla="*/ 54537 h 643751"/>
                      <a:gd name="connsiteX0" fmla="*/ 2128 w 481553"/>
                      <a:gd name="connsiteY0" fmla="*/ 54537 h 643751"/>
                      <a:gd name="connsiteX1" fmla="*/ 243427 w 481553"/>
                      <a:gd name="connsiteY1" fmla="*/ 64805 h 643751"/>
                      <a:gd name="connsiteX2" fmla="*/ 481553 w 481553"/>
                      <a:gd name="connsiteY2" fmla="*/ 168837 h 643751"/>
                      <a:gd name="connsiteX3" fmla="*/ 362039 w 481553"/>
                      <a:gd name="connsiteY3" fmla="*/ 451729 h 643751"/>
                      <a:gd name="connsiteX4" fmla="*/ 138653 w 481553"/>
                      <a:gd name="connsiteY4" fmla="*/ 630056 h 643751"/>
                      <a:gd name="connsiteX5" fmla="*/ 2128 w 481553"/>
                      <a:gd name="connsiteY5" fmla="*/ 54537 h 643751"/>
                      <a:gd name="connsiteX0" fmla="*/ 2239 w 481664"/>
                      <a:gd name="connsiteY0" fmla="*/ 40447 h 629661"/>
                      <a:gd name="connsiteX1" fmla="*/ 246713 w 481664"/>
                      <a:gd name="connsiteY1" fmla="*/ 87228 h 629661"/>
                      <a:gd name="connsiteX2" fmla="*/ 481664 w 481664"/>
                      <a:gd name="connsiteY2" fmla="*/ 154747 h 629661"/>
                      <a:gd name="connsiteX3" fmla="*/ 362150 w 481664"/>
                      <a:gd name="connsiteY3" fmla="*/ 437639 h 629661"/>
                      <a:gd name="connsiteX4" fmla="*/ 138764 w 481664"/>
                      <a:gd name="connsiteY4" fmla="*/ 615966 h 629661"/>
                      <a:gd name="connsiteX5" fmla="*/ 2239 w 481664"/>
                      <a:gd name="connsiteY5" fmla="*/ 40447 h 629661"/>
                      <a:gd name="connsiteX0" fmla="*/ 2239 w 481664"/>
                      <a:gd name="connsiteY0" fmla="*/ 43739 h 632953"/>
                      <a:gd name="connsiteX1" fmla="*/ 246713 w 481664"/>
                      <a:gd name="connsiteY1" fmla="*/ 90520 h 632953"/>
                      <a:gd name="connsiteX2" fmla="*/ 481664 w 481664"/>
                      <a:gd name="connsiteY2" fmla="*/ 158039 h 632953"/>
                      <a:gd name="connsiteX3" fmla="*/ 362150 w 481664"/>
                      <a:gd name="connsiteY3" fmla="*/ 440931 h 632953"/>
                      <a:gd name="connsiteX4" fmla="*/ 138764 w 481664"/>
                      <a:gd name="connsiteY4" fmla="*/ 619258 h 632953"/>
                      <a:gd name="connsiteX5" fmla="*/ 2239 w 481664"/>
                      <a:gd name="connsiteY5" fmla="*/ 43739 h 632953"/>
                      <a:gd name="connsiteX0" fmla="*/ 2239 w 481664"/>
                      <a:gd name="connsiteY0" fmla="*/ 37793 h 627007"/>
                      <a:gd name="connsiteX1" fmla="*/ 246713 w 481664"/>
                      <a:gd name="connsiteY1" fmla="*/ 84574 h 627007"/>
                      <a:gd name="connsiteX2" fmla="*/ 481664 w 481664"/>
                      <a:gd name="connsiteY2" fmla="*/ 152093 h 627007"/>
                      <a:gd name="connsiteX3" fmla="*/ 362150 w 481664"/>
                      <a:gd name="connsiteY3" fmla="*/ 434985 h 627007"/>
                      <a:gd name="connsiteX4" fmla="*/ 138764 w 481664"/>
                      <a:gd name="connsiteY4" fmla="*/ 613312 h 627007"/>
                      <a:gd name="connsiteX5" fmla="*/ 2239 w 481664"/>
                      <a:gd name="connsiteY5" fmla="*/ 37793 h 627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1664" h="627007">
                        <a:moveTo>
                          <a:pt x="2239" y="37793"/>
                        </a:moveTo>
                        <a:cubicBezTo>
                          <a:pt x="20230" y="-50330"/>
                          <a:pt x="209670" y="36948"/>
                          <a:pt x="246713" y="84574"/>
                        </a:cubicBezTo>
                        <a:cubicBezTo>
                          <a:pt x="283756" y="132200"/>
                          <a:pt x="403687" y="139729"/>
                          <a:pt x="481664" y="152093"/>
                        </a:cubicBezTo>
                        <a:cubicBezTo>
                          <a:pt x="431053" y="215257"/>
                          <a:pt x="365854" y="251224"/>
                          <a:pt x="362150" y="434985"/>
                        </a:cubicBezTo>
                        <a:cubicBezTo>
                          <a:pt x="374321" y="486984"/>
                          <a:pt x="198749" y="679511"/>
                          <a:pt x="138764" y="613312"/>
                        </a:cubicBezTo>
                        <a:cubicBezTo>
                          <a:pt x="78779" y="547113"/>
                          <a:pt x="-15752" y="125916"/>
                          <a:pt x="2239" y="3779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5" name="Oval 45"/>
                  <p:cNvSpPr/>
                  <p:nvPr/>
                </p:nvSpPr>
                <p:spPr>
                  <a:xfrm rot="20038315">
                    <a:off x="5473108" y="734578"/>
                    <a:ext cx="119982" cy="255077"/>
                  </a:xfrm>
                  <a:custGeom>
                    <a:avLst/>
                    <a:gdLst>
                      <a:gd name="connsiteX0" fmla="*/ 0 w 660400"/>
                      <a:gd name="connsiteY0" fmla="*/ 318344 h 636687"/>
                      <a:gd name="connsiteX1" fmla="*/ 330200 w 660400"/>
                      <a:gd name="connsiteY1" fmla="*/ 0 h 636687"/>
                      <a:gd name="connsiteX2" fmla="*/ 660400 w 660400"/>
                      <a:gd name="connsiteY2" fmla="*/ 318344 h 636687"/>
                      <a:gd name="connsiteX3" fmla="*/ 330200 w 660400"/>
                      <a:gd name="connsiteY3" fmla="*/ 636688 h 636687"/>
                      <a:gd name="connsiteX4" fmla="*/ 0 w 660400"/>
                      <a:gd name="connsiteY4" fmla="*/ 318344 h 636687"/>
                      <a:gd name="connsiteX0" fmla="*/ 0 w 549275"/>
                      <a:gd name="connsiteY0" fmla="*/ 170543 h 650384"/>
                      <a:gd name="connsiteX1" fmla="*/ 219075 w 549275"/>
                      <a:gd name="connsiteY1" fmla="*/ 10949 h 650384"/>
                      <a:gd name="connsiteX2" fmla="*/ 549275 w 549275"/>
                      <a:gd name="connsiteY2" fmla="*/ 329293 h 650384"/>
                      <a:gd name="connsiteX3" fmla="*/ 219075 w 549275"/>
                      <a:gd name="connsiteY3" fmla="*/ 647637 h 650384"/>
                      <a:gd name="connsiteX4" fmla="*/ 0 w 549275"/>
                      <a:gd name="connsiteY4" fmla="*/ 170543 h 650384"/>
                      <a:gd name="connsiteX0" fmla="*/ 0 w 536575"/>
                      <a:gd name="connsiteY0" fmla="*/ 161308 h 638438"/>
                      <a:gd name="connsiteX1" fmla="*/ 219075 w 536575"/>
                      <a:gd name="connsiteY1" fmla="*/ 1714 h 638438"/>
                      <a:gd name="connsiteX2" fmla="*/ 536575 w 536575"/>
                      <a:gd name="connsiteY2" fmla="*/ 183533 h 638438"/>
                      <a:gd name="connsiteX3" fmla="*/ 219075 w 536575"/>
                      <a:gd name="connsiteY3" fmla="*/ 638402 h 638438"/>
                      <a:gd name="connsiteX4" fmla="*/ 0 w 536575"/>
                      <a:gd name="connsiteY4" fmla="*/ 161308 h 638438"/>
                      <a:gd name="connsiteX0" fmla="*/ 0 w 536575"/>
                      <a:gd name="connsiteY0" fmla="*/ 161308 h 638438"/>
                      <a:gd name="connsiteX1" fmla="*/ 219075 w 536575"/>
                      <a:gd name="connsiteY1" fmla="*/ 1714 h 638438"/>
                      <a:gd name="connsiteX2" fmla="*/ 536575 w 536575"/>
                      <a:gd name="connsiteY2" fmla="*/ 183533 h 638438"/>
                      <a:gd name="connsiteX3" fmla="*/ 219075 w 536575"/>
                      <a:gd name="connsiteY3" fmla="*/ 638402 h 638438"/>
                      <a:gd name="connsiteX4" fmla="*/ 0 w 536575"/>
                      <a:gd name="connsiteY4" fmla="*/ 161308 h 638438"/>
                      <a:gd name="connsiteX0" fmla="*/ 1246 w 537821"/>
                      <a:gd name="connsiteY0" fmla="*/ 169269 h 646399"/>
                      <a:gd name="connsiteX1" fmla="*/ 150471 w 537821"/>
                      <a:gd name="connsiteY1" fmla="*/ 150 h 646399"/>
                      <a:gd name="connsiteX2" fmla="*/ 537821 w 537821"/>
                      <a:gd name="connsiteY2" fmla="*/ 191494 h 646399"/>
                      <a:gd name="connsiteX3" fmla="*/ 220321 w 537821"/>
                      <a:gd name="connsiteY3" fmla="*/ 646363 h 646399"/>
                      <a:gd name="connsiteX4" fmla="*/ 1246 w 537821"/>
                      <a:gd name="connsiteY4" fmla="*/ 169269 h 646399"/>
                      <a:gd name="connsiteX0" fmla="*/ 1246 w 554211"/>
                      <a:gd name="connsiteY0" fmla="*/ 169269 h 652057"/>
                      <a:gd name="connsiteX1" fmla="*/ 150471 w 554211"/>
                      <a:gd name="connsiteY1" fmla="*/ 150 h 652057"/>
                      <a:gd name="connsiteX2" fmla="*/ 537821 w 554211"/>
                      <a:gd name="connsiteY2" fmla="*/ 191494 h 652057"/>
                      <a:gd name="connsiteX3" fmla="*/ 456407 w 554211"/>
                      <a:gd name="connsiteY3" fmla="*/ 417235 h 652057"/>
                      <a:gd name="connsiteX4" fmla="*/ 220321 w 554211"/>
                      <a:gd name="connsiteY4" fmla="*/ 646363 h 652057"/>
                      <a:gd name="connsiteX5" fmla="*/ 1246 w 554211"/>
                      <a:gd name="connsiteY5" fmla="*/ 169269 h 652057"/>
                      <a:gd name="connsiteX0" fmla="*/ 1246 w 552039"/>
                      <a:gd name="connsiteY0" fmla="*/ 169269 h 654398"/>
                      <a:gd name="connsiteX1" fmla="*/ 150471 w 552039"/>
                      <a:gd name="connsiteY1" fmla="*/ 150 h 654398"/>
                      <a:gd name="connsiteX2" fmla="*/ 537821 w 552039"/>
                      <a:gd name="connsiteY2" fmla="*/ 191494 h 654398"/>
                      <a:gd name="connsiteX3" fmla="*/ 437357 w 552039"/>
                      <a:gd name="connsiteY3" fmla="*/ 448985 h 654398"/>
                      <a:gd name="connsiteX4" fmla="*/ 220321 w 552039"/>
                      <a:gd name="connsiteY4" fmla="*/ 646363 h 654398"/>
                      <a:gd name="connsiteX5" fmla="*/ 1246 w 552039"/>
                      <a:gd name="connsiteY5" fmla="*/ 169269 h 654398"/>
                      <a:gd name="connsiteX0" fmla="*/ 1246 w 546800"/>
                      <a:gd name="connsiteY0" fmla="*/ 169269 h 654398"/>
                      <a:gd name="connsiteX1" fmla="*/ 150471 w 546800"/>
                      <a:gd name="connsiteY1" fmla="*/ 150 h 654398"/>
                      <a:gd name="connsiteX2" fmla="*/ 537821 w 546800"/>
                      <a:gd name="connsiteY2" fmla="*/ 191494 h 654398"/>
                      <a:gd name="connsiteX3" fmla="*/ 437357 w 546800"/>
                      <a:gd name="connsiteY3" fmla="*/ 448985 h 654398"/>
                      <a:gd name="connsiteX4" fmla="*/ 220321 w 546800"/>
                      <a:gd name="connsiteY4" fmla="*/ 646363 h 654398"/>
                      <a:gd name="connsiteX5" fmla="*/ 1246 w 546800"/>
                      <a:gd name="connsiteY5" fmla="*/ 169269 h 654398"/>
                      <a:gd name="connsiteX0" fmla="*/ 1246 w 537821"/>
                      <a:gd name="connsiteY0" fmla="*/ 169269 h 654398"/>
                      <a:gd name="connsiteX1" fmla="*/ 150471 w 537821"/>
                      <a:gd name="connsiteY1" fmla="*/ 150 h 654398"/>
                      <a:gd name="connsiteX2" fmla="*/ 537821 w 537821"/>
                      <a:gd name="connsiteY2" fmla="*/ 191494 h 654398"/>
                      <a:gd name="connsiteX3" fmla="*/ 437357 w 537821"/>
                      <a:gd name="connsiteY3" fmla="*/ 448985 h 654398"/>
                      <a:gd name="connsiteX4" fmla="*/ 220321 w 537821"/>
                      <a:gd name="connsiteY4" fmla="*/ 646363 h 654398"/>
                      <a:gd name="connsiteX5" fmla="*/ 1246 w 537821"/>
                      <a:gd name="connsiteY5" fmla="*/ 169269 h 654398"/>
                      <a:gd name="connsiteX0" fmla="*/ 1246 w 537821"/>
                      <a:gd name="connsiteY0" fmla="*/ 169269 h 657188"/>
                      <a:gd name="connsiteX1" fmla="*/ 150471 w 537821"/>
                      <a:gd name="connsiteY1" fmla="*/ 150 h 657188"/>
                      <a:gd name="connsiteX2" fmla="*/ 537821 w 537821"/>
                      <a:gd name="connsiteY2" fmla="*/ 191494 h 657188"/>
                      <a:gd name="connsiteX3" fmla="*/ 437357 w 537821"/>
                      <a:gd name="connsiteY3" fmla="*/ 448985 h 657188"/>
                      <a:gd name="connsiteX4" fmla="*/ 220321 w 537821"/>
                      <a:gd name="connsiteY4" fmla="*/ 646363 h 657188"/>
                      <a:gd name="connsiteX5" fmla="*/ 1246 w 537821"/>
                      <a:gd name="connsiteY5" fmla="*/ 169269 h 657188"/>
                      <a:gd name="connsiteX0" fmla="*/ 1246 w 537821"/>
                      <a:gd name="connsiteY0" fmla="*/ 169269 h 657188"/>
                      <a:gd name="connsiteX1" fmla="*/ 150471 w 537821"/>
                      <a:gd name="connsiteY1" fmla="*/ 150 h 657188"/>
                      <a:gd name="connsiteX2" fmla="*/ 537821 w 537821"/>
                      <a:gd name="connsiteY2" fmla="*/ 191494 h 657188"/>
                      <a:gd name="connsiteX3" fmla="*/ 437357 w 537821"/>
                      <a:gd name="connsiteY3" fmla="*/ 448985 h 657188"/>
                      <a:gd name="connsiteX4" fmla="*/ 220321 w 537821"/>
                      <a:gd name="connsiteY4" fmla="*/ 646363 h 657188"/>
                      <a:gd name="connsiteX5" fmla="*/ 1246 w 537821"/>
                      <a:gd name="connsiteY5" fmla="*/ 169269 h 657188"/>
                      <a:gd name="connsiteX0" fmla="*/ 2163 w 538738"/>
                      <a:gd name="connsiteY0" fmla="*/ 198825 h 686744"/>
                      <a:gd name="connsiteX1" fmla="*/ 151388 w 538738"/>
                      <a:gd name="connsiteY1" fmla="*/ 29706 h 686744"/>
                      <a:gd name="connsiteX2" fmla="*/ 538738 w 538738"/>
                      <a:gd name="connsiteY2" fmla="*/ 221050 h 686744"/>
                      <a:gd name="connsiteX3" fmla="*/ 438274 w 538738"/>
                      <a:gd name="connsiteY3" fmla="*/ 478541 h 686744"/>
                      <a:gd name="connsiteX4" fmla="*/ 221238 w 538738"/>
                      <a:gd name="connsiteY4" fmla="*/ 675919 h 686744"/>
                      <a:gd name="connsiteX5" fmla="*/ 2163 w 538738"/>
                      <a:gd name="connsiteY5" fmla="*/ 198825 h 686744"/>
                      <a:gd name="connsiteX0" fmla="*/ 23 w 536598"/>
                      <a:gd name="connsiteY0" fmla="*/ 159732 h 647651"/>
                      <a:gd name="connsiteX1" fmla="*/ 209573 w 536598"/>
                      <a:gd name="connsiteY1" fmla="*/ 35063 h 647651"/>
                      <a:gd name="connsiteX2" fmla="*/ 536598 w 536598"/>
                      <a:gd name="connsiteY2" fmla="*/ 181957 h 647651"/>
                      <a:gd name="connsiteX3" fmla="*/ 436134 w 536598"/>
                      <a:gd name="connsiteY3" fmla="*/ 439448 h 647651"/>
                      <a:gd name="connsiteX4" fmla="*/ 219098 w 536598"/>
                      <a:gd name="connsiteY4" fmla="*/ 636826 h 647651"/>
                      <a:gd name="connsiteX5" fmla="*/ 23 w 536598"/>
                      <a:gd name="connsiteY5" fmla="*/ 159732 h 647651"/>
                      <a:gd name="connsiteX0" fmla="*/ 23 w 536598"/>
                      <a:gd name="connsiteY0" fmla="*/ 159732 h 647651"/>
                      <a:gd name="connsiteX1" fmla="*/ 209573 w 536598"/>
                      <a:gd name="connsiteY1" fmla="*/ 35063 h 647651"/>
                      <a:gd name="connsiteX2" fmla="*/ 536598 w 536598"/>
                      <a:gd name="connsiteY2" fmla="*/ 181957 h 647651"/>
                      <a:gd name="connsiteX3" fmla="*/ 436134 w 536598"/>
                      <a:gd name="connsiteY3" fmla="*/ 439448 h 647651"/>
                      <a:gd name="connsiteX4" fmla="*/ 219098 w 536598"/>
                      <a:gd name="connsiteY4" fmla="*/ 636826 h 647651"/>
                      <a:gd name="connsiteX5" fmla="*/ 23 w 536598"/>
                      <a:gd name="connsiteY5" fmla="*/ 159732 h 647651"/>
                      <a:gd name="connsiteX0" fmla="*/ 19 w 511194"/>
                      <a:gd name="connsiteY0" fmla="*/ 63845 h 642494"/>
                      <a:gd name="connsiteX1" fmla="*/ 184169 w 511194"/>
                      <a:gd name="connsiteY1" fmla="*/ 24901 h 642494"/>
                      <a:gd name="connsiteX2" fmla="*/ 511194 w 511194"/>
                      <a:gd name="connsiteY2" fmla="*/ 171795 h 642494"/>
                      <a:gd name="connsiteX3" fmla="*/ 410730 w 511194"/>
                      <a:gd name="connsiteY3" fmla="*/ 429286 h 642494"/>
                      <a:gd name="connsiteX4" fmla="*/ 193694 w 511194"/>
                      <a:gd name="connsiteY4" fmla="*/ 626664 h 642494"/>
                      <a:gd name="connsiteX5" fmla="*/ 19 w 511194"/>
                      <a:gd name="connsiteY5" fmla="*/ 63845 h 642494"/>
                      <a:gd name="connsiteX0" fmla="*/ 50 w 511225"/>
                      <a:gd name="connsiteY0" fmla="*/ 64249 h 648727"/>
                      <a:gd name="connsiteX1" fmla="*/ 184200 w 511225"/>
                      <a:gd name="connsiteY1" fmla="*/ 25305 h 648727"/>
                      <a:gd name="connsiteX2" fmla="*/ 511225 w 511225"/>
                      <a:gd name="connsiteY2" fmla="*/ 172199 h 648727"/>
                      <a:gd name="connsiteX3" fmla="*/ 410761 w 511225"/>
                      <a:gd name="connsiteY3" fmla="*/ 429690 h 648727"/>
                      <a:gd name="connsiteX4" fmla="*/ 168325 w 511225"/>
                      <a:gd name="connsiteY4" fmla="*/ 633418 h 648727"/>
                      <a:gd name="connsiteX5" fmla="*/ 50 w 511225"/>
                      <a:gd name="connsiteY5" fmla="*/ 64249 h 648727"/>
                      <a:gd name="connsiteX0" fmla="*/ 68 w 479493"/>
                      <a:gd name="connsiteY0" fmla="*/ 61668 h 652873"/>
                      <a:gd name="connsiteX1" fmla="*/ 152468 w 479493"/>
                      <a:gd name="connsiteY1" fmla="*/ 29074 h 652873"/>
                      <a:gd name="connsiteX2" fmla="*/ 479493 w 479493"/>
                      <a:gd name="connsiteY2" fmla="*/ 175968 h 652873"/>
                      <a:gd name="connsiteX3" fmla="*/ 379029 w 479493"/>
                      <a:gd name="connsiteY3" fmla="*/ 433459 h 652873"/>
                      <a:gd name="connsiteX4" fmla="*/ 136593 w 479493"/>
                      <a:gd name="connsiteY4" fmla="*/ 637187 h 652873"/>
                      <a:gd name="connsiteX5" fmla="*/ 68 w 479493"/>
                      <a:gd name="connsiteY5" fmla="*/ 61668 h 652873"/>
                      <a:gd name="connsiteX0" fmla="*/ 68 w 479493"/>
                      <a:gd name="connsiteY0" fmla="*/ 61668 h 652873"/>
                      <a:gd name="connsiteX1" fmla="*/ 152468 w 479493"/>
                      <a:gd name="connsiteY1" fmla="*/ 29074 h 652873"/>
                      <a:gd name="connsiteX2" fmla="*/ 479493 w 479493"/>
                      <a:gd name="connsiteY2" fmla="*/ 175968 h 652873"/>
                      <a:gd name="connsiteX3" fmla="*/ 379029 w 479493"/>
                      <a:gd name="connsiteY3" fmla="*/ 433459 h 652873"/>
                      <a:gd name="connsiteX4" fmla="*/ 136593 w 479493"/>
                      <a:gd name="connsiteY4" fmla="*/ 637187 h 652873"/>
                      <a:gd name="connsiteX5" fmla="*/ 68 w 479493"/>
                      <a:gd name="connsiteY5" fmla="*/ 61668 h 652873"/>
                      <a:gd name="connsiteX0" fmla="*/ 68 w 479493"/>
                      <a:gd name="connsiteY0" fmla="*/ 61668 h 647800"/>
                      <a:gd name="connsiteX1" fmla="*/ 152468 w 479493"/>
                      <a:gd name="connsiteY1" fmla="*/ 29074 h 647800"/>
                      <a:gd name="connsiteX2" fmla="*/ 479493 w 479493"/>
                      <a:gd name="connsiteY2" fmla="*/ 175968 h 647800"/>
                      <a:gd name="connsiteX3" fmla="*/ 379029 w 479493"/>
                      <a:gd name="connsiteY3" fmla="*/ 433459 h 647800"/>
                      <a:gd name="connsiteX4" fmla="*/ 136593 w 479493"/>
                      <a:gd name="connsiteY4" fmla="*/ 637187 h 647800"/>
                      <a:gd name="connsiteX5" fmla="*/ 68 w 479493"/>
                      <a:gd name="connsiteY5" fmla="*/ 61668 h 647800"/>
                      <a:gd name="connsiteX0" fmla="*/ 64 w 479489"/>
                      <a:gd name="connsiteY0" fmla="*/ 61668 h 654611"/>
                      <a:gd name="connsiteX1" fmla="*/ 152464 w 479489"/>
                      <a:gd name="connsiteY1" fmla="*/ 29074 h 654611"/>
                      <a:gd name="connsiteX2" fmla="*/ 479489 w 479489"/>
                      <a:gd name="connsiteY2" fmla="*/ 175968 h 654611"/>
                      <a:gd name="connsiteX3" fmla="*/ 350450 w 479489"/>
                      <a:gd name="connsiteY3" fmla="*/ 496959 h 654611"/>
                      <a:gd name="connsiteX4" fmla="*/ 136589 w 479489"/>
                      <a:gd name="connsiteY4" fmla="*/ 637187 h 654611"/>
                      <a:gd name="connsiteX5" fmla="*/ 64 w 479489"/>
                      <a:gd name="connsiteY5" fmla="*/ 61668 h 654611"/>
                      <a:gd name="connsiteX0" fmla="*/ 207 w 479632"/>
                      <a:gd name="connsiteY0" fmla="*/ 73393 h 666336"/>
                      <a:gd name="connsiteX1" fmla="*/ 116094 w 479632"/>
                      <a:gd name="connsiteY1" fmla="*/ 20161 h 666336"/>
                      <a:gd name="connsiteX2" fmla="*/ 479632 w 479632"/>
                      <a:gd name="connsiteY2" fmla="*/ 187693 h 666336"/>
                      <a:gd name="connsiteX3" fmla="*/ 350593 w 479632"/>
                      <a:gd name="connsiteY3" fmla="*/ 508684 h 666336"/>
                      <a:gd name="connsiteX4" fmla="*/ 136732 w 479632"/>
                      <a:gd name="connsiteY4" fmla="*/ 648912 h 666336"/>
                      <a:gd name="connsiteX5" fmla="*/ 207 w 479632"/>
                      <a:gd name="connsiteY5" fmla="*/ 73393 h 666336"/>
                      <a:gd name="connsiteX0" fmla="*/ 98 w 479523"/>
                      <a:gd name="connsiteY0" fmla="*/ 71479 h 664422"/>
                      <a:gd name="connsiteX1" fmla="*/ 115985 w 479523"/>
                      <a:gd name="connsiteY1" fmla="*/ 18247 h 664422"/>
                      <a:gd name="connsiteX2" fmla="*/ 479523 w 479523"/>
                      <a:gd name="connsiteY2" fmla="*/ 185779 h 664422"/>
                      <a:gd name="connsiteX3" fmla="*/ 350484 w 479523"/>
                      <a:gd name="connsiteY3" fmla="*/ 506770 h 664422"/>
                      <a:gd name="connsiteX4" fmla="*/ 136623 w 479523"/>
                      <a:gd name="connsiteY4" fmla="*/ 646998 h 664422"/>
                      <a:gd name="connsiteX5" fmla="*/ 98 w 479523"/>
                      <a:gd name="connsiteY5" fmla="*/ 71479 h 664422"/>
                      <a:gd name="connsiteX0" fmla="*/ 610 w 480035"/>
                      <a:gd name="connsiteY0" fmla="*/ 53336 h 646279"/>
                      <a:gd name="connsiteX1" fmla="*/ 189522 w 480035"/>
                      <a:gd name="connsiteY1" fmla="*/ 35029 h 646279"/>
                      <a:gd name="connsiteX2" fmla="*/ 480035 w 480035"/>
                      <a:gd name="connsiteY2" fmla="*/ 167636 h 646279"/>
                      <a:gd name="connsiteX3" fmla="*/ 350996 w 480035"/>
                      <a:gd name="connsiteY3" fmla="*/ 488627 h 646279"/>
                      <a:gd name="connsiteX4" fmla="*/ 137135 w 480035"/>
                      <a:gd name="connsiteY4" fmla="*/ 628855 h 646279"/>
                      <a:gd name="connsiteX5" fmla="*/ 610 w 480035"/>
                      <a:gd name="connsiteY5" fmla="*/ 53336 h 646279"/>
                      <a:gd name="connsiteX0" fmla="*/ 2098 w 481523"/>
                      <a:gd name="connsiteY0" fmla="*/ 42384 h 635327"/>
                      <a:gd name="connsiteX1" fmla="*/ 243397 w 481523"/>
                      <a:gd name="connsiteY1" fmla="*/ 52652 h 635327"/>
                      <a:gd name="connsiteX2" fmla="*/ 481523 w 481523"/>
                      <a:gd name="connsiteY2" fmla="*/ 156684 h 635327"/>
                      <a:gd name="connsiteX3" fmla="*/ 352484 w 481523"/>
                      <a:gd name="connsiteY3" fmla="*/ 477675 h 635327"/>
                      <a:gd name="connsiteX4" fmla="*/ 138623 w 481523"/>
                      <a:gd name="connsiteY4" fmla="*/ 617903 h 635327"/>
                      <a:gd name="connsiteX5" fmla="*/ 2098 w 481523"/>
                      <a:gd name="connsiteY5" fmla="*/ 42384 h 635327"/>
                      <a:gd name="connsiteX0" fmla="*/ 2098 w 481523"/>
                      <a:gd name="connsiteY0" fmla="*/ 51258 h 644201"/>
                      <a:gd name="connsiteX1" fmla="*/ 243397 w 481523"/>
                      <a:gd name="connsiteY1" fmla="*/ 61526 h 644201"/>
                      <a:gd name="connsiteX2" fmla="*/ 481523 w 481523"/>
                      <a:gd name="connsiteY2" fmla="*/ 165558 h 644201"/>
                      <a:gd name="connsiteX3" fmla="*/ 352484 w 481523"/>
                      <a:gd name="connsiteY3" fmla="*/ 486549 h 644201"/>
                      <a:gd name="connsiteX4" fmla="*/ 138623 w 481523"/>
                      <a:gd name="connsiteY4" fmla="*/ 626777 h 644201"/>
                      <a:gd name="connsiteX5" fmla="*/ 2098 w 481523"/>
                      <a:gd name="connsiteY5" fmla="*/ 51258 h 644201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28 w 481553"/>
                      <a:gd name="connsiteY0" fmla="*/ 51258 h 640240"/>
                      <a:gd name="connsiteX1" fmla="*/ 243427 w 481553"/>
                      <a:gd name="connsiteY1" fmla="*/ 61526 h 640240"/>
                      <a:gd name="connsiteX2" fmla="*/ 481553 w 481553"/>
                      <a:gd name="connsiteY2" fmla="*/ 165558 h 640240"/>
                      <a:gd name="connsiteX3" fmla="*/ 362039 w 481553"/>
                      <a:gd name="connsiteY3" fmla="*/ 453212 h 640240"/>
                      <a:gd name="connsiteX4" fmla="*/ 138653 w 481553"/>
                      <a:gd name="connsiteY4" fmla="*/ 626777 h 640240"/>
                      <a:gd name="connsiteX5" fmla="*/ 2128 w 481553"/>
                      <a:gd name="connsiteY5" fmla="*/ 51258 h 640240"/>
                      <a:gd name="connsiteX0" fmla="*/ 2128 w 481553"/>
                      <a:gd name="connsiteY0" fmla="*/ 51258 h 643944"/>
                      <a:gd name="connsiteX1" fmla="*/ 243427 w 481553"/>
                      <a:gd name="connsiteY1" fmla="*/ 61526 h 643944"/>
                      <a:gd name="connsiteX2" fmla="*/ 481553 w 481553"/>
                      <a:gd name="connsiteY2" fmla="*/ 165558 h 643944"/>
                      <a:gd name="connsiteX3" fmla="*/ 362039 w 481553"/>
                      <a:gd name="connsiteY3" fmla="*/ 453212 h 643944"/>
                      <a:gd name="connsiteX4" fmla="*/ 138653 w 481553"/>
                      <a:gd name="connsiteY4" fmla="*/ 626777 h 643944"/>
                      <a:gd name="connsiteX5" fmla="*/ 2128 w 481553"/>
                      <a:gd name="connsiteY5" fmla="*/ 51258 h 643944"/>
                      <a:gd name="connsiteX0" fmla="*/ 2128 w 481553"/>
                      <a:gd name="connsiteY0" fmla="*/ 51258 h 643944"/>
                      <a:gd name="connsiteX1" fmla="*/ 243427 w 481553"/>
                      <a:gd name="connsiteY1" fmla="*/ 61526 h 643944"/>
                      <a:gd name="connsiteX2" fmla="*/ 481553 w 481553"/>
                      <a:gd name="connsiteY2" fmla="*/ 165558 h 643944"/>
                      <a:gd name="connsiteX3" fmla="*/ 362039 w 481553"/>
                      <a:gd name="connsiteY3" fmla="*/ 453212 h 643944"/>
                      <a:gd name="connsiteX4" fmla="*/ 138653 w 481553"/>
                      <a:gd name="connsiteY4" fmla="*/ 626777 h 643944"/>
                      <a:gd name="connsiteX5" fmla="*/ 2128 w 481553"/>
                      <a:gd name="connsiteY5" fmla="*/ 51258 h 643944"/>
                      <a:gd name="connsiteX0" fmla="*/ 2128 w 481553"/>
                      <a:gd name="connsiteY0" fmla="*/ 51258 h 643271"/>
                      <a:gd name="connsiteX1" fmla="*/ 243427 w 481553"/>
                      <a:gd name="connsiteY1" fmla="*/ 61526 h 643271"/>
                      <a:gd name="connsiteX2" fmla="*/ 481553 w 481553"/>
                      <a:gd name="connsiteY2" fmla="*/ 165558 h 643271"/>
                      <a:gd name="connsiteX3" fmla="*/ 362039 w 481553"/>
                      <a:gd name="connsiteY3" fmla="*/ 448450 h 643271"/>
                      <a:gd name="connsiteX4" fmla="*/ 138653 w 481553"/>
                      <a:gd name="connsiteY4" fmla="*/ 626777 h 643271"/>
                      <a:gd name="connsiteX5" fmla="*/ 2128 w 481553"/>
                      <a:gd name="connsiteY5" fmla="*/ 51258 h 643271"/>
                      <a:gd name="connsiteX0" fmla="*/ 2128 w 481553"/>
                      <a:gd name="connsiteY0" fmla="*/ 51258 h 640472"/>
                      <a:gd name="connsiteX1" fmla="*/ 243427 w 481553"/>
                      <a:gd name="connsiteY1" fmla="*/ 61526 h 640472"/>
                      <a:gd name="connsiteX2" fmla="*/ 481553 w 481553"/>
                      <a:gd name="connsiteY2" fmla="*/ 165558 h 640472"/>
                      <a:gd name="connsiteX3" fmla="*/ 362039 w 481553"/>
                      <a:gd name="connsiteY3" fmla="*/ 448450 h 640472"/>
                      <a:gd name="connsiteX4" fmla="*/ 138653 w 481553"/>
                      <a:gd name="connsiteY4" fmla="*/ 626777 h 640472"/>
                      <a:gd name="connsiteX5" fmla="*/ 2128 w 481553"/>
                      <a:gd name="connsiteY5" fmla="*/ 51258 h 640472"/>
                      <a:gd name="connsiteX0" fmla="*/ 2128 w 481553"/>
                      <a:gd name="connsiteY0" fmla="*/ 60098 h 649312"/>
                      <a:gd name="connsiteX1" fmla="*/ 243427 w 481553"/>
                      <a:gd name="connsiteY1" fmla="*/ 70366 h 649312"/>
                      <a:gd name="connsiteX2" fmla="*/ 481553 w 481553"/>
                      <a:gd name="connsiteY2" fmla="*/ 174398 h 649312"/>
                      <a:gd name="connsiteX3" fmla="*/ 362039 w 481553"/>
                      <a:gd name="connsiteY3" fmla="*/ 457290 h 649312"/>
                      <a:gd name="connsiteX4" fmla="*/ 138653 w 481553"/>
                      <a:gd name="connsiteY4" fmla="*/ 635617 h 649312"/>
                      <a:gd name="connsiteX5" fmla="*/ 2128 w 481553"/>
                      <a:gd name="connsiteY5" fmla="*/ 60098 h 649312"/>
                      <a:gd name="connsiteX0" fmla="*/ 2128 w 481553"/>
                      <a:gd name="connsiteY0" fmla="*/ 54537 h 643751"/>
                      <a:gd name="connsiteX1" fmla="*/ 243427 w 481553"/>
                      <a:gd name="connsiteY1" fmla="*/ 64805 h 643751"/>
                      <a:gd name="connsiteX2" fmla="*/ 481553 w 481553"/>
                      <a:gd name="connsiteY2" fmla="*/ 168837 h 643751"/>
                      <a:gd name="connsiteX3" fmla="*/ 362039 w 481553"/>
                      <a:gd name="connsiteY3" fmla="*/ 451729 h 643751"/>
                      <a:gd name="connsiteX4" fmla="*/ 138653 w 481553"/>
                      <a:gd name="connsiteY4" fmla="*/ 630056 h 643751"/>
                      <a:gd name="connsiteX5" fmla="*/ 2128 w 481553"/>
                      <a:gd name="connsiteY5" fmla="*/ 54537 h 643751"/>
                      <a:gd name="connsiteX0" fmla="*/ 2128 w 481553"/>
                      <a:gd name="connsiteY0" fmla="*/ 54537 h 643751"/>
                      <a:gd name="connsiteX1" fmla="*/ 243427 w 481553"/>
                      <a:gd name="connsiteY1" fmla="*/ 64805 h 643751"/>
                      <a:gd name="connsiteX2" fmla="*/ 481553 w 481553"/>
                      <a:gd name="connsiteY2" fmla="*/ 168837 h 643751"/>
                      <a:gd name="connsiteX3" fmla="*/ 362039 w 481553"/>
                      <a:gd name="connsiteY3" fmla="*/ 451729 h 643751"/>
                      <a:gd name="connsiteX4" fmla="*/ 138653 w 481553"/>
                      <a:gd name="connsiteY4" fmla="*/ 630056 h 643751"/>
                      <a:gd name="connsiteX5" fmla="*/ 2128 w 481553"/>
                      <a:gd name="connsiteY5" fmla="*/ 54537 h 643751"/>
                      <a:gd name="connsiteX0" fmla="*/ 2239 w 481664"/>
                      <a:gd name="connsiteY0" fmla="*/ 40447 h 629661"/>
                      <a:gd name="connsiteX1" fmla="*/ 246713 w 481664"/>
                      <a:gd name="connsiteY1" fmla="*/ 87228 h 629661"/>
                      <a:gd name="connsiteX2" fmla="*/ 481664 w 481664"/>
                      <a:gd name="connsiteY2" fmla="*/ 154747 h 629661"/>
                      <a:gd name="connsiteX3" fmla="*/ 362150 w 481664"/>
                      <a:gd name="connsiteY3" fmla="*/ 437639 h 629661"/>
                      <a:gd name="connsiteX4" fmla="*/ 138764 w 481664"/>
                      <a:gd name="connsiteY4" fmla="*/ 615966 h 629661"/>
                      <a:gd name="connsiteX5" fmla="*/ 2239 w 481664"/>
                      <a:gd name="connsiteY5" fmla="*/ 40447 h 629661"/>
                      <a:gd name="connsiteX0" fmla="*/ 2239 w 481664"/>
                      <a:gd name="connsiteY0" fmla="*/ 43739 h 632953"/>
                      <a:gd name="connsiteX1" fmla="*/ 246713 w 481664"/>
                      <a:gd name="connsiteY1" fmla="*/ 90520 h 632953"/>
                      <a:gd name="connsiteX2" fmla="*/ 481664 w 481664"/>
                      <a:gd name="connsiteY2" fmla="*/ 158039 h 632953"/>
                      <a:gd name="connsiteX3" fmla="*/ 362150 w 481664"/>
                      <a:gd name="connsiteY3" fmla="*/ 440931 h 632953"/>
                      <a:gd name="connsiteX4" fmla="*/ 138764 w 481664"/>
                      <a:gd name="connsiteY4" fmla="*/ 619258 h 632953"/>
                      <a:gd name="connsiteX5" fmla="*/ 2239 w 481664"/>
                      <a:gd name="connsiteY5" fmla="*/ 43739 h 632953"/>
                      <a:gd name="connsiteX0" fmla="*/ 2239 w 481664"/>
                      <a:gd name="connsiteY0" fmla="*/ 37793 h 627007"/>
                      <a:gd name="connsiteX1" fmla="*/ 246713 w 481664"/>
                      <a:gd name="connsiteY1" fmla="*/ 84574 h 627007"/>
                      <a:gd name="connsiteX2" fmla="*/ 481664 w 481664"/>
                      <a:gd name="connsiteY2" fmla="*/ 152093 h 627007"/>
                      <a:gd name="connsiteX3" fmla="*/ 362150 w 481664"/>
                      <a:gd name="connsiteY3" fmla="*/ 434985 h 627007"/>
                      <a:gd name="connsiteX4" fmla="*/ 138764 w 481664"/>
                      <a:gd name="connsiteY4" fmla="*/ 613312 h 627007"/>
                      <a:gd name="connsiteX5" fmla="*/ 2239 w 481664"/>
                      <a:gd name="connsiteY5" fmla="*/ 37793 h 627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1664" h="627007">
                        <a:moveTo>
                          <a:pt x="2239" y="37793"/>
                        </a:moveTo>
                        <a:cubicBezTo>
                          <a:pt x="20230" y="-50330"/>
                          <a:pt x="209670" y="36948"/>
                          <a:pt x="246713" y="84574"/>
                        </a:cubicBezTo>
                        <a:cubicBezTo>
                          <a:pt x="283756" y="132200"/>
                          <a:pt x="403687" y="139729"/>
                          <a:pt x="481664" y="152093"/>
                        </a:cubicBezTo>
                        <a:cubicBezTo>
                          <a:pt x="431053" y="215257"/>
                          <a:pt x="365854" y="251224"/>
                          <a:pt x="362150" y="434985"/>
                        </a:cubicBezTo>
                        <a:cubicBezTo>
                          <a:pt x="374321" y="486984"/>
                          <a:pt x="198749" y="679511"/>
                          <a:pt x="138764" y="613312"/>
                        </a:cubicBezTo>
                        <a:cubicBezTo>
                          <a:pt x="78779" y="547113"/>
                          <a:pt x="-15752" y="125916"/>
                          <a:pt x="2239" y="3779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6" name="Oval 45"/>
                  <p:cNvSpPr/>
                  <p:nvPr/>
                </p:nvSpPr>
                <p:spPr>
                  <a:xfrm rot="400847">
                    <a:off x="5609285" y="1175096"/>
                    <a:ext cx="168790" cy="325518"/>
                  </a:xfrm>
                  <a:custGeom>
                    <a:avLst/>
                    <a:gdLst>
                      <a:gd name="connsiteX0" fmla="*/ 0 w 660400"/>
                      <a:gd name="connsiteY0" fmla="*/ 318344 h 636687"/>
                      <a:gd name="connsiteX1" fmla="*/ 330200 w 660400"/>
                      <a:gd name="connsiteY1" fmla="*/ 0 h 636687"/>
                      <a:gd name="connsiteX2" fmla="*/ 660400 w 660400"/>
                      <a:gd name="connsiteY2" fmla="*/ 318344 h 636687"/>
                      <a:gd name="connsiteX3" fmla="*/ 330200 w 660400"/>
                      <a:gd name="connsiteY3" fmla="*/ 636688 h 636687"/>
                      <a:gd name="connsiteX4" fmla="*/ 0 w 660400"/>
                      <a:gd name="connsiteY4" fmla="*/ 318344 h 636687"/>
                      <a:gd name="connsiteX0" fmla="*/ 0 w 549275"/>
                      <a:gd name="connsiteY0" fmla="*/ 170543 h 650384"/>
                      <a:gd name="connsiteX1" fmla="*/ 219075 w 549275"/>
                      <a:gd name="connsiteY1" fmla="*/ 10949 h 650384"/>
                      <a:gd name="connsiteX2" fmla="*/ 549275 w 549275"/>
                      <a:gd name="connsiteY2" fmla="*/ 329293 h 650384"/>
                      <a:gd name="connsiteX3" fmla="*/ 219075 w 549275"/>
                      <a:gd name="connsiteY3" fmla="*/ 647637 h 650384"/>
                      <a:gd name="connsiteX4" fmla="*/ 0 w 549275"/>
                      <a:gd name="connsiteY4" fmla="*/ 170543 h 650384"/>
                      <a:gd name="connsiteX0" fmla="*/ 0 w 536575"/>
                      <a:gd name="connsiteY0" fmla="*/ 161308 h 638438"/>
                      <a:gd name="connsiteX1" fmla="*/ 219075 w 536575"/>
                      <a:gd name="connsiteY1" fmla="*/ 1714 h 638438"/>
                      <a:gd name="connsiteX2" fmla="*/ 536575 w 536575"/>
                      <a:gd name="connsiteY2" fmla="*/ 183533 h 638438"/>
                      <a:gd name="connsiteX3" fmla="*/ 219075 w 536575"/>
                      <a:gd name="connsiteY3" fmla="*/ 638402 h 638438"/>
                      <a:gd name="connsiteX4" fmla="*/ 0 w 536575"/>
                      <a:gd name="connsiteY4" fmla="*/ 161308 h 638438"/>
                      <a:gd name="connsiteX0" fmla="*/ 0 w 536575"/>
                      <a:gd name="connsiteY0" fmla="*/ 161308 h 638438"/>
                      <a:gd name="connsiteX1" fmla="*/ 219075 w 536575"/>
                      <a:gd name="connsiteY1" fmla="*/ 1714 h 638438"/>
                      <a:gd name="connsiteX2" fmla="*/ 536575 w 536575"/>
                      <a:gd name="connsiteY2" fmla="*/ 183533 h 638438"/>
                      <a:gd name="connsiteX3" fmla="*/ 219075 w 536575"/>
                      <a:gd name="connsiteY3" fmla="*/ 638402 h 638438"/>
                      <a:gd name="connsiteX4" fmla="*/ 0 w 536575"/>
                      <a:gd name="connsiteY4" fmla="*/ 161308 h 638438"/>
                      <a:gd name="connsiteX0" fmla="*/ 1246 w 537821"/>
                      <a:gd name="connsiteY0" fmla="*/ 169269 h 646399"/>
                      <a:gd name="connsiteX1" fmla="*/ 150471 w 537821"/>
                      <a:gd name="connsiteY1" fmla="*/ 150 h 646399"/>
                      <a:gd name="connsiteX2" fmla="*/ 537821 w 537821"/>
                      <a:gd name="connsiteY2" fmla="*/ 191494 h 646399"/>
                      <a:gd name="connsiteX3" fmla="*/ 220321 w 537821"/>
                      <a:gd name="connsiteY3" fmla="*/ 646363 h 646399"/>
                      <a:gd name="connsiteX4" fmla="*/ 1246 w 537821"/>
                      <a:gd name="connsiteY4" fmla="*/ 169269 h 646399"/>
                      <a:gd name="connsiteX0" fmla="*/ 1246 w 554211"/>
                      <a:gd name="connsiteY0" fmla="*/ 169269 h 652057"/>
                      <a:gd name="connsiteX1" fmla="*/ 150471 w 554211"/>
                      <a:gd name="connsiteY1" fmla="*/ 150 h 652057"/>
                      <a:gd name="connsiteX2" fmla="*/ 537821 w 554211"/>
                      <a:gd name="connsiteY2" fmla="*/ 191494 h 652057"/>
                      <a:gd name="connsiteX3" fmla="*/ 456407 w 554211"/>
                      <a:gd name="connsiteY3" fmla="*/ 417235 h 652057"/>
                      <a:gd name="connsiteX4" fmla="*/ 220321 w 554211"/>
                      <a:gd name="connsiteY4" fmla="*/ 646363 h 652057"/>
                      <a:gd name="connsiteX5" fmla="*/ 1246 w 554211"/>
                      <a:gd name="connsiteY5" fmla="*/ 169269 h 652057"/>
                      <a:gd name="connsiteX0" fmla="*/ 1246 w 552039"/>
                      <a:gd name="connsiteY0" fmla="*/ 169269 h 654398"/>
                      <a:gd name="connsiteX1" fmla="*/ 150471 w 552039"/>
                      <a:gd name="connsiteY1" fmla="*/ 150 h 654398"/>
                      <a:gd name="connsiteX2" fmla="*/ 537821 w 552039"/>
                      <a:gd name="connsiteY2" fmla="*/ 191494 h 654398"/>
                      <a:gd name="connsiteX3" fmla="*/ 437357 w 552039"/>
                      <a:gd name="connsiteY3" fmla="*/ 448985 h 654398"/>
                      <a:gd name="connsiteX4" fmla="*/ 220321 w 552039"/>
                      <a:gd name="connsiteY4" fmla="*/ 646363 h 654398"/>
                      <a:gd name="connsiteX5" fmla="*/ 1246 w 552039"/>
                      <a:gd name="connsiteY5" fmla="*/ 169269 h 654398"/>
                      <a:gd name="connsiteX0" fmla="*/ 1246 w 546800"/>
                      <a:gd name="connsiteY0" fmla="*/ 169269 h 654398"/>
                      <a:gd name="connsiteX1" fmla="*/ 150471 w 546800"/>
                      <a:gd name="connsiteY1" fmla="*/ 150 h 654398"/>
                      <a:gd name="connsiteX2" fmla="*/ 537821 w 546800"/>
                      <a:gd name="connsiteY2" fmla="*/ 191494 h 654398"/>
                      <a:gd name="connsiteX3" fmla="*/ 437357 w 546800"/>
                      <a:gd name="connsiteY3" fmla="*/ 448985 h 654398"/>
                      <a:gd name="connsiteX4" fmla="*/ 220321 w 546800"/>
                      <a:gd name="connsiteY4" fmla="*/ 646363 h 654398"/>
                      <a:gd name="connsiteX5" fmla="*/ 1246 w 546800"/>
                      <a:gd name="connsiteY5" fmla="*/ 169269 h 654398"/>
                      <a:gd name="connsiteX0" fmla="*/ 1246 w 537821"/>
                      <a:gd name="connsiteY0" fmla="*/ 169269 h 654398"/>
                      <a:gd name="connsiteX1" fmla="*/ 150471 w 537821"/>
                      <a:gd name="connsiteY1" fmla="*/ 150 h 654398"/>
                      <a:gd name="connsiteX2" fmla="*/ 537821 w 537821"/>
                      <a:gd name="connsiteY2" fmla="*/ 191494 h 654398"/>
                      <a:gd name="connsiteX3" fmla="*/ 437357 w 537821"/>
                      <a:gd name="connsiteY3" fmla="*/ 448985 h 654398"/>
                      <a:gd name="connsiteX4" fmla="*/ 220321 w 537821"/>
                      <a:gd name="connsiteY4" fmla="*/ 646363 h 654398"/>
                      <a:gd name="connsiteX5" fmla="*/ 1246 w 537821"/>
                      <a:gd name="connsiteY5" fmla="*/ 169269 h 654398"/>
                      <a:gd name="connsiteX0" fmla="*/ 1246 w 537821"/>
                      <a:gd name="connsiteY0" fmla="*/ 169269 h 657188"/>
                      <a:gd name="connsiteX1" fmla="*/ 150471 w 537821"/>
                      <a:gd name="connsiteY1" fmla="*/ 150 h 657188"/>
                      <a:gd name="connsiteX2" fmla="*/ 537821 w 537821"/>
                      <a:gd name="connsiteY2" fmla="*/ 191494 h 657188"/>
                      <a:gd name="connsiteX3" fmla="*/ 437357 w 537821"/>
                      <a:gd name="connsiteY3" fmla="*/ 448985 h 657188"/>
                      <a:gd name="connsiteX4" fmla="*/ 220321 w 537821"/>
                      <a:gd name="connsiteY4" fmla="*/ 646363 h 657188"/>
                      <a:gd name="connsiteX5" fmla="*/ 1246 w 537821"/>
                      <a:gd name="connsiteY5" fmla="*/ 169269 h 657188"/>
                      <a:gd name="connsiteX0" fmla="*/ 1246 w 537821"/>
                      <a:gd name="connsiteY0" fmla="*/ 169269 h 657188"/>
                      <a:gd name="connsiteX1" fmla="*/ 150471 w 537821"/>
                      <a:gd name="connsiteY1" fmla="*/ 150 h 657188"/>
                      <a:gd name="connsiteX2" fmla="*/ 537821 w 537821"/>
                      <a:gd name="connsiteY2" fmla="*/ 191494 h 657188"/>
                      <a:gd name="connsiteX3" fmla="*/ 437357 w 537821"/>
                      <a:gd name="connsiteY3" fmla="*/ 448985 h 657188"/>
                      <a:gd name="connsiteX4" fmla="*/ 220321 w 537821"/>
                      <a:gd name="connsiteY4" fmla="*/ 646363 h 657188"/>
                      <a:gd name="connsiteX5" fmla="*/ 1246 w 537821"/>
                      <a:gd name="connsiteY5" fmla="*/ 169269 h 657188"/>
                      <a:gd name="connsiteX0" fmla="*/ 2163 w 538738"/>
                      <a:gd name="connsiteY0" fmla="*/ 198825 h 686744"/>
                      <a:gd name="connsiteX1" fmla="*/ 151388 w 538738"/>
                      <a:gd name="connsiteY1" fmla="*/ 29706 h 686744"/>
                      <a:gd name="connsiteX2" fmla="*/ 538738 w 538738"/>
                      <a:gd name="connsiteY2" fmla="*/ 221050 h 686744"/>
                      <a:gd name="connsiteX3" fmla="*/ 438274 w 538738"/>
                      <a:gd name="connsiteY3" fmla="*/ 478541 h 686744"/>
                      <a:gd name="connsiteX4" fmla="*/ 221238 w 538738"/>
                      <a:gd name="connsiteY4" fmla="*/ 675919 h 686744"/>
                      <a:gd name="connsiteX5" fmla="*/ 2163 w 538738"/>
                      <a:gd name="connsiteY5" fmla="*/ 198825 h 686744"/>
                      <a:gd name="connsiteX0" fmla="*/ 23 w 536598"/>
                      <a:gd name="connsiteY0" fmla="*/ 159732 h 647651"/>
                      <a:gd name="connsiteX1" fmla="*/ 209573 w 536598"/>
                      <a:gd name="connsiteY1" fmla="*/ 35063 h 647651"/>
                      <a:gd name="connsiteX2" fmla="*/ 536598 w 536598"/>
                      <a:gd name="connsiteY2" fmla="*/ 181957 h 647651"/>
                      <a:gd name="connsiteX3" fmla="*/ 436134 w 536598"/>
                      <a:gd name="connsiteY3" fmla="*/ 439448 h 647651"/>
                      <a:gd name="connsiteX4" fmla="*/ 219098 w 536598"/>
                      <a:gd name="connsiteY4" fmla="*/ 636826 h 647651"/>
                      <a:gd name="connsiteX5" fmla="*/ 23 w 536598"/>
                      <a:gd name="connsiteY5" fmla="*/ 159732 h 647651"/>
                      <a:gd name="connsiteX0" fmla="*/ 23 w 536598"/>
                      <a:gd name="connsiteY0" fmla="*/ 159732 h 647651"/>
                      <a:gd name="connsiteX1" fmla="*/ 209573 w 536598"/>
                      <a:gd name="connsiteY1" fmla="*/ 35063 h 647651"/>
                      <a:gd name="connsiteX2" fmla="*/ 536598 w 536598"/>
                      <a:gd name="connsiteY2" fmla="*/ 181957 h 647651"/>
                      <a:gd name="connsiteX3" fmla="*/ 436134 w 536598"/>
                      <a:gd name="connsiteY3" fmla="*/ 439448 h 647651"/>
                      <a:gd name="connsiteX4" fmla="*/ 219098 w 536598"/>
                      <a:gd name="connsiteY4" fmla="*/ 636826 h 647651"/>
                      <a:gd name="connsiteX5" fmla="*/ 23 w 536598"/>
                      <a:gd name="connsiteY5" fmla="*/ 159732 h 647651"/>
                      <a:gd name="connsiteX0" fmla="*/ 19 w 511194"/>
                      <a:gd name="connsiteY0" fmla="*/ 63845 h 642494"/>
                      <a:gd name="connsiteX1" fmla="*/ 184169 w 511194"/>
                      <a:gd name="connsiteY1" fmla="*/ 24901 h 642494"/>
                      <a:gd name="connsiteX2" fmla="*/ 511194 w 511194"/>
                      <a:gd name="connsiteY2" fmla="*/ 171795 h 642494"/>
                      <a:gd name="connsiteX3" fmla="*/ 410730 w 511194"/>
                      <a:gd name="connsiteY3" fmla="*/ 429286 h 642494"/>
                      <a:gd name="connsiteX4" fmla="*/ 193694 w 511194"/>
                      <a:gd name="connsiteY4" fmla="*/ 626664 h 642494"/>
                      <a:gd name="connsiteX5" fmla="*/ 19 w 511194"/>
                      <a:gd name="connsiteY5" fmla="*/ 63845 h 642494"/>
                      <a:gd name="connsiteX0" fmla="*/ 50 w 511225"/>
                      <a:gd name="connsiteY0" fmla="*/ 64249 h 648727"/>
                      <a:gd name="connsiteX1" fmla="*/ 184200 w 511225"/>
                      <a:gd name="connsiteY1" fmla="*/ 25305 h 648727"/>
                      <a:gd name="connsiteX2" fmla="*/ 511225 w 511225"/>
                      <a:gd name="connsiteY2" fmla="*/ 172199 h 648727"/>
                      <a:gd name="connsiteX3" fmla="*/ 410761 w 511225"/>
                      <a:gd name="connsiteY3" fmla="*/ 429690 h 648727"/>
                      <a:gd name="connsiteX4" fmla="*/ 168325 w 511225"/>
                      <a:gd name="connsiteY4" fmla="*/ 633418 h 648727"/>
                      <a:gd name="connsiteX5" fmla="*/ 50 w 511225"/>
                      <a:gd name="connsiteY5" fmla="*/ 64249 h 648727"/>
                      <a:gd name="connsiteX0" fmla="*/ 68 w 479493"/>
                      <a:gd name="connsiteY0" fmla="*/ 61668 h 652873"/>
                      <a:gd name="connsiteX1" fmla="*/ 152468 w 479493"/>
                      <a:gd name="connsiteY1" fmla="*/ 29074 h 652873"/>
                      <a:gd name="connsiteX2" fmla="*/ 479493 w 479493"/>
                      <a:gd name="connsiteY2" fmla="*/ 175968 h 652873"/>
                      <a:gd name="connsiteX3" fmla="*/ 379029 w 479493"/>
                      <a:gd name="connsiteY3" fmla="*/ 433459 h 652873"/>
                      <a:gd name="connsiteX4" fmla="*/ 136593 w 479493"/>
                      <a:gd name="connsiteY4" fmla="*/ 637187 h 652873"/>
                      <a:gd name="connsiteX5" fmla="*/ 68 w 479493"/>
                      <a:gd name="connsiteY5" fmla="*/ 61668 h 652873"/>
                      <a:gd name="connsiteX0" fmla="*/ 68 w 479493"/>
                      <a:gd name="connsiteY0" fmla="*/ 61668 h 652873"/>
                      <a:gd name="connsiteX1" fmla="*/ 152468 w 479493"/>
                      <a:gd name="connsiteY1" fmla="*/ 29074 h 652873"/>
                      <a:gd name="connsiteX2" fmla="*/ 479493 w 479493"/>
                      <a:gd name="connsiteY2" fmla="*/ 175968 h 652873"/>
                      <a:gd name="connsiteX3" fmla="*/ 379029 w 479493"/>
                      <a:gd name="connsiteY3" fmla="*/ 433459 h 652873"/>
                      <a:gd name="connsiteX4" fmla="*/ 136593 w 479493"/>
                      <a:gd name="connsiteY4" fmla="*/ 637187 h 652873"/>
                      <a:gd name="connsiteX5" fmla="*/ 68 w 479493"/>
                      <a:gd name="connsiteY5" fmla="*/ 61668 h 652873"/>
                      <a:gd name="connsiteX0" fmla="*/ 68 w 479493"/>
                      <a:gd name="connsiteY0" fmla="*/ 61668 h 647800"/>
                      <a:gd name="connsiteX1" fmla="*/ 152468 w 479493"/>
                      <a:gd name="connsiteY1" fmla="*/ 29074 h 647800"/>
                      <a:gd name="connsiteX2" fmla="*/ 479493 w 479493"/>
                      <a:gd name="connsiteY2" fmla="*/ 175968 h 647800"/>
                      <a:gd name="connsiteX3" fmla="*/ 379029 w 479493"/>
                      <a:gd name="connsiteY3" fmla="*/ 433459 h 647800"/>
                      <a:gd name="connsiteX4" fmla="*/ 136593 w 479493"/>
                      <a:gd name="connsiteY4" fmla="*/ 637187 h 647800"/>
                      <a:gd name="connsiteX5" fmla="*/ 68 w 479493"/>
                      <a:gd name="connsiteY5" fmla="*/ 61668 h 647800"/>
                      <a:gd name="connsiteX0" fmla="*/ 64 w 479489"/>
                      <a:gd name="connsiteY0" fmla="*/ 61668 h 654611"/>
                      <a:gd name="connsiteX1" fmla="*/ 152464 w 479489"/>
                      <a:gd name="connsiteY1" fmla="*/ 29074 h 654611"/>
                      <a:gd name="connsiteX2" fmla="*/ 479489 w 479489"/>
                      <a:gd name="connsiteY2" fmla="*/ 175968 h 654611"/>
                      <a:gd name="connsiteX3" fmla="*/ 350450 w 479489"/>
                      <a:gd name="connsiteY3" fmla="*/ 496959 h 654611"/>
                      <a:gd name="connsiteX4" fmla="*/ 136589 w 479489"/>
                      <a:gd name="connsiteY4" fmla="*/ 637187 h 654611"/>
                      <a:gd name="connsiteX5" fmla="*/ 64 w 479489"/>
                      <a:gd name="connsiteY5" fmla="*/ 61668 h 654611"/>
                      <a:gd name="connsiteX0" fmla="*/ 207 w 479632"/>
                      <a:gd name="connsiteY0" fmla="*/ 73393 h 666336"/>
                      <a:gd name="connsiteX1" fmla="*/ 116094 w 479632"/>
                      <a:gd name="connsiteY1" fmla="*/ 20161 h 666336"/>
                      <a:gd name="connsiteX2" fmla="*/ 479632 w 479632"/>
                      <a:gd name="connsiteY2" fmla="*/ 187693 h 666336"/>
                      <a:gd name="connsiteX3" fmla="*/ 350593 w 479632"/>
                      <a:gd name="connsiteY3" fmla="*/ 508684 h 666336"/>
                      <a:gd name="connsiteX4" fmla="*/ 136732 w 479632"/>
                      <a:gd name="connsiteY4" fmla="*/ 648912 h 666336"/>
                      <a:gd name="connsiteX5" fmla="*/ 207 w 479632"/>
                      <a:gd name="connsiteY5" fmla="*/ 73393 h 666336"/>
                      <a:gd name="connsiteX0" fmla="*/ 98 w 479523"/>
                      <a:gd name="connsiteY0" fmla="*/ 71479 h 664422"/>
                      <a:gd name="connsiteX1" fmla="*/ 115985 w 479523"/>
                      <a:gd name="connsiteY1" fmla="*/ 18247 h 664422"/>
                      <a:gd name="connsiteX2" fmla="*/ 479523 w 479523"/>
                      <a:gd name="connsiteY2" fmla="*/ 185779 h 664422"/>
                      <a:gd name="connsiteX3" fmla="*/ 350484 w 479523"/>
                      <a:gd name="connsiteY3" fmla="*/ 506770 h 664422"/>
                      <a:gd name="connsiteX4" fmla="*/ 136623 w 479523"/>
                      <a:gd name="connsiteY4" fmla="*/ 646998 h 664422"/>
                      <a:gd name="connsiteX5" fmla="*/ 98 w 479523"/>
                      <a:gd name="connsiteY5" fmla="*/ 71479 h 664422"/>
                      <a:gd name="connsiteX0" fmla="*/ 610 w 480035"/>
                      <a:gd name="connsiteY0" fmla="*/ 53336 h 646279"/>
                      <a:gd name="connsiteX1" fmla="*/ 189522 w 480035"/>
                      <a:gd name="connsiteY1" fmla="*/ 35029 h 646279"/>
                      <a:gd name="connsiteX2" fmla="*/ 480035 w 480035"/>
                      <a:gd name="connsiteY2" fmla="*/ 167636 h 646279"/>
                      <a:gd name="connsiteX3" fmla="*/ 350996 w 480035"/>
                      <a:gd name="connsiteY3" fmla="*/ 488627 h 646279"/>
                      <a:gd name="connsiteX4" fmla="*/ 137135 w 480035"/>
                      <a:gd name="connsiteY4" fmla="*/ 628855 h 646279"/>
                      <a:gd name="connsiteX5" fmla="*/ 610 w 480035"/>
                      <a:gd name="connsiteY5" fmla="*/ 53336 h 646279"/>
                      <a:gd name="connsiteX0" fmla="*/ 2098 w 481523"/>
                      <a:gd name="connsiteY0" fmla="*/ 42384 h 635327"/>
                      <a:gd name="connsiteX1" fmla="*/ 243397 w 481523"/>
                      <a:gd name="connsiteY1" fmla="*/ 52652 h 635327"/>
                      <a:gd name="connsiteX2" fmla="*/ 481523 w 481523"/>
                      <a:gd name="connsiteY2" fmla="*/ 156684 h 635327"/>
                      <a:gd name="connsiteX3" fmla="*/ 352484 w 481523"/>
                      <a:gd name="connsiteY3" fmla="*/ 477675 h 635327"/>
                      <a:gd name="connsiteX4" fmla="*/ 138623 w 481523"/>
                      <a:gd name="connsiteY4" fmla="*/ 617903 h 635327"/>
                      <a:gd name="connsiteX5" fmla="*/ 2098 w 481523"/>
                      <a:gd name="connsiteY5" fmla="*/ 42384 h 635327"/>
                      <a:gd name="connsiteX0" fmla="*/ 2098 w 481523"/>
                      <a:gd name="connsiteY0" fmla="*/ 51258 h 644201"/>
                      <a:gd name="connsiteX1" fmla="*/ 243397 w 481523"/>
                      <a:gd name="connsiteY1" fmla="*/ 61526 h 644201"/>
                      <a:gd name="connsiteX2" fmla="*/ 481523 w 481523"/>
                      <a:gd name="connsiteY2" fmla="*/ 165558 h 644201"/>
                      <a:gd name="connsiteX3" fmla="*/ 352484 w 481523"/>
                      <a:gd name="connsiteY3" fmla="*/ 486549 h 644201"/>
                      <a:gd name="connsiteX4" fmla="*/ 138623 w 481523"/>
                      <a:gd name="connsiteY4" fmla="*/ 626777 h 644201"/>
                      <a:gd name="connsiteX5" fmla="*/ 2098 w 481523"/>
                      <a:gd name="connsiteY5" fmla="*/ 51258 h 644201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28 w 481553"/>
                      <a:gd name="connsiteY0" fmla="*/ 51258 h 640240"/>
                      <a:gd name="connsiteX1" fmla="*/ 243427 w 481553"/>
                      <a:gd name="connsiteY1" fmla="*/ 61526 h 640240"/>
                      <a:gd name="connsiteX2" fmla="*/ 481553 w 481553"/>
                      <a:gd name="connsiteY2" fmla="*/ 165558 h 640240"/>
                      <a:gd name="connsiteX3" fmla="*/ 362039 w 481553"/>
                      <a:gd name="connsiteY3" fmla="*/ 453212 h 640240"/>
                      <a:gd name="connsiteX4" fmla="*/ 138653 w 481553"/>
                      <a:gd name="connsiteY4" fmla="*/ 626777 h 640240"/>
                      <a:gd name="connsiteX5" fmla="*/ 2128 w 481553"/>
                      <a:gd name="connsiteY5" fmla="*/ 51258 h 640240"/>
                      <a:gd name="connsiteX0" fmla="*/ 2128 w 481553"/>
                      <a:gd name="connsiteY0" fmla="*/ 51258 h 643944"/>
                      <a:gd name="connsiteX1" fmla="*/ 243427 w 481553"/>
                      <a:gd name="connsiteY1" fmla="*/ 61526 h 643944"/>
                      <a:gd name="connsiteX2" fmla="*/ 481553 w 481553"/>
                      <a:gd name="connsiteY2" fmla="*/ 165558 h 643944"/>
                      <a:gd name="connsiteX3" fmla="*/ 362039 w 481553"/>
                      <a:gd name="connsiteY3" fmla="*/ 453212 h 643944"/>
                      <a:gd name="connsiteX4" fmla="*/ 138653 w 481553"/>
                      <a:gd name="connsiteY4" fmla="*/ 626777 h 643944"/>
                      <a:gd name="connsiteX5" fmla="*/ 2128 w 481553"/>
                      <a:gd name="connsiteY5" fmla="*/ 51258 h 643944"/>
                      <a:gd name="connsiteX0" fmla="*/ 2128 w 481553"/>
                      <a:gd name="connsiteY0" fmla="*/ 51258 h 643944"/>
                      <a:gd name="connsiteX1" fmla="*/ 243427 w 481553"/>
                      <a:gd name="connsiteY1" fmla="*/ 61526 h 643944"/>
                      <a:gd name="connsiteX2" fmla="*/ 481553 w 481553"/>
                      <a:gd name="connsiteY2" fmla="*/ 165558 h 643944"/>
                      <a:gd name="connsiteX3" fmla="*/ 362039 w 481553"/>
                      <a:gd name="connsiteY3" fmla="*/ 453212 h 643944"/>
                      <a:gd name="connsiteX4" fmla="*/ 138653 w 481553"/>
                      <a:gd name="connsiteY4" fmla="*/ 626777 h 643944"/>
                      <a:gd name="connsiteX5" fmla="*/ 2128 w 481553"/>
                      <a:gd name="connsiteY5" fmla="*/ 51258 h 643944"/>
                      <a:gd name="connsiteX0" fmla="*/ 2128 w 481553"/>
                      <a:gd name="connsiteY0" fmla="*/ 51258 h 643271"/>
                      <a:gd name="connsiteX1" fmla="*/ 243427 w 481553"/>
                      <a:gd name="connsiteY1" fmla="*/ 61526 h 643271"/>
                      <a:gd name="connsiteX2" fmla="*/ 481553 w 481553"/>
                      <a:gd name="connsiteY2" fmla="*/ 165558 h 643271"/>
                      <a:gd name="connsiteX3" fmla="*/ 362039 w 481553"/>
                      <a:gd name="connsiteY3" fmla="*/ 448450 h 643271"/>
                      <a:gd name="connsiteX4" fmla="*/ 138653 w 481553"/>
                      <a:gd name="connsiteY4" fmla="*/ 626777 h 643271"/>
                      <a:gd name="connsiteX5" fmla="*/ 2128 w 481553"/>
                      <a:gd name="connsiteY5" fmla="*/ 51258 h 643271"/>
                      <a:gd name="connsiteX0" fmla="*/ 2128 w 481553"/>
                      <a:gd name="connsiteY0" fmla="*/ 51258 h 640472"/>
                      <a:gd name="connsiteX1" fmla="*/ 243427 w 481553"/>
                      <a:gd name="connsiteY1" fmla="*/ 61526 h 640472"/>
                      <a:gd name="connsiteX2" fmla="*/ 481553 w 481553"/>
                      <a:gd name="connsiteY2" fmla="*/ 165558 h 640472"/>
                      <a:gd name="connsiteX3" fmla="*/ 362039 w 481553"/>
                      <a:gd name="connsiteY3" fmla="*/ 448450 h 640472"/>
                      <a:gd name="connsiteX4" fmla="*/ 138653 w 481553"/>
                      <a:gd name="connsiteY4" fmla="*/ 626777 h 640472"/>
                      <a:gd name="connsiteX5" fmla="*/ 2128 w 481553"/>
                      <a:gd name="connsiteY5" fmla="*/ 51258 h 640472"/>
                      <a:gd name="connsiteX0" fmla="*/ 2128 w 481553"/>
                      <a:gd name="connsiteY0" fmla="*/ 60098 h 649312"/>
                      <a:gd name="connsiteX1" fmla="*/ 243427 w 481553"/>
                      <a:gd name="connsiteY1" fmla="*/ 70366 h 649312"/>
                      <a:gd name="connsiteX2" fmla="*/ 481553 w 481553"/>
                      <a:gd name="connsiteY2" fmla="*/ 174398 h 649312"/>
                      <a:gd name="connsiteX3" fmla="*/ 362039 w 481553"/>
                      <a:gd name="connsiteY3" fmla="*/ 457290 h 649312"/>
                      <a:gd name="connsiteX4" fmla="*/ 138653 w 481553"/>
                      <a:gd name="connsiteY4" fmla="*/ 635617 h 649312"/>
                      <a:gd name="connsiteX5" fmla="*/ 2128 w 481553"/>
                      <a:gd name="connsiteY5" fmla="*/ 60098 h 649312"/>
                      <a:gd name="connsiteX0" fmla="*/ 2128 w 481553"/>
                      <a:gd name="connsiteY0" fmla="*/ 54537 h 643751"/>
                      <a:gd name="connsiteX1" fmla="*/ 243427 w 481553"/>
                      <a:gd name="connsiteY1" fmla="*/ 64805 h 643751"/>
                      <a:gd name="connsiteX2" fmla="*/ 481553 w 481553"/>
                      <a:gd name="connsiteY2" fmla="*/ 168837 h 643751"/>
                      <a:gd name="connsiteX3" fmla="*/ 362039 w 481553"/>
                      <a:gd name="connsiteY3" fmla="*/ 451729 h 643751"/>
                      <a:gd name="connsiteX4" fmla="*/ 138653 w 481553"/>
                      <a:gd name="connsiteY4" fmla="*/ 630056 h 643751"/>
                      <a:gd name="connsiteX5" fmla="*/ 2128 w 481553"/>
                      <a:gd name="connsiteY5" fmla="*/ 54537 h 643751"/>
                      <a:gd name="connsiteX0" fmla="*/ 2128 w 481553"/>
                      <a:gd name="connsiteY0" fmla="*/ 54537 h 643751"/>
                      <a:gd name="connsiteX1" fmla="*/ 243427 w 481553"/>
                      <a:gd name="connsiteY1" fmla="*/ 64805 h 643751"/>
                      <a:gd name="connsiteX2" fmla="*/ 481553 w 481553"/>
                      <a:gd name="connsiteY2" fmla="*/ 168837 h 643751"/>
                      <a:gd name="connsiteX3" fmla="*/ 362039 w 481553"/>
                      <a:gd name="connsiteY3" fmla="*/ 451729 h 643751"/>
                      <a:gd name="connsiteX4" fmla="*/ 138653 w 481553"/>
                      <a:gd name="connsiteY4" fmla="*/ 630056 h 643751"/>
                      <a:gd name="connsiteX5" fmla="*/ 2128 w 481553"/>
                      <a:gd name="connsiteY5" fmla="*/ 54537 h 643751"/>
                      <a:gd name="connsiteX0" fmla="*/ 2239 w 481664"/>
                      <a:gd name="connsiteY0" fmla="*/ 40447 h 629661"/>
                      <a:gd name="connsiteX1" fmla="*/ 246713 w 481664"/>
                      <a:gd name="connsiteY1" fmla="*/ 87228 h 629661"/>
                      <a:gd name="connsiteX2" fmla="*/ 481664 w 481664"/>
                      <a:gd name="connsiteY2" fmla="*/ 154747 h 629661"/>
                      <a:gd name="connsiteX3" fmla="*/ 362150 w 481664"/>
                      <a:gd name="connsiteY3" fmla="*/ 437639 h 629661"/>
                      <a:gd name="connsiteX4" fmla="*/ 138764 w 481664"/>
                      <a:gd name="connsiteY4" fmla="*/ 615966 h 629661"/>
                      <a:gd name="connsiteX5" fmla="*/ 2239 w 481664"/>
                      <a:gd name="connsiteY5" fmla="*/ 40447 h 629661"/>
                      <a:gd name="connsiteX0" fmla="*/ 2239 w 481664"/>
                      <a:gd name="connsiteY0" fmla="*/ 43739 h 632953"/>
                      <a:gd name="connsiteX1" fmla="*/ 246713 w 481664"/>
                      <a:gd name="connsiteY1" fmla="*/ 90520 h 632953"/>
                      <a:gd name="connsiteX2" fmla="*/ 481664 w 481664"/>
                      <a:gd name="connsiteY2" fmla="*/ 158039 h 632953"/>
                      <a:gd name="connsiteX3" fmla="*/ 362150 w 481664"/>
                      <a:gd name="connsiteY3" fmla="*/ 440931 h 632953"/>
                      <a:gd name="connsiteX4" fmla="*/ 138764 w 481664"/>
                      <a:gd name="connsiteY4" fmla="*/ 619258 h 632953"/>
                      <a:gd name="connsiteX5" fmla="*/ 2239 w 481664"/>
                      <a:gd name="connsiteY5" fmla="*/ 43739 h 632953"/>
                      <a:gd name="connsiteX0" fmla="*/ 2239 w 481664"/>
                      <a:gd name="connsiteY0" fmla="*/ 37793 h 627007"/>
                      <a:gd name="connsiteX1" fmla="*/ 246713 w 481664"/>
                      <a:gd name="connsiteY1" fmla="*/ 84574 h 627007"/>
                      <a:gd name="connsiteX2" fmla="*/ 481664 w 481664"/>
                      <a:gd name="connsiteY2" fmla="*/ 152093 h 627007"/>
                      <a:gd name="connsiteX3" fmla="*/ 362150 w 481664"/>
                      <a:gd name="connsiteY3" fmla="*/ 434985 h 627007"/>
                      <a:gd name="connsiteX4" fmla="*/ 138764 w 481664"/>
                      <a:gd name="connsiteY4" fmla="*/ 613312 h 627007"/>
                      <a:gd name="connsiteX5" fmla="*/ 2239 w 481664"/>
                      <a:gd name="connsiteY5" fmla="*/ 37793 h 627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1664" h="627007">
                        <a:moveTo>
                          <a:pt x="2239" y="37793"/>
                        </a:moveTo>
                        <a:cubicBezTo>
                          <a:pt x="20230" y="-50330"/>
                          <a:pt x="209670" y="36948"/>
                          <a:pt x="246713" y="84574"/>
                        </a:cubicBezTo>
                        <a:cubicBezTo>
                          <a:pt x="283756" y="132200"/>
                          <a:pt x="403687" y="139729"/>
                          <a:pt x="481664" y="152093"/>
                        </a:cubicBezTo>
                        <a:cubicBezTo>
                          <a:pt x="431053" y="215257"/>
                          <a:pt x="365854" y="251224"/>
                          <a:pt x="362150" y="434985"/>
                        </a:cubicBezTo>
                        <a:cubicBezTo>
                          <a:pt x="374321" y="486984"/>
                          <a:pt x="198749" y="679511"/>
                          <a:pt x="138764" y="613312"/>
                        </a:cubicBezTo>
                        <a:cubicBezTo>
                          <a:pt x="78779" y="547113"/>
                          <a:pt x="-15752" y="125916"/>
                          <a:pt x="2239" y="3779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7" name="Oval 45"/>
                  <p:cNvSpPr/>
                  <p:nvPr/>
                </p:nvSpPr>
                <p:spPr>
                  <a:xfrm rot="20917815">
                    <a:off x="5569011" y="953850"/>
                    <a:ext cx="130561" cy="287028"/>
                  </a:xfrm>
                  <a:custGeom>
                    <a:avLst/>
                    <a:gdLst>
                      <a:gd name="connsiteX0" fmla="*/ 0 w 660400"/>
                      <a:gd name="connsiteY0" fmla="*/ 318344 h 636687"/>
                      <a:gd name="connsiteX1" fmla="*/ 330200 w 660400"/>
                      <a:gd name="connsiteY1" fmla="*/ 0 h 636687"/>
                      <a:gd name="connsiteX2" fmla="*/ 660400 w 660400"/>
                      <a:gd name="connsiteY2" fmla="*/ 318344 h 636687"/>
                      <a:gd name="connsiteX3" fmla="*/ 330200 w 660400"/>
                      <a:gd name="connsiteY3" fmla="*/ 636688 h 636687"/>
                      <a:gd name="connsiteX4" fmla="*/ 0 w 660400"/>
                      <a:gd name="connsiteY4" fmla="*/ 318344 h 636687"/>
                      <a:gd name="connsiteX0" fmla="*/ 0 w 549275"/>
                      <a:gd name="connsiteY0" fmla="*/ 170543 h 650384"/>
                      <a:gd name="connsiteX1" fmla="*/ 219075 w 549275"/>
                      <a:gd name="connsiteY1" fmla="*/ 10949 h 650384"/>
                      <a:gd name="connsiteX2" fmla="*/ 549275 w 549275"/>
                      <a:gd name="connsiteY2" fmla="*/ 329293 h 650384"/>
                      <a:gd name="connsiteX3" fmla="*/ 219075 w 549275"/>
                      <a:gd name="connsiteY3" fmla="*/ 647637 h 650384"/>
                      <a:gd name="connsiteX4" fmla="*/ 0 w 549275"/>
                      <a:gd name="connsiteY4" fmla="*/ 170543 h 650384"/>
                      <a:gd name="connsiteX0" fmla="*/ 0 w 536575"/>
                      <a:gd name="connsiteY0" fmla="*/ 161308 h 638438"/>
                      <a:gd name="connsiteX1" fmla="*/ 219075 w 536575"/>
                      <a:gd name="connsiteY1" fmla="*/ 1714 h 638438"/>
                      <a:gd name="connsiteX2" fmla="*/ 536575 w 536575"/>
                      <a:gd name="connsiteY2" fmla="*/ 183533 h 638438"/>
                      <a:gd name="connsiteX3" fmla="*/ 219075 w 536575"/>
                      <a:gd name="connsiteY3" fmla="*/ 638402 h 638438"/>
                      <a:gd name="connsiteX4" fmla="*/ 0 w 536575"/>
                      <a:gd name="connsiteY4" fmla="*/ 161308 h 638438"/>
                      <a:gd name="connsiteX0" fmla="*/ 0 w 536575"/>
                      <a:gd name="connsiteY0" fmla="*/ 161308 h 638438"/>
                      <a:gd name="connsiteX1" fmla="*/ 219075 w 536575"/>
                      <a:gd name="connsiteY1" fmla="*/ 1714 h 638438"/>
                      <a:gd name="connsiteX2" fmla="*/ 536575 w 536575"/>
                      <a:gd name="connsiteY2" fmla="*/ 183533 h 638438"/>
                      <a:gd name="connsiteX3" fmla="*/ 219075 w 536575"/>
                      <a:gd name="connsiteY3" fmla="*/ 638402 h 638438"/>
                      <a:gd name="connsiteX4" fmla="*/ 0 w 536575"/>
                      <a:gd name="connsiteY4" fmla="*/ 161308 h 638438"/>
                      <a:gd name="connsiteX0" fmla="*/ 1246 w 537821"/>
                      <a:gd name="connsiteY0" fmla="*/ 169269 h 646399"/>
                      <a:gd name="connsiteX1" fmla="*/ 150471 w 537821"/>
                      <a:gd name="connsiteY1" fmla="*/ 150 h 646399"/>
                      <a:gd name="connsiteX2" fmla="*/ 537821 w 537821"/>
                      <a:gd name="connsiteY2" fmla="*/ 191494 h 646399"/>
                      <a:gd name="connsiteX3" fmla="*/ 220321 w 537821"/>
                      <a:gd name="connsiteY3" fmla="*/ 646363 h 646399"/>
                      <a:gd name="connsiteX4" fmla="*/ 1246 w 537821"/>
                      <a:gd name="connsiteY4" fmla="*/ 169269 h 646399"/>
                      <a:gd name="connsiteX0" fmla="*/ 1246 w 554211"/>
                      <a:gd name="connsiteY0" fmla="*/ 169269 h 652057"/>
                      <a:gd name="connsiteX1" fmla="*/ 150471 w 554211"/>
                      <a:gd name="connsiteY1" fmla="*/ 150 h 652057"/>
                      <a:gd name="connsiteX2" fmla="*/ 537821 w 554211"/>
                      <a:gd name="connsiteY2" fmla="*/ 191494 h 652057"/>
                      <a:gd name="connsiteX3" fmla="*/ 456407 w 554211"/>
                      <a:gd name="connsiteY3" fmla="*/ 417235 h 652057"/>
                      <a:gd name="connsiteX4" fmla="*/ 220321 w 554211"/>
                      <a:gd name="connsiteY4" fmla="*/ 646363 h 652057"/>
                      <a:gd name="connsiteX5" fmla="*/ 1246 w 554211"/>
                      <a:gd name="connsiteY5" fmla="*/ 169269 h 652057"/>
                      <a:gd name="connsiteX0" fmla="*/ 1246 w 552039"/>
                      <a:gd name="connsiteY0" fmla="*/ 169269 h 654398"/>
                      <a:gd name="connsiteX1" fmla="*/ 150471 w 552039"/>
                      <a:gd name="connsiteY1" fmla="*/ 150 h 654398"/>
                      <a:gd name="connsiteX2" fmla="*/ 537821 w 552039"/>
                      <a:gd name="connsiteY2" fmla="*/ 191494 h 654398"/>
                      <a:gd name="connsiteX3" fmla="*/ 437357 w 552039"/>
                      <a:gd name="connsiteY3" fmla="*/ 448985 h 654398"/>
                      <a:gd name="connsiteX4" fmla="*/ 220321 w 552039"/>
                      <a:gd name="connsiteY4" fmla="*/ 646363 h 654398"/>
                      <a:gd name="connsiteX5" fmla="*/ 1246 w 552039"/>
                      <a:gd name="connsiteY5" fmla="*/ 169269 h 654398"/>
                      <a:gd name="connsiteX0" fmla="*/ 1246 w 546800"/>
                      <a:gd name="connsiteY0" fmla="*/ 169269 h 654398"/>
                      <a:gd name="connsiteX1" fmla="*/ 150471 w 546800"/>
                      <a:gd name="connsiteY1" fmla="*/ 150 h 654398"/>
                      <a:gd name="connsiteX2" fmla="*/ 537821 w 546800"/>
                      <a:gd name="connsiteY2" fmla="*/ 191494 h 654398"/>
                      <a:gd name="connsiteX3" fmla="*/ 437357 w 546800"/>
                      <a:gd name="connsiteY3" fmla="*/ 448985 h 654398"/>
                      <a:gd name="connsiteX4" fmla="*/ 220321 w 546800"/>
                      <a:gd name="connsiteY4" fmla="*/ 646363 h 654398"/>
                      <a:gd name="connsiteX5" fmla="*/ 1246 w 546800"/>
                      <a:gd name="connsiteY5" fmla="*/ 169269 h 654398"/>
                      <a:gd name="connsiteX0" fmla="*/ 1246 w 537821"/>
                      <a:gd name="connsiteY0" fmla="*/ 169269 h 654398"/>
                      <a:gd name="connsiteX1" fmla="*/ 150471 w 537821"/>
                      <a:gd name="connsiteY1" fmla="*/ 150 h 654398"/>
                      <a:gd name="connsiteX2" fmla="*/ 537821 w 537821"/>
                      <a:gd name="connsiteY2" fmla="*/ 191494 h 654398"/>
                      <a:gd name="connsiteX3" fmla="*/ 437357 w 537821"/>
                      <a:gd name="connsiteY3" fmla="*/ 448985 h 654398"/>
                      <a:gd name="connsiteX4" fmla="*/ 220321 w 537821"/>
                      <a:gd name="connsiteY4" fmla="*/ 646363 h 654398"/>
                      <a:gd name="connsiteX5" fmla="*/ 1246 w 537821"/>
                      <a:gd name="connsiteY5" fmla="*/ 169269 h 654398"/>
                      <a:gd name="connsiteX0" fmla="*/ 1246 w 537821"/>
                      <a:gd name="connsiteY0" fmla="*/ 169269 h 657188"/>
                      <a:gd name="connsiteX1" fmla="*/ 150471 w 537821"/>
                      <a:gd name="connsiteY1" fmla="*/ 150 h 657188"/>
                      <a:gd name="connsiteX2" fmla="*/ 537821 w 537821"/>
                      <a:gd name="connsiteY2" fmla="*/ 191494 h 657188"/>
                      <a:gd name="connsiteX3" fmla="*/ 437357 w 537821"/>
                      <a:gd name="connsiteY3" fmla="*/ 448985 h 657188"/>
                      <a:gd name="connsiteX4" fmla="*/ 220321 w 537821"/>
                      <a:gd name="connsiteY4" fmla="*/ 646363 h 657188"/>
                      <a:gd name="connsiteX5" fmla="*/ 1246 w 537821"/>
                      <a:gd name="connsiteY5" fmla="*/ 169269 h 657188"/>
                      <a:gd name="connsiteX0" fmla="*/ 1246 w 537821"/>
                      <a:gd name="connsiteY0" fmla="*/ 169269 h 657188"/>
                      <a:gd name="connsiteX1" fmla="*/ 150471 w 537821"/>
                      <a:gd name="connsiteY1" fmla="*/ 150 h 657188"/>
                      <a:gd name="connsiteX2" fmla="*/ 537821 w 537821"/>
                      <a:gd name="connsiteY2" fmla="*/ 191494 h 657188"/>
                      <a:gd name="connsiteX3" fmla="*/ 437357 w 537821"/>
                      <a:gd name="connsiteY3" fmla="*/ 448985 h 657188"/>
                      <a:gd name="connsiteX4" fmla="*/ 220321 w 537821"/>
                      <a:gd name="connsiteY4" fmla="*/ 646363 h 657188"/>
                      <a:gd name="connsiteX5" fmla="*/ 1246 w 537821"/>
                      <a:gd name="connsiteY5" fmla="*/ 169269 h 657188"/>
                      <a:gd name="connsiteX0" fmla="*/ 2163 w 538738"/>
                      <a:gd name="connsiteY0" fmla="*/ 198825 h 686744"/>
                      <a:gd name="connsiteX1" fmla="*/ 151388 w 538738"/>
                      <a:gd name="connsiteY1" fmla="*/ 29706 h 686744"/>
                      <a:gd name="connsiteX2" fmla="*/ 538738 w 538738"/>
                      <a:gd name="connsiteY2" fmla="*/ 221050 h 686744"/>
                      <a:gd name="connsiteX3" fmla="*/ 438274 w 538738"/>
                      <a:gd name="connsiteY3" fmla="*/ 478541 h 686744"/>
                      <a:gd name="connsiteX4" fmla="*/ 221238 w 538738"/>
                      <a:gd name="connsiteY4" fmla="*/ 675919 h 686744"/>
                      <a:gd name="connsiteX5" fmla="*/ 2163 w 538738"/>
                      <a:gd name="connsiteY5" fmla="*/ 198825 h 686744"/>
                      <a:gd name="connsiteX0" fmla="*/ 23 w 536598"/>
                      <a:gd name="connsiteY0" fmla="*/ 159732 h 647651"/>
                      <a:gd name="connsiteX1" fmla="*/ 209573 w 536598"/>
                      <a:gd name="connsiteY1" fmla="*/ 35063 h 647651"/>
                      <a:gd name="connsiteX2" fmla="*/ 536598 w 536598"/>
                      <a:gd name="connsiteY2" fmla="*/ 181957 h 647651"/>
                      <a:gd name="connsiteX3" fmla="*/ 436134 w 536598"/>
                      <a:gd name="connsiteY3" fmla="*/ 439448 h 647651"/>
                      <a:gd name="connsiteX4" fmla="*/ 219098 w 536598"/>
                      <a:gd name="connsiteY4" fmla="*/ 636826 h 647651"/>
                      <a:gd name="connsiteX5" fmla="*/ 23 w 536598"/>
                      <a:gd name="connsiteY5" fmla="*/ 159732 h 647651"/>
                      <a:gd name="connsiteX0" fmla="*/ 23 w 536598"/>
                      <a:gd name="connsiteY0" fmla="*/ 159732 h 647651"/>
                      <a:gd name="connsiteX1" fmla="*/ 209573 w 536598"/>
                      <a:gd name="connsiteY1" fmla="*/ 35063 h 647651"/>
                      <a:gd name="connsiteX2" fmla="*/ 536598 w 536598"/>
                      <a:gd name="connsiteY2" fmla="*/ 181957 h 647651"/>
                      <a:gd name="connsiteX3" fmla="*/ 436134 w 536598"/>
                      <a:gd name="connsiteY3" fmla="*/ 439448 h 647651"/>
                      <a:gd name="connsiteX4" fmla="*/ 219098 w 536598"/>
                      <a:gd name="connsiteY4" fmla="*/ 636826 h 647651"/>
                      <a:gd name="connsiteX5" fmla="*/ 23 w 536598"/>
                      <a:gd name="connsiteY5" fmla="*/ 159732 h 647651"/>
                      <a:gd name="connsiteX0" fmla="*/ 19 w 511194"/>
                      <a:gd name="connsiteY0" fmla="*/ 63845 h 642494"/>
                      <a:gd name="connsiteX1" fmla="*/ 184169 w 511194"/>
                      <a:gd name="connsiteY1" fmla="*/ 24901 h 642494"/>
                      <a:gd name="connsiteX2" fmla="*/ 511194 w 511194"/>
                      <a:gd name="connsiteY2" fmla="*/ 171795 h 642494"/>
                      <a:gd name="connsiteX3" fmla="*/ 410730 w 511194"/>
                      <a:gd name="connsiteY3" fmla="*/ 429286 h 642494"/>
                      <a:gd name="connsiteX4" fmla="*/ 193694 w 511194"/>
                      <a:gd name="connsiteY4" fmla="*/ 626664 h 642494"/>
                      <a:gd name="connsiteX5" fmla="*/ 19 w 511194"/>
                      <a:gd name="connsiteY5" fmla="*/ 63845 h 642494"/>
                      <a:gd name="connsiteX0" fmla="*/ 50 w 511225"/>
                      <a:gd name="connsiteY0" fmla="*/ 64249 h 648727"/>
                      <a:gd name="connsiteX1" fmla="*/ 184200 w 511225"/>
                      <a:gd name="connsiteY1" fmla="*/ 25305 h 648727"/>
                      <a:gd name="connsiteX2" fmla="*/ 511225 w 511225"/>
                      <a:gd name="connsiteY2" fmla="*/ 172199 h 648727"/>
                      <a:gd name="connsiteX3" fmla="*/ 410761 w 511225"/>
                      <a:gd name="connsiteY3" fmla="*/ 429690 h 648727"/>
                      <a:gd name="connsiteX4" fmla="*/ 168325 w 511225"/>
                      <a:gd name="connsiteY4" fmla="*/ 633418 h 648727"/>
                      <a:gd name="connsiteX5" fmla="*/ 50 w 511225"/>
                      <a:gd name="connsiteY5" fmla="*/ 64249 h 648727"/>
                      <a:gd name="connsiteX0" fmla="*/ 68 w 479493"/>
                      <a:gd name="connsiteY0" fmla="*/ 61668 h 652873"/>
                      <a:gd name="connsiteX1" fmla="*/ 152468 w 479493"/>
                      <a:gd name="connsiteY1" fmla="*/ 29074 h 652873"/>
                      <a:gd name="connsiteX2" fmla="*/ 479493 w 479493"/>
                      <a:gd name="connsiteY2" fmla="*/ 175968 h 652873"/>
                      <a:gd name="connsiteX3" fmla="*/ 379029 w 479493"/>
                      <a:gd name="connsiteY3" fmla="*/ 433459 h 652873"/>
                      <a:gd name="connsiteX4" fmla="*/ 136593 w 479493"/>
                      <a:gd name="connsiteY4" fmla="*/ 637187 h 652873"/>
                      <a:gd name="connsiteX5" fmla="*/ 68 w 479493"/>
                      <a:gd name="connsiteY5" fmla="*/ 61668 h 652873"/>
                      <a:gd name="connsiteX0" fmla="*/ 68 w 479493"/>
                      <a:gd name="connsiteY0" fmla="*/ 61668 h 652873"/>
                      <a:gd name="connsiteX1" fmla="*/ 152468 w 479493"/>
                      <a:gd name="connsiteY1" fmla="*/ 29074 h 652873"/>
                      <a:gd name="connsiteX2" fmla="*/ 479493 w 479493"/>
                      <a:gd name="connsiteY2" fmla="*/ 175968 h 652873"/>
                      <a:gd name="connsiteX3" fmla="*/ 379029 w 479493"/>
                      <a:gd name="connsiteY3" fmla="*/ 433459 h 652873"/>
                      <a:gd name="connsiteX4" fmla="*/ 136593 w 479493"/>
                      <a:gd name="connsiteY4" fmla="*/ 637187 h 652873"/>
                      <a:gd name="connsiteX5" fmla="*/ 68 w 479493"/>
                      <a:gd name="connsiteY5" fmla="*/ 61668 h 652873"/>
                      <a:gd name="connsiteX0" fmla="*/ 68 w 479493"/>
                      <a:gd name="connsiteY0" fmla="*/ 61668 h 647800"/>
                      <a:gd name="connsiteX1" fmla="*/ 152468 w 479493"/>
                      <a:gd name="connsiteY1" fmla="*/ 29074 h 647800"/>
                      <a:gd name="connsiteX2" fmla="*/ 479493 w 479493"/>
                      <a:gd name="connsiteY2" fmla="*/ 175968 h 647800"/>
                      <a:gd name="connsiteX3" fmla="*/ 379029 w 479493"/>
                      <a:gd name="connsiteY3" fmla="*/ 433459 h 647800"/>
                      <a:gd name="connsiteX4" fmla="*/ 136593 w 479493"/>
                      <a:gd name="connsiteY4" fmla="*/ 637187 h 647800"/>
                      <a:gd name="connsiteX5" fmla="*/ 68 w 479493"/>
                      <a:gd name="connsiteY5" fmla="*/ 61668 h 647800"/>
                      <a:gd name="connsiteX0" fmla="*/ 64 w 479489"/>
                      <a:gd name="connsiteY0" fmla="*/ 61668 h 654611"/>
                      <a:gd name="connsiteX1" fmla="*/ 152464 w 479489"/>
                      <a:gd name="connsiteY1" fmla="*/ 29074 h 654611"/>
                      <a:gd name="connsiteX2" fmla="*/ 479489 w 479489"/>
                      <a:gd name="connsiteY2" fmla="*/ 175968 h 654611"/>
                      <a:gd name="connsiteX3" fmla="*/ 350450 w 479489"/>
                      <a:gd name="connsiteY3" fmla="*/ 496959 h 654611"/>
                      <a:gd name="connsiteX4" fmla="*/ 136589 w 479489"/>
                      <a:gd name="connsiteY4" fmla="*/ 637187 h 654611"/>
                      <a:gd name="connsiteX5" fmla="*/ 64 w 479489"/>
                      <a:gd name="connsiteY5" fmla="*/ 61668 h 654611"/>
                      <a:gd name="connsiteX0" fmla="*/ 207 w 479632"/>
                      <a:gd name="connsiteY0" fmla="*/ 73393 h 666336"/>
                      <a:gd name="connsiteX1" fmla="*/ 116094 w 479632"/>
                      <a:gd name="connsiteY1" fmla="*/ 20161 h 666336"/>
                      <a:gd name="connsiteX2" fmla="*/ 479632 w 479632"/>
                      <a:gd name="connsiteY2" fmla="*/ 187693 h 666336"/>
                      <a:gd name="connsiteX3" fmla="*/ 350593 w 479632"/>
                      <a:gd name="connsiteY3" fmla="*/ 508684 h 666336"/>
                      <a:gd name="connsiteX4" fmla="*/ 136732 w 479632"/>
                      <a:gd name="connsiteY4" fmla="*/ 648912 h 666336"/>
                      <a:gd name="connsiteX5" fmla="*/ 207 w 479632"/>
                      <a:gd name="connsiteY5" fmla="*/ 73393 h 666336"/>
                      <a:gd name="connsiteX0" fmla="*/ 98 w 479523"/>
                      <a:gd name="connsiteY0" fmla="*/ 71479 h 664422"/>
                      <a:gd name="connsiteX1" fmla="*/ 115985 w 479523"/>
                      <a:gd name="connsiteY1" fmla="*/ 18247 h 664422"/>
                      <a:gd name="connsiteX2" fmla="*/ 479523 w 479523"/>
                      <a:gd name="connsiteY2" fmla="*/ 185779 h 664422"/>
                      <a:gd name="connsiteX3" fmla="*/ 350484 w 479523"/>
                      <a:gd name="connsiteY3" fmla="*/ 506770 h 664422"/>
                      <a:gd name="connsiteX4" fmla="*/ 136623 w 479523"/>
                      <a:gd name="connsiteY4" fmla="*/ 646998 h 664422"/>
                      <a:gd name="connsiteX5" fmla="*/ 98 w 479523"/>
                      <a:gd name="connsiteY5" fmla="*/ 71479 h 664422"/>
                      <a:gd name="connsiteX0" fmla="*/ 610 w 480035"/>
                      <a:gd name="connsiteY0" fmla="*/ 53336 h 646279"/>
                      <a:gd name="connsiteX1" fmla="*/ 189522 w 480035"/>
                      <a:gd name="connsiteY1" fmla="*/ 35029 h 646279"/>
                      <a:gd name="connsiteX2" fmla="*/ 480035 w 480035"/>
                      <a:gd name="connsiteY2" fmla="*/ 167636 h 646279"/>
                      <a:gd name="connsiteX3" fmla="*/ 350996 w 480035"/>
                      <a:gd name="connsiteY3" fmla="*/ 488627 h 646279"/>
                      <a:gd name="connsiteX4" fmla="*/ 137135 w 480035"/>
                      <a:gd name="connsiteY4" fmla="*/ 628855 h 646279"/>
                      <a:gd name="connsiteX5" fmla="*/ 610 w 480035"/>
                      <a:gd name="connsiteY5" fmla="*/ 53336 h 646279"/>
                      <a:gd name="connsiteX0" fmla="*/ 2098 w 481523"/>
                      <a:gd name="connsiteY0" fmla="*/ 42384 h 635327"/>
                      <a:gd name="connsiteX1" fmla="*/ 243397 w 481523"/>
                      <a:gd name="connsiteY1" fmla="*/ 52652 h 635327"/>
                      <a:gd name="connsiteX2" fmla="*/ 481523 w 481523"/>
                      <a:gd name="connsiteY2" fmla="*/ 156684 h 635327"/>
                      <a:gd name="connsiteX3" fmla="*/ 352484 w 481523"/>
                      <a:gd name="connsiteY3" fmla="*/ 477675 h 635327"/>
                      <a:gd name="connsiteX4" fmla="*/ 138623 w 481523"/>
                      <a:gd name="connsiteY4" fmla="*/ 617903 h 635327"/>
                      <a:gd name="connsiteX5" fmla="*/ 2098 w 481523"/>
                      <a:gd name="connsiteY5" fmla="*/ 42384 h 635327"/>
                      <a:gd name="connsiteX0" fmla="*/ 2098 w 481523"/>
                      <a:gd name="connsiteY0" fmla="*/ 51258 h 644201"/>
                      <a:gd name="connsiteX1" fmla="*/ 243397 w 481523"/>
                      <a:gd name="connsiteY1" fmla="*/ 61526 h 644201"/>
                      <a:gd name="connsiteX2" fmla="*/ 481523 w 481523"/>
                      <a:gd name="connsiteY2" fmla="*/ 165558 h 644201"/>
                      <a:gd name="connsiteX3" fmla="*/ 352484 w 481523"/>
                      <a:gd name="connsiteY3" fmla="*/ 486549 h 644201"/>
                      <a:gd name="connsiteX4" fmla="*/ 138623 w 481523"/>
                      <a:gd name="connsiteY4" fmla="*/ 626777 h 644201"/>
                      <a:gd name="connsiteX5" fmla="*/ 2098 w 481523"/>
                      <a:gd name="connsiteY5" fmla="*/ 51258 h 644201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52 w 481577"/>
                      <a:gd name="connsiteY0" fmla="*/ 51258 h 636863"/>
                      <a:gd name="connsiteX1" fmla="*/ 243451 w 481577"/>
                      <a:gd name="connsiteY1" fmla="*/ 61526 h 636863"/>
                      <a:gd name="connsiteX2" fmla="*/ 481577 w 481577"/>
                      <a:gd name="connsiteY2" fmla="*/ 165558 h 636863"/>
                      <a:gd name="connsiteX3" fmla="*/ 370001 w 481577"/>
                      <a:gd name="connsiteY3" fmla="*/ 416699 h 636863"/>
                      <a:gd name="connsiteX4" fmla="*/ 138677 w 481577"/>
                      <a:gd name="connsiteY4" fmla="*/ 626777 h 636863"/>
                      <a:gd name="connsiteX5" fmla="*/ 2152 w 481577"/>
                      <a:gd name="connsiteY5" fmla="*/ 51258 h 636863"/>
                      <a:gd name="connsiteX0" fmla="*/ 2128 w 481553"/>
                      <a:gd name="connsiteY0" fmla="*/ 51258 h 640240"/>
                      <a:gd name="connsiteX1" fmla="*/ 243427 w 481553"/>
                      <a:gd name="connsiteY1" fmla="*/ 61526 h 640240"/>
                      <a:gd name="connsiteX2" fmla="*/ 481553 w 481553"/>
                      <a:gd name="connsiteY2" fmla="*/ 165558 h 640240"/>
                      <a:gd name="connsiteX3" fmla="*/ 362039 w 481553"/>
                      <a:gd name="connsiteY3" fmla="*/ 453212 h 640240"/>
                      <a:gd name="connsiteX4" fmla="*/ 138653 w 481553"/>
                      <a:gd name="connsiteY4" fmla="*/ 626777 h 640240"/>
                      <a:gd name="connsiteX5" fmla="*/ 2128 w 481553"/>
                      <a:gd name="connsiteY5" fmla="*/ 51258 h 640240"/>
                      <a:gd name="connsiteX0" fmla="*/ 2128 w 481553"/>
                      <a:gd name="connsiteY0" fmla="*/ 51258 h 643944"/>
                      <a:gd name="connsiteX1" fmla="*/ 243427 w 481553"/>
                      <a:gd name="connsiteY1" fmla="*/ 61526 h 643944"/>
                      <a:gd name="connsiteX2" fmla="*/ 481553 w 481553"/>
                      <a:gd name="connsiteY2" fmla="*/ 165558 h 643944"/>
                      <a:gd name="connsiteX3" fmla="*/ 362039 w 481553"/>
                      <a:gd name="connsiteY3" fmla="*/ 453212 h 643944"/>
                      <a:gd name="connsiteX4" fmla="*/ 138653 w 481553"/>
                      <a:gd name="connsiteY4" fmla="*/ 626777 h 643944"/>
                      <a:gd name="connsiteX5" fmla="*/ 2128 w 481553"/>
                      <a:gd name="connsiteY5" fmla="*/ 51258 h 643944"/>
                      <a:gd name="connsiteX0" fmla="*/ 2128 w 481553"/>
                      <a:gd name="connsiteY0" fmla="*/ 51258 h 643944"/>
                      <a:gd name="connsiteX1" fmla="*/ 243427 w 481553"/>
                      <a:gd name="connsiteY1" fmla="*/ 61526 h 643944"/>
                      <a:gd name="connsiteX2" fmla="*/ 481553 w 481553"/>
                      <a:gd name="connsiteY2" fmla="*/ 165558 h 643944"/>
                      <a:gd name="connsiteX3" fmla="*/ 362039 w 481553"/>
                      <a:gd name="connsiteY3" fmla="*/ 453212 h 643944"/>
                      <a:gd name="connsiteX4" fmla="*/ 138653 w 481553"/>
                      <a:gd name="connsiteY4" fmla="*/ 626777 h 643944"/>
                      <a:gd name="connsiteX5" fmla="*/ 2128 w 481553"/>
                      <a:gd name="connsiteY5" fmla="*/ 51258 h 643944"/>
                      <a:gd name="connsiteX0" fmla="*/ 2128 w 481553"/>
                      <a:gd name="connsiteY0" fmla="*/ 51258 h 643271"/>
                      <a:gd name="connsiteX1" fmla="*/ 243427 w 481553"/>
                      <a:gd name="connsiteY1" fmla="*/ 61526 h 643271"/>
                      <a:gd name="connsiteX2" fmla="*/ 481553 w 481553"/>
                      <a:gd name="connsiteY2" fmla="*/ 165558 h 643271"/>
                      <a:gd name="connsiteX3" fmla="*/ 362039 w 481553"/>
                      <a:gd name="connsiteY3" fmla="*/ 448450 h 643271"/>
                      <a:gd name="connsiteX4" fmla="*/ 138653 w 481553"/>
                      <a:gd name="connsiteY4" fmla="*/ 626777 h 643271"/>
                      <a:gd name="connsiteX5" fmla="*/ 2128 w 481553"/>
                      <a:gd name="connsiteY5" fmla="*/ 51258 h 643271"/>
                      <a:gd name="connsiteX0" fmla="*/ 2128 w 481553"/>
                      <a:gd name="connsiteY0" fmla="*/ 51258 h 640472"/>
                      <a:gd name="connsiteX1" fmla="*/ 243427 w 481553"/>
                      <a:gd name="connsiteY1" fmla="*/ 61526 h 640472"/>
                      <a:gd name="connsiteX2" fmla="*/ 481553 w 481553"/>
                      <a:gd name="connsiteY2" fmla="*/ 165558 h 640472"/>
                      <a:gd name="connsiteX3" fmla="*/ 362039 w 481553"/>
                      <a:gd name="connsiteY3" fmla="*/ 448450 h 640472"/>
                      <a:gd name="connsiteX4" fmla="*/ 138653 w 481553"/>
                      <a:gd name="connsiteY4" fmla="*/ 626777 h 640472"/>
                      <a:gd name="connsiteX5" fmla="*/ 2128 w 481553"/>
                      <a:gd name="connsiteY5" fmla="*/ 51258 h 640472"/>
                      <a:gd name="connsiteX0" fmla="*/ 2128 w 481553"/>
                      <a:gd name="connsiteY0" fmla="*/ 60098 h 649312"/>
                      <a:gd name="connsiteX1" fmla="*/ 243427 w 481553"/>
                      <a:gd name="connsiteY1" fmla="*/ 70366 h 649312"/>
                      <a:gd name="connsiteX2" fmla="*/ 481553 w 481553"/>
                      <a:gd name="connsiteY2" fmla="*/ 174398 h 649312"/>
                      <a:gd name="connsiteX3" fmla="*/ 362039 w 481553"/>
                      <a:gd name="connsiteY3" fmla="*/ 457290 h 649312"/>
                      <a:gd name="connsiteX4" fmla="*/ 138653 w 481553"/>
                      <a:gd name="connsiteY4" fmla="*/ 635617 h 649312"/>
                      <a:gd name="connsiteX5" fmla="*/ 2128 w 481553"/>
                      <a:gd name="connsiteY5" fmla="*/ 60098 h 649312"/>
                      <a:gd name="connsiteX0" fmla="*/ 2128 w 481553"/>
                      <a:gd name="connsiteY0" fmla="*/ 54537 h 643751"/>
                      <a:gd name="connsiteX1" fmla="*/ 243427 w 481553"/>
                      <a:gd name="connsiteY1" fmla="*/ 64805 h 643751"/>
                      <a:gd name="connsiteX2" fmla="*/ 481553 w 481553"/>
                      <a:gd name="connsiteY2" fmla="*/ 168837 h 643751"/>
                      <a:gd name="connsiteX3" fmla="*/ 362039 w 481553"/>
                      <a:gd name="connsiteY3" fmla="*/ 451729 h 643751"/>
                      <a:gd name="connsiteX4" fmla="*/ 138653 w 481553"/>
                      <a:gd name="connsiteY4" fmla="*/ 630056 h 643751"/>
                      <a:gd name="connsiteX5" fmla="*/ 2128 w 481553"/>
                      <a:gd name="connsiteY5" fmla="*/ 54537 h 643751"/>
                      <a:gd name="connsiteX0" fmla="*/ 2128 w 481553"/>
                      <a:gd name="connsiteY0" fmla="*/ 54537 h 643751"/>
                      <a:gd name="connsiteX1" fmla="*/ 243427 w 481553"/>
                      <a:gd name="connsiteY1" fmla="*/ 64805 h 643751"/>
                      <a:gd name="connsiteX2" fmla="*/ 481553 w 481553"/>
                      <a:gd name="connsiteY2" fmla="*/ 168837 h 643751"/>
                      <a:gd name="connsiteX3" fmla="*/ 362039 w 481553"/>
                      <a:gd name="connsiteY3" fmla="*/ 451729 h 643751"/>
                      <a:gd name="connsiteX4" fmla="*/ 138653 w 481553"/>
                      <a:gd name="connsiteY4" fmla="*/ 630056 h 643751"/>
                      <a:gd name="connsiteX5" fmla="*/ 2128 w 481553"/>
                      <a:gd name="connsiteY5" fmla="*/ 54537 h 643751"/>
                      <a:gd name="connsiteX0" fmla="*/ 2239 w 481664"/>
                      <a:gd name="connsiteY0" fmla="*/ 40447 h 629661"/>
                      <a:gd name="connsiteX1" fmla="*/ 246713 w 481664"/>
                      <a:gd name="connsiteY1" fmla="*/ 87228 h 629661"/>
                      <a:gd name="connsiteX2" fmla="*/ 481664 w 481664"/>
                      <a:gd name="connsiteY2" fmla="*/ 154747 h 629661"/>
                      <a:gd name="connsiteX3" fmla="*/ 362150 w 481664"/>
                      <a:gd name="connsiteY3" fmla="*/ 437639 h 629661"/>
                      <a:gd name="connsiteX4" fmla="*/ 138764 w 481664"/>
                      <a:gd name="connsiteY4" fmla="*/ 615966 h 629661"/>
                      <a:gd name="connsiteX5" fmla="*/ 2239 w 481664"/>
                      <a:gd name="connsiteY5" fmla="*/ 40447 h 629661"/>
                      <a:gd name="connsiteX0" fmla="*/ 2239 w 481664"/>
                      <a:gd name="connsiteY0" fmla="*/ 43739 h 632953"/>
                      <a:gd name="connsiteX1" fmla="*/ 246713 w 481664"/>
                      <a:gd name="connsiteY1" fmla="*/ 90520 h 632953"/>
                      <a:gd name="connsiteX2" fmla="*/ 481664 w 481664"/>
                      <a:gd name="connsiteY2" fmla="*/ 158039 h 632953"/>
                      <a:gd name="connsiteX3" fmla="*/ 362150 w 481664"/>
                      <a:gd name="connsiteY3" fmla="*/ 440931 h 632953"/>
                      <a:gd name="connsiteX4" fmla="*/ 138764 w 481664"/>
                      <a:gd name="connsiteY4" fmla="*/ 619258 h 632953"/>
                      <a:gd name="connsiteX5" fmla="*/ 2239 w 481664"/>
                      <a:gd name="connsiteY5" fmla="*/ 43739 h 632953"/>
                      <a:gd name="connsiteX0" fmla="*/ 2239 w 481664"/>
                      <a:gd name="connsiteY0" fmla="*/ 37793 h 627007"/>
                      <a:gd name="connsiteX1" fmla="*/ 246713 w 481664"/>
                      <a:gd name="connsiteY1" fmla="*/ 84574 h 627007"/>
                      <a:gd name="connsiteX2" fmla="*/ 481664 w 481664"/>
                      <a:gd name="connsiteY2" fmla="*/ 152093 h 627007"/>
                      <a:gd name="connsiteX3" fmla="*/ 362150 w 481664"/>
                      <a:gd name="connsiteY3" fmla="*/ 434985 h 627007"/>
                      <a:gd name="connsiteX4" fmla="*/ 138764 w 481664"/>
                      <a:gd name="connsiteY4" fmla="*/ 613312 h 627007"/>
                      <a:gd name="connsiteX5" fmla="*/ 2239 w 481664"/>
                      <a:gd name="connsiteY5" fmla="*/ 37793 h 627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1664" h="627007">
                        <a:moveTo>
                          <a:pt x="2239" y="37793"/>
                        </a:moveTo>
                        <a:cubicBezTo>
                          <a:pt x="20230" y="-50330"/>
                          <a:pt x="209670" y="36948"/>
                          <a:pt x="246713" y="84574"/>
                        </a:cubicBezTo>
                        <a:cubicBezTo>
                          <a:pt x="283756" y="132200"/>
                          <a:pt x="403687" y="139729"/>
                          <a:pt x="481664" y="152093"/>
                        </a:cubicBezTo>
                        <a:cubicBezTo>
                          <a:pt x="431053" y="215257"/>
                          <a:pt x="365854" y="251224"/>
                          <a:pt x="362150" y="434985"/>
                        </a:cubicBezTo>
                        <a:cubicBezTo>
                          <a:pt x="374321" y="486984"/>
                          <a:pt x="198749" y="679511"/>
                          <a:pt x="138764" y="613312"/>
                        </a:cubicBezTo>
                        <a:cubicBezTo>
                          <a:pt x="78779" y="547113"/>
                          <a:pt x="-15752" y="125916"/>
                          <a:pt x="2239" y="3779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86" name="Group 785"/>
                <p:cNvGrpSpPr/>
                <p:nvPr/>
              </p:nvGrpSpPr>
              <p:grpSpPr>
                <a:xfrm>
                  <a:off x="3831816" y="-153826"/>
                  <a:ext cx="1847921" cy="2353905"/>
                  <a:chOff x="3831816" y="-153826"/>
                  <a:chExt cx="1847921" cy="2353905"/>
                </a:xfrm>
              </p:grpSpPr>
              <p:sp>
                <p:nvSpPr>
                  <p:cNvPr id="787" name="Oval 3"/>
                  <p:cNvSpPr/>
                  <p:nvPr/>
                </p:nvSpPr>
                <p:spPr>
                  <a:xfrm>
                    <a:off x="3831816" y="536478"/>
                    <a:ext cx="1845791" cy="1663601"/>
                  </a:xfrm>
                  <a:custGeom>
                    <a:avLst/>
                    <a:gdLst>
                      <a:gd name="connsiteX0" fmla="*/ 0 w 1596571"/>
                      <a:gd name="connsiteY0" fmla="*/ 772886 h 1545772"/>
                      <a:gd name="connsiteX1" fmla="*/ 798286 w 1596571"/>
                      <a:gd name="connsiteY1" fmla="*/ 0 h 1545772"/>
                      <a:gd name="connsiteX2" fmla="*/ 1596572 w 1596571"/>
                      <a:gd name="connsiteY2" fmla="*/ 772886 h 1545772"/>
                      <a:gd name="connsiteX3" fmla="*/ 798286 w 1596571"/>
                      <a:gd name="connsiteY3" fmla="*/ 1545772 h 1545772"/>
                      <a:gd name="connsiteX4" fmla="*/ 0 w 1596571"/>
                      <a:gd name="connsiteY4" fmla="*/ 772886 h 1545772"/>
                      <a:gd name="connsiteX0" fmla="*/ 32494 w 1629066"/>
                      <a:gd name="connsiteY0" fmla="*/ 792160 h 1565046"/>
                      <a:gd name="connsiteX1" fmla="*/ 221180 w 1629066"/>
                      <a:gd name="connsiteY1" fmla="*/ 280532 h 1565046"/>
                      <a:gd name="connsiteX2" fmla="*/ 830780 w 1629066"/>
                      <a:gd name="connsiteY2" fmla="*/ 19274 h 1565046"/>
                      <a:gd name="connsiteX3" fmla="*/ 1629066 w 1629066"/>
                      <a:gd name="connsiteY3" fmla="*/ 792160 h 1565046"/>
                      <a:gd name="connsiteX4" fmla="*/ 830780 w 1629066"/>
                      <a:gd name="connsiteY4" fmla="*/ 1565046 h 1565046"/>
                      <a:gd name="connsiteX5" fmla="*/ 32494 w 1629066"/>
                      <a:gd name="connsiteY5" fmla="*/ 792160 h 1565046"/>
                      <a:gd name="connsiteX0" fmla="*/ 32494 w 1629066"/>
                      <a:gd name="connsiteY0" fmla="*/ 909772 h 1682658"/>
                      <a:gd name="connsiteX1" fmla="*/ 221180 w 1629066"/>
                      <a:gd name="connsiteY1" fmla="*/ 398144 h 1682658"/>
                      <a:gd name="connsiteX2" fmla="*/ 1186380 w 1629066"/>
                      <a:gd name="connsiteY2" fmla="*/ 13514 h 1682658"/>
                      <a:gd name="connsiteX3" fmla="*/ 1629066 w 1629066"/>
                      <a:gd name="connsiteY3" fmla="*/ 909772 h 1682658"/>
                      <a:gd name="connsiteX4" fmla="*/ 830780 w 1629066"/>
                      <a:gd name="connsiteY4" fmla="*/ 1682658 h 1682658"/>
                      <a:gd name="connsiteX5" fmla="*/ 32494 w 1629066"/>
                      <a:gd name="connsiteY5" fmla="*/ 909772 h 1682658"/>
                      <a:gd name="connsiteX0" fmla="*/ 41810 w 1580324"/>
                      <a:gd name="connsiteY0" fmla="*/ 975086 h 1682952"/>
                      <a:gd name="connsiteX1" fmla="*/ 172438 w 1580324"/>
                      <a:gd name="connsiteY1" fmla="*/ 398144 h 1682952"/>
                      <a:gd name="connsiteX2" fmla="*/ 1137638 w 1580324"/>
                      <a:gd name="connsiteY2" fmla="*/ 13514 h 1682952"/>
                      <a:gd name="connsiteX3" fmla="*/ 1580324 w 1580324"/>
                      <a:gd name="connsiteY3" fmla="*/ 909772 h 1682952"/>
                      <a:gd name="connsiteX4" fmla="*/ 782038 w 1580324"/>
                      <a:gd name="connsiteY4" fmla="*/ 1682658 h 1682952"/>
                      <a:gd name="connsiteX5" fmla="*/ 41810 w 1580324"/>
                      <a:gd name="connsiteY5" fmla="*/ 975086 h 1682952"/>
                      <a:gd name="connsiteX0" fmla="*/ 41810 w 1580324"/>
                      <a:gd name="connsiteY0" fmla="*/ 975086 h 1711798"/>
                      <a:gd name="connsiteX1" fmla="*/ 172438 w 1580324"/>
                      <a:gd name="connsiteY1" fmla="*/ 398144 h 1711798"/>
                      <a:gd name="connsiteX2" fmla="*/ 1137638 w 1580324"/>
                      <a:gd name="connsiteY2" fmla="*/ 13514 h 1711798"/>
                      <a:gd name="connsiteX3" fmla="*/ 1580324 w 1580324"/>
                      <a:gd name="connsiteY3" fmla="*/ 909772 h 1711798"/>
                      <a:gd name="connsiteX4" fmla="*/ 782038 w 1580324"/>
                      <a:gd name="connsiteY4" fmla="*/ 1682658 h 1711798"/>
                      <a:gd name="connsiteX5" fmla="*/ 346608 w 1580324"/>
                      <a:gd name="connsiteY5" fmla="*/ 1493972 h 1711798"/>
                      <a:gd name="connsiteX6" fmla="*/ 41810 w 1580324"/>
                      <a:gd name="connsiteY6" fmla="*/ 975086 h 1711798"/>
                      <a:gd name="connsiteX0" fmla="*/ 268869 w 1807383"/>
                      <a:gd name="connsiteY0" fmla="*/ 975086 h 1763926"/>
                      <a:gd name="connsiteX1" fmla="*/ 399497 w 1807383"/>
                      <a:gd name="connsiteY1" fmla="*/ 398144 h 1763926"/>
                      <a:gd name="connsiteX2" fmla="*/ 1364697 w 1807383"/>
                      <a:gd name="connsiteY2" fmla="*/ 13514 h 1763926"/>
                      <a:gd name="connsiteX3" fmla="*/ 1807383 w 1807383"/>
                      <a:gd name="connsiteY3" fmla="*/ 909772 h 1763926"/>
                      <a:gd name="connsiteX4" fmla="*/ 1009097 w 1807383"/>
                      <a:gd name="connsiteY4" fmla="*/ 1682658 h 1763926"/>
                      <a:gd name="connsiteX5" fmla="*/ 29381 w 1807383"/>
                      <a:gd name="connsiteY5" fmla="*/ 1660886 h 1763926"/>
                      <a:gd name="connsiteX6" fmla="*/ 268869 w 1807383"/>
                      <a:gd name="connsiteY6" fmla="*/ 975086 h 1763926"/>
                      <a:gd name="connsiteX0" fmla="*/ 268869 w 1807383"/>
                      <a:gd name="connsiteY0" fmla="*/ 975086 h 1769082"/>
                      <a:gd name="connsiteX1" fmla="*/ 399497 w 1807383"/>
                      <a:gd name="connsiteY1" fmla="*/ 398144 h 1769082"/>
                      <a:gd name="connsiteX2" fmla="*/ 1364697 w 1807383"/>
                      <a:gd name="connsiteY2" fmla="*/ 13514 h 1769082"/>
                      <a:gd name="connsiteX3" fmla="*/ 1807383 w 1807383"/>
                      <a:gd name="connsiteY3" fmla="*/ 909772 h 1769082"/>
                      <a:gd name="connsiteX4" fmla="*/ 1009097 w 1807383"/>
                      <a:gd name="connsiteY4" fmla="*/ 1682658 h 1769082"/>
                      <a:gd name="connsiteX5" fmla="*/ 537382 w 1807383"/>
                      <a:gd name="connsiteY5" fmla="*/ 1747972 h 1769082"/>
                      <a:gd name="connsiteX6" fmla="*/ 29381 w 1807383"/>
                      <a:gd name="connsiteY6" fmla="*/ 1660886 h 1769082"/>
                      <a:gd name="connsiteX7" fmla="*/ 268869 w 1807383"/>
                      <a:gd name="connsiteY7" fmla="*/ 975086 h 1769082"/>
                      <a:gd name="connsiteX0" fmla="*/ 268869 w 1807383"/>
                      <a:gd name="connsiteY0" fmla="*/ 975086 h 1815620"/>
                      <a:gd name="connsiteX1" fmla="*/ 399497 w 1807383"/>
                      <a:gd name="connsiteY1" fmla="*/ 398144 h 1815620"/>
                      <a:gd name="connsiteX2" fmla="*/ 1364697 w 1807383"/>
                      <a:gd name="connsiteY2" fmla="*/ 13514 h 1815620"/>
                      <a:gd name="connsiteX3" fmla="*/ 1807383 w 1807383"/>
                      <a:gd name="connsiteY3" fmla="*/ 909772 h 1815620"/>
                      <a:gd name="connsiteX4" fmla="*/ 1009097 w 1807383"/>
                      <a:gd name="connsiteY4" fmla="*/ 1682658 h 1815620"/>
                      <a:gd name="connsiteX5" fmla="*/ 334182 w 1807383"/>
                      <a:gd name="connsiteY5" fmla="*/ 1813286 h 1815620"/>
                      <a:gd name="connsiteX6" fmla="*/ 29381 w 1807383"/>
                      <a:gd name="connsiteY6" fmla="*/ 1660886 h 1815620"/>
                      <a:gd name="connsiteX7" fmla="*/ 268869 w 1807383"/>
                      <a:gd name="connsiteY7" fmla="*/ 975086 h 1815620"/>
                      <a:gd name="connsiteX0" fmla="*/ 268869 w 1807383"/>
                      <a:gd name="connsiteY0" fmla="*/ 975086 h 1758064"/>
                      <a:gd name="connsiteX1" fmla="*/ 399497 w 1807383"/>
                      <a:gd name="connsiteY1" fmla="*/ 398144 h 1758064"/>
                      <a:gd name="connsiteX2" fmla="*/ 1364697 w 1807383"/>
                      <a:gd name="connsiteY2" fmla="*/ 13514 h 1758064"/>
                      <a:gd name="connsiteX3" fmla="*/ 1807383 w 1807383"/>
                      <a:gd name="connsiteY3" fmla="*/ 909772 h 1758064"/>
                      <a:gd name="connsiteX4" fmla="*/ 1009097 w 1807383"/>
                      <a:gd name="connsiteY4" fmla="*/ 1682658 h 1758064"/>
                      <a:gd name="connsiteX5" fmla="*/ 435782 w 1807383"/>
                      <a:gd name="connsiteY5" fmla="*/ 1726201 h 1758064"/>
                      <a:gd name="connsiteX6" fmla="*/ 29381 w 1807383"/>
                      <a:gd name="connsiteY6" fmla="*/ 1660886 h 1758064"/>
                      <a:gd name="connsiteX7" fmla="*/ 268869 w 1807383"/>
                      <a:gd name="connsiteY7" fmla="*/ 975086 h 1758064"/>
                      <a:gd name="connsiteX0" fmla="*/ 268869 w 1807383"/>
                      <a:gd name="connsiteY0" fmla="*/ 975086 h 1777529"/>
                      <a:gd name="connsiteX1" fmla="*/ 399497 w 1807383"/>
                      <a:gd name="connsiteY1" fmla="*/ 398144 h 1777529"/>
                      <a:gd name="connsiteX2" fmla="*/ 1364697 w 1807383"/>
                      <a:gd name="connsiteY2" fmla="*/ 13514 h 1777529"/>
                      <a:gd name="connsiteX3" fmla="*/ 1807383 w 1807383"/>
                      <a:gd name="connsiteY3" fmla="*/ 909772 h 1777529"/>
                      <a:gd name="connsiteX4" fmla="*/ 1009097 w 1807383"/>
                      <a:gd name="connsiteY4" fmla="*/ 1682658 h 1777529"/>
                      <a:gd name="connsiteX5" fmla="*/ 406754 w 1807383"/>
                      <a:gd name="connsiteY5" fmla="*/ 1762487 h 1777529"/>
                      <a:gd name="connsiteX6" fmla="*/ 29381 w 1807383"/>
                      <a:gd name="connsiteY6" fmla="*/ 1660886 h 1777529"/>
                      <a:gd name="connsiteX7" fmla="*/ 268869 w 1807383"/>
                      <a:gd name="connsiteY7" fmla="*/ 975086 h 1777529"/>
                      <a:gd name="connsiteX0" fmla="*/ 221650 w 1760164"/>
                      <a:gd name="connsiteY0" fmla="*/ 975086 h 1777529"/>
                      <a:gd name="connsiteX1" fmla="*/ 352278 w 1760164"/>
                      <a:gd name="connsiteY1" fmla="*/ 398144 h 1777529"/>
                      <a:gd name="connsiteX2" fmla="*/ 1317478 w 1760164"/>
                      <a:gd name="connsiteY2" fmla="*/ 13514 h 1777529"/>
                      <a:gd name="connsiteX3" fmla="*/ 1760164 w 1760164"/>
                      <a:gd name="connsiteY3" fmla="*/ 909772 h 1777529"/>
                      <a:gd name="connsiteX4" fmla="*/ 961878 w 1760164"/>
                      <a:gd name="connsiteY4" fmla="*/ 1682658 h 1777529"/>
                      <a:gd name="connsiteX5" fmla="*/ 359535 w 1760164"/>
                      <a:gd name="connsiteY5" fmla="*/ 1762487 h 1777529"/>
                      <a:gd name="connsiteX6" fmla="*/ 32962 w 1760164"/>
                      <a:gd name="connsiteY6" fmla="*/ 1544771 h 1777529"/>
                      <a:gd name="connsiteX7" fmla="*/ 221650 w 1760164"/>
                      <a:gd name="connsiteY7" fmla="*/ 975086 h 1777529"/>
                      <a:gd name="connsiteX0" fmla="*/ 221650 w 1760164"/>
                      <a:gd name="connsiteY0" fmla="*/ 926194 h 1728637"/>
                      <a:gd name="connsiteX1" fmla="*/ 352278 w 1760164"/>
                      <a:gd name="connsiteY1" fmla="*/ 349252 h 1728637"/>
                      <a:gd name="connsiteX2" fmla="*/ 1288450 w 1760164"/>
                      <a:gd name="connsiteY2" fmla="*/ 15422 h 1728637"/>
                      <a:gd name="connsiteX3" fmla="*/ 1760164 w 1760164"/>
                      <a:gd name="connsiteY3" fmla="*/ 860880 h 1728637"/>
                      <a:gd name="connsiteX4" fmla="*/ 961878 w 1760164"/>
                      <a:gd name="connsiteY4" fmla="*/ 1633766 h 1728637"/>
                      <a:gd name="connsiteX5" fmla="*/ 359535 w 1760164"/>
                      <a:gd name="connsiteY5" fmla="*/ 1713595 h 1728637"/>
                      <a:gd name="connsiteX6" fmla="*/ 32962 w 1760164"/>
                      <a:gd name="connsiteY6" fmla="*/ 1495879 h 1728637"/>
                      <a:gd name="connsiteX7" fmla="*/ 221650 w 1760164"/>
                      <a:gd name="connsiteY7" fmla="*/ 926194 h 1728637"/>
                      <a:gd name="connsiteX0" fmla="*/ 221650 w 1760164"/>
                      <a:gd name="connsiteY0" fmla="*/ 926194 h 1713756"/>
                      <a:gd name="connsiteX1" fmla="*/ 352278 w 1760164"/>
                      <a:gd name="connsiteY1" fmla="*/ 349252 h 1713756"/>
                      <a:gd name="connsiteX2" fmla="*/ 1288450 w 1760164"/>
                      <a:gd name="connsiteY2" fmla="*/ 15422 h 1713756"/>
                      <a:gd name="connsiteX3" fmla="*/ 1760164 w 1760164"/>
                      <a:gd name="connsiteY3" fmla="*/ 860880 h 1713756"/>
                      <a:gd name="connsiteX4" fmla="*/ 1143306 w 1760164"/>
                      <a:gd name="connsiteY4" fmla="*/ 1517651 h 1713756"/>
                      <a:gd name="connsiteX5" fmla="*/ 359535 w 1760164"/>
                      <a:gd name="connsiteY5" fmla="*/ 1713595 h 1713756"/>
                      <a:gd name="connsiteX6" fmla="*/ 32962 w 1760164"/>
                      <a:gd name="connsiteY6" fmla="*/ 1495879 h 1713756"/>
                      <a:gd name="connsiteX7" fmla="*/ 221650 w 1760164"/>
                      <a:gd name="connsiteY7" fmla="*/ 926194 h 1713756"/>
                      <a:gd name="connsiteX0" fmla="*/ 221650 w 1760164"/>
                      <a:gd name="connsiteY0" fmla="*/ 926194 h 1713662"/>
                      <a:gd name="connsiteX1" fmla="*/ 352278 w 1760164"/>
                      <a:gd name="connsiteY1" fmla="*/ 349252 h 1713662"/>
                      <a:gd name="connsiteX2" fmla="*/ 1288450 w 1760164"/>
                      <a:gd name="connsiteY2" fmla="*/ 15422 h 1713662"/>
                      <a:gd name="connsiteX3" fmla="*/ 1760164 w 1760164"/>
                      <a:gd name="connsiteY3" fmla="*/ 860880 h 1713662"/>
                      <a:gd name="connsiteX4" fmla="*/ 1143306 w 1760164"/>
                      <a:gd name="connsiteY4" fmla="*/ 1517651 h 1713662"/>
                      <a:gd name="connsiteX5" fmla="*/ 359535 w 1760164"/>
                      <a:gd name="connsiteY5" fmla="*/ 1713595 h 1713662"/>
                      <a:gd name="connsiteX6" fmla="*/ 32962 w 1760164"/>
                      <a:gd name="connsiteY6" fmla="*/ 1495879 h 1713662"/>
                      <a:gd name="connsiteX7" fmla="*/ 221650 w 1760164"/>
                      <a:gd name="connsiteY7" fmla="*/ 926194 h 1713662"/>
                      <a:gd name="connsiteX0" fmla="*/ 221650 w 1760164"/>
                      <a:gd name="connsiteY0" fmla="*/ 926194 h 1713726"/>
                      <a:gd name="connsiteX1" fmla="*/ 352278 w 1760164"/>
                      <a:gd name="connsiteY1" fmla="*/ 349252 h 1713726"/>
                      <a:gd name="connsiteX2" fmla="*/ 1288450 w 1760164"/>
                      <a:gd name="connsiteY2" fmla="*/ 15422 h 1713726"/>
                      <a:gd name="connsiteX3" fmla="*/ 1760164 w 1760164"/>
                      <a:gd name="connsiteY3" fmla="*/ 860880 h 1713726"/>
                      <a:gd name="connsiteX4" fmla="*/ 1099763 w 1760164"/>
                      <a:gd name="connsiteY4" fmla="*/ 1590222 h 1713726"/>
                      <a:gd name="connsiteX5" fmla="*/ 359535 w 1760164"/>
                      <a:gd name="connsiteY5" fmla="*/ 1713595 h 1713726"/>
                      <a:gd name="connsiteX6" fmla="*/ 32962 w 1760164"/>
                      <a:gd name="connsiteY6" fmla="*/ 1495879 h 1713726"/>
                      <a:gd name="connsiteX7" fmla="*/ 221650 w 1760164"/>
                      <a:gd name="connsiteY7" fmla="*/ 926194 h 1713726"/>
                      <a:gd name="connsiteX0" fmla="*/ 222507 w 1761021"/>
                      <a:gd name="connsiteY0" fmla="*/ 944551 h 1732083"/>
                      <a:gd name="connsiteX1" fmla="*/ 411192 w 1761021"/>
                      <a:gd name="connsiteY1" fmla="*/ 229723 h 1732083"/>
                      <a:gd name="connsiteX2" fmla="*/ 1289307 w 1761021"/>
                      <a:gd name="connsiteY2" fmla="*/ 33779 h 1732083"/>
                      <a:gd name="connsiteX3" fmla="*/ 1761021 w 1761021"/>
                      <a:gd name="connsiteY3" fmla="*/ 879237 h 1732083"/>
                      <a:gd name="connsiteX4" fmla="*/ 1100620 w 1761021"/>
                      <a:gd name="connsiteY4" fmla="*/ 1608579 h 1732083"/>
                      <a:gd name="connsiteX5" fmla="*/ 360392 w 1761021"/>
                      <a:gd name="connsiteY5" fmla="*/ 1731952 h 1732083"/>
                      <a:gd name="connsiteX6" fmla="*/ 33819 w 1761021"/>
                      <a:gd name="connsiteY6" fmla="*/ 1514236 h 1732083"/>
                      <a:gd name="connsiteX7" fmla="*/ 222507 w 1761021"/>
                      <a:gd name="connsiteY7" fmla="*/ 944551 h 1732083"/>
                      <a:gd name="connsiteX0" fmla="*/ 222074 w 1760588"/>
                      <a:gd name="connsiteY0" fmla="*/ 931453 h 1718985"/>
                      <a:gd name="connsiteX1" fmla="*/ 381730 w 1760588"/>
                      <a:gd name="connsiteY1" fmla="*/ 303710 h 1718985"/>
                      <a:gd name="connsiteX2" fmla="*/ 1288874 w 1760588"/>
                      <a:gd name="connsiteY2" fmla="*/ 20681 h 1718985"/>
                      <a:gd name="connsiteX3" fmla="*/ 1760588 w 1760588"/>
                      <a:gd name="connsiteY3" fmla="*/ 866139 h 1718985"/>
                      <a:gd name="connsiteX4" fmla="*/ 1100187 w 1760588"/>
                      <a:gd name="connsiteY4" fmla="*/ 1595481 h 1718985"/>
                      <a:gd name="connsiteX5" fmla="*/ 359959 w 1760588"/>
                      <a:gd name="connsiteY5" fmla="*/ 1718854 h 1718985"/>
                      <a:gd name="connsiteX6" fmla="*/ 33386 w 1760588"/>
                      <a:gd name="connsiteY6" fmla="*/ 1501138 h 1718985"/>
                      <a:gd name="connsiteX7" fmla="*/ 222074 w 1760588"/>
                      <a:gd name="connsiteY7" fmla="*/ 931453 h 1718985"/>
                      <a:gd name="connsiteX0" fmla="*/ 222074 w 1760588"/>
                      <a:gd name="connsiteY0" fmla="*/ 931453 h 1718985"/>
                      <a:gd name="connsiteX1" fmla="*/ 381730 w 1760588"/>
                      <a:gd name="connsiteY1" fmla="*/ 303710 h 1718985"/>
                      <a:gd name="connsiteX2" fmla="*/ 1288874 w 1760588"/>
                      <a:gd name="connsiteY2" fmla="*/ 20681 h 1718985"/>
                      <a:gd name="connsiteX3" fmla="*/ 1760588 w 1760588"/>
                      <a:gd name="connsiteY3" fmla="*/ 866139 h 1718985"/>
                      <a:gd name="connsiteX4" fmla="*/ 1100187 w 1760588"/>
                      <a:gd name="connsiteY4" fmla="*/ 1595481 h 1718985"/>
                      <a:gd name="connsiteX5" fmla="*/ 359959 w 1760588"/>
                      <a:gd name="connsiteY5" fmla="*/ 1718854 h 1718985"/>
                      <a:gd name="connsiteX6" fmla="*/ 33386 w 1760588"/>
                      <a:gd name="connsiteY6" fmla="*/ 1501138 h 1718985"/>
                      <a:gd name="connsiteX7" fmla="*/ 222074 w 1760588"/>
                      <a:gd name="connsiteY7" fmla="*/ 931453 h 1718985"/>
                      <a:gd name="connsiteX0" fmla="*/ 222074 w 1760588"/>
                      <a:gd name="connsiteY0" fmla="*/ 954807 h 1742339"/>
                      <a:gd name="connsiteX1" fmla="*/ 381730 w 1760588"/>
                      <a:gd name="connsiteY1" fmla="*/ 327064 h 1742339"/>
                      <a:gd name="connsiteX2" fmla="*/ 1288874 w 1760588"/>
                      <a:gd name="connsiteY2" fmla="*/ 44035 h 1742339"/>
                      <a:gd name="connsiteX3" fmla="*/ 1760588 w 1760588"/>
                      <a:gd name="connsiteY3" fmla="*/ 889493 h 1742339"/>
                      <a:gd name="connsiteX4" fmla="*/ 1100187 w 1760588"/>
                      <a:gd name="connsiteY4" fmla="*/ 1618835 h 1742339"/>
                      <a:gd name="connsiteX5" fmla="*/ 359959 w 1760588"/>
                      <a:gd name="connsiteY5" fmla="*/ 1742208 h 1742339"/>
                      <a:gd name="connsiteX6" fmla="*/ 33386 w 1760588"/>
                      <a:gd name="connsiteY6" fmla="*/ 1524492 h 1742339"/>
                      <a:gd name="connsiteX7" fmla="*/ 222074 w 1760588"/>
                      <a:gd name="connsiteY7" fmla="*/ 954807 h 1742339"/>
                      <a:gd name="connsiteX0" fmla="*/ 248650 w 1787164"/>
                      <a:gd name="connsiteY0" fmla="*/ 954807 h 1742339"/>
                      <a:gd name="connsiteX1" fmla="*/ 408306 w 1787164"/>
                      <a:gd name="connsiteY1" fmla="*/ 327064 h 1742339"/>
                      <a:gd name="connsiteX2" fmla="*/ 1315450 w 1787164"/>
                      <a:gd name="connsiteY2" fmla="*/ 44035 h 1742339"/>
                      <a:gd name="connsiteX3" fmla="*/ 1787164 w 1787164"/>
                      <a:gd name="connsiteY3" fmla="*/ 889493 h 1742339"/>
                      <a:gd name="connsiteX4" fmla="*/ 1126763 w 1787164"/>
                      <a:gd name="connsiteY4" fmla="*/ 1618835 h 1742339"/>
                      <a:gd name="connsiteX5" fmla="*/ 386535 w 1787164"/>
                      <a:gd name="connsiteY5" fmla="*/ 1742208 h 1742339"/>
                      <a:gd name="connsiteX6" fmla="*/ 59962 w 1787164"/>
                      <a:gd name="connsiteY6" fmla="*/ 1524492 h 1742339"/>
                      <a:gd name="connsiteX7" fmla="*/ 16419 w 1787164"/>
                      <a:gd name="connsiteY7" fmla="*/ 1415637 h 1742339"/>
                      <a:gd name="connsiteX8" fmla="*/ 248650 w 1787164"/>
                      <a:gd name="connsiteY8" fmla="*/ 954807 h 1742339"/>
                      <a:gd name="connsiteX0" fmla="*/ 243588 w 1782102"/>
                      <a:gd name="connsiteY0" fmla="*/ 954807 h 1742339"/>
                      <a:gd name="connsiteX1" fmla="*/ 403244 w 1782102"/>
                      <a:gd name="connsiteY1" fmla="*/ 327064 h 1742339"/>
                      <a:gd name="connsiteX2" fmla="*/ 1310388 w 1782102"/>
                      <a:gd name="connsiteY2" fmla="*/ 44035 h 1742339"/>
                      <a:gd name="connsiteX3" fmla="*/ 1782102 w 1782102"/>
                      <a:gd name="connsiteY3" fmla="*/ 889493 h 1742339"/>
                      <a:gd name="connsiteX4" fmla="*/ 1121701 w 1782102"/>
                      <a:gd name="connsiteY4" fmla="*/ 1618835 h 1742339"/>
                      <a:gd name="connsiteX5" fmla="*/ 381473 w 1782102"/>
                      <a:gd name="connsiteY5" fmla="*/ 1742208 h 1742339"/>
                      <a:gd name="connsiteX6" fmla="*/ 54900 w 1782102"/>
                      <a:gd name="connsiteY6" fmla="*/ 1524492 h 1742339"/>
                      <a:gd name="connsiteX7" fmla="*/ 18614 w 1782102"/>
                      <a:gd name="connsiteY7" fmla="*/ 1364837 h 1742339"/>
                      <a:gd name="connsiteX8" fmla="*/ 243588 w 1782102"/>
                      <a:gd name="connsiteY8" fmla="*/ 954807 h 1742339"/>
                      <a:gd name="connsiteX0" fmla="*/ 243588 w 1782102"/>
                      <a:gd name="connsiteY0" fmla="*/ 954807 h 1742339"/>
                      <a:gd name="connsiteX1" fmla="*/ 403244 w 1782102"/>
                      <a:gd name="connsiteY1" fmla="*/ 327064 h 1742339"/>
                      <a:gd name="connsiteX2" fmla="*/ 1310388 w 1782102"/>
                      <a:gd name="connsiteY2" fmla="*/ 44035 h 1742339"/>
                      <a:gd name="connsiteX3" fmla="*/ 1782102 w 1782102"/>
                      <a:gd name="connsiteY3" fmla="*/ 889493 h 1742339"/>
                      <a:gd name="connsiteX4" fmla="*/ 1121701 w 1782102"/>
                      <a:gd name="connsiteY4" fmla="*/ 1618835 h 1742339"/>
                      <a:gd name="connsiteX5" fmla="*/ 381473 w 1782102"/>
                      <a:gd name="connsiteY5" fmla="*/ 1742208 h 1742339"/>
                      <a:gd name="connsiteX6" fmla="*/ 54900 w 1782102"/>
                      <a:gd name="connsiteY6" fmla="*/ 1524492 h 1742339"/>
                      <a:gd name="connsiteX7" fmla="*/ 18614 w 1782102"/>
                      <a:gd name="connsiteY7" fmla="*/ 1364837 h 1742339"/>
                      <a:gd name="connsiteX8" fmla="*/ 243588 w 1782102"/>
                      <a:gd name="connsiteY8" fmla="*/ 954807 h 1742339"/>
                      <a:gd name="connsiteX0" fmla="*/ 243588 w 1782102"/>
                      <a:gd name="connsiteY0" fmla="*/ 954807 h 1746900"/>
                      <a:gd name="connsiteX1" fmla="*/ 403244 w 1782102"/>
                      <a:gd name="connsiteY1" fmla="*/ 327064 h 1746900"/>
                      <a:gd name="connsiteX2" fmla="*/ 1310388 w 1782102"/>
                      <a:gd name="connsiteY2" fmla="*/ 44035 h 1746900"/>
                      <a:gd name="connsiteX3" fmla="*/ 1782102 w 1782102"/>
                      <a:gd name="connsiteY3" fmla="*/ 889493 h 1746900"/>
                      <a:gd name="connsiteX4" fmla="*/ 1121701 w 1782102"/>
                      <a:gd name="connsiteY4" fmla="*/ 1618835 h 1746900"/>
                      <a:gd name="connsiteX5" fmla="*/ 959019 w 1782102"/>
                      <a:gd name="connsiteY5" fmla="*/ 1669637 h 1746900"/>
                      <a:gd name="connsiteX6" fmla="*/ 381473 w 1782102"/>
                      <a:gd name="connsiteY6" fmla="*/ 1742208 h 1746900"/>
                      <a:gd name="connsiteX7" fmla="*/ 54900 w 1782102"/>
                      <a:gd name="connsiteY7" fmla="*/ 1524492 h 1746900"/>
                      <a:gd name="connsiteX8" fmla="*/ 18614 w 1782102"/>
                      <a:gd name="connsiteY8" fmla="*/ 1364837 h 1746900"/>
                      <a:gd name="connsiteX9" fmla="*/ 243588 w 1782102"/>
                      <a:gd name="connsiteY9" fmla="*/ 954807 h 1746900"/>
                      <a:gd name="connsiteX0" fmla="*/ 243588 w 1782102"/>
                      <a:gd name="connsiteY0" fmla="*/ 954807 h 1746900"/>
                      <a:gd name="connsiteX1" fmla="*/ 403244 w 1782102"/>
                      <a:gd name="connsiteY1" fmla="*/ 327064 h 1746900"/>
                      <a:gd name="connsiteX2" fmla="*/ 1310388 w 1782102"/>
                      <a:gd name="connsiteY2" fmla="*/ 44035 h 1746900"/>
                      <a:gd name="connsiteX3" fmla="*/ 1782102 w 1782102"/>
                      <a:gd name="connsiteY3" fmla="*/ 889493 h 1746900"/>
                      <a:gd name="connsiteX4" fmla="*/ 1490001 w 1782102"/>
                      <a:gd name="connsiteY4" fmla="*/ 1390235 h 1746900"/>
                      <a:gd name="connsiteX5" fmla="*/ 959019 w 1782102"/>
                      <a:gd name="connsiteY5" fmla="*/ 1669637 h 1746900"/>
                      <a:gd name="connsiteX6" fmla="*/ 381473 w 1782102"/>
                      <a:gd name="connsiteY6" fmla="*/ 1742208 h 1746900"/>
                      <a:gd name="connsiteX7" fmla="*/ 54900 w 1782102"/>
                      <a:gd name="connsiteY7" fmla="*/ 1524492 h 1746900"/>
                      <a:gd name="connsiteX8" fmla="*/ 18614 w 1782102"/>
                      <a:gd name="connsiteY8" fmla="*/ 1364837 h 1746900"/>
                      <a:gd name="connsiteX9" fmla="*/ 243588 w 1782102"/>
                      <a:gd name="connsiteY9" fmla="*/ 954807 h 1746900"/>
                      <a:gd name="connsiteX0" fmla="*/ 243588 w 1782102"/>
                      <a:gd name="connsiteY0" fmla="*/ 954807 h 1746900"/>
                      <a:gd name="connsiteX1" fmla="*/ 403244 w 1782102"/>
                      <a:gd name="connsiteY1" fmla="*/ 327064 h 1746900"/>
                      <a:gd name="connsiteX2" fmla="*/ 1310388 w 1782102"/>
                      <a:gd name="connsiteY2" fmla="*/ 44035 h 1746900"/>
                      <a:gd name="connsiteX3" fmla="*/ 1782102 w 1782102"/>
                      <a:gd name="connsiteY3" fmla="*/ 889493 h 1746900"/>
                      <a:gd name="connsiteX4" fmla="*/ 1490001 w 1782102"/>
                      <a:gd name="connsiteY4" fmla="*/ 1390235 h 1746900"/>
                      <a:gd name="connsiteX5" fmla="*/ 959019 w 1782102"/>
                      <a:gd name="connsiteY5" fmla="*/ 1669637 h 1746900"/>
                      <a:gd name="connsiteX6" fmla="*/ 381473 w 1782102"/>
                      <a:gd name="connsiteY6" fmla="*/ 1742208 h 1746900"/>
                      <a:gd name="connsiteX7" fmla="*/ 54900 w 1782102"/>
                      <a:gd name="connsiteY7" fmla="*/ 1524492 h 1746900"/>
                      <a:gd name="connsiteX8" fmla="*/ 18614 w 1782102"/>
                      <a:gd name="connsiteY8" fmla="*/ 1364837 h 1746900"/>
                      <a:gd name="connsiteX9" fmla="*/ 243588 w 1782102"/>
                      <a:gd name="connsiteY9" fmla="*/ 954807 h 1746900"/>
                      <a:gd name="connsiteX0" fmla="*/ 243588 w 1782102"/>
                      <a:gd name="connsiteY0" fmla="*/ 954807 h 1746900"/>
                      <a:gd name="connsiteX1" fmla="*/ 403244 w 1782102"/>
                      <a:gd name="connsiteY1" fmla="*/ 327064 h 1746900"/>
                      <a:gd name="connsiteX2" fmla="*/ 1310388 w 1782102"/>
                      <a:gd name="connsiteY2" fmla="*/ 44035 h 1746900"/>
                      <a:gd name="connsiteX3" fmla="*/ 1782102 w 1782102"/>
                      <a:gd name="connsiteY3" fmla="*/ 889493 h 1746900"/>
                      <a:gd name="connsiteX4" fmla="*/ 1490001 w 1782102"/>
                      <a:gd name="connsiteY4" fmla="*/ 1390235 h 1746900"/>
                      <a:gd name="connsiteX5" fmla="*/ 959019 w 1782102"/>
                      <a:gd name="connsiteY5" fmla="*/ 1669637 h 1746900"/>
                      <a:gd name="connsiteX6" fmla="*/ 381473 w 1782102"/>
                      <a:gd name="connsiteY6" fmla="*/ 1742208 h 1746900"/>
                      <a:gd name="connsiteX7" fmla="*/ 54900 w 1782102"/>
                      <a:gd name="connsiteY7" fmla="*/ 1524492 h 1746900"/>
                      <a:gd name="connsiteX8" fmla="*/ 18614 w 1782102"/>
                      <a:gd name="connsiteY8" fmla="*/ 1364837 h 1746900"/>
                      <a:gd name="connsiteX9" fmla="*/ 243588 w 1782102"/>
                      <a:gd name="connsiteY9" fmla="*/ 954807 h 1746900"/>
                      <a:gd name="connsiteX0" fmla="*/ 243588 w 1782102"/>
                      <a:gd name="connsiteY0" fmla="*/ 954807 h 1750583"/>
                      <a:gd name="connsiteX1" fmla="*/ 403244 w 1782102"/>
                      <a:gd name="connsiteY1" fmla="*/ 327064 h 1750583"/>
                      <a:gd name="connsiteX2" fmla="*/ 1310388 w 1782102"/>
                      <a:gd name="connsiteY2" fmla="*/ 44035 h 1750583"/>
                      <a:gd name="connsiteX3" fmla="*/ 1782102 w 1782102"/>
                      <a:gd name="connsiteY3" fmla="*/ 889493 h 1750583"/>
                      <a:gd name="connsiteX4" fmla="*/ 1490001 w 1782102"/>
                      <a:gd name="connsiteY4" fmla="*/ 1390235 h 1750583"/>
                      <a:gd name="connsiteX5" fmla="*/ 853185 w 1782102"/>
                      <a:gd name="connsiteY5" fmla="*/ 1711970 h 1750583"/>
                      <a:gd name="connsiteX6" fmla="*/ 381473 w 1782102"/>
                      <a:gd name="connsiteY6" fmla="*/ 1742208 h 1750583"/>
                      <a:gd name="connsiteX7" fmla="*/ 54900 w 1782102"/>
                      <a:gd name="connsiteY7" fmla="*/ 1524492 h 1750583"/>
                      <a:gd name="connsiteX8" fmla="*/ 18614 w 1782102"/>
                      <a:gd name="connsiteY8" fmla="*/ 1364837 h 1750583"/>
                      <a:gd name="connsiteX9" fmla="*/ 243588 w 1782102"/>
                      <a:gd name="connsiteY9" fmla="*/ 954807 h 1750583"/>
                      <a:gd name="connsiteX0" fmla="*/ 243588 w 1782102"/>
                      <a:gd name="connsiteY0" fmla="*/ 954807 h 1750583"/>
                      <a:gd name="connsiteX1" fmla="*/ 403244 w 1782102"/>
                      <a:gd name="connsiteY1" fmla="*/ 327064 h 1750583"/>
                      <a:gd name="connsiteX2" fmla="*/ 1310388 w 1782102"/>
                      <a:gd name="connsiteY2" fmla="*/ 44035 h 1750583"/>
                      <a:gd name="connsiteX3" fmla="*/ 1782102 w 1782102"/>
                      <a:gd name="connsiteY3" fmla="*/ 889493 h 1750583"/>
                      <a:gd name="connsiteX4" fmla="*/ 1341835 w 1782102"/>
                      <a:gd name="connsiteY4" fmla="*/ 1386002 h 1750583"/>
                      <a:gd name="connsiteX5" fmla="*/ 853185 w 1782102"/>
                      <a:gd name="connsiteY5" fmla="*/ 1711970 h 1750583"/>
                      <a:gd name="connsiteX6" fmla="*/ 381473 w 1782102"/>
                      <a:gd name="connsiteY6" fmla="*/ 1742208 h 1750583"/>
                      <a:gd name="connsiteX7" fmla="*/ 54900 w 1782102"/>
                      <a:gd name="connsiteY7" fmla="*/ 1524492 h 1750583"/>
                      <a:gd name="connsiteX8" fmla="*/ 18614 w 1782102"/>
                      <a:gd name="connsiteY8" fmla="*/ 1364837 h 1750583"/>
                      <a:gd name="connsiteX9" fmla="*/ 243588 w 1782102"/>
                      <a:gd name="connsiteY9" fmla="*/ 954807 h 1750583"/>
                      <a:gd name="connsiteX0" fmla="*/ 243588 w 1803269"/>
                      <a:gd name="connsiteY0" fmla="*/ 933093 h 1728869"/>
                      <a:gd name="connsiteX1" fmla="*/ 403244 w 1803269"/>
                      <a:gd name="connsiteY1" fmla="*/ 305350 h 1728869"/>
                      <a:gd name="connsiteX2" fmla="*/ 1310388 w 1803269"/>
                      <a:gd name="connsiteY2" fmla="*/ 22321 h 1728869"/>
                      <a:gd name="connsiteX3" fmla="*/ 1803269 w 1803269"/>
                      <a:gd name="connsiteY3" fmla="*/ 897412 h 1728869"/>
                      <a:gd name="connsiteX4" fmla="*/ 1341835 w 1803269"/>
                      <a:gd name="connsiteY4" fmla="*/ 1364288 h 1728869"/>
                      <a:gd name="connsiteX5" fmla="*/ 853185 w 1803269"/>
                      <a:gd name="connsiteY5" fmla="*/ 1690256 h 1728869"/>
                      <a:gd name="connsiteX6" fmla="*/ 381473 w 1803269"/>
                      <a:gd name="connsiteY6" fmla="*/ 1720494 h 1728869"/>
                      <a:gd name="connsiteX7" fmla="*/ 54900 w 1803269"/>
                      <a:gd name="connsiteY7" fmla="*/ 1502778 h 1728869"/>
                      <a:gd name="connsiteX8" fmla="*/ 18614 w 1803269"/>
                      <a:gd name="connsiteY8" fmla="*/ 1343123 h 1728869"/>
                      <a:gd name="connsiteX9" fmla="*/ 243588 w 1803269"/>
                      <a:gd name="connsiteY9" fmla="*/ 933093 h 1728869"/>
                      <a:gd name="connsiteX0" fmla="*/ 261003 w 1820684"/>
                      <a:gd name="connsiteY0" fmla="*/ 933093 h 1728869"/>
                      <a:gd name="connsiteX1" fmla="*/ 420659 w 1820684"/>
                      <a:gd name="connsiteY1" fmla="*/ 305350 h 1728869"/>
                      <a:gd name="connsiteX2" fmla="*/ 1327803 w 1820684"/>
                      <a:gd name="connsiteY2" fmla="*/ 22321 h 1728869"/>
                      <a:gd name="connsiteX3" fmla="*/ 1820684 w 1820684"/>
                      <a:gd name="connsiteY3" fmla="*/ 897412 h 1728869"/>
                      <a:gd name="connsiteX4" fmla="*/ 1359250 w 1820684"/>
                      <a:gd name="connsiteY4" fmla="*/ 1364288 h 1728869"/>
                      <a:gd name="connsiteX5" fmla="*/ 870600 w 1820684"/>
                      <a:gd name="connsiteY5" fmla="*/ 1690256 h 1728869"/>
                      <a:gd name="connsiteX6" fmla="*/ 398888 w 1820684"/>
                      <a:gd name="connsiteY6" fmla="*/ 1720494 h 1728869"/>
                      <a:gd name="connsiteX7" fmla="*/ 72315 w 1820684"/>
                      <a:gd name="connsiteY7" fmla="*/ 1502778 h 1728869"/>
                      <a:gd name="connsiteX8" fmla="*/ 12746 w 1820684"/>
                      <a:gd name="connsiteY8" fmla="*/ 1211889 h 1728869"/>
                      <a:gd name="connsiteX9" fmla="*/ 261003 w 1820684"/>
                      <a:gd name="connsiteY9" fmla="*/ 933093 h 1728869"/>
                      <a:gd name="connsiteX0" fmla="*/ 261003 w 1820684"/>
                      <a:gd name="connsiteY0" fmla="*/ 933093 h 1728869"/>
                      <a:gd name="connsiteX1" fmla="*/ 420659 w 1820684"/>
                      <a:gd name="connsiteY1" fmla="*/ 305350 h 1728869"/>
                      <a:gd name="connsiteX2" fmla="*/ 1327803 w 1820684"/>
                      <a:gd name="connsiteY2" fmla="*/ 22321 h 1728869"/>
                      <a:gd name="connsiteX3" fmla="*/ 1820684 w 1820684"/>
                      <a:gd name="connsiteY3" fmla="*/ 897412 h 1728869"/>
                      <a:gd name="connsiteX4" fmla="*/ 1359250 w 1820684"/>
                      <a:gd name="connsiteY4" fmla="*/ 1364288 h 1728869"/>
                      <a:gd name="connsiteX5" fmla="*/ 870600 w 1820684"/>
                      <a:gd name="connsiteY5" fmla="*/ 1690256 h 1728869"/>
                      <a:gd name="connsiteX6" fmla="*/ 398888 w 1820684"/>
                      <a:gd name="connsiteY6" fmla="*/ 1720494 h 1728869"/>
                      <a:gd name="connsiteX7" fmla="*/ 72315 w 1820684"/>
                      <a:gd name="connsiteY7" fmla="*/ 1502778 h 1728869"/>
                      <a:gd name="connsiteX8" fmla="*/ 12746 w 1820684"/>
                      <a:gd name="connsiteY8" fmla="*/ 1211889 h 1728869"/>
                      <a:gd name="connsiteX9" fmla="*/ 261003 w 1820684"/>
                      <a:gd name="connsiteY9" fmla="*/ 933093 h 1728869"/>
                      <a:gd name="connsiteX0" fmla="*/ 249768 w 1809449"/>
                      <a:gd name="connsiteY0" fmla="*/ 933093 h 1728869"/>
                      <a:gd name="connsiteX1" fmla="*/ 409424 w 1809449"/>
                      <a:gd name="connsiteY1" fmla="*/ 305350 h 1728869"/>
                      <a:gd name="connsiteX2" fmla="*/ 1316568 w 1809449"/>
                      <a:gd name="connsiteY2" fmla="*/ 22321 h 1728869"/>
                      <a:gd name="connsiteX3" fmla="*/ 1809449 w 1809449"/>
                      <a:gd name="connsiteY3" fmla="*/ 897412 h 1728869"/>
                      <a:gd name="connsiteX4" fmla="*/ 1348015 w 1809449"/>
                      <a:gd name="connsiteY4" fmla="*/ 1364288 h 1728869"/>
                      <a:gd name="connsiteX5" fmla="*/ 859365 w 1809449"/>
                      <a:gd name="connsiteY5" fmla="*/ 1690256 h 1728869"/>
                      <a:gd name="connsiteX6" fmla="*/ 387653 w 1809449"/>
                      <a:gd name="connsiteY6" fmla="*/ 1720494 h 1728869"/>
                      <a:gd name="connsiteX7" fmla="*/ 61080 w 1809449"/>
                      <a:gd name="connsiteY7" fmla="*/ 1502778 h 1728869"/>
                      <a:gd name="connsiteX8" fmla="*/ 1511 w 1809449"/>
                      <a:gd name="connsiteY8" fmla="*/ 1211889 h 1728869"/>
                      <a:gd name="connsiteX9" fmla="*/ 88899 w 1809449"/>
                      <a:gd name="connsiteY9" fmla="*/ 1142039 h 1728869"/>
                      <a:gd name="connsiteX10" fmla="*/ 249768 w 1809449"/>
                      <a:gd name="connsiteY10" fmla="*/ 933093 h 1728869"/>
                      <a:gd name="connsiteX0" fmla="*/ 249768 w 1809449"/>
                      <a:gd name="connsiteY0" fmla="*/ 933093 h 1728869"/>
                      <a:gd name="connsiteX1" fmla="*/ 409424 w 1809449"/>
                      <a:gd name="connsiteY1" fmla="*/ 305350 h 1728869"/>
                      <a:gd name="connsiteX2" fmla="*/ 1316568 w 1809449"/>
                      <a:gd name="connsiteY2" fmla="*/ 22321 h 1728869"/>
                      <a:gd name="connsiteX3" fmla="*/ 1809449 w 1809449"/>
                      <a:gd name="connsiteY3" fmla="*/ 897412 h 1728869"/>
                      <a:gd name="connsiteX4" fmla="*/ 1348015 w 1809449"/>
                      <a:gd name="connsiteY4" fmla="*/ 1364288 h 1728869"/>
                      <a:gd name="connsiteX5" fmla="*/ 859365 w 1809449"/>
                      <a:gd name="connsiteY5" fmla="*/ 1690256 h 1728869"/>
                      <a:gd name="connsiteX6" fmla="*/ 387653 w 1809449"/>
                      <a:gd name="connsiteY6" fmla="*/ 1720494 h 1728869"/>
                      <a:gd name="connsiteX7" fmla="*/ 61080 w 1809449"/>
                      <a:gd name="connsiteY7" fmla="*/ 1502778 h 1728869"/>
                      <a:gd name="connsiteX8" fmla="*/ 1511 w 1809449"/>
                      <a:gd name="connsiteY8" fmla="*/ 1211889 h 1728869"/>
                      <a:gd name="connsiteX9" fmla="*/ 152399 w 1809449"/>
                      <a:gd name="connsiteY9" fmla="*/ 1158973 h 1728869"/>
                      <a:gd name="connsiteX10" fmla="*/ 249768 w 1809449"/>
                      <a:gd name="connsiteY10" fmla="*/ 933093 h 1728869"/>
                      <a:gd name="connsiteX0" fmla="*/ 249768 w 1809449"/>
                      <a:gd name="connsiteY0" fmla="*/ 933093 h 1728869"/>
                      <a:gd name="connsiteX1" fmla="*/ 409424 w 1809449"/>
                      <a:gd name="connsiteY1" fmla="*/ 305350 h 1728869"/>
                      <a:gd name="connsiteX2" fmla="*/ 1316568 w 1809449"/>
                      <a:gd name="connsiteY2" fmla="*/ 22321 h 1728869"/>
                      <a:gd name="connsiteX3" fmla="*/ 1809449 w 1809449"/>
                      <a:gd name="connsiteY3" fmla="*/ 897412 h 1728869"/>
                      <a:gd name="connsiteX4" fmla="*/ 1348015 w 1809449"/>
                      <a:gd name="connsiteY4" fmla="*/ 1364288 h 1728869"/>
                      <a:gd name="connsiteX5" fmla="*/ 859365 w 1809449"/>
                      <a:gd name="connsiteY5" fmla="*/ 1690256 h 1728869"/>
                      <a:gd name="connsiteX6" fmla="*/ 387653 w 1809449"/>
                      <a:gd name="connsiteY6" fmla="*/ 1720494 h 1728869"/>
                      <a:gd name="connsiteX7" fmla="*/ 61080 w 1809449"/>
                      <a:gd name="connsiteY7" fmla="*/ 1502778 h 1728869"/>
                      <a:gd name="connsiteX8" fmla="*/ 1511 w 1809449"/>
                      <a:gd name="connsiteY8" fmla="*/ 1211889 h 1728869"/>
                      <a:gd name="connsiteX9" fmla="*/ 124883 w 1809449"/>
                      <a:gd name="connsiteY9" fmla="*/ 1131456 h 1728869"/>
                      <a:gd name="connsiteX10" fmla="*/ 249768 w 1809449"/>
                      <a:gd name="connsiteY10" fmla="*/ 933093 h 1728869"/>
                      <a:gd name="connsiteX0" fmla="*/ 250946 w 1810627"/>
                      <a:gd name="connsiteY0" fmla="*/ 933093 h 1744723"/>
                      <a:gd name="connsiteX1" fmla="*/ 410602 w 1810627"/>
                      <a:gd name="connsiteY1" fmla="*/ 305350 h 1744723"/>
                      <a:gd name="connsiteX2" fmla="*/ 1317746 w 1810627"/>
                      <a:gd name="connsiteY2" fmla="*/ 22321 h 1744723"/>
                      <a:gd name="connsiteX3" fmla="*/ 1810627 w 1810627"/>
                      <a:gd name="connsiteY3" fmla="*/ 897412 h 1744723"/>
                      <a:gd name="connsiteX4" fmla="*/ 1349193 w 1810627"/>
                      <a:gd name="connsiteY4" fmla="*/ 1364288 h 1744723"/>
                      <a:gd name="connsiteX5" fmla="*/ 860543 w 1810627"/>
                      <a:gd name="connsiteY5" fmla="*/ 1690256 h 1744723"/>
                      <a:gd name="connsiteX6" fmla="*/ 388831 w 1810627"/>
                      <a:gd name="connsiteY6" fmla="*/ 1720494 h 1744723"/>
                      <a:gd name="connsiteX7" fmla="*/ 53791 w 1810627"/>
                      <a:gd name="connsiteY7" fmla="*/ 1324978 h 1744723"/>
                      <a:gd name="connsiteX8" fmla="*/ 2689 w 1810627"/>
                      <a:gd name="connsiteY8" fmla="*/ 1211889 h 1744723"/>
                      <a:gd name="connsiteX9" fmla="*/ 126061 w 1810627"/>
                      <a:gd name="connsiteY9" fmla="*/ 1131456 h 1744723"/>
                      <a:gd name="connsiteX10" fmla="*/ 250946 w 1810627"/>
                      <a:gd name="connsiteY10" fmla="*/ 933093 h 1744723"/>
                      <a:gd name="connsiteX0" fmla="*/ 250946 w 1810627"/>
                      <a:gd name="connsiteY0" fmla="*/ 933093 h 1711247"/>
                      <a:gd name="connsiteX1" fmla="*/ 410602 w 1810627"/>
                      <a:gd name="connsiteY1" fmla="*/ 305350 h 1711247"/>
                      <a:gd name="connsiteX2" fmla="*/ 1317746 w 1810627"/>
                      <a:gd name="connsiteY2" fmla="*/ 22321 h 1711247"/>
                      <a:gd name="connsiteX3" fmla="*/ 1810627 w 1810627"/>
                      <a:gd name="connsiteY3" fmla="*/ 897412 h 1711247"/>
                      <a:gd name="connsiteX4" fmla="*/ 1349193 w 1810627"/>
                      <a:gd name="connsiteY4" fmla="*/ 1364288 h 1711247"/>
                      <a:gd name="connsiteX5" fmla="*/ 860543 w 1810627"/>
                      <a:gd name="connsiteY5" fmla="*/ 1690256 h 1711247"/>
                      <a:gd name="connsiteX6" fmla="*/ 170814 w 1810627"/>
                      <a:gd name="connsiteY6" fmla="*/ 1640060 h 1711247"/>
                      <a:gd name="connsiteX7" fmla="*/ 53791 w 1810627"/>
                      <a:gd name="connsiteY7" fmla="*/ 1324978 h 1711247"/>
                      <a:gd name="connsiteX8" fmla="*/ 2689 w 1810627"/>
                      <a:gd name="connsiteY8" fmla="*/ 1211889 h 1711247"/>
                      <a:gd name="connsiteX9" fmla="*/ 126061 w 1810627"/>
                      <a:gd name="connsiteY9" fmla="*/ 1131456 h 1711247"/>
                      <a:gd name="connsiteX10" fmla="*/ 250946 w 1810627"/>
                      <a:gd name="connsiteY10" fmla="*/ 933093 h 1711247"/>
                      <a:gd name="connsiteX0" fmla="*/ 250946 w 1810627"/>
                      <a:gd name="connsiteY0" fmla="*/ 933093 h 1702925"/>
                      <a:gd name="connsiteX1" fmla="*/ 410602 w 1810627"/>
                      <a:gd name="connsiteY1" fmla="*/ 305350 h 1702925"/>
                      <a:gd name="connsiteX2" fmla="*/ 1317746 w 1810627"/>
                      <a:gd name="connsiteY2" fmla="*/ 22321 h 1702925"/>
                      <a:gd name="connsiteX3" fmla="*/ 1810627 w 1810627"/>
                      <a:gd name="connsiteY3" fmla="*/ 897412 h 1702925"/>
                      <a:gd name="connsiteX4" fmla="*/ 1349193 w 1810627"/>
                      <a:gd name="connsiteY4" fmla="*/ 1364288 h 1702925"/>
                      <a:gd name="connsiteX5" fmla="*/ 860543 w 1810627"/>
                      <a:gd name="connsiteY5" fmla="*/ 1690256 h 1702925"/>
                      <a:gd name="connsiteX6" fmla="*/ 206797 w 1810627"/>
                      <a:gd name="connsiteY6" fmla="*/ 1606193 h 1702925"/>
                      <a:gd name="connsiteX7" fmla="*/ 53791 w 1810627"/>
                      <a:gd name="connsiteY7" fmla="*/ 1324978 h 1702925"/>
                      <a:gd name="connsiteX8" fmla="*/ 2689 w 1810627"/>
                      <a:gd name="connsiteY8" fmla="*/ 1211889 h 1702925"/>
                      <a:gd name="connsiteX9" fmla="*/ 126061 w 1810627"/>
                      <a:gd name="connsiteY9" fmla="*/ 1131456 h 1702925"/>
                      <a:gd name="connsiteX10" fmla="*/ 250946 w 1810627"/>
                      <a:gd name="connsiteY10" fmla="*/ 933093 h 1702925"/>
                      <a:gd name="connsiteX0" fmla="*/ 231297 w 1790978"/>
                      <a:gd name="connsiteY0" fmla="*/ 933093 h 1702925"/>
                      <a:gd name="connsiteX1" fmla="*/ 390953 w 1790978"/>
                      <a:gd name="connsiteY1" fmla="*/ 305350 h 1702925"/>
                      <a:gd name="connsiteX2" fmla="*/ 1298097 w 1790978"/>
                      <a:gd name="connsiteY2" fmla="*/ 22321 h 1702925"/>
                      <a:gd name="connsiteX3" fmla="*/ 1790978 w 1790978"/>
                      <a:gd name="connsiteY3" fmla="*/ 897412 h 1702925"/>
                      <a:gd name="connsiteX4" fmla="*/ 1329544 w 1790978"/>
                      <a:gd name="connsiteY4" fmla="*/ 1364288 h 1702925"/>
                      <a:gd name="connsiteX5" fmla="*/ 840894 w 1790978"/>
                      <a:gd name="connsiteY5" fmla="*/ 1690256 h 1702925"/>
                      <a:gd name="connsiteX6" fmla="*/ 187148 w 1790978"/>
                      <a:gd name="connsiteY6" fmla="*/ 1606193 h 1702925"/>
                      <a:gd name="connsiteX7" fmla="*/ 34142 w 1790978"/>
                      <a:gd name="connsiteY7" fmla="*/ 1324978 h 1702925"/>
                      <a:gd name="connsiteX8" fmla="*/ 16907 w 1790978"/>
                      <a:gd name="connsiteY8" fmla="*/ 1235173 h 1702925"/>
                      <a:gd name="connsiteX9" fmla="*/ 106412 w 1790978"/>
                      <a:gd name="connsiteY9" fmla="*/ 1131456 h 1702925"/>
                      <a:gd name="connsiteX10" fmla="*/ 231297 w 1790978"/>
                      <a:gd name="connsiteY10" fmla="*/ 933093 h 1702925"/>
                      <a:gd name="connsiteX0" fmla="*/ 231297 w 1790978"/>
                      <a:gd name="connsiteY0" fmla="*/ 933093 h 1682576"/>
                      <a:gd name="connsiteX1" fmla="*/ 390953 w 1790978"/>
                      <a:gd name="connsiteY1" fmla="*/ 305350 h 1682576"/>
                      <a:gd name="connsiteX2" fmla="*/ 1298097 w 1790978"/>
                      <a:gd name="connsiteY2" fmla="*/ 22321 h 1682576"/>
                      <a:gd name="connsiteX3" fmla="*/ 1790978 w 1790978"/>
                      <a:gd name="connsiteY3" fmla="*/ 897412 h 1682576"/>
                      <a:gd name="connsiteX4" fmla="*/ 1329544 w 1790978"/>
                      <a:gd name="connsiteY4" fmla="*/ 1364288 h 1682576"/>
                      <a:gd name="connsiteX5" fmla="*/ 694844 w 1790978"/>
                      <a:gd name="connsiteY5" fmla="*/ 1666973 h 1682576"/>
                      <a:gd name="connsiteX6" fmla="*/ 187148 w 1790978"/>
                      <a:gd name="connsiteY6" fmla="*/ 1606193 h 1682576"/>
                      <a:gd name="connsiteX7" fmla="*/ 34142 w 1790978"/>
                      <a:gd name="connsiteY7" fmla="*/ 1324978 h 1682576"/>
                      <a:gd name="connsiteX8" fmla="*/ 16907 w 1790978"/>
                      <a:gd name="connsiteY8" fmla="*/ 1235173 h 1682576"/>
                      <a:gd name="connsiteX9" fmla="*/ 106412 w 1790978"/>
                      <a:gd name="connsiteY9" fmla="*/ 1131456 h 1682576"/>
                      <a:gd name="connsiteX10" fmla="*/ 231297 w 1790978"/>
                      <a:gd name="connsiteY10" fmla="*/ 933093 h 1682576"/>
                      <a:gd name="connsiteX0" fmla="*/ 233950 w 1793631"/>
                      <a:gd name="connsiteY0" fmla="*/ 933093 h 1682576"/>
                      <a:gd name="connsiteX1" fmla="*/ 393606 w 1793631"/>
                      <a:gd name="connsiteY1" fmla="*/ 305350 h 1682576"/>
                      <a:gd name="connsiteX2" fmla="*/ 1300750 w 1793631"/>
                      <a:gd name="connsiteY2" fmla="*/ 22321 h 1682576"/>
                      <a:gd name="connsiteX3" fmla="*/ 1793631 w 1793631"/>
                      <a:gd name="connsiteY3" fmla="*/ 897412 h 1682576"/>
                      <a:gd name="connsiteX4" fmla="*/ 1332197 w 1793631"/>
                      <a:gd name="connsiteY4" fmla="*/ 1364288 h 1682576"/>
                      <a:gd name="connsiteX5" fmla="*/ 697497 w 1793631"/>
                      <a:gd name="connsiteY5" fmla="*/ 1666973 h 1682576"/>
                      <a:gd name="connsiteX6" fmla="*/ 189801 w 1793631"/>
                      <a:gd name="connsiteY6" fmla="*/ 1606193 h 1682576"/>
                      <a:gd name="connsiteX7" fmla="*/ 36795 w 1793631"/>
                      <a:gd name="connsiteY7" fmla="*/ 1324978 h 1682576"/>
                      <a:gd name="connsiteX8" fmla="*/ 13210 w 1793631"/>
                      <a:gd name="connsiteY8" fmla="*/ 1228823 h 1682576"/>
                      <a:gd name="connsiteX9" fmla="*/ 109065 w 1793631"/>
                      <a:gd name="connsiteY9" fmla="*/ 1131456 h 1682576"/>
                      <a:gd name="connsiteX10" fmla="*/ 233950 w 1793631"/>
                      <a:gd name="connsiteY10" fmla="*/ 933093 h 1682576"/>
                      <a:gd name="connsiteX0" fmla="*/ 233950 w 1793631"/>
                      <a:gd name="connsiteY0" fmla="*/ 933093 h 1682576"/>
                      <a:gd name="connsiteX1" fmla="*/ 393606 w 1793631"/>
                      <a:gd name="connsiteY1" fmla="*/ 305350 h 1682576"/>
                      <a:gd name="connsiteX2" fmla="*/ 1300750 w 1793631"/>
                      <a:gd name="connsiteY2" fmla="*/ 22321 h 1682576"/>
                      <a:gd name="connsiteX3" fmla="*/ 1793631 w 1793631"/>
                      <a:gd name="connsiteY3" fmla="*/ 897412 h 1682576"/>
                      <a:gd name="connsiteX4" fmla="*/ 1332197 w 1793631"/>
                      <a:gd name="connsiteY4" fmla="*/ 1364288 h 1682576"/>
                      <a:gd name="connsiteX5" fmla="*/ 697497 w 1793631"/>
                      <a:gd name="connsiteY5" fmla="*/ 1666973 h 1682576"/>
                      <a:gd name="connsiteX6" fmla="*/ 189801 w 1793631"/>
                      <a:gd name="connsiteY6" fmla="*/ 1606193 h 1682576"/>
                      <a:gd name="connsiteX7" fmla="*/ 36795 w 1793631"/>
                      <a:gd name="connsiteY7" fmla="*/ 1324978 h 1682576"/>
                      <a:gd name="connsiteX8" fmla="*/ 13210 w 1793631"/>
                      <a:gd name="connsiteY8" fmla="*/ 1228823 h 1682576"/>
                      <a:gd name="connsiteX9" fmla="*/ 109065 w 1793631"/>
                      <a:gd name="connsiteY9" fmla="*/ 1131456 h 1682576"/>
                      <a:gd name="connsiteX10" fmla="*/ 233950 w 1793631"/>
                      <a:gd name="connsiteY10" fmla="*/ 933093 h 1682576"/>
                      <a:gd name="connsiteX0" fmla="*/ 233950 w 1793631"/>
                      <a:gd name="connsiteY0" fmla="*/ 933093 h 1682576"/>
                      <a:gd name="connsiteX1" fmla="*/ 393606 w 1793631"/>
                      <a:gd name="connsiteY1" fmla="*/ 305350 h 1682576"/>
                      <a:gd name="connsiteX2" fmla="*/ 1300750 w 1793631"/>
                      <a:gd name="connsiteY2" fmla="*/ 22321 h 1682576"/>
                      <a:gd name="connsiteX3" fmla="*/ 1793631 w 1793631"/>
                      <a:gd name="connsiteY3" fmla="*/ 897412 h 1682576"/>
                      <a:gd name="connsiteX4" fmla="*/ 1332197 w 1793631"/>
                      <a:gd name="connsiteY4" fmla="*/ 1364288 h 1682576"/>
                      <a:gd name="connsiteX5" fmla="*/ 697497 w 1793631"/>
                      <a:gd name="connsiteY5" fmla="*/ 1666973 h 1682576"/>
                      <a:gd name="connsiteX6" fmla="*/ 189801 w 1793631"/>
                      <a:gd name="connsiteY6" fmla="*/ 1606193 h 1682576"/>
                      <a:gd name="connsiteX7" fmla="*/ 36795 w 1793631"/>
                      <a:gd name="connsiteY7" fmla="*/ 1324978 h 1682576"/>
                      <a:gd name="connsiteX8" fmla="*/ 13210 w 1793631"/>
                      <a:gd name="connsiteY8" fmla="*/ 1228823 h 1682576"/>
                      <a:gd name="connsiteX9" fmla="*/ 109065 w 1793631"/>
                      <a:gd name="connsiteY9" fmla="*/ 1131456 h 1682576"/>
                      <a:gd name="connsiteX10" fmla="*/ 233950 w 1793631"/>
                      <a:gd name="connsiteY10" fmla="*/ 933093 h 1682576"/>
                      <a:gd name="connsiteX0" fmla="*/ 239601 w 1799282"/>
                      <a:gd name="connsiteY0" fmla="*/ 933093 h 1682576"/>
                      <a:gd name="connsiteX1" fmla="*/ 399257 w 1799282"/>
                      <a:gd name="connsiteY1" fmla="*/ 305350 h 1682576"/>
                      <a:gd name="connsiteX2" fmla="*/ 1306401 w 1799282"/>
                      <a:gd name="connsiteY2" fmla="*/ 22321 h 1682576"/>
                      <a:gd name="connsiteX3" fmla="*/ 1799282 w 1799282"/>
                      <a:gd name="connsiteY3" fmla="*/ 897412 h 1682576"/>
                      <a:gd name="connsiteX4" fmla="*/ 1337848 w 1799282"/>
                      <a:gd name="connsiteY4" fmla="*/ 1364288 h 1682576"/>
                      <a:gd name="connsiteX5" fmla="*/ 703148 w 1799282"/>
                      <a:gd name="connsiteY5" fmla="*/ 1666973 h 1682576"/>
                      <a:gd name="connsiteX6" fmla="*/ 195452 w 1799282"/>
                      <a:gd name="connsiteY6" fmla="*/ 1606193 h 1682576"/>
                      <a:gd name="connsiteX7" fmla="*/ 42446 w 1799282"/>
                      <a:gd name="connsiteY7" fmla="*/ 1324978 h 1682576"/>
                      <a:gd name="connsiteX8" fmla="*/ 7749 w 1799282"/>
                      <a:gd name="connsiteY8" fmla="*/ 1211361 h 1682576"/>
                      <a:gd name="connsiteX9" fmla="*/ 114716 w 1799282"/>
                      <a:gd name="connsiteY9" fmla="*/ 1131456 h 1682576"/>
                      <a:gd name="connsiteX10" fmla="*/ 239601 w 1799282"/>
                      <a:gd name="connsiteY10" fmla="*/ 933093 h 1682576"/>
                      <a:gd name="connsiteX0" fmla="*/ 228978 w 1788659"/>
                      <a:gd name="connsiteY0" fmla="*/ 933093 h 1682576"/>
                      <a:gd name="connsiteX1" fmla="*/ 388634 w 1788659"/>
                      <a:gd name="connsiteY1" fmla="*/ 305350 h 1682576"/>
                      <a:gd name="connsiteX2" fmla="*/ 1295778 w 1788659"/>
                      <a:gd name="connsiteY2" fmla="*/ 22321 h 1682576"/>
                      <a:gd name="connsiteX3" fmla="*/ 1788659 w 1788659"/>
                      <a:gd name="connsiteY3" fmla="*/ 897412 h 1682576"/>
                      <a:gd name="connsiteX4" fmla="*/ 1327225 w 1788659"/>
                      <a:gd name="connsiteY4" fmla="*/ 1364288 h 1682576"/>
                      <a:gd name="connsiteX5" fmla="*/ 692525 w 1788659"/>
                      <a:gd name="connsiteY5" fmla="*/ 1666973 h 1682576"/>
                      <a:gd name="connsiteX6" fmla="*/ 184829 w 1788659"/>
                      <a:gd name="connsiteY6" fmla="*/ 1606193 h 1682576"/>
                      <a:gd name="connsiteX7" fmla="*/ 31823 w 1788659"/>
                      <a:gd name="connsiteY7" fmla="*/ 1324978 h 1682576"/>
                      <a:gd name="connsiteX8" fmla="*/ 20939 w 1788659"/>
                      <a:gd name="connsiteY8" fmla="*/ 1190723 h 1682576"/>
                      <a:gd name="connsiteX9" fmla="*/ 104093 w 1788659"/>
                      <a:gd name="connsiteY9" fmla="*/ 1131456 h 1682576"/>
                      <a:gd name="connsiteX10" fmla="*/ 228978 w 1788659"/>
                      <a:gd name="connsiteY10" fmla="*/ 933093 h 1682576"/>
                      <a:gd name="connsiteX0" fmla="*/ 228978 w 1788659"/>
                      <a:gd name="connsiteY0" fmla="*/ 933093 h 1682576"/>
                      <a:gd name="connsiteX1" fmla="*/ 388634 w 1788659"/>
                      <a:gd name="connsiteY1" fmla="*/ 305350 h 1682576"/>
                      <a:gd name="connsiteX2" fmla="*/ 1295778 w 1788659"/>
                      <a:gd name="connsiteY2" fmla="*/ 22321 h 1682576"/>
                      <a:gd name="connsiteX3" fmla="*/ 1788659 w 1788659"/>
                      <a:gd name="connsiteY3" fmla="*/ 897412 h 1682576"/>
                      <a:gd name="connsiteX4" fmla="*/ 1327225 w 1788659"/>
                      <a:gd name="connsiteY4" fmla="*/ 1364288 h 1682576"/>
                      <a:gd name="connsiteX5" fmla="*/ 692525 w 1788659"/>
                      <a:gd name="connsiteY5" fmla="*/ 1666973 h 1682576"/>
                      <a:gd name="connsiteX6" fmla="*/ 184829 w 1788659"/>
                      <a:gd name="connsiteY6" fmla="*/ 1606193 h 1682576"/>
                      <a:gd name="connsiteX7" fmla="*/ 31823 w 1788659"/>
                      <a:gd name="connsiteY7" fmla="*/ 1324978 h 1682576"/>
                      <a:gd name="connsiteX8" fmla="*/ 20939 w 1788659"/>
                      <a:gd name="connsiteY8" fmla="*/ 1190723 h 1682576"/>
                      <a:gd name="connsiteX9" fmla="*/ 151718 w 1788659"/>
                      <a:gd name="connsiteY9" fmla="*/ 1128281 h 1682576"/>
                      <a:gd name="connsiteX10" fmla="*/ 228978 w 1788659"/>
                      <a:gd name="connsiteY10" fmla="*/ 933093 h 1682576"/>
                      <a:gd name="connsiteX0" fmla="*/ 228978 w 1788659"/>
                      <a:gd name="connsiteY0" fmla="*/ 933093 h 1682576"/>
                      <a:gd name="connsiteX1" fmla="*/ 388634 w 1788659"/>
                      <a:gd name="connsiteY1" fmla="*/ 305350 h 1682576"/>
                      <a:gd name="connsiteX2" fmla="*/ 1295778 w 1788659"/>
                      <a:gd name="connsiteY2" fmla="*/ 22321 h 1682576"/>
                      <a:gd name="connsiteX3" fmla="*/ 1788659 w 1788659"/>
                      <a:gd name="connsiteY3" fmla="*/ 897412 h 1682576"/>
                      <a:gd name="connsiteX4" fmla="*/ 1327225 w 1788659"/>
                      <a:gd name="connsiteY4" fmla="*/ 1364288 h 1682576"/>
                      <a:gd name="connsiteX5" fmla="*/ 692525 w 1788659"/>
                      <a:gd name="connsiteY5" fmla="*/ 1666973 h 1682576"/>
                      <a:gd name="connsiteX6" fmla="*/ 184829 w 1788659"/>
                      <a:gd name="connsiteY6" fmla="*/ 1606193 h 1682576"/>
                      <a:gd name="connsiteX7" fmla="*/ 31823 w 1788659"/>
                      <a:gd name="connsiteY7" fmla="*/ 1324978 h 1682576"/>
                      <a:gd name="connsiteX8" fmla="*/ 20939 w 1788659"/>
                      <a:gd name="connsiteY8" fmla="*/ 1190723 h 1682576"/>
                      <a:gd name="connsiteX9" fmla="*/ 105680 w 1788659"/>
                      <a:gd name="connsiteY9" fmla="*/ 1110819 h 1682576"/>
                      <a:gd name="connsiteX10" fmla="*/ 228978 w 1788659"/>
                      <a:gd name="connsiteY10" fmla="*/ 933093 h 1682576"/>
                      <a:gd name="connsiteX0" fmla="*/ 269174 w 1828855"/>
                      <a:gd name="connsiteY0" fmla="*/ 933093 h 1682576"/>
                      <a:gd name="connsiteX1" fmla="*/ 428830 w 1828855"/>
                      <a:gd name="connsiteY1" fmla="*/ 305350 h 1682576"/>
                      <a:gd name="connsiteX2" fmla="*/ 1335974 w 1828855"/>
                      <a:gd name="connsiteY2" fmla="*/ 22321 h 1682576"/>
                      <a:gd name="connsiteX3" fmla="*/ 1828855 w 1828855"/>
                      <a:gd name="connsiteY3" fmla="*/ 897412 h 1682576"/>
                      <a:gd name="connsiteX4" fmla="*/ 1367421 w 1828855"/>
                      <a:gd name="connsiteY4" fmla="*/ 1364288 h 1682576"/>
                      <a:gd name="connsiteX5" fmla="*/ 732721 w 1828855"/>
                      <a:gd name="connsiteY5" fmla="*/ 1666973 h 1682576"/>
                      <a:gd name="connsiteX6" fmla="*/ 225025 w 1828855"/>
                      <a:gd name="connsiteY6" fmla="*/ 1606193 h 1682576"/>
                      <a:gd name="connsiteX7" fmla="*/ 72019 w 1828855"/>
                      <a:gd name="connsiteY7" fmla="*/ 1324978 h 1682576"/>
                      <a:gd name="connsiteX8" fmla="*/ 810 w 1828855"/>
                      <a:gd name="connsiteY8" fmla="*/ 1224060 h 1682576"/>
                      <a:gd name="connsiteX9" fmla="*/ 145876 w 1828855"/>
                      <a:gd name="connsiteY9" fmla="*/ 1110819 h 1682576"/>
                      <a:gd name="connsiteX10" fmla="*/ 269174 w 1828855"/>
                      <a:gd name="connsiteY10" fmla="*/ 933093 h 1682576"/>
                      <a:gd name="connsiteX0" fmla="*/ 282463 w 1842144"/>
                      <a:gd name="connsiteY0" fmla="*/ 933093 h 1682789"/>
                      <a:gd name="connsiteX1" fmla="*/ 442119 w 1842144"/>
                      <a:gd name="connsiteY1" fmla="*/ 305350 h 1682789"/>
                      <a:gd name="connsiteX2" fmla="*/ 1349263 w 1842144"/>
                      <a:gd name="connsiteY2" fmla="*/ 22321 h 1682789"/>
                      <a:gd name="connsiteX3" fmla="*/ 1842144 w 1842144"/>
                      <a:gd name="connsiteY3" fmla="*/ 897412 h 1682789"/>
                      <a:gd name="connsiteX4" fmla="*/ 1380710 w 1842144"/>
                      <a:gd name="connsiteY4" fmla="*/ 1364288 h 1682789"/>
                      <a:gd name="connsiteX5" fmla="*/ 746010 w 1842144"/>
                      <a:gd name="connsiteY5" fmla="*/ 1666973 h 1682789"/>
                      <a:gd name="connsiteX6" fmla="*/ 238314 w 1842144"/>
                      <a:gd name="connsiteY6" fmla="*/ 1606193 h 1682789"/>
                      <a:gd name="connsiteX7" fmla="*/ 36096 w 1842144"/>
                      <a:gd name="connsiteY7" fmla="*/ 1317041 h 1682789"/>
                      <a:gd name="connsiteX8" fmla="*/ 14099 w 1842144"/>
                      <a:gd name="connsiteY8" fmla="*/ 1224060 h 1682789"/>
                      <a:gd name="connsiteX9" fmla="*/ 159165 w 1842144"/>
                      <a:gd name="connsiteY9" fmla="*/ 1110819 h 1682789"/>
                      <a:gd name="connsiteX10" fmla="*/ 282463 w 1842144"/>
                      <a:gd name="connsiteY10" fmla="*/ 933093 h 1682789"/>
                      <a:gd name="connsiteX0" fmla="*/ 272258 w 1831939"/>
                      <a:gd name="connsiteY0" fmla="*/ 933093 h 1682367"/>
                      <a:gd name="connsiteX1" fmla="*/ 431914 w 1831939"/>
                      <a:gd name="connsiteY1" fmla="*/ 305350 h 1682367"/>
                      <a:gd name="connsiteX2" fmla="*/ 1339058 w 1831939"/>
                      <a:gd name="connsiteY2" fmla="*/ 22321 h 1682367"/>
                      <a:gd name="connsiteX3" fmla="*/ 1831939 w 1831939"/>
                      <a:gd name="connsiteY3" fmla="*/ 897412 h 1682367"/>
                      <a:gd name="connsiteX4" fmla="*/ 1370505 w 1831939"/>
                      <a:gd name="connsiteY4" fmla="*/ 1364288 h 1682367"/>
                      <a:gd name="connsiteX5" fmla="*/ 735805 w 1831939"/>
                      <a:gd name="connsiteY5" fmla="*/ 1666973 h 1682367"/>
                      <a:gd name="connsiteX6" fmla="*/ 228109 w 1831939"/>
                      <a:gd name="connsiteY6" fmla="*/ 1606193 h 1682367"/>
                      <a:gd name="connsiteX7" fmla="*/ 49703 w 1831939"/>
                      <a:gd name="connsiteY7" fmla="*/ 1332916 h 1682367"/>
                      <a:gd name="connsiteX8" fmla="*/ 3894 w 1831939"/>
                      <a:gd name="connsiteY8" fmla="*/ 1224060 h 1682367"/>
                      <a:gd name="connsiteX9" fmla="*/ 148960 w 1831939"/>
                      <a:gd name="connsiteY9" fmla="*/ 1110819 h 1682367"/>
                      <a:gd name="connsiteX10" fmla="*/ 272258 w 1831939"/>
                      <a:gd name="connsiteY10" fmla="*/ 933093 h 1682367"/>
                      <a:gd name="connsiteX0" fmla="*/ 260074 w 1819755"/>
                      <a:gd name="connsiteY0" fmla="*/ 933093 h 1682367"/>
                      <a:gd name="connsiteX1" fmla="*/ 419730 w 1819755"/>
                      <a:gd name="connsiteY1" fmla="*/ 305350 h 1682367"/>
                      <a:gd name="connsiteX2" fmla="*/ 1326874 w 1819755"/>
                      <a:gd name="connsiteY2" fmla="*/ 22321 h 1682367"/>
                      <a:gd name="connsiteX3" fmla="*/ 1819755 w 1819755"/>
                      <a:gd name="connsiteY3" fmla="*/ 897412 h 1682367"/>
                      <a:gd name="connsiteX4" fmla="*/ 1358321 w 1819755"/>
                      <a:gd name="connsiteY4" fmla="*/ 1364288 h 1682367"/>
                      <a:gd name="connsiteX5" fmla="*/ 723621 w 1819755"/>
                      <a:gd name="connsiteY5" fmla="*/ 1666973 h 1682367"/>
                      <a:gd name="connsiteX6" fmla="*/ 215925 w 1819755"/>
                      <a:gd name="connsiteY6" fmla="*/ 1606193 h 1682367"/>
                      <a:gd name="connsiteX7" fmla="*/ 37519 w 1819755"/>
                      <a:gd name="connsiteY7" fmla="*/ 1332916 h 1682367"/>
                      <a:gd name="connsiteX8" fmla="*/ 12347 w 1819755"/>
                      <a:gd name="connsiteY8" fmla="*/ 1216123 h 1682367"/>
                      <a:gd name="connsiteX9" fmla="*/ 136776 w 1819755"/>
                      <a:gd name="connsiteY9" fmla="*/ 1110819 h 1682367"/>
                      <a:gd name="connsiteX10" fmla="*/ 260074 w 1819755"/>
                      <a:gd name="connsiteY10" fmla="*/ 933093 h 1682367"/>
                      <a:gd name="connsiteX0" fmla="*/ 258425 w 1818106"/>
                      <a:gd name="connsiteY0" fmla="*/ 933093 h 1682660"/>
                      <a:gd name="connsiteX1" fmla="*/ 418081 w 1818106"/>
                      <a:gd name="connsiteY1" fmla="*/ 305350 h 1682660"/>
                      <a:gd name="connsiteX2" fmla="*/ 1325225 w 1818106"/>
                      <a:gd name="connsiteY2" fmla="*/ 22321 h 1682660"/>
                      <a:gd name="connsiteX3" fmla="*/ 1818106 w 1818106"/>
                      <a:gd name="connsiteY3" fmla="*/ 897412 h 1682660"/>
                      <a:gd name="connsiteX4" fmla="*/ 1356672 w 1818106"/>
                      <a:gd name="connsiteY4" fmla="*/ 1364288 h 1682660"/>
                      <a:gd name="connsiteX5" fmla="*/ 721972 w 1818106"/>
                      <a:gd name="connsiteY5" fmla="*/ 1666973 h 1682660"/>
                      <a:gd name="connsiteX6" fmla="*/ 214276 w 1818106"/>
                      <a:gd name="connsiteY6" fmla="*/ 1606193 h 1682660"/>
                      <a:gd name="connsiteX7" fmla="*/ 39045 w 1818106"/>
                      <a:gd name="connsiteY7" fmla="*/ 1321803 h 1682660"/>
                      <a:gd name="connsiteX8" fmla="*/ 10698 w 1818106"/>
                      <a:gd name="connsiteY8" fmla="*/ 1216123 h 1682660"/>
                      <a:gd name="connsiteX9" fmla="*/ 135127 w 1818106"/>
                      <a:gd name="connsiteY9" fmla="*/ 1110819 h 1682660"/>
                      <a:gd name="connsiteX10" fmla="*/ 258425 w 1818106"/>
                      <a:gd name="connsiteY10" fmla="*/ 933093 h 1682660"/>
                      <a:gd name="connsiteX0" fmla="*/ 282271 w 1841952"/>
                      <a:gd name="connsiteY0" fmla="*/ 933093 h 1682875"/>
                      <a:gd name="connsiteX1" fmla="*/ 441927 w 1841952"/>
                      <a:gd name="connsiteY1" fmla="*/ 305350 h 1682875"/>
                      <a:gd name="connsiteX2" fmla="*/ 1349071 w 1841952"/>
                      <a:gd name="connsiteY2" fmla="*/ 22321 h 1682875"/>
                      <a:gd name="connsiteX3" fmla="*/ 1841952 w 1841952"/>
                      <a:gd name="connsiteY3" fmla="*/ 897412 h 1682875"/>
                      <a:gd name="connsiteX4" fmla="*/ 1380518 w 1841952"/>
                      <a:gd name="connsiteY4" fmla="*/ 1364288 h 1682875"/>
                      <a:gd name="connsiteX5" fmla="*/ 745818 w 1841952"/>
                      <a:gd name="connsiteY5" fmla="*/ 1666973 h 1682875"/>
                      <a:gd name="connsiteX6" fmla="*/ 238122 w 1841952"/>
                      <a:gd name="connsiteY6" fmla="*/ 1606193 h 1682875"/>
                      <a:gd name="connsiteX7" fmla="*/ 26379 w 1841952"/>
                      <a:gd name="connsiteY7" fmla="*/ 1313866 h 1682875"/>
                      <a:gd name="connsiteX8" fmla="*/ 34544 w 1841952"/>
                      <a:gd name="connsiteY8" fmla="*/ 1216123 h 1682875"/>
                      <a:gd name="connsiteX9" fmla="*/ 158973 w 1841952"/>
                      <a:gd name="connsiteY9" fmla="*/ 1110819 h 1682875"/>
                      <a:gd name="connsiteX10" fmla="*/ 282271 w 1841952"/>
                      <a:gd name="connsiteY10" fmla="*/ 933093 h 1682875"/>
                      <a:gd name="connsiteX0" fmla="*/ 282271 w 1841952"/>
                      <a:gd name="connsiteY0" fmla="*/ 933093 h 1682875"/>
                      <a:gd name="connsiteX1" fmla="*/ 441927 w 1841952"/>
                      <a:gd name="connsiteY1" fmla="*/ 305350 h 1682875"/>
                      <a:gd name="connsiteX2" fmla="*/ 1349071 w 1841952"/>
                      <a:gd name="connsiteY2" fmla="*/ 22321 h 1682875"/>
                      <a:gd name="connsiteX3" fmla="*/ 1841952 w 1841952"/>
                      <a:gd name="connsiteY3" fmla="*/ 897412 h 1682875"/>
                      <a:gd name="connsiteX4" fmla="*/ 1380518 w 1841952"/>
                      <a:gd name="connsiteY4" fmla="*/ 1364288 h 1682875"/>
                      <a:gd name="connsiteX5" fmla="*/ 745818 w 1841952"/>
                      <a:gd name="connsiteY5" fmla="*/ 1666973 h 1682875"/>
                      <a:gd name="connsiteX6" fmla="*/ 238122 w 1841952"/>
                      <a:gd name="connsiteY6" fmla="*/ 1606193 h 1682875"/>
                      <a:gd name="connsiteX7" fmla="*/ 26379 w 1841952"/>
                      <a:gd name="connsiteY7" fmla="*/ 1313866 h 1682875"/>
                      <a:gd name="connsiteX8" fmla="*/ 34544 w 1841952"/>
                      <a:gd name="connsiteY8" fmla="*/ 1216123 h 1682875"/>
                      <a:gd name="connsiteX9" fmla="*/ 158973 w 1841952"/>
                      <a:gd name="connsiteY9" fmla="*/ 1110819 h 1682875"/>
                      <a:gd name="connsiteX10" fmla="*/ 282271 w 1841952"/>
                      <a:gd name="connsiteY10" fmla="*/ 933093 h 1682875"/>
                      <a:gd name="connsiteX0" fmla="*/ 282271 w 1841952"/>
                      <a:gd name="connsiteY0" fmla="*/ 933093 h 1692117"/>
                      <a:gd name="connsiteX1" fmla="*/ 441927 w 1841952"/>
                      <a:gd name="connsiteY1" fmla="*/ 305350 h 1692117"/>
                      <a:gd name="connsiteX2" fmla="*/ 1349071 w 1841952"/>
                      <a:gd name="connsiteY2" fmla="*/ 22321 h 1692117"/>
                      <a:gd name="connsiteX3" fmla="*/ 1841952 w 1841952"/>
                      <a:gd name="connsiteY3" fmla="*/ 897412 h 1692117"/>
                      <a:gd name="connsiteX4" fmla="*/ 1380518 w 1841952"/>
                      <a:gd name="connsiteY4" fmla="*/ 1364288 h 1692117"/>
                      <a:gd name="connsiteX5" fmla="*/ 745818 w 1841952"/>
                      <a:gd name="connsiteY5" fmla="*/ 1666973 h 1692117"/>
                      <a:gd name="connsiteX6" fmla="*/ 334960 w 1841952"/>
                      <a:gd name="connsiteY6" fmla="*/ 1634768 h 1692117"/>
                      <a:gd name="connsiteX7" fmla="*/ 26379 w 1841952"/>
                      <a:gd name="connsiteY7" fmla="*/ 1313866 h 1692117"/>
                      <a:gd name="connsiteX8" fmla="*/ 34544 w 1841952"/>
                      <a:gd name="connsiteY8" fmla="*/ 1216123 h 1692117"/>
                      <a:gd name="connsiteX9" fmla="*/ 158973 w 1841952"/>
                      <a:gd name="connsiteY9" fmla="*/ 1110819 h 1692117"/>
                      <a:gd name="connsiteX10" fmla="*/ 282271 w 1841952"/>
                      <a:gd name="connsiteY10" fmla="*/ 933093 h 1692117"/>
                      <a:gd name="connsiteX0" fmla="*/ 282271 w 1841952"/>
                      <a:gd name="connsiteY0" fmla="*/ 933093 h 1665029"/>
                      <a:gd name="connsiteX1" fmla="*/ 441927 w 1841952"/>
                      <a:gd name="connsiteY1" fmla="*/ 305350 h 1665029"/>
                      <a:gd name="connsiteX2" fmla="*/ 1349071 w 1841952"/>
                      <a:gd name="connsiteY2" fmla="*/ 22321 h 1665029"/>
                      <a:gd name="connsiteX3" fmla="*/ 1841952 w 1841952"/>
                      <a:gd name="connsiteY3" fmla="*/ 897412 h 1665029"/>
                      <a:gd name="connsiteX4" fmla="*/ 1380518 w 1841952"/>
                      <a:gd name="connsiteY4" fmla="*/ 1364288 h 1665029"/>
                      <a:gd name="connsiteX5" fmla="*/ 809318 w 1841952"/>
                      <a:gd name="connsiteY5" fmla="*/ 1620935 h 1665029"/>
                      <a:gd name="connsiteX6" fmla="*/ 334960 w 1841952"/>
                      <a:gd name="connsiteY6" fmla="*/ 1634768 h 1665029"/>
                      <a:gd name="connsiteX7" fmla="*/ 26379 w 1841952"/>
                      <a:gd name="connsiteY7" fmla="*/ 1313866 h 1665029"/>
                      <a:gd name="connsiteX8" fmla="*/ 34544 w 1841952"/>
                      <a:gd name="connsiteY8" fmla="*/ 1216123 h 1665029"/>
                      <a:gd name="connsiteX9" fmla="*/ 158973 w 1841952"/>
                      <a:gd name="connsiteY9" fmla="*/ 1110819 h 1665029"/>
                      <a:gd name="connsiteX10" fmla="*/ 282271 w 1841952"/>
                      <a:gd name="connsiteY10" fmla="*/ 933093 h 1665029"/>
                      <a:gd name="connsiteX0" fmla="*/ 281535 w 1841216"/>
                      <a:gd name="connsiteY0" fmla="*/ 933093 h 1665029"/>
                      <a:gd name="connsiteX1" fmla="*/ 441191 w 1841216"/>
                      <a:gd name="connsiteY1" fmla="*/ 305350 h 1665029"/>
                      <a:gd name="connsiteX2" fmla="*/ 1348335 w 1841216"/>
                      <a:gd name="connsiteY2" fmla="*/ 22321 h 1665029"/>
                      <a:gd name="connsiteX3" fmla="*/ 1841216 w 1841216"/>
                      <a:gd name="connsiteY3" fmla="*/ 897412 h 1665029"/>
                      <a:gd name="connsiteX4" fmla="*/ 1379782 w 1841216"/>
                      <a:gd name="connsiteY4" fmla="*/ 1364288 h 1665029"/>
                      <a:gd name="connsiteX5" fmla="*/ 808582 w 1841216"/>
                      <a:gd name="connsiteY5" fmla="*/ 1620935 h 1665029"/>
                      <a:gd name="connsiteX6" fmla="*/ 334224 w 1841216"/>
                      <a:gd name="connsiteY6" fmla="*/ 1634768 h 1665029"/>
                      <a:gd name="connsiteX7" fmla="*/ 25643 w 1841216"/>
                      <a:gd name="connsiteY7" fmla="*/ 1313866 h 1665029"/>
                      <a:gd name="connsiteX8" fmla="*/ 36983 w 1841216"/>
                      <a:gd name="connsiteY8" fmla="*/ 1192311 h 1665029"/>
                      <a:gd name="connsiteX9" fmla="*/ 158237 w 1841216"/>
                      <a:gd name="connsiteY9" fmla="*/ 1110819 h 1665029"/>
                      <a:gd name="connsiteX10" fmla="*/ 281535 w 1841216"/>
                      <a:gd name="connsiteY10" fmla="*/ 933093 h 1665029"/>
                      <a:gd name="connsiteX0" fmla="*/ 281535 w 1841216"/>
                      <a:gd name="connsiteY0" fmla="*/ 933093 h 1666271"/>
                      <a:gd name="connsiteX1" fmla="*/ 441191 w 1841216"/>
                      <a:gd name="connsiteY1" fmla="*/ 305350 h 1666271"/>
                      <a:gd name="connsiteX2" fmla="*/ 1348335 w 1841216"/>
                      <a:gd name="connsiteY2" fmla="*/ 22321 h 1666271"/>
                      <a:gd name="connsiteX3" fmla="*/ 1841216 w 1841216"/>
                      <a:gd name="connsiteY3" fmla="*/ 897412 h 1666271"/>
                      <a:gd name="connsiteX4" fmla="*/ 1379782 w 1841216"/>
                      <a:gd name="connsiteY4" fmla="*/ 1364288 h 1666271"/>
                      <a:gd name="connsiteX5" fmla="*/ 808582 w 1841216"/>
                      <a:gd name="connsiteY5" fmla="*/ 1620935 h 1666271"/>
                      <a:gd name="connsiteX6" fmla="*/ 334224 w 1841216"/>
                      <a:gd name="connsiteY6" fmla="*/ 1634768 h 1666271"/>
                      <a:gd name="connsiteX7" fmla="*/ 25643 w 1841216"/>
                      <a:gd name="connsiteY7" fmla="*/ 1296404 h 1666271"/>
                      <a:gd name="connsiteX8" fmla="*/ 36983 w 1841216"/>
                      <a:gd name="connsiteY8" fmla="*/ 1192311 h 1666271"/>
                      <a:gd name="connsiteX9" fmla="*/ 158237 w 1841216"/>
                      <a:gd name="connsiteY9" fmla="*/ 1110819 h 1666271"/>
                      <a:gd name="connsiteX10" fmla="*/ 281535 w 1841216"/>
                      <a:gd name="connsiteY10" fmla="*/ 933093 h 1666271"/>
                      <a:gd name="connsiteX0" fmla="*/ 281535 w 1841216"/>
                      <a:gd name="connsiteY0" fmla="*/ 933093 h 1666271"/>
                      <a:gd name="connsiteX1" fmla="*/ 441191 w 1841216"/>
                      <a:gd name="connsiteY1" fmla="*/ 305350 h 1666271"/>
                      <a:gd name="connsiteX2" fmla="*/ 1348335 w 1841216"/>
                      <a:gd name="connsiteY2" fmla="*/ 22321 h 1666271"/>
                      <a:gd name="connsiteX3" fmla="*/ 1841216 w 1841216"/>
                      <a:gd name="connsiteY3" fmla="*/ 897412 h 1666271"/>
                      <a:gd name="connsiteX4" fmla="*/ 1379782 w 1841216"/>
                      <a:gd name="connsiteY4" fmla="*/ 1364288 h 1666271"/>
                      <a:gd name="connsiteX5" fmla="*/ 808582 w 1841216"/>
                      <a:gd name="connsiteY5" fmla="*/ 1620935 h 1666271"/>
                      <a:gd name="connsiteX6" fmla="*/ 334224 w 1841216"/>
                      <a:gd name="connsiteY6" fmla="*/ 1634768 h 1666271"/>
                      <a:gd name="connsiteX7" fmla="*/ 25643 w 1841216"/>
                      <a:gd name="connsiteY7" fmla="*/ 1296404 h 1666271"/>
                      <a:gd name="connsiteX8" fmla="*/ 36983 w 1841216"/>
                      <a:gd name="connsiteY8" fmla="*/ 1192311 h 1666271"/>
                      <a:gd name="connsiteX9" fmla="*/ 158237 w 1841216"/>
                      <a:gd name="connsiteY9" fmla="*/ 1110819 h 1666271"/>
                      <a:gd name="connsiteX10" fmla="*/ 281535 w 1841216"/>
                      <a:gd name="connsiteY10" fmla="*/ 933093 h 1666271"/>
                      <a:gd name="connsiteX0" fmla="*/ 281535 w 1841216"/>
                      <a:gd name="connsiteY0" fmla="*/ 933093 h 1666271"/>
                      <a:gd name="connsiteX1" fmla="*/ 441191 w 1841216"/>
                      <a:gd name="connsiteY1" fmla="*/ 305350 h 1666271"/>
                      <a:gd name="connsiteX2" fmla="*/ 1348335 w 1841216"/>
                      <a:gd name="connsiteY2" fmla="*/ 22321 h 1666271"/>
                      <a:gd name="connsiteX3" fmla="*/ 1841216 w 1841216"/>
                      <a:gd name="connsiteY3" fmla="*/ 897412 h 1666271"/>
                      <a:gd name="connsiteX4" fmla="*/ 1379782 w 1841216"/>
                      <a:gd name="connsiteY4" fmla="*/ 1364288 h 1666271"/>
                      <a:gd name="connsiteX5" fmla="*/ 808582 w 1841216"/>
                      <a:gd name="connsiteY5" fmla="*/ 1620935 h 1666271"/>
                      <a:gd name="connsiteX6" fmla="*/ 334224 w 1841216"/>
                      <a:gd name="connsiteY6" fmla="*/ 1634768 h 1666271"/>
                      <a:gd name="connsiteX7" fmla="*/ 25643 w 1841216"/>
                      <a:gd name="connsiteY7" fmla="*/ 1296404 h 1666271"/>
                      <a:gd name="connsiteX8" fmla="*/ 36983 w 1841216"/>
                      <a:gd name="connsiteY8" fmla="*/ 1192311 h 1666271"/>
                      <a:gd name="connsiteX9" fmla="*/ 158237 w 1841216"/>
                      <a:gd name="connsiteY9" fmla="*/ 1110819 h 1666271"/>
                      <a:gd name="connsiteX10" fmla="*/ 281535 w 1841216"/>
                      <a:gd name="connsiteY10" fmla="*/ 933093 h 1666271"/>
                      <a:gd name="connsiteX0" fmla="*/ 281897 w 1841578"/>
                      <a:gd name="connsiteY0" fmla="*/ 933093 h 1666271"/>
                      <a:gd name="connsiteX1" fmla="*/ 441553 w 1841578"/>
                      <a:gd name="connsiteY1" fmla="*/ 305350 h 1666271"/>
                      <a:gd name="connsiteX2" fmla="*/ 1348697 w 1841578"/>
                      <a:gd name="connsiteY2" fmla="*/ 22321 h 1666271"/>
                      <a:gd name="connsiteX3" fmla="*/ 1841578 w 1841578"/>
                      <a:gd name="connsiteY3" fmla="*/ 897412 h 1666271"/>
                      <a:gd name="connsiteX4" fmla="*/ 1380144 w 1841578"/>
                      <a:gd name="connsiteY4" fmla="*/ 1364288 h 1666271"/>
                      <a:gd name="connsiteX5" fmla="*/ 808944 w 1841578"/>
                      <a:gd name="connsiteY5" fmla="*/ 1620935 h 1666271"/>
                      <a:gd name="connsiteX6" fmla="*/ 334586 w 1841578"/>
                      <a:gd name="connsiteY6" fmla="*/ 1634768 h 1666271"/>
                      <a:gd name="connsiteX7" fmla="*/ 26005 w 1841578"/>
                      <a:gd name="connsiteY7" fmla="*/ 1296404 h 1666271"/>
                      <a:gd name="connsiteX8" fmla="*/ 35758 w 1841578"/>
                      <a:gd name="connsiteY8" fmla="*/ 1190723 h 1666271"/>
                      <a:gd name="connsiteX9" fmla="*/ 158599 w 1841578"/>
                      <a:gd name="connsiteY9" fmla="*/ 1110819 h 1666271"/>
                      <a:gd name="connsiteX10" fmla="*/ 281897 w 1841578"/>
                      <a:gd name="connsiteY10" fmla="*/ 933093 h 1666271"/>
                      <a:gd name="connsiteX0" fmla="*/ 272506 w 1832187"/>
                      <a:gd name="connsiteY0" fmla="*/ 933093 h 1666950"/>
                      <a:gd name="connsiteX1" fmla="*/ 432162 w 1832187"/>
                      <a:gd name="connsiteY1" fmla="*/ 305350 h 1666950"/>
                      <a:gd name="connsiteX2" fmla="*/ 1339306 w 1832187"/>
                      <a:gd name="connsiteY2" fmla="*/ 22321 h 1666950"/>
                      <a:gd name="connsiteX3" fmla="*/ 1832187 w 1832187"/>
                      <a:gd name="connsiteY3" fmla="*/ 897412 h 1666950"/>
                      <a:gd name="connsiteX4" fmla="*/ 1370753 w 1832187"/>
                      <a:gd name="connsiteY4" fmla="*/ 1364288 h 1666950"/>
                      <a:gd name="connsiteX5" fmla="*/ 799553 w 1832187"/>
                      <a:gd name="connsiteY5" fmla="*/ 1620935 h 1666950"/>
                      <a:gd name="connsiteX6" fmla="*/ 325195 w 1832187"/>
                      <a:gd name="connsiteY6" fmla="*/ 1634768 h 1666950"/>
                      <a:gd name="connsiteX7" fmla="*/ 29314 w 1832187"/>
                      <a:gd name="connsiteY7" fmla="*/ 1286879 h 1666950"/>
                      <a:gd name="connsiteX8" fmla="*/ 26367 w 1832187"/>
                      <a:gd name="connsiteY8" fmla="*/ 1190723 h 1666950"/>
                      <a:gd name="connsiteX9" fmla="*/ 149208 w 1832187"/>
                      <a:gd name="connsiteY9" fmla="*/ 1110819 h 1666950"/>
                      <a:gd name="connsiteX10" fmla="*/ 272506 w 1832187"/>
                      <a:gd name="connsiteY10" fmla="*/ 933093 h 1666950"/>
                      <a:gd name="connsiteX0" fmla="*/ 279479 w 1839160"/>
                      <a:gd name="connsiteY0" fmla="*/ 933093 h 1665142"/>
                      <a:gd name="connsiteX1" fmla="*/ 439135 w 1839160"/>
                      <a:gd name="connsiteY1" fmla="*/ 305350 h 1665142"/>
                      <a:gd name="connsiteX2" fmla="*/ 1346279 w 1839160"/>
                      <a:gd name="connsiteY2" fmla="*/ 22321 h 1665142"/>
                      <a:gd name="connsiteX3" fmla="*/ 1839160 w 1839160"/>
                      <a:gd name="connsiteY3" fmla="*/ 897412 h 1665142"/>
                      <a:gd name="connsiteX4" fmla="*/ 1377726 w 1839160"/>
                      <a:gd name="connsiteY4" fmla="*/ 1364288 h 1665142"/>
                      <a:gd name="connsiteX5" fmla="*/ 806526 w 1839160"/>
                      <a:gd name="connsiteY5" fmla="*/ 1620935 h 1665142"/>
                      <a:gd name="connsiteX6" fmla="*/ 332168 w 1839160"/>
                      <a:gd name="connsiteY6" fmla="*/ 1634768 h 1665142"/>
                      <a:gd name="connsiteX7" fmla="*/ 26762 w 1839160"/>
                      <a:gd name="connsiteY7" fmla="*/ 1312279 h 1665142"/>
                      <a:gd name="connsiteX8" fmla="*/ 33340 w 1839160"/>
                      <a:gd name="connsiteY8" fmla="*/ 1190723 h 1665142"/>
                      <a:gd name="connsiteX9" fmla="*/ 156181 w 1839160"/>
                      <a:gd name="connsiteY9" fmla="*/ 1110819 h 1665142"/>
                      <a:gd name="connsiteX10" fmla="*/ 279479 w 1839160"/>
                      <a:gd name="connsiteY10" fmla="*/ 933093 h 1665142"/>
                      <a:gd name="connsiteX0" fmla="*/ 279479 w 1839160"/>
                      <a:gd name="connsiteY0" fmla="*/ 933093 h 1665142"/>
                      <a:gd name="connsiteX1" fmla="*/ 439135 w 1839160"/>
                      <a:gd name="connsiteY1" fmla="*/ 305350 h 1665142"/>
                      <a:gd name="connsiteX2" fmla="*/ 1346279 w 1839160"/>
                      <a:gd name="connsiteY2" fmla="*/ 22321 h 1665142"/>
                      <a:gd name="connsiteX3" fmla="*/ 1839160 w 1839160"/>
                      <a:gd name="connsiteY3" fmla="*/ 897412 h 1665142"/>
                      <a:gd name="connsiteX4" fmla="*/ 1377726 w 1839160"/>
                      <a:gd name="connsiteY4" fmla="*/ 1364288 h 1665142"/>
                      <a:gd name="connsiteX5" fmla="*/ 806526 w 1839160"/>
                      <a:gd name="connsiteY5" fmla="*/ 1620935 h 1665142"/>
                      <a:gd name="connsiteX6" fmla="*/ 332168 w 1839160"/>
                      <a:gd name="connsiteY6" fmla="*/ 1634768 h 1665142"/>
                      <a:gd name="connsiteX7" fmla="*/ 26762 w 1839160"/>
                      <a:gd name="connsiteY7" fmla="*/ 1312279 h 1665142"/>
                      <a:gd name="connsiteX8" fmla="*/ 33340 w 1839160"/>
                      <a:gd name="connsiteY8" fmla="*/ 1190723 h 1665142"/>
                      <a:gd name="connsiteX9" fmla="*/ 156181 w 1839160"/>
                      <a:gd name="connsiteY9" fmla="*/ 1110819 h 1665142"/>
                      <a:gd name="connsiteX10" fmla="*/ 279479 w 1839160"/>
                      <a:gd name="connsiteY10" fmla="*/ 933093 h 1665142"/>
                      <a:gd name="connsiteX0" fmla="*/ 279479 w 1839160"/>
                      <a:gd name="connsiteY0" fmla="*/ 933093 h 1658958"/>
                      <a:gd name="connsiteX1" fmla="*/ 439135 w 1839160"/>
                      <a:gd name="connsiteY1" fmla="*/ 305350 h 1658958"/>
                      <a:gd name="connsiteX2" fmla="*/ 1346279 w 1839160"/>
                      <a:gd name="connsiteY2" fmla="*/ 22321 h 1658958"/>
                      <a:gd name="connsiteX3" fmla="*/ 1839160 w 1839160"/>
                      <a:gd name="connsiteY3" fmla="*/ 897412 h 1658958"/>
                      <a:gd name="connsiteX4" fmla="*/ 1377726 w 1839160"/>
                      <a:gd name="connsiteY4" fmla="*/ 1364288 h 1658958"/>
                      <a:gd name="connsiteX5" fmla="*/ 806526 w 1839160"/>
                      <a:gd name="connsiteY5" fmla="*/ 1620935 h 1658958"/>
                      <a:gd name="connsiteX6" fmla="*/ 348043 w 1839160"/>
                      <a:gd name="connsiteY6" fmla="*/ 1625243 h 1658958"/>
                      <a:gd name="connsiteX7" fmla="*/ 26762 w 1839160"/>
                      <a:gd name="connsiteY7" fmla="*/ 1312279 h 1658958"/>
                      <a:gd name="connsiteX8" fmla="*/ 33340 w 1839160"/>
                      <a:gd name="connsiteY8" fmla="*/ 1190723 h 1658958"/>
                      <a:gd name="connsiteX9" fmla="*/ 156181 w 1839160"/>
                      <a:gd name="connsiteY9" fmla="*/ 1110819 h 1658958"/>
                      <a:gd name="connsiteX10" fmla="*/ 279479 w 1839160"/>
                      <a:gd name="connsiteY10" fmla="*/ 933093 h 1658958"/>
                      <a:gd name="connsiteX0" fmla="*/ 279479 w 1839160"/>
                      <a:gd name="connsiteY0" fmla="*/ 933093 h 1648224"/>
                      <a:gd name="connsiteX1" fmla="*/ 439135 w 1839160"/>
                      <a:gd name="connsiteY1" fmla="*/ 305350 h 1648224"/>
                      <a:gd name="connsiteX2" fmla="*/ 1346279 w 1839160"/>
                      <a:gd name="connsiteY2" fmla="*/ 22321 h 1648224"/>
                      <a:gd name="connsiteX3" fmla="*/ 1839160 w 1839160"/>
                      <a:gd name="connsiteY3" fmla="*/ 897412 h 1648224"/>
                      <a:gd name="connsiteX4" fmla="*/ 1377726 w 1839160"/>
                      <a:gd name="connsiteY4" fmla="*/ 1364288 h 1648224"/>
                      <a:gd name="connsiteX5" fmla="*/ 806526 w 1839160"/>
                      <a:gd name="connsiteY5" fmla="*/ 1620935 h 1648224"/>
                      <a:gd name="connsiteX6" fmla="*/ 348043 w 1839160"/>
                      <a:gd name="connsiteY6" fmla="*/ 1625243 h 1648224"/>
                      <a:gd name="connsiteX7" fmla="*/ 166764 w 1839160"/>
                      <a:gd name="connsiteY7" fmla="*/ 1482820 h 1648224"/>
                      <a:gd name="connsiteX8" fmla="*/ 26762 w 1839160"/>
                      <a:gd name="connsiteY8" fmla="*/ 1312279 h 1648224"/>
                      <a:gd name="connsiteX9" fmla="*/ 33340 w 1839160"/>
                      <a:gd name="connsiteY9" fmla="*/ 1190723 h 1648224"/>
                      <a:gd name="connsiteX10" fmla="*/ 156181 w 1839160"/>
                      <a:gd name="connsiteY10" fmla="*/ 1110819 h 1648224"/>
                      <a:gd name="connsiteX11" fmla="*/ 279479 w 1839160"/>
                      <a:gd name="connsiteY11" fmla="*/ 933093 h 1648224"/>
                      <a:gd name="connsiteX0" fmla="*/ 279479 w 1839160"/>
                      <a:gd name="connsiteY0" fmla="*/ 933093 h 1646989"/>
                      <a:gd name="connsiteX1" fmla="*/ 439135 w 1839160"/>
                      <a:gd name="connsiteY1" fmla="*/ 305350 h 1646989"/>
                      <a:gd name="connsiteX2" fmla="*/ 1346279 w 1839160"/>
                      <a:gd name="connsiteY2" fmla="*/ 22321 h 1646989"/>
                      <a:gd name="connsiteX3" fmla="*/ 1839160 w 1839160"/>
                      <a:gd name="connsiteY3" fmla="*/ 897412 h 1646989"/>
                      <a:gd name="connsiteX4" fmla="*/ 1377726 w 1839160"/>
                      <a:gd name="connsiteY4" fmla="*/ 1364288 h 1646989"/>
                      <a:gd name="connsiteX5" fmla="*/ 806526 w 1839160"/>
                      <a:gd name="connsiteY5" fmla="*/ 1620935 h 1646989"/>
                      <a:gd name="connsiteX6" fmla="*/ 348043 w 1839160"/>
                      <a:gd name="connsiteY6" fmla="*/ 1625243 h 1646989"/>
                      <a:gd name="connsiteX7" fmla="*/ 133427 w 1839160"/>
                      <a:gd name="connsiteY7" fmla="*/ 1505045 h 1646989"/>
                      <a:gd name="connsiteX8" fmla="*/ 26762 w 1839160"/>
                      <a:gd name="connsiteY8" fmla="*/ 1312279 h 1646989"/>
                      <a:gd name="connsiteX9" fmla="*/ 33340 w 1839160"/>
                      <a:gd name="connsiteY9" fmla="*/ 1190723 h 1646989"/>
                      <a:gd name="connsiteX10" fmla="*/ 156181 w 1839160"/>
                      <a:gd name="connsiteY10" fmla="*/ 1110819 h 1646989"/>
                      <a:gd name="connsiteX11" fmla="*/ 279479 w 1839160"/>
                      <a:gd name="connsiteY11" fmla="*/ 933093 h 1646989"/>
                      <a:gd name="connsiteX0" fmla="*/ 279479 w 1839160"/>
                      <a:gd name="connsiteY0" fmla="*/ 933093 h 1644914"/>
                      <a:gd name="connsiteX1" fmla="*/ 439135 w 1839160"/>
                      <a:gd name="connsiteY1" fmla="*/ 305350 h 1644914"/>
                      <a:gd name="connsiteX2" fmla="*/ 1346279 w 1839160"/>
                      <a:gd name="connsiteY2" fmla="*/ 22321 h 1644914"/>
                      <a:gd name="connsiteX3" fmla="*/ 1839160 w 1839160"/>
                      <a:gd name="connsiteY3" fmla="*/ 897412 h 1644914"/>
                      <a:gd name="connsiteX4" fmla="*/ 1377726 w 1839160"/>
                      <a:gd name="connsiteY4" fmla="*/ 1364288 h 1644914"/>
                      <a:gd name="connsiteX5" fmla="*/ 806526 w 1839160"/>
                      <a:gd name="connsiteY5" fmla="*/ 1620935 h 1644914"/>
                      <a:gd name="connsiteX6" fmla="*/ 348043 w 1839160"/>
                      <a:gd name="connsiteY6" fmla="*/ 1625243 h 1644914"/>
                      <a:gd name="connsiteX7" fmla="*/ 154064 w 1839160"/>
                      <a:gd name="connsiteY7" fmla="*/ 1544733 h 1644914"/>
                      <a:gd name="connsiteX8" fmla="*/ 26762 w 1839160"/>
                      <a:gd name="connsiteY8" fmla="*/ 1312279 h 1644914"/>
                      <a:gd name="connsiteX9" fmla="*/ 33340 w 1839160"/>
                      <a:gd name="connsiteY9" fmla="*/ 1190723 h 1644914"/>
                      <a:gd name="connsiteX10" fmla="*/ 156181 w 1839160"/>
                      <a:gd name="connsiteY10" fmla="*/ 1110819 h 1644914"/>
                      <a:gd name="connsiteX11" fmla="*/ 279479 w 1839160"/>
                      <a:gd name="connsiteY11" fmla="*/ 933093 h 1644914"/>
                      <a:gd name="connsiteX0" fmla="*/ 279479 w 1839160"/>
                      <a:gd name="connsiteY0" fmla="*/ 933093 h 1648717"/>
                      <a:gd name="connsiteX1" fmla="*/ 439135 w 1839160"/>
                      <a:gd name="connsiteY1" fmla="*/ 305350 h 1648717"/>
                      <a:gd name="connsiteX2" fmla="*/ 1346279 w 1839160"/>
                      <a:gd name="connsiteY2" fmla="*/ 22321 h 1648717"/>
                      <a:gd name="connsiteX3" fmla="*/ 1839160 w 1839160"/>
                      <a:gd name="connsiteY3" fmla="*/ 897412 h 1648717"/>
                      <a:gd name="connsiteX4" fmla="*/ 1377726 w 1839160"/>
                      <a:gd name="connsiteY4" fmla="*/ 1364288 h 1648717"/>
                      <a:gd name="connsiteX5" fmla="*/ 806526 w 1839160"/>
                      <a:gd name="connsiteY5" fmla="*/ 1620935 h 1648717"/>
                      <a:gd name="connsiteX6" fmla="*/ 484568 w 1839160"/>
                      <a:gd name="connsiteY6" fmla="*/ 1633180 h 1648717"/>
                      <a:gd name="connsiteX7" fmla="*/ 154064 w 1839160"/>
                      <a:gd name="connsiteY7" fmla="*/ 1544733 h 1648717"/>
                      <a:gd name="connsiteX8" fmla="*/ 26762 w 1839160"/>
                      <a:gd name="connsiteY8" fmla="*/ 1312279 h 1648717"/>
                      <a:gd name="connsiteX9" fmla="*/ 33340 w 1839160"/>
                      <a:gd name="connsiteY9" fmla="*/ 1190723 h 1648717"/>
                      <a:gd name="connsiteX10" fmla="*/ 156181 w 1839160"/>
                      <a:gd name="connsiteY10" fmla="*/ 1110819 h 1648717"/>
                      <a:gd name="connsiteX11" fmla="*/ 279479 w 1839160"/>
                      <a:gd name="connsiteY11" fmla="*/ 933093 h 1648717"/>
                      <a:gd name="connsiteX0" fmla="*/ 279479 w 1839160"/>
                      <a:gd name="connsiteY0" fmla="*/ 933093 h 1633276"/>
                      <a:gd name="connsiteX1" fmla="*/ 439135 w 1839160"/>
                      <a:gd name="connsiteY1" fmla="*/ 305350 h 1633276"/>
                      <a:gd name="connsiteX2" fmla="*/ 1346279 w 1839160"/>
                      <a:gd name="connsiteY2" fmla="*/ 22321 h 1633276"/>
                      <a:gd name="connsiteX3" fmla="*/ 1839160 w 1839160"/>
                      <a:gd name="connsiteY3" fmla="*/ 897412 h 1633276"/>
                      <a:gd name="connsiteX4" fmla="*/ 1377726 w 1839160"/>
                      <a:gd name="connsiteY4" fmla="*/ 1364288 h 1633276"/>
                      <a:gd name="connsiteX5" fmla="*/ 908126 w 1839160"/>
                      <a:gd name="connsiteY5" fmla="*/ 1557435 h 1633276"/>
                      <a:gd name="connsiteX6" fmla="*/ 484568 w 1839160"/>
                      <a:gd name="connsiteY6" fmla="*/ 1633180 h 1633276"/>
                      <a:gd name="connsiteX7" fmla="*/ 154064 w 1839160"/>
                      <a:gd name="connsiteY7" fmla="*/ 1544733 h 1633276"/>
                      <a:gd name="connsiteX8" fmla="*/ 26762 w 1839160"/>
                      <a:gd name="connsiteY8" fmla="*/ 1312279 h 1633276"/>
                      <a:gd name="connsiteX9" fmla="*/ 33340 w 1839160"/>
                      <a:gd name="connsiteY9" fmla="*/ 1190723 h 1633276"/>
                      <a:gd name="connsiteX10" fmla="*/ 156181 w 1839160"/>
                      <a:gd name="connsiteY10" fmla="*/ 1110819 h 1633276"/>
                      <a:gd name="connsiteX11" fmla="*/ 279479 w 1839160"/>
                      <a:gd name="connsiteY11" fmla="*/ 933093 h 1633276"/>
                      <a:gd name="connsiteX0" fmla="*/ 279479 w 1839160"/>
                      <a:gd name="connsiteY0" fmla="*/ 933093 h 1633181"/>
                      <a:gd name="connsiteX1" fmla="*/ 439135 w 1839160"/>
                      <a:gd name="connsiteY1" fmla="*/ 305350 h 1633181"/>
                      <a:gd name="connsiteX2" fmla="*/ 1346279 w 1839160"/>
                      <a:gd name="connsiteY2" fmla="*/ 22321 h 1633181"/>
                      <a:gd name="connsiteX3" fmla="*/ 1839160 w 1839160"/>
                      <a:gd name="connsiteY3" fmla="*/ 897412 h 1633181"/>
                      <a:gd name="connsiteX4" fmla="*/ 1377726 w 1839160"/>
                      <a:gd name="connsiteY4" fmla="*/ 1364288 h 1633181"/>
                      <a:gd name="connsiteX5" fmla="*/ 1030364 w 1839160"/>
                      <a:gd name="connsiteY5" fmla="*/ 1546323 h 1633181"/>
                      <a:gd name="connsiteX6" fmla="*/ 484568 w 1839160"/>
                      <a:gd name="connsiteY6" fmla="*/ 1633180 h 1633181"/>
                      <a:gd name="connsiteX7" fmla="*/ 154064 w 1839160"/>
                      <a:gd name="connsiteY7" fmla="*/ 1544733 h 1633181"/>
                      <a:gd name="connsiteX8" fmla="*/ 26762 w 1839160"/>
                      <a:gd name="connsiteY8" fmla="*/ 1312279 h 1633181"/>
                      <a:gd name="connsiteX9" fmla="*/ 33340 w 1839160"/>
                      <a:gd name="connsiteY9" fmla="*/ 1190723 h 1633181"/>
                      <a:gd name="connsiteX10" fmla="*/ 156181 w 1839160"/>
                      <a:gd name="connsiteY10" fmla="*/ 1110819 h 1633181"/>
                      <a:gd name="connsiteX11" fmla="*/ 279479 w 1839160"/>
                      <a:gd name="connsiteY11" fmla="*/ 933093 h 1633181"/>
                      <a:gd name="connsiteX0" fmla="*/ 279479 w 1839160"/>
                      <a:gd name="connsiteY0" fmla="*/ 933093 h 1633685"/>
                      <a:gd name="connsiteX1" fmla="*/ 439135 w 1839160"/>
                      <a:gd name="connsiteY1" fmla="*/ 305350 h 1633685"/>
                      <a:gd name="connsiteX2" fmla="*/ 1346279 w 1839160"/>
                      <a:gd name="connsiteY2" fmla="*/ 22321 h 1633685"/>
                      <a:gd name="connsiteX3" fmla="*/ 1839160 w 1839160"/>
                      <a:gd name="connsiteY3" fmla="*/ 897412 h 1633685"/>
                      <a:gd name="connsiteX4" fmla="*/ 1377726 w 1839160"/>
                      <a:gd name="connsiteY4" fmla="*/ 1364288 h 1633685"/>
                      <a:gd name="connsiteX5" fmla="*/ 1057352 w 1839160"/>
                      <a:gd name="connsiteY5" fmla="*/ 1570136 h 1633685"/>
                      <a:gd name="connsiteX6" fmla="*/ 484568 w 1839160"/>
                      <a:gd name="connsiteY6" fmla="*/ 1633180 h 1633685"/>
                      <a:gd name="connsiteX7" fmla="*/ 154064 w 1839160"/>
                      <a:gd name="connsiteY7" fmla="*/ 1544733 h 1633685"/>
                      <a:gd name="connsiteX8" fmla="*/ 26762 w 1839160"/>
                      <a:gd name="connsiteY8" fmla="*/ 1312279 h 1633685"/>
                      <a:gd name="connsiteX9" fmla="*/ 33340 w 1839160"/>
                      <a:gd name="connsiteY9" fmla="*/ 1190723 h 1633685"/>
                      <a:gd name="connsiteX10" fmla="*/ 156181 w 1839160"/>
                      <a:gd name="connsiteY10" fmla="*/ 1110819 h 1633685"/>
                      <a:gd name="connsiteX11" fmla="*/ 279479 w 1839160"/>
                      <a:gd name="connsiteY11" fmla="*/ 933093 h 1633685"/>
                      <a:gd name="connsiteX0" fmla="*/ 279479 w 1839772"/>
                      <a:gd name="connsiteY0" fmla="*/ 933093 h 1633672"/>
                      <a:gd name="connsiteX1" fmla="*/ 439135 w 1839772"/>
                      <a:gd name="connsiteY1" fmla="*/ 305350 h 1633672"/>
                      <a:gd name="connsiteX2" fmla="*/ 1346279 w 1839772"/>
                      <a:gd name="connsiteY2" fmla="*/ 22321 h 1633672"/>
                      <a:gd name="connsiteX3" fmla="*/ 1839160 w 1839772"/>
                      <a:gd name="connsiteY3" fmla="*/ 897412 h 1633672"/>
                      <a:gd name="connsiteX4" fmla="*/ 1439639 w 1839772"/>
                      <a:gd name="connsiteY4" fmla="*/ 1369051 h 1633672"/>
                      <a:gd name="connsiteX5" fmla="*/ 1057352 w 1839772"/>
                      <a:gd name="connsiteY5" fmla="*/ 1570136 h 1633672"/>
                      <a:gd name="connsiteX6" fmla="*/ 484568 w 1839772"/>
                      <a:gd name="connsiteY6" fmla="*/ 1633180 h 1633672"/>
                      <a:gd name="connsiteX7" fmla="*/ 154064 w 1839772"/>
                      <a:gd name="connsiteY7" fmla="*/ 1544733 h 1633672"/>
                      <a:gd name="connsiteX8" fmla="*/ 26762 w 1839772"/>
                      <a:gd name="connsiteY8" fmla="*/ 1312279 h 1633672"/>
                      <a:gd name="connsiteX9" fmla="*/ 33340 w 1839772"/>
                      <a:gd name="connsiteY9" fmla="*/ 1190723 h 1633672"/>
                      <a:gd name="connsiteX10" fmla="*/ 156181 w 1839772"/>
                      <a:gd name="connsiteY10" fmla="*/ 1110819 h 1633672"/>
                      <a:gd name="connsiteX11" fmla="*/ 279479 w 1839772"/>
                      <a:gd name="connsiteY11" fmla="*/ 933093 h 1633672"/>
                      <a:gd name="connsiteX0" fmla="*/ 279479 w 1842283"/>
                      <a:gd name="connsiteY0" fmla="*/ 933093 h 1633672"/>
                      <a:gd name="connsiteX1" fmla="*/ 439135 w 1842283"/>
                      <a:gd name="connsiteY1" fmla="*/ 305350 h 1633672"/>
                      <a:gd name="connsiteX2" fmla="*/ 1346279 w 1842283"/>
                      <a:gd name="connsiteY2" fmla="*/ 22321 h 1633672"/>
                      <a:gd name="connsiteX3" fmla="*/ 1839160 w 1842283"/>
                      <a:gd name="connsiteY3" fmla="*/ 897412 h 1633672"/>
                      <a:gd name="connsiteX4" fmla="*/ 1439639 w 1842283"/>
                      <a:gd name="connsiteY4" fmla="*/ 1369051 h 1633672"/>
                      <a:gd name="connsiteX5" fmla="*/ 1057352 w 1842283"/>
                      <a:gd name="connsiteY5" fmla="*/ 1570136 h 1633672"/>
                      <a:gd name="connsiteX6" fmla="*/ 484568 w 1842283"/>
                      <a:gd name="connsiteY6" fmla="*/ 1633180 h 1633672"/>
                      <a:gd name="connsiteX7" fmla="*/ 154064 w 1842283"/>
                      <a:gd name="connsiteY7" fmla="*/ 1544733 h 1633672"/>
                      <a:gd name="connsiteX8" fmla="*/ 26762 w 1842283"/>
                      <a:gd name="connsiteY8" fmla="*/ 1312279 h 1633672"/>
                      <a:gd name="connsiteX9" fmla="*/ 33340 w 1842283"/>
                      <a:gd name="connsiteY9" fmla="*/ 1190723 h 1633672"/>
                      <a:gd name="connsiteX10" fmla="*/ 156181 w 1842283"/>
                      <a:gd name="connsiteY10" fmla="*/ 1110819 h 1633672"/>
                      <a:gd name="connsiteX11" fmla="*/ 279479 w 1842283"/>
                      <a:gd name="connsiteY11" fmla="*/ 933093 h 1633672"/>
                      <a:gd name="connsiteX0" fmla="*/ 279479 w 1842283"/>
                      <a:gd name="connsiteY0" fmla="*/ 933093 h 1663601"/>
                      <a:gd name="connsiteX1" fmla="*/ 439135 w 1842283"/>
                      <a:gd name="connsiteY1" fmla="*/ 305350 h 1663601"/>
                      <a:gd name="connsiteX2" fmla="*/ 1346279 w 1842283"/>
                      <a:gd name="connsiteY2" fmla="*/ 22321 h 1663601"/>
                      <a:gd name="connsiteX3" fmla="*/ 1839160 w 1842283"/>
                      <a:gd name="connsiteY3" fmla="*/ 897412 h 1663601"/>
                      <a:gd name="connsiteX4" fmla="*/ 1439639 w 1842283"/>
                      <a:gd name="connsiteY4" fmla="*/ 1369051 h 1663601"/>
                      <a:gd name="connsiteX5" fmla="*/ 1057352 w 1842283"/>
                      <a:gd name="connsiteY5" fmla="*/ 1570136 h 1663601"/>
                      <a:gd name="connsiteX6" fmla="*/ 538543 w 1842283"/>
                      <a:gd name="connsiteY6" fmla="*/ 1663343 h 1663601"/>
                      <a:gd name="connsiteX7" fmla="*/ 154064 w 1842283"/>
                      <a:gd name="connsiteY7" fmla="*/ 1544733 h 1663601"/>
                      <a:gd name="connsiteX8" fmla="*/ 26762 w 1842283"/>
                      <a:gd name="connsiteY8" fmla="*/ 1312279 h 1663601"/>
                      <a:gd name="connsiteX9" fmla="*/ 33340 w 1842283"/>
                      <a:gd name="connsiteY9" fmla="*/ 1190723 h 1663601"/>
                      <a:gd name="connsiteX10" fmla="*/ 156181 w 1842283"/>
                      <a:gd name="connsiteY10" fmla="*/ 1110819 h 1663601"/>
                      <a:gd name="connsiteX11" fmla="*/ 279479 w 1842283"/>
                      <a:gd name="connsiteY11" fmla="*/ 933093 h 1663601"/>
                      <a:gd name="connsiteX0" fmla="*/ 279479 w 1842283"/>
                      <a:gd name="connsiteY0" fmla="*/ 933093 h 1663601"/>
                      <a:gd name="connsiteX1" fmla="*/ 439135 w 1842283"/>
                      <a:gd name="connsiteY1" fmla="*/ 305350 h 1663601"/>
                      <a:gd name="connsiteX2" fmla="*/ 1346279 w 1842283"/>
                      <a:gd name="connsiteY2" fmla="*/ 22321 h 1663601"/>
                      <a:gd name="connsiteX3" fmla="*/ 1839160 w 1842283"/>
                      <a:gd name="connsiteY3" fmla="*/ 897412 h 1663601"/>
                      <a:gd name="connsiteX4" fmla="*/ 1439639 w 1842283"/>
                      <a:gd name="connsiteY4" fmla="*/ 1369051 h 1663601"/>
                      <a:gd name="connsiteX5" fmla="*/ 1057352 w 1842283"/>
                      <a:gd name="connsiteY5" fmla="*/ 1570136 h 1663601"/>
                      <a:gd name="connsiteX6" fmla="*/ 538543 w 1842283"/>
                      <a:gd name="connsiteY6" fmla="*/ 1663343 h 1663601"/>
                      <a:gd name="connsiteX7" fmla="*/ 182639 w 1842283"/>
                      <a:gd name="connsiteY7" fmla="*/ 1544733 h 1663601"/>
                      <a:gd name="connsiteX8" fmla="*/ 26762 w 1842283"/>
                      <a:gd name="connsiteY8" fmla="*/ 1312279 h 1663601"/>
                      <a:gd name="connsiteX9" fmla="*/ 33340 w 1842283"/>
                      <a:gd name="connsiteY9" fmla="*/ 1190723 h 1663601"/>
                      <a:gd name="connsiteX10" fmla="*/ 156181 w 1842283"/>
                      <a:gd name="connsiteY10" fmla="*/ 1110819 h 1663601"/>
                      <a:gd name="connsiteX11" fmla="*/ 279479 w 1842283"/>
                      <a:gd name="connsiteY11" fmla="*/ 933093 h 1663601"/>
                      <a:gd name="connsiteX0" fmla="*/ 282987 w 1845791"/>
                      <a:gd name="connsiteY0" fmla="*/ 933093 h 1663601"/>
                      <a:gd name="connsiteX1" fmla="*/ 442643 w 1845791"/>
                      <a:gd name="connsiteY1" fmla="*/ 305350 h 1663601"/>
                      <a:gd name="connsiteX2" fmla="*/ 1349787 w 1845791"/>
                      <a:gd name="connsiteY2" fmla="*/ 22321 h 1663601"/>
                      <a:gd name="connsiteX3" fmla="*/ 1842668 w 1845791"/>
                      <a:gd name="connsiteY3" fmla="*/ 897412 h 1663601"/>
                      <a:gd name="connsiteX4" fmla="*/ 1443147 w 1845791"/>
                      <a:gd name="connsiteY4" fmla="*/ 1369051 h 1663601"/>
                      <a:gd name="connsiteX5" fmla="*/ 1060860 w 1845791"/>
                      <a:gd name="connsiteY5" fmla="*/ 1570136 h 1663601"/>
                      <a:gd name="connsiteX6" fmla="*/ 542051 w 1845791"/>
                      <a:gd name="connsiteY6" fmla="*/ 1663343 h 1663601"/>
                      <a:gd name="connsiteX7" fmla="*/ 186147 w 1845791"/>
                      <a:gd name="connsiteY7" fmla="*/ 1544733 h 1663601"/>
                      <a:gd name="connsiteX8" fmla="*/ 30270 w 1845791"/>
                      <a:gd name="connsiteY8" fmla="*/ 1312279 h 1663601"/>
                      <a:gd name="connsiteX9" fmla="*/ 24148 w 1845791"/>
                      <a:gd name="connsiteY9" fmla="*/ 1182786 h 1663601"/>
                      <a:gd name="connsiteX10" fmla="*/ 159689 w 1845791"/>
                      <a:gd name="connsiteY10" fmla="*/ 1110819 h 1663601"/>
                      <a:gd name="connsiteX11" fmla="*/ 282987 w 1845791"/>
                      <a:gd name="connsiteY11" fmla="*/ 933093 h 1663601"/>
                      <a:gd name="connsiteX0" fmla="*/ 282987 w 1845791"/>
                      <a:gd name="connsiteY0" fmla="*/ 933093 h 1663601"/>
                      <a:gd name="connsiteX1" fmla="*/ 442643 w 1845791"/>
                      <a:gd name="connsiteY1" fmla="*/ 305350 h 1663601"/>
                      <a:gd name="connsiteX2" fmla="*/ 1349787 w 1845791"/>
                      <a:gd name="connsiteY2" fmla="*/ 22321 h 1663601"/>
                      <a:gd name="connsiteX3" fmla="*/ 1842668 w 1845791"/>
                      <a:gd name="connsiteY3" fmla="*/ 897412 h 1663601"/>
                      <a:gd name="connsiteX4" fmla="*/ 1443147 w 1845791"/>
                      <a:gd name="connsiteY4" fmla="*/ 1369051 h 1663601"/>
                      <a:gd name="connsiteX5" fmla="*/ 1060860 w 1845791"/>
                      <a:gd name="connsiteY5" fmla="*/ 1570136 h 1663601"/>
                      <a:gd name="connsiteX6" fmla="*/ 542051 w 1845791"/>
                      <a:gd name="connsiteY6" fmla="*/ 1663343 h 1663601"/>
                      <a:gd name="connsiteX7" fmla="*/ 186147 w 1845791"/>
                      <a:gd name="connsiteY7" fmla="*/ 1544733 h 1663601"/>
                      <a:gd name="connsiteX8" fmla="*/ 30270 w 1845791"/>
                      <a:gd name="connsiteY8" fmla="*/ 1312279 h 1663601"/>
                      <a:gd name="connsiteX9" fmla="*/ 24148 w 1845791"/>
                      <a:gd name="connsiteY9" fmla="*/ 1182786 h 1663601"/>
                      <a:gd name="connsiteX10" fmla="*/ 131114 w 1845791"/>
                      <a:gd name="connsiteY10" fmla="*/ 1140981 h 1663601"/>
                      <a:gd name="connsiteX11" fmla="*/ 282987 w 1845791"/>
                      <a:gd name="connsiteY11" fmla="*/ 933093 h 1663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845791" h="1663601">
                        <a:moveTo>
                          <a:pt x="282987" y="933093"/>
                        </a:moveTo>
                        <a:cubicBezTo>
                          <a:pt x="334909" y="793821"/>
                          <a:pt x="309595" y="434164"/>
                          <a:pt x="442643" y="305350"/>
                        </a:cubicBezTo>
                        <a:cubicBezTo>
                          <a:pt x="575691" y="176536"/>
                          <a:pt x="1116450" y="-76356"/>
                          <a:pt x="1349787" y="22321"/>
                        </a:cubicBezTo>
                        <a:cubicBezTo>
                          <a:pt x="1583124" y="120998"/>
                          <a:pt x="1879495" y="647557"/>
                          <a:pt x="1842668" y="897412"/>
                        </a:cubicBezTo>
                        <a:cubicBezTo>
                          <a:pt x="1805841" y="1147267"/>
                          <a:pt x="1573448" y="1256930"/>
                          <a:pt x="1443147" y="1369051"/>
                        </a:cubicBezTo>
                        <a:cubicBezTo>
                          <a:pt x="1312846" y="1481172"/>
                          <a:pt x="1211043" y="1521087"/>
                          <a:pt x="1060860" y="1570136"/>
                        </a:cubicBezTo>
                        <a:cubicBezTo>
                          <a:pt x="910677" y="1619185"/>
                          <a:pt x="687836" y="1667577"/>
                          <a:pt x="542051" y="1663343"/>
                        </a:cubicBezTo>
                        <a:cubicBezTo>
                          <a:pt x="396266" y="1659109"/>
                          <a:pt x="239694" y="1596894"/>
                          <a:pt x="186147" y="1544733"/>
                        </a:cubicBezTo>
                        <a:cubicBezTo>
                          <a:pt x="132600" y="1492572"/>
                          <a:pt x="52507" y="1360962"/>
                          <a:pt x="30270" y="1312279"/>
                        </a:cubicBezTo>
                        <a:cubicBezTo>
                          <a:pt x="-31416" y="1257851"/>
                          <a:pt x="19512" y="1177293"/>
                          <a:pt x="24148" y="1182786"/>
                        </a:cubicBezTo>
                        <a:cubicBezTo>
                          <a:pt x="57359" y="1140125"/>
                          <a:pt x="92913" y="1157284"/>
                          <a:pt x="131114" y="1140981"/>
                        </a:cubicBezTo>
                        <a:cubicBezTo>
                          <a:pt x="172490" y="1094515"/>
                          <a:pt x="231066" y="1072365"/>
                          <a:pt x="282987" y="933093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88" name="Oval 4"/>
                  <p:cNvSpPr/>
                  <p:nvPr/>
                </p:nvSpPr>
                <p:spPr>
                  <a:xfrm rot="20394372">
                    <a:off x="4104789" y="13539"/>
                    <a:ext cx="670687" cy="1002447"/>
                  </a:xfrm>
                  <a:custGeom>
                    <a:avLst/>
                    <a:gdLst>
                      <a:gd name="connsiteX0" fmla="*/ 0 w 1066800"/>
                      <a:gd name="connsiteY0" fmla="*/ 555172 h 1110343"/>
                      <a:gd name="connsiteX1" fmla="*/ 533400 w 1066800"/>
                      <a:gd name="connsiteY1" fmla="*/ 0 h 1110343"/>
                      <a:gd name="connsiteX2" fmla="*/ 1066800 w 1066800"/>
                      <a:gd name="connsiteY2" fmla="*/ 555172 h 1110343"/>
                      <a:gd name="connsiteX3" fmla="*/ 533400 w 1066800"/>
                      <a:gd name="connsiteY3" fmla="*/ 1110344 h 1110343"/>
                      <a:gd name="connsiteX4" fmla="*/ 0 w 1066800"/>
                      <a:gd name="connsiteY4" fmla="*/ 555172 h 1110343"/>
                      <a:gd name="connsiteX0" fmla="*/ 109 w 1066909"/>
                      <a:gd name="connsiteY0" fmla="*/ 736600 h 1291772"/>
                      <a:gd name="connsiteX1" fmla="*/ 569794 w 1066909"/>
                      <a:gd name="connsiteY1" fmla="*/ 0 h 1291772"/>
                      <a:gd name="connsiteX2" fmla="*/ 1066909 w 1066909"/>
                      <a:gd name="connsiteY2" fmla="*/ 736600 h 1291772"/>
                      <a:gd name="connsiteX3" fmla="*/ 533509 w 1066909"/>
                      <a:gd name="connsiteY3" fmla="*/ 1291772 h 1291772"/>
                      <a:gd name="connsiteX4" fmla="*/ 109 w 1066909"/>
                      <a:gd name="connsiteY4" fmla="*/ 736600 h 1291772"/>
                      <a:gd name="connsiteX0" fmla="*/ 109 w 1066909"/>
                      <a:gd name="connsiteY0" fmla="*/ 864942 h 1420114"/>
                      <a:gd name="connsiteX1" fmla="*/ 569794 w 1066909"/>
                      <a:gd name="connsiteY1" fmla="*/ 128342 h 1420114"/>
                      <a:gd name="connsiteX2" fmla="*/ 1066909 w 1066909"/>
                      <a:gd name="connsiteY2" fmla="*/ 864942 h 1420114"/>
                      <a:gd name="connsiteX3" fmla="*/ 533509 w 1066909"/>
                      <a:gd name="connsiteY3" fmla="*/ 1420114 h 1420114"/>
                      <a:gd name="connsiteX4" fmla="*/ 109 w 1066909"/>
                      <a:gd name="connsiteY4" fmla="*/ 864942 h 1420114"/>
                      <a:gd name="connsiteX0" fmla="*/ 109 w 1066909"/>
                      <a:gd name="connsiteY0" fmla="*/ 864942 h 1420114"/>
                      <a:gd name="connsiteX1" fmla="*/ 569794 w 1066909"/>
                      <a:gd name="connsiteY1" fmla="*/ 128342 h 1420114"/>
                      <a:gd name="connsiteX2" fmla="*/ 1066909 w 1066909"/>
                      <a:gd name="connsiteY2" fmla="*/ 864942 h 1420114"/>
                      <a:gd name="connsiteX3" fmla="*/ 533509 w 1066909"/>
                      <a:gd name="connsiteY3" fmla="*/ 1420114 h 1420114"/>
                      <a:gd name="connsiteX4" fmla="*/ 109 w 1066909"/>
                      <a:gd name="connsiteY4" fmla="*/ 864942 h 1420114"/>
                      <a:gd name="connsiteX0" fmla="*/ 72 w 950758"/>
                      <a:gd name="connsiteY0" fmla="*/ 736677 h 1291960"/>
                      <a:gd name="connsiteX1" fmla="*/ 569757 w 950758"/>
                      <a:gd name="connsiteY1" fmla="*/ 77 h 1291960"/>
                      <a:gd name="connsiteX2" fmla="*/ 950758 w 950758"/>
                      <a:gd name="connsiteY2" fmla="*/ 693134 h 1291960"/>
                      <a:gd name="connsiteX3" fmla="*/ 533472 w 950758"/>
                      <a:gd name="connsiteY3" fmla="*/ 1291849 h 1291960"/>
                      <a:gd name="connsiteX4" fmla="*/ 72 w 950758"/>
                      <a:gd name="connsiteY4" fmla="*/ 736677 h 1291960"/>
                      <a:gd name="connsiteX0" fmla="*/ 72 w 950758"/>
                      <a:gd name="connsiteY0" fmla="*/ 736738 h 1292021"/>
                      <a:gd name="connsiteX1" fmla="*/ 569757 w 950758"/>
                      <a:gd name="connsiteY1" fmla="*/ 138 h 1292021"/>
                      <a:gd name="connsiteX2" fmla="*/ 950758 w 950758"/>
                      <a:gd name="connsiteY2" fmla="*/ 693195 h 1292021"/>
                      <a:gd name="connsiteX3" fmla="*/ 533472 w 950758"/>
                      <a:gd name="connsiteY3" fmla="*/ 1291910 h 1292021"/>
                      <a:gd name="connsiteX4" fmla="*/ 72 w 950758"/>
                      <a:gd name="connsiteY4" fmla="*/ 736738 h 1292021"/>
                      <a:gd name="connsiteX0" fmla="*/ 772 w 951458"/>
                      <a:gd name="connsiteY0" fmla="*/ 903602 h 1458895"/>
                      <a:gd name="connsiteX1" fmla="*/ 657543 w 951458"/>
                      <a:gd name="connsiteY1" fmla="*/ 87 h 1458895"/>
                      <a:gd name="connsiteX2" fmla="*/ 951458 w 951458"/>
                      <a:gd name="connsiteY2" fmla="*/ 860059 h 1458895"/>
                      <a:gd name="connsiteX3" fmla="*/ 534172 w 951458"/>
                      <a:gd name="connsiteY3" fmla="*/ 1458774 h 1458895"/>
                      <a:gd name="connsiteX4" fmla="*/ 772 w 951458"/>
                      <a:gd name="connsiteY4" fmla="*/ 903602 h 1458895"/>
                      <a:gd name="connsiteX0" fmla="*/ 766 w 929681"/>
                      <a:gd name="connsiteY0" fmla="*/ 904316 h 1460397"/>
                      <a:gd name="connsiteX1" fmla="*/ 657537 w 929681"/>
                      <a:gd name="connsiteY1" fmla="*/ 801 h 1460397"/>
                      <a:gd name="connsiteX2" fmla="*/ 929681 w 929681"/>
                      <a:gd name="connsiteY2" fmla="*/ 780944 h 1460397"/>
                      <a:gd name="connsiteX3" fmla="*/ 534166 w 929681"/>
                      <a:gd name="connsiteY3" fmla="*/ 1459488 h 1460397"/>
                      <a:gd name="connsiteX4" fmla="*/ 766 w 929681"/>
                      <a:gd name="connsiteY4" fmla="*/ 904316 h 1460397"/>
                      <a:gd name="connsiteX0" fmla="*/ 766 w 929681"/>
                      <a:gd name="connsiteY0" fmla="*/ 904082 h 1460163"/>
                      <a:gd name="connsiteX1" fmla="*/ 657537 w 929681"/>
                      <a:gd name="connsiteY1" fmla="*/ 567 h 1460163"/>
                      <a:gd name="connsiteX2" fmla="*/ 929681 w 929681"/>
                      <a:gd name="connsiteY2" fmla="*/ 780710 h 1460163"/>
                      <a:gd name="connsiteX3" fmla="*/ 534166 w 929681"/>
                      <a:gd name="connsiteY3" fmla="*/ 1459254 h 1460163"/>
                      <a:gd name="connsiteX4" fmla="*/ 766 w 929681"/>
                      <a:gd name="connsiteY4" fmla="*/ 904082 h 1460163"/>
                      <a:gd name="connsiteX0" fmla="*/ 766 w 931846"/>
                      <a:gd name="connsiteY0" fmla="*/ 904082 h 1460163"/>
                      <a:gd name="connsiteX1" fmla="*/ 657537 w 931846"/>
                      <a:gd name="connsiteY1" fmla="*/ 567 h 1460163"/>
                      <a:gd name="connsiteX2" fmla="*/ 929681 w 931846"/>
                      <a:gd name="connsiteY2" fmla="*/ 780710 h 1460163"/>
                      <a:gd name="connsiteX3" fmla="*/ 534166 w 931846"/>
                      <a:gd name="connsiteY3" fmla="*/ 1459254 h 1460163"/>
                      <a:gd name="connsiteX4" fmla="*/ 766 w 931846"/>
                      <a:gd name="connsiteY4" fmla="*/ 904082 h 1460163"/>
                      <a:gd name="connsiteX0" fmla="*/ 753 w 888596"/>
                      <a:gd name="connsiteY0" fmla="*/ 904235 h 1460528"/>
                      <a:gd name="connsiteX1" fmla="*/ 657524 w 888596"/>
                      <a:gd name="connsiteY1" fmla="*/ 720 h 1460528"/>
                      <a:gd name="connsiteX2" fmla="*/ 886126 w 888596"/>
                      <a:gd name="connsiteY2" fmla="*/ 766349 h 1460528"/>
                      <a:gd name="connsiteX3" fmla="*/ 534153 w 888596"/>
                      <a:gd name="connsiteY3" fmla="*/ 1459407 h 1460528"/>
                      <a:gd name="connsiteX4" fmla="*/ 753 w 888596"/>
                      <a:gd name="connsiteY4" fmla="*/ 904235 h 1460528"/>
                      <a:gd name="connsiteX0" fmla="*/ 765 w 931846"/>
                      <a:gd name="connsiteY0" fmla="*/ 904957 h 1462143"/>
                      <a:gd name="connsiteX1" fmla="*/ 657536 w 931846"/>
                      <a:gd name="connsiteY1" fmla="*/ 1442 h 1462143"/>
                      <a:gd name="connsiteX2" fmla="*/ 929681 w 931846"/>
                      <a:gd name="connsiteY2" fmla="*/ 716271 h 1462143"/>
                      <a:gd name="connsiteX3" fmla="*/ 534165 w 931846"/>
                      <a:gd name="connsiteY3" fmla="*/ 1460129 h 1462143"/>
                      <a:gd name="connsiteX4" fmla="*/ 765 w 931846"/>
                      <a:gd name="connsiteY4" fmla="*/ 904957 h 1462143"/>
                      <a:gd name="connsiteX0" fmla="*/ 765 w 931846"/>
                      <a:gd name="connsiteY0" fmla="*/ 904864 h 1462050"/>
                      <a:gd name="connsiteX1" fmla="*/ 657536 w 931846"/>
                      <a:gd name="connsiteY1" fmla="*/ 1349 h 1462050"/>
                      <a:gd name="connsiteX2" fmla="*/ 929681 w 931846"/>
                      <a:gd name="connsiteY2" fmla="*/ 716178 h 1462050"/>
                      <a:gd name="connsiteX3" fmla="*/ 534165 w 931846"/>
                      <a:gd name="connsiteY3" fmla="*/ 1460036 h 1462050"/>
                      <a:gd name="connsiteX4" fmla="*/ 765 w 931846"/>
                      <a:gd name="connsiteY4" fmla="*/ 904864 h 1462050"/>
                      <a:gd name="connsiteX0" fmla="*/ 765 w 932558"/>
                      <a:gd name="connsiteY0" fmla="*/ 904865 h 1485266"/>
                      <a:gd name="connsiteX1" fmla="*/ 657536 w 932558"/>
                      <a:gd name="connsiteY1" fmla="*/ 1350 h 1485266"/>
                      <a:gd name="connsiteX2" fmla="*/ 929681 w 932558"/>
                      <a:gd name="connsiteY2" fmla="*/ 716179 h 1485266"/>
                      <a:gd name="connsiteX3" fmla="*/ 784537 w 932558"/>
                      <a:gd name="connsiteY3" fmla="*/ 1322148 h 1485266"/>
                      <a:gd name="connsiteX4" fmla="*/ 534165 w 932558"/>
                      <a:gd name="connsiteY4" fmla="*/ 1460037 h 1485266"/>
                      <a:gd name="connsiteX5" fmla="*/ 765 w 932558"/>
                      <a:gd name="connsiteY5" fmla="*/ 904865 h 1485266"/>
                      <a:gd name="connsiteX0" fmla="*/ 795 w 1041638"/>
                      <a:gd name="connsiteY0" fmla="*/ 904865 h 1461022"/>
                      <a:gd name="connsiteX1" fmla="*/ 657566 w 1041638"/>
                      <a:gd name="connsiteY1" fmla="*/ 1350 h 1461022"/>
                      <a:gd name="connsiteX2" fmla="*/ 929711 w 1041638"/>
                      <a:gd name="connsiteY2" fmla="*/ 716179 h 1461022"/>
                      <a:gd name="connsiteX3" fmla="*/ 1024052 w 1041638"/>
                      <a:gd name="connsiteY3" fmla="*/ 1031863 h 1461022"/>
                      <a:gd name="connsiteX4" fmla="*/ 534195 w 1041638"/>
                      <a:gd name="connsiteY4" fmla="*/ 1460037 h 1461022"/>
                      <a:gd name="connsiteX5" fmla="*/ 795 w 1041638"/>
                      <a:gd name="connsiteY5" fmla="*/ 904865 h 1461022"/>
                      <a:gd name="connsiteX0" fmla="*/ 795 w 1029575"/>
                      <a:gd name="connsiteY0" fmla="*/ 924704 h 1480861"/>
                      <a:gd name="connsiteX1" fmla="*/ 657566 w 1029575"/>
                      <a:gd name="connsiteY1" fmla="*/ 21189 h 1480861"/>
                      <a:gd name="connsiteX2" fmla="*/ 523311 w 1029575"/>
                      <a:gd name="connsiteY2" fmla="*/ 373161 h 1480861"/>
                      <a:gd name="connsiteX3" fmla="*/ 1024052 w 1029575"/>
                      <a:gd name="connsiteY3" fmla="*/ 1051702 h 1480861"/>
                      <a:gd name="connsiteX4" fmla="*/ 534195 w 1029575"/>
                      <a:gd name="connsiteY4" fmla="*/ 1479876 h 1480861"/>
                      <a:gd name="connsiteX5" fmla="*/ 795 w 1029575"/>
                      <a:gd name="connsiteY5" fmla="*/ 924704 h 1480861"/>
                      <a:gd name="connsiteX0" fmla="*/ 795 w 1031373"/>
                      <a:gd name="connsiteY0" fmla="*/ 925616 h 1481773"/>
                      <a:gd name="connsiteX1" fmla="*/ 657566 w 1031373"/>
                      <a:gd name="connsiteY1" fmla="*/ 22101 h 1481773"/>
                      <a:gd name="connsiteX2" fmla="*/ 668454 w 1031373"/>
                      <a:gd name="connsiteY2" fmla="*/ 366815 h 1481773"/>
                      <a:gd name="connsiteX3" fmla="*/ 1024052 w 1031373"/>
                      <a:gd name="connsiteY3" fmla="*/ 1052614 h 1481773"/>
                      <a:gd name="connsiteX4" fmla="*/ 534195 w 1031373"/>
                      <a:gd name="connsiteY4" fmla="*/ 1480788 h 1481773"/>
                      <a:gd name="connsiteX5" fmla="*/ 795 w 1031373"/>
                      <a:gd name="connsiteY5" fmla="*/ 925616 h 1481773"/>
                      <a:gd name="connsiteX0" fmla="*/ 791 w 1017101"/>
                      <a:gd name="connsiteY0" fmla="*/ 925616 h 1481085"/>
                      <a:gd name="connsiteX1" fmla="*/ 657562 w 1017101"/>
                      <a:gd name="connsiteY1" fmla="*/ 22101 h 1481085"/>
                      <a:gd name="connsiteX2" fmla="*/ 668450 w 1017101"/>
                      <a:gd name="connsiteY2" fmla="*/ 366815 h 1481085"/>
                      <a:gd name="connsiteX3" fmla="*/ 1009534 w 1017101"/>
                      <a:gd name="connsiteY3" fmla="*/ 856671 h 1481085"/>
                      <a:gd name="connsiteX4" fmla="*/ 534191 w 1017101"/>
                      <a:gd name="connsiteY4" fmla="*/ 1480788 h 1481085"/>
                      <a:gd name="connsiteX5" fmla="*/ 791 w 1017101"/>
                      <a:gd name="connsiteY5" fmla="*/ 925616 h 1481085"/>
                      <a:gd name="connsiteX0" fmla="*/ 791 w 1009534"/>
                      <a:gd name="connsiteY0" fmla="*/ 925616 h 1481085"/>
                      <a:gd name="connsiteX1" fmla="*/ 657562 w 1009534"/>
                      <a:gd name="connsiteY1" fmla="*/ 22101 h 1481085"/>
                      <a:gd name="connsiteX2" fmla="*/ 668450 w 1009534"/>
                      <a:gd name="connsiteY2" fmla="*/ 366815 h 1481085"/>
                      <a:gd name="connsiteX3" fmla="*/ 1009534 w 1009534"/>
                      <a:gd name="connsiteY3" fmla="*/ 856671 h 1481085"/>
                      <a:gd name="connsiteX4" fmla="*/ 534191 w 1009534"/>
                      <a:gd name="connsiteY4" fmla="*/ 1480788 h 1481085"/>
                      <a:gd name="connsiteX5" fmla="*/ 791 w 1009534"/>
                      <a:gd name="connsiteY5" fmla="*/ 925616 h 1481085"/>
                      <a:gd name="connsiteX0" fmla="*/ 791 w 1009534"/>
                      <a:gd name="connsiteY0" fmla="*/ 925616 h 1481085"/>
                      <a:gd name="connsiteX1" fmla="*/ 657562 w 1009534"/>
                      <a:gd name="connsiteY1" fmla="*/ 22101 h 1481085"/>
                      <a:gd name="connsiteX2" fmla="*/ 668450 w 1009534"/>
                      <a:gd name="connsiteY2" fmla="*/ 366815 h 1481085"/>
                      <a:gd name="connsiteX3" fmla="*/ 1009534 w 1009534"/>
                      <a:gd name="connsiteY3" fmla="*/ 856671 h 1481085"/>
                      <a:gd name="connsiteX4" fmla="*/ 534191 w 1009534"/>
                      <a:gd name="connsiteY4" fmla="*/ 1480788 h 1481085"/>
                      <a:gd name="connsiteX5" fmla="*/ 791 w 1009534"/>
                      <a:gd name="connsiteY5" fmla="*/ 925616 h 1481085"/>
                      <a:gd name="connsiteX0" fmla="*/ 775 w 958718"/>
                      <a:gd name="connsiteY0" fmla="*/ 925616 h 1482082"/>
                      <a:gd name="connsiteX1" fmla="*/ 657546 w 958718"/>
                      <a:gd name="connsiteY1" fmla="*/ 22101 h 1482082"/>
                      <a:gd name="connsiteX2" fmla="*/ 668434 w 958718"/>
                      <a:gd name="connsiteY2" fmla="*/ 366815 h 1482082"/>
                      <a:gd name="connsiteX3" fmla="*/ 958718 w 958718"/>
                      <a:gd name="connsiteY3" fmla="*/ 776842 h 1482082"/>
                      <a:gd name="connsiteX4" fmla="*/ 534175 w 958718"/>
                      <a:gd name="connsiteY4" fmla="*/ 1480788 h 1482082"/>
                      <a:gd name="connsiteX5" fmla="*/ 775 w 958718"/>
                      <a:gd name="connsiteY5" fmla="*/ 925616 h 1482082"/>
                      <a:gd name="connsiteX0" fmla="*/ 776 w 965977"/>
                      <a:gd name="connsiteY0" fmla="*/ 925616 h 1481748"/>
                      <a:gd name="connsiteX1" fmla="*/ 657547 w 965977"/>
                      <a:gd name="connsiteY1" fmla="*/ 22101 h 1481748"/>
                      <a:gd name="connsiteX2" fmla="*/ 668435 w 965977"/>
                      <a:gd name="connsiteY2" fmla="*/ 366815 h 1481748"/>
                      <a:gd name="connsiteX3" fmla="*/ 965977 w 965977"/>
                      <a:gd name="connsiteY3" fmla="*/ 798613 h 1481748"/>
                      <a:gd name="connsiteX4" fmla="*/ 534176 w 965977"/>
                      <a:gd name="connsiteY4" fmla="*/ 1480788 h 1481748"/>
                      <a:gd name="connsiteX5" fmla="*/ 776 w 965977"/>
                      <a:gd name="connsiteY5" fmla="*/ 925616 h 1481748"/>
                      <a:gd name="connsiteX0" fmla="*/ 776 w 965977"/>
                      <a:gd name="connsiteY0" fmla="*/ 925616 h 1482328"/>
                      <a:gd name="connsiteX1" fmla="*/ 657547 w 965977"/>
                      <a:gd name="connsiteY1" fmla="*/ 22101 h 1482328"/>
                      <a:gd name="connsiteX2" fmla="*/ 668435 w 965977"/>
                      <a:gd name="connsiteY2" fmla="*/ 366815 h 1482328"/>
                      <a:gd name="connsiteX3" fmla="*/ 965977 w 965977"/>
                      <a:gd name="connsiteY3" fmla="*/ 762327 h 1482328"/>
                      <a:gd name="connsiteX4" fmla="*/ 534176 w 965977"/>
                      <a:gd name="connsiteY4" fmla="*/ 1480788 h 1482328"/>
                      <a:gd name="connsiteX5" fmla="*/ 776 w 965977"/>
                      <a:gd name="connsiteY5" fmla="*/ 925616 h 1482328"/>
                      <a:gd name="connsiteX0" fmla="*/ 744 w 854185"/>
                      <a:gd name="connsiteY0" fmla="*/ 925616 h 1481255"/>
                      <a:gd name="connsiteX1" fmla="*/ 657515 w 854185"/>
                      <a:gd name="connsiteY1" fmla="*/ 22101 h 1481255"/>
                      <a:gd name="connsiteX2" fmla="*/ 668403 w 854185"/>
                      <a:gd name="connsiteY2" fmla="*/ 366815 h 1481255"/>
                      <a:gd name="connsiteX3" fmla="*/ 854185 w 854185"/>
                      <a:gd name="connsiteY3" fmla="*/ 838527 h 1481255"/>
                      <a:gd name="connsiteX4" fmla="*/ 534144 w 854185"/>
                      <a:gd name="connsiteY4" fmla="*/ 1480788 h 1481255"/>
                      <a:gd name="connsiteX5" fmla="*/ 744 w 854185"/>
                      <a:gd name="connsiteY5" fmla="*/ 925616 h 1481255"/>
                      <a:gd name="connsiteX0" fmla="*/ 744 w 854185"/>
                      <a:gd name="connsiteY0" fmla="*/ 925616 h 1481617"/>
                      <a:gd name="connsiteX1" fmla="*/ 657515 w 854185"/>
                      <a:gd name="connsiteY1" fmla="*/ 22101 h 1481617"/>
                      <a:gd name="connsiteX2" fmla="*/ 668403 w 854185"/>
                      <a:gd name="connsiteY2" fmla="*/ 366815 h 1481617"/>
                      <a:gd name="connsiteX3" fmla="*/ 854185 w 854185"/>
                      <a:gd name="connsiteY3" fmla="*/ 808047 h 1481617"/>
                      <a:gd name="connsiteX4" fmla="*/ 534144 w 854185"/>
                      <a:gd name="connsiteY4" fmla="*/ 1480788 h 1481617"/>
                      <a:gd name="connsiteX5" fmla="*/ 744 w 854185"/>
                      <a:gd name="connsiteY5" fmla="*/ 925616 h 1481617"/>
                      <a:gd name="connsiteX0" fmla="*/ 744 w 854972"/>
                      <a:gd name="connsiteY0" fmla="*/ 925616 h 1481617"/>
                      <a:gd name="connsiteX1" fmla="*/ 657515 w 854972"/>
                      <a:gd name="connsiteY1" fmla="*/ 22101 h 1481617"/>
                      <a:gd name="connsiteX2" fmla="*/ 668403 w 854972"/>
                      <a:gd name="connsiteY2" fmla="*/ 366815 h 1481617"/>
                      <a:gd name="connsiteX3" fmla="*/ 854185 w 854972"/>
                      <a:gd name="connsiteY3" fmla="*/ 808047 h 1481617"/>
                      <a:gd name="connsiteX4" fmla="*/ 534144 w 854972"/>
                      <a:gd name="connsiteY4" fmla="*/ 1480788 h 1481617"/>
                      <a:gd name="connsiteX5" fmla="*/ 744 w 854972"/>
                      <a:gd name="connsiteY5" fmla="*/ 925616 h 1481617"/>
                      <a:gd name="connsiteX0" fmla="*/ 778 w 971592"/>
                      <a:gd name="connsiteY0" fmla="*/ 925616 h 1483007"/>
                      <a:gd name="connsiteX1" fmla="*/ 657549 w 971592"/>
                      <a:gd name="connsiteY1" fmla="*/ 22101 h 1483007"/>
                      <a:gd name="connsiteX2" fmla="*/ 668437 w 971592"/>
                      <a:gd name="connsiteY2" fmla="*/ 366815 h 1483007"/>
                      <a:gd name="connsiteX3" fmla="*/ 971059 w 971592"/>
                      <a:gd name="connsiteY3" fmla="*/ 726767 h 1483007"/>
                      <a:gd name="connsiteX4" fmla="*/ 534178 w 971592"/>
                      <a:gd name="connsiteY4" fmla="*/ 1480788 h 1483007"/>
                      <a:gd name="connsiteX5" fmla="*/ 778 w 971592"/>
                      <a:gd name="connsiteY5" fmla="*/ 925616 h 1483007"/>
                      <a:gd name="connsiteX0" fmla="*/ 773 w 1007368"/>
                      <a:gd name="connsiteY0" fmla="*/ 925616 h 1481311"/>
                      <a:gd name="connsiteX1" fmla="*/ 657544 w 1007368"/>
                      <a:gd name="connsiteY1" fmla="*/ 22101 h 1481311"/>
                      <a:gd name="connsiteX2" fmla="*/ 668432 w 1007368"/>
                      <a:gd name="connsiteY2" fmla="*/ 366815 h 1481311"/>
                      <a:gd name="connsiteX3" fmla="*/ 971054 w 1007368"/>
                      <a:gd name="connsiteY3" fmla="*/ 726767 h 1481311"/>
                      <a:gd name="connsiteX4" fmla="*/ 950734 w 1007368"/>
                      <a:gd name="connsiteY4" fmla="*/ 1020957 h 1481311"/>
                      <a:gd name="connsiteX5" fmla="*/ 534173 w 1007368"/>
                      <a:gd name="connsiteY5" fmla="*/ 1480788 h 1481311"/>
                      <a:gd name="connsiteX6" fmla="*/ 773 w 1007368"/>
                      <a:gd name="connsiteY6" fmla="*/ 925616 h 1481311"/>
                      <a:gd name="connsiteX0" fmla="*/ 773 w 975852"/>
                      <a:gd name="connsiteY0" fmla="*/ 925616 h 1481311"/>
                      <a:gd name="connsiteX1" fmla="*/ 657544 w 975852"/>
                      <a:gd name="connsiteY1" fmla="*/ 22101 h 1481311"/>
                      <a:gd name="connsiteX2" fmla="*/ 668432 w 975852"/>
                      <a:gd name="connsiteY2" fmla="*/ 366815 h 1481311"/>
                      <a:gd name="connsiteX3" fmla="*/ 869454 w 975852"/>
                      <a:gd name="connsiteY3" fmla="*/ 675967 h 1481311"/>
                      <a:gd name="connsiteX4" fmla="*/ 950734 w 975852"/>
                      <a:gd name="connsiteY4" fmla="*/ 1020957 h 1481311"/>
                      <a:gd name="connsiteX5" fmla="*/ 534173 w 975852"/>
                      <a:gd name="connsiteY5" fmla="*/ 1480788 h 1481311"/>
                      <a:gd name="connsiteX6" fmla="*/ 773 w 975852"/>
                      <a:gd name="connsiteY6" fmla="*/ 925616 h 1481311"/>
                      <a:gd name="connsiteX0" fmla="*/ 760 w 943128"/>
                      <a:gd name="connsiteY0" fmla="*/ 925616 h 1488059"/>
                      <a:gd name="connsiteX1" fmla="*/ 657531 w 943128"/>
                      <a:gd name="connsiteY1" fmla="*/ 22101 h 1488059"/>
                      <a:gd name="connsiteX2" fmla="*/ 668419 w 943128"/>
                      <a:gd name="connsiteY2" fmla="*/ 366815 h 1488059"/>
                      <a:gd name="connsiteX3" fmla="*/ 869441 w 943128"/>
                      <a:gd name="connsiteY3" fmla="*/ 675967 h 1488059"/>
                      <a:gd name="connsiteX4" fmla="*/ 910081 w 943128"/>
                      <a:gd name="connsiteY4" fmla="*/ 1208917 h 1488059"/>
                      <a:gd name="connsiteX5" fmla="*/ 534160 w 943128"/>
                      <a:gd name="connsiteY5" fmla="*/ 1480788 h 1488059"/>
                      <a:gd name="connsiteX6" fmla="*/ 760 w 943128"/>
                      <a:gd name="connsiteY6" fmla="*/ 925616 h 1488059"/>
                      <a:gd name="connsiteX0" fmla="*/ 760 w 943128"/>
                      <a:gd name="connsiteY0" fmla="*/ 925616 h 1489245"/>
                      <a:gd name="connsiteX1" fmla="*/ 657531 w 943128"/>
                      <a:gd name="connsiteY1" fmla="*/ 22101 h 1489245"/>
                      <a:gd name="connsiteX2" fmla="*/ 668419 w 943128"/>
                      <a:gd name="connsiteY2" fmla="*/ 366815 h 1489245"/>
                      <a:gd name="connsiteX3" fmla="*/ 869441 w 943128"/>
                      <a:gd name="connsiteY3" fmla="*/ 675967 h 1489245"/>
                      <a:gd name="connsiteX4" fmla="*/ 910081 w 943128"/>
                      <a:gd name="connsiteY4" fmla="*/ 1224157 h 1489245"/>
                      <a:gd name="connsiteX5" fmla="*/ 534160 w 943128"/>
                      <a:gd name="connsiteY5" fmla="*/ 1480788 h 1489245"/>
                      <a:gd name="connsiteX6" fmla="*/ 760 w 943128"/>
                      <a:gd name="connsiteY6" fmla="*/ 925616 h 1489245"/>
                      <a:gd name="connsiteX0" fmla="*/ 760 w 939677"/>
                      <a:gd name="connsiteY0" fmla="*/ 925616 h 1489245"/>
                      <a:gd name="connsiteX1" fmla="*/ 657531 w 939677"/>
                      <a:gd name="connsiteY1" fmla="*/ 22101 h 1489245"/>
                      <a:gd name="connsiteX2" fmla="*/ 668419 w 939677"/>
                      <a:gd name="connsiteY2" fmla="*/ 366815 h 1489245"/>
                      <a:gd name="connsiteX3" fmla="*/ 854201 w 939677"/>
                      <a:gd name="connsiteY3" fmla="*/ 675967 h 1489245"/>
                      <a:gd name="connsiteX4" fmla="*/ 910081 w 939677"/>
                      <a:gd name="connsiteY4" fmla="*/ 1224157 h 1489245"/>
                      <a:gd name="connsiteX5" fmla="*/ 534160 w 939677"/>
                      <a:gd name="connsiteY5" fmla="*/ 1480788 h 1489245"/>
                      <a:gd name="connsiteX6" fmla="*/ 760 w 939677"/>
                      <a:gd name="connsiteY6" fmla="*/ 925616 h 1489245"/>
                      <a:gd name="connsiteX0" fmla="*/ 760 w 921400"/>
                      <a:gd name="connsiteY0" fmla="*/ 925616 h 1489245"/>
                      <a:gd name="connsiteX1" fmla="*/ 657531 w 921400"/>
                      <a:gd name="connsiteY1" fmla="*/ 22101 h 1489245"/>
                      <a:gd name="connsiteX2" fmla="*/ 668419 w 921400"/>
                      <a:gd name="connsiteY2" fmla="*/ 366815 h 1489245"/>
                      <a:gd name="connsiteX3" fmla="*/ 632114 w 921400"/>
                      <a:gd name="connsiteY3" fmla="*/ 1176024 h 1489245"/>
                      <a:gd name="connsiteX4" fmla="*/ 910081 w 921400"/>
                      <a:gd name="connsiteY4" fmla="*/ 1224157 h 1489245"/>
                      <a:gd name="connsiteX5" fmla="*/ 534160 w 921400"/>
                      <a:gd name="connsiteY5" fmla="*/ 1480788 h 1489245"/>
                      <a:gd name="connsiteX6" fmla="*/ 760 w 921400"/>
                      <a:gd name="connsiteY6" fmla="*/ 925616 h 1489245"/>
                      <a:gd name="connsiteX0" fmla="*/ 760 w 921400"/>
                      <a:gd name="connsiteY0" fmla="*/ 903594 h 1467223"/>
                      <a:gd name="connsiteX1" fmla="*/ 657531 w 921400"/>
                      <a:gd name="connsiteY1" fmla="*/ 79 h 1467223"/>
                      <a:gd name="connsiteX2" fmla="*/ 316271 w 921400"/>
                      <a:gd name="connsiteY2" fmla="*/ 953984 h 1467223"/>
                      <a:gd name="connsiteX3" fmla="*/ 632114 w 921400"/>
                      <a:gd name="connsiteY3" fmla="*/ 1154002 h 1467223"/>
                      <a:gd name="connsiteX4" fmla="*/ 910081 w 921400"/>
                      <a:gd name="connsiteY4" fmla="*/ 1202135 h 1467223"/>
                      <a:gd name="connsiteX5" fmla="*/ 534160 w 921400"/>
                      <a:gd name="connsiteY5" fmla="*/ 1458766 h 1467223"/>
                      <a:gd name="connsiteX6" fmla="*/ 760 w 921400"/>
                      <a:gd name="connsiteY6" fmla="*/ 903594 h 1467223"/>
                      <a:gd name="connsiteX0" fmla="*/ 760 w 921400"/>
                      <a:gd name="connsiteY0" fmla="*/ 903550 h 1467179"/>
                      <a:gd name="connsiteX1" fmla="*/ 657531 w 921400"/>
                      <a:gd name="connsiteY1" fmla="*/ 35 h 1467179"/>
                      <a:gd name="connsiteX2" fmla="*/ 260133 w 921400"/>
                      <a:gd name="connsiteY2" fmla="*/ 870486 h 1467179"/>
                      <a:gd name="connsiteX3" fmla="*/ 632114 w 921400"/>
                      <a:gd name="connsiteY3" fmla="*/ 1153958 h 1467179"/>
                      <a:gd name="connsiteX4" fmla="*/ 910081 w 921400"/>
                      <a:gd name="connsiteY4" fmla="*/ 1202091 h 1467179"/>
                      <a:gd name="connsiteX5" fmla="*/ 534160 w 921400"/>
                      <a:gd name="connsiteY5" fmla="*/ 1458722 h 1467179"/>
                      <a:gd name="connsiteX6" fmla="*/ 760 w 921400"/>
                      <a:gd name="connsiteY6" fmla="*/ 903550 h 1467179"/>
                      <a:gd name="connsiteX0" fmla="*/ 760 w 921400"/>
                      <a:gd name="connsiteY0" fmla="*/ 903537 h 1467166"/>
                      <a:gd name="connsiteX1" fmla="*/ 657531 w 921400"/>
                      <a:gd name="connsiteY1" fmla="*/ 22 h 1467166"/>
                      <a:gd name="connsiteX2" fmla="*/ 295031 w 921400"/>
                      <a:gd name="connsiteY2" fmla="*/ 877302 h 1467166"/>
                      <a:gd name="connsiteX3" fmla="*/ 632114 w 921400"/>
                      <a:gd name="connsiteY3" fmla="*/ 1153945 h 1467166"/>
                      <a:gd name="connsiteX4" fmla="*/ 910081 w 921400"/>
                      <a:gd name="connsiteY4" fmla="*/ 1202078 h 1467166"/>
                      <a:gd name="connsiteX5" fmla="*/ 534160 w 921400"/>
                      <a:gd name="connsiteY5" fmla="*/ 1458709 h 1467166"/>
                      <a:gd name="connsiteX6" fmla="*/ 760 w 921400"/>
                      <a:gd name="connsiteY6" fmla="*/ 903537 h 1467166"/>
                      <a:gd name="connsiteX0" fmla="*/ 760 w 921400"/>
                      <a:gd name="connsiteY0" fmla="*/ 903537 h 1467166"/>
                      <a:gd name="connsiteX1" fmla="*/ 657531 w 921400"/>
                      <a:gd name="connsiteY1" fmla="*/ 22 h 1467166"/>
                      <a:gd name="connsiteX2" fmla="*/ 295031 w 921400"/>
                      <a:gd name="connsiteY2" fmla="*/ 877302 h 1467166"/>
                      <a:gd name="connsiteX3" fmla="*/ 632114 w 921400"/>
                      <a:gd name="connsiteY3" fmla="*/ 1153945 h 1467166"/>
                      <a:gd name="connsiteX4" fmla="*/ 910081 w 921400"/>
                      <a:gd name="connsiteY4" fmla="*/ 1202078 h 1467166"/>
                      <a:gd name="connsiteX5" fmla="*/ 534160 w 921400"/>
                      <a:gd name="connsiteY5" fmla="*/ 1458709 h 1467166"/>
                      <a:gd name="connsiteX6" fmla="*/ 760 w 921400"/>
                      <a:gd name="connsiteY6" fmla="*/ 903537 h 1467166"/>
                      <a:gd name="connsiteX0" fmla="*/ 685 w 661936"/>
                      <a:gd name="connsiteY0" fmla="*/ 903537 h 1463371"/>
                      <a:gd name="connsiteX1" fmla="*/ 657456 w 661936"/>
                      <a:gd name="connsiteY1" fmla="*/ 22 h 1463371"/>
                      <a:gd name="connsiteX2" fmla="*/ 294956 w 661936"/>
                      <a:gd name="connsiteY2" fmla="*/ 877302 h 1463371"/>
                      <a:gd name="connsiteX3" fmla="*/ 632039 w 661936"/>
                      <a:gd name="connsiteY3" fmla="*/ 1153945 h 1463371"/>
                      <a:gd name="connsiteX4" fmla="*/ 534085 w 661936"/>
                      <a:gd name="connsiteY4" fmla="*/ 1458709 h 1463371"/>
                      <a:gd name="connsiteX5" fmla="*/ 685 w 661936"/>
                      <a:gd name="connsiteY5" fmla="*/ 903537 h 1463371"/>
                      <a:gd name="connsiteX0" fmla="*/ 612 w 661863"/>
                      <a:gd name="connsiteY0" fmla="*/ 903537 h 1458753"/>
                      <a:gd name="connsiteX1" fmla="*/ 657383 w 661863"/>
                      <a:gd name="connsiteY1" fmla="*/ 22 h 1458753"/>
                      <a:gd name="connsiteX2" fmla="*/ 294883 w 661863"/>
                      <a:gd name="connsiteY2" fmla="*/ 877302 h 1458753"/>
                      <a:gd name="connsiteX3" fmla="*/ 534012 w 661863"/>
                      <a:gd name="connsiteY3" fmla="*/ 1458709 h 1458753"/>
                      <a:gd name="connsiteX4" fmla="*/ 612 w 661863"/>
                      <a:gd name="connsiteY4" fmla="*/ 903537 h 1458753"/>
                      <a:gd name="connsiteX0" fmla="*/ 9436 w 670687"/>
                      <a:gd name="connsiteY0" fmla="*/ 903537 h 1002447"/>
                      <a:gd name="connsiteX1" fmla="*/ 666207 w 670687"/>
                      <a:gd name="connsiteY1" fmla="*/ 22 h 1002447"/>
                      <a:gd name="connsiteX2" fmla="*/ 303707 w 670687"/>
                      <a:gd name="connsiteY2" fmla="*/ 877302 h 1002447"/>
                      <a:gd name="connsiteX3" fmla="*/ 9436 w 670687"/>
                      <a:gd name="connsiteY3" fmla="*/ 903537 h 1002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0687" h="1002447">
                        <a:moveTo>
                          <a:pt x="9436" y="903537"/>
                        </a:moveTo>
                        <a:cubicBezTo>
                          <a:pt x="29998" y="660423"/>
                          <a:pt x="617162" y="4395"/>
                          <a:pt x="666207" y="22"/>
                        </a:cubicBezTo>
                        <a:cubicBezTo>
                          <a:pt x="715252" y="-4351"/>
                          <a:pt x="346375" y="674837"/>
                          <a:pt x="303707" y="877302"/>
                        </a:cubicBezTo>
                        <a:cubicBezTo>
                          <a:pt x="194245" y="1027888"/>
                          <a:pt x="-50981" y="1049750"/>
                          <a:pt x="9436" y="90353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89" name="Oval 4"/>
                  <p:cNvSpPr/>
                  <p:nvPr/>
                </p:nvSpPr>
                <p:spPr>
                  <a:xfrm>
                    <a:off x="5009050" y="-153826"/>
                    <a:ext cx="670687" cy="1002447"/>
                  </a:xfrm>
                  <a:custGeom>
                    <a:avLst/>
                    <a:gdLst>
                      <a:gd name="connsiteX0" fmla="*/ 0 w 1066800"/>
                      <a:gd name="connsiteY0" fmla="*/ 555172 h 1110343"/>
                      <a:gd name="connsiteX1" fmla="*/ 533400 w 1066800"/>
                      <a:gd name="connsiteY1" fmla="*/ 0 h 1110343"/>
                      <a:gd name="connsiteX2" fmla="*/ 1066800 w 1066800"/>
                      <a:gd name="connsiteY2" fmla="*/ 555172 h 1110343"/>
                      <a:gd name="connsiteX3" fmla="*/ 533400 w 1066800"/>
                      <a:gd name="connsiteY3" fmla="*/ 1110344 h 1110343"/>
                      <a:gd name="connsiteX4" fmla="*/ 0 w 1066800"/>
                      <a:gd name="connsiteY4" fmla="*/ 555172 h 1110343"/>
                      <a:gd name="connsiteX0" fmla="*/ 109 w 1066909"/>
                      <a:gd name="connsiteY0" fmla="*/ 736600 h 1291772"/>
                      <a:gd name="connsiteX1" fmla="*/ 569794 w 1066909"/>
                      <a:gd name="connsiteY1" fmla="*/ 0 h 1291772"/>
                      <a:gd name="connsiteX2" fmla="*/ 1066909 w 1066909"/>
                      <a:gd name="connsiteY2" fmla="*/ 736600 h 1291772"/>
                      <a:gd name="connsiteX3" fmla="*/ 533509 w 1066909"/>
                      <a:gd name="connsiteY3" fmla="*/ 1291772 h 1291772"/>
                      <a:gd name="connsiteX4" fmla="*/ 109 w 1066909"/>
                      <a:gd name="connsiteY4" fmla="*/ 736600 h 1291772"/>
                      <a:gd name="connsiteX0" fmla="*/ 109 w 1066909"/>
                      <a:gd name="connsiteY0" fmla="*/ 864942 h 1420114"/>
                      <a:gd name="connsiteX1" fmla="*/ 569794 w 1066909"/>
                      <a:gd name="connsiteY1" fmla="*/ 128342 h 1420114"/>
                      <a:gd name="connsiteX2" fmla="*/ 1066909 w 1066909"/>
                      <a:gd name="connsiteY2" fmla="*/ 864942 h 1420114"/>
                      <a:gd name="connsiteX3" fmla="*/ 533509 w 1066909"/>
                      <a:gd name="connsiteY3" fmla="*/ 1420114 h 1420114"/>
                      <a:gd name="connsiteX4" fmla="*/ 109 w 1066909"/>
                      <a:gd name="connsiteY4" fmla="*/ 864942 h 1420114"/>
                      <a:gd name="connsiteX0" fmla="*/ 109 w 1066909"/>
                      <a:gd name="connsiteY0" fmla="*/ 864942 h 1420114"/>
                      <a:gd name="connsiteX1" fmla="*/ 569794 w 1066909"/>
                      <a:gd name="connsiteY1" fmla="*/ 128342 h 1420114"/>
                      <a:gd name="connsiteX2" fmla="*/ 1066909 w 1066909"/>
                      <a:gd name="connsiteY2" fmla="*/ 864942 h 1420114"/>
                      <a:gd name="connsiteX3" fmla="*/ 533509 w 1066909"/>
                      <a:gd name="connsiteY3" fmla="*/ 1420114 h 1420114"/>
                      <a:gd name="connsiteX4" fmla="*/ 109 w 1066909"/>
                      <a:gd name="connsiteY4" fmla="*/ 864942 h 1420114"/>
                      <a:gd name="connsiteX0" fmla="*/ 72 w 950758"/>
                      <a:gd name="connsiteY0" fmla="*/ 736677 h 1291960"/>
                      <a:gd name="connsiteX1" fmla="*/ 569757 w 950758"/>
                      <a:gd name="connsiteY1" fmla="*/ 77 h 1291960"/>
                      <a:gd name="connsiteX2" fmla="*/ 950758 w 950758"/>
                      <a:gd name="connsiteY2" fmla="*/ 693134 h 1291960"/>
                      <a:gd name="connsiteX3" fmla="*/ 533472 w 950758"/>
                      <a:gd name="connsiteY3" fmla="*/ 1291849 h 1291960"/>
                      <a:gd name="connsiteX4" fmla="*/ 72 w 950758"/>
                      <a:gd name="connsiteY4" fmla="*/ 736677 h 1291960"/>
                      <a:gd name="connsiteX0" fmla="*/ 72 w 950758"/>
                      <a:gd name="connsiteY0" fmla="*/ 736738 h 1292021"/>
                      <a:gd name="connsiteX1" fmla="*/ 569757 w 950758"/>
                      <a:gd name="connsiteY1" fmla="*/ 138 h 1292021"/>
                      <a:gd name="connsiteX2" fmla="*/ 950758 w 950758"/>
                      <a:gd name="connsiteY2" fmla="*/ 693195 h 1292021"/>
                      <a:gd name="connsiteX3" fmla="*/ 533472 w 950758"/>
                      <a:gd name="connsiteY3" fmla="*/ 1291910 h 1292021"/>
                      <a:gd name="connsiteX4" fmla="*/ 72 w 950758"/>
                      <a:gd name="connsiteY4" fmla="*/ 736738 h 1292021"/>
                      <a:gd name="connsiteX0" fmla="*/ 772 w 951458"/>
                      <a:gd name="connsiteY0" fmla="*/ 903602 h 1458895"/>
                      <a:gd name="connsiteX1" fmla="*/ 657543 w 951458"/>
                      <a:gd name="connsiteY1" fmla="*/ 87 h 1458895"/>
                      <a:gd name="connsiteX2" fmla="*/ 951458 w 951458"/>
                      <a:gd name="connsiteY2" fmla="*/ 860059 h 1458895"/>
                      <a:gd name="connsiteX3" fmla="*/ 534172 w 951458"/>
                      <a:gd name="connsiteY3" fmla="*/ 1458774 h 1458895"/>
                      <a:gd name="connsiteX4" fmla="*/ 772 w 951458"/>
                      <a:gd name="connsiteY4" fmla="*/ 903602 h 1458895"/>
                      <a:gd name="connsiteX0" fmla="*/ 766 w 929681"/>
                      <a:gd name="connsiteY0" fmla="*/ 904316 h 1460397"/>
                      <a:gd name="connsiteX1" fmla="*/ 657537 w 929681"/>
                      <a:gd name="connsiteY1" fmla="*/ 801 h 1460397"/>
                      <a:gd name="connsiteX2" fmla="*/ 929681 w 929681"/>
                      <a:gd name="connsiteY2" fmla="*/ 780944 h 1460397"/>
                      <a:gd name="connsiteX3" fmla="*/ 534166 w 929681"/>
                      <a:gd name="connsiteY3" fmla="*/ 1459488 h 1460397"/>
                      <a:gd name="connsiteX4" fmla="*/ 766 w 929681"/>
                      <a:gd name="connsiteY4" fmla="*/ 904316 h 1460397"/>
                      <a:gd name="connsiteX0" fmla="*/ 766 w 929681"/>
                      <a:gd name="connsiteY0" fmla="*/ 904082 h 1460163"/>
                      <a:gd name="connsiteX1" fmla="*/ 657537 w 929681"/>
                      <a:gd name="connsiteY1" fmla="*/ 567 h 1460163"/>
                      <a:gd name="connsiteX2" fmla="*/ 929681 w 929681"/>
                      <a:gd name="connsiteY2" fmla="*/ 780710 h 1460163"/>
                      <a:gd name="connsiteX3" fmla="*/ 534166 w 929681"/>
                      <a:gd name="connsiteY3" fmla="*/ 1459254 h 1460163"/>
                      <a:gd name="connsiteX4" fmla="*/ 766 w 929681"/>
                      <a:gd name="connsiteY4" fmla="*/ 904082 h 1460163"/>
                      <a:gd name="connsiteX0" fmla="*/ 766 w 931846"/>
                      <a:gd name="connsiteY0" fmla="*/ 904082 h 1460163"/>
                      <a:gd name="connsiteX1" fmla="*/ 657537 w 931846"/>
                      <a:gd name="connsiteY1" fmla="*/ 567 h 1460163"/>
                      <a:gd name="connsiteX2" fmla="*/ 929681 w 931846"/>
                      <a:gd name="connsiteY2" fmla="*/ 780710 h 1460163"/>
                      <a:gd name="connsiteX3" fmla="*/ 534166 w 931846"/>
                      <a:gd name="connsiteY3" fmla="*/ 1459254 h 1460163"/>
                      <a:gd name="connsiteX4" fmla="*/ 766 w 931846"/>
                      <a:gd name="connsiteY4" fmla="*/ 904082 h 1460163"/>
                      <a:gd name="connsiteX0" fmla="*/ 753 w 888596"/>
                      <a:gd name="connsiteY0" fmla="*/ 904235 h 1460528"/>
                      <a:gd name="connsiteX1" fmla="*/ 657524 w 888596"/>
                      <a:gd name="connsiteY1" fmla="*/ 720 h 1460528"/>
                      <a:gd name="connsiteX2" fmla="*/ 886126 w 888596"/>
                      <a:gd name="connsiteY2" fmla="*/ 766349 h 1460528"/>
                      <a:gd name="connsiteX3" fmla="*/ 534153 w 888596"/>
                      <a:gd name="connsiteY3" fmla="*/ 1459407 h 1460528"/>
                      <a:gd name="connsiteX4" fmla="*/ 753 w 888596"/>
                      <a:gd name="connsiteY4" fmla="*/ 904235 h 1460528"/>
                      <a:gd name="connsiteX0" fmla="*/ 765 w 931846"/>
                      <a:gd name="connsiteY0" fmla="*/ 904957 h 1462143"/>
                      <a:gd name="connsiteX1" fmla="*/ 657536 w 931846"/>
                      <a:gd name="connsiteY1" fmla="*/ 1442 h 1462143"/>
                      <a:gd name="connsiteX2" fmla="*/ 929681 w 931846"/>
                      <a:gd name="connsiteY2" fmla="*/ 716271 h 1462143"/>
                      <a:gd name="connsiteX3" fmla="*/ 534165 w 931846"/>
                      <a:gd name="connsiteY3" fmla="*/ 1460129 h 1462143"/>
                      <a:gd name="connsiteX4" fmla="*/ 765 w 931846"/>
                      <a:gd name="connsiteY4" fmla="*/ 904957 h 1462143"/>
                      <a:gd name="connsiteX0" fmla="*/ 765 w 931846"/>
                      <a:gd name="connsiteY0" fmla="*/ 904864 h 1462050"/>
                      <a:gd name="connsiteX1" fmla="*/ 657536 w 931846"/>
                      <a:gd name="connsiteY1" fmla="*/ 1349 h 1462050"/>
                      <a:gd name="connsiteX2" fmla="*/ 929681 w 931846"/>
                      <a:gd name="connsiteY2" fmla="*/ 716178 h 1462050"/>
                      <a:gd name="connsiteX3" fmla="*/ 534165 w 931846"/>
                      <a:gd name="connsiteY3" fmla="*/ 1460036 h 1462050"/>
                      <a:gd name="connsiteX4" fmla="*/ 765 w 931846"/>
                      <a:gd name="connsiteY4" fmla="*/ 904864 h 1462050"/>
                      <a:gd name="connsiteX0" fmla="*/ 765 w 932558"/>
                      <a:gd name="connsiteY0" fmla="*/ 904865 h 1485266"/>
                      <a:gd name="connsiteX1" fmla="*/ 657536 w 932558"/>
                      <a:gd name="connsiteY1" fmla="*/ 1350 h 1485266"/>
                      <a:gd name="connsiteX2" fmla="*/ 929681 w 932558"/>
                      <a:gd name="connsiteY2" fmla="*/ 716179 h 1485266"/>
                      <a:gd name="connsiteX3" fmla="*/ 784537 w 932558"/>
                      <a:gd name="connsiteY3" fmla="*/ 1322148 h 1485266"/>
                      <a:gd name="connsiteX4" fmla="*/ 534165 w 932558"/>
                      <a:gd name="connsiteY4" fmla="*/ 1460037 h 1485266"/>
                      <a:gd name="connsiteX5" fmla="*/ 765 w 932558"/>
                      <a:gd name="connsiteY5" fmla="*/ 904865 h 1485266"/>
                      <a:gd name="connsiteX0" fmla="*/ 795 w 1041638"/>
                      <a:gd name="connsiteY0" fmla="*/ 904865 h 1461022"/>
                      <a:gd name="connsiteX1" fmla="*/ 657566 w 1041638"/>
                      <a:gd name="connsiteY1" fmla="*/ 1350 h 1461022"/>
                      <a:gd name="connsiteX2" fmla="*/ 929711 w 1041638"/>
                      <a:gd name="connsiteY2" fmla="*/ 716179 h 1461022"/>
                      <a:gd name="connsiteX3" fmla="*/ 1024052 w 1041638"/>
                      <a:gd name="connsiteY3" fmla="*/ 1031863 h 1461022"/>
                      <a:gd name="connsiteX4" fmla="*/ 534195 w 1041638"/>
                      <a:gd name="connsiteY4" fmla="*/ 1460037 h 1461022"/>
                      <a:gd name="connsiteX5" fmla="*/ 795 w 1041638"/>
                      <a:gd name="connsiteY5" fmla="*/ 904865 h 1461022"/>
                      <a:gd name="connsiteX0" fmla="*/ 795 w 1029575"/>
                      <a:gd name="connsiteY0" fmla="*/ 924704 h 1480861"/>
                      <a:gd name="connsiteX1" fmla="*/ 657566 w 1029575"/>
                      <a:gd name="connsiteY1" fmla="*/ 21189 h 1480861"/>
                      <a:gd name="connsiteX2" fmla="*/ 523311 w 1029575"/>
                      <a:gd name="connsiteY2" fmla="*/ 373161 h 1480861"/>
                      <a:gd name="connsiteX3" fmla="*/ 1024052 w 1029575"/>
                      <a:gd name="connsiteY3" fmla="*/ 1051702 h 1480861"/>
                      <a:gd name="connsiteX4" fmla="*/ 534195 w 1029575"/>
                      <a:gd name="connsiteY4" fmla="*/ 1479876 h 1480861"/>
                      <a:gd name="connsiteX5" fmla="*/ 795 w 1029575"/>
                      <a:gd name="connsiteY5" fmla="*/ 924704 h 1480861"/>
                      <a:gd name="connsiteX0" fmla="*/ 795 w 1031373"/>
                      <a:gd name="connsiteY0" fmla="*/ 925616 h 1481773"/>
                      <a:gd name="connsiteX1" fmla="*/ 657566 w 1031373"/>
                      <a:gd name="connsiteY1" fmla="*/ 22101 h 1481773"/>
                      <a:gd name="connsiteX2" fmla="*/ 668454 w 1031373"/>
                      <a:gd name="connsiteY2" fmla="*/ 366815 h 1481773"/>
                      <a:gd name="connsiteX3" fmla="*/ 1024052 w 1031373"/>
                      <a:gd name="connsiteY3" fmla="*/ 1052614 h 1481773"/>
                      <a:gd name="connsiteX4" fmla="*/ 534195 w 1031373"/>
                      <a:gd name="connsiteY4" fmla="*/ 1480788 h 1481773"/>
                      <a:gd name="connsiteX5" fmla="*/ 795 w 1031373"/>
                      <a:gd name="connsiteY5" fmla="*/ 925616 h 1481773"/>
                      <a:gd name="connsiteX0" fmla="*/ 791 w 1017101"/>
                      <a:gd name="connsiteY0" fmla="*/ 925616 h 1481085"/>
                      <a:gd name="connsiteX1" fmla="*/ 657562 w 1017101"/>
                      <a:gd name="connsiteY1" fmla="*/ 22101 h 1481085"/>
                      <a:gd name="connsiteX2" fmla="*/ 668450 w 1017101"/>
                      <a:gd name="connsiteY2" fmla="*/ 366815 h 1481085"/>
                      <a:gd name="connsiteX3" fmla="*/ 1009534 w 1017101"/>
                      <a:gd name="connsiteY3" fmla="*/ 856671 h 1481085"/>
                      <a:gd name="connsiteX4" fmla="*/ 534191 w 1017101"/>
                      <a:gd name="connsiteY4" fmla="*/ 1480788 h 1481085"/>
                      <a:gd name="connsiteX5" fmla="*/ 791 w 1017101"/>
                      <a:gd name="connsiteY5" fmla="*/ 925616 h 1481085"/>
                      <a:gd name="connsiteX0" fmla="*/ 791 w 1009534"/>
                      <a:gd name="connsiteY0" fmla="*/ 925616 h 1481085"/>
                      <a:gd name="connsiteX1" fmla="*/ 657562 w 1009534"/>
                      <a:gd name="connsiteY1" fmla="*/ 22101 h 1481085"/>
                      <a:gd name="connsiteX2" fmla="*/ 668450 w 1009534"/>
                      <a:gd name="connsiteY2" fmla="*/ 366815 h 1481085"/>
                      <a:gd name="connsiteX3" fmla="*/ 1009534 w 1009534"/>
                      <a:gd name="connsiteY3" fmla="*/ 856671 h 1481085"/>
                      <a:gd name="connsiteX4" fmla="*/ 534191 w 1009534"/>
                      <a:gd name="connsiteY4" fmla="*/ 1480788 h 1481085"/>
                      <a:gd name="connsiteX5" fmla="*/ 791 w 1009534"/>
                      <a:gd name="connsiteY5" fmla="*/ 925616 h 1481085"/>
                      <a:gd name="connsiteX0" fmla="*/ 791 w 1009534"/>
                      <a:gd name="connsiteY0" fmla="*/ 925616 h 1481085"/>
                      <a:gd name="connsiteX1" fmla="*/ 657562 w 1009534"/>
                      <a:gd name="connsiteY1" fmla="*/ 22101 h 1481085"/>
                      <a:gd name="connsiteX2" fmla="*/ 668450 w 1009534"/>
                      <a:gd name="connsiteY2" fmla="*/ 366815 h 1481085"/>
                      <a:gd name="connsiteX3" fmla="*/ 1009534 w 1009534"/>
                      <a:gd name="connsiteY3" fmla="*/ 856671 h 1481085"/>
                      <a:gd name="connsiteX4" fmla="*/ 534191 w 1009534"/>
                      <a:gd name="connsiteY4" fmla="*/ 1480788 h 1481085"/>
                      <a:gd name="connsiteX5" fmla="*/ 791 w 1009534"/>
                      <a:gd name="connsiteY5" fmla="*/ 925616 h 1481085"/>
                      <a:gd name="connsiteX0" fmla="*/ 775 w 958718"/>
                      <a:gd name="connsiteY0" fmla="*/ 925616 h 1482082"/>
                      <a:gd name="connsiteX1" fmla="*/ 657546 w 958718"/>
                      <a:gd name="connsiteY1" fmla="*/ 22101 h 1482082"/>
                      <a:gd name="connsiteX2" fmla="*/ 668434 w 958718"/>
                      <a:gd name="connsiteY2" fmla="*/ 366815 h 1482082"/>
                      <a:gd name="connsiteX3" fmla="*/ 958718 w 958718"/>
                      <a:gd name="connsiteY3" fmla="*/ 776842 h 1482082"/>
                      <a:gd name="connsiteX4" fmla="*/ 534175 w 958718"/>
                      <a:gd name="connsiteY4" fmla="*/ 1480788 h 1482082"/>
                      <a:gd name="connsiteX5" fmla="*/ 775 w 958718"/>
                      <a:gd name="connsiteY5" fmla="*/ 925616 h 1482082"/>
                      <a:gd name="connsiteX0" fmla="*/ 776 w 965977"/>
                      <a:gd name="connsiteY0" fmla="*/ 925616 h 1481748"/>
                      <a:gd name="connsiteX1" fmla="*/ 657547 w 965977"/>
                      <a:gd name="connsiteY1" fmla="*/ 22101 h 1481748"/>
                      <a:gd name="connsiteX2" fmla="*/ 668435 w 965977"/>
                      <a:gd name="connsiteY2" fmla="*/ 366815 h 1481748"/>
                      <a:gd name="connsiteX3" fmla="*/ 965977 w 965977"/>
                      <a:gd name="connsiteY3" fmla="*/ 798613 h 1481748"/>
                      <a:gd name="connsiteX4" fmla="*/ 534176 w 965977"/>
                      <a:gd name="connsiteY4" fmla="*/ 1480788 h 1481748"/>
                      <a:gd name="connsiteX5" fmla="*/ 776 w 965977"/>
                      <a:gd name="connsiteY5" fmla="*/ 925616 h 1481748"/>
                      <a:gd name="connsiteX0" fmla="*/ 776 w 965977"/>
                      <a:gd name="connsiteY0" fmla="*/ 925616 h 1482328"/>
                      <a:gd name="connsiteX1" fmla="*/ 657547 w 965977"/>
                      <a:gd name="connsiteY1" fmla="*/ 22101 h 1482328"/>
                      <a:gd name="connsiteX2" fmla="*/ 668435 w 965977"/>
                      <a:gd name="connsiteY2" fmla="*/ 366815 h 1482328"/>
                      <a:gd name="connsiteX3" fmla="*/ 965977 w 965977"/>
                      <a:gd name="connsiteY3" fmla="*/ 762327 h 1482328"/>
                      <a:gd name="connsiteX4" fmla="*/ 534176 w 965977"/>
                      <a:gd name="connsiteY4" fmla="*/ 1480788 h 1482328"/>
                      <a:gd name="connsiteX5" fmla="*/ 776 w 965977"/>
                      <a:gd name="connsiteY5" fmla="*/ 925616 h 1482328"/>
                      <a:gd name="connsiteX0" fmla="*/ 744 w 854185"/>
                      <a:gd name="connsiteY0" fmla="*/ 925616 h 1481255"/>
                      <a:gd name="connsiteX1" fmla="*/ 657515 w 854185"/>
                      <a:gd name="connsiteY1" fmla="*/ 22101 h 1481255"/>
                      <a:gd name="connsiteX2" fmla="*/ 668403 w 854185"/>
                      <a:gd name="connsiteY2" fmla="*/ 366815 h 1481255"/>
                      <a:gd name="connsiteX3" fmla="*/ 854185 w 854185"/>
                      <a:gd name="connsiteY3" fmla="*/ 838527 h 1481255"/>
                      <a:gd name="connsiteX4" fmla="*/ 534144 w 854185"/>
                      <a:gd name="connsiteY4" fmla="*/ 1480788 h 1481255"/>
                      <a:gd name="connsiteX5" fmla="*/ 744 w 854185"/>
                      <a:gd name="connsiteY5" fmla="*/ 925616 h 1481255"/>
                      <a:gd name="connsiteX0" fmla="*/ 744 w 854185"/>
                      <a:gd name="connsiteY0" fmla="*/ 925616 h 1481617"/>
                      <a:gd name="connsiteX1" fmla="*/ 657515 w 854185"/>
                      <a:gd name="connsiteY1" fmla="*/ 22101 h 1481617"/>
                      <a:gd name="connsiteX2" fmla="*/ 668403 w 854185"/>
                      <a:gd name="connsiteY2" fmla="*/ 366815 h 1481617"/>
                      <a:gd name="connsiteX3" fmla="*/ 854185 w 854185"/>
                      <a:gd name="connsiteY3" fmla="*/ 808047 h 1481617"/>
                      <a:gd name="connsiteX4" fmla="*/ 534144 w 854185"/>
                      <a:gd name="connsiteY4" fmla="*/ 1480788 h 1481617"/>
                      <a:gd name="connsiteX5" fmla="*/ 744 w 854185"/>
                      <a:gd name="connsiteY5" fmla="*/ 925616 h 1481617"/>
                      <a:gd name="connsiteX0" fmla="*/ 744 w 854972"/>
                      <a:gd name="connsiteY0" fmla="*/ 925616 h 1481617"/>
                      <a:gd name="connsiteX1" fmla="*/ 657515 w 854972"/>
                      <a:gd name="connsiteY1" fmla="*/ 22101 h 1481617"/>
                      <a:gd name="connsiteX2" fmla="*/ 668403 w 854972"/>
                      <a:gd name="connsiteY2" fmla="*/ 366815 h 1481617"/>
                      <a:gd name="connsiteX3" fmla="*/ 854185 w 854972"/>
                      <a:gd name="connsiteY3" fmla="*/ 808047 h 1481617"/>
                      <a:gd name="connsiteX4" fmla="*/ 534144 w 854972"/>
                      <a:gd name="connsiteY4" fmla="*/ 1480788 h 1481617"/>
                      <a:gd name="connsiteX5" fmla="*/ 744 w 854972"/>
                      <a:gd name="connsiteY5" fmla="*/ 925616 h 1481617"/>
                      <a:gd name="connsiteX0" fmla="*/ 778 w 971592"/>
                      <a:gd name="connsiteY0" fmla="*/ 925616 h 1483007"/>
                      <a:gd name="connsiteX1" fmla="*/ 657549 w 971592"/>
                      <a:gd name="connsiteY1" fmla="*/ 22101 h 1483007"/>
                      <a:gd name="connsiteX2" fmla="*/ 668437 w 971592"/>
                      <a:gd name="connsiteY2" fmla="*/ 366815 h 1483007"/>
                      <a:gd name="connsiteX3" fmla="*/ 971059 w 971592"/>
                      <a:gd name="connsiteY3" fmla="*/ 726767 h 1483007"/>
                      <a:gd name="connsiteX4" fmla="*/ 534178 w 971592"/>
                      <a:gd name="connsiteY4" fmla="*/ 1480788 h 1483007"/>
                      <a:gd name="connsiteX5" fmla="*/ 778 w 971592"/>
                      <a:gd name="connsiteY5" fmla="*/ 925616 h 1483007"/>
                      <a:gd name="connsiteX0" fmla="*/ 773 w 1007368"/>
                      <a:gd name="connsiteY0" fmla="*/ 925616 h 1481311"/>
                      <a:gd name="connsiteX1" fmla="*/ 657544 w 1007368"/>
                      <a:gd name="connsiteY1" fmla="*/ 22101 h 1481311"/>
                      <a:gd name="connsiteX2" fmla="*/ 668432 w 1007368"/>
                      <a:gd name="connsiteY2" fmla="*/ 366815 h 1481311"/>
                      <a:gd name="connsiteX3" fmla="*/ 971054 w 1007368"/>
                      <a:gd name="connsiteY3" fmla="*/ 726767 h 1481311"/>
                      <a:gd name="connsiteX4" fmla="*/ 950734 w 1007368"/>
                      <a:gd name="connsiteY4" fmla="*/ 1020957 h 1481311"/>
                      <a:gd name="connsiteX5" fmla="*/ 534173 w 1007368"/>
                      <a:gd name="connsiteY5" fmla="*/ 1480788 h 1481311"/>
                      <a:gd name="connsiteX6" fmla="*/ 773 w 1007368"/>
                      <a:gd name="connsiteY6" fmla="*/ 925616 h 1481311"/>
                      <a:gd name="connsiteX0" fmla="*/ 773 w 975852"/>
                      <a:gd name="connsiteY0" fmla="*/ 925616 h 1481311"/>
                      <a:gd name="connsiteX1" fmla="*/ 657544 w 975852"/>
                      <a:gd name="connsiteY1" fmla="*/ 22101 h 1481311"/>
                      <a:gd name="connsiteX2" fmla="*/ 668432 w 975852"/>
                      <a:gd name="connsiteY2" fmla="*/ 366815 h 1481311"/>
                      <a:gd name="connsiteX3" fmla="*/ 869454 w 975852"/>
                      <a:gd name="connsiteY3" fmla="*/ 675967 h 1481311"/>
                      <a:gd name="connsiteX4" fmla="*/ 950734 w 975852"/>
                      <a:gd name="connsiteY4" fmla="*/ 1020957 h 1481311"/>
                      <a:gd name="connsiteX5" fmla="*/ 534173 w 975852"/>
                      <a:gd name="connsiteY5" fmla="*/ 1480788 h 1481311"/>
                      <a:gd name="connsiteX6" fmla="*/ 773 w 975852"/>
                      <a:gd name="connsiteY6" fmla="*/ 925616 h 1481311"/>
                      <a:gd name="connsiteX0" fmla="*/ 760 w 943128"/>
                      <a:gd name="connsiteY0" fmla="*/ 925616 h 1488059"/>
                      <a:gd name="connsiteX1" fmla="*/ 657531 w 943128"/>
                      <a:gd name="connsiteY1" fmla="*/ 22101 h 1488059"/>
                      <a:gd name="connsiteX2" fmla="*/ 668419 w 943128"/>
                      <a:gd name="connsiteY2" fmla="*/ 366815 h 1488059"/>
                      <a:gd name="connsiteX3" fmla="*/ 869441 w 943128"/>
                      <a:gd name="connsiteY3" fmla="*/ 675967 h 1488059"/>
                      <a:gd name="connsiteX4" fmla="*/ 910081 w 943128"/>
                      <a:gd name="connsiteY4" fmla="*/ 1208917 h 1488059"/>
                      <a:gd name="connsiteX5" fmla="*/ 534160 w 943128"/>
                      <a:gd name="connsiteY5" fmla="*/ 1480788 h 1488059"/>
                      <a:gd name="connsiteX6" fmla="*/ 760 w 943128"/>
                      <a:gd name="connsiteY6" fmla="*/ 925616 h 1488059"/>
                      <a:gd name="connsiteX0" fmla="*/ 760 w 943128"/>
                      <a:gd name="connsiteY0" fmla="*/ 925616 h 1489245"/>
                      <a:gd name="connsiteX1" fmla="*/ 657531 w 943128"/>
                      <a:gd name="connsiteY1" fmla="*/ 22101 h 1489245"/>
                      <a:gd name="connsiteX2" fmla="*/ 668419 w 943128"/>
                      <a:gd name="connsiteY2" fmla="*/ 366815 h 1489245"/>
                      <a:gd name="connsiteX3" fmla="*/ 869441 w 943128"/>
                      <a:gd name="connsiteY3" fmla="*/ 675967 h 1489245"/>
                      <a:gd name="connsiteX4" fmla="*/ 910081 w 943128"/>
                      <a:gd name="connsiteY4" fmla="*/ 1224157 h 1489245"/>
                      <a:gd name="connsiteX5" fmla="*/ 534160 w 943128"/>
                      <a:gd name="connsiteY5" fmla="*/ 1480788 h 1489245"/>
                      <a:gd name="connsiteX6" fmla="*/ 760 w 943128"/>
                      <a:gd name="connsiteY6" fmla="*/ 925616 h 1489245"/>
                      <a:gd name="connsiteX0" fmla="*/ 760 w 939677"/>
                      <a:gd name="connsiteY0" fmla="*/ 925616 h 1489245"/>
                      <a:gd name="connsiteX1" fmla="*/ 657531 w 939677"/>
                      <a:gd name="connsiteY1" fmla="*/ 22101 h 1489245"/>
                      <a:gd name="connsiteX2" fmla="*/ 668419 w 939677"/>
                      <a:gd name="connsiteY2" fmla="*/ 366815 h 1489245"/>
                      <a:gd name="connsiteX3" fmla="*/ 854201 w 939677"/>
                      <a:gd name="connsiteY3" fmla="*/ 675967 h 1489245"/>
                      <a:gd name="connsiteX4" fmla="*/ 910081 w 939677"/>
                      <a:gd name="connsiteY4" fmla="*/ 1224157 h 1489245"/>
                      <a:gd name="connsiteX5" fmla="*/ 534160 w 939677"/>
                      <a:gd name="connsiteY5" fmla="*/ 1480788 h 1489245"/>
                      <a:gd name="connsiteX6" fmla="*/ 760 w 939677"/>
                      <a:gd name="connsiteY6" fmla="*/ 925616 h 1489245"/>
                      <a:gd name="connsiteX0" fmla="*/ 760 w 921400"/>
                      <a:gd name="connsiteY0" fmla="*/ 925616 h 1489245"/>
                      <a:gd name="connsiteX1" fmla="*/ 657531 w 921400"/>
                      <a:gd name="connsiteY1" fmla="*/ 22101 h 1489245"/>
                      <a:gd name="connsiteX2" fmla="*/ 668419 w 921400"/>
                      <a:gd name="connsiteY2" fmla="*/ 366815 h 1489245"/>
                      <a:gd name="connsiteX3" fmla="*/ 632114 w 921400"/>
                      <a:gd name="connsiteY3" fmla="*/ 1176024 h 1489245"/>
                      <a:gd name="connsiteX4" fmla="*/ 910081 w 921400"/>
                      <a:gd name="connsiteY4" fmla="*/ 1224157 h 1489245"/>
                      <a:gd name="connsiteX5" fmla="*/ 534160 w 921400"/>
                      <a:gd name="connsiteY5" fmla="*/ 1480788 h 1489245"/>
                      <a:gd name="connsiteX6" fmla="*/ 760 w 921400"/>
                      <a:gd name="connsiteY6" fmla="*/ 925616 h 1489245"/>
                      <a:gd name="connsiteX0" fmla="*/ 760 w 921400"/>
                      <a:gd name="connsiteY0" fmla="*/ 903594 h 1467223"/>
                      <a:gd name="connsiteX1" fmla="*/ 657531 w 921400"/>
                      <a:gd name="connsiteY1" fmla="*/ 79 h 1467223"/>
                      <a:gd name="connsiteX2" fmla="*/ 316271 w 921400"/>
                      <a:gd name="connsiteY2" fmla="*/ 953984 h 1467223"/>
                      <a:gd name="connsiteX3" fmla="*/ 632114 w 921400"/>
                      <a:gd name="connsiteY3" fmla="*/ 1154002 h 1467223"/>
                      <a:gd name="connsiteX4" fmla="*/ 910081 w 921400"/>
                      <a:gd name="connsiteY4" fmla="*/ 1202135 h 1467223"/>
                      <a:gd name="connsiteX5" fmla="*/ 534160 w 921400"/>
                      <a:gd name="connsiteY5" fmla="*/ 1458766 h 1467223"/>
                      <a:gd name="connsiteX6" fmla="*/ 760 w 921400"/>
                      <a:gd name="connsiteY6" fmla="*/ 903594 h 1467223"/>
                      <a:gd name="connsiteX0" fmla="*/ 760 w 921400"/>
                      <a:gd name="connsiteY0" fmla="*/ 903550 h 1467179"/>
                      <a:gd name="connsiteX1" fmla="*/ 657531 w 921400"/>
                      <a:gd name="connsiteY1" fmla="*/ 35 h 1467179"/>
                      <a:gd name="connsiteX2" fmla="*/ 260133 w 921400"/>
                      <a:gd name="connsiteY2" fmla="*/ 870486 h 1467179"/>
                      <a:gd name="connsiteX3" fmla="*/ 632114 w 921400"/>
                      <a:gd name="connsiteY3" fmla="*/ 1153958 h 1467179"/>
                      <a:gd name="connsiteX4" fmla="*/ 910081 w 921400"/>
                      <a:gd name="connsiteY4" fmla="*/ 1202091 h 1467179"/>
                      <a:gd name="connsiteX5" fmla="*/ 534160 w 921400"/>
                      <a:gd name="connsiteY5" fmla="*/ 1458722 h 1467179"/>
                      <a:gd name="connsiteX6" fmla="*/ 760 w 921400"/>
                      <a:gd name="connsiteY6" fmla="*/ 903550 h 1467179"/>
                      <a:gd name="connsiteX0" fmla="*/ 760 w 921400"/>
                      <a:gd name="connsiteY0" fmla="*/ 903537 h 1467166"/>
                      <a:gd name="connsiteX1" fmla="*/ 657531 w 921400"/>
                      <a:gd name="connsiteY1" fmla="*/ 22 h 1467166"/>
                      <a:gd name="connsiteX2" fmla="*/ 295031 w 921400"/>
                      <a:gd name="connsiteY2" fmla="*/ 877302 h 1467166"/>
                      <a:gd name="connsiteX3" fmla="*/ 632114 w 921400"/>
                      <a:gd name="connsiteY3" fmla="*/ 1153945 h 1467166"/>
                      <a:gd name="connsiteX4" fmla="*/ 910081 w 921400"/>
                      <a:gd name="connsiteY4" fmla="*/ 1202078 h 1467166"/>
                      <a:gd name="connsiteX5" fmla="*/ 534160 w 921400"/>
                      <a:gd name="connsiteY5" fmla="*/ 1458709 h 1467166"/>
                      <a:gd name="connsiteX6" fmla="*/ 760 w 921400"/>
                      <a:gd name="connsiteY6" fmla="*/ 903537 h 1467166"/>
                      <a:gd name="connsiteX0" fmla="*/ 760 w 921400"/>
                      <a:gd name="connsiteY0" fmla="*/ 903537 h 1467166"/>
                      <a:gd name="connsiteX1" fmla="*/ 657531 w 921400"/>
                      <a:gd name="connsiteY1" fmla="*/ 22 h 1467166"/>
                      <a:gd name="connsiteX2" fmla="*/ 295031 w 921400"/>
                      <a:gd name="connsiteY2" fmla="*/ 877302 h 1467166"/>
                      <a:gd name="connsiteX3" fmla="*/ 632114 w 921400"/>
                      <a:gd name="connsiteY3" fmla="*/ 1153945 h 1467166"/>
                      <a:gd name="connsiteX4" fmla="*/ 910081 w 921400"/>
                      <a:gd name="connsiteY4" fmla="*/ 1202078 h 1467166"/>
                      <a:gd name="connsiteX5" fmla="*/ 534160 w 921400"/>
                      <a:gd name="connsiteY5" fmla="*/ 1458709 h 1467166"/>
                      <a:gd name="connsiteX6" fmla="*/ 760 w 921400"/>
                      <a:gd name="connsiteY6" fmla="*/ 903537 h 1467166"/>
                      <a:gd name="connsiteX0" fmla="*/ 685 w 661936"/>
                      <a:gd name="connsiteY0" fmla="*/ 903537 h 1463371"/>
                      <a:gd name="connsiteX1" fmla="*/ 657456 w 661936"/>
                      <a:gd name="connsiteY1" fmla="*/ 22 h 1463371"/>
                      <a:gd name="connsiteX2" fmla="*/ 294956 w 661936"/>
                      <a:gd name="connsiteY2" fmla="*/ 877302 h 1463371"/>
                      <a:gd name="connsiteX3" fmla="*/ 632039 w 661936"/>
                      <a:gd name="connsiteY3" fmla="*/ 1153945 h 1463371"/>
                      <a:gd name="connsiteX4" fmla="*/ 534085 w 661936"/>
                      <a:gd name="connsiteY4" fmla="*/ 1458709 h 1463371"/>
                      <a:gd name="connsiteX5" fmla="*/ 685 w 661936"/>
                      <a:gd name="connsiteY5" fmla="*/ 903537 h 1463371"/>
                      <a:gd name="connsiteX0" fmla="*/ 612 w 661863"/>
                      <a:gd name="connsiteY0" fmla="*/ 903537 h 1458753"/>
                      <a:gd name="connsiteX1" fmla="*/ 657383 w 661863"/>
                      <a:gd name="connsiteY1" fmla="*/ 22 h 1458753"/>
                      <a:gd name="connsiteX2" fmla="*/ 294883 w 661863"/>
                      <a:gd name="connsiteY2" fmla="*/ 877302 h 1458753"/>
                      <a:gd name="connsiteX3" fmla="*/ 534012 w 661863"/>
                      <a:gd name="connsiteY3" fmla="*/ 1458709 h 1458753"/>
                      <a:gd name="connsiteX4" fmla="*/ 612 w 661863"/>
                      <a:gd name="connsiteY4" fmla="*/ 903537 h 1458753"/>
                      <a:gd name="connsiteX0" fmla="*/ 9436 w 670687"/>
                      <a:gd name="connsiteY0" fmla="*/ 903537 h 1002447"/>
                      <a:gd name="connsiteX1" fmla="*/ 666207 w 670687"/>
                      <a:gd name="connsiteY1" fmla="*/ 22 h 1002447"/>
                      <a:gd name="connsiteX2" fmla="*/ 303707 w 670687"/>
                      <a:gd name="connsiteY2" fmla="*/ 877302 h 1002447"/>
                      <a:gd name="connsiteX3" fmla="*/ 9436 w 670687"/>
                      <a:gd name="connsiteY3" fmla="*/ 903537 h 1002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0687" h="1002447">
                        <a:moveTo>
                          <a:pt x="9436" y="903537"/>
                        </a:moveTo>
                        <a:cubicBezTo>
                          <a:pt x="29998" y="660423"/>
                          <a:pt x="617162" y="4395"/>
                          <a:pt x="666207" y="22"/>
                        </a:cubicBezTo>
                        <a:cubicBezTo>
                          <a:pt x="715252" y="-4351"/>
                          <a:pt x="346375" y="674837"/>
                          <a:pt x="303707" y="877302"/>
                        </a:cubicBezTo>
                        <a:cubicBezTo>
                          <a:pt x="194245" y="1027888"/>
                          <a:pt x="-50981" y="1049750"/>
                          <a:pt x="9436" y="90353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0" name="Oval 4"/>
                  <p:cNvSpPr/>
                  <p:nvPr/>
                </p:nvSpPr>
                <p:spPr>
                  <a:xfrm>
                    <a:off x="5009050" y="303374"/>
                    <a:ext cx="670687" cy="1002447"/>
                  </a:xfrm>
                  <a:custGeom>
                    <a:avLst/>
                    <a:gdLst>
                      <a:gd name="connsiteX0" fmla="*/ 0 w 1066800"/>
                      <a:gd name="connsiteY0" fmla="*/ 555172 h 1110343"/>
                      <a:gd name="connsiteX1" fmla="*/ 533400 w 1066800"/>
                      <a:gd name="connsiteY1" fmla="*/ 0 h 1110343"/>
                      <a:gd name="connsiteX2" fmla="*/ 1066800 w 1066800"/>
                      <a:gd name="connsiteY2" fmla="*/ 555172 h 1110343"/>
                      <a:gd name="connsiteX3" fmla="*/ 533400 w 1066800"/>
                      <a:gd name="connsiteY3" fmla="*/ 1110344 h 1110343"/>
                      <a:gd name="connsiteX4" fmla="*/ 0 w 1066800"/>
                      <a:gd name="connsiteY4" fmla="*/ 555172 h 1110343"/>
                      <a:gd name="connsiteX0" fmla="*/ 109 w 1066909"/>
                      <a:gd name="connsiteY0" fmla="*/ 736600 h 1291772"/>
                      <a:gd name="connsiteX1" fmla="*/ 569794 w 1066909"/>
                      <a:gd name="connsiteY1" fmla="*/ 0 h 1291772"/>
                      <a:gd name="connsiteX2" fmla="*/ 1066909 w 1066909"/>
                      <a:gd name="connsiteY2" fmla="*/ 736600 h 1291772"/>
                      <a:gd name="connsiteX3" fmla="*/ 533509 w 1066909"/>
                      <a:gd name="connsiteY3" fmla="*/ 1291772 h 1291772"/>
                      <a:gd name="connsiteX4" fmla="*/ 109 w 1066909"/>
                      <a:gd name="connsiteY4" fmla="*/ 736600 h 1291772"/>
                      <a:gd name="connsiteX0" fmla="*/ 109 w 1066909"/>
                      <a:gd name="connsiteY0" fmla="*/ 864942 h 1420114"/>
                      <a:gd name="connsiteX1" fmla="*/ 569794 w 1066909"/>
                      <a:gd name="connsiteY1" fmla="*/ 128342 h 1420114"/>
                      <a:gd name="connsiteX2" fmla="*/ 1066909 w 1066909"/>
                      <a:gd name="connsiteY2" fmla="*/ 864942 h 1420114"/>
                      <a:gd name="connsiteX3" fmla="*/ 533509 w 1066909"/>
                      <a:gd name="connsiteY3" fmla="*/ 1420114 h 1420114"/>
                      <a:gd name="connsiteX4" fmla="*/ 109 w 1066909"/>
                      <a:gd name="connsiteY4" fmla="*/ 864942 h 1420114"/>
                      <a:gd name="connsiteX0" fmla="*/ 109 w 1066909"/>
                      <a:gd name="connsiteY0" fmla="*/ 864942 h 1420114"/>
                      <a:gd name="connsiteX1" fmla="*/ 569794 w 1066909"/>
                      <a:gd name="connsiteY1" fmla="*/ 128342 h 1420114"/>
                      <a:gd name="connsiteX2" fmla="*/ 1066909 w 1066909"/>
                      <a:gd name="connsiteY2" fmla="*/ 864942 h 1420114"/>
                      <a:gd name="connsiteX3" fmla="*/ 533509 w 1066909"/>
                      <a:gd name="connsiteY3" fmla="*/ 1420114 h 1420114"/>
                      <a:gd name="connsiteX4" fmla="*/ 109 w 1066909"/>
                      <a:gd name="connsiteY4" fmla="*/ 864942 h 1420114"/>
                      <a:gd name="connsiteX0" fmla="*/ 72 w 950758"/>
                      <a:gd name="connsiteY0" fmla="*/ 736677 h 1291960"/>
                      <a:gd name="connsiteX1" fmla="*/ 569757 w 950758"/>
                      <a:gd name="connsiteY1" fmla="*/ 77 h 1291960"/>
                      <a:gd name="connsiteX2" fmla="*/ 950758 w 950758"/>
                      <a:gd name="connsiteY2" fmla="*/ 693134 h 1291960"/>
                      <a:gd name="connsiteX3" fmla="*/ 533472 w 950758"/>
                      <a:gd name="connsiteY3" fmla="*/ 1291849 h 1291960"/>
                      <a:gd name="connsiteX4" fmla="*/ 72 w 950758"/>
                      <a:gd name="connsiteY4" fmla="*/ 736677 h 1291960"/>
                      <a:gd name="connsiteX0" fmla="*/ 72 w 950758"/>
                      <a:gd name="connsiteY0" fmla="*/ 736738 h 1292021"/>
                      <a:gd name="connsiteX1" fmla="*/ 569757 w 950758"/>
                      <a:gd name="connsiteY1" fmla="*/ 138 h 1292021"/>
                      <a:gd name="connsiteX2" fmla="*/ 950758 w 950758"/>
                      <a:gd name="connsiteY2" fmla="*/ 693195 h 1292021"/>
                      <a:gd name="connsiteX3" fmla="*/ 533472 w 950758"/>
                      <a:gd name="connsiteY3" fmla="*/ 1291910 h 1292021"/>
                      <a:gd name="connsiteX4" fmla="*/ 72 w 950758"/>
                      <a:gd name="connsiteY4" fmla="*/ 736738 h 1292021"/>
                      <a:gd name="connsiteX0" fmla="*/ 772 w 951458"/>
                      <a:gd name="connsiteY0" fmla="*/ 903602 h 1458895"/>
                      <a:gd name="connsiteX1" fmla="*/ 657543 w 951458"/>
                      <a:gd name="connsiteY1" fmla="*/ 87 h 1458895"/>
                      <a:gd name="connsiteX2" fmla="*/ 951458 w 951458"/>
                      <a:gd name="connsiteY2" fmla="*/ 860059 h 1458895"/>
                      <a:gd name="connsiteX3" fmla="*/ 534172 w 951458"/>
                      <a:gd name="connsiteY3" fmla="*/ 1458774 h 1458895"/>
                      <a:gd name="connsiteX4" fmla="*/ 772 w 951458"/>
                      <a:gd name="connsiteY4" fmla="*/ 903602 h 1458895"/>
                      <a:gd name="connsiteX0" fmla="*/ 766 w 929681"/>
                      <a:gd name="connsiteY0" fmla="*/ 904316 h 1460397"/>
                      <a:gd name="connsiteX1" fmla="*/ 657537 w 929681"/>
                      <a:gd name="connsiteY1" fmla="*/ 801 h 1460397"/>
                      <a:gd name="connsiteX2" fmla="*/ 929681 w 929681"/>
                      <a:gd name="connsiteY2" fmla="*/ 780944 h 1460397"/>
                      <a:gd name="connsiteX3" fmla="*/ 534166 w 929681"/>
                      <a:gd name="connsiteY3" fmla="*/ 1459488 h 1460397"/>
                      <a:gd name="connsiteX4" fmla="*/ 766 w 929681"/>
                      <a:gd name="connsiteY4" fmla="*/ 904316 h 1460397"/>
                      <a:gd name="connsiteX0" fmla="*/ 766 w 929681"/>
                      <a:gd name="connsiteY0" fmla="*/ 904082 h 1460163"/>
                      <a:gd name="connsiteX1" fmla="*/ 657537 w 929681"/>
                      <a:gd name="connsiteY1" fmla="*/ 567 h 1460163"/>
                      <a:gd name="connsiteX2" fmla="*/ 929681 w 929681"/>
                      <a:gd name="connsiteY2" fmla="*/ 780710 h 1460163"/>
                      <a:gd name="connsiteX3" fmla="*/ 534166 w 929681"/>
                      <a:gd name="connsiteY3" fmla="*/ 1459254 h 1460163"/>
                      <a:gd name="connsiteX4" fmla="*/ 766 w 929681"/>
                      <a:gd name="connsiteY4" fmla="*/ 904082 h 1460163"/>
                      <a:gd name="connsiteX0" fmla="*/ 766 w 931846"/>
                      <a:gd name="connsiteY0" fmla="*/ 904082 h 1460163"/>
                      <a:gd name="connsiteX1" fmla="*/ 657537 w 931846"/>
                      <a:gd name="connsiteY1" fmla="*/ 567 h 1460163"/>
                      <a:gd name="connsiteX2" fmla="*/ 929681 w 931846"/>
                      <a:gd name="connsiteY2" fmla="*/ 780710 h 1460163"/>
                      <a:gd name="connsiteX3" fmla="*/ 534166 w 931846"/>
                      <a:gd name="connsiteY3" fmla="*/ 1459254 h 1460163"/>
                      <a:gd name="connsiteX4" fmla="*/ 766 w 931846"/>
                      <a:gd name="connsiteY4" fmla="*/ 904082 h 1460163"/>
                      <a:gd name="connsiteX0" fmla="*/ 753 w 888596"/>
                      <a:gd name="connsiteY0" fmla="*/ 904235 h 1460528"/>
                      <a:gd name="connsiteX1" fmla="*/ 657524 w 888596"/>
                      <a:gd name="connsiteY1" fmla="*/ 720 h 1460528"/>
                      <a:gd name="connsiteX2" fmla="*/ 886126 w 888596"/>
                      <a:gd name="connsiteY2" fmla="*/ 766349 h 1460528"/>
                      <a:gd name="connsiteX3" fmla="*/ 534153 w 888596"/>
                      <a:gd name="connsiteY3" fmla="*/ 1459407 h 1460528"/>
                      <a:gd name="connsiteX4" fmla="*/ 753 w 888596"/>
                      <a:gd name="connsiteY4" fmla="*/ 904235 h 1460528"/>
                      <a:gd name="connsiteX0" fmla="*/ 765 w 931846"/>
                      <a:gd name="connsiteY0" fmla="*/ 904957 h 1462143"/>
                      <a:gd name="connsiteX1" fmla="*/ 657536 w 931846"/>
                      <a:gd name="connsiteY1" fmla="*/ 1442 h 1462143"/>
                      <a:gd name="connsiteX2" fmla="*/ 929681 w 931846"/>
                      <a:gd name="connsiteY2" fmla="*/ 716271 h 1462143"/>
                      <a:gd name="connsiteX3" fmla="*/ 534165 w 931846"/>
                      <a:gd name="connsiteY3" fmla="*/ 1460129 h 1462143"/>
                      <a:gd name="connsiteX4" fmla="*/ 765 w 931846"/>
                      <a:gd name="connsiteY4" fmla="*/ 904957 h 1462143"/>
                      <a:gd name="connsiteX0" fmla="*/ 765 w 931846"/>
                      <a:gd name="connsiteY0" fmla="*/ 904864 h 1462050"/>
                      <a:gd name="connsiteX1" fmla="*/ 657536 w 931846"/>
                      <a:gd name="connsiteY1" fmla="*/ 1349 h 1462050"/>
                      <a:gd name="connsiteX2" fmla="*/ 929681 w 931846"/>
                      <a:gd name="connsiteY2" fmla="*/ 716178 h 1462050"/>
                      <a:gd name="connsiteX3" fmla="*/ 534165 w 931846"/>
                      <a:gd name="connsiteY3" fmla="*/ 1460036 h 1462050"/>
                      <a:gd name="connsiteX4" fmla="*/ 765 w 931846"/>
                      <a:gd name="connsiteY4" fmla="*/ 904864 h 1462050"/>
                      <a:gd name="connsiteX0" fmla="*/ 765 w 932558"/>
                      <a:gd name="connsiteY0" fmla="*/ 904865 h 1485266"/>
                      <a:gd name="connsiteX1" fmla="*/ 657536 w 932558"/>
                      <a:gd name="connsiteY1" fmla="*/ 1350 h 1485266"/>
                      <a:gd name="connsiteX2" fmla="*/ 929681 w 932558"/>
                      <a:gd name="connsiteY2" fmla="*/ 716179 h 1485266"/>
                      <a:gd name="connsiteX3" fmla="*/ 784537 w 932558"/>
                      <a:gd name="connsiteY3" fmla="*/ 1322148 h 1485266"/>
                      <a:gd name="connsiteX4" fmla="*/ 534165 w 932558"/>
                      <a:gd name="connsiteY4" fmla="*/ 1460037 h 1485266"/>
                      <a:gd name="connsiteX5" fmla="*/ 765 w 932558"/>
                      <a:gd name="connsiteY5" fmla="*/ 904865 h 1485266"/>
                      <a:gd name="connsiteX0" fmla="*/ 795 w 1041638"/>
                      <a:gd name="connsiteY0" fmla="*/ 904865 h 1461022"/>
                      <a:gd name="connsiteX1" fmla="*/ 657566 w 1041638"/>
                      <a:gd name="connsiteY1" fmla="*/ 1350 h 1461022"/>
                      <a:gd name="connsiteX2" fmla="*/ 929711 w 1041638"/>
                      <a:gd name="connsiteY2" fmla="*/ 716179 h 1461022"/>
                      <a:gd name="connsiteX3" fmla="*/ 1024052 w 1041638"/>
                      <a:gd name="connsiteY3" fmla="*/ 1031863 h 1461022"/>
                      <a:gd name="connsiteX4" fmla="*/ 534195 w 1041638"/>
                      <a:gd name="connsiteY4" fmla="*/ 1460037 h 1461022"/>
                      <a:gd name="connsiteX5" fmla="*/ 795 w 1041638"/>
                      <a:gd name="connsiteY5" fmla="*/ 904865 h 1461022"/>
                      <a:gd name="connsiteX0" fmla="*/ 795 w 1029575"/>
                      <a:gd name="connsiteY0" fmla="*/ 924704 h 1480861"/>
                      <a:gd name="connsiteX1" fmla="*/ 657566 w 1029575"/>
                      <a:gd name="connsiteY1" fmla="*/ 21189 h 1480861"/>
                      <a:gd name="connsiteX2" fmla="*/ 523311 w 1029575"/>
                      <a:gd name="connsiteY2" fmla="*/ 373161 h 1480861"/>
                      <a:gd name="connsiteX3" fmla="*/ 1024052 w 1029575"/>
                      <a:gd name="connsiteY3" fmla="*/ 1051702 h 1480861"/>
                      <a:gd name="connsiteX4" fmla="*/ 534195 w 1029575"/>
                      <a:gd name="connsiteY4" fmla="*/ 1479876 h 1480861"/>
                      <a:gd name="connsiteX5" fmla="*/ 795 w 1029575"/>
                      <a:gd name="connsiteY5" fmla="*/ 924704 h 1480861"/>
                      <a:gd name="connsiteX0" fmla="*/ 795 w 1031373"/>
                      <a:gd name="connsiteY0" fmla="*/ 925616 h 1481773"/>
                      <a:gd name="connsiteX1" fmla="*/ 657566 w 1031373"/>
                      <a:gd name="connsiteY1" fmla="*/ 22101 h 1481773"/>
                      <a:gd name="connsiteX2" fmla="*/ 668454 w 1031373"/>
                      <a:gd name="connsiteY2" fmla="*/ 366815 h 1481773"/>
                      <a:gd name="connsiteX3" fmla="*/ 1024052 w 1031373"/>
                      <a:gd name="connsiteY3" fmla="*/ 1052614 h 1481773"/>
                      <a:gd name="connsiteX4" fmla="*/ 534195 w 1031373"/>
                      <a:gd name="connsiteY4" fmla="*/ 1480788 h 1481773"/>
                      <a:gd name="connsiteX5" fmla="*/ 795 w 1031373"/>
                      <a:gd name="connsiteY5" fmla="*/ 925616 h 1481773"/>
                      <a:gd name="connsiteX0" fmla="*/ 791 w 1017101"/>
                      <a:gd name="connsiteY0" fmla="*/ 925616 h 1481085"/>
                      <a:gd name="connsiteX1" fmla="*/ 657562 w 1017101"/>
                      <a:gd name="connsiteY1" fmla="*/ 22101 h 1481085"/>
                      <a:gd name="connsiteX2" fmla="*/ 668450 w 1017101"/>
                      <a:gd name="connsiteY2" fmla="*/ 366815 h 1481085"/>
                      <a:gd name="connsiteX3" fmla="*/ 1009534 w 1017101"/>
                      <a:gd name="connsiteY3" fmla="*/ 856671 h 1481085"/>
                      <a:gd name="connsiteX4" fmla="*/ 534191 w 1017101"/>
                      <a:gd name="connsiteY4" fmla="*/ 1480788 h 1481085"/>
                      <a:gd name="connsiteX5" fmla="*/ 791 w 1017101"/>
                      <a:gd name="connsiteY5" fmla="*/ 925616 h 1481085"/>
                      <a:gd name="connsiteX0" fmla="*/ 791 w 1009534"/>
                      <a:gd name="connsiteY0" fmla="*/ 925616 h 1481085"/>
                      <a:gd name="connsiteX1" fmla="*/ 657562 w 1009534"/>
                      <a:gd name="connsiteY1" fmla="*/ 22101 h 1481085"/>
                      <a:gd name="connsiteX2" fmla="*/ 668450 w 1009534"/>
                      <a:gd name="connsiteY2" fmla="*/ 366815 h 1481085"/>
                      <a:gd name="connsiteX3" fmla="*/ 1009534 w 1009534"/>
                      <a:gd name="connsiteY3" fmla="*/ 856671 h 1481085"/>
                      <a:gd name="connsiteX4" fmla="*/ 534191 w 1009534"/>
                      <a:gd name="connsiteY4" fmla="*/ 1480788 h 1481085"/>
                      <a:gd name="connsiteX5" fmla="*/ 791 w 1009534"/>
                      <a:gd name="connsiteY5" fmla="*/ 925616 h 1481085"/>
                      <a:gd name="connsiteX0" fmla="*/ 791 w 1009534"/>
                      <a:gd name="connsiteY0" fmla="*/ 925616 h 1481085"/>
                      <a:gd name="connsiteX1" fmla="*/ 657562 w 1009534"/>
                      <a:gd name="connsiteY1" fmla="*/ 22101 h 1481085"/>
                      <a:gd name="connsiteX2" fmla="*/ 668450 w 1009534"/>
                      <a:gd name="connsiteY2" fmla="*/ 366815 h 1481085"/>
                      <a:gd name="connsiteX3" fmla="*/ 1009534 w 1009534"/>
                      <a:gd name="connsiteY3" fmla="*/ 856671 h 1481085"/>
                      <a:gd name="connsiteX4" fmla="*/ 534191 w 1009534"/>
                      <a:gd name="connsiteY4" fmla="*/ 1480788 h 1481085"/>
                      <a:gd name="connsiteX5" fmla="*/ 791 w 1009534"/>
                      <a:gd name="connsiteY5" fmla="*/ 925616 h 1481085"/>
                      <a:gd name="connsiteX0" fmla="*/ 775 w 958718"/>
                      <a:gd name="connsiteY0" fmla="*/ 925616 h 1482082"/>
                      <a:gd name="connsiteX1" fmla="*/ 657546 w 958718"/>
                      <a:gd name="connsiteY1" fmla="*/ 22101 h 1482082"/>
                      <a:gd name="connsiteX2" fmla="*/ 668434 w 958718"/>
                      <a:gd name="connsiteY2" fmla="*/ 366815 h 1482082"/>
                      <a:gd name="connsiteX3" fmla="*/ 958718 w 958718"/>
                      <a:gd name="connsiteY3" fmla="*/ 776842 h 1482082"/>
                      <a:gd name="connsiteX4" fmla="*/ 534175 w 958718"/>
                      <a:gd name="connsiteY4" fmla="*/ 1480788 h 1482082"/>
                      <a:gd name="connsiteX5" fmla="*/ 775 w 958718"/>
                      <a:gd name="connsiteY5" fmla="*/ 925616 h 1482082"/>
                      <a:gd name="connsiteX0" fmla="*/ 776 w 965977"/>
                      <a:gd name="connsiteY0" fmla="*/ 925616 h 1481748"/>
                      <a:gd name="connsiteX1" fmla="*/ 657547 w 965977"/>
                      <a:gd name="connsiteY1" fmla="*/ 22101 h 1481748"/>
                      <a:gd name="connsiteX2" fmla="*/ 668435 w 965977"/>
                      <a:gd name="connsiteY2" fmla="*/ 366815 h 1481748"/>
                      <a:gd name="connsiteX3" fmla="*/ 965977 w 965977"/>
                      <a:gd name="connsiteY3" fmla="*/ 798613 h 1481748"/>
                      <a:gd name="connsiteX4" fmla="*/ 534176 w 965977"/>
                      <a:gd name="connsiteY4" fmla="*/ 1480788 h 1481748"/>
                      <a:gd name="connsiteX5" fmla="*/ 776 w 965977"/>
                      <a:gd name="connsiteY5" fmla="*/ 925616 h 1481748"/>
                      <a:gd name="connsiteX0" fmla="*/ 776 w 965977"/>
                      <a:gd name="connsiteY0" fmla="*/ 925616 h 1482328"/>
                      <a:gd name="connsiteX1" fmla="*/ 657547 w 965977"/>
                      <a:gd name="connsiteY1" fmla="*/ 22101 h 1482328"/>
                      <a:gd name="connsiteX2" fmla="*/ 668435 w 965977"/>
                      <a:gd name="connsiteY2" fmla="*/ 366815 h 1482328"/>
                      <a:gd name="connsiteX3" fmla="*/ 965977 w 965977"/>
                      <a:gd name="connsiteY3" fmla="*/ 762327 h 1482328"/>
                      <a:gd name="connsiteX4" fmla="*/ 534176 w 965977"/>
                      <a:gd name="connsiteY4" fmla="*/ 1480788 h 1482328"/>
                      <a:gd name="connsiteX5" fmla="*/ 776 w 965977"/>
                      <a:gd name="connsiteY5" fmla="*/ 925616 h 1482328"/>
                      <a:gd name="connsiteX0" fmla="*/ 744 w 854185"/>
                      <a:gd name="connsiteY0" fmla="*/ 925616 h 1481255"/>
                      <a:gd name="connsiteX1" fmla="*/ 657515 w 854185"/>
                      <a:gd name="connsiteY1" fmla="*/ 22101 h 1481255"/>
                      <a:gd name="connsiteX2" fmla="*/ 668403 w 854185"/>
                      <a:gd name="connsiteY2" fmla="*/ 366815 h 1481255"/>
                      <a:gd name="connsiteX3" fmla="*/ 854185 w 854185"/>
                      <a:gd name="connsiteY3" fmla="*/ 838527 h 1481255"/>
                      <a:gd name="connsiteX4" fmla="*/ 534144 w 854185"/>
                      <a:gd name="connsiteY4" fmla="*/ 1480788 h 1481255"/>
                      <a:gd name="connsiteX5" fmla="*/ 744 w 854185"/>
                      <a:gd name="connsiteY5" fmla="*/ 925616 h 1481255"/>
                      <a:gd name="connsiteX0" fmla="*/ 744 w 854185"/>
                      <a:gd name="connsiteY0" fmla="*/ 925616 h 1481617"/>
                      <a:gd name="connsiteX1" fmla="*/ 657515 w 854185"/>
                      <a:gd name="connsiteY1" fmla="*/ 22101 h 1481617"/>
                      <a:gd name="connsiteX2" fmla="*/ 668403 w 854185"/>
                      <a:gd name="connsiteY2" fmla="*/ 366815 h 1481617"/>
                      <a:gd name="connsiteX3" fmla="*/ 854185 w 854185"/>
                      <a:gd name="connsiteY3" fmla="*/ 808047 h 1481617"/>
                      <a:gd name="connsiteX4" fmla="*/ 534144 w 854185"/>
                      <a:gd name="connsiteY4" fmla="*/ 1480788 h 1481617"/>
                      <a:gd name="connsiteX5" fmla="*/ 744 w 854185"/>
                      <a:gd name="connsiteY5" fmla="*/ 925616 h 1481617"/>
                      <a:gd name="connsiteX0" fmla="*/ 744 w 854972"/>
                      <a:gd name="connsiteY0" fmla="*/ 925616 h 1481617"/>
                      <a:gd name="connsiteX1" fmla="*/ 657515 w 854972"/>
                      <a:gd name="connsiteY1" fmla="*/ 22101 h 1481617"/>
                      <a:gd name="connsiteX2" fmla="*/ 668403 w 854972"/>
                      <a:gd name="connsiteY2" fmla="*/ 366815 h 1481617"/>
                      <a:gd name="connsiteX3" fmla="*/ 854185 w 854972"/>
                      <a:gd name="connsiteY3" fmla="*/ 808047 h 1481617"/>
                      <a:gd name="connsiteX4" fmla="*/ 534144 w 854972"/>
                      <a:gd name="connsiteY4" fmla="*/ 1480788 h 1481617"/>
                      <a:gd name="connsiteX5" fmla="*/ 744 w 854972"/>
                      <a:gd name="connsiteY5" fmla="*/ 925616 h 1481617"/>
                      <a:gd name="connsiteX0" fmla="*/ 778 w 971592"/>
                      <a:gd name="connsiteY0" fmla="*/ 925616 h 1483007"/>
                      <a:gd name="connsiteX1" fmla="*/ 657549 w 971592"/>
                      <a:gd name="connsiteY1" fmla="*/ 22101 h 1483007"/>
                      <a:gd name="connsiteX2" fmla="*/ 668437 w 971592"/>
                      <a:gd name="connsiteY2" fmla="*/ 366815 h 1483007"/>
                      <a:gd name="connsiteX3" fmla="*/ 971059 w 971592"/>
                      <a:gd name="connsiteY3" fmla="*/ 726767 h 1483007"/>
                      <a:gd name="connsiteX4" fmla="*/ 534178 w 971592"/>
                      <a:gd name="connsiteY4" fmla="*/ 1480788 h 1483007"/>
                      <a:gd name="connsiteX5" fmla="*/ 778 w 971592"/>
                      <a:gd name="connsiteY5" fmla="*/ 925616 h 1483007"/>
                      <a:gd name="connsiteX0" fmla="*/ 773 w 1007368"/>
                      <a:gd name="connsiteY0" fmla="*/ 925616 h 1481311"/>
                      <a:gd name="connsiteX1" fmla="*/ 657544 w 1007368"/>
                      <a:gd name="connsiteY1" fmla="*/ 22101 h 1481311"/>
                      <a:gd name="connsiteX2" fmla="*/ 668432 w 1007368"/>
                      <a:gd name="connsiteY2" fmla="*/ 366815 h 1481311"/>
                      <a:gd name="connsiteX3" fmla="*/ 971054 w 1007368"/>
                      <a:gd name="connsiteY3" fmla="*/ 726767 h 1481311"/>
                      <a:gd name="connsiteX4" fmla="*/ 950734 w 1007368"/>
                      <a:gd name="connsiteY4" fmla="*/ 1020957 h 1481311"/>
                      <a:gd name="connsiteX5" fmla="*/ 534173 w 1007368"/>
                      <a:gd name="connsiteY5" fmla="*/ 1480788 h 1481311"/>
                      <a:gd name="connsiteX6" fmla="*/ 773 w 1007368"/>
                      <a:gd name="connsiteY6" fmla="*/ 925616 h 1481311"/>
                      <a:gd name="connsiteX0" fmla="*/ 773 w 975852"/>
                      <a:gd name="connsiteY0" fmla="*/ 925616 h 1481311"/>
                      <a:gd name="connsiteX1" fmla="*/ 657544 w 975852"/>
                      <a:gd name="connsiteY1" fmla="*/ 22101 h 1481311"/>
                      <a:gd name="connsiteX2" fmla="*/ 668432 w 975852"/>
                      <a:gd name="connsiteY2" fmla="*/ 366815 h 1481311"/>
                      <a:gd name="connsiteX3" fmla="*/ 869454 w 975852"/>
                      <a:gd name="connsiteY3" fmla="*/ 675967 h 1481311"/>
                      <a:gd name="connsiteX4" fmla="*/ 950734 w 975852"/>
                      <a:gd name="connsiteY4" fmla="*/ 1020957 h 1481311"/>
                      <a:gd name="connsiteX5" fmla="*/ 534173 w 975852"/>
                      <a:gd name="connsiteY5" fmla="*/ 1480788 h 1481311"/>
                      <a:gd name="connsiteX6" fmla="*/ 773 w 975852"/>
                      <a:gd name="connsiteY6" fmla="*/ 925616 h 1481311"/>
                      <a:gd name="connsiteX0" fmla="*/ 760 w 943128"/>
                      <a:gd name="connsiteY0" fmla="*/ 925616 h 1488059"/>
                      <a:gd name="connsiteX1" fmla="*/ 657531 w 943128"/>
                      <a:gd name="connsiteY1" fmla="*/ 22101 h 1488059"/>
                      <a:gd name="connsiteX2" fmla="*/ 668419 w 943128"/>
                      <a:gd name="connsiteY2" fmla="*/ 366815 h 1488059"/>
                      <a:gd name="connsiteX3" fmla="*/ 869441 w 943128"/>
                      <a:gd name="connsiteY3" fmla="*/ 675967 h 1488059"/>
                      <a:gd name="connsiteX4" fmla="*/ 910081 w 943128"/>
                      <a:gd name="connsiteY4" fmla="*/ 1208917 h 1488059"/>
                      <a:gd name="connsiteX5" fmla="*/ 534160 w 943128"/>
                      <a:gd name="connsiteY5" fmla="*/ 1480788 h 1488059"/>
                      <a:gd name="connsiteX6" fmla="*/ 760 w 943128"/>
                      <a:gd name="connsiteY6" fmla="*/ 925616 h 1488059"/>
                      <a:gd name="connsiteX0" fmla="*/ 760 w 943128"/>
                      <a:gd name="connsiteY0" fmla="*/ 925616 h 1489245"/>
                      <a:gd name="connsiteX1" fmla="*/ 657531 w 943128"/>
                      <a:gd name="connsiteY1" fmla="*/ 22101 h 1489245"/>
                      <a:gd name="connsiteX2" fmla="*/ 668419 w 943128"/>
                      <a:gd name="connsiteY2" fmla="*/ 366815 h 1489245"/>
                      <a:gd name="connsiteX3" fmla="*/ 869441 w 943128"/>
                      <a:gd name="connsiteY3" fmla="*/ 675967 h 1489245"/>
                      <a:gd name="connsiteX4" fmla="*/ 910081 w 943128"/>
                      <a:gd name="connsiteY4" fmla="*/ 1224157 h 1489245"/>
                      <a:gd name="connsiteX5" fmla="*/ 534160 w 943128"/>
                      <a:gd name="connsiteY5" fmla="*/ 1480788 h 1489245"/>
                      <a:gd name="connsiteX6" fmla="*/ 760 w 943128"/>
                      <a:gd name="connsiteY6" fmla="*/ 925616 h 1489245"/>
                      <a:gd name="connsiteX0" fmla="*/ 760 w 939677"/>
                      <a:gd name="connsiteY0" fmla="*/ 925616 h 1489245"/>
                      <a:gd name="connsiteX1" fmla="*/ 657531 w 939677"/>
                      <a:gd name="connsiteY1" fmla="*/ 22101 h 1489245"/>
                      <a:gd name="connsiteX2" fmla="*/ 668419 w 939677"/>
                      <a:gd name="connsiteY2" fmla="*/ 366815 h 1489245"/>
                      <a:gd name="connsiteX3" fmla="*/ 854201 w 939677"/>
                      <a:gd name="connsiteY3" fmla="*/ 675967 h 1489245"/>
                      <a:gd name="connsiteX4" fmla="*/ 910081 w 939677"/>
                      <a:gd name="connsiteY4" fmla="*/ 1224157 h 1489245"/>
                      <a:gd name="connsiteX5" fmla="*/ 534160 w 939677"/>
                      <a:gd name="connsiteY5" fmla="*/ 1480788 h 1489245"/>
                      <a:gd name="connsiteX6" fmla="*/ 760 w 939677"/>
                      <a:gd name="connsiteY6" fmla="*/ 925616 h 1489245"/>
                      <a:gd name="connsiteX0" fmla="*/ 760 w 921400"/>
                      <a:gd name="connsiteY0" fmla="*/ 925616 h 1489245"/>
                      <a:gd name="connsiteX1" fmla="*/ 657531 w 921400"/>
                      <a:gd name="connsiteY1" fmla="*/ 22101 h 1489245"/>
                      <a:gd name="connsiteX2" fmla="*/ 668419 w 921400"/>
                      <a:gd name="connsiteY2" fmla="*/ 366815 h 1489245"/>
                      <a:gd name="connsiteX3" fmla="*/ 632114 w 921400"/>
                      <a:gd name="connsiteY3" fmla="*/ 1176024 h 1489245"/>
                      <a:gd name="connsiteX4" fmla="*/ 910081 w 921400"/>
                      <a:gd name="connsiteY4" fmla="*/ 1224157 h 1489245"/>
                      <a:gd name="connsiteX5" fmla="*/ 534160 w 921400"/>
                      <a:gd name="connsiteY5" fmla="*/ 1480788 h 1489245"/>
                      <a:gd name="connsiteX6" fmla="*/ 760 w 921400"/>
                      <a:gd name="connsiteY6" fmla="*/ 925616 h 1489245"/>
                      <a:gd name="connsiteX0" fmla="*/ 760 w 921400"/>
                      <a:gd name="connsiteY0" fmla="*/ 903594 h 1467223"/>
                      <a:gd name="connsiteX1" fmla="*/ 657531 w 921400"/>
                      <a:gd name="connsiteY1" fmla="*/ 79 h 1467223"/>
                      <a:gd name="connsiteX2" fmla="*/ 316271 w 921400"/>
                      <a:gd name="connsiteY2" fmla="*/ 953984 h 1467223"/>
                      <a:gd name="connsiteX3" fmla="*/ 632114 w 921400"/>
                      <a:gd name="connsiteY3" fmla="*/ 1154002 h 1467223"/>
                      <a:gd name="connsiteX4" fmla="*/ 910081 w 921400"/>
                      <a:gd name="connsiteY4" fmla="*/ 1202135 h 1467223"/>
                      <a:gd name="connsiteX5" fmla="*/ 534160 w 921400"/>
                      <a:gd name="connsiteY5" fmla="*/ 1458766 h 1467223"/>
                      <a:gd name="connsiteX6" fmla="*/ 760 w 921400"/>
                      <a:gd name="connsiteY6" fmla="*/ 903594 h 1467223"/>
                      <a:gd name="connsiteX0" fmla="*/ 760 w 921400"/>
                      <a:gd name="connsiteY0" fmla="*/ 903550 h 1467179"/>
                      <a:gd name="connsiteX1" fmla="*/ 657531 w 921400"/>
                      <a:gd name="connsiteY1" fmla="*/ 35 h 1467179"/>
                      <a:gd name="connsiteX2" fmla="*/ 260133 w 921400"/>
                      <a:gd name="connsiteY2" fmla="*/ 870486 h 1467179"/>
                      <a:gd name="connsiteX3" fmla="*/ 632114 w 921400"/>
                      <a:gd name="connsiteY3" fmla="*/ 1153958 h 1467179"/>
                      <a:gd name="connsiteX4" fmla="*/ 910081 w 921400"/>
                      <a:gd name="connsiteY4" fmla="*/ 1202091 h 1467179"/>
                      <a:gd name="connsiteX5" fmla="*/ 534160 w 921400"/>
                      <a:gd name="connsiteY5" fmla="*/ 1458722 h 1467179"/>
                      <a:gd name="connsiteX6" fmla="*/ 760 w 921400"/>
                      <a:gd name="connsiteY6" fmla="*/ 903550 h 1467179"/>
                      <a:gd name="connsiteX0" fmla="*/ 760 w 921400"/>
                      <a:gd name="connsiteY0" fmla="*/ 903537 h 1467166"/>
                      <a:gd name="connsiteX1" fmla="*/ 657531 w 921400"/>
                      <a:gd name="connsiteY1" fmla="*/ 22 h 1467166"/>
                      <a:gd name="connsiteX2" fmla="*/ 295031 w 921400"/>
                      <a:gd name="connsiteY2" fmla="*/ 877302 h 1467166"/>
                      <a:gd name="connsiteX3" fmla="*/ 632114 w 921400"/>
                      <a:gd name="connsiteY3" fmla="*/ 1153945 h 1467166"/>
                      <a:gd name="connsiteX4" fmla="*/ 910081 w 921400"/>
                      <a:gd name="connsiteY4" fmla="*/ 1202078 h 1467166"/>
                      <a:gd name="connsiteX5" fmla="*/ 534160 w 921400"/>
                      <a:gd name="connsiteY5" fmla="*/ 1458709 h 1467166"/>
                      <a:gd name="connsiteX6" fmla="*/ 760 w 921400"/>
                      <a:gd name="connsiteY6" fmla="*/ 903537 h 1467166"/>
                      <a:gd name="connsiteX0" fmla="*/ 760 w 921400"/>
                      <a:gd name="connsiteY0" fmla="*/ 903537 h 1467166"/>
                      <a:gd name="connsiteX1" fmla="*/ 657531 w 921400"/>
                      <a:gd name="connsiteY1" fmla="*/ 22 h 1467166"/>
                      <a:gd name="connsiteX2" fmla="*/ 295031 w 921400"/>
                      <a:gd name="connsiteY2" fmla="*/ 877302 h 1467166"/>
                      <a:gd name="connsiteX3" fmla="*/ 632114 w 921400"/>
                      <a:gd name="connsiteY3" fmla="*/ 1153945 h 1467166"/>
                      <a:gd name="connsiteX4" fmla="*/ 910081 w 921400"/>
                      <a:gd name="connsiteY4" fmla="*/ 1202078 h 1467166"/>
                      <a:gd name="connsiteX5" fmla="*/ 534160 w 921400"/>
                      <a:gd name="connsiteY5" fmla="*/ 1458709 h 1467166"/>
                      <a:gd name="connsiteX6" fmla="*/ 760 w 921400"/>
                      <a:gd name="connsiteY6" fmla="*/ 903537 h 1467166"/>
                      <a:gd name="connsiteX0" fmla="*/ 685 w 661936"/>
                      <a:gd name="connsiteY0" fmla="*/ 903537 h 1463371"/>
                      <a:gd name="connsiteX1" fmla="*/ 657456 w 661936"/>
                      <a:gd name="connsiteY1" fmla="*/ 22 h 1463371"/>
                      <a:gd name="connsiteX2" fmla="*/ 294956 w 661936"/>
                      <a:gd name="connsiteY2" fmla="*/ 877302 h 1463371"/>
                      <a:gd name="connsiteX3" fmla="*/ 632039 w 661936"/>
                      <a:gd name="connsiteY3" fmla="*/ 1153945 h 1463371"/>
                      <a:gd name="connsiteX4" fmla="*/ 534085 w 661936"/>
                      <a:gd name="connsiteY4" fmla="*/ 1458709 h 1463371"/>
                      <a:gd name="connsiteX5" fmla="*/ 685 w 661936"/>
                      <a:gd name="connsiteY5" fmla="*/ 903537 h 1463371"/>
                      <a:gd name="connsiteX0" fmla="*/ 612 w 661863"/>
                      <a:gd name="connsiteY0" fmla="*/ 903537 h 1458753"/>
                      <a:gd name="connsiteX1" fmla="*/ 657383 w 661863"/>
                      <a:gd name="connsiteY1" fmla="*/ 22 h 1458753"/>
                      <a:gd name="connsiteX2" fmla="*/ 294883 w 661863"/>
                      <a:gd name="connsiteY2" fmla="*/ 877302 h 1458753"/>
                      <a:gd name="connsiteX3" fmla="*/ 534012 w 661863"/>
                      <a:gd name="connsiteY3" fmla="*/ 1458709 h 1458753"/>
                      <a:gd name="connsiteX4" fmla="*/ 612 w 661863"/>
                      <a:gd name="connsiteY4" fmla="*/ 903537 h 1458753"/>
                      <a:gd name="connsiteX0" fmla="*/ 9436 w 670687"/>
                      <a:gd name="connsiteY0" fmla="*/ 903537 h 1002447"/>
                      <a:gd name="connsiteX1" fmla="*/ 666207 w 670687"/>
                      <a:gd name="connsiteY1" fmla="*/ 22 h 1002447"/>
                      <a:gd name="connsiteX2" fmla="*/ 303707 w 670687"/>
                      <a:gd name="connsiteY2" fmla="*/ 877302 h 1002447"/>
                      <a:gd name="connsiteX3" fmla="*/ 9436 w 670687"/>
                      <a:gd name="connsiteY3" fmla="*/ 903537 h 1002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0687" h="1002447">
                        <a:moveTo>
                          <a:pt x="9436" y="903537"/>
                        </a:moveTo>
                        <a:cubicBezTo>
                          <a:pt x="29998" y="660423"/>
                          <a:pt x="617162" y="4395"/>
                          <a:pt x="666207" y="22"/>
                        </a:cubicBezTo>
                        <a:cubicBezTo>
                          <a:pt x="715252" y="-4351"/>
                          <a:pt x="346375" y="674837"/>
                          <a:pt x="303707" y="877302"/>
                        </a:cubicBezTo>
                        <a:cubicBezTo>
                          <a:pt x="194245" y="1027888"/>
                          <a:pt x="-50981" y="1049750"/>
                          <a:pt x="9436" y="90353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1" name="Oval 4"/>
                  <p:cNvSpPr/>
                  <p:nvPr/>
                </p:nvSpPr>
                <p:spPr>
                  <a:xfrm>
                    <a:off x="5009050" y="669134"/>
                    <a:ext cx="670687" cy="1002447"/>
                  </a:xfrm>
                  <a:custGeom>
                    <a:avLst/>
                    <a:gdLst>
                      <a:gd name="connsiteX0" fmla="*/ 0 w 1066800"/>
                      <a:gd name="connsiteY0" fmla="*/ 555172 h 1110343"/>
                      <a:gd name="connsiteX1" fmla="*/ 533400 w 1066800"/>
                      <a:gd name="connsiteY1" fmla="*/ 0 h 1110343"/>
                      <a:gd name="connsiteX2" fmla="*/ 1066800 w 1066800"/>
                      <a:gd name="connsiteY2" fmla="*/ 555172 h 1110343"/>
                      <a:gd name="connsiteX3" fmla="*/ 533400 w 1066800"/>
                      <a:gd name="connsiteY3" fmla="*/ 1110344 h 1110343"/>
                      <a:gd name="connsiteX4" fmla="*/ 0 w 1066800"/>
                      <a:gd name="connsiteY4" fmla="*/ 555172 h 1110343"/>
                      <a:gd name="connsiteX0" fmla="*/ 109 w 1066909"/>
                      <a:gd name="connsiteY0" fmla="*/ 736600 h 1291772"/>
                      <a:gd name="connsiteX1" fmla="*/ 569794 w 1066909"/>
                      <a:gd name="connsiteY1" fmla="*/ 0 h 1291772"/>
                      <a:gd name="connsiteX2" fmla="*/ 1066909 w 1066909"/>
                      <a:gd name="connsiteY2" fmla="*/ 736600 h 1291772"/>
                      <a:gd name="connsiteX3" fmla="*/ 533509 w 1066909"/>
                      <a:gd name="connsiteY3" fmla="*/ 1291772 h 1291772"/>
                      <a:gd name="connsiteX4" fmla="*/ 109 w 1066909"/>
                      <a:gd name="connsiteY4" fmla="*/ 736600 h 1291772"/>
                      <a:gd name="connsiteX0" fmla="*/ 109 w 1066909"/>
                      <a:gd name="connsiteY0" fmla="*/ 864942 h 1420114"/>
                      <a:gd name="connsiteX1" fmla="*/ 569794 w 1066909"/>
                      <a:gd name="connsiteY1" fmla="*/ 128342 h 1420114"/>
                      <a:gd name="connsiteX2" fmla="*/ 1066909 w 1066909"/>
                      <a:gd name="connsiteY2" fmla="*/ 864942 h 1420114"/>
                      <a:gd name="connsiteX3" fmla="*/ 533509 w 1066909"/>
                      <a:gd name="connsiteY3" fmla="*/ 1420114 h 1420114"/>
                      <a:gd name="connsiteX4" fmla="*/ 109 w 1066909"/>
                      <a:gd name="connsiteY4" fmla="*/ 864942 h 1420114"/>
                      <a:gd name="connsiteX0" fmla="*/ 109 w 1066909"/>
                      <a:gd name="connsiteY0" fmla="*/ 864942 h 1420114"/>
                      <a:gd name="connsiteX1" fmla="*/ 569794 w 1066909"/>
                      <a:gd name="connsiteY1" fmla="*/ 128342 h 1420114"/>
                      <a:gd name="connsiteX2" fmla="*/ 1066909 w 1066909"/>
                      <a:gd name="connsiteY2" fmla="*/ 864942 h 1420114"/>
                      <a:gd name="connsiteX3" fmla="*/ 533509 w 1066909"/>
                      <a:gd name="connsiteY3" fmla="*/ 1420114 h 1420114"/>
                      <a:gd name="connsiteX4" fmla="*/ 109 w 1066909"/>
                      <a:gd name="connsiteY4" fmla="*/ 864942 h 1420114"/>
                      <a:gd name="connsiteX0" fmla="*/ 72 w 950758"/>
                      <a:gd name="connsiteY0" fmla="*/ 736677 h 1291960"/>
                      <a:gd name="connsiteX1" fmla="*/ 569757 w 950758"/>
                      <a:gd name="connsiteY1" fmla="*/ 77 h 1291960"/>
                      <a:gd name="connsiteX2" fmla="*/ 950758 w 950758"/>
                      <a:gd name="connsiteY2" fmla="*/ 693134 h 1291960"/>
                      <a:gd name="connsiteX3" fmla="*/ 533472 w 950758"/>
                      <a:gd name="connsiteY3" fmla="*/ 1291849 h 1291960"/>
                      <a:gd name="connsiteX4" fmla="*/ 72 w 950758"/>
                      <a:gd name="connsiteY4" fmla="*/ 736677 h 1291960"/>
                      <a:gd name="connsiteX0" fmla="*/ 72 w 950758"/>
                      <a:gd name="connsiteY0" fmla="*/ 736738 h 1292021"/>
                      <a:gd name="connsiteX1" fmla="*/ 569757 w 950758"/>
                      <a:gd name="connsiteY1" fmla="*/ 138 h 1292021"/>
                      <a:gd name="connsiteX2" fmla="*/ 950758 w 950758"/>
                      <a:gd name="connsiteY2" fmla="*/ 693195 h 1292021"/>
                      <a:gd name="connsiteX3" fmla="*/ 533472 w 950758"/>
                      <a:gd name="connsiteY3" fmla="*/ 1291910 h 1292021"/>
                      <a:gd name="connsiteX4" fmla="*/ 72 w 950758"/>
                      <a:gd name="connsiteY4" fmla="*/ 736738 h 1292021"/>
                      <a:gd name="connsiteX0" fmla="*/ 772 w 951458"/>
                      <a:gd name="connsiteY0" fmla="*/ 903602 h 1458895"/>
                      <a:gd name="connsiteX1" fmla="*/ 657543 w 951458"/>
                      <a:gd name="connsiteY1" fmla="*/ 87 h 1458895"/>
                      <a:gd name="connsiteX2" fmla="*/ 951458 w 951458"/>
                      <a:gd name="connsiteY2" fmla="*/ 860059 h 1458895"/>
                      <a:gd name="connsiteX3" fmla="*/ 534172 w 951458"/>
                      <a:gd name="connsiteY3" fmla="*/ 1458774 h 1458895"/>
                      <a:gd name="connsiteX4" fmla="*/ 772 w 951458"/>
                      <a:gd name="connsiteY4" fmla="*/ 903602 h 1458895"/>
                      <a:gd name="connsiteX0" fmla="*/ 766 w 929681"/>
                      <a:gd name="connsiteY0" fmla="*/ 904316 h 1460397"/>
                      <a:gd name="connsiteX1" fmla="*/ 657537 w 929681"/>
                      <a:gd name="connsiteY1" fmla="*/ 801 h 1460397"/>
                      <a:gd name="connsiteX2" fmla="*/ 929681 w 929681"/>
                      <a:gd name="connsiteY2" fmla="*/ 780944 h 1460397"/>
                      <a:gd name="connsiteX3" fmla="*/ 534166 w 929681"/>
                      <a:gd name="connsiteY3" fmla="*/ 1459488 h 1460397"/>
                      <a:gd name="connsiteX4" fmla="*/ 766 w 929681"/>
                      <a:gd name="connsiteY4" fmla="*/ 904316 h 1460397"/>
                      <a:gd name="connsiteX0" fmla="*/ 766 w 929681"/>
                      <a:gd name="connsiteY0" fmla="*/ 904082 h 1460163"/>
                      <a:gd name="connsiteX1" fmla="*/ 657537 w 929681"/>
                      <a:gd name="connsiteY1" fmla="*/ 567 h 1460163"/>
                      <a:gd name="connsiteX2" fmla="*/ 929681 w 929681"/>
                      <a:gd name="connsiteY2" fmla="*/ 780710 h 1460163"/>
                      <a:gd name="connsiteX3" fmla="*/ 534166 w 929681"/>
                      <a:gd name="connsiteY3" fmla="*/ 1459254 h 1460163"/>
                      <a:gd name="connsiteX4" fmla="*/ 766 w 929681"/>
                      <a:gd name="connsiteY4" fmla="*/ 904082 h 1460163"/>
                      <a:gd name="connsiteX0" fmla="*/ 766 w 931846"/>
                      <a:gd name="connsiteY0" fmla="*/ 904082 h 1460163"/>
                      <a:gd name="connsiteX1" fmla="*/ 657537 w 931846"/>
                      <a:gd name="connsiteY1" fmla="*/ 567 h 1460163"/>
                      <a:gd name="connsiteX2" fmla="*/ 929681 w 931846"/>
                      <a:gd name="connsiteY2" fmla="*/ 780710 h 1460163"/>
                      <a:gd name="connsiteX3" fmla="*/ 534166 w 931846"/>
                      <a:gd name="connsiteY3" fmla="*/ 1459254 h 1460163"/>
                      <a:gd name="connsiteX4" fmla="*/ 766 w 931846"/>
                      <a:gd name="connsiteY4" fmla="*/ 904082 h 1460163"/>
                      <a:gd name="connsiteX0" fmla="*/ 753 w 888596"/>
                      <a:gd name="connsiteY0" fmla="*/ 904235 h 1460528"/>
                      <a:gd name="connsiteX1" fmla="*/ 657524 w 888596"/>
                      <a:gd name="connsiteY1" fmla="*/ 720 h 1460528"/>
                      <a:gd name="connsiteX2" fmla="*/ 886126 w 888596"/>
                      <a:gd name="connsiteY2" fmla="*/ 766349 h 1460528"/>
                      <a:gd name="connsiteX3" fmla="*/ 534153 w 888596"/>
                      <a:gd name="connsiteY3" fmla="*/ 1459407 h 1460528"/>
                      <a:gd name="connsiteX4" fmla="*/ 753 w 888596"/>
                      <a:gd name="connsiteY4" fmla="*/ 904235 h 1460528"/>
                      <a:gd name="connsiteX0" fmla="*/ 765 w 931846"/>
                      <a:gd name="connsiteY0" fmla="*/ 904957 h 1462143"/>
                      <a:gd name="connsiteX1" fmla="*/ 657536 w 931846"/>
                      <a:gd name="connsiteY1" fmla="*/ 1442 h 1462143"/>
                      <a:gd name="connsiteX2" fmla="*/ 929681 w 931846"/>
                      <a:gd name="connsiteY2" fmla="*/ 716271 h 1462143"/>
                      <a:gd name="connsiteX3" fmla="*/ 534165 w 931846"/>
                      <a:gd name="connsiteY3" fmla="*/ 1460129 h 1462143"/>
                      <a:gd name="connsiteX4" fmla="*/ 765 w 931846"/>
                      <a:gd name="connsiteY4" fmla="*/ 904957 h 1462143"/>
                      <a:gd name="connsiteX0" fmla="*/ 765 w 931846"/>
                      <a:gd name="connsiteY0" fmla="*/ 904864 h 1462050"/>
                      <a:gd name="connsiteX1" fmla="*/ 657536 w 931846"/>
                      <a:gd name="connsiteY1" fmla="*/ 1349 h 1462050"/>
                      <a:gd name="connsiteX2" fmla="*/ 929681 w 931846"/>
                      <a:gd name="connsiteY2" fmla="*/ 716178 h 1462050"/>
                      <a:gd name="connsiteX3" fmla="*/ 534165 w 931846"/>
                      <a:gd name="connsiteY3" fmla="*/ 1460036 h 1462050"/>
                      <a:gd name="connsiteX4" fmla="*/ 765 w 931846"/>
                      <a:gd name="connsiteY4" fmla="*/ 904864 h 1462050"/>
                      <a:gd name="connsiteX0" fmla="*/ 765 w 932558"/>
                      <a:gd name="connsiteY0" fmla="*/ 904865 h 1485266"/>
                      <a:gd name="connsiteX1" fmla="*/ 657536 w 932558"/>
                      <a:gd name="connsiteY1" fmla="*/ 1350 h 1485266"/>
                      <a:gd name="connsiteX2" fmla="*/ 929681 w 932558"/>
                      <a:gd name="connsiteY2" fmla="*/ 716179 h 1485266"/>
                      <a:gd name="connsiteX3" fmla="*/ 784537 w 932558"/>
                      <a:gd name="connsiteY3" fmla="*/ 1322148 h 1485266"/>
                      <a:gd name="connsiteX4" fmla="*/ 534165 w 932558"/>
                      <a:gd name="connsiteY4" fmla="*/ 1460037 h 1485266"/>
                      <a:gd name="connsiteX5" fmla="*/ 765 w 932558"/>
                      <a:gd name="connsiteY5" fmla="*/ 904865 h 1485266"/>
                      <a:gd name="connsiteX0" fmla="*/ 795 w 1041638"/>
                      <a:gd name="connsiteY0" fmla="*/ 904865 h 1461022"/>
                      <a:gd name="connsiteX1" fmla="*/ 657566 w 1041638"/>
                      <a:gd name="connsiteY1" fmla="*/ 1350 h 1461022"/>
                      <a:gd name="connsiteX2" fmla="*/ 929711 w 1041638"/>
                      <a:gd name="connsiteY2" fmla="*/ 716179 h 1461022"/>
                      <a:gd name="connsiteX3" fmla="*/ 1024052 w 1041638"/>
                      <a:gd name="connsiteY3" fmla="*/ 1031863 h 1461022"/>
                      <a:gd name="connsiteX4" fmla="*/ 534195 w 1041638"/>
                      <a:gd name="connsiteY4" fmla="*/ 1460037 h 1461022"/>
                      <a:gd name="connsiteX5" fmla="*/ 795 w 1041638"/>
                      <a:gd name="connsiteY5" fmla="*/ 904865 h 1461022"/>
                      <a:gd name="connsiteX0" fmla="*/ 795 w 1029575"/>
                      <a:gd name="connsiteY0" fmla="*/ 924704 h 1480861"/>
                      <a:gd name="connsiteX1" fmla="*/ 657566 w 1029575"/>
                      <a:gd name="connsiteY1" fmla="*/ 21189 h 1480861"/>
                      <a:gd name="connsiteX2" fmla="*/ 523311 w 1029575"/>
                      <a:gd name="connsiteY2" fmla="*/ 373161 h 1480861"/>
                      <a:gd name="connsiteX3" fmla="*/ 1024052 w 1029575"/>
                      <a:gd name="connsiteY3" fmla="*/ 1051702 h 1480861"/>
                      <a:gd name="connsiteX4" fmla="*/ 534195 w 1029575"/>
                      <a:gd name="connsiteY4" fmla="*/ 1479876 h 1480861"/>
                      <a:gd name="connsiteX5" fmla="*/ 795 w 1029575"/>
                      <a:gd name="connsiteY5" fmla="*/ 924704 h 1480861"/>
                      <a:gd name="connsiteX0" fmla="*/ 795 w 1031373"/>
                      <a:gd name="connsiteY0" fmla="*/ 925616 h 1481773"/>
                      <a:gd name="connsiteX1" fmla="*/ 657566 w 1031373"/>
                      <a:gd name="connsiteY1" fmla="*/ 22101 h 1481773"/>
                      <a:gd name="connsiteX2" fmla="*/ 668454 w 1031373"/>
                      <a:gd name="connsiteY2" fmla="*/ 366815 h 1481773"/>
                      <a:gd name="connsiteX3" fmla="*/ 1024052 w 1031373"/>
                      <a:gd name="connsiteY3" fmla="*/ 1052614 h 1481773"/>
                      <a:gd name="connsiteX4" fmla="*/ 534195 w 1031373"/>
                      <a:gd name="connsiteY4" fmla="*/ 1480788 h 1481773"/>
                      <a:gd name="connsiteX5" fmla="*/ 795 w 1031373"/>
                      <a:gd name="connsiteY5" fmla="*/ 925616 h 1481773"/>
                      <a:gd name="connsiteX0" fmla="*/ 791 w 1017101"/>
                      <a:gd name="connsiteY0" fmla="*/ 925616 h 1481085"/>
                      <a:gd name="connsiteX1" fmla="*/ 657562 w 1017101"/>
                      <a:gd name="connsiteY1" fmla="*/ 22101 h 1481085"/>
                      <a:gd name="connsiteX2" fmla="*/ 668450 w 1017101"/>
                      <a:gd name="connsiteY2" fmla="*/ 366815 h 1481085"/>
                      <a:gd name="connsiteX3" fmla="*/ 1009534 w 1017101"/>
                      <a:gd name="connsiteY3" fmla="*/ 856671 h 1481085"/>
                      <a:gd name="connsiteX4" fmla="*/ 534191 w 1017101"/>
                      <a:gd name="connsiteY4" fmla="*/ 1480788 h 1481085"/>
                      <a:gd name="connsiteX5" fmla="*/ 791 w 1017101"/>
                      <a:gd name="connsiteY5" fmla="*/ 925616 h 1481085"/>
                      <a:gd name="connsiteX0" fmla="*/ 791 w 1009534"/>
                      <a:gd name="connsiteY0" fmla="*/ 925616 h 1481085"/>
                      <a:gd name="connsiteX1" fmla="*/ 657562 w 1009534"/>
                      <a:gd name="connsiteY1" fmla="*/ 22101 h 1481085"/>
                      <a:gd name="connsiteX2" fmla="*/ 668450 w 1009534"/>
                      <a:gd name="connsiteY2" fmla="*/ 366815 h 1481085"/>
                      <a:gd name="connsiteX3" fmla="*/ 1009534 w 1009534"/>
                      <a:gd name="connsiteY3" fmla="*/ 856671 h 1481085"/>
                      <a:gd name="connsiteX4" fmla="*/ 534191 w 1009534"/>
                      <a:gd name="connsiteY4" fmla="*/ 1480788 h 1481085"/>
                      <a:gd name="connsiteX5" fmla="*/ 791 w 1009534"/>
                      <a:gd name="connsiteY5" fmla="*/ 925616 h 1481085"/>
                      <a:gd name="connsiteX0" fmla="*/ 791 w 1009534"/>
                      <a:gd name="connsiteY0" fmla="*/ 925616 h 1481085"/>
                      <a:gd name="connsiteX1" fmla="*/ 657562 w 1009534"/>
                      <a:gd name="connsiteY1" fmla="*/ 22101 h 1481085"/>
                      <a:gd name="connsiteX2" fmla="*/ 668450 w 1009534"/>
                      <a:gd name="connsiteY2" fmla="*/ 366815 h 1481085"/>
                      <a:gd name="connsiteX3" fmla="*/ 1009534 w 1009534"/>
                      <a:gd name="connsiteY3" fmla="*/ 856671 h 1481085"/>
                      <a:gd name="connsiteX4" fmla="*/ 534191 w 1009534"/>
                      <a:gd name="connsiteY4" fmla="*/ 1480788 h 1481085"/>
                      <a:gd name="connsiteX5" fmla="*/ 791 w 1009534"/>
                      <a:gd name="connsiteY5" fmla="*/ 925616 h 1481085"/>
                      <a:gd name="connsiteX0" fmla="*/ 775 w 958718"/>
                      <a:gd name="connsiteY0" fmla="*/ 925616 h 1482082"/>
                      <a:gd name="connsiteX1" fmla="*/ 657546 w 958718"/>
                      <a:gd name="connsiteY1" fmla="*/ 22101 h 1482082"/>
                      <a:gd name="connsiteX2" fmla="*/ 668434 w 958718"/>
                      <a:gd name="connsiteY2" fmla="*/ 366815 h 1482082"/>
                      <a:gd name="connsiteX3" fmla="*/ 958718 w 958718"/>
                      <a:gd name="connsiteY3" fmla="*/ 776842 h 1482082"/>
                      <a:gd name="connsiteX4" fmla="*/ 534175 w 958718"/>
                      <a:gd name="connsiteY4" fmla="*/ 1480788 h 1482082"/>
                      <a:gd name="connsiteX5" fmla="*/ 775 w 958718"/>
                      <a:gd name="connsiteY5" fmla="*/ 925616 h 1482082"/>
                      <a:gd name="connsiteX0" fmla="*/ 776 w 965977"/>
                      <a:gd name="connsiteY0" fmla="*/ 925616 h 1481748"/>
                      <a:gd name="connsiteX1" fmla="*/ 657547 w 965977"/>
                      <a:gd name="connsiteY1" fmla="*/ 22101 h 1481748"/>
                      <a:gd name="connsiteX2" fmla="*/ 668435 w 965977"/>
                      <a:gd name="connsiteY2" fmla="*/ 366815 h 1481748"/>
                      <a:gd name="connsiteX3" fmla="*/ 965977 w 965977"/>
                      <a:gd name="connsiteY3" fmla="*/ 798613 h 1481748"/>
                      <a:gd name="connsiteX4" fmla="*/ 534176 w 965977"/>
                      <a:gd name="connsiteY4" fmla="*/ 1480788 h 1481748"/>
                      <a:gd name="connsiteX5" fmla="*/ 776 w 965977"/>
                      <a:gd name="connsiteY5" fmla="*/ 925616 h 1481748"/>
                      <a:gd name="connsiteX0" fmla="*/ 776 w 965977"/>
                      <a:gd name="connsiteY0" fmla="*/ 925616 h 1482328"/>
                      <a:gd name="connsiteX1" fmla="*/ 657547 w 965977"/>
                      <a:gd name="connsiteY1" fmla="*/ 22101 h 1482328"/>
                      <a:gd name="connsiteX2" fmla="*/ 668435 w 965977"/>
                      <a:gd name="connsiteY2" fmla="*/ 366815 h 1482328"/>
                      <a:gd name="connsiteX3" fmla="*/ 965977 w 965977"/>
                      <a:gd name="connsiteY3" fmla="*/ 762327 h 1482328"/>
                      <a:gd name="connsiteX4" fmla="*/ 534176 w 965977"/>
                      <a:gd name="connsiteY4" fmla="*/ 1480788 h 1482328"/>
                      <a:gd name="connsiteX5" fmla="*/ 776 w 965977"/>
                      <a:gd name="connsiteY5" fmla="*/ 925616 h 1482328"/>
                      <a:gd name="connsiteX0" fmla="*/ 744 w 854185"/>
                      <a:gd name="connsiteY0" fmla="*/ 925616 h 1481255"/>
                      <a:gd name="connsiteX1" fmla="*/ 657515 w 854185"/>
                      <a:gd name="connsiteY1" fmla="*/ 22101 h 1481255"/>
                      <a:gd name="connsiteX2" fmla="*/ 668403 w 854185"/>
                      <a:gd name="connsiteY2" fmla="*/ 366815 h 1481255"/>
                      <a:gd name="connsiteX3" fmla="*/ 854185 w 854185"/>
                      <a:gd name="connsiteY3" fmla="*/ 838527 h 1481255"/>
                      <a:gd name="connsiteX4" fmla="*/ 534144 w 854185"/>
                      <a:gd name="connsiteY4" fmla="*/ 1480788 h 1481255"/>
                      <a:gd name="connsiteX5" fmla="*/ 744 w 854185"/>
                      <a:gd name="connsiteY5" fmla="*/ 925616 h 1481255"/>
                      <a:gd name="connsiteX0" fmla="*/ 744 w 854185"/>
                      <a:gd name="connsiteY0" fmla="*/ 925616 h 1481617"/>
                      <a:gd name="connsiteX1" fmla="*/ 657515 w 854185"/>
                      <a:gd name="connsiteY1" fmla="*/ 22101 h 1481617"/>
                      <a:gd name="connsiteX2" fmla="*/ 668403 w 854185"/>
                      <a:gd name="connsiteY2" fmla="*/ 366815 h 1481617"/>
                      <a:gd name="connsiteX3" fmla="*/ 854185 w 854185"/>
                      <a:gd name="connsiteY3" fmla="*/ 808047 h 1481617"/>
                      <a:gd name="connsiteX4" fmla="*/ 534144 w 854185"/>
                      <a:gd name="connsiteY4" fmla="*/ 1480788 h 1481617"/>
                      <a:gd name="connsiteX5" fmla="*/ 744 w 854185"/>
                      <a:gd name="connsiteY5" fmla="*/ 925616 h 1481617"/>
                      <a:gd name="connsiteX0" fmla="*/ 744 w 854972"/>
                      <a:gd name="connsiteY0" fmla="*/ 925616 h 1481617"/>
                      <a:gd name="connsiteX1" fmla="*/ 657515 w 854972"/>
                      <a:gd name="connsiteY1" fmla="*/ 22101 h 1481617"/>
                      <a:gd name="connsiteX2" fmla="*/ 668403 w 854972"/>
                      <a:gd name="connsiteY2" fmla="*/ 366815 h 1481617"/>
                      <a:gd name="connsiteX3" fmla="*/ 854185 w 854972"/>
                      <a:gd name="connsiteY3" fmla="*/ 808047 h 1481617"/>
                      <a:gd name="connsiteX4" fmla="*/ 534144 w 854972"/>
                      <a:gd name="connsiteY4" fmla="*/ 1480788 h 1481617"/>
                      <a:gd name="connsiteX5" fmla="*/ 744 w 854972"/>
                      <a:gd name="connsiteY5" fmla="*/ 925616 h 1481617"/>
                      <a:gd name="connsiteX0" fmla="*/ 778 w 971592"/>
                      <a:gd name="connsiteY0" fmla="*/ 925616 h 1483007"/>
                      <a:gd name="connsiteX1" fmla="*/ 657549 w 971592"/>
                      <a:gd name="connsiteY1" fmla="*/ 22101 h 1483007"/>
                      <a:gd name="connsiteX2" fmla="*/ 668437 w 971592"/>
                      <a:gd name="connsiteY2" fmla="*/ 366815 h 1483007"/>
                      <a:gd name="connsiteX3" fmla="*/ 971059 w 971592"/>
                      <a:gd name="connsiteY3" fmla="*/ 726767 h 1483007"/>
                      <a:gd name="connsiteX4" fmla="*/ 534178 w 971592"/>
                      <a:gd name="connsiteY4" fmla="*/ 1480788 h 1483007"/>
                      <a:gd name="connsiteX5" fmla="*/ 778 w 971592"/>
                      <a:gd name="connsiteY5" fmla="*/ 925616 h 1483007"/>
                      <a:gd name="connsiteX0" fmla="*/ 773 w 1007368"/>
                      <a:gd name="connsiteY0" fmla="*/ 925616 h 1481311"/>
                      <a:gd name="connsiteX1" fmla="*/ 657544 w 1007368"/>
                      <a:gd name="connsiteY1" fmla="*/ 22101 h 1481311"/>
                      <a:gd name="connsiteX2" fmla="*/ 668432 w 1007368"/>
                      <a:gd name="connsiteY2" fmla="*/ 366815 h 1481311"/>
                      <a:gd name="connsiteX3" fmla="*/ 971054 w 1007368"/>
                      <a:gd name="connsiteY3" fmla="*/ 726767 h 1481311"/>
                      <a:gd name="connsiteX4" fmla="*/ 950734 w 1007368"/>
                      <a:gd name="connsiteY4" fmla="*/ 1020957 h 1481311"/>
                      <a:gd name="connsiteX5" fmla="*/ 534173 w 1007368"/>
                      <a:gd name="connsiteY5" fmla="*/ 1480788 h 1481311"/>
                      <a:gd name="connsiteX6" fmla="*/ 773 w 1007368"/>
                      <a:gd name="connsiteY6" fmla="*/ 925616 h 1481311"/>
                      <a:gd name="connsiteX0" fmla="*/ 773 w 975852"/>
                      <a:gd name="connsiteY0" fmla="*/ 925616 h 1481311"/>
                      <a:gd name="connsiteX1" fmla="*/ 657544 w 975852"/>
                      <a:gd name="connsiteY1" fmla="*/ 22101 h 1481311"/>
                      <a:gd name="connsiteX2" fmla="*/ 668432 w 975852"/>
                      <a:gd name="connsiteY2" fmla="*/ 366815 h 1481311"/>
                      <a:gd name="connsiteX3" fmla="*/ 869454 w 975852"/>
                      <a:gd name="connsiteY3" fmla="*/ 675967 h 1481311"/>
                      <a:gd name="connsiteX4" fmla="*/ 950734 w 975852"/>
                      <a:gd name="connsiteY4" fmla="*/ 1020957 h 1481311"/>
                      <a:gd name="connsiteX5" fmla="*/ 534173 w 975852"/>
                      <a:gd name="connsiteY5" fmla="*/ 1480788 h 1481311"/>
                      <a:gd name="connsiteX6" fmla="*/ 773 w 975852"/>
                      <a:gd name="connsiteY6" fmla="*/ 925616 h 1481311"/>
                      <a:gd name="connsiteX0" fmla="*/ 760 w 943128"/>
                      <a:gd name="connsiteY0" fmla="*/ 925616 h 1488059"/>
                      <a:gd name="connsiteX1" fmla="*/ 657531 w 943128"/>
                      <a:gd name="connsiteY1" fmla="*/ 22101 h 1488059"/>
                      <a:gd name="connsiteX2" fmla="*/ 668419 w 943128"/>
                      <a:gd name="connsiteY2" fmla="*/ 366815 h 1488059"/>
                      <a:gd name="connsiteX3" fmla="*/ 869441 w 943128"/>
                      <a:gd name="connsiteY3" fmla="*/ 675967 h 1488059"/>
                      <a:gd name="connsiteX4" fmla="*/ 910081 w 943128"/>
                      <a:gd name="connsiteY4" fmla="*/ 1208917 h 1488059"/>
                      <a:gd name="connsiteX5" fmla="*/ 534160 w 943128"/>
                      <a:gd name="connsiteY5" fmla="*/ 1480788 h 1488059"/>
                      <a:gd name="connsiteX6" fmla="*/ 760 w 943128"/>
                      <a:gd name="connsiteY6" fmla="*/ 925616 h 1488059"/>
                      <a:gd name="connsiteX0" fmla="*/ 760 w 943128"/>
                      <a:gd name="connsiteY0" fmla="*/ 925616 h 1489245"/>
                      <a:gd name="connsiteX1" fmla="*/ 657531 w 943128"/>
                      <a:gd name="connsiteY1" fmla="*/ 22101 h 1489245"/>
                      <a:gd name="connsiteX2" fmla="*/ 668419 w 943128"/>
                      <a:gd name="connsiteY2" fmla="*/ 366815 h 1489245"/>
                      <a:gd name="connsiteX3" fmla="*/ 869441 w 943128"/>
                      <a:gd name="connsiteY3" fmla="*/ 675967 h 1489245"/>
                      <a:gd name="connsiteX4" fmla="*/ 910081 w 943128"/>
                      <a:gd name="connsiteY4" fmla="*/ 1224157 h 1489245"/>
                      <a:gd name="connsiteX5" fmla="*/ 534160 w 943128"/>
                      <a:gd name="connsiteY5" fmla="*/ 1480788 h 1489245"/>
                      <a:gd name="connsiteX6" fmla="*/ 760 w 943128"/>
                      <a:gd name="connsiteY6" fmla="*/ 925616 h 1489245"/>
                      <a:gd name="connsiteX0" fmla="*/ 760 w 939677"/>
                      <a:gd name="connsiteY0" fmla="*/ 925616 h 1489245"/>
                      <a:gd name="connsiteX1" fmla="*/ 657531 w 939677"/>
                      <a:gd name="connsiteY1" fmla="*/ 22101 h 1489245"/>
                      <a:gd name="connsiteX2" fmla="*/ 668419 w 939677"/>
                      <a:gd name="connsiteY2" fmla="*/ 366815 h 1489245"/>
                      <a:gd name="connsiteX3" fmla="*/ 854201 w 939677"/>
                      <a:gd name="connsiteY3" fmla="*/ 675967 h 1489245"/>
                      <a:gd name="connsiteX4" fmla="*/ 910081 w 939677"/>
                      <a:gd name="connsiteY4" fmla="*/ 1224157 h 1489245"/>
                      <a:gd name="connsiteX5" fmla="*/ 534160 w 939677"/>
                      <a:gd name="connsiteY5" fmla="*/ 1480788 h 1489245"/>
                      <a:gd name="connsiteX6" fmla="*/ 760 w 939677"/>
                      <a:gd name="connsiteY6" fmla="*/ 925616 h 1489245"/>
                      <a:gd name="connsiteX0" fmla="*/ 760 w 921400"/>
                      <a:gd name="connsiteY0" fmla="*/ 925616 h 1489245"/>
                      <a:gd name="connsiteX1" fmla="*/ 657531 w 921400"/>
                      <a:gd name="connsiteY1" fmla="*/ 22101 h 1489245"/>
                      <a:gd name="connsiteX2" fmla="*/ 668419 w 921400"/>
                      <a:gd name="connsiteY2" fmla="*/ 366815 h 1489245"/>
                      <a:gd name="connsiteX3" fmla="*/ 632114 w 921400"/>
                      <a:gd name="connsiteY3" fmla="*/ 1176024 h 1489245"/>
                      <a:gd name="connsiteX4" fmla="*/ 910081 w 921400"/>
                      <a:gd name="connsiteY4" fmla="*/ 1224157 h 1489245"/>
                      <a:gd name="connsiteX5" fmla="*/ 534160 w 921400"/>
                      <a:gd name="connsiteY5" fmla="*/ 1480788 h 1489245"/>
                      <a:gd name="connsiteX6" fmla="*/ 760 w 921400"/>
                      <a:gd name="connsiteY6" fmla="*/ 925616 h 1489245"/>
                      <a:gd name="connsiteX0" fmla="*/ 760 w 921400"/>
                      <a:gd name="connsiteY0" fmla="*/ 903594 h 1467223"/>
                      <a:gd name="connsiteX1" fmla="*/ 657531 w 921400"/>
                      <a:gd name="connsiteY1" fmla="*/ 79 h 1467223"/>
                      <a:gd name="connsiteX2" fmla="*/ 316271 w 921400"/>
                      <a:gd name="connsiteY2" fmla="*/ 953984 h 1467223"/>
                      <a:gd name="connsiteX3" fmla="*/ 632114 w 921400"/>
                      <a:gd name="connsiteY3" fmla="*/ 1154002 h 1467223"/>
                      <a:gd name="connsiteX4" fmla="*/ 910081 w 921400"/>
                      <a:gd name="connsiteY4" fmla="*/ 1202135 h 1467223"/>
                      <a:gd name="connsiteX5" fmla="*/ 534160 w 921400"/>
                      <a:gd name="connsiteY5" fmla="*/ 1458766 h 1467223"/>
                      <a:gd name="connsiteX6" fmla="*/ 760 w 921400"/>
                      <a:gd name="connsiteY6" fmla="*/ 903594 h 1467223"/>
                      <a:gd name="connsiteX0" fmla="*/ 760 w 921400"/>
                      <a:gd name="connsiteY0" fmla="*/ 903550 h 1467179"/>
                      <a:gd name="connsiteX1" fmla="*/ 657531 w 921400"/>
                      <a:gd name="connsiteY1" fmla="*/ 35 h 1467179"/>
                      <a:gd name="connsiteX2" fmla="*/ 260133 w 921400"/>
                      <a:gd name="connsiteY2" fmla="*/ 870486 h 1467179"/>
                      <a:gd name="connsiteX3" fmla="*/ 632114 w 921400"/>
                      <a:gd name="connsiteY3" fmla="*/ 1153958 h 1467179"/>
                      <a:gd name="connsiteX4" fmla="*/ 910081 w 921400"/>
                      <a:gd name="connsiteY4" fmla="*/ 1202091 h 1467179"/>
                      <a:gd name="connsiteX5" fmla="*/ 534160 w 921400"/>
                      <a:gd name="connsiteY5" fmla="*/ 1458722 h 1467179"/>
                      <a:gd name="connsiteX6" fmla="*/ 760 w 921400"/>
                      <a:gd name="connsiteY6" fmla="*/ 903550 h 1467179"/>
                      <a:gd name="connsiteX0" fmla="*/ 760 w 921400"/>
                      <a:gd name="connsiteY0" fmla="*/ 903537 h 1467166"/>
                      <a:gd name="connsiteX1" fmla="*/ 657531 w 921400"/>
                      <a:gd name="connsiteY1" fmla="*/ 22 h 1467166"/>
                      <a:gd name="connsiteX2" fmla="*/ 295031 w 921400"/>
                      <a:gd name="connsiteY2" fmla="*/ 877302 h 1467166"/>
                      <a:gd name="connsiteX3" fmla="*/ 632114 w 921400"/>
                      <a:gd name="connsiteY3" fmla="*/ 1153945 h 1467166"/>
                      <a:gd name="connsiteX4" fmla="*/ 910081 w 921400"/>
                      <a:gd name="connsiteY4" fmla="*/ 1202078 h 1467166"/>
                      <a:gd name="connsiteX5" fmla="*/ 534160 w 921400"/>
                      <a:gd name="connsiteY5" fmla="*/ 1458709 h 1467166"/>
                      <a:gd name="connsiteX6" fmla="*/ 760 w 921400"/>
                      <a:gd name="connsiteY6" fmla="*/ 903537 h 1467166"/>
                      <a:gd name="connsiteX0" fmla="*/ 760 w 921400"/>
                      <a:gd name="connsiteY0" fmla="*/ 903537 h 1467166"/>
                      <a:gd name="connsiteX1" fmla="*/ 657531 w 921400"/>
                      <a:gd name="connsiteY1" fmla="*/ 22 h 1467166"/>
                      <a:gd name="connsiteX2" fmla="*/ 295031 w 921400"/>
                      <a:gd name="connsiteY2" fmla="*/ 877302 h 1467166"/>
                      <a:gd name="connsiteX3" fmla="*/ 632114 w 921400"/>
                      <a:gd name="connsiteY3" fmla="*/ 1153945 h 1467166"/>
                      <a:gd name="connsiteX4" fmla="*/ 910081 w 921400"/>
                      <a:gd name="connsiteY4" fmla="*/ 1202078 h 1467166"/>
                      <a:gd name="connsiteX5" fmla="*/ 534160 w 921400"/>
                      <a:gd name="connsiteY5" fmla="*/ 1458709 h 1467166"/>
                      <a:gd name="connsiteX6" fmla="*/ 760 w 921400"/>
                      <a:gd name="connsiteY6" fmla="*/ 903537 h 1467166"/>
                      <a:gd name="connsiteX0" fmla="*/ 685 w 661936"/>
                      <a:gd name="connsiteY0" fmla="*/ 903537 h 1463371"/>
                      <a:gd name="connsiteX1" fmla="*/ 657456 w 661936"/>
                      <a:gd name="connsiteY1" fmla="*/ 22 h 1463371"/>
                      <a:gd name="connsiteX2" fmla="*/ 294956 w 661936"/>
                      <a:gd name="connsiteY2" fmla="*/ 877302 h 1463371"/>
                      <a:gd name="connsiteX3" fmla="*/ 632039 w 661936"/>
                      <a:gd name="connsiteY3" fmla="*/ 1153945 h 1463371"/>
                      <a:gd name="connsiteX4" fmla="*/ 534085 w 661936"/>
                      <a:gd name="connsiteY4" fmla="*/ 1458709 h 1463371"/>
                      <a:gd name="connsiteX5" fmla="*/ 685 w 661936"/>
                      <a:gd name="connsiteY5" fmla="*/ 903537 h 1463371"/>
                      <a:gd name="connsiteX0" fmla="*/ 612 w 661863"/>
                      <a:gd name="connsiteY0" fmla="*/ 903537 h 1458753"/>
                      <a:gd name="connsiteX1" fmla="*/ 657383 w 661863"/>
                      <a:gd name="connsiteY1" fmla="*/ 22 h 1458753"/>
                      <a:gd name="connsiteX2" fmla="*/ 294883 w 661863"/>
                      <a:gd name="connsiteY2" fmla="*/ 877302 h 1458753"/>
                      <a:gd name="connsiteX3" fmla="*/ 534012 w 661863"/>
                      <a:gd name="connsiteY3" fmla="*/ 1458709 h 1458753"/>
                      <a:gd name="connsiteX4" fmla="*/ 612 w 661863"/>
                      <a:gd name="connsiteY4" fmla="*/ 903537 h 1458753"/>
                      <a:gd name="connsiteX0" fmla="*/ 9436 w 670687"/>
                      <a:gd name="connsiteY0" fmla="*/ 903537 h 1002447"/>
                      <a:gd name="connsiteX1" fmla="*/ 666207 w 670687"/>
                      <a:gd name="connsiteY1" fmla="*/ 22 h 1002447"/>
                      <a:gd name="connsiteX2" fmla="*/ 303707 w 670687"/>
                      <a:gd name="connsiteY2" fmla="*/ 877302 h 1002447"/>
                      <a:gd name="connsiteX3" fmla="*/ 9436 w 670687"/>
                      <a:gd name="connsiteY3" fmla="*/ 903537 h 1002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0687" h="1002447">
                        <a:moveTo>
                          <a:pt x="9436" y="903537"/>
                        </a:moveTo>
                        <a:cubicBezTo>
                          <a:pt x="29998" y="660423"/>
                          <a:pt x="617162" y="4395"/>
                          <a:pt x="666207" y="22"/>
                        </a:cubicBezTo>
                        <a:cubicBezTo>
                          <a:pt x="715252" y="-4351"/>
                          <a:pt x="346375" y="674837"/>
                          <a:pt x="303707" y="877302"/>
                        </a:cubicBezTo>
                        <a:cubicBezTo>
                          <a:pt x="194245" y="1027888"/>
                          <a:pt x="-50981" y="1049750"/>
                          <a:pt x="9436" y="90353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2" name="Oval 4"/>
                  <p:cNvSpPr/>
                  <p:nvPr/>
                </p:nvSpPr>
                <p:spPr>
                  <a:xfrm rot="20490696">
                    <a:off x="4285027" y="116847"/>
                    <a:ext cx="670687" cy="1002447"/>
                  </a:xfrm>
                  <a:custGeom>
                    <a:avLst/>
                    <a:gdLst>
                      <a:gd name="connsiteX0" fmla="*/ 0 w 1066800"/>
                      <a:gd name="connsiteY0" fmla="*/ 555172 h 1110343"/>
                      <a:gd name="connsiteX1" fmla="*/ 533400 w 1066800"/>
                      <a:gd name="connsiteY1" fmla="*/ 0 h 1110343"/>
                      <a:gd name="connsiteX2" fmla="*/ 1066800 w 1066800"/>
                      <a:gd name="connsiteY2" fmla="*/ 555172 h 1110343"/>
                      <a:gd name="connsiteX3" fmla="*/ 533400 w 1066800"/>
                      <a:gd name="connsiteY3" fmla="*/ 1110344 h 1110343"/>
                      <a:gd name="connsiteX4" fmla="*/ 0 w 1066800"/>
                      <a:gd name="connsiteY4" fmla="*/ 555172 h 1110343"/>
                      <a:gd name="connsiteX0" fmla="*/ 109 w 1066909"/>
                      <a:gd name="connsiteY0" fmla="*/ 736600 h 1291772"/>
                      <a:gd name="connsiteX1" fmla="*/ 569794 w 1066909"/>
                      <a:gd name="connsiteY1" fmla="*/ 0 h 1291772"/>
                      <a:gd name="connsiteX2" fmla="*/ 1066909 w 1066909"/>
                      <a:gd name="connsiteY2" fmla="*/ 736600 h 1291772"/>
                      <a:gd name="connsiteX3" fmla="*/ 533509 w 1066909"/>
                      <a:gd name="connsiteY3" fmla="*/ 1291772 h 1291772"/>
                      <a:gd name="connsiteX4" fmla="*/ 109 w 1066909"/>
                      <a:gd name="connsiteY4" fmla="*/ 736600 h 1291772"/>
                      <a:gd name="connsiteX0" fmla="*/ 109 w 1066909"/>
                      <a:gd name="connsiteY0" fmla="*/ 864942 h 1420114"/>
                      <a:gd name="connsiteX1" fmla="*/ 569794 w 1066909"/>
                      <a:gd name="connsiteY1" fmla="*/ 128342 h 1420114"/>
                      <a:gd name="connsiteX2" fmla="*/ 1066909 w 1066909"/>
                      <a:gd name="connsiteY2" fmla="*/ 864942 h 1420114"/>
                      <a:gd name="connsiteX3" fmla="*/ 533509 w 1066909"/>
                      <a:gd name="connsiteY3" fmla="*/ 1420114 h 1420114"/>
                      <a:gd name="connsiteX4" fmla="*/ 109 w 1066909"/>
                      <a:gd name="connsiteY4" fmla="*/ 864942 h 1420114"/>
                      <a:gd name="connsiteX0" fmla="*/ 109 w 1066909"/>
                      <a:gd name="connsiteY0" fmla="*/ 864942 h 1420114"/>
                      <a:gd name="connsiteX1" fmla="*/ 569794 w 1066909"/>
                      <a:gd name="connsiteY1" fmla="*/ 128342 h 1420114"/>
                      <a:gd name="connsiteX2" fmla="*/ 1066909 w 1066909"/>
                      <a:gd name="connsiteY2" fmla="*/ 864942 h 1420114"/>
                      <a:gd name="connsiteX3" fmla="*/ 533509 w 1066909"/>
                      <a:gd name="connsiteY3" fmla="*/ 1420114 h 1420114"/>
                      <a:gd name="connsiteX4" fmla="*/ 109 w 1066909"/>
                      <a:gd name="connsiteY4" fmla="*/ 864942 h 1420114"/>
                      <a:gd name="connsiteX0" fmla="*/ 72 w 950758"/>
                      <a:gd name="connsiteY0" fmla="*/ 736677 h 1291960"/>
                      <a:gd name="connsiteX1" fmla="*/ 569757 w 950758"/>
                      <a:gd name="connsiteY1" fmla="*/ 77 h 1291960"/>
                      <a:gd name="connsiteX2" fmla="*/ 950758 w 950758"/>
                      <a:gd name="connsiteY2" fmla="*/ 693134 h 1291960"/>
                      <a:gd name="connsiteX3" fmla="*/ 533472 w 950758"/>
                      <a:gd name="connsiteY3" fmla="*/ 1291849 h 1291960"/>
                      <a:gd name="connsiteX4" fmla="*/ 72 w 950758"/>
                      <a:gd name="connsiteY4" fmla="*/ 736677 h 1291960"/>
                      <a:gd name="connsiteX0" fmla="*/ 72 w 950758"/>
                      <a:gd name="connsiteY0" fmla="*/ 736738 h 1292021"/>
                      <a:gd name="connsiteX1" fmla="*/ 569757 w 950758"/>
                      <a:gd name="connsiteY1" fmla="*/ 138 h 1292021"/>
                      <a:gd name="connsiteX2" fmla="*/ 950758 w 950758"/>
                      <a:gd name="connsiteY2" fmla="*/ 693195 h 1292021"/>
                      <a:gd name="connsiteX3" fmla="*/ 533472 w 950758"/>
                      <a:gd name="connsiteY3" fmla="*/ 1291910 h 1292021"/>
                      <a:gd name="connsiteX4" fmla="*/ 72 w 950758"/>
                      <a:gd name="connsiteY4" fmla="*/ 736738 h 1292021"/>
                      <a:gd name="connsiteX0" fmla="*/ 772 w 951458"/>
                      <a:gd name="connsiteY0" fmla="*/ 903602 h 1458895"/>
                      <a:gd name="connsiteX1" fmla="*/ 657543 w 951458"/>
                      <a:gd name="connsiteY1" fmla="*/ 87 h 1458895"/>
                      <a:gd name="connsiteX2" fmla="*/ 951458 w 951458"/>
                      <a:gd name="connsiteY2" fmla="*/ 860059 h 1458895"/>
                      <a:gd name="connsiteX3" fmla="*/ 534172 w 951458"/>
                      <a:gd name="connsiteY3" fmla="*/ 1458774 h 1458895"/>
                      <a:gd name="connsiteX4" fmla="*/ 772 w 951458"/>
                      <a:gd name="connsiteY4" fmla="*/ 903602 h 1458895"/>
                      <a:gd name="connsiteX0" fmla="*/ 766 w 929681"/>
                      <a:gd name="connsiteY0" fmla="*/ 904316 h 1460397"/>
                      <a:gd name="connsiteX1" fmla="*/ 657537 w 929681"/>
                      <a:gd name="connsiteY1" fmla="*/ 801 h 1460397"/>
                      <a:gd name="connsiteX2" fmla="*/ 929681 w 929681"/>
                      <a:gd name="connsiteY2" fmla="*/ 780944 h 1460397"/>
                      <a:gd name="connsiteX3" fmla="*/ 534166 w 929681"/>
                      <a:gd name="connsiteY3" fmla="*/ 1459488 h 1460397"/>
                      <a:gd name="connsiteX4" fmla="*/ 766 w 929681"/>
                      <a:gd name="connsiteY4" fmla="*/ 904316 h 1460397"/>
                      <a:gd name="connsiteX0" fmla="*/ 766 w 929681"/>
                      <a:gd name="connsiteY0" fmla="*/ 904082 h 1460163"/>
                      <a:gd name="connsiteX1" fmla="*/ 657537 w 929681"/>
                      <a:gd name="connsiteY1" fmla="*/ 567 h 1460163"/>
                      <a:gd name="connsiteX2" fmla="*/ 929681 w 929681"/>
                      <a:gd name="connsiteY2" fmla="*/ 780710 h 1460163"/>
                      <a:gd name="connsiteX3" fmla="*/ 534166 w 929681"/>
                      <a:gd name="connsiteY3" fmla="*/ 1459254 h 1460163"/>
                      <a:gd name="connsiteX4" fmla="*/ 766 w 929681"/>
                      <a:gd name="connsiteY4" fmla="*/ 904082 h 1460163"/>
                      <a:gd name="connsiteX0" fmla="*/ 766 w 931846"/>
                      <a:gd name="connsiteY0" fmla="*/ 904082 h 1460163"/>
                      <a:gd name="connsiteX1" fmla="*/ 657537 w 931846"/>
                      <a:gd name="connsiteY1" fmla="*/ 567 h 1460163"/>
                      <a:gd name="connsiteX2" fmla="*/ 929681 w 931846"/>
                      <a:gd name="connsiteY2" fmla="*/ 780710 h 1460163"/>
                      <a:gd name="connsiteX3" fmla="*/ 534166 w 931846"/>
                      <a:gd name="connsiteY3" fmla="*/ 1459254 h 1460163"/>
                      <a:gd name="connsiteX4" fmla="*/ 766 w 931846"/>
                      <a:gd name="connsiteY4" fmla="*/ 904082 h 1460163"/>
                      <a:gd name="connsiteX0" fmla="*/ 753 w 888596"/>
                      <a:gd name="connsiteY0" fmla="*/ 904235 h 1460528"/>
                      <a:gd name="connsiteX1" fmla="*/ 657524 w 888596"/>
                      <a:gd name="connsiteY1" fmla="*/ 720 h 1460528"/>
                      <a:gd name="connsiteX2" fmla="*/ 886126 w 888596"/>
                      <a:gd name="connsiteY2" fmla="*/ 766349 h 1460528"/>
                      <a:gd name="connsiteX3" fmla="*/ 534153 w 888596"/>
                      <a:gd name="connsiteY3" fmla="*/ 1459407 h 1460528"/>
                      <a:gd name="connsiteX4" fmla="*/ 753 w 888596"/>
                      <a:gd name="connsiteY4" fmla="*/ 904235 h 1460528"/>
                      <a:gd name="connsiteX0" fmla="*/ 765 w 931846"/>
                      <a:gd name="connsiteY0" fmla="*/ 904957 h 1462143"/>
                      <a:gd name="connsiteX1" fmla="*/ 657536 w 931846"/>
                      <a:gd name="connsiteY1" fmla="*/ 1442 h 1462143"/>
                      <a:gd name="connsiteX2" fmla="*/ 929681 w 931846"/>
                      <a:gd name="connsiteY2" fmla="*/ 716271 h 1462143"/>
                      <a:gd name="connsiteX3" fmla="*/ 534165 w 931846"/>
                      <a:gd name="connsiteY3" fmla="*/ 1460129 h 1462143"/>
                      <a:gd name="connsiteX4" fmla="*/ 765 w 931846"/>
                      <a:gd name="connsiteY4" fmla="*/ 904957 h 1462143"/>
                      <a:gd name="connsiteX0" fmla="*/ 765 w 931846"/>
                      <a:gd name="connsiteY0" fmla="*/ 904864 h 1462050"/>
                      <a:gd name="connsiteX1" fmla="*/ 657536 w 931846"/>
                      <a:gd name="connsiteY1" fmla="*/ 1349 h 1462050"/>
                      <a:gd name="connsiteX2" fmla="*/ 929681 w 931846"/>
                      <a:gd name="connsiteY2" fmla="*/ 716178 h 1462050"/>
                      <a:gd name="connsiteX3" fmla="*/ 534165 w 931846"/>
                      <a:gd name="connsiteY3" fmla="*/ 1460036 h 1462050"/>
                      <a:gd name="connsiteX4" fmla="*/ 765 w 931846"/>
                      <a:gd name="connsiteY4" fmla="*/ 904864 h 1462050"/>
                      <a:gd name="connsiteX0" fmla="*/ 765 w 932558"/>
                      <a:gd name="connsiteY0" fmla="*/ 904865 h 1485266"/>
                      <a:gd name="connsiteX1" fmla="*/ 657536 w 932558"/>
                      <a:gd name="connsiteY1" fmla="*/ 1350 h 1485266"/>
                      <a:gd name="connsiteX2" fmla="*/ 929681 w 932558"/>
                      <a:gd name="connsiteY2" fmla="*/ 716179 h 1485266"/>
                      <a:gd name="connsiteX3" fmla="*/ 784537 w 932558"/>
                      <a:gd name="connsiteY3" fmla="*/ 1322148 h 1485266"/>
                      <a:gd name="connsiteX4" fmla="*/ 534165 w 932558"/>
                      <a:gd name="connsiteY4" fmla="*/ 1460037 h 1485266"/>
                      <a:gd name="connsiteX5" fmla="*/ 765 w 932558"/>
                      <a:gd name="connsiteY5" fmla="*/ 904865 h 1485266"/>
                      <a:gd name="connsiteX0" fmla="*/ 795 w 1041638"/>
                      <a:gd name="connsiteY0" fmla="*/ 904865 h 1461022"/>
                      <a:gd name="connsiteX1" fmla="*/ 657566 w 1041638"/>
                      <a:gd name="connsiteY1" fmla="*/ 1350 h 1461022"/>
                      <a:gd name="connsiteX2" fmla="*/ 929711 w 1041638"/>
                      <a:gd name="connsiteY2" fmla="*/ 716179 h 1461022"/>
                      <a:gd name="connsiteX3" fmla="*/ 1024052 w 1041638"/>
                      <a:gd name="connsiteY3" fmla="*/ 1031863 h 1461022"/>
                      <a:gd name="connsiteX4" fmla="*/ 534195 w 1041638"/>
                      <a:gd name="connsiteY4" fmla="*/ 1460037 h 1461022"/>
                      <a:gd name="connsiteX5" fmla="*/ 795 w 1041638"/>
                      <a:gd name="connsiteY5" fmla="*/ 904865 h 1461022"/>
                      <a:gd name="connsiteX0" fmla="*/ 795 w 1029575"/>
                      <a:gd name="connsiteY0" fmla="*/ 924704 h 1480861"/>
                      <a:gd name="connsiteX1" fmla="*/ 657566 w 1029575"/>
                      <a:gd name="connsiteY1" fmla="*/ 21189 h 1480861"/>
                      <a:gd name="connsiteX2" fmla="*/ 523311 w 1029575"/>
                      <a:gd name="connsiteY2" fmla="*/ 373161 h 1480861"/>
                      <a:gd name="connsiteX3" fmla="*/ 1024052 w 1029575"/>
                      <a:gd name="connsiteY3" fmla="*/ 1051702 h 1480861"/>
                      <a:gd name="connsiteX4" fmla="*/ 534195 w 1029575"/>
                      <a:gd name="connsiteY4" fmla="*/ 1479876 h 1480861"/>
                      <a:gd name="connsiteX5" fmla="*/ 795 w 1029575"/>
                      <a:gd name="connsiteY5" fmla="*/ 924704 h 1480861"/>
                      <a:gd name="connsiteX0" fmla="*/ 795 w 1031373"/>
                      <a:gd name="connsiteY0" fmla="*/ 925616 h 1481773"/>
                      <a:gd name="connsiteX1" fmla="*/ 657566 w 1031373"/>
                      <a:gd name="connsiteY1" fmla="*/ 22101 h 1481773"/>
                      <a:gd name="connsiteX2" fmla="*/ 668454 w 1031373"/>
                      <a:gd name="connsiteY2" fmla="*/ 366815 h 1481773"/>
                      <a:gd name="connsiteX3" fmla="*/ 1024052 w 1031373"/>
                      <a:gd name="connsiteY3" fmla="*/ 1052614 h 1481773"/>
                      <a:gd name="connsiteX4" fmla="*/ 534195 w 1031373"/>
                      <a:gd name="connsiteY4" fmla="*/ 1480788 h 1481773"/>
                      <a:gd name="connsiteX5" fmla="*/ 795 w 1031373"/>
                      <a:gd name="connsiteY5" fmla="*/ 925616 h 1481773"/>
                      <a:gd name="connsiteX0" fmla="*/ 791 w 1017101"/>
                      <a:gd name="connsiteY0" fmla="*/ 925616 h 1481085"/>
                      <a:gd name="connsiteX1" fmla="*/ 657562 w 1017101"/>
                      <a:gd name="connsiteY1" fmla="*/ 22101 h 1481085"/>
                      <a:gd name="connsiteX2" fmla="*/ 668450 w 1017101"/>
                      <a:gd name="connsiteY2" fmla="*/ 366815 h 1481085"/>
                      <a:gd name="connsiteX3" fmla="*/ 1009534 w 1017101"/>
                      <a:gd name="connsiteY3" fmla="*/ 856671 h 1481085"/>
                      <a:gd name="connsiteX4" fmla="*/ 534191 w 1017101"/>
                      <a:gd name="connsiteY4" fmla="*/ 1480788 h 1481085"/>
                      <a:gd name="connsiteX5" fmla="*/ 791 w 1017101"/>
                      <a:gd name="connsiteY5" fmla="*/ 925616 h 1481085"/>
                      <a:gd name="connsiteX0" fmla="*/ 791 w 1009534"/>
                      <a:gd name="connsiteY0" fmla="*/ 925616 h 1481085"/>
                      <a:gd name="connsiteX1" fmla="*/ 657562 w 1009534"/>
                      <a:gd name="connsiteY1" fmla="*/ 22101 h 1481085"/>
                      <a:gd name="connsiteX2" fmla="*/ 668450 w 1009534"/>
                      <a:gd name="connsiteY2" fmla="*/ 366815 h 1481085"/>
                      <a:gd name="connsiteX3" fmla="*/ 1009534 w 1009534"/>
                      <a:gd name="connsiteY3" fmla="*/ 856671 h 1481085"/>
                      <a:gd name="connsiteX4" fmla="*/ 534191 w 1009534"/>
                      <a:gd name="connsiteY4" fmla="*/ 1480788 h 1481085"/>
                      <a:gd name="connsiteX5" fmla="*/ 791 w 1009534"/>
                      <a:gd name="connsiteY5" fmla="*/ 925616 h 1481085"/>
                      <a:gd name="connsiteX0" fmla="*/ 791 w 1009534"/>
                      <a:gd name="connsiteY0" fmla="*/ 925616 h 1481085"/>
                      <a:gd name="connsiteX1" fmla="*/ 657562 w 1009534"/>
                      <a:gd name="connsiteY1" fmla="*/ 22101 h 1481085"/>
                      <a:gd name="connsiteX2" fmla="*/ 668450 w 1009534"/>
                      <a:gd name="connsiteY2" fmla="*/ 366815 h 1481085"/>
                      <a:gd name="connsiteX3" fmla="*/ 1009534 w 1009534"/>
                      <a:gd name="connsiteY3" fmla="*/ 856671 h 1481085"/>
                      <a:gd name="connsiteX4" fmla="*/ 534191 w 1009534"/>
                      <a:gd name="connsiteY4" fmla="*/ 1480788 h 1481085"/>
                      <a:gd name="connsiteX5" fmla="*/ 791 w 1009534"/>
                      <a:gd name="connsiteY5" fmla="*/ 925616 h 1481085"/>
                      <a:gd name="connsiteX0" fmla="*/ 775 w 958718"/>
                      <a:gd name="connsiteY0" fmla="*/ 925616 h 1482082"/>
                      <a:gd name="connsiteX1" fmla="*/ 657546 w 958718"/>
                      <a:gd name="connsiteY1" fmla="*/ 22101 h 1482082"/>
                      <a:gd name="connsiteX2" fmla="*/ 668434 w 958718"/>
                      <a:gd name="connsiteY2" fmla="*/ 366815 h 1482082"/>
                      <a:gd name="connsiteX3" fmla="*/ 958718 w 958718"/>
                      <a:gd name="connsiteY3" fmla="*/ 776842 h 1482082"/>
                      <a:gd name="connsiteX4" fmla="*/ 534175 w 958718"/>
                      <a:gd name="connsiteY4" fmla="*/ 1480788 h 1482082"/>
                      <a:gd name="connsiteX5" fmla="*/ 775 w 958718"/>
                      <a:gd name="connsiteY5" fmla="*/ 925616 h 1482082"/>
                      <a:gd name="connsiteX0" fmla="*/ 776 w 965977"/>
                      <a:gd name="connsiteY0" fmla="*/ 925616 h 1481748"/>
                      <a:gd name="connsiteX1" fmla="*/ 657547 w 965977"/>
                      <a:gd name="connsiteY1" fmla="*/ 22101 h 1481748"/>
                      <a:gd name="connsiteX2" fmla="*/ 668435 w 965977"/>
                      <a:gd name="connsiteY2" fmla="*/ 366815 h 1481748"/>
                      <a:gd name="connsiteX3" fmla="*/ 965977 w 965977"/>
                      <a:gd name="connsiteY3" fmla="*/ 798613 h 1481748"/>
                      <a:gd name="connsiteX4" fmla="*/ 534176 w 965977"/>
                      <a:gd name="connsiteY4" fmla="*/ 1480788 h 1481748"/>
                      <a:gd name="connsiteX5" fmla="*/ 776 w 965977"/>
                      <a:gd name="connsiteY5" fmla="*/ 925616 h 1481748"/>
                      <a:gd name="connsiteX0" fmla="*/ 776 w 965977"/>
                      <a:gd name="connsiteY0" fmla="*/ 925616 h 1482328"/>
                      <a:gd name="connsiteX1" fmla="*/ 657547 w 965977"/>
                      <a:gd name="connsiteY1" fmla="*/ 22101 h 1482328"/>
                      <a:gd name="connsiteX2" fmla="*/ 668435 w 965977"/>
                      <a:gd name="connsiteY2" fmla="*/ 366815 h 1482328"/>
                      <a:gd name="connsiteX3" fmla="*/ 965977 w 965977"/>
                      <a:gd name="connsiteY3" fmla="*/ 762327 h 1482328"/>
                      <a:gd name="connsiteX4" fmla="*/ 534176 w 965977"/>
                      <a:gd name="connsiteY4" fmla="*/ 1480788 h 1482328"/>
                      <a:gd name="connsiteX5" fmla="*/ 776 w 965977"/>
                      <a:gd name="connsiteY5" fmla="*/ 925616 h 1482328"/>
                      <a:gd name="connsiteX0" fmla="*/ 744 w 854185"/>
                      <a:gd name="connsiteY0" fmla="*/ 925616 h 1481255"/>
                      <a:gd name="connsiteX1" fmla="*/ 657515 w 854185"/>
                      <a:gd name="connsiteY1" fmla="*/ 22101 h 1481255"/>
                      <a:gd name="connsiteX2" fmla="*/ 668403 w 854185"/>
                      <a:gd name="connsiteY2" fmla="*/ 366815 h 1481255"/>
                      <a:gd name="connsiteX3" fmla="*/ 854185 w 854185"/>
                      <a:gd name="connsiteY3" fmla="*/ 838527 h 1481255"/>
                      <a:gd name="connsiteX4" fmla="*/ 534144 w 854185"/>
                      <a:gd name="connsiteY4" fmla="*/ 1480788 h 1481255"/>
                      <a:gd name="connsiteX5" fmla="*/ 744 w 854185"/>
                      <a:gd name="connsiteY5" fmla="*/ 925616 h 1481255"/>
                      <a:gd name="connsiteX0" fmla="*/ 744 w 854185"/>
                      <a:gd name="connsiteY0" fmla="*/ 925616 h 1481617"/>
                      <a:gd name="connsiteX1" fmla="*/ 657515 w 854185"/>
                      <a:gd name="connsiteY1" fmla="*/ 22101 h 1481617"/>
                      <a:gd name="connsiteX2" fmla="*/ 668403 w 854185"/>
                      <a:gd name="connsiteY2" fmla="*/ 366815 h 1481617"/>
                      <a:gd name="connsiteX3" fmla="*/ 854185 w 854185"/>
                      <a:gd name="connsiteY3" fmla="*/ 808047 h 1481617"/>
                      <a:gd name="connsiteX4" fmla="*/ 534144 w 854185"/>
                      <a:gd name="connsiteY4" fmla="*/ 1480788 h 1481617"/>
                      <a:gd name="connsiteX5" fmla="*/ 744 w 854185"/>
                      <a:gd name="connsiteY5" fmla="*/ 925616 h 1481617"/>
                      <a:gd name="connsiteX0" fmla="*/ 744 w 854972"/>
                      <a:gd name="connsiteY0" fmla="*/ 925616 h 1481617"/>
                      <a:gd name="connsiteX1" fmla="*/ 657515 w 854972"/>
                      <a:gd name="connsiteY1" fmla="*/ 22101 h 1481617"/>
                      <a:gd name="connsiteX2" fmla="*/ 668403 w 854972"/>
                      <a:gd name="connsiteY2" fmla="*/ 366815 h 1481617"/>
                      <a:gd name="connsiteX3" fmla="*/ 854185 w 854972"/>
                      <a:gd name="connsiteY3" fmla="*/ 808047 h 1481617"/>
                      <a:gd name="connsiteX4" fmla="*/ 534144 w 854972"/>
                      <a:gd name="connsiteY4" fmla="*/ 1480788 h 1481617"/>
                      <a:gd name="connsiteX5" fmla="*/ 744 w 854972"/>
                      <a:gd name="connsiteY5" fmla="*/ 925616 h 1481617"/>
                      <a:gd name="connsiteX0" fmla="*/ 778 w 971592"/>
                      <a:gd name="connsiteY0" fmla="*/ 925616 h 1483007"/>
                      <a:gd name="connsiteX1" fmla="*/ 657549 w 971592"/>
                      <a:gd name="connsiteY1" fmla="*/ 22101 h 1483007"/>
                      <a:gd name="connsiteX2" fmla="*/ 668437 w 971592"/>
                      <a:gd name="connsiteY2" fmla="*/ 366815 h 1483007"/>
                      <a:gd name="connsiteX3" fmla="*/ 971059 w 971592"/>
                      <a:gd name="connsiteY3" fmla="*/ 726767 h 1483007"/>
                      <a:gd name="connsiteX4" fmla="*/ 534178 w 971592"/>
                      <a:gd name="connsiteY4" fmla="*/ 1480788 h 1483007"/>
                      <a:gd name="connsiteX5" fmla="*/ 778 w 971592"/>
                      <a:gd name="connsiteY5" fmla="*/ 925616 h 1483007"/>
                      <a:gd name="connsiteX0" fmla="*/ 773 w 1007368"/>
                      <a:gd name="connsiteY0" fmla="*/ 925616 h 1481311"/>
                      <a:gd name="connsiteX1" fmla="*/ 657544 w 1007368"/>
                      <a:gd name="connsiteY1" fmla="*/ 22101 h 1481311"/>
                      <a:gd name="connsiteX2" fmla="*/ 668432 w 1007368"/>
                      <a:gd name="connsiteY2" fmla="*/ 366815 h 1481311"/>
                      <a:gd name="connsiteX3" fmla="*/ 971054 w 1007368"/>
                      <a:gd name="connsiteY3" fmla="*/ 726767 h 1481311"/>
                      <a:gd name="connsiteX4" fmla="*/ 950734 w 1007368"/>
                      <a:gd name="connsiteY4" fmla="*/ 1020957 h 1481311"/>
                      <a:gd name="connsiteX5" fmla="*/ 534173 w 1007368"/>
                      <a:gd name="connsiteY5" fmla="*/ 1480788 h 1481311"/>
                      <a:gd name="connsiteX6" fmla="*/ 773 w 1007368"/>
                      <a:gd name="connsiteY6" fmla="*/ 925616 h 1481311"/>
                      <a:gd name="connsiteX0" fmla="*/ 773 w 975852"/>
                      <a:gd name="connsiteY0" fmla="*/ 925616 h 1481311"/>
                      <a:gd name="connsiteX1" fmla="*/ 657544 w 975852"/>
                      <a:gd name="connsiteY1" fmla="*/ 22101 h 1481311"/>
                      <a:gd name="connsiteX2" fmla="*/ 668432 w 975852"/>
                      <a:gd name="connsiteY2" fmla="*/ 366815 h 1481311"/>
                      <a:gd name="connsiteX3" fmla="*/ 869454 w 975852"/>
                      <a:gd name="connsiteY3" fmla="*/ 675967 h 1481311"/>
                      <a:gd name="connsiteX4" fmla="*/ 950734 w 975852"/>
                      <a:gd name="connsiteY4" fmla="*/ 1020957 h 1481311"/>
                      <a:gd name="connsiteX5" fmla="*/ 534173 w 975852"/>
                      <a:gd name="connsiteY5" fmla="*/ 1480788 h 1481311"/>
                      <a:gd name="connsiteX6" fmla="*/ 773 w 975852"/>
                      <a:gd name="connsiteY6" fmla="*/ 925616 h 1481311"/>
                      <a:gd name="connsiteX0" fmla="*/ 760 w 943128"/>
                      <a:gd name="connsiteY0" fmla="*/ 925616 h 1488059"/>
                      <a:gd name="connsiteX1" fmla="*/ 657531 w 943128"/>
                      <a:gd name="connsiteY1" fmla="*/ 22101 h 1488059"/>
                      <a:gd name="connsiteX2" fmla="*/ 668419 w 943128"/>
                      <a:gd name="connsiteY2" fmla="*/ 366815 h 1488059"/>
                      <a:gd name="connsiteX3" fmla="*/ 869441 w 943128"/>
                      <a:gd name="connsiteY3" fmla="*/ 675967 h 1488059"/>
                      <a:gd name="connsiteX4" fmla="*/ 910081 w 943128"/>
                      <a:gd name="connsiteY4" fmla="*/ 1208917 h 1488059"/>
                      <a:gd name="connsiteX5" fmla="*/ 534160 w 943128"/>
                      <a:gd name="connsiteY5" fmla="*/ 1480788 h 1488059"/>
                      <a:gd name="connsiteX6" fmla="*/ 760 w 943128"/>
                      <a:gd name="connsiteY6" fmla="*/ 925616 h 1488059"/>
                      <a:gd name="connsiteX0" fmla="*/ 760 w 943128"/>
                      <a:gd name="connsiteY0" fmla="*/ 925616 h 1489245"/>
                      <a:gd name="connsiteX1" fmla="*/ 657531 w 943128"/>
                      <a:gd name="connsiteY1" fmla="*/ 22101 h 1489245"/>
                      <a:gd name="connsiteX2" fmla="*/ 668419 w 943128"/>
                      <a:gd name="connsiteY2" fmla="*/ 366815 h 1489245"/>
                      <a:gd name="connsiteX3" fmla="*/ 869441 w 943128"/>
                      <a:gd name="connsiteY3" fmla="*/ 675967 h 1489245"/>
                      <a:gd name="connsiteX4" fmla="*/ 910081 w 943128"/>
                      <a:gd name="connsiteY4" fmla="*/ 1224157 h 1489245"/>
                      <a:gd name="connsiteX5" fmla="*/ 534160 w 943128"/>
                      <a:gd name="connsiteY5" fmla="*/ 1480788 h 1489245"/>
                      <a:gd name="connsiteX6" fmla="*/ 760 w 943128"/>
                      <a:gd name="connsiteY6" fmla="*/ 925616 h 1489245"/>
                      <a:gd name="connsiteX0" fmla="*/ 760 w 939677"/>
                      <a:gd name="connsiteY0" fmla="*/ 925616 h 1489245"/>
                      <a:gd name="connsiteX1" fmla="*/ 657531 w 939677"/>
                      <a:gd name="connsiteY1" fmla="*/ 22101 h 1489245"/>
                      <a:gd name="connsiteX2" fmla="*/ 668419 w 939677"/>
                      <a:gd name="connsiteY2" fmla="*/ 366815 h 1489245"/>
                      <a:gd name="connsiteX3" fmla="*/ 854201 w 939677"/>
                      <a:gd name="connsiteY3" fmla="*/ 675967 h 1489245"/>
                      <a:gd name="connsiteX4" fmla="*/ 910081 w 939677"/>
                      <a:gd name="connsiteY4" fmla="*/ 1224157 h 1489245"/>
                      <a:gd name="connsiteX5" fmla="*/ 534160 w 939677"/>
                      <a:gd name="connsiteY5" fmla="*/ 1480788 h 1489245"/>
                      <a:gd name="connsiteX6" fmla="*/ 760 w 939677"/>
                      <a:gd name="connsiteY6" fmla="*/ 925616 h 1489245"/>
                      <a:gd name="connsiteX0" fmla="*/ 760 w 921400"/>
                      <a:gd name="connsiteY0" fmla="*/ 925616 h 1489245"/>
                      <a:gd name="connsiteX1" fmla="*/ 657531 w 921400"/>
                      <a:gd name="connsiteY1" fmla="*/ 22101 h 1489245"/>
                      <a:gd name="connsiteX2" fmla="*/ 668419 w 921400"/>
                      <a:gd name="connsiteY2" fmla="*/ 366815 h 1489245"/>
                      <a:gd name="connsiteX3" fmla="*/ 632114 w 921400"/>
                      <a:gd name="connsiteY3" fmla="*/ 1176024 h 1489245"/>
                      <a:gd name="connsiteX4" fmla="*/ 910081 w 921400"/>
                      <a:gd name="connsiteY4" fmla="*/ 1224157 h 1489245"/>
                      <a:gd name="connsiteX5" fmla="*/ 534160 w 921400"/>
                      <a:gd name="connsiteY5" fmla="*/ 1480788 h 1489245"/>
                      <a:gd name="connsiteX6" fmla="*/ 760 w 921400"/>
                      <a:gd name="connsiteY6" fmla="*/ 925616 h 1489245"/>
                      <a:gd name="connsiteX0" fmla="*/ 760 w 921400"/>
                      <a:gd name="connsiteY0" fmla="*/ 903594 h 1467223"/>
                      <a:gd name="connsiteX1" fmla="*/ 657531 w 921400"/>
                      <a:gd name="connsiteY1" fmla="*/ 79 h 1467223"/>
                      <a:gd name="connsiteX2" fmla="*/ 316271 w 921400"/>
                      <a:gd name="connsiteY2" fmla="*/ 953984 h 1467223"/>
                      <a:gd name="connsiteX3" fmla="*/ 632114 w 921400"/>
                      <a:gd name="connsiteY3" fmla="*/ 1154002 h 1467223"/>
                      <a:gd name="connsiteX4" fmla="*/ 910081 w 921400"/>
                      <a:gd name="connsiteY4" fmla="*/ 1202135 h 1467223"/>
                      <a:gd name="connsiteX5" fmla="*/ 534160 w 921400"/>
                      <a:gd name="connsiteY5" fmla="*/ 1458766 h 1467223"/>
                      <a:gd name="connsiteX6" fmla="*/ 760 w 921400"/>
                      <a:gd name="connsiteY6" fmla="*/ 903594 h 1467223"/>
                      <a:gd name="connsiteX0" fmla="*/ 760 w 921400"/>
                      <a:gd name="connsiteY0" fmla="*/ 903550 h 1467179"/>
                      <a:gd name="connsiteX1" fmla="*/ 657531 w 921400"/>
                      <a:gd name="connsiteY1" fmla="*/ 35 h 1467179"/>
                      <a:gd name="connsiteX2" fmla="*/ 260133 w 921400"/>
                      <a:gd name="connsiteY2" fmla="*/ 870486 h 1467179"/>
                      <a:gd name="connsiteX3" fmla="*/ 632114 w 921400"/>
                      <a:gd name="connsiteY3" fmla="*/ 1153958 h 1467179"/>
                      <a:gd name="connsiteX4" fmla="*/ 910081 w 921400"/>
                      <a:gd name="connsiteY4" fmla="*/ 1202091 h 1467179"/>
                      <a:gd name="connsiteX5" fmla="*/ 534160 w 921400"/>
                      <a:gd name="connsiteY5" fmla="*/ 1458722 h 1467179"/>
                      <a:gd name="connsiteX6" fmla="*/ 760 w 921400"/>
                      <a:gd name="connsiteY6" fmla="*/ 903550 h 1467179"/>
                      <a:gd name="connsiteX0" fmla="*/ 760 w 921400"/>
                      <a:gd name="connsiteY0" fmla="*/ 903537 h 1467166"/>
                      <a:gd name="connsiteX1" fmla="*/ 657531 w 921400"/>
                      <a:gd name="connsiteY1" fmla="*/ 22 h 1467166"/>
                      <a:gd name="connsiteX2" fmla="*/ 295031 w 921400"/>
                      <a:gd name="connsiteY2" fmla="*/ 877302 h 1467166"/>
                      <a:gd name="connsiteX3" fmla="*/ 632114 w 921400"/>
                      <a:gd name="connsiteY3" fmla="*/ 1153945 h 1467166"/>
                      <a:gd name="connsiteX4" fmla="*/ 910081 w 921400"/>
                      <a:gd name="connsiteY4" fmla="*/ 1202078 h 1467166"/>
                      <a:gd name="connsiteX5" fmla="*/ 534160 w 921400"/>
                      <a:gd name="connsiteY5" fmla="*/ 1458709 h 1467166"/>
                      <a:gd name="connsiteX6" fmla="*/ 760 w 921400"/>
                      <a:gd name="connsiteY6" fmla="*/ 903537 h 1467166"/>
                      <a:gd name="connsiteX0" fmla="*/ 760 w 921400"/>
                      <a:gd name="connsiteY0" fmla="*/ 903537 h 1467166"/>
                      <a:gd name="connsiteX1" fmla="*/ 657531 w 921400"/>
                      <a:gd name="connsiteY1" fmla="*/ 22 h 1467166"/>
                      <a:gd name="connsiteX2" fmla="*/ 295031 w 921400"/>
                      <a:gd name="connsiteY2" fmla="*/ 877302 h 1467166"/>
                      <a:gd name="connsiteX3" fmla="*/ 632114 w 921400"/>
                      <a:gd name="connsiteY3" fmla="*/ 1153945 h 1467166"/>
                      <a:gd name="connsiteX4" fmla="*/ 910081 w 921400"/>
                      <a:gd name="connsiteY4" fmla="*/ 1202078 h 1467166"/>
                      <a:gd name="connsiteX5" fmla="*/ 534160 w 921400"/>
                      <a:gd name="connsiteY5" fmla="*/ 1458709 h 1467166"/>
                      <a:gd name="connsiteX6" fmla="*/ 760 w 921400"/>
                      <a:gd name="connsiteY6" fmla="*/ 903537 h 1467166"/>
                      <a:gd name="connsiteX0" fmla="*/ 685 w 661936"/>
                      <a:gd name="connsiteY0" fmla="*/ 903537 h 1463371"/>
                      <a:gd name="connsiteX1" fmla="*/ 657456 w 661936"/>
                      <a:gd name="connsiteY1" fmla="*/ 22 h 1463371"/>
                      <a:gd name="connsiteX2" fmla="*/ 294956 w 661936"/>
                      <a:gd name="connsiteY2" fmla="*/ 877302 h 1463371"/>
                      <a:gd name="connsiteX3" fmla="*/ 632039 w 661936"/>
                      <a:gd name="connsiteY3" fmla="*/ 1153945 h 1463371"/>
                      <a:gd name="connsiteX4" fmla="*/ 534085 w 661936"/>
                      <a:gd name="connsiteY4" fmla="*/ 1458709 h 1463371"/>
                      <a:gd name="connsiteX5" fmla="*/ 685 w 661936"/>
                      <a:gd name="connsiteY5" fmla="*/ 903537 h 1463371"/>
                      <a:gd name="connsiteX0" fmla="*/ 612 w 661863"/>
                      <a:gd name="connsiteY0" fmla="*/ 903537 h 1458753"/>
                      <a:gd name="connsiteX1" fmla="*/ 657383 w 661863"/>
                      <a:gd name="connsiteY1" fmla="*/ 22 h 1458753"/>
                      <a:gd name="connsiteX2" fmla="*/ 294883 w 661863"/>
                      <a:gd name="connsiteY2" fmla="*/ 877302 h 1458753"/>
                      <a:gd name="connsiteX3" fmla="*/ 534012 w 661863"/>
                      <a:gd name="connsiteY3" fmla="*/ 1458709 h 1458753"/>
                      <a:gd name="connsiteX4" fmla="*/ 612 w 661863"/>
                      <a:gd name="connsiteY4" fmla="*/ 903537 h 1458753"/>
                      <a:gd name="connsiteX0" fmla="*/ 9436 w 670687"/>
                      <a:gd name="connsiteY0" fmla="*/ 903537 h 1002447"/>
                      <a:gd name="connsiteX1" fmla="*/ 666207 w 670687"/>
                      <a:gd name="connsiteY1" fmla="*/ 22 h 1002447"/>
                      <a:gd name="connsiteX2" fmla="*/ 303707 w 670687"/>
                      <a:gd name="connsiteY2" fmla="*/ 877302 h 1002447"/>
                      <a:gd name="connsiteX3" fmla="*/ 9436 w 670687"/>
                      <a:gd name="connsiteY3" fmla="*/ 903537 h 1002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0687" h="1002447">
                        <a:moveTo>
                          <a:pt x="9436" y="903537"/>
                        </a:moveTo>
                        <a:cubicBezTo>
                          <a:pt x="29998" y="660423"/>
                          <a:pt x="617162" y="4395"/>
                          <a:pt x="666207" y="22"/>
                        </a:cubicBezTo>
                        <a:cubicBezTo>
                          <a:pt x="715252" y="-4351"/>
                          <a:pt x="346375" y="674837"/>
                          <a:pt x="303707" y="877302"/>
                        </a:cubicBezTo>
                        <a:cubicBezTo>
                          <a:pt x="194245" y="1027888"/>
                          <a:pt x="-50981" y="1049750"/>
                          <a:pt x="9436" y="90353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3" name="Oval 4"/>
                  <p:cNvSpPr/>
                  <p:nvPr/>
                </p:nvSpPr>
                <p:spPr>
                  <a:xfrm rot="20490696">
                    <a:off x="4366813" y="425814"/>
                    <a:ext cx="670687" cy="1002447"/>
                  </a:xfrm>
                  <a:custGeom>
                    <a:avLst/>
                    <a:gdLst>
                      <a:gd name="connsiteX0" fmla="*/ 0 w 1066800"/>
                      <a:gd name="connsiteY0" fmla="*/ 555172 h 1110343"/>
                      <a:gd name="connsiteX1" fmla="*/ 533400 w 1066800"/>
                      <a:gd name="connsiteY1" fmla="*/ 0 h 1110343"/>
                      <a:gd name="connsiteX2" fmla="*/ 1066800 w 1066800"/>
                      <a:gd name="connsiteY2" fmla="*/ 555172 h 1110343"/>
                      <a:gd name="connsiteX3" fmla="*/ 533400 w 1066800"/>
                      <a:gd name="connsiteY3" fmla="*/ 1110344 h 1110343"/>
                      <a:gd name="connsiteX4" fmla="*/ 0 w 1066800"/>
                      <a:gd name="connsiteY4" fmla="*/ 555172 h 1110343"/>
                      <a:gd name="connsiteX0" fmla="*/ 109 w 1066909"/>
                      <a:gd name="connsiteY0" fmla="*/ 736600 h 1291772"/>
                      <a:gd name="connsiteX1" fmla="*/ 569794 w 1066909"/>
                      <a:gd name="connsiteY1" fmla="*/ 0 h 1291772"/>
                      <a:gd name="connsiteX2" fmla="*/ 1066909 w 1066909"/>
                      <a:gd name="connsiteY2" fmla="*/ 736600 h 1291772"/>
                      <a:gd name="connsiteX3" fmla="*/ 533509 w 1066909"/>
                      <a:gd name="connsiteY3" fmla="*/ 1291772 h 1291772"/>
                      <a:gd name="connsiteX4" fmla="*/ 109 w 1066909"/>
                      <a:gd name="connsiteY4" fmla="*/ 736600 h 1291772"/>
                      <a:gd name="connsiteX0" fmla="*/ 109 w 1066909"/>
                      <a:gd name="connsiteY0" fmla="*/ 864942 h 1420114"/>
                      <a:gd name="connsiteX1" fmla="*/ 569794 w 1066909"/>
                      <a:gd name="connsiteY1" fmla="*/ 128342 h 1420114"/>
                      <a:gd name="connsiteX2" fmla="*/ 1066909 w 1066909"/>
                      <a:gd name="connsiteY2" fmla="*/ 864942 h 1420114"/>
                      <a:gd name="connsiteX3" fmla="*/ 533509 w 1066909"/>
                      <a:gd name="connsiteY3" fmla="*/ 1420114 h 1420114"/>
                      <a:gd name="connsiteX4" fmla="*/ 109 w 1066909"/>
                      <a:gd name="connsiteY4" fmla="*/ 864942 h 1420114"/>
                      <a:gd name="connsiteX0" fmla="*/ 109 w 1066909"/>
                      <a:gd name="connsiteY0" fmla="*/ 864942 h 1420114"/>
                      <a:gd name="connsiteX1" fmla="*/ 569794 w 1066909"/>
                      <a:gd name="connsiteY1" fmla="*/ 128342 h 1420114"/>
                      <a:gd name="connsiteX2" fmla="*/ 1066909 w 1066909"/>
                      <a:gd name="connsiteY2" fmla="*/ 864942 h 1420114"/>
                      <a:gd name="connsiteX3" fmla="*/ 533509 w 1066909"/>
                      <a:gd name="connsiteY3" fmla="*/ 1420114 h 1420114"/>
                      <a:gd name="connsiteX4" fmla="*/ 109 w 1066909"/>
                      <a:gd name="connsiteY4" fmla="*/ 864942 h 1420114"/>
                      <a:gd name="connsiteX0" fmla="*/ 72 w 950758"/>
                      <a:gd name="connsiteY0" fmla="*/ 736677 h 1291960"/>
                      <a:gd name="connsiteX1" fmla="*/ 569757 w 950758"/>
                      <a:gd name="connsiteY1" fmla="*/ 77 h 1291960"/>
                      <a:gd name="connsiteX2" fmla="*/ 950758 w 950758"/>
                      <a:gd name="connsiteY2" fmla="*/ 693134 h 1291960"/>
                      <a:gd name="connsiteX3" fmla="*/ 533472 w 950758"/>
                      <a:gd name="connsiteY3" fmla="*/ 1291849 h 1291960"/>
                      <a:gd name="connsiteX4" fmla="*/ 72 w 950758"/>
                      <a:gd name="connsiteY4" fmla="*/ 736677 h 1291960"/>
                      <a:gd name="connsiteX0" fmla="*/ 72 w 950758"/>
                      <a:gd name="connsiteY0" fmla="*/ 736738 h 1292021"/>
                      <a:gd name="connsiteX1" fmla="*/ 569757 w 950758"/>
                      <a:gd name="connsiteY1" fmla="*/ 138 h 1292021"/>
                      <a:gd name="connsiteX2" fmla="*/ 950758 w 950758"/>
                      <a:gd name="connsiteY2" fmla="*/ 693195 h 1292021"/>
                      <a:gd name="connsiteX3" fmla="*/ 533472 w 950758"/>
                      <a:gd name="connsiteY3" fmla="*/ 1291910 h 1292021"/>
                      <a:gd name="connsiteX4" fmla="*/ 72 w 950758"/>
                      <a:gd name="connsiteY4" fmla="*/ 736738 h 1292021"/>
                      <a:gd name="connsiteX0" fmla="*/ 772 w 951458"/>
                      <a:gd name="connsiteY0" fmla="*/ 903602 h 1458895"/>
                      <a:gd name="connsiteX1" fmla="*/ 657543 w 951458"/>
                      <a:gd name="connsiteY1" fmla="*/ 87 h 1458895"/>
                      <a:gd name="connsiteX2" fmla="*/ 951458 w 951458"/>
                      <a:gd name="connsiteY2" fmla="*/ 860059 h 1458895"/>
                      <a:gd name="connsiteX3" fmla="*/ 534172 w 951458"/>
                      <a:gd name="connsiteY3" fmla="*/ 1458774 h 1458895"/>
                      <a:gd name="connsiteX4" fmla="*/ 772 w 951458"/>
                      <a:gd name="connsiteY4" fmla="*/ 903602 h 1458895"/>
                      <a:gd name="connsiteX0" fmla="*/ 766 w 929681"/>
                      <a:gd name="connsiteY0" fmla="*/ 904316 h 1460397"/>
                      <a:gd name="connsiteX1" fmla="*/ 657537 w 929681"/>
                      <a:gd name="connsiteY1" fmla="*/ 801 h 1460397"/>
                      <a:gd name="connsiteX2" fmla="*/ 929681 w 929681"/>
                      <a:gd name="connsiteY2" fmla="*/ 780944 h 1460397"/>
                      <a:gd name="connsiteX3" fmla="*/ 534166 w 929681"/>
                      <a:gd name="connsiteY3" fmla="*/ 1459488 h 1460397"/>
                      <a:gd name="connsiteX4" fmla="*/ 766 w 929681"/>
                      <a:gd name="connsiteY4" fmla="*/ 904316 h 1460397"/>
                      <a:gd name="connsiteX0" fmla="*/ 766 w 929681"/>
                      <a:gd name="connsiteY0" fmla="*/ 904082 h 1460163"/>
                      <a:gd name="connsiteX1" fmla="*/ 657537 w 929681"/>
                      <a:gd name="connsiteY1" fmla="*/ 567 h 1460163"/>
                      <a:gd name="connsiteX2" fmla="*/ 929681 w 929681"/>
                      <a:gd name="connsiteY2" fmla="*/ 780710 h 1460163"/>
                      <a:gd name="connsiteX3" fmla="*/ 534166 w 929681"/>
                      <a:gd name="connsiteY3" fmla="*/ 1459254 h 1460163"/>
                      <a:gd name="connsiteX4" fmla="*/ 766 w 929681"/>
                      <a:gd name="connsiteY4" fmla="*/ 904082 h 1460163"/>
                      <a:gd name="connsiteX0" fmla="*/ 766 w 931846"/>
                      <a:gd name="connsiteY0" fmla="*/ 904082 h 1460163"/>
                      <a:gd name="connsiteX1" fmla="*/ 657537 w 931846"/>
                      <a:gd name="connsiteY1" fmla="*/ 567 h 1460163"/>
                      <a:gd name="connsiteX2" fmla="*/ 929681 w 931846"/>
                      <a:gd name="connsiteY2" fmla="*/ 780710 h 1460163"/>
                      <a:gd name="connsiteX3" fmla="*/ 534166 w 931846"/>
                      <a:gd name="connsiteY3" fmla="*/ 1459254 h 1460163"/>
                      <a:gd name="connsiteX4" fmla="*/ 766 w 931846"/>
                      <a:gd name="connsiteY4" fmla="*/ 904082 h 1460163"/>
                      <a:gd name="connsiteX0" fmla="*/ 753 w 888596"/>
                      <a:gd name="connsiteY0" fmla="*/ 904235 h 1460528"/>
                      <a:gd name="connsiteX1" fmla="*/ 657524 w 888596"/>
                      <a:gd name="connsiteY1" fmla="*/ 720 h 1460528"/>
                      <a:gd name="connsiteX2" fmla="*/ 886126 w 888596"/>
                      <a:gd name="connsiteY2" fmla="*/ 766349 h 1460528"/>
                      <a:gd name="connsiteX3" fmla="*/ 534153 w 888596"/>
                      <a:gd name="connsiteY3" fmla="*/ 1459407 h 1460528"/>
                      <a:gd name="connsiteX4" fmla="*/ 753 w 888596"/>
                      <a:gd name="connsiteY4" fmla="*/ 904235 h 1460528"/>
                      <a:gd name="connsiteX0" fmla="*/ 765 w 931846"/>
                      <a:gd name="connsiteY0" fmla="*/ 904957 h 1462143"/>
                      <a:gd name="connsiteX1" fmla="*/ 657536 w 931846"/>
                      <a:gd name="connsiteY1" fmla="*/ 1442 h 1462143"/>
                      <a:gd name="connsiteX2" fmla="*/ 929681 w 931846"/>
                      <a:gd name="connsiteY2" fmla="*/ 716271 h 1462143"/>
                      <a:gd name="connsiteX3" fmla="*/ 534165 w 931846"/>
                      <a:gd name="connsiteY3" fmla="*/ 1460129 h 1462143"/>
                      <a:gd name="connsiteX4" fmla="*/ 765 w 931846"/>
                      <a:gd name="connsiteY4" fmla="*/ 904957 h 1462143"/>
                      <a:gd name="connsiteX0" fmla="*/ 765 w 931846"/>
                      <a:gd name="connsiteY0" fmla="*/ 904864 h 1462050"/>
                      <a:gd name="connsiteX1" fmla="*/ 657536 w 931846"/>
                      <a:gd name="connsiteY1" fmla="*/ 1349 h 1462050"/>
                      <a:gd name="connsiteX2" fmla="*/ 929681 w 931846"/>
                      <a:gd name="connsiteY2" fmla="*/ 716178 h 1462050"/>
                      <a:gd name="connsiteX3" fmla="*/ 534165 w 931846"/>
                      <a:gd name="connsiteY3" fmla="*/ 1460036 h 1462050"/>
                      <a:gd name="connsiteX4" fmla="*/ 765 w 931846"/>
                      <a:gd name="connsiteY4" fmla="*/ 904864 h 1462050"/>
                      <a:gd name="connsiteX0" fmla="*/ 765 w 932558"/>
                      <a:gd name="connsiteY0" fmla="*/ 904865 h 1485266"/>
                      <a:gd name="connsiteX1" fmla="*/ 657536 w 932558"/>
                      <a:gd name="connsiteY1" fmla="*/ 1350 h 1485266"/>
                      <a:gd name="connsiteX2" fmla="*/ 929681 w 932558"/>
                      <a:gd name="connsiteY2" fmla="*/ 716179 h 1485266"/>
                      <a:gd name="connsiteX3" fmla="*/ 784537 w 932558"/>
                      <a:gd name="connsiteY3" fmla="*/ 1322148 h 1485266"/>
                      <a:gd name="connsiteX4" fmla="*/ 534165 w 932558"/>
                      <a:gd name="connsiteY4" fmla="*/ 1460037 h 1485266"/>
                      <a:gd name="connsiteX5" fmla="*/ 765 w 932558"/>
                      <a:gd name="connsiteY5" fmla="*/ 904865 h 1485266"/>
                      <a:gd name="connsiteX0" fmla="*/ 795 w 1041638"/>
                      <a:gd name="connsiteY0" fmla="*/ 904865 h 1461022"/>
                      <a:gd name="connsiteX1" fmla="*/ 657566 w 1041638"/>
                      <a:gd name="connsiteY1" fmla="*/ 1350 h 1461022"/>
                      <a:gd name="connsiteX2" fmla="*/ 929711 w 1041638"/>
                      <a:gd name="connsiteY2" fmla="*/ 716179 h 1461022"/>
                      <a:gd name="connsiteX3" fmla="*/ 1024052 w 1041638"/>
                      <a:gd name="connsiteY3" fmla="*/ 1031863 h 1461022"/>
                      <a:gd name="connsiteX4" fmla="*/ 534195 w 1041638"/>
                      <a:gd name="connsiteY4" fmla="*/ 1460037 h 1461022"/>
                      <a:gd name="connsiteX5" fmla="*/ 795 w 1041638"/>
                      <a:gd name="connsiteY5" fmla="*/ 904865 h 1461022"/>
                      <a:gd name="connsiteX0" fmla="*/ 795 w 1029575"/>
                      <a:gd name="connsiteY0" fmla="*/ 924704 h 1480861"/>
                      <a:gd name="connsiteX1" fmla="*/ 657566 w 1029575"/>
                      <a:gd name="connsiteY1" fmla="*/ 21189 h 1480861"/>
                      <a:gd name="connsiteX2" fmla="*/ 523311 w 1029575"/>
                      <a:gd name="connsiteY2" fmla="*/ 373161 h 1480861"/>
                      <a:gd name="connsiteX3" fmla="*/ 1024052 w 1029575"/>
                      <a:gd name="connsiteY3" fmla="*/ 1051702 h 1480861"/>
                      <a:gd name="connsiteX4" fmla="*/ 534195 w 1029575"/>
                      <a:gd name="connsiteY4" fmla="*/ 1479876 h 1480861"/>
                      <a:gd name="connsiteX5" fmla="*/ 795 w 1029575"/>
                      <a:gd name="connsiteY5" fmla="*/ 924704 h 1480861"/>
                      <a:gd name="connsiteX0" fmla="*/ 795 w 1031373"/>
                      <a:gd name="connsiteY0" fmla="*/ 925616 h 1481773"/>
                      <a:gd name="connsiteX1" fmla="*/ 657566 w 1031373"/>
                      <a:gd name="connsiteY1" fmla="*/ 22101 h 1481773"/>
                      <a:gd name="connsiteX2" fmla="*/ 668454 w 1031373"/>
                      <a:gd name="connsiteY2" fmla="*/ 366815 h 1481773"/>
                      <a:gd name="connsiteX3" fmla="*/ 1024052 w 1031373"/>
                      <a:gd name="connsiteY3" fmla="*/ 1052614 h 1481773"/>
                      <a:gd name="connsiteX4" fmla="*/ 534195 w 1031373"/>
                      <a:gd name="connsiteY4" fmla="*/ 1480788 h 1481773"/>
                      <a:gd name="connsiteX5" fmla="*/ 795 w 1031373"/>
                      <a:gd name="connsiteY5" fmla="*/ 925616 h 1481773"/>
                      <a:gd name="connsiteX0" fmla="*/ 791 w 1017101"/>
                      <a:gd name="connsiteY0" fmla="*/ 925616 h 1481085"/>
                      <a:gd name="connsiteX1" fmla="*/ 657562 w 1017101"/>
                      <a:gd name="connsiteY1" fmla="*/ 22101 h 1481085"/>
                      <a:gd name="connsiteX2" fmla="*/ 668450 w 1017101"/>
                      <a:gd name="connsiteY2" fmla="*/ 366815 h 1481085"/>
                      <a:gd name="connsiteX3" fmla="*/ 1009534 w 1017101"/>
                      <a:gd name="connsiteY3" fmla="*/ 856671 h 1481085"/>
                      <a:gd name="connsiteX4" fmla="*/ 534191 w 1017101"/>
                      <a:gd name="connsiteY4" fmla="*/ 1480788 h 1481085"/>
                      <a:gd name="connsiteX5" fmla="*/ 791 w 1017101"/>
                      <a:gd name="connsiteY5" fmla="*/ 925616 h 1481085"/>
                      <a:gd name="connsiteX0" fmla="*/ 791 w 1009534"/>
                      <a:gd name="connsiteY0" fmla="*/ 925616 h 1481085"/>
                      <a:gd name="connsiteX1" fmla="*/ 657562 w 1009534"/>
                      <a:gd name="connsiteY1" fmla="*/ 22101 h 1481085"/>
                      <a:gd name="connsiteX2" fmla="*/ 668450 w 1009534"/>
                      <a:gd name="connsiteY2" fmla="*/ 366815 h 1481085"/>
                      <a:gd name="connsiteX3" fmla="*/ 1009534 w 1009534"/>
                      <a:gd name="connsiteY3" fmla="*/ 856671 h 1481085"/>
                      <a:gd name="connsiteX4" fmla="*/ 534191 w 1009534"/>
                      <a:gd name="connsiteY4" fmla="*/ 1480788 h 1481085"/>
                      <a:gd name="connsiteX5" fmla="*/ 791 w 1009534"/>
                      <a:gd name="connsiteY5" fmla="*/ 925616 h 1481085"/>
                      <a:gd name="connsiteX0" fmla="*/ 791 w 1009534"/>
                      <a:gd name="connsiteY0" fmla="*/ 925616 h 1481085"/>
                      <a:gd name="connsiteX1" fmla="*/ 657562 w 1009534"/>
                      <a:gd name="connsiteY1" fmla="*/ 22101 h 1481085"/>
                      <a:gd name="connsiteX2" fmla="*/ 668450 w 1009534"/>
                      <a:gd name="connsiteY2" fmla="*/ 366815 h 1481085"/>
                      <a:gd name="connsiteX3" fmla="*/ 1009534 w 1009534"/>
                      <a:gd name="connsiteY3" fmla="*/ 856671 h 1481085"/>
                      <a:gd name="connsiteX4" fmla="*/ 534191 w 1009534"/>
                      <a:gd name="connsiteY4" fmla="*/ 1480788 h 1481085"/>
                      <a:gd name="connsiteX5" fmla="*/ 791 w 1009534"/>
                      <a:gd name="connsiteY5" fmla="*/ 925616 h 1481085"/>
                      <a:gd name="connsiteX0" fmla="*/ 775 w 958718"/>
                      <a:gd name="connsiteY0" fmla="*/ 925616 h 1482082"/>
                      <a:gd name="connsiteX1" fmla="*/ 657546 w 958718"/>
                      <a:gd name="connsiteY1" fmla="*/ 22101 h 1482082"/>
                      <a:gd name="connsiteX2" fmla="*/ 668434 w 958718"/>
                      <a:gd name="connsiteY2" fmla="*/ 366815 h 1482082"/>
                      <a:gd name="connsiteX3" fmla="*/ 958718 w 958718"/>
                      <a:gd name="connsiteY3" fmla="*/ 776842 h 1482082"/>
                      <a:gd name="connsiteX4" fmla="*/ 534175 w 958718"/>
                      <a:gd name="connsiteY4" fmla="*/ 1480788 h 1482082"/>
                      <a:gd name="connsiteX5" fmla="*/ 775 w 958718"/>
                      <a:gd name="connsiteY5" fmla="*/ 925616 h 1482082"/>
                      <a:gd name="connsiteX0" fmla="*/ 776 w 965977"/>
                      <a:gd name="connsiteY0" fmla="*/ 925616 h 1481748"/>
                      <a:gd name="connsiteX1" fmla="*/ 657547 w 965977"/>
                      <a:gd name="connsiteY1" fmla="*/ 22101 h 1481748"/>
                      <a:gd name="connsiteX2" fmla="*/ 668435 w 965977"/>
                      <a:gd name="connsiteY2" fmla="*/ 366815 h 1481748"/>
                      <a:gd name="connsiteX3" fmla="*/ 965977 w 965977"/>
                      <a:gd name="connsiteY3" fmla="*/ 798613 h 1481748"/>
                      <a:gd name="connsiteX4" fmla="*/ 534176 w 965977"/>
                      <a:gd name="connsiteY4" fmla="*/ 1480788 h 1481748"/>
                      <a:gd name="connsiteX5" fmla="*/ 776 w 965977"/>
                      <a:gd name="connsiteY5" fmla="*/ 925616 h 1481748"/>
                      <a:gd name="connsiteX0" fmla="*/ 776 w 965977"/>
                      <a:gd name="connsiteY0" fmla="*/ 925616 h 1482328"/>
                      <a:gd name="connsiteX1" fmla="*/ 657547 w 965977"/>
                      <a:gd name="connsiteY1" fmla="*/ 22101 h 1482328"/>
                      <a:gd name="connsiteX2" fmla="*/ 668435 w 965977"/>
                      <a:gd name="connsiteY2" fmla="*/ 366815 h 1482328"/>
                      <a:gd name="connsiteX3" fmla="*/ 965977 w 965977"/>
                      <a:gd name="connsiteY3" fmla="*/ 762327 h 1482328"/>
                      <a:gd name="connsiteX4" fmla="*/ 534176 w 965977"/>
                      <a:gd name="connsiteY4" fmla="*/ 1480788 h 1482328"/>
                      <a:gd name="connsiteX5" fmla="*/ 776 w 965977"/>
                      <a:gd name="connsiteY5" fmla="*/ 925616 h 1482328"/>
                      <a:gd name="connsiteX0" fmla="*/ 744 w 854185"/>
                      <a:gd name="connsiteY0" fmla="*/ 925616 h 1481255"/>
                      <a:gd name="connsiteX1" fmla="*/ 657515 w 854185"/>
                      <a:gd name="connsiteY1" fmla="*/ 22101 h 1481255"/>
                      <a:gd name="connsiteX2" fmla="*/ 668403 w 854185"/>
                      <a:gd name="connsiteY2" fmla="*/ 366815 h 1481255"/>
                      <a:gd name="connsiteX3" fmla="*/ 854185 w 854185"/>
                      <a:gd name="connsiteY3" fmla="*/ 838527 h 1481255"/>
                      <a:gd name="connsiteX4" fmla="*/ 534144 w 854185"/>
                      <a:gd name="connsiteY4" fmla="*/ 1480788 h 1481255"/>
                      <a:gd name="connsiteX5" fmla="*/ 744 w 854185"/>
                      <a:gd name="connsiteY5" fmla="*/ 925616 h 1481255"/>
                      <a:gd name="connsiteX0" fmla="*/ 744 w 854185"/>
                      <a:gd name="connsiteY0" fmla="*/ 925616 h 1481617"/>
                      <a:gd name="connsiteX1" fmla="*/ 657515 w 854185"/>
                      <a:gd name="connsiteY1" fmla="*/ 22101 h 1481617"/>
                      <a:gd name="connsiteX2" fmla="*/ 668403 w 854185"/>
                      <a:gd name="connsiteY2" fmla="*/ 366815 h 1481617"/>
                      <a:gd name="connsiteX3" fmla="*/ 854185 w 854185"/>
                      <a:gd name="connsiteY3" fmla="*/ 808047 h 1481617"/>
                      <a:gd name="connsiteX4" fmla="*/ 534144 w 854185"/>
                      <a:gd name="connsiteY4" fmla="*/ 1480788 h 1481617"/>
                      <a:gd name="connsiteX5" fmla="*/ 744 w 854185"/>
                      <a:gd name="connsiteY5" fmla="*/ 925616 h 1481617"/>
                      <a:gd name="connsiteX0" fmla="*/ 744 w 854972"/>
                      <a:gd name="connsiteY0" fmla="*/ 925616 h 1481617"/>
                      <a:gd name="connsiteX1" fmla="*/ 657515 w 854972"/>
                      <a:gd name="connsiteY1" fmla="*/ 22101 h 1481617"/>
                      <a:gd name="connsiteX2" fmla="*/ 668403 w 854972"/>
                      <a:gd name="connsiteY2" fmla="*/ 366815 h 1481617"/>
                      <a:gd name="connsiteX3" fmla="*/ 854185 w 854972"/>
                      <a:gd name="connsiteY3" fmla="*/ 808047 h 1481617"/>
                      <a:gd name="connsiteX4" fmla="*/ 534144 w 854972"/>
                      <a:gd name="connsiteY4" fmla="*/ 1480788 h 1481617"/>
                      <a:gd name="connsiteX5" fmla="*/ 744 w 854972"/>
                      <a:gd name="connsiteY5" fmla="*/ 925616 h 1481617"/>
                      <a:gd name="connsiteX0" fmla="*/ 778 w 971592"/>
                      <a:gd name="connsiteY0" fmla="*/ 925616 h 1483007"/>
                      <a:gd name="connsiteX1" fmla="*/ 657549 w 971592"/>
                      <a:gd name="connsiteY1" fmla="*/ 22101 h 1483007"/>
                      <a:gd name="connsiteX2" fmla="*/ 668437 w 971592"/>
                      <a:gd name="connsiteY2" fmla="*/ 366815 h 1483007"/>
                      <a:gd name="connsiteX3" fmla="*/ 971059 w 971592"/>
                      <a:gd name="connsiteY3" fmla="*/ 726767 h 1483007"/>
                      <a:gd name="connsiteX4" fmla="*/ 534178 w 971592"/>
                      <a:gd name="connsiteY4" fmla="*/ 1480788 h 1483007"/>
                      <a:gd name="connsiteX5" fmla="*/ 778 w 971592"/>
                      <a:gd name="connsiteY5" fmla="*/ 925616 h 1483007"/>
                      <a:gd name="connsiteX0" fmla="*/ 773 w 1007368"/>
                      <a:gd name="connsiteY0" fmla="*/ 925616 h 1481311"/>
                      <a:gd name="connsiteX1" fmla="*/ 657544 w 1007368"/>
                      <a:gd name="connsiteY1" fmla="*/ 22101 h 1481311"/>
                      <a:gd name="connsiteX2" fmla="*/ 668432 w 1007368"/>
                      <a:gd name="connsiteY2" fmla="*/ 366815 h 1481311"/>
                      <a:gd name="connsiteX3" fmla="*/ 971054 w 1007368"/>
                      <a:gd name="connsiteY3" fmla="*/ 726767 h 1481311"/>
                      <a:gd name="connsiteX4" fmla="*/ 950734 w 1007368"/>
                      <a:gd name="connsiteY4" fmla="*/ 1020957 h 1481311"/>
                      <a:gd name="connsiteX5" fmla="*/ 534173 w 1007368"/>
                      <a:gd name="connsiteY5" fmla="*/ 1480788 h 1481311"/>
                      <a:gd name="connsiteX6" fmla="*/ 773 w 1007368"/>
                      <a:gd name="connsiteY6" fmla="*/ 925616 h 1481311"/>
                      <a:gd name="connsiteX0" fmla="*/ 773 w 975852"/>
                      <a:gd name="connsiteY0" fmla="*/ 925616 h 1481311"/>
                      <a:gd name="connsiteX1" fmla="*/ 657544 w 975852"/>
                      <a:gd name="connsiteY1" fmla="*/ 22101 h 1481311"/>
                      <a:gd name="connsiteX2" fmla="*/ 668432 w 975852"/>
                      <a:gd name="connsiteY2" fmla="*/ 366815 h 1481311"/>
                      <a:gd name="connsiteX3" fmla="*/ 869454 w 975852"/>
                      <a:gd name="connsiteY3" fmla="*/ 675967 h 1481311"/>
                      <a:gd name="connsiteX4" fmla="*/ 950734 w 975852"/>
                      <a:gd name="connsiteY4" fmla="*/ 1020957 h 1481311"/>
                      <a:gd name="connsiteX5" fmla="*/ 534173 w 975852"/>
                      <a:gd name="connsiteY5" fmla="*/ 1480788 h 1481311"/>
                      <a:gd name="connsiteX6" fmla="*/ 773 w 975852"/>
                      <a:gd name="connsiteY6" fmla="*/ 925616 h 1481311"/>
                      <a:gd name="connsiteX0" fmla="*/ 760 w 943128"/>
                      <a:gd name="connsiteY0" fmla="*/ 925616 h 1488059"/>
                      <a:gd name="connsiteX1" fmla="*/ 657531 w 943128"/>
                      <a:gd name="connsiteY1" fmla="*/ 22101 h 1488059"/>
                      <a:gd name="connsiteX2" fmla="*/ 668419 w 943128"/>
                      <a:gd name="connsiteY2" fmla="*/ 366815 h 1488059"/>
                      <a:gd name="connsiteX3" fmla="*/ 869441 w 943128"/>
                      <a:gd name="connsiteY3" fmla="*/ 675967 h 1488059"/>
                      <a:gd name="connsiteX4" fmla="*/ 910081 w 943128"/>
                      <a:gd name="connsiteY4" fmla="*/ 1208917 h 1488059"/>
                      <a:gd name="connsiteX5" fmla="*/ 534160 w 943128"/>
                      <a:gd name="connsiteY5" fmla="*/ 1480788 h 1488059"/>
                      <a:gd name="connsiteX6" fmla="*/ 760 w 943128"/>
                      <a:gd name="connsiteY6" fmla="*/ 925616 h 1488059"/>
                      <a:gd name="connsiteX0" fmla="*/ 760 w 943128"/>
                      <a:gd name="connsiteY0" fmla="*/ 925616 h 1489245"/>
                      <a:gd name="connsiteX1" fmla="*/ 657531 w 943128"/>
                      <a:gd name="connsiteY1" fmla="*/ 22101 h 1489245"/>
                      <a:gd name="connsiteX2" fmla="*/ 668419 w 943128"/>
                      <a:gd name="connsiteY2" fmla="*/ 366815 h 1489245"/>
                      <a:gd name="connsiteX3" fmla="*/ 869441 w 943128"/>
                      <a:gd name="connsiteY3" fmla="*/ 675967 h 1489245"/>
                      <a:gd name="connsiteX4" fmla="*/ 910081 w 943128"/>
                      <a:gd name="connsiteY4" fmla="*/ 1224157 h 1489245"/>
                      <a:gd name="connsiteX5" fmla="*/ 534160 w 943128"/>
                      <a:gd name="connsiteY5" fmla="*/ 1480788 h 1489245"/>
                      <a:gd name="connsiteX6" fmla="*/ 760 w 943128"/>
                      <a:gd name="connsiteY6" fmla="*/ 925616 h 1489245"/>
                      <a:gd name="connsiteX0" fmla="*/ 760 w 939677"/>
                      <a:gd name="connsiteY0" fmla="*/ 925616 h 1489245"/>
                      <a:gd name="connsiteX1" fmla="*/ 657531 w 939677"/>
                      <a:gd name="connsiteY1" fmla="*/ 22101 h 1489245"/>
                      <a:gd name="connsiteX2" fmla="*/ 668419 w 939677"/>
                      <a:gd name="connsiteY2" fmla="*/ 366815 h 1489245"/>
                      <a:gd name="connsiteX3" fmla="*/ 854201 w 939677"/>
                      <a:gd name="connsiteY3" fmla="*/ 675967 h 1489245"/>
                      <a:gd name="connsiteX4" fmla="*/ 910081 w 939677"/>
                      <a:gd name="connsiteY4" fmla="*/ 1224157 h 1489245"/>
                      <a:gd name="connsiteX5" fmla="*/ 534160 w 939677"/>
                      <a:gd name="connsiteY5" fmla="*/ 1480788 h 1489245"/>
                      <a:gd name="connsiteX6" fmla="*/ 760 w 939677"/>
                      <a:gd name="connsiteY6" fmla="*/ 925616 h 1489245"/>
                      <a:gd name="connsiteX0" fmla="*/ 760 w 921400"/>
                      <a:gd name="connsiteY0" fmla="*/ 925616 h 1489245"/>
                      <a:gd name="connsiteX1" fmla="*/ 657531 w 921400"/>
                      <a:gd name="connsiteY1" fmla="*/ 22101 h 1489245"/>
                      <a:gd name="connsiteX2" fmla="*/ 668419 w 921400"/>
                      <a:gd name="connsiteY2" fmla="*/ 366815 h 1489245"/>
                      <a:gd name="connsiteX3" fmla="*/ 632114 w 921400"/>
                      <a:gd name="connsiteY3" fmla="*/ 1176024 h 1489245"/>
                      <a:gd name="connsiteX4" fmla="*/ 910081 w 921400"/>
                      <a:gd name="connsiteY4" fmla="*/ 1224157 h 1489245"/>
                      <a:gd name="connsiteX5" fmla="*/ 534160 w 921400"/>
                      <a:gd name="connsiteY5" fmla="*/ 1480788 h 1489245"/>
                      <a:gd name="connsiteX6" fmla="*/ 760 w 921400"/>
                      <a:gd name="connsiteY6" fmla="*/ 925616 h 1489245"/>
                      <a:gd name="connsiteX0" fmla="*/ 760 w 921400"/>
                      <a:gd name="connsiteY0" fmla="*/ 903594 h 1467223"/>
                      <a:gd name="connsiteX1" fmla="*/ 657531 w 921400"/>
                      <a:gd name="connsiteY1" fmla="*/ 79 h 1467223"/>
                      <a:gd name="connsiteX2" fmla="*/ 316271 w 921400"/>
                      <a:gd name="connsiteY2" fmla="*/ 953984 h 1467223"/>
                      <a:gd name="connsiteX3" fmla="*/ 632114 w 921400"/>
                      <a:gd name="connsiteY3" fmla="*/ 1154002 h 1467223"/>
                      <a:gd name="connsiteX4" fmla="*/ 910081 w 921400"/>
                      <a:gd name="connsiteY4" fmla="*/ 1202135 h 1467223"/>
                      <a:gd name="connsiteX5" fmla="*/ 534160 w 921400"/>
                      <a:gd name="connsiteY5" fmla="*/ 1458766 h 1467223"/>
                      <a:gd name="connsiteX6" fmla="*/ 760 w 921400"/>
                      <a:gd name="connsiteY6" fmla="*/ 903594 h 1467223"/>
                      <a:gd name="connsiteX0" fmla="*/ 760 w 921400"/>
                      <a:gd name="connsiteY0" fmla="*/ 903550 h 1467179"/>
                      <a:gd name="connsiteX1" fmla="*/ 657531 w 921400"/>
                      <a:gd name="connsiteY1" fmla="*/ 35 h 1467179"/>
                      <a:gd name="connsiteX2" fmla="*/ 260133 w 921400"/>
                      <a:gd name="connsiteY2" fmla="*/ 870486 h 1467179"/>
                      <a:gd name="connsiteX3" fmla="*/ 632114 w 921400"/>
                      <a:gd name="connsiteY3" fmla="*/ 1153958 h 1467179"/>
                      <a:gd name="connsiteX4" fmla="*/ 910081 w 921400"/>
                      <a:gd name="connsiteY4" fmla="*/ 1202091 h 1467179"/>
                      <a:gd name="connsiteX5" fmla="*/ 534160 w 921400"/>
                      <a:gd name="connsiteY5" fmla="*/ 1458722 h 1467179"/>
                      <a:gd name="connsiteX6" fmla="*/ 760 w 921400"/>
                      <a:gd name="connsiteY6" fmla="*/ 903550 h 1467179"/>
                      <a:gd name="connsiteX0" fmla="*/ 760 w 921400"/>
                      <a:gd name="connsiteY0" fmla="*/ 903537 h 1467166"/>
                      <a:gd name="connsiteX1" fmla="*/ 657531 w 921400"/>
                      <a:gd name="connsiteY1" fmla="*/ 22 h 1467166"/>
                      <a:gd name="connsiteX2" fmla="*/ 295031 w 921400"/>
                      <a:gd name="connsiteY2" fmla="*/ 877302 h 1467166"/>
                      <a:gd name="connsiteX3" fmla="*/ 632114 w 921400"/>
                      <a:gd name="connsiteY3" fmla="*/ 1153945 h 1467166"/>
                      <a:gd name="connsiteX4" fmla="*/ 910081 w 921400"/>
                      <a:gd name="connsiteY4" fmla="*/ 1202078 h 1467166"/>
                      <a:gd name="connsiteX5" fmla="*/ 534160 w 921400"/>
                      <a:gd name="connsiteY5" fmla="*/ 1458709 h 1467166"/>
                      <a:gd name="connsiteX6" fmla="*/ 760 w 921400"/>
                      <a:gd name="connsiteY6" fmla="*/ 903537 h 1467166"/>
                      <a:gd name="connsiteX0" fmla="*/ 760 w 921400"/>
                      <a:gd name="connsiteY0" fmla="*/ 903537 h 1467166"/>
                      <a:gd name="connsiteX1" fmla="*/ 657531 w 921400"/>
                      <a:gd name="connsiteY1" fmla="*/ 22 h 1467166"/>
                      <a:gd name="connsiteX2" fmla="*/ 295031 w 921400"/>
                      <a:gd name="connsiteY2" fmla="*/ 877302 h 1467166"/>
                      <a:gd name="connsiteX3" fmla="*/ 632114 w 921400"/>
                      <a:gd name="connsiteY3" fmla="*/ 1153945 h 1467166"/>
                      <a:gd name="connsiteX4" fmla="*/ 910081 w 921400"/>
                      <a:gd name="connsiteY4" fmla="*/ 1202078 h 1467166"/>
                      <a:gd name="connsiteX5" fmla="*/ 534160 w 921400"/>
                      <a:gd name="connsiteY5" fmla="*/ 1458709 h 1467166"/>
                      <a:gd name="connsiteX6" fmla="*/ 760 w 921400"/>
                      <a:gd name="connsiteY6" fmla="*/ 903537 h 1467166"/>
                      <a:gd name="connsiteX0" fmla="*/ 685 w 661936"/>
                      <a:gd name="connsiteY0" fmla="*/ 903537 h 1463371"/>
                      <a:gd name="connsiteX1" fmla="*/ 657456 w 661936"/>
                      <a:gd name="connsiteY1" fmla="*/ 22 h 1463371"/>
                      <a:gd name="connsiteX2" fmla="*/ 294956 w 661936"/>
                      <a:gd name="connsiteY2" fmla="*/ 877302 h 1463371"/>
                      <a:gd name="connsiteX3" fmla="*/ 632039 w 661936"/>
                      <a:gd name="connsiteY3" fmla="*/ 1153945 h 1463371"/>
                      <a:gd name="connsiteX4" fmla="*/ 534085 w 661936"/>
                      <a:gd name="connsiteY4" fmla="*/ 1458709 h 1463371"/>
                      <a:gd name="connsiteX5" fmla="*/ 685 w 661936"/>
                      <a:gd name="connsiteY5" fmla="*/ 903537 h 1463371"/>
                      <a:gd name="connsiteX0" fmla="*/ 612 w 661863"/>
                      <a:gd name="connsiteY0" fmla="*/ 903537 h 1458753"/>
                      <a:gd name="connsiteX1" fmla="*/ 657383 w 661863"/>
                      <a:gd name="connsiteY1" fmla="*/ 22 h 1458753"/>
                      <a:gd name="connsiteX2" fmla="*/ 294883 w 661863"/>
                      <a:gd name="connsiteY2" fmla="*/ 877302 h 1458753"/>
                      <a:gd name="connsiteX3" fmla="*/ 534012 w 661863"/>
                      <a:gd name="connsiteY3" fmla="*/ 1458709 h 1458753"/>
                      <a:gd name="connsiteX4" fmla="*/ 612 w 661863"/>
                      <a:gd name="connsiteY4" fmla="*/ 903537 h 1458753"/>
                      <a:gd name="connsiteX0" fmla="*/ 9436 w 670687"/>
                      <a:gd name="connsiteY0" fmla="*/ 903537 h 1002447"/>
                      <a:gd name="connsiteX1" fmla="*/ 666207 w 670687"/>
                      <a:gd name="connsiteY1" fmla="*/ 22 h 1002447"/>
                      <a:gd name="connsiteX2" fmla="*/ 303707 w 670687"/>
                      <a:gd name="connsiteY2" fmla="*/ 877302 h 1002447"/>
                      <a:gd name="connsiteX3" fmla="*/ 9436 w 670687"/>
                      <a:gd name="connsiteY3" fmla="*/ 903537 h 1002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0687" h="1002447">
                        <a:moveTo>
                          <a:pt x="9436" y="903537"/>
                        </a:moveTo>
                        <a:cubicBezTo>
                          <a:pt x="29998" y="660423"/>
                          <a:pt x="617162" y="4395"/>
                          <a:pt x="666207" y="22"/>
                        </a:cubicBezTo>
                        <a:cubicBezTo>
                          <a:pt x="715252" y="-4351"/>
                          <a:pt x="346375" y="674837"/>
                          <a:pt x="303707" y="877302"/>
                        </a:cubicBezTo>
                        <a:cubicBezTo>
                          <a:pt x="194245" y="1027888"/>
                          <a:pt x="-50981" y="1049750"/>
                          <a:pt x="9436" y="90353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776" name="Oval 74"/>
              <p:cNvSpPr/>
              <p:nvPr/>
            </p:nvSpPr>
            <p:spPr>
              <a:xfrm rot="20591903">
                <a:off x="16481680" y="7148332"/>
                <a:ext cx="61889" cy="89392"/>
              </a:xfrm>
              <a:custGeom>
                <a:avLst/>
                <a:gdLst>
                  <a:gd name="connsiteX0" fmla="*/ 0 w 135467"/>
                  <a:gd name="connsiteY0" fmla="*/ 69422 h 138843"/>
                  <a:gd name="connsiteX1" fmla="*/ 67734 w 135467"/>
                  <a:gd name="connsiteY1" fmla="*/ 0 h 138843"/>
                  <a:gd name="connsiteX2" fmla="*/ 135468 w 135467"/>
                  <a:gd name="connsiteY2" fmla="*/ 69422 h 138843"/>
                  <a:gd name="connsiteX3" fmla="*/ 67734 w 135467"/>
                  <a:gd name="connsiteY3" fmla="*/ 138844 h 138843"/>
                  <a:gd name="connsiteX4" fmla="*/ 0 w 135467"/>
                  <a:gd name="connsiteY4" fmla="*/ 69422 h 138843"/>
                  <a:gd name="connsiteX0" fmla="*/ 204 w 135672"/>
                  <a:gd name="connsiteY0" fmla="*/ 36111 h 105533"/>
                  <a:gd name="connsiteX1" fmla="*/ 53650 w 135672"/>
                  <a:gd name="connsiteY1" fmla="*/ 26 h 105533"/>
                  <a:gd name="connsiteX2" fmla="*/ 135672 w 135672"/>
                  <a:gd name="connsiteY2" fmla="*/ 36111 h 105533"/>
                  <a:gd name="connsiteX3" fmla="*/ 67938 w 135672"/>
                  <a:gd name="connsiteY3" fmla="*/ 105533 h 105533"/>
                  <a:gd name="connsiteX4" fmla="*/ 204 w 135672"/>
                  <a:gd name="connsiteY4" fmla="*/ 36111 h 105533"/>
                  <a:gd name="connsiteX0" fmla="*/ 150 w 127680"/>
                  <a:gd name="connsiteY0" fmla="*/ 44473 h 105985"/>
                  <a:gd name="connsiteX1" fmla="*/ 45658 w 127680"/>
                  <a:gd name="connsiteY1" fmla="*/ 450 h 105985"/>
                  <a:gd name="connsiteX2" fmla="*/ 127680 w 127680"/>
                  <a:gd name="connsiteY2" fmla="*/ 36535 h 105985"/>
                  <a:gd name="connsiteX3" fmla="*/ 59946 w 127680"/>
                  <a:gd name="connsiteY3" fmla="*/ 105957 h 105985"/>
                  <a:gd name="connsiteX4" fmla="*/ 150 w 127680"/>
                  <a:gd name="connsiteY4" fmla="*/ 44473 h 105985"/>
                  <a:gd name="connsiteX0" fmla="*/ 114 w 73669"/>
                  <a:gd name="connsiteY0" fmla="*/ 44259 h 106407"/>
                  <a:gd name="connsiteX1" fmla="*/ 45622 w 73669"/>
                  <a:gd name="connsiteY1" fmla="*/ 236 h 106407"/>
                  <a:gd name="connsiteX2" fmla="*/ 73669 w 73669"/>
                  <a:gd name="connsiteY2" fmla="*/ 63308 h 106407"/>
                  <a:gd name="connsiteX3" fmla="*/ 59910 w 73669"/>
                  <a:gd name="connsiteY3" fmla="*/ 105743 h 106407"/>
                  <a:gd name="connsiteX4" fmla="*/ 114 w 73669"/>
                  <a:gd name="connsiteY4" fmla="*/ 44259 h 106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669" h="106407">
                    <a:moveTo>
                      <a:pt x="114" y="44259"/>
                    </a:moveTo>
                    <a:cubicBezTo>
                      <a:pt x="-2267" y="26675"/>
                      <a:pt x="33363" y="-2939"/>
                      <a:pt x="45622" y="236"/>
                    </a:cubicBezTo>
                    <a:cubicBezTo>
                      <a:pt x="57881" y="3411"/>
                      <a:pt x="73669" y="24967"/>
                      <a:pt x="73669" y="63308"/>
                    </a:cubicBezTo>
                    <a:cubicBezTo>
                      <a:pt x="73669" y="101649"/>
                      <a:pt x="72169" y="108918"/>
                      <a:pt x="59910" y="105743"/>
                    </a:cubicBezTo>
                    <a:cubicBezTo>
                      <a:pt x="47651" y="102568"/>
                      <a:pt x="2495" y="61843"/>
                      <a:pt x="114" y="4425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7" name="Oval 74"/>
              <p:cNvSpPr/>
              <p:nvPr/>
            </p:nvSpPr>
            <p:spPr>
              <a:xfrm rot="1739827" flipH="1">
                <a:off x="16860833" y="7173432"/>
                <a:ext cx="61889" cy="89392"/>
              </a:xfrm>
              <a:custGeom>
                <a:avLst/>
                <a:gdLst>
                  <a:gd name="connsiteX0" fmla="*/ 0 w 135467"/>
                  <a:gd name="connsiteY0" fmla="*/ 69422 h 138843"/>
                  <a:gd name="connsiteX1" fmla="*/ 67734 w 135467"/>
                  <a:gd name="connsiteY1" fmla="*/ 0 h 138843"/>
                  <a:gd name="connsiteX2" fmla="*/ 135468 w 135467"/>
                  <a:gd name="connsiteY2" fmla="*/ 69422 h 138843"/>
                  <a:gd name="connsiteX3" fmla="*/ 67734 w 135467"/>
                  <a:gd name="connsiteY3" fmla="*/ 138844 h 138843"/>
                  <a:gd name="connsiteX4" fmla="*/ 0 w 135467"/>
                  <a:gd name="connsiteY4" fmla="*/ 69422 h 138843"/>
                  <a:gd name="connsiteX0" fmla="*/ 204 w 135672"/>
                  <a:gd name="connsiteY0" fmla="*/ 36111 h 105533"/>
                  <a:gd name="connsiteX1" fmla="*/ 53650 w 135672"/>
                  <a:gd name="connsiteY1" fmla="*/ 26 h 105533"/>
                  <a:gd name="connsiteX2" fmla="*/ 135672 w 135672"/>
                  <a:gd name="connsiteY2" fmla="*/ 36111 h 105533"/>
                  <a:gd name="connsiteX3" fmla="*/ 67938 w 135672"/>
                  <a:gd name="connsiteY3" fmla="*/ 105533 h 105533"/>
                  <a:gd name="connsiteX4" fmla="*/ 204 w 135672"/>
                  <a:gd name="connsiteY4" fmla="*/ 36111 h 105533"/>
                  <a:gd name="connsiteX0" fmla="*/ 150 w 127680"/>
                  <a:gd name="connsiteY0" fmla="*/ 44473 h 105985"/>
                  <a:gd name="connsiteX1" fmla="*/ 45658 w 127680"/>
                  <a:gd name="connsiteY1" fmla="*/ 450 h 105985"/>
                  <a:gd name="connsiteX2" fmla="*/ 127680 w 127680"/>
                  <a:gd name="connsiteY2" fmla="*/ 36535 h 105985"/>
                  <a:gd name="connsiteX3" fmla="*/ 59946 w 127680"/>
                  <a:gd name="connsiteY3" fmla="*/ 105957 h 105985"/>
                  <a:gd name="connsiteX4" fmla="*/ 150 w 127680"/>
                  <a:gd name="connsiteY4" fmla="*/ 44473 h 105985"/>
                  <a:gd name="connsiteX0" fmla="*/ 114 w 73669"/>
                  <a:gd name="connsiteY0" fmla="*/ 44259 h 106407"/>
                  <a:gd name="connsiteX1" fmla="*/ 45622 w 73669"/>
                  <a:gd name="connsiteY1" fmla="*/ 236 h 106407"/>
                  <a:gd name="connsiteX2" fmla="*/ 73669 w 73669"/>
                  <a:gd name="connsiteY2" fmla="*/ 63308 h 106407"/>
                  <a:gd name="connsiteX3" fmla="*/ 59910 w 73669"/>
                  <a:gd name="connsiteY3" fmla="*/ 105743 h 106407"/>
                  <a:gd name="connsiteX4" fmla="*/ 114 w 73669"/>
                  <a:gd name="connsiteY4" fmla="*/ 44259 h 106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669" h="106407">
                    <a:moveTo>
                      <a:pt x="114" y="44259"/>
                    </a:moveTo>
                    <a:cubicBezTo>
                      <a:pt x="-2267" y="26675"/>
                      <a:pt x="33363" y="-2939"/>
                      <a:pt x="45622" y="236"/>
                    </a:cubicBezTo>
                    <a:cubicBezTo>
                      <a:pt x="57881" y="3411"/>
                      <a:pt x="73669" y="24967"/>
                      <a:pt x="73669" y="63308"/>
                    </a:cubicBezTo>
                    <a:cubicBezTo>
                      <a:pt x="73669" y="101649"/>
                      <a:pt x="72169" y="108918"/>
                      <a:pt x="59910" y="105743"/>
                    </a:cubicBezTo>
                    <a:cubicBezTo>
                      <a:pt x="47651" y="102568"/>
                      <a:pt x="2495" y="61843"/>
                      <a:pt x="114" y="4425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8" name="Oval 93"/>
              <p:cNvSpPr/>
              <p:nvPr/>
            </p:nvSpPr>
            <p:spPr>
              <a:xfrm rot="20745565">
                <a:off x="17095246" y="6479156"/>
                <a:ext cx="350711" cy="274278"/>
              </a:xfrm>
              <a:custGeom>
                <a:avLst/>
                <a:gdLst>
                  <a:gd name="connsiteX0" fmla="*/ 0 w 171450"/>
                  <a:gd name="connsiteY0" fmla="*/ 44336 h 88672"/>
                  <a:gd name="connsiteX1" fmla="*/ 85725 w 171450"/>
                  <a:gd name="connsiteY1" fmla="*/ 0 h 88672"/>
                  <a:gd name="connsiteX2" fmla="*/ 171450 w 171450"/>
                  <a:gd name="connsiteY2" fmla="*/ 44336 h 88672"/>
                  <a:gd name="connsiteX3" fmla="*/ 85725 w 171450"/>
                  <a:gd name="connsiteY3" fmla="*/ 88672 h 88672"/>
                  <a:gd name="connsiteX4" fmla="*/ 0 w 171450"/>
                  <a:gd name="connsiteY4" fmla="*/ 44336 h 88672"/>
                  <a:gd name="connsiteX0" fmla="*/ 0 w 357188"/>
                  <a:gd name="connsiteY0" fmla="*/ 221572 h 277881"/>
                  <a:gd name="connsiteX1" fmla="*/ 85725 w 357188"/>
                  <a:gd name="connsiteY1" fmla="*/ 177236 h 277881"/>
                  <a:gd name="connsiteX2" fmla="*/ 357188 w 357188"/>
                  <a:gd name="connsiteY2" fmla="*/ 2497 h 277881"/>
                  <a:gd name="connsiteX3" fmla="*/ 85725 w 357188"/>
                  <a:gd name="connsiteY3" fmla="*/ 265908 h 277881"/>
                  <a:gd name="connsiteX4" fmla="*/ 0 w 357188"/>
                  <a:gd name="connsiteY4" fmla="*/ 221572 h 277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188" h="277881">
                    <a:moveTo>
                      <a:pt x="0" y="221572"/>
                    </a:moveTo>
                    <a:cubicBezTo>
                      <a:pt x="0" y="197086"/>
                      <a:pt x="26194" y="213748"/>
                      <a:pt x="85725" y="177236"/>
                    </a:cubicBezTo>
                    <a:cubicBezTo>
                      <a:pt x="145256" y="140724"/>
                      <a:pt x="357188" y="-21989"/>
                      <a:pt x="357188" y="2497"/>
                    </a:cubicBezTo>
                    <a:cubicBezTo>
                      <a:pt x="357188" y="26983"/>
                      <a:pt x="145256" y="229396"/>
                      <a:pt x="85725" y="265908"/>
                    </a:cubicBezTo>
                    <a:cubicBezTo>
                      <a:pt x="26194" y="302420"/>
                      <a:pt x="0" y="246058"/>
                      <a:pt x="0" y="2215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9" name="Oval 93"/>
              <p:cNvSpPr/>
              <p:nvPr/>
            </p:nvSpPr>
            <p:spPr>
              <a:xfrm rot="2323487" flipH="1">
                <a:off x="16706008" y="6444435"/>
                <a:ext cx="300071" cy="233446"/>
              </a:xfrm>
              <a:custGeom>
                <a:avLst/>
                <a:gdLst>
                  <a:gd name="connsiteX0" fmla="*/ 0 w 171450"/>
                  <a:gd name="connsiteY0" fmla="*/ 44336 h 88672"/>
                  <a:gd name="connsiteX1" fmla="*/ 85725 w 171450"/>
                  <a:gd name="connsiteY1" fmla="*/ 0 h 88672"/>
                  <a:gd name="connsiteX2" fmla="*/ 171450 w 171450"/>
                  <a:gd name="connsiteY2" fmla="*/ 44336 h 88672"/>
                  <a:gd name="connsiteX3" fmla="*/ 85725 w 171450"/>
                  <a:gd name="connsiteY3" fmla="*/ 88672 h 88672"/>
                  <a:gd name="connsiteX4" fmla="*/ 0 w 171450"/>
                  <a:gd name="connsiteY4" fmla="*/ 44336 h 88672"/>
                  <a:gd name="connsiteX0" fmla="*/ 0 w 357188"/>
                  <a:gd name="connsiteY0" fmla="*/ 221572 h 277881"/>
                  <a:gd name="connsiteX1" fmla="*/ 85725 w 357188"/>
                  <a:gd name="connsiteY1" fmla="*/ 177236 h 277881"/>
                  <a:gd name="connsiteX2" fmla="*/ 357188 w 357188"/>
                  <a:gd name="connsiteY2" fmla="*/ 2497 h 277881"/>
                  <a:gd name="connsiteX3" fmla="*/ 85725 w 357188"/>
                  <a:gd name="connsiteY3" fmla="*/ 265908 h 277881"/>
                  <a:gd name="connsiteX4" fmla="*/ 0 w 357188"/>
                  <a:gd name="connsiteY4" fmla="*/ 221572 h 277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188" h="277881">
                    <a:moveTo>
                      <a:pt x="0" y="221572"/>
                    </a:moveTo>
                    <a:cubicBezTo>
                      <a:pt x="0" y="197086"/>
                      <a:pt x="26194" y="213748"/>
                      <a:pt x="85725" y="177236"/>
                    </a:cubicBezTo>
                    <a:cubicBezTo>
                      <a:pt x="145256" y="140724"/>
                      <a:pt x="357188" y="-21989"/>
                      <a:pt x="357188" y="2497"/>
                    </a:cubicBezTo>
                    <a:cubicBezTo>
                      <a:pt x="357188" y="26983"/>
                      <a:pt x="145256" y="229396"/>
                      <a:pt x="85725" y="265908"/>
                    </a:cubicBezTo>
                    <a:cubicBezTo>
                      <a:pt x="26194" y="302420"/>
                      <a:pt x="0" y="246058"/>
                      <a:pt x="0" y="2215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0" name="Oval 45"/>
              <p:cNvSpPr/>
              <p:nvPr/>
            </p:nvSpPr>
            <p:spPr>
              <a:xfrm rot="3224397" flipH="1">
                <a:off x="17131619" y="6006457"/>
                <a:ext cx="120384" cy="273373"/>
              </a:xfrm>
              <a:custGeom>
                <a:avLst/>
                <a:gdLst>
                  <a:gd name="connsiteX0" fmla="*/ 0 w 660400"/>
                  <a:gd name="connsiteY0" fmla="*/ 318344 h 636687"/>
                  <a:gd name="connsiteX1" fmla="*/ 330200 w 660400"/>
                  <a:gd name="connsiteY1" fmla="*/ 0 h 636687"/>
                  <a:gd name="connsiteX2" fmla="*/ 660400 w 660400"/>
                  <a:gd name="connsiteY2" fmla="*/ 318344 h 636687"/>
                  <a:gd name="connsiteX3" fmla="*/ 330200 w 660400"/>
                  <a:gd name="connsiteY3" fmla="*/ 636688 h 636687"/>
                  <a:gd name="connsiteX4" fmla="*/ 0 w 660400"/>
                  <a:gd name="connsiteY4" fmla="*/ 318344 h 636687"/>
                  <a:gd name="connsiteX0" fmla="*/ 0 w 549275"/>
                  <a:gd name="connsiteY0" fmla="*/ 170543 h 650384"/>
                  <a:gd name="connsiteX1" fmla="*/ 219075 w 549275"/>
                  <a:gd name="connsiteY1" fmla="*/ 10949 h 650384"/>
                  <a:gd name="connsiteX2" fmla="*/ 549275 w 549275"/>
                  <a:gd name="connsiteY2" fmla="*/ 329293 h 650384"/>
                  <a:gd name="connsiteX3" fmla="*/ 219075 w 549275"/>
                  <a:gd name="connsiteY3" fmla="*/ 647637 h 650384"/>
                  <a:gd name="connsiteX4" fmla="*/ 0 w 549275"/>
                  <a:gd name="connsiteY4" fmla="*/ 170543 h 650384"/>
                  <a:gd name="connsiteX0" fmla="*/ 0 w 536575"/>
                  <a:gd name="connsiteY0" fmla="*/ 161308 h 638438"/>
                  <a:gd name="connsiteX1" fmla="*/ 219075 w 536575"/>
                  <a:gd name="connsiteY1" fmla="*/ 1714 h 638438"/>
                  <a:gd name="connsiteX2" fmla="*/ 536575 w 536575"/>
                  <a:gd name="connsiteY2" fmla="*/ 183533 h 638438"/>
                  <a:gd name="connsiteX3" fmla="*/ 219075 w 536575"/>
                  <a:gd name="connsiteY3" fmla="*/ 638402 h 638438"/>
                  <a:gd name="connsiteX4" fmla="*/ 0 w 536575"/>
                  <a:gd name="connsiteY4" fmla="*/ 161308 h 638438"/>
                  <a:gd name="connsiteX0" fmla="*/ 0 w 536575"/>
                  <a:gd name="connsiteY0" fmla="*/ 161308 h 638438"/>
                  <a:gd name="connsiteX1" fmla="*/ 219075 w 536575"/>
                  <a:gd name="connsiteY1" fmla="*/ 1714 h 638438"/>
                  <a:gd name="connsiteX2" fmla="*/ 536575 w 536575"/>
                  <a:gd name="connsiteY2" fmla="*/ 183533 h 638438"/>
                  <a:gd name="connsiteX3" fmla="*/ 219075 w 536575"/>
                  <a:gd name="connsiteY3" fmla="*/ 638402 h 638438"/>
                  <a:gd name="connsiteX4" fmla="*/ 0 w 536575"/>
                  <a:gd name="connsiteY4" fmla="*/ 161308 h 638438"/>
                  <a:gd name="connsiteX0" fmla="*/ 1246 w 537821"/>
                  <a:gd name="connsiteY0" fmla="*/ 169269 h 646399"/>
                  <a:gd name="connsiteX1" fmla="*/ 150471 w 537821"/>
                  <a:gd name="connsiteY1" fmla="*/ 150 h 646399"/>
                  <a:gd name="connsiteX2" fmla="*/ 537821 w 537821"/>
                  <a:gd name="connsiteY2" fmla="*/ 191494 h 646399"/>
                  <a:gd name="connsiteX3" fmla="*/ 220321 w 537821"/>
                  <a:gd name="connsiteY3" fmla="*/ 646363 h 646399"/>
                  <a:gd name="connsiteX4" fmla="*/ 1246 w 537821"/>
                  <a:gd name="connsiteY4" fmla="*/ 169269 h 646399"/>
                  <a:gd name="connsiteX0" fmla="*/ 1246 w 554211"/>
                  <a:gd name="connsiteY0" fmla="*/ 169269 h 652057"/>
                  <a:gd name="connsiteX1" fmla="*/ 150471 w 554211"/>
                  <a:gd name="connsiteY1" fmla="*/ 150 h 652057"/>
                  <a:gd name="connsiteX2" fmla="*/ 537821 w 554211"/>
                  <a:gd name="connsiteY2" fmla="*/ 191494 h 652057"/>
                  <a:gd name="connsiteX3" fmla="*/ 456407 w 554211"/>
                  <a:gd name="connsiteY3" fmla="*/ 417235 h 652057"/>
                  <a:gd name="connsiteX4" fmla="*/ 220321 w 554211"/>
                  <a:gd name="connsiteY4" fmla="*/ 646363 h 652057"/>
                  <a:gd name="connsiteX5" fmla="*/ 1246 w 554211"/>
                  <a:gd name="connsiteY5" fmla="*/ 169269 h 652057"/>
                  <a:gd name="connsiteX0" fmla="*/ 1246 w 552039"/>
                  <a:gd name="connsiteY0" fmla="*/ 169269 h 654398"/>
                  <a:gd name="connsiteX1" fmla="*/ 150471 w 552039"/>
                  <a:gd name="connsiteY1" fmla="*/ 150 h 654398"/>
                  <a:gd name="connsiteX2" fmla="*/ 537821 w 552039"/>
                  <a:gd name="connsiteY2" fmla="*/ 191494 h 654398"/>
                  <a:gd name="connsiteX3" fmla="*/ 437357 w 552039"/>
                  <a:gd name="connsiteY3" fmla="*/ 448985 h 654398"/>
                  <a:gd name="connsiteX4" fmla="*/ 220321 w 552039"/>
                  <a:gd name="connsiteY4" fmla="*/ 646363 h 654398"/>
                  <a:gd name="connsiteX5" fmla="*/ 1246 w 552039"/>
                  <a:gd name="connsiteY5" fmla="*/ 169269 h 654398"/>
                  <a:gd name="connsiteX0" fmla="*/ 1246 w 546800"/>
                  <a:gd name="connsiteY0" fmla="*/ 169269 h 654398"/>
                  <a:gd name="connsiteX1" fmla="*/ 150471 w 546800"/>
                  <a:gd name="connsiteY1" fmla="*/ 150 h 654398"/>
                  <a:gd name="connsiteX2" fmla="*/ 537821 w 546800"/>
                  <a:gd name="connsiteY2" fmla="*/ 191494 h 654398"/>
                  <a:gd name="connsiteX3" fmla="*/ 437357 w 546800"/>
                  <a:gd name="connsiteY3" fmla="*/ 448985 h 654398"/>
                  <a:gd name="connsiteX4" fmla="*/ 220321 w 546800"/>
                  <a:gd name="connsiteY4" fmla="*/ 646363 h 654398"/>
                  <a:gd name="connsiteX5" fmla="*/ 1246 w 546800"/>
                  <a:gd name="connsiteY5" fmla="*/ 169269 h 654398"/>
                  <a:gd name="connsiteX0" fmla="*/ 1246 w 537821"/>
                  <a:gd name="connsiteY0" fmla="*/ 169269 h 654398"/>
                  <a:gd name="connsiteX1" fmla="*/ 150471 w 537821"/>
                  <a:gd name="connsiteY1" fmla="*/ 150 h 654398"/>
                  <a:gd name="connsiteX2" fmla="*/ 537821 w 537821"/>
                  <a:gd name="connsiteY2" fmla="*/ 191494 h 654398"/>
                  <a:gd name="connsiteX3" fmla="*/ 437357 w 537821"/>
                  <a:gd name="connsiteY3" fmla="*/ 448985 h 654398"/>
                  <a:gd name="connsiteX4" fmla="*/ 220321 w 537821"/>
                  <a:gd name="connsiteY4" fmla="*/ 646363 h 654398"/>
                  <a:gd name="connsiteX5" fmla="*/ 1246 w 537821"/>
                  <a:gd name="connsiteY5" fmla="*/ 169269 h 654398"/>
                  <a:gd name="connsiteX0" fmla="*/ 1246 w 537821"/>
                  <a:gd name="connsiteY0" fmla="*/ 169269 h 657188"/>
                  <a:gd name="connsiteX1" fmla="*/ 150471 w 537821"/>
                  <a:gd name="connsiteY1" fmla="*/ 150 h 657188"/>
                  <a:gd name="connsiteX2" fmla="*/ 537821 w 537821"/>
                  <a:gd name="connsiteY2" fmla="*/ 191494 h 657188"/>
                  <a:gd name="connsiteX3" fmla="*/ 437357 w 537821"/>
                  <a:gd name="connsiteY3" fmla="*/ 448985 h 657188"/>
                  <a:gd name="connsiteX4" fmla="*/ 220321 w 537821"/>
                  <a:gd name="connsiteY4" fmla="*/ 646363 h 657188"/>
                  <a:gd name="connsiteX5" fmla="*/ 1246 w 537821"/>
                  <a:gd name="connsiteY5" fmla="*/ 169269 h 657188"/>
                  <a:gd name="connsiteX0" fmla="*/ 1246 w 537821"/>
                  <a:gd name="connsiteY0" fmla="*/ 169269 h 657188"/>
                  <a:gd name="connsiteX1" fmla="*/ 150471 w 537821"/>
                  <a:gd name="connsiteY1" fmla="*/ 150 h 657188"/>
                  <a:gd name="connsiteX2" fmla="*/ 537821 w 537821"/>
                  <a:gd name="connsiteY2" fmla="*/ 191494 h 657188"/>
                  <a:gd name="connsiteX3" fmla="*/ 437357 w 537821"/>
                  <a:gd name="connsiteY3" fmla="*/ 448985 h 657188"/>
                  <a:gd name="connsiteX4" fmla="*/ 220321 w 537821"/>
                  <a:gd name="connsiteY4" fmla="*/ 646363 h 657188"/>
                  <a:gd name="connsiteX5" fmla="*/ 1246 w 537821"/>
                  <a:gd name="connsiteY5" fmla="*/ 169269 h 657188"/>
                  <a:gd name="connsiteX0" fmla="*/ 2163 w 538738"/>
                  <a:gd name="connsiteY0" fmla="*/ 198825 h 686744"/>
                  <a:gd name="connsiteX1" fmla="*/ 151388 w 538738"/>
                  <a:gd name="connsiteY1" fmla="*/ 29706 h 686744"/>
                  <a:gd name="connsiteX2" fmla="*/ 538738 w 538738"/>
                  <a:gd name="connsiteY2" fmla="*/ 221050 h 686744"/>
                  <a:gd name="connsiteX3" fmla="*/ 438274 w 538738"/>
                  <a:gd name="connsiteY3" fmla="*/ 478541 h 686744"/>
                  <a:gd name="connsiteX4" fmla="*/ 221238 w 538738"/>
                  <a:gd name="connsiteY4" fmla="*/ 675919 h 686744"/>
                  <a:gd name="connsiteX5" fmla="*/ 2163 w 538738"/>
                  <a:gd name="connsiteY5" fmla="*/ 198825 h 686744"/>
                  <a:gd name="connsiteX0" fmla="*/ 23 w 536598"/>
                  <a:gd name="connsiteY0" fmla="*/ 159732 h 647651"/>
                  <a:gd name="connsiteX1" fmla="*/ 209573 w 536598"/>
                  <a:gd name="connsiteY1" fmla="*/ 35063 h 647651"/>
                  <a:gd name="connsiteX2" fmla="*/ 536598 w 536598"/>
                  <a:gd name="connsiteY2" fmla="*/ 181957 h 647651"/>
                  <a:gd name="connsiteX3" fmla="*/ 436134 w 536598"/>
                  <a:gd name="connsiteY3" fmla="*/ 439448 h 647651"/>
                  <a:gd name="connsiteX4" fmla="*/ 219098 w 536598"/>
                  <a:gd name="connsiteY4" fmla="*/ 636826 h 647651"/>
                  <a:gd name="connsiteX5" fmla="*/ 23 w 536598"/>
                  <a:gd name="connsiteY5" fmla="*/ 159732 h 647651"/>
                  <a:gd name="connsiteX0" fmla="*/ 23 w 536598"/>
                  <a:gd name="connsiteY0" fmla="*/ 159732 h 647651"/>
                  <a:gd name="connsiteX1" fmla="*/ 209573 w 536598"/>
                  <a:gd name="connsiteY1" fmla="*/ 35063 h 647651"/>
                  <a:gd name="connsiteX2" fmla="*/ 536598 w 536598"/>
                  <a:gd name="connsiteY2" fmla="*/ 181957 h 647651"/>
                  <a:gd name="connsiteX3" fmla="*/ 436134 w 536598"/>
                  <a:gd name="connsiteY3" fmla="*/ 439448 h 647651"/>
                  <a:gd name="connsiteX4" fmla="*/ 219098 w 536598"/>
                  <a:gd name="connsiteY4" fmla="*/ 636826 h 647651"/>
                  <a:gd name="connsiteX5" fmla="*/ 23 w 536598"/>
                  <a:gd name="connsiteY5" fmla="*/ 159732 h 647651"/>
                  <a:gd name="connsiteX0" fmla="*/ 19 w 511194"/>
                  <a:gd name="connsiteY0" fmla="*/ 63845 h 642494"/>
                  <a:gd name="connsiteX1" fmla="*/ 184169 w 511194"/>
                  <a:gd name="connsiteY1" fmla="*/ 24901 h 642494"/>
                  <a:gd name="connsiteX2" fmla="*/ 511194 w 511194"/>
                  <a:gd name="connsiteY2" fmla="*/ 171795 h 642494"/>
                  <a:gd name="connsiteX3" fmla="*/ 410730 w 511194"/>
                  <a:gd name="connsiteY3" fmla="*/ 429286 h 642494"/>
                  <a:gd name="connsiteX4" fmla="*/ 193694 w 511194"/>
                  <a:gd name="connsiteY4" fmla="*/ 626664 h 642494"/>
                  <a:gd name="connsiteX5" fmla="*/ 19 w 511194"/>
                  <a:gd name="connsiteY5" fmla="*/ 63845 h 642494"/>
                  <a:gd name="connsiteX0" fmla="*/ 50 w 511225"/>
                  <a:gd name="connsiteY0" fmla="*/ 64249 h 648727"/>
                  <a:gd name="connsiteX1" fmla="*/ 184200 w 511225"/>
                  <a:gd name="connsiteY1" fmla="*/ 25305 h 648727"/>
                  <a:gd name="connsiteX2" fmla="*/ 511225 w 511225"/>
                  <a:gd name="connsiteY2" fmla="*/ 172199 h 648727"/>
                  <a:gd name="connsiteX3" fmla="*/ 410761 w 511225"/>
                  <a:gd name="connsiteY3" fmla="*/ 429690 h 648727"/>
                  <a:gd name="connsiteX4" fmla="*/ 168325 w 511225"/>
                  <a:gd name="connsiteY4" fmla="*/ 633418 h 648727"/>
                  <a:gd name="connsiteX5" fmla="*/ 50 w 511225"/>
                  <a:gd name="connsiteY5" fmla="*/ 64249 h 648727"/>
                  <a:gd name="connsiteX0" fmla="*/ 68 w 479493"/>
                  <a:gd name="connsiteY0" fmla="*/ 61668 h 652873"/>
                  <a:gd name="connsiteX1" fmla="*/ 152468 w 479493"/>
                  <a:gd name="connsiteY1" fmla="*/ 29074 h 652873"/>
                  <a:gd name="connsiteX2" fmla="*/ 479493 w 479493"/>
                  <a:gd name="connsiteY2" fmla="*/ 175968 h 652873"/>
                  <a:gd name="connsiteX3" fmla="*/ 379029 w 479493"/>
                  <a:gd name="connsiteY3" fmla="*/ 433459 h 652873"/>
                  <a:gd name="connsiteX4" fmla="*/ 136593 w 479493"/>
                  <a:gd name="connsiteY4" fmla="*/ 637187 h 652873"/>
                  <a:gd name="connsiteX5" fmla="*/ 68 w 479493"/>
                  <a:gd name="connsiteY5" fmla="*/ 61668 h 652873"/>
                  <a:gd name="connsiteX0" fmla="*/ 68 w 479493"/>
                  <a:gd name="connsiteY0" fmla="*/ 61668 h 652873"/>
                  <a:gd name="connsiteX1" fmla="*/ 152468 w 479493"/>
                  <a:gd name="connsiteY1" fmla="*/ 29074 h 652873"/>
                  <a:gd name="connsiteX2" fmla="*/ 479493 w 479493"/>
                  <a:gd name="connsiteY2" fmla="*/ 175968 h 652873"/>
                  <a:gd name="connsiteX3" fmla="*/ 379029 w 479493"/>
                  <a:gd name="connsiteY3" fmla="*/ 433459 h 652873"/>
                  <a:gd name="connsiteX4" fmla="*/ 136593 w 479493"/>
                  <a:gd name="connsiteY4" fmla="*/ 637187 h 652873"/>
                  <a:gd name="connsiteX5" fmla="*/ 68 w 479493"/>
                  <a:gd name="connsiteY5" fmla="*/ 61668 h 652873"/>
                  <a:gd name="connsiteX0" fmla="*/ 68 w 479493"/>
                  <a:gd name="connsiteY0" fmla="*/ 61668 h 647800"/>
                  <a:gd name="connsiteX1" fmla="*/ 152468 w 479493"/>
                  <a:gd name="connsiteY1" fmla="*/ 29074 h 647800"/>
                  <a:gd name="connsiteX2" fmla="*/ 479493 w 479493"/>
                  <a:gd name="connsiteY2" fmla="*/ 175968 h 647800"/>
                  <a:gd name="connsiteX3" fmla="*/ 379029 w 479493"/>
                  <a:gd name="connsiteY3" fmla="*/ 433459 h 647800"/>
                  <a:gd name="connsiteX4" fmla="*/ 136593 w 479493"/>
                  <a:gd name="connsiteY4" fmla="*/ 637187 h 647800"/>
                  <a:gd name="connsiteX5" fmla="*/ 68 w 479493"/>
                  <a:gd name="connsiteY5" fmla="*/ 61668 h 647800"/>
                  <a:gd name="connsiteX0" fmla="*/ 64 w 479489"/>
                  <a:gd name="connsiteY0" fmla="*/ 61668 h 654611"/>
                  <a:gd name="connsiteX1" fmla="*/ 152464 w 479489"/>
                  <a:gd name="connsiteY1" fmla="*/ 29074 h 654611"/>
                  <a:gd name="connsiteX2" fmla="*/ 479489 w 479489"/>
                  <a:gd name="connsiteY2" fmla="*/ 175968 h 654611"/>
                  <a:gd name="connsiteX3" fmla="*/ 350450 w 479489"/>
                  <a:gd name="connsiteY3" fmla="*/ 496959 h 654611"/>
                  <a:gd name="connsiteX4" fmla="*/ 136589 w 479489"/>
                  <a:gd name="connsiteY4" fmla="*/ 637187 h 654611"/>
                  <a:gd name="connsiteX5" fmla="*/ 64 w 479489"/>
                  <a:gd name="connsiteY5" fmla="*/ 61668 h 654611"/>
                  <a:gd name="connsiteX0" fmla="*/ 207 w 479632"/>
                  <a:gd name="connsiteY0" fmla="*/ 73393 h 666336"/>
                  <a:gd name="connsiteX1" fmla="*/ 116094 w 479632"/>
                  <a:gd name="connsiteY1" fmla="*/ 20161 h 666336"/>
                  <a:gd name="connsiteX2" fmla="*/ 479632 w 479632"/>
                  <a:gd name="connsiteY2" fmla="*/ 187693 h 666336"/>
                  <a:gd name="connsiteX3" fmla="*/ 350593 w 479632"/>
                  <a:gd name="connsiteY3" fmla="*/ 508684 h 666336"/>
                  <a:gd name="connsiteX4" fmla="*/ 136732 w 479632"/>
                  <a:gd name="connsiteY4" fmla="*/ 648912 h 666336"/>
                  <a:gd name="connsiteX5" fmla="*/ 207 w 479632"/>
                  <a:gd name="connsiteY5" fmla="*/ 73393 h 666336"/>
                  <a:gd name="connsiteX0" fmla="*/ 98 w 479523"/>
                  <a:gd name="connsiteY0" fmla="*/ 71479 h 664422"/>
                  <a:gd name="connsiteX1" fmla="*/ 115985 w 479523"/>
                  <a:gd name="connsiteY1" fmla="*/ 18247 h 664422"/>
                  <a:gd name="connsiteX2" fmla="*/ 479523 w 479523"/>
                  <a:gd name="connsiteY2" fmla="*/ 185779 h 664422"/>
                  <a:gd name="connsiteX3" fmla="*/ 350484 w 479523"/>
                  <a:gd name="connsiteY3" fmla="*/ 506770 h 664422"/>
                  <a:gd name="connsiteX4" fmla="*/ 136623 w 479523"/>
                  <a:gd name="connsiteY4" fmla="*/ 646998 h 664422"/>
                  <a:gd name="connsiteX5" fmla="*/ 98 w 479523"/>
                  <a:gd name="connsiteY5" fmla="*/ 71479 h 664422"/>
                  <a:gd name="connsiteX0" fmla="*/ 610 w 480035"/>
                  <a:gd name="connsiteY0" fmla="*/ 53336 h 646279"/>
                  <a:gd name="connsiteX1" fmla="*/ 189522 w 480035"/>
                  <a:gd name="connsiteY1" fmla="*/ 35029 h 646279"/>
                  <a:gd name="connsiteX2" fmla="*/ 480035 w 480035"/>
                  <a:gd name="connsiteY2" fmla="*/ 167636 h 646279"/>
                  <a:gd name="connsiteX3" fmla="*/ 350996 w 480035"/>
                  <a:gd name="connsiteY3" fmla="*/ 488627 h 646279"/>
                  <a:gd name="connsiteX4" fmla="*/ 137135 w 480035"/>
                  <a:gd name="connsiteY4" fmla="*/ 628855 h 646279"/>
                  <a:gd name="connsiteX5" fmla="*/ 610 w 480035"/>
                  <a:gd name="connsiteY5" fmla="*/ 53336 h 646279"/>
                  <a:gd name="connsiteX0" fmla="*/ 2098 w 481523"/>
                  <a:gd name="connsiteY0" fmla="*/ 42384 h 635327"/>
                  <a:gd name="connsiteX1" fmla="*/ 243397 w 481523"/>
                  <a:gd name="connsiteY1" fmla="*/ 52652 h 635327"/>
                  <a:gd name="connsiteX2" fmla="*/ 481523 w 481523"/>
                  <a:gd name="connsiteY2" fmla="*/ 156684 h 635327"/>
                  <a:gd name="connsiteX3" fmla="*/ 352484 w 481523"/>
                  <a:gd name="connsiteY3" fmla="*/ 477675 h 635327"/>
                  <a:gd name="connsiteX4" fmla="*/ 138623 w 481523"/>
                  <a:gd name="connsiteY4" fmla="*/ 617903 h 635327"/>
                  <a:gd name="connsiteX5" fmla="*/ 2098 w 481523"/>
                  <a:gd name="connsiteY5" fmla="*/ 42384 h 635327"/>
                  <a:gd name="connsiteX0" fmla="*/ 2098 w 481523"/>
                  <a:gd name="connsiteY0" fmla="*/ 51258 h 644201"/>
                  <a:gd name="connsiteX1" fmla="*/ 243397 w 481523"/>
                  <a:gd name="connsiteY1" fmla="*/ 61526 h 644201"/>
                  <a:gd name="connsiteX2" fmla="*/ 481523 w 481523"/>
                  <a:gd name="connsiteY2" fmla="*/ 165558 h 644201"/>
                  <a:gd name="connsiteX3" fmla="*/ 352484 w 481523"/>
                  <a:gd name="connsiteY3" fmla="*/ 486549 h 644201"/>
                  <a:gd name="connsiteX4" fmla="*/ 138623 w 481523"/>
                  <a:gd name="connsiteY4" fmla="*/ 626777 h 644201"/>
                  <a:gd name="connsiteX5" fmla="*/ 2098 w 481523"/>
                  <a:gd name="connsiteY5" fmla="*/ 51258 h 644201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28 w 481553"/>
                  <a:gd name="connsiteY0" fmla="*/ 51258 h 640240"/>
                  <a:gd name="connsiteX1" fmla="*/ 243427 w 481553"/>
                  <a:gd name="connsiteY1" fmla="*/ 61526 h 640240"/>
                  <a:gd name="connsiteX2" fmla="*/ 481553 w 481553"/>
                  <a:gd name="connsiteY2" fmla="*/ 165558 h 640240"/>
                  <a:gd name="connsiteX3" fmla="*/ 362039 w 481553"/>
                  <a:gd name="connsiteY3" fmla="*/ 453212 h 640240"/>
                  <a:gd name="connsiteX4" fmla="*/ 138653 w 481553"/>
                  <a:gd name="connsiteY4" fmla="*/ 626777 h 640240"/>
                  <a:gd name="connsiteX5" fmla="*/ 2128 w 481553"/>
                  <a:gd name="connsiteY5" fmla="*/ 51258 h 640240"/>
                  <a:gd name="connsiteX0" fmla="*/ 2128 w 481553"/>
                  <a:gd name="connsiteY0" fmla="*/ 51258 h 643944"/>
                  <a:gd name="connsiteX1" fmla="*/ 243427 w 481553"/>
                  <a:gd name="connsiteY1" fmla="*/ 61526 h 643944"/>
                  <a:gd name="connsiteX2" fmla="*/ 481553 w 481553"/>
                  <a:gd name="connsiteY2" fmla="*/ 165558 h 643944"/>
                  <a:gd name="connsiteX3" fmla="*/ 362039 w 481553"/>
                  <a:gd name="connsiteY3" fmla="*/ 453212 h 643944"/>
                  <a:gd name="connsiteX4" fmla="*/ 138653 w 481553"/>
                  <a:gd name="connsiteY4" fmla="*/ 626777 h 643944"/>
                  <a:gd name="connsiteX5" fmla="*/ 2128 w 481553"/>
                  <a:gd name="connsiteY5" fmla="*/ 51258 h 643944"/>
                  <a:gd name="connsiteX0" fmla="*/ 2128 w 481553"/>
                  <a:gd name="connsiteY0" fmla="*/ 51258 h 643944"/>
                  <a:gd name="connsiteX1" fmla="*/ 243427 w 481553"/>
                  <a:gd name="connsiteY1" fmla="*/ 61526 h 643944"/>
                  <a:gd name="connsiteX2" fmla="*/ 481553 w 481553"/>
                  <a:gd name="connsiteY2" fmla="*/ 165558 h 643944"/>
                  <a:gd name="connsiteX3" fmla="*/ 362039 w 481553"/>
                  <a:gd name="connsiteY3" fmla="*/ 453212 h 643944"/>
                  <a:gd name="connsiteX4" fmla="*/ 138653 w 481553"/>
                  <a:gd name="connsiteY4" fmla="*/ 626777 h 643944"/>
                  <a:gd name="connsiteX5" fmla="*/ 2128 w 481553"/>
                  <a:gd name="connsiteY5" fmla="*/ 51258 h 643944"/>
                  <a:gd name="connsiteX0" fmla="*/ 2128 w 481553"/>
                  <a:gd name="connsiteY0" fmla="*/ 51258 h 643271"/>
                  <a:gd name="connsiteX1" fmla="*/ 243427 w 481553"/>
                  <a:gd name="connsiteY1" fmla="*/ 61526 h 643271"/>
                  <a:gd name="connsiteX2" fmla="*/ 481553 w 481553"/>
                  <a:gd name="connsiteY2" fmla="*/ 165558 h 643271"/>
                  <a:gd name="connsiteX3" fmla="*/ 362039 w 481553"/>
                  <a:gd name="connsiteY3" fmla="*/ 448450 h 643271"/>
                  <a:gd name="connsiteX4" fmla="*/ 138653 w 481553"/>
                  <a:gd name="connsiteY4" fmla="*/ 626777 h 643271"/>
                  <a:gd name="connsiteX5" fmla="*/ 2128 w 481553"/>
                  <a:gd name="connsiteY5" fmla="*/ 51258 h 643271"/>
                  <a:gd name="connsiteX0" fmla="*/ 2128 w 481553"/>
                  <a:gd name="connsiteY0" fmla="*/ 51258 h 640472"/>
                  <a:gd name="connsiteX1" fmla="*/ 243427 w 481553"/>
                  <a:gd name="connsiteY1" fmla="*/ 61526 h 640472"/>
                  <a:gd name="connsiteX2" fmla="*/ 481553 w 481553"/>
                  <a:gd name="connsiteY2" fmla="*/ 165558 h 640472"/>
                  <a:gd name="connsiteX3" fmla="*/ 362039 w 481553"/>
                  <a:gd name="connsiteY3" fmla="*/ 448450 h 640472"/>
                  <a:gd name="connsiteX4" fmla="*/ 138653 w 481553"/>
                  <a:gd name="connsiteY4" fmla="*/ 626777 h 640472"/>
                  <a:gd name="connsiteX5" fmla="*/ 2128 w 481553"/>
                  <a:gd name="connsiteY5" fmla="*/ 51258 h 640472"/>
                  <a:gd name="connsiteX0" fmla="*/ 2128 w 481553"/>
                  <a:gd name="connsiteY0" fmla="*/ 60098 h 649312"/>
                  <a:gd name="connsiteX1" fmla="*/ 243427 w 481553"/>
                  <a:gd name="connsiteY1" fmla="*/ 70366 h 649312"/>
                  <a:gd name="connsiteX2" fmla="*/ 481553 w 481553"/>
                  <a:gd name="connsiteY2" fmla="*/ 174398 h 649312"/>
                  <a:gd name="connsiteX3" fmla="*/ 362039 w 481553"/>
                  <a:gd name="connsiteY3" fmla="*/ 457290 h 649312"/>
                  <a:gd name="connsiteX4" fmla="*/ 138653 w 481553"/>
                  <a:gd name="connsiteY4" fmla="*/ 635617 h 649312"/>
                  <a:gd name="connsiteX5" fmla="*/ 2128 w 481553"/>
                  <a:gd name="connsiteY5" fmla="*/ 60098 h 649312"/>
                  <a:gd name="connsiteX0" fmla="*/ 2128 w 481553"/>
                  <a:gd name="connsiteY0" fmla="*/ 54537 h 643751"/>
                  <a:gd name="connsiteX1" fmla="*/ 243427 w 481553"/>
                  <a:gd name="connsiteY1" fmla="*/ 64805 h 643751"/>
                  <a:gd name="connsiteX2" fmla="*/ 481553 w 481553"/>
                  <a:gd name="connsiteY2" fmla="*/ 168837 h 643751"/>
                  <a:gd name="connsiteX3" fmla="*/ 362039 w 481553"/>
                  <a:gd name="connsiteY3" fmla="*/ 451729 h 643751"/>
                  <a:gd name="connsiteX4" fmla="*/ 138653 w 481553"/>
                  <a:gd name="connsiteY4" fmla="*/ 630056 h 643751"/>
                  <a:gd name="connsiteX5" fmla="*/ 2128 w 481553"/>
                  <a:gd name="connsiteY5" fmla="*/ 54537 h 643751"/>
                  <a:gd name="connsiteX0" fmla="*/ 2128 w 481553"/>
                  <a:gd name="connsiteY0" fmla="*/ 54537 h 643751"/>
                  <a:gd name="connsiteX1" fmla="*/ 243427 w 481553"/>
                  <a:gd name="connsiteY1" fmla="*/ 64805 h 643751"/>
                  <a:gd name="connsiteX2" fmla="*/ 481553 w 481553"/>
                  <a:gd name="connsiteY2" fmla="*/ 168837 h 643751"/>
                  <a:gd name="connsiteX3" fmla="*/ 362039 w 481553"/>
                  <a:gd name="connsiteY3" fmla="*/ 451729 h 643751"/>
                  <a:gd name="connsiteX4" fmla="*/ 138653 w 481553"/>
                  <a:gd name="connsiteY4" fmla="*/ 630056 h 643751"/>
                  <a:gd name="connsiteX5" fmla="*/ 2128 w 481553"/>
                  <a:gd name="connsiteY5" fmla="*/ 54537 h 643751"/>
                  <a:gd name="connsiteX0" fmla="*/ 2239 w 481664"/>
                  <a:gd name="connsiteY0" fmla="*/ 40447 h 629661"/>
                  <a:gd name="connsiteX1" fmla="*/ 246713 w 481664"/>
                  <a:gd name="connsiteY1" fmla="*/ 87228 h 629661"/>
                  <a:gd name="connsiteX2" fmla="*/ 481664 w 481664"/>
                  <a:gd name="connsiteY2" fmla="*/ 154747 h 629661"/>
                  <a:gd name="connsiteX3" fmla="*/ 362150 w 481664"/>
                  <a:gd name="connsiteY3" fmla="*/ 437639 h 629661"/>
                  <a:gd name="connsiteX4" fmla="*/ 138764 w 481664"/>
                  <a:gd name="connsiteY4" fmla="*/ 615966 h 629661"/>
                  <a:gd name="connsiteX5" fmla="*/ 2239 w 481664"/>
                  <a:gd name="connsiteY5" fmla="*/ 40447 h 629661"/>
                  <a:gd name="connsiteX0" fmla="*/ 2239 w 481664"/>
                  <a:gd name="connsiteY0" fmla="*/ 43739 h 632953"/>
                  <a:gd name="connsiteX1" fmla="*/ 246713 w 481664"/>
                  <a:gd name="connsiteY1" fmla="*/ 90520 h 632953"/>
                  <a:gd name="connsiteX2" fmla="*/ 481664 w 481664"/>
                  <a:gd name="connsiteY2" fmla="*/ 158039 h 632953"/>
                  <a:gd name="connsiteX3" fmla="*/ 362150 w 481664"/>
                  <a:gd name="connsiteY3" fmla="*/ 440931 h 632953"/>
                  <a:gd name="connsiteX4" fmla="*/ 138764 w 481664"/>
                  <a:gd name="connsiteY4" fmla="*/ 619258 h 632953"/>
                  <a:gd name="connsiteX5" fmla="*/ 2239 w 481664"/>
                  <a:gd name="connsiteY5" fmla="*/ 43739 h 632953"/>
                  <a:gd name="connsiteX0" fmla="*/ 2239 w 481664"/>
                  <a:gd name="connsiteY0" fmla="*/ 37793 h 627007"/>
                  <a:gd name="connsiteX1" fmla="*/ 246713 w 481664"/>
                  <a:gd name="connsiteY1" fmla="*/ 84574 h 627007"/>
                  <a:gd name="connsiteX2" fmla="*/ 481664 w 481664"/>
                  <a:gd name="connsiteY2" fmla="*/ 152093 h 627007"/>
                  <a:gd name="connsiteX3" fmla="*/ 362150 w 481664"/>
                  <a:gd name="connsiteY3" fmla="*/ 434985 h 627007"/>
                  <a:gd name="connsiteX4" fmla="*/ 138764 w 481664"/>
                  <a:gd name="connsiteY4" fmla="*/ 613312 h 627007"/>
                  <a:gd name="connsiteX5" fmla="*/ 2239 w 481664"/>
                  <a:gd name="connsiteY5" fmla="*/ 37793 h 627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1664" h="627007">
                    <a:moveTo>
                      <a:pt x="2239" y="37793"/>
                    </a:moveTo>
                    <a:cubicBezTo>
                      <a:pt x="20230" y="-50330"/>
                      <a:pt x="209670" y="36948"/>
                      <a:pt x="246713" y="84574"/>
                    </a:cubicBezTo>
                    <a:cubicBezTo>
                      <a:pt x="283756" y="132200"/>
                      <a:pt x="403687" y="139729"/>
                      <a:pt x="481664" y="152093"/>
                    </a:cubicBezTo>
                    <a:cubicBezTo>
                      <a:pt x="431053" y="215257"/>
                      <a:pt x="365854" y="251224"/>
                      <a:pt x="362150" y="434985"/>
                    </a:cubicBezTo>
                    <a:cubicBezTo>
                      <a:pt x="374321" y="486984"/>
                      <a:pt x="198749" y="679511"/>
                      <a:pt x="138764" y="613312"/>
                    </a:cubicBezTo>
                    <a:cubicBezTo>
                      <a:pt x="78779" y="547113"/>
                      <a:pt x="-15752" y="125916"/>
                      <a:pt x="2239" y="377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1" name="Flowchart: Delay 1133"/>
              <p:cNvSpPr/>
              <p:nvPr/>
            </p:nvSpPr>
            <p:spPr>
              <a:xfrm rot="6914743" flipV="1">
                <a:off x="16686656" y="7330567"/>
                <a:ext cx="85012" cy="179809"/>
              </a:xfrm>
              <a:custGeom>
                <a:avLst/>
                <a:gdLst>
                  <a:gd name="connsiteX0" fmla="*/ 0 w 421051"/>
                  <a:gd name="connsiteY0" fmla="*/ 0 h 417447"/>
                  <a:gd name="connsiteX1" fmla="*/ 210526 w 421051"/>
                  <a:gd name="connsiteY1" fmla="*/ 0 h 417447"/>
                  <a:gd name="connsiteX2" fmla="*/ 421052 w 421051"/>
                  <a:gd name="connsiteY2" fmla="*/ 208724 h 417447"/>
                  <a:gd name="connsiteX3" fmla="*/ 210526 w 421051"/>
                  <a:gd name="connsiteY3" fmla="*/ 417448 h 417447"/>
                  <a:gd name="connsiteX4" fmla="*/ 0 w 421051"/>
                  <a:gd name="connsiteY4" fmla="*/ 417447 h 417447"/>
                  <a:gd name="connsiteX5" fmla="*/ 0 w 421051"/>
                  <a:gd name="connsiteY5" fmla="*/ 0 h 417447"/>
                  <a:gd name="connsiteX0" fmla="*/ 0 w 421052"/>
                  <a:gd name="connsiteY0" fmla="*/ 0 h 588897"/>
                  <a:gd name="connsiteX1" fmla="*/ 210526 w 421052"/>
                  <a:gd name="connsiteY1" fmla="*/ 0 h 588897"/>
                  <a:gd name="connsiteX2" fmla="*/ 421052 w 421052"/>
                  <a:gd name="connsiteY2" fmla="*/ 208724 h 588897"/>
                  <a:gd name="connsiteX3" fmla="*/ 210526 w 421052"/>
                  <a:gd name="connsiteY3" fmla="*/ 417448 h 588897"/>
                  <a:gd name="connsiteX4" fmla="*/ 41275 w 421052"/>
                  <a:gd name="connsiteY4" fmla="*/ 588897 h 588897"/>
                  <a:gd name="connsiteX5" fmla="*/ 0 w 421052"/>
                  <a:gd name="connsiteY5" fmla="*/ 0 h 588897"/>
                  <a:gd name="connsiteX0" fmla="*/ 0 w 421279"/>
                  <a:gd name="connsiteY0" fmla="*/ 0 h 588897"/>
                  <a:gd name="connsiteX1" fmla="*/ 210526 w 421279"/>
                  <a:gd name="connsiteY1" fmla="*/ 0 h 588897"/>
                  <a:gd name="connsiteX2" fmla="*/ 421052 w 421279"/>
                  <a:gd name="connsiteY2" fmla="*/ 208724 h 588897"/>
                  <a:gd name="connsiteX3" fmla="*/ 239101 w 421279"/>
                  <a:gd name="connsiteY3" fmla="*/ 426976 h 588897"/>
                  <a:gd name="connsiteX4" fmla="*/ 41275 w 421279"/>
                  <a:gd name="connsiteY4" fmla="*/ 588897 h 588897"/>
                  <a:gd name="connsiteX5" fmla="*/ 0 w 421279"/>
                  <a:gd name="connsiteY5" fmla="*/ 0 h 588897"/>
                  <a:gd name="connsiteX0" fmla="*/ 69850 w 380004"/>
                  <a:gd name="connsiteY0" fmla="*/ 0 h 592072"/>
                  <a:gd name="connsiteX1" fmla="*/ 169251 w 380004"/>
                  <a:gd name="connsiteY1" fmla="*/ 3175 h 592072"/>
                  <a:gd name="connsiteX2" fmla="*/ 379777 w 380004"/>
                  <a:gd name="connsiteY2" fmla="*/ 211899 h 592072"/>
                  <a:gd name="connsiteX3" fmla="*/ 197826 w 380004"/>
                  <a:gd name="connsiteY3" fmla="*/ 430151 h 592072"/>
                  <a:gd name="connsiteX4" fmla="*/ 0 w 380004"/>
                  <a:gd name="connsiteY4" fmla="*/ 592072 h 592072"/>
                  <a:gd name="connsiteX5" fmla="*/ 69850 w 380004"/>
                  <a:gd name="connsiteY5" fmla="*/ 0 h 592072"/>
                  <a:gd name="connsiteX0" fmla="*/ 69850 w 383877"/>
                  <a:gd name="connsiteY0" fmla="*/ 0 h 594801"/>
                  <a:gd name="connsiteX1" fmla="*/ 169251 w 383877"/>
                  <a:gd name="connsiteY1" fmla="*/ 3175 h 594801"/>
                  <a:gd name="connsiteX2" fmla="*/ 379777 w 383877"/>
                  <a:gd name="connsiteY2" fmla="*/ 211899 h 594801"/>
                  <a:gd name="connsiteX3" fmla="*/ 0 w 383877"/>
                  <a:gd name="connsiteY3" fmla="*/ 592072 h 594801"/>
                  <a:gd name="connsiteX4" fmla="*/ 69850 w 383877"/>
                  <a:gd name="connsiteY4" fmla="*/ 0 h 594801"/>
                  <a:gd name="connsiteX0" fmla="*/ 69850 w 323255"/>
                  <a:gd name="connsiteY0" fmla="*/ 0 h 594092"/>
                  <a:gd name="connsiteX1" fmla="*/ 169251 w 323255"/>
                  <a:gd name="connsiteY1" fmla="*/ 3175 h 594092"/>
                  <a:gd name="connsiteX2" fmla="*/ 316277 w 323255"/>
                  <a:gd name="connsiteY2" fmla="*/ 91249 h 594092"/>
                  <a:gd name="connsiteX3" fmla="*/ 0 w 323255"/>
                  <a:gd name="connsiteY3" fmla="*/ 592072 h 594092"/>
                  <a:gd name="connsiteX4" fmla="*/ 69850 w 323255"/>
                  <a:gd name="connsiteY4" fmla="*/ 0 h 594092"/>
                  <a:gd name="connsiteX0" fmla="*/ 228777 w 323255"/>
                  <a:gd name="connsiteY0" fmla="*/ 0 h 696780"/>
                  <a:gd name="connsiteX1" fmla="*/ 169251 w 323255"/>
                  <a:gd name="connsiteY1" fmla="*/ 105863 h 696780"/>
                  <a:gd name="connsiteX2" fmla="*/ 316277 w 323255"/>
                  <a:gd name="connsiteY2" fmla="*/ 193937 h 696780"/>
                  <a:gd name="connsiteX3" fmla="*/ 0 w 323255"/>
                  <a:gd name="connsiteY3" fmla="*/ 694760 h 696780"/>
                  <a:gd name="connsiteX4" fmla="*/ 228777 w 323255"/>
                  <a:gd name="connsiteY4" fmla="*/ 0 h 696780"/>
                  <a:gd name="connsiteX0" fmla="*/ 228777 w 347166"/>
                  <a:gd name="connsiteY0" fmla="*/ 0 h 696795"/>
                  <a:gd name="connsiteX1" fmla="*/ 256184 w 347166"/>
                  <a:gd name="connsiteY1" fmla="*/ 83527 h 696795"/>
                  <a:gd name="connsiteX2" fmla="*/ 316277 w 347166"/>
                  <a:gd name="connsiteY2" fmla="*/ 193937 h 696795"/>
                  <a:gd name="connsiteX3" fmla="*/ 0 w 347166"/>
                  <a:gd name="connsiteY3" fmla="*/ 694760 h 696795"/>
                  <a:gd name="connsiteX4" fmla="*/ 228777 w 347166"/>
                  <a:gd name="connsiteY4" fmla="*/ 0 h 696795"/>
                  <a:gd name="connsiteX0" fmla="*/ 228777 w 316277"/>
                  <a:gd name="connsiteY0" fmla="*/ 0 h 696797"/>
                  <a:gd name="connsiteX1" fmla="*/ 316277 w 316277"/>
                  <a:gd name="connsiteY1" fmla="*/ 193937 h 696797"/>
                  <a:gd name="connsiteX2" fmla="*/ 0 w 316277"/>
                  <a:gd name="connsiteY2" fmla="*/ 694760 h 696797"/>
                  <a:gd name="connsiteX3" fmla="*/ 228777 w 316277"/>
                  <a:gd name="connsiteY3" fmla="*/ 0 h 696797"/>
                  <a:gd name="connsiteX0" fmla="*/ 228777 w 349139"/>
                  <a:gd name="connsiteY0" fmla="*/ 0 h 696615"/>
                  <a:gd name="connsiteX1" fmla="*/ 349139 w 349139"/>
                  <a:gd name="connsiteY1" fmla="*/ 148977 h 696615"/>
                  <a:gd name="connsiteX2" fmla="*/ 0 w 349139"/>
                  <a:gd name="connsiteY2" fmla="*/ 694760 h 696615"/>
                  <a:gd name="connsiteX3" fmla="*/ 228777 w 349139"/>
                  <a:gd name="connsiteY3" fmla="*/ 0 h 696615"/>
                  <a:gd name="connsiteX0" fmla="*/ 228777 w 351521"/>
                  <a:gd name="connsiteY0" fmla="*/ 0 h 696534"/>
                  <a:gd name="connsiteX1" fmla="*/ 349139 w 351521"/>
                  <a:gd name="connsiteY1" fmla="*/ 148977 h 696534"/>
                  <a:gd name="connsiteX2" fmla="*/ 0 w 351521"/>
                  <a:gd name="connsiteY2" fmla="*/ 694760 h 696534"/>
                  <a:gd name="connsiteX3" fmla="*/ 228777 w 351521"/>
                  <a:gd name="connsiteY3" fmla="*/ 0 h 696534"/>
                  <a:gd name="connsiteX0" fmla="*/ 228777 w 349548"/>
                  <a:gd name="connsiteY0" fmla="*/ 0 h 696426"/>
                  <a:gd name="connsiteX1" fmla="*/ 349139 w 349548"/>
                  <a:gd name="connsiteY1" fmla="*/ 148977 h 696426"/>
                  <a:gd name="connsiteX2" fmla="*/ 0 w 349548"/>
                  <a:gd name="connsiteY2" fmla="*/ 694760 h 696426"/>
                  <a:gd name="connsiteX3" fmla="*/ 228777 w 349548"/>
                  <a:gd name="connsiteY3" fmla="*/ 0 h 696426"/>
                  <a:gd name="connsiteX0" fmla="*/ 126907 w 250138"/>
                  <a:gd name="connsiteY0" fmla="*/ 0 h 658508"/>
                  <a:gd name="connsiteX1" fmla="*/ 247269 w 250138"/>
                  <a:gd name="connsiteY1" fmla="*/ 148977 h 658508"/>
                  <a:gd name="connsiteX2" fmla="*/ 0 w 250138"/>
                  <a:gd name="connsiteY2" fmla="*/ 656468 h 658508"/>
                  <a:gd name="connsiteX3" fmla="*/ 126907 w 250138"/>
                  <a:gd name="connsiteY3" fmla="*/ 0 h 658508"/>
                  <a:gd name="connsiteX0" fmla="*/ 126907 w 250138"/>
                  <a:gd name="connsiteY0" fmla="*/ 0 h 656468"/>
                  <a:gd name="connsiteX1" fmla="*/ 247269 w 250138"/>
                  <a:gd name="connsiteY1" fmla="*/ 148977 h 656468"/>
                  <a:gd name="connsiteX2" fmla="*/ 0 w 250138"/>
                  <a:gd name="connsiteY2" fmla="*/ 656468 h 656468"/>
                  <a:gd name="connsiteX3" fmla="*/ 126907 w 250138"/>
                  <a:gd name="connsiteY3" fmla="*/ 0 h 656468"/>
                  <a:gd name="connsiteX0" fmla="*/ 116150 w 238980"/>
                  <a:gd name="connsiteY0" fmla="*/ 0 h 658789"/>
                  <a:gd name="connsiteX1" fmla="*/ 236512 w 238980"/>
                  <a:gd name="connsiteY1" fmla="*/ 148977 h 658789"/>
                  <a:gd name="connsiteX2" fmla="*/ -1 w 238980"/>
                  <a:gd name="connsiteY2" fmla="*/ 658790 h 658789"/>
                  <a:gd name="connsiteX3" fmla="*/ 116150 w 238980"/>
                  <a:gd name="connsiteY3" fmla="*/ 0 h 658789"/>
                  <a:gd name="connsiteX0" fmla="*/ 116152 w 238982"/>
                  <a:gd name="connsiteY0" fmla="*/ 0 h 658791"/>
                  <a:gd name="connsiteX1" fmla="*/ 236514 w 238982"/>
                  <a:gd name="connsiteY1" fmla="*/ 148977 h 658791"/>
                  <a:gd name="connsiteX2" fmla="*/ 1 w 238982"/>
                  <a:gd name="connsiteY2" fmla="*/ 658790 h 658791"/>
                  <a:gd name="connsiteX3" fmla="*/ 116152 w 238982"/>
                  <a:gd name="connsiteY3" fmla="*/ 0 h 658791"/>
                  <a:gd name="connsiteX0" fmla="*/ 113462 w 238829"/>
                  <a:gd name="connsiteY0" fmla="*/ 0 h 659369"/>
                  <a:gd name="connsiteX1" fmla="*/ 236512 w 238829"/>
                  <a:gd name="connsiteY1" fmla="*/ 149557 h 659369"/>
                  <a:gd name="connsiteX2" fmla="*/ -1 w 238829"/>
                  <a:gd name="connsiteY2" fmla="*/ 659370 h 659369"/>
                  <a:gd name="connsiteX3" fmla="*/ 113462 w 238829"/>
                  <a:gd name="connsiteY3" fmla="*/ 0 h 659369"/>
                  <a:gd name="connsiteX0" fmla="*/ 113464 w 240054"/>
                  <a:gd name="connsiteY0" fmla="*/ 0 h 659371"/>
                  <a:gd name="connsiteX1" fmla="*/ 236514 w 240054"/>
                  <a:gd name="connsiteY1" fmla="*/ 149557 h 659371"/>
                  <a:gd name="connsiteX2" fmla="*/ 1 w 240054"/>
                  <a:gd name="connsiteY2" fmla="*/ 659370 h 659371"/>
                  <a:gd name="connsiteX3" fmla="*/ 113464 w 240054"/>
                  <a:gd name="connsiteY3" fmla="*/ 0 h 659371"/>
                  <a:gd name="connsiteX0" fmla="*/ 113462 w 233796"/>
                  <a:gd name="connsiteY0" fmla="*/ 0 h 659369"/>
                  <a:gd name="connsiteX1" fmla="*/ 229942 w 233796"/>
                  <a:gd name="connsiteY1" fmla="*/ 178273 h 659369"/>
                  <a:gd name="connsiteX2" fmla="*/ -1 w 233796"/>
                  <a:gd name="connsiteY2" fmla="*/ 659370 h 659369"/>
                  <a:gd name="connsiteX3" fmla="*/ 113462 w 233796"/>
                  <a:gd name="connsiteY3" fmla="*/ 0 h 659369"/>
                  <a:gd name="connsiteX0" fmla="*/ 113464 w 233798"/>
                  <a:gd name="connsiteY0" fmla="*/ 0 h 659371"/>
                  <a:gd name="connsiteX1" fmla="*/ 229944 w 233798"/>
                  <a:gd name="connsiteY1" fmla="*/ 178273 h 659371"/>
                  <a:gd name="connsiteX2" fmla="*/ 1 w 233798"/>
                  <a:gd name="connsiteY2" fmla="*/ 659370 h 659371"/>
                  <a:gd name="connsiteX3" fmla="*/ 76165 w 233798"/>
                  <a:gd name="connsiteY3" fmla="*/ 260182 h 659371"/>
                  <a:gd name="connsiteX4" fmla="*/ 113464 w 233798"/>
                  <a:gd name="connsiteY4" fmla="*/ 0 h 659371"/>
                  <a:gd name="connsiteX0" fmla="*/ 113462 w 233796"/>
                  <a:gd name="connsiteY0" fmla="*/ 0 h 659369"/>
                  <a:gd name="connsiteX1" fmla="*/ 229942 w 233796"/>
                  <a:gd name="connsiteY1" fmla="*/ 178273 h 659369"/>
                  <a:gd name="connsiteX2" fmla="*/ -1 w 233796"/>
                  <a:gd name="connsiteY2" fmla="*/ 659370 h 659369"/>
                  <a:gd name="connsiteX3" fmla="*/ 25078 w 233796"/>
                  <a:gd name="connsiteY3" fmla="*/ 249160 h 659369"/>
                  <a:gd name="connsiteX4" fmla="*/ 113462 w 233796"/>
                  <a:gd name="connsiteY4" fmla="*/ 0 h 659369"/>
                  <a:gd name="connsiteX0" fmla="*/ 167548 w 287882"/>
                  <a:gd name="connsiteY0" fmla="*/ 0 h 659371"/>
                  <a:gd name="connsiteX1" fmla="*/ 284028 w 287882"/>
                  <a:gd name="connsiteY1" fmla="*/ 178273 h 659371"/>
                  <a:gd name="connsiteX2" fmla="*/ 54085 w 287882"/>
                  <a:gd name="connsiteY2" fmla="*/ 659370 h 659371"/>
                  <a:gd name="connsiteX3" fmla="*/ 0 w 287882"/>
                  <a:gd name="connsiteY3" fmla="*/ 311527 h 659371"/>
                  <a:gd name="connsiteX4" fmla="*/ 167548 w 287882"/>
                  <a:gd name="connsiteY4" fmla="*/ 0 h 659371"/>
                  <a:gd name="connsiteX0" fmla="*/ 167918 w 288252"/>
                  <a:gd name="connsiteY0" fmla="*/ 0 h 659369"/>
                  <a:gd name="connsiteX1" fmla="*/ 284398 w 288252"/>
                  <a:gd name="connsiteY1" fmla="*/ 178273 h 659369"/>
                  <a:gd name="connsiteX2" fmla="*/ 54455 w 288252"/>
                  <a:gd name="connsiteY2" fmla="*/ 659370 h 659369"/>
                  <a:gd name="connsiteX3" fmla="*/ 370 w 288252"/>
                  <a:gd name="connsiteY3" fmla="*/ 311527 h 659369"/>
                  <a:gd name="connsiteX4" fmla="*/ 167918 w 288252"/>
                  <a:gd name="connsiteY4" fmla="*/ 0 h 659369"/>
                  <a:gd name="connsiteX0" fmla="*/ 167918 w 288252"/>
                  <a:gd name="connsiteY0" fmla="*/ 0 h 659371"/>
                  <a:gd name="connsiteX1" fmla="*/ 284398 w 288252"/>
                  <a:gd name="connsiteY1" fmla="*/ 178273 h 659371"/>
                  <a:gd name="connsiteX2" fmla="*/ 54455 w 288252"/>
                  <a:gd name="connsiteY2" fmla="*/ 659370 h 659371"/>
                  <a:gd name="connsiteX3" fmla="*/ 370 w 288252"/>
                  <a:gd name="connsiteY3" fmla="*/ 311527 h 659371"/>
                  <a:gd name="connsiteX4" fmla="*/ 167918 w 288252"/>
                  <a:gd name="connsiteY4" fmla="*/ 0 h 659371"/>
                  <a:gd name="connsiteX0" fmla="*/ 167797 w 287041"/>
                  <a:gd name="connsiteY0" fmla="*/ 0 h 587431"/>
                  <a:gd name="connsiteX1" fmla="*/ 284277 w 287041"/>
                  <a:gd name="connsiteY1" fmla="*/ 178273 h 587431"/>
                  <a:gd name="connsiteX2" fmla="*/ 76441 w 287041"/>
                  <a:gd name="connsiteY2" fmla="*/ 587430 h 587431"/>
                  <a:gd name="connsiteX3" fmla="*/ 249 w 287041"/>
                  <a:gd name="connsiteY3" fmla="*/ 311527 h 587431"/>
                  <a:gd name="connsiteX4" fmla="*/ 167797 w 287041"/>
                  <a:gd name="connsiteY4" fmla="*/ 0 h 587431"/>
                  <a:gd name="connsiteX0" fmla="*/ 185719 w 289064"/>
                  <a:gd name="connsiteY0" fmla="*/ 0 h 567125"/>
                  <a:gd name="connsiteX1" fmla="*/ 284275 w 289064"/>
                  <a:gd name="connsiteY1" fmla="*/ 157968 h 567125"/>
                  <a:gd name="connsiteX2" fmla="*/ 76439 w 289064"/>
                  <a:gd name="connsiteY2" fmla="*/ 567125 h 567125"/>
                  <a:gd name="connsiteX3" fmla="*/ 247 w 289064"/>
                  <a:gd name="connsiteY3" fmla="*/ 291222 h 567125"/>
                  <a:gd name="connsiteX4" fmla="*/ 185719 w 289064"/>
                  <a:gd name="connsiteY4" fmla="*/ 0 h 567125"/>
                  <a:gd name="connsiteX0" fmla="*/ 185719 w 289062"/>
                  <a:gd name="connsiteY0" fmla="*/ 0 h 567125"/>
                  <a:gd name="connsiteX1" fmla="*/ 284275 w 289062"/>
                  <a:gd name="connsiteY1" fmla="*/ 157968 h 567125"/>
                  <a:gd name="connsiteX2" fmla="*/ 76439 w 289062"/>
                  <a:gd name="connsiteY2" fmla="*/ 567125 h 567125"/>
                  <a:gd name="connsiteX3" fmla="*/ 247 w 289062"/>
                  <a:gd name="connsiteY3" fmla="*/ 291222 h 567125"/>
                  <a:gd name="connsiteX4" fmla="*/ 185719 w 289062"/>
                  <a:gd name="connsiteY4" fmla="*/ 0 h 567125"/>
                  <a:gd name="connsiteX0" fmla="*/ 185582 w 284744"/>
                  <a:gd name="connsiteY0" fmla="*/ 0 h 557498"/>
                  <a:gd name="connsiteX1" fmla="*/ 284138 w 284744"/>
                  <a:gd name="connsiteY1" fmla="*/ 157968 h 557498"/>
                  <a:gd name="connsiteX2" fmla="*/ 158085 w 284744"/>
                  <a:gd name="connsiteY2" fmla="*/ 557497 h 557498"/>
                  <a:gd name="connsiteX3" fmla="*/ 110 w 284744"/>
                  <a:gd name="connsiteY3" fmla="*/ 291222 h 557498"/>
                  <a:gd name="connsiteX4" fmla="*/ 185582 w 284744"/>
                  <a:gd name="connsiteY4" fmla="*/ 0 h 557498"/>
                  <a:gd name="connsiteX0" fmla="*/ 185666 w 284828"/>
                  <a:gd name="connsiteY0" fmla="*/ 0 h 563769"/>
                  <a:gd name="connsiteX1" fmla="*/ 284222 w 284828"/>
                  <a:gd name="connsiteY1" fmla="*/ 157968 h 563769"/>
                  <a:gd name="connsiteX2" fmla="*/ 158169 w 284828"/>
                  <a:gd name="connsiteY2" fmla="*/ 557497 h 563769"/>
                  <a:gd name="connsiteX3" fmla="*/ 194 w 284828"/>
                  <a:gd name="connsiteY3" fmla="*/ 291222 h 563769"/>
                  <a:gd name="connsiteX4" fmla="*/ 185666 w 284828"/>
                  <a:gd name="connsiteY4" fmla="*/ 0 h 563769"/>
                  <a:gd name="connsiteX0" fmla="*/ 185666 w 284828"/>
                  <a:gd name="connsiteY0" fmla="*/ 0 h 563769"/>
                  <a:gd name="connsiteX1" fmla="*/ 284222 w 284828"/>
                  <a:gd name="connsiteY1" fmla="*/ 157968 h 563769"/>
                  <a:gd name="connsiteX2" fmla="*/ 158169 w 284828"/>
                  <a:gd name="connsiteY2" fmla="*/ 557497 h 563769"/>
                  <a:gd name="connsiteX3" fmla="*/ 194 w 284828"/>
                  <a:gd name="connsiteY3" fmla="*/ 291222 h 563769"/>
                  <a:gd name="connsiteX4" fmla="*/ 185666 w 284828"/>
                  <a:gd name="connsiteY4" fmla="*/ 0 h 563769"/>
                  <a:gd name="connsiteX0" fmla="*/ 185666 w 284399"/>
                  <a:gd name="connsiteY0" fmla="*/ 22 h 563791"/>
                  <a:gd name="connsiteX1" fmla="*/ 284222 w 284399"/>
                  <a:gd name="connsiteY1" fmla="*/ 157990 h 563791"/>
                  <a:gd name="connsiteX2" fmla="*/ 158169 w 284399"/>
                  <a:gd name="connsiteY2" fmla="*/ 557519 h 563791"/>
                  <a:gd name="connsiteX3" fmla="*/ 194 w 284399"/>
                  <a:gd name="connsiteY3" fmla="*/ 291244 h 563791"/>
                  <a:gd name="connsiteX4" fmla="*/ 185666 w 284399"/>
                  <a:gd name="connsiteY4" fmla="*/ 22 h 563791"/>
                  <a:gd name="connsiteX0" fmla="*/ 185666 w 284399"/>
                  <a:gd name="connsiteY0" fmla="*/ 2038 h 565807"/>
                  <a:gd name="connsiteX1" fmla="*/ 284222 w 284399"/>
                  <a:gd name="connsiteY1" fmla="*/ 160006 h 565807"/>
                  <a:gd name="connsiteX2" fmla="*/ 158169 w 284399"/>
                  <a:gd name="connsiteY2" fmla="*/ 559535 h 565807"/>
                  <a:gd name="connsiteX3" fmla="*/ 194 w 284399"/>
                  <a:gd name="connsiteY3" fmla="*/ 293260 h 565807"/>
                  <a:gd name="connsiteX4" fmla="*/ 185666 w 284399"/>
                  <a:gd name="connsiteY4" fmla="*/ 2038 h 565807"/>
                  <a:gd name="connsiteX0" fmla="*/ 186320 w 285053"/>
                  <a:gd name="connsiteY0" fmla="*/ 3042 h 561468"/>
                  <a:gd name="connsiteX1" fmla="*/ 284876 w 285053"/>
                  <a:gd name="connsiteY1" fmla="*/ 161010 h 561468"/>
                  <a:gd name="connsiteX2" fmla="*/ 158823 w 285053"/>
                  <a:gd name="connsiteY2" fmla="*/ 560539 h 561468"/>
                  <a:gd name="connsiteX3" fmla="*/ 192 w 285053"/>
                  <a:gd name="connsiteY3" fmla="*/ 257673 h 561468"/>
                  <a:gd name="connsiteX4" fmla="*/ 186320 w 285053"/>
                  <a:gd name="connsiteY4" fmla="*/ 3042 h 561468"/>
                  <a:gd name="connsiteX0" fmla="*/ 186128 w 284861"/>
                  <a:gd name="connsiteY0" fmla="*/ 3042 h 561504"/>
                  <a:gd name="connsiteX1" fmla="*/ 284684 w 284861"/>
                  <a:gd name="connsiteY1" fmla="*/ 161010 h 561504"/>
                  <a:gd name="connsiteX2" fmla="*/ 158631 w 284861"/>
                  <a:gd name="connsiteY2" fmla="*/ 560539 h 561504"/>
                  <a:gd name="connsiteX3" fmla="*/ 0 w 284861"/>
                  <a:gd name="connsiteY3" fmla="*/ 257673 h 561504"/>
                  <a:gd name="connsiteX4" fmla="*/ 186128 w 284861"/>
                  <a:gd name="connsiteY4" fmla="*/ 3042 h 561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861" h="561504">
                    <a:moveTo>
                      <a:pt x="186128" y="3042"/>
                    </a:moveTo>
                    <a:cubicBezTo>
                      <a:pt x="203542" y="1576"/>
                      <a:pt x="289267" y="68094"/>
                      <a:pt x="284684" y="161010"/>
                    </a:cubicBezTo>
                    <a:cubicBezTo>
                      <a:pt x="280101" y="253926"/>
                      <a:pt x="276183" y="449636"/>
                      <a:pt x="158631" y="560539"/>
                    </a:cubicBezTo>
                    <a:cubicBezTo>
                      <a:pt x="76810" y="560137"/>
                      <a:pt x="10702" y="596592"/>
                      <a:pt x="0" y="257673"/>
                    </a:cubicBezTo>
                    <a:cubicBezTo>
                      <a:pt x="77955" y="32580"/>
                      <a:pt x="179347" y="-13475"/>
                      <a:pt x="186128" y="304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82" name="Group 781"/>
              <p:cNvGrpSpPr/>
              <p:nvPr/>
            </p:nvGrpSpPr>
            <p:grpSpPr>
              <a:xfrm rot="15891362">
                <a:off x="17851754" y="6733482"/>
                <a:ext cx="409407" cy="416105"/>
                <a:chOff x="564024" y="806434"/>
                <a:chExt cx="2743753" cy="2899127"/>
              </a:xfrm>
            </p:grpSpPr>
            <p:sp>
              <p:nvSpPr>
                <p:cNvPr id="783" name="Oval 13"/>
                <p:cNvSpPr/>
                <p:nvPr/>
              </p:nvSpPr>
              <p:spPr>
                <a:xfrm>
                  <a:off x="633874" y="1020979"/>
                  <a:ext cx="2656475" cy="2651425"/>
                </a:xfrm>
                <a:custGeom>
                  <a:avLst/>
                  <a:gdLst>
                    <a:gd name="connsiteX0" fmla="*/ 0 w 2139950"/>
                    <a:gd name="connsiteY0" fmla="*/ 1021751 h 2043501"/>
                    <a:gd name="connsiteX1" fmla="*/ 1069975 w 2139950"/>
                    <a:gd name="connsiteY1" fmla="*/ 0 h 2043501"/>
                    <a:gd name="connsiteX2" fmla="*/ 2139950 w 2139950"/>
                    <a:gd name="connsiteY2" fmla="*/ 1021751 h 2043501"/>
                    <a:gd name="connsiteX3" fmla="*/ 1069975 w 2139950"/>
                    <a:gd name="connsiteY3" fmla="*/ 2043502 h 2043501"/>
                    <a:gd name="connsiteX4" fmla="*/ 0 w 2139950"/>
                    <a:gd name="connsiteY4" fmla="*/ 1021751 h 2043501"/>
                    <a:gd name="connsiteX0" fmla="*/ 498930 w 2638880"/>
                    <a:gd name="connsiteY0" fmla="*/ 1104301 h 2126052"/>
                    <a:gd name="connsiteX1" fmla="*/ 248105 w 2638880"/>
                    <a:gd name="connsiteY1" fmla="*/ 0 h 2126052"/>
                    <a:gd name="connsiteX2" fmla="*/ 2638880 w 2638880"/>
                    <a:gd name="connsiteY2" fmla="*/ 1104301 h 2126052"/>
                    <a:gd name="connsiteX3" fmla="*/ 1568905 w 2638880"/>
                    <a:gd name="connsiteY3" fmla="*/ 2126052 h 2126052"/>
                    <a:gd name="connsiteX4" fmla="*/ 498930 w 2638880"/>
                    <a:gd name="connsiteY4" fmla="*/ 1104301 h 2126052"/>
                    <a:gd name="connsiteX0" fmla="*/ 445646 w 2585596"/>
                    <a:gd name="connsiteY0" fmla="*/ 1106686 h 2128437"/>
                    <a:gd name="connsiteX1" fmla="*/ 194821 w 2585596"/>
                    <a:gd name="connsiteY1" fmla="*/ 2385 h 2128437"/>
                    <a:gd name="connsiteX2" fmla="*/ 2585596 w 2585596"/>
                    <a:gd name="connsiteY2" fmla="*/ 1106686 h 2128437"/>
                    <a:gd name="connsiteX3" fmla="*/ 1515621 w 2585596"/>
                    <a:gd name="connsiteY3" fmla="*/ 2128437 h 2128437"/>
                    <a:gd name="connsiteX4" fmla="*/ 445646 w 2585596"/>
                    <a:gd name="connsiteY4" fmla="*/ 1106686 h 2128437"/>
                    <a:gd name="connsiteX0" fmla="*/ 307816 w 1422301"/>
                    <a:gd name="connsiteY0" fmla="*/ 1107130 h 2130364"/>
                    <a:gd name="connsiteX1" fmla="*/ 56991 w 1422301"/>
                    <a:gd name="connsiteY1" fmla="*/ 2829 h 2130364"/>
                    <a:gd name="connsiteX2" fmla="*/ 1234916 w 1422301"/>
                    <a:gd name="connsiteY2" fmla="*/ 878530 h 2130364"/>
                    <a:gd name="connsiteX3" fmla="*/ 1377791 w 1422301"/>
                    <a:gd name="connsiteY3" fmla="*/ 2128881 h 2130364"/>
                    <a:gd name="connsiteX4" fmla="*/ 307816 w 1422301"/>
                    <a:gd name="connsiteY4" fmla="*/ 1107130 h 2130364"/>
                    <a:gd name="connsiteX0" fmla="*/ 108456 w 1649783"/>
                    <a:gd name="connsiteY0" fmla="*/ 705775 h 2128406"/>
                    <a:gd name="connsiteX1" fmla="*/ 257681 w 1649783"/>
                    <a:gd name="connsiteY1" fmla="*/ 1524 h 2128406"/>
                    <a:gd name="connsiteX2" fmla="*/ 1435606 w 1649783"/>
                    <a:gd name="connsiteY2" fmla="*/ 877225 h 2128406"/>
                    <a:gd name="connsiteX3" fmla="*/ 1578481 w 1649783"/>
                    <a:gd name="connsiteY3" fmla="*/ 2127576 h 2128406"/>
                    <a:gd name="connsiteX4" fmla="*/ 108456 w 1649783"/>
                    <a:gd name="connsiteY4" fmla="*/ 705775 h 2128406"/>
                    <a:gd name="connsiteX0" fmla="*/ 108456 w 1662747"/>
                    <a:gd name="connsiteY0" fmla="*/ 716053 h 2138468"/>
                    <a:gd name="connsiteX1" fmla="*/ 257681 w 1662747"/>
                    <a:gd name="connsiteY1" fmla="*/ 11802 h 2138468"/>
                    <a:gd name="connsiteX2" fmla="*/ 1037874 w 1662747"/>
                    <a:gd name="connsiteY2" fmla="*/ 318877 h 2138468"/>
                    <a:gd name="connsiteX3" fmla="*/ 1435606 w 1662747"/>
                    <a:gd name="connsiteY3" fmla="*/ 887503 h 2138468"/>
                    <a:gd name="connsiteX4" fmla="*/ 1578481 w 1662747"/>
                    <a:gd name="connsiteY4" fmla="*/ 2137854 h 2138468"/>
                    <a:gd name="connsiteX5" fmla="*/ 108456 w 1662747"/>
                    <a:gd name="connsiteY5" fmla="*/ 716053 h 2138468"/>
                    <a:gd name="connsiteX0" fmla="*/ 107801 w 1662092"/>
                    <a:gd name="connsiteY0" fmla="*/ 752109 h 2174524"/>
                    <a:gd name="connsiteX1" fmla="*/ 257026 w 1662092"/>
                    <a:gd name="connsiteY1" fmla="*/ 47858 h 2174524"/>
                    <a:gd name="connsiteX2" fmla="*/ 1418219 w 1662092"/>
                    <a:gd name="connsiteY2" fmla="*/ 158083 h 2174524"/>
                    <a:gd name="connsiteX3" fmla="*/ 1434951 w 1662092"/>
                    <a:gd name="connsiteY3" fmla="*/ 923559 h 2174524"/>
                    <a:gd name="connsiteX4" fmla="*/ 1577826 w 1662092"/>
                    <a:gd name="connsiteY4" fmla="*/ 2173910 h 2174524"/>
                    <a:gd name="connsiteX5" fmla="*/ 107801 w 1662092"/>
                    <a:gd name="connsiteY5" fmla="*/ 752109 h 2174524"/>
                    <a:gd name="connsiteX0" fmla="*/ 107801 w 1662092"/>
                    <a:gd name="connsiteY0" fmla="*/ 718889 h 2141304"/>
                    <a:gd name="connsiteX1" fmla="*/ 257026 w 1662092"/>
                    <a:gd name="connsiteY1" fmla="*/ 14638 h 2141304"/>
                    <a:gd name="connsiteX2" fmla="*/ 1418219 w 1662092"/>
                    <a:gd name="connsiteY2" fmla="*/ 124863 h 2141304"/>
                    <a:gd name="connsiteX3" fmla="*/ 1434951 w 1662092"/>
                    <a:gd name="connsiteY3" fmla="*/ 890339 h 2141304"/>
                    <a:gd name="connsiteX4" fmla="*/ 1577826 w 1662092"/>
                    <a:gd name="connsiteY4" fmla="*/ 2140690 h 2141304"/>
                    <a:gd name="connsiteX5" fmla="*/ 107801 w 1662092"/>
                    <a:gd name="connsiteY5" fmla="*/ 718889 h 2141304"/>
                    <a:gd name="connsiteX0" fmla="*/ 107801 w 1662092"/>
                    <a:gd name="connsiteY0" fmla="*/ 719854 h 2142269"/>
                    <a:gd name="connsiteX1" fmla="*/ 257026 w 1662092"/>
                    <a:gd name="connsiteY1" fmla="*/ 15603 h 2142269"/>
                    <a:gd name="connsiteX2" fmla="*/ 1418219 w 1662092"/>
                    <a:gd name="connsiteY2" fmla="*/ 125828 h 2142269"/>
                    <a:gd name="connsiteX3" fmla="*/ 1434951 w 1662092"/>
                    <a:gd name="connsiteY3" fmla="*/ 891304 h 2142269"/>
                    <a:gd name="connsiteX4" fmla="*/ 1577826 w 1662092"/>
                    <a:gd name="connsiteY4" fmla="*/ 2141655 h 2142269"/>
                    <a:gd name="connsiteX5" fmla="*/ 107801 w 1662092"/>
                    <a:gd name="connsiteY5" fmla="*/ 719854 h 2142269"/>
                    <a:gd name="connsiteX0" fmla="*/ 119483 w 1673774"/>
                    <a:gd name="connsiteY0" fmla="*/ 664911 h 2087326"/>
                    <a:gd name="connsiteX1" fmla="*/ 236958 w 1673774"/>
                    <a:gd name="connsiteY1" fmla="*/ 17810 h 2087326"/>
                    <a:gd name="connsiteX2" fmla="*/ 1429901 w 1673774"/>
                    <a:gd name="connsiteY2" fmla="*/ 70885 h 2087326"/>
                    <a:gd name="connsiteX3" fmla="*/ 1446633 w 1673774"/>
                    <a:gd name="connsiteY3" fmla="*/ 836361 h 2087326"/>
                    <a:gd name="connsiteX4" fmla="*/ 1589508 w 1673774"/>
                    <a:gd name="connsiteY4" fmla="*/ 2086712 h 2087326"/>
                    <a:gd name="connsiteX5" fmla="*/ 119483 w 1673774"/>
                    <a:gd name="connsiteY5" fmla="*/ 664911 h 2087326"/>
                    <a:gd name="connsiteX0" fmla="*/ 119483 w 1673774"/>
                    <a:gd name="connsiteY0" fmla="*/ 667335 h 2089750"/>
                    <a:gd name="connsiteX1" fmla="*/ 236958 w 1673774"/>
                    <a:gd name="connsiteY1" fmla="*/ 20234 h 2089750"/>
                    <a:gd name="connsiteX2" fmla="*/ 1429901 w 1673774"/>
                    <a:gd name="connsiteY2" fmla="*/ 73309 h 2089750"/>
                    <a:gd name="connsiteX3" fmla="*/ 1446633 w 1673774"/>
                    <a:gd name="connsiteY3" fmla="*/ 838785 h 2089750"/>
                    <a:gd name="connsiteX4" fmla="*/ 1589508 w 1673774"/>
                    <a:gd name="connsiteY4" fmla="*/ 2089136 h 2089750"/>
                    <a:gd name="connsiteX5" fmla="*/ 119483 w 1673774"/>
                    <a:gd name="connsiteY5" fmla="*/ 667335 h 2089750"/>
                    <a:gd name="connsiteX0" fmla="*/ 119483 w 2093857"/>
                    <a:gd name="connsiteY0" fmla="*/ 667335 h 2089136"/>
                    <a:gd name="connsiteX1" fmla="*/ 236958 w 2093857"/>
                    <a:gd name="connsiteY1" fmla="*/ 20234 h 2089136"/>
                    <a:gd name="connsiteX2" fmla="*/ 1429901 w 2093857"/>
                    <a:gd name="connsiteY2" fmla="*/ 73309 h 2089136"/>
                    <a:gd name="connsiteX3" fmla="*/ 2075283 w 2093857"/>
                    <a:gd name="connsiteY3" fmla="*/ 660985 h 2089136"/>
                    <a:gd name="connsiteX4" fmla="*/ 1589508 w 2093857"/>
                    <a:gd name="connsiteY4" fmla="*/ 2089136 h 2089136"/>
                    <a:gd name="connsiteX5" fmla="*/ 119483 w 2093857"/>
                    <a:gd name="connsiteY5" fmla="*/ 667335 h 2089136"/>
                    <a:gd name="connsiteX0" fmla="*/ 119483 w 2075478"/>
                    <a:gd name="connsiteY0" fmla="*/ 685866 h 2107667"/>
                    <a:gd name="connsiteX1" fmla="*/ 236958 w 2075478"/>
                    <a:gd name="connsiteY1" fmla="*/ 38765 h 2107667"/>
                    <a:gd name="connsiteX2" fmla="*/ 1429901 w 2075478"/>
                    <a:gd name="connsiteY2" fmla="*/ 91840 h 2107667"/>
                    <a:gd name="connsiteX3" fmla="*/ 1645800 w 2075478"/>
                    <a:gd name="connsiteY3" fmla="*/ 244240 h 2107667"/>
                    <a:gd name="connsiteX4" fmla="*/ 2075283 w 2075478"/>
                    <a:gd name="connsiteY4" fmla="*/ 679516 h 2107667"/>
                    <a:gd name="connsiteX5" fmla="*/ 1589508 w 2075478"/>
                    <a:gd name="connsiteY5" fmla="*/ 2107667 h 2107667"/>
                    <a:gd name="connsiteX6" fmla="*/ 119483 w 2075478"/>
                    <a:gd name="connsiteY6" fmla="*/ 685866 h 2107667"/>
                    <a:gd name="connsiteX0" fmla="*/ 119483 w 2075464"/>
                    <a:gd name="connsiteY0" fmla="*/ 894686 h 2316487"/>
                    <a:gd name="connsiteX1" fmla="*/ 236958 w 2075464"/>
                    <a:gd name="connsiteY1" fmla="*/ 247585 h 2316487"/>
                    <a:gd name="connsiteX2" fmla="*/ 1429901 w 2075464"/>
                    <a:gd name="connsiteY2" fmla="*/ 300660 h 2316487"/>
                    <a:gd name="connsiteX3" fmla="*/ 1620400 w 2075464"/>
                    <a:gd name="connsiteY3" fmla="*/ 14910 h 2316487"/>
                    <a:gd name="connsiteX4" fmla="*/ 2075283 w 2075464"/>
                    <a:gd name="connsiteY4" fmla="*/ 888336 h 2316487"/>
                    <a:gd name="connsiteX5" fmla="*/ 1589508 w 2075464"/>
                    <a:gd name="connsiteY5" fmla="*/ 2316487 h 2316487"/>
                    <a:gd name="connsiteX6" fmla="*/ 119483 w 2075464"/>
                    <a:gd name="connsiteY6" fmla="*/ 894686 h 2316487"/>
                    <a:gd name="connsiteX0" fmla="*/ 119483 w 2075464"/>
                    <a:gd name="connsiteY0" fmla="*/ 962437 h 2384238"/>
                    <a:gd name="connsiteX1" fmla="*/ 236958 w 2075464"/>
                    <a:gd name="connsiteY1" fmla="*/ 315336 h 2384238"/>
                    <a:gd name="connsiteX2" fmla="*/ 1429901 w 2075464"/>
                    <a:gd name="connsiteY2" fmla="*/ 368411 h 2384238"/>
                    <a:gd name="connsiteX3" fmla="*/ 1620400 w 2075464"/>
                    <a:gd name="connsiteY3" fmla="*/ 82661 h 2384238"/>
                    <a:gd name="connsiteX4" fmla="*/ 2075283 w 2075464"/>
                    <a:gd name="connsiteY4" fmla="*/ 956087 h 2384238"/>
                    <a:gd name="connsiteX5" fmla="*/ 1589508 w 2075464"/>
                    <a:gd name="connsiteY5" fmla="*/ 2384238 h 2384238"/>
                    <a:gd name="connsiteX6" fmla="*/ 119483 w 2075464"/>
                    <a:gd name="connsiteY6" fmla="*/ 962437 h 2384238"/>
                    <a:gd name="connsiteX0" fmla="*/ 119483 w 2075464"/>
                    <a:gd name="connsiteY0" fmla="*/ 960703 h 2382504"/>
                    <a:gd name="connsiteX1" fmla="*/ 236958 w 2075464"/>
                    <a:gd name="connsiteY1" fmla="*/ 313602 h 2382504"/>
                    <a:gd name="connsiteX2" fmla="*/ 1429901 w 2075464"/>
                    <a:gd name="connsiteY2" fmla="*/ 366677 h 2382504"/>
                    <a:gd name="connsiteX3" fmla="*/ 1620400 w 2075464"/>
                    <a:gd name="connsiteY3" fmla="*/ 80927 h 2382504"/>
                    <a:gd name="connsiteX4" fmla="*/ 2075283 w 2075464"/>
                    <a:gd name="connsiteY4" fmla="*/ 954353 h 2382504"/>
                    <a:gd name="connsiteX5" fmla="*/ 1589508 w 2075464"/>
                    <a:gd name="connsiteY5" fmla="*/ 2382504 h 2382504"/>
                    <a:gd name="connsiteX6" fmla="*/ 119483 w 2075464"/>
                    <a:gd name="connsiteY6" fmla="*/ 960703 h 2382504"/>
                    <a:gd name="connsiteX0" fmla="*/ 119483 w 2075464"/>
                    <a:gd name="connsiteY0" fmla="*/ 935238 h 2357039"/>
                    <a:gd name="connsiteX1" fmla="*/ 236958 w 2075464"/>
                    <a:gd name="connsiteY1" fmla="*/ 288137 h 2357039"/>
                    <a:gd name="connsiteX2" fmla="*/ 1429901 w 2075464"/>
                    <a:gd name="connsiteY2" fmla="*/ 341212 h 2357039"/>
                    <a:gd name="connsiteX3" fmla="*/ 1620400 w 2075464"/>
                    <a:gd name="connsiteY3" fmla="*/ 55462 h 2357039"/>
                    <a:gd name="connsiteX4" fmla="*/ 2075283 w 2075464"/>
                    <a:gd name="connsiteY4" fmla="*/ 928888 h 2357039"/>
                    <a:gd name="connsiteX5" fmla="*/ 1589508 w 2075464"/>
                    <a:gd name="connsiteY5" fmla="*/ 2357039 h 2357039"/>
                    <a:gd name="connsiteX6" fmla="*/ 119483 w 2075464"/>
                    <a:gd name="connsiteY6" fmla="*/ 935238 h 2357039"/>
                    <a:gd name="connsiteX0" fmla="*/ 119483 w 2075464"/>
                    <a:gd name="connsiteY0" fmla="*/ 958320 h 2380121"/>
                    <a:gd name="connsiteX1" fmla="*/ 236958 w 2075464"/>
                    <a:gd name="connsiteY1" fmla="*/ 311219 h 2380121"/>
                    <a:gd name="connsiteX2" fmla="*/ 1429901 w 2075464"/>
                    <a:gd name="connsiteY2" fmla="*/ 364294 h 2380121"/>
                    <a:gd name="connsiteX3" fmla="*/ 1620400 w 2075464"/>
                    <a:gd name="connsiteY3" fmla="*/ 78544 h 2380121"/>
                    <a:gd name="connsiteX4" fmla="*/ 2075283 w 2075464"/>
                    <a:gd name="connsiteY4" fmla="*/ 951970 h 2380121"/>
                    <a:gd name="connsiteX5" fmla="*/ 1589508 w 2075464"/>
                    <a:gd name="connsiteY5" fmla="*/ 2380121 h 2380121"/>
                    <a:gd name="connsiteX6" fmla="*/ 119483 w 2075464"/>
                    <a:gd name="connsiteY6" fmla="*/ 958320 h 2380121"/>
                    <a:gd name="connsiteX0" fmla="*/ 124497 w 2080478"/>
                    <a:gd name="connsiteY0" fmla="*/ 958320 h 2380121"/>
                    <a:gd name="connsiteX1" fmla="*/ 229272 w 2080478"/>
                    <a:gd name="connsiteY1" fmla="*/ 285819 h 2380121"/>
                    <a:gd name="connsiteX2" fmla="*/ 1434915 w 2080478"/>
                    <a:gd name="connsiteY2" fmla="*/ 364294 h 2380121"/>
                    <a:gd name="connsiteX3" fmla="*/ 1625414 w 2080478"/>
                    <a:gd name="connsiteY3" fmla="*/ 78544 h 2380121"/>
                    <a:gd name="connsiteX4" fmla="*/ 2080297 w 2080478"/>
                    <a:gd name="connsiteY4" fmla="*/ 951970 h 2380121"/>
                    <a:gd name="connsiteX5" fmla="*/ 1594522 w 2080478"/>
                    <a:gd name="connsiteY5" fmla="*/ 2380121 h 2380121"/>
                    <a:gd name="connsiteX6" fmla="*/ 124497 w 2080478"/>
                    <a:gd name="connsiteY6" fmla="*/ 958320 h 2380121"/>
                    <a:gd name="connsiteX0" fmla="*/ 124497 w 2157824"/>
                    <a:gd name="connsiteY0" fmla="*/ 958320 h 2380121"/>
                    <a:gd name="connsiteX1" fmla="*/ 229272 w 2157824"/>
                    <a:gd name="connsiteY1" fmla="*/ 285819 h 2380121"/>
                    <a:gd name="connsiteX2" fmla="*/ 1434915 w 2157824"/>
                    <a:gd name="connsiteY2" fmla="*/ 364294 h 2380121"/>
                    <a:gd name="connsiteX3" fmla="*/ 1625414 w 2157824"/>
                    <a:gd name="connsiteY3" fmla="*/ 78544 h 2380121"/>
                    <a:gd name="connsiteX4" fmla="*/ 2080297 w 2157824"/>
                    <a:gd name="connsiteY4" fmla="*/ 951970 h 2380121"/>
                    <a:gd name="connsiteX5" fmla="*/ 1594522 w 2157824"/>
                    <a:gd name="connsiteY5" fmla="*/ 2380121 h 2380121"/>
                    <a:gd name="connsiteX6" fmla="*/ 124497 w 2157824"/>
                    <a:gd name="connsiteY6" fmla="*/ 958320 h 2380121"/>
                    <a:gd name="connsiteX0" fmla="*/ 124497 w 2157824"/>
                    <a:gd name="connsiteY0" fmla="*/ 958320 h 2380121"/>
                    <a:gd name="connsiteX1" fmla="*/ 229272 w 2157824"/>
                    <a:gd name="connsiteY1" fmla="*/ 285819 h 2380121"/>
                    <a:gd name="connsiteX2" fmla="*/ 1434915 w 2157824"/>
                    <a:gd name="connsiteY2" fmla="*/ 364294 h 2380121"/>
                    <a:gd name="connsiteX3" fmla="*/ 1625414 w 2157824"/>
                    <a:gd name="connsiteY3" fmla="*/ 78544 h 2380121"/>
                    <a:gd name="connsiteX4" fmla="*/ 2080297 w 2157824"/>
                    <a:gd name="connsiteY4" fmla="*/ 951970 h 2380121"/>
                    <a:gd name="connsiteX5" fmla="*/ 1594522 w 2157824"/>
                    <a:gd name="connsiteY5" fmla="*/ 2380121 h 2380121"/>
                    <a:gd name="connsiteX6" fmla="*/ 124497 w 2157824"/>
                    <a:gd name="connsiteY6" fmla="*/ 958320 h 2380121"/>
                    <a:gd name="connsiteX0" fmla="*/ 124497 w 2180726"/>
                    <a:gd name="connsiteY0" fmla="*/ 958320 h 2380121"/>
                    <a:gd name="connsiteX1" fmla="*/ 229272 w 2180726"/>
                    <a:gd name="connsiteY1" fmla="*/ 285819 h 2380121"/>
                    <a:gd name="connsiteX2" fmla="*/ 1434915 w 2180726"/>
                    <a:gd name="connsiteY2" fmla="*/ 364294 h 2380121"/>
                    <a:gd name="connsiteX3" fmla="*/ 1625414 w 2180726"/>
                    <a:gd name="connsiteY3" fmla="*/ 78544 h 2380121"/>
                    <a:gd name="connsiteX4" fmla="*/ 2105697 w 2180726"/>
                    <a:gd name="connsiteY4" fmla="*/ 951970 h 2380121"/>
                    <a:gd name="connsiteX5" fmla="*/ 1594522 w 2180726"/>
                    <a:gd name="connsiteY5" fmla="*/ 2380121 h 2380121"/>
                    <a:gd name="connsiteX6" fmla="*/ 124497 w 2180726"/>
                    <a:gd name="connsiteY6" fmla="*/ 958320 h 2380121"/>
                    <a:gd name="connsiteX0" fmla="*/ 122493 w 2178722"/>
                    <a:gd name="connsiteY0" fmla="*/ 958320 h 2380121"/>
                    <a:gd name="connsiteX1" fmla="*/ 227268 w 2178722"/>
                    <a:gd name="connsiteY1" fmla="*/ 285819 h 2380121"/>
                    <a:gd name="connsiteX2" fmla="*/ 1388461 w 2178722"/>
                    <a:gd name="connsiteY2" fmla="*/ 364294 h 2380121"/>
                    <a:gd name="connsiteX3" fmla="*/ 1623410 w 2178722"/>
                    <a:gd name="connsiteY3" fmla="*/ 78544 h 2380121"/>
                    <a:gd name="connsiteX4" fmla="*/ 2103693 w 2178722"/>
                    <a:gd name="connsiteY4" fmla="*/ 951970 h 2380121"/>
                    <a:gd name="connsiteX5" fmla="*/ 1592518 w 2178722"/>
                    <a:gd name="connsiteY5" fmla="*/ 2380121 h 2380121"/>
                    <a:gd name="connsiteX6" fmla="*/ 122493 w 2178722"/>
                    <a:gd name="connsiteY6" fmla="*/ 958320 h 2380121"/>
                    <a:gd name="connsiteX0" fmla="*/ 174666 w 2506610"/>
                    <a:gd name="connsiteY0" fmla="*/ 958320 h 2475371"/>
                    <a:gd name="connsiteX1" fmla="*/ 279441 w 2506610"/>
                    <a:gd name="connsiteY1" fmla="*/ 285819 h 2475371"/>
                    <a:gd name="connsiteX2" fmla="*/ 1440634 w 2506610"/>
                    <a:gd name="connsiteY2" fmla="*/ 364294 h 2475371"/>
                    <a:gd name="connsiteX3" fmla="*/ 1675583 w 2506610"/>
                    <a:gd name="connsiteY3" fmla="*/ 78544 h 2475371"/>
                    <a:gd name="connsiteX4" fmla="*/ 2155866 w 2506610"/>
                    <a:gd name="connsiteY4" fmla="*/ 951970 h 2475371"/>
                    <a:gd name="connsiteX5" fmla="*/ 2355891 w 2506610"/>
                    <a:gd name="connsiteY5" fmla="*/ 2475371 h 2475371"/>
                    <a:gd name="connsiteX6" fmla="*/ 174666 w 2506610"/>
                    <a:gd name="connsiteY6" fmla="*/ 958320 h 2475371"/>
                    <a:gd name="connsiteX0" fmla="*/ 174666 w 2461472"/>
                    <a:gd name="connsiteY0" fmla="*/ 958320 h 2476633"/>
                    <a:gd name="connsiteX1" fmla="*/ 279441 w 2461472"/>
                    <a:gd name="connsiteY1" fmla="*/ 285819 h 2476633"/>
                    <a:gd name="connsiteX2" fmla="*/ 1440634 w 2461472"/>
                    <a:gd name="connsiteY2" fmla="*/ 364294 h 2476633"/>
                    <a:gd name="connsiteX3" fmla="*/ 1675583 w 2461472"/>
                    <a:gd name="connsiteY3" fmla="*/ 78544 h 2476633"/>
                    <a:gd name="connsiteX4" fmla="*/ 2155866 w 2461472"/>
                    <a:gd name="connsiteY4" fmla="*/ 951970 h 2476633"/>
                    <a:gd name="connsiteX5" fmla="*/ 2355891 w 2461472"/>
                    <a:gd name="connsiteY5" fmla="*/ 2475371 h 2476633"/>
                    <a:gd name="connsiteX6" fmla="*/ 174666 w 2461472"/>
                    <a:gd name="connsiteY6" fmla="*/ 958320 h 2476633"/>
                    <a:gd name="connsiteX0" fmla="*/ 174666 w 2515074"/>
                    <a:gd name="connsiteY0" fmla="*/ 958320 h 2475823"/>
                    <a:gd name="connsiteX1" fmla="*/ 279441 w 2515074"/>
                    <a:gd name="connsiteY1" fmla="*/ 285819 h 2475823"/>
                    <a:gd name="connsiteX2" fmla="*/ 1440634 w 2515074"/>
                    <a:gd name="connsiteY2" fmla="*/ 364294 h 2475823"/>
                    <a:gd name="connsiteX3" fmla="*/ 1675583 w 2515074"/>
                    <a:gd name="connsiteY3" fmla="*/ 78544 h 2475823"/>
                    <a:gd name="connsiteX4" fmla="*/ 2155866 w 2515074"/>
                    <a:gd name="connsiteY4" fmla="*/ 951970 h 2475823"/>
                    <a:gd name="connsiteX5" fmla="*/ 2355891 w 2515074"/>
                    <a:gd name="connsiteY5" fmla="*/ 2475371 h 2475823"/>
                    <a:gd name="connsiteX6" fmla="*/ 174666 w 2515074"/>
                    <a:gd name="connsiteY6" fmla="*/ 958320 h 2475823"/>
                    <a:gd name="connsiteX0" fmla="*/ 174666 w 2515074"/>
                    <a:gd name="connsiteY0" fmla="*/ 958320 h 2569994"/>
                    <a:gd name="connsiteX1" fmla="*/ 279441 w 2515074"/>
                    <a:gd name="connsiteY1" fmla="*/ 285819 h 2569994"/>
                    <a:gd name="connsiteX2" fmla="*/ 1440634 w 2515074"/>
                    <a:gd name="connsiteY2" fmla="*/ 364294 h 2569994"/>
                    <a:gd name="connsiteX3" fmla="*/ 1675583 w 2515074"/>
                    <a:gd name="connsiteY3" fmla="*/ 78544 h 2569994"/>
                    <a:gd name="connsiteX4" fmla="*/ 2155866 w 2515074"/>
                    <a:gd name="connsiteY4" fmla="*/ 951970 h 2569994"/>
                    <a:gd name="connsiteX5" fmla="*/ 2355891 w 2515074"/>
                    <a:gd name="connsiteY5" fmla="*/ 2475371 h 2569994"/>
                    <a:gd name="connsiteX6" fmla="*/ 1897833 w 2515074"/>
                    <a:gd name="connsiteY6" fmla="*/ 2250245 h 2569994"/>
                    <a:gd name="connsiteX7" fmla="*/ 174666 w 2515074"/>
                    <a:gd name="connsiteY7" fmla="*/ 958320 h 2569994"/>
                    <a:gd name="connsiteX0" fmla="*/ 141019 w 2345460"/>
                    <a:gd name="connsiteY0" fmla="*/ 958320 h 2490669"/>
                    <a:gd name="connsiteX1" fmla="*/ 245794 w 2345460"/>
                    <a:gd name="connsiteY1" fmla="*/ 285819 h 2490669"/>
                    <a:gd name="connsiteX2" fmla="*/ 1406987 w 2345460"/>
                    <a:gd name="connsiteY2" fmla="*/ 364294 h 2490669"/>
                    <a:gd name="connsiteX3" fmla="*/ 1641936 w 2345460"/>
                    <a:gd name="connsiteY3" fmla="*/ 78544 h 2490669"/>
                    <a:gd name="connsiteX4" fmla="*/ 2122219 w 2345460"/>
                    <a:gd name="connsiteY4" fmla="*/ 951970 h 2490669"/>
                    <a:gd name="connsiteX5" fmla="*/ 2322244 w 2345460"/>
                    <a:gd name="connsiteY5" fmla="*/ 2475371 h 2490669"/>
                    <a:gd name="connsiteX6" fmla="*/ 1864186 w 2345460"/>
                    <a:gd name="connsiteY6" fmla="*/ 1691445 h 2490669"/>
                    <a:gd name="connsiteX7" fmla="*/ 141019 w 2345460"/>
                    <a:gd name="connsiteY7" fmla="*/ 958320 h 2490669"/>
                    <a:gd name="connsiteX0" fmla="*/ 141019 w 2469987"/>
                    <a:gd name="connsiteY0" fmla="*/ 958320 h 2317568"/>
                    <a:gd name="connsiteX1" fmla="*/ 245794 w 2469987"/>
                    <a:gd name="connsiteY1" fmla="*/ 285819 h 2317568"/>
                    <a:gd name="connsiteX2" fmla="*/ 1406987 w 2469987"/>
                    <a:gd name="connsiteY2" fmla="*/ 364294 h 2317568"/>
                    <a:gd name="connsiteX3" fmla="*/ 1641936 w 2469987"/>
                    <a:gd name="connsiteY3" fmla="*/ 78544 h 2317568"/>
                    <a:gd name="connsiteX4" fmla="*/ 2122219 w 2469987"/>
                    <a:gd name="connsiteY4" fmla="*/ 951970 h 2317568"/>
                    <a:gd name="connsiteX5" fmla="*/ 2461944 w 2469987"/>
                    <a:gd name="connsiteY5" fmla="*/ 2297571 h 2317568"/>
                    <a:gd name="connsiteX6" fmla="*/ 1864186 w 2469987"/>
                    <a:gd name="connsiteY6" fmla="*/ 1691445 h 2317568"/>
                    <a:gd name="connsiteX7" fmla="*/ 141019 w 2469987"/>
                    <a:gd name="connsiteY7" fmla="*/ 958320 h 2317568"/>
                    <a:gd name="connsiteX0" fmla="*/ 141019 w 2466573"/>
                    <a:gd name="connsiteY0" fmla="*/ 958320 h 2298716"/>
                    <a:gd name="connsiteX1" fmla="*/ 245794 w 2466573"/>
                    <a:gd name="connsiteY1" fmla="*/ 285819 h 2298716"/>
                    <a:gd name="connsiteX2" fmla="*/ 1406987 w 2466573"/>
                    <a:gd name="connsiteY2" fmla="*/ 364294 h 2298716"/>
                    <a:gd name="connsiteX3" fmla="*/ 1641936 w 2466573"/>
                    <a:gd name="connsiteY3" fmla="*/ 78544 h 2298716"/>
                    <a:gd name="connsiteX4" fmla="*/ 2122219 w 2466573"/>
                    <a:gd name="connsiteY4" fmla="*/ 951970 h 2298716"/>
                    <a:gd name="connsiteX5" fmla="*/ 2461944 w 2466573"/>
                    <a:gd name="connsiteY5" fmla="*/ 2297571 h 2298716"/>
                    <a:gd name="connsiteX6" fmla="*/ 1864186 w 2466573"/>
                    <a:gd name="connsiteY6" fmla="*/ 1691445 h 2298716"/>
                    <a:gd name="connsiteX7" fmla="*/ 141019 w 2466573"/>
                    <a:gd name="connsiteY7" fmla="*/ 958320 h 2298716"/>
                    <a:gd name="connsiteX0" fmla="*/ 141019 w 2466573"/>
                    <a:gd name="connsiteY0" fmla="*/ 958320 h 2298716"/>
                    <a:gd name="connsiteX1" fmla="*/ 245794 w 2466573"/>
                    <a:gd name="connsiteY1" fmla="*/ 285819 h 2298716"/>
                    <a:gd name="connsiteX2" fmla="*/ 1406987 w 2466573"/>
                    <a:gd name="connsiteY2" fmla="*/ 364294 h 2298716"/>
                    <a:gd name="connsiteX3" fmla="*/ 1641936 w 2466573"/>
                    <a:gd name="connsiteY3" fmla="*/ 78544 h 2298716"/>
                    <a:gd name="connsiteX4" fmla="*/ 2122219 w 2466573"/>
                    <a:gd name="connsiteY4" fmla="*/ 951970 h 2298716"/>
                    <a:gd name="connsiteX5" fmla="*/ 2461944 w 2466573"/>
                    <a:gd name="connsiteY5" fmla="*/ 2297571 h 2298716"/>
                    <a:gd name="connsiteX6" fmla="*/ 1864186 w 2466573"/>
                    <a:gd name="connsiteY6" fmla="*/ 1691445 h 2298716"/>
                    <a:gd name="connsiteX7" fmla="*/ 1330786 w 2466573"/>
                    <a:gd name="connsiteY7" fmla="*/ 1443795 h 2298716"/>
                    <a:gd name="connsiteX8" fmla="*/ 141019 w 2466573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71002 w 2396556"/>
                    <a:gd name="connsiteY0" fmla="*/ 958320 h 2298716"/>
                    <a:gd name="connsiteX1" fmla="*/ 175777 w 2396556"/>
                    <a:gd name="connsiteY1" fmla="*/ 285819 h 2298716"/>
                    <a:gd name="connsiteX2" fmla="*/ 1336970 w 2396556"/>
                    <a:gd name="connsiteY2" fmla="*/ 364294 h 2298716"/>
                    <a:gd name="connsiteX3" fmla="*/ 1571919 w 2396556"/>
                    <a:gd name="connsiteY3" fmla="*/ 78544 h 2298716"/>
                    <a:gd name="connsiteX4" fmla="*/ 2052202 w 2396556"/>
                    <a:gd name="connsiteY4" fmla="*/ 951970 h 2298716"/>
                    <a:gd name="connsiteX5" fmla="*/ 2391927 w 2396556"/>
                    <a:gd name="connsiteY5" fmla="*/ 2297571 h 2298716"/>
                    <a:gd name="connsiteX6" fmla="*/ 1794169 w 2396556"/>
                    <a:gd name="connsiteY6" fmla="*/ 1691445 h 2298716"/>
                    <a:gd name="connsiteX7" fmla="*/ 1406819 w 2396556"/>
                    <a:gd name="connsiteY7" fmla="*/ 2186745 h 2298716"/>
                    <a:gd name="connsiteX8" fmla="*/ 828969 w 2396556"/>
                    <a:gd name="connsiteY8" fmla="*/ 1494595 h 2298716"/>
                    <a:gd name="connsiteX9" fmla="*/ 71002 w 2396556"/>
                    <a:gd name="connsiteY9" fmla="*/ 958320 h 2298716"/>
                    <a:gd name="connsiteX0" fmla="*/ 68748 w 2394302"/>
                    <a:gd name="connsiteY0" fmla="*/ 958320 h 2298716"/>
                    <a:gd name="connsiteX1" fmla="*/ 173523 w 2394302"/>
                    <a:gd name="connsiteY1" fmla="*/ 285819 h 2298716"/>
                    <a:gd name="connsiteX2" fmla="*/ 1334716 w 2394302"/>
                    <a:gd name="connsiteY2" fmla="*/ 364294 h 2298716"/>
                    <a:gd name="connsiteX3" fmla="*/ 1569665 w 2394302"/>
                    <a:gd name="connsiteY3" fmla="*/ 78544 h 2298716"/>
                    <a:gd name="connsiteX4" fmla="*/ 2049948 w 2394302"/>
                    <a:gd name="connsiteY4" fmla="*/ 951970 h 2298716"/>
                    <a:gd name="connsiteX5" fmla="*/ 2389673 w 2394302"/>
                    <a:gd name="connsiteY5" fmla="*/ 2297571 h 2298716"/>
                    <a:gd name="connsiteX6" fmla="*/ 1791915 w 2394302"/>
                    <a:gd name="connsiteY6" fmla="*/ 1691445 h 2298716"/>
                    <a:gd name="connsiteX7" fmla="*/ 1404565 w 2394302"/>
                    <a:gd name="connsiteY7" fmla="*/ 2186745 h 2298716"/>
                    <a:gd name="connsiteX8" fmla="*/ 794965 w 2394302"/>
                    <a:gd name="connsiteY8" fmla="*/ 1507295 h 2298716"/>
                    <a:gd name="connsiteX9" fmla="*/ 68748 w 2394302"/>
                    <a:gd name="connsiteY9" fmla="*/ 958320 h 2298716"/>
                    <a:gd name="connsiteX0" fmla="*/ 68748 w 2394302"/>
                    <a:gd name="connsiteY0" fmla="*/ 958320 h 2298716"/>
                    <a:gd name="connsiteX1" fmla="*/ 173523 w 2394302"/>
                    <a:gd name="connsiteY1" fmla="*/ 285819 h 2298716"/>
                    <a:gd name="connsiteX2" fmla="*/ 1334716 w 2394302"/>
                    <a:gd name="connsiteY2" fmla="*/ 364294 h 2298716"/>
                    <a:gd name="connsiteX3" fmla="*/ 1569665 w 2394302"/>
                    <a:gd name="connsiteY3" fmla="*/ 78544 h 2298716"/>
                    <a:gd name="connsiteX4" fmla="*/ 2049948 w 2394302"/>
                    <a:gd name="connsiteY4" fmla="*/ 951970 h 2298716"/>
                    <a:gd name="connsiteX5" fmla="*/ 2389673 w 2394302"/>
                    <a:gd name="connsiteY5" fmla="*/ 2297571 h 2298716"/>
                    <a:gd name="connsiteX6" fmla="*/ 1791915 w 2394302"/>
                    <a:gd name="connsiteY6" fmla="*/ 1691445 h 2298716"/>
                    <a:gd name="connsiteX7" fmla="*/ 1404565 w 2394302"/>
                    <a:gd name="connsiteY7" fmla="*/ 2186745 h 2298716"/>
                    <a:gd name="connsiteX8" fmla="*/ 794965 w 2394302"/>
                    <a:gd name="connsiteY8" fmla="*/ 1507295 h 2298716"/>
                    <a:gd name="connsiteX9" fmla="*/ 68748 w 2394302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70339 h 2310735"/>
                    <a:gd name="connsiteX1" fmla="*/ 176228 w 2397007"/>
                    <a:gd name="connsiteY1" fmla="*/ 297838 h 2310735"/>
                    <a:gd name="connsiteX2" fmla="*/ 1337421 w 2397007"/>
                    <a:gd name="connsiteY2" fmla="*/ 376313 h 2310735"/>
                    <a:gd name="connsiteX3" fmla="*/ 1572370 w 2397007"/>
                    <a:gd name="connsiteY3" fmla="*/ 90563 h 2310735"/>
                    <a:gd name="connsiteX4" fmla="*/ 2052653 w 2397007"/>
                    <a:gd name="connsiteY4" fmla="*/ 963989 h 2310735"/>
                    <a:gd name="connsiteX5" fmla="*/ 2392378 w 2397007"/>
                    <a:gd name="connsiteY5" fmla="*/ 2309590 h 2310735"/>
                    <a:gd name="connsiteX6" fmla="*/ 1794620 w 2397007"/>
                    <a:gd name="connsiteY6" fmla="*/ 1703464 h 2310735"/>
                    <a:gd name="connsiteX7" fmla="*/ 1407270 w 2397007"/>
                    <a:gd name="connsiteY7" fmla="*/ 2198764 h 2310735"/>
                    <a:gd name="connsiteX8" fmla="*/ 835770 w 2397007"/>
                    <a:gd name="connsiteY8" fmla="*/ 1817764 h 2310735"/>
                    <a:gd name="connsiteX9" fmla="*/ 71453 w 2397007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79388 w 2404942"/>
                    <a:gd name="connsiteY0" fmla="*/ 970339 h 2310735"/>
                    <a:gd name="connsiteX1" fmla="*/ 184163 w 2404942"/>
                    <a:gd name="connsiteY1" fmla="*/ 297838 h 2310735"/>
                    <a:gd name="connsiteX2" fmla="*/ 1345356 w 2404942"/>
                    <a:gd name="connsiteY2" fmla="*/ 376313 h 2310735"/>
                    <a:gd name="connsiteX3" fmla="*/ 1580305 w 2404942"/>
                    <a:gd name="connsiteY3" fmla="*/ 90563 h 2310735"/>
                    <a:gd name="connsiteX4" fmla="*/ 2060588 w 2404942"/>
                    <a:gd name="connsiteY4" fmla="*/ 963989 h 2310735"/>
                    <a:gd name="connsiteX5" fmla="*/ 2400313 w 2404942"/>
                    <a:gd name="connsiteY5" fmla="*/ 2309590 h 2310735"/>
                    <a:gd name="connsiteX6" fmla="*/ 1802555 w 2404942"/>
                    <a:gd name="connsiteY6" fmla="*/ 1703464 h 2310735"/>
                    <a:gd name="connsiteX7" fmla="*/ 1415205 w 2404942"/>
                    <a:gd name="connsiteY7" fmla="*/ 2198764 h 2310735"/>
                    <a:gd name="connsiteX8" fmla="*/ 843705 w 2404942"/>
                    <a:gd name="connsiteY8" fmla="*/ 1817764 h 2310735"/>
                    <a:gd name="connsiteX9" fmla="*/ 79388 w 2404942"/>
                    <a:gd name="connsiteY9" fmla="*/ 970339 h 2310735"/>
                    <a:gd name="connsiteX0" fmla="*/ 114214 w 2338168"/>
                    <a:gd name="connsiteY0" fmla="*/ 1205289 h 2310735"/>
                    <a:gd name="connsiteX1" fmla="*/ 117389 w 2338168"/>
                    <a:gd name="connsiteY1" fmla="*/ 297838 h 2310735"/>
                    <a:gd name="connsiteX2" fmla="*/ 1278582 w 2338168"/>
                    <a:gd name="connsiteY2" fmla="*/ 376313 h 2310735"/>
                    <a:gd name="connsiteX3" fmla="*/ 1513531 w 2338168"/>
                    <a:gd name="connsiteY3" fmla="*/ 90563 h 2310735"/>
                    <a:gd name="connsiteX4" fmla="*/ 1993814 w 2338168"/>
                    <a:gd name="connsiteY4" fmla="*/ 963989 h 2310735"/>
                    <a:gd name="connsiteX5" fmla="*/ 2333539 w 2338168"/>
                    <a:gd name="connsiteY5" fmla="*/ 2309590 h 2310735"/>
                    <a:gd name="connsiteX6" fmla="*/ 1735781 w 2338168"/>
                    <a:gd name="connsiteY6" fmla="*/ 1703464 h 2310735"/>
                    <a:gd name="connsiteX7" fmla="*/ 1348431 w 2338168"/>
                    <a:gd name="connsiteY7" fmla="*/ 2198764 h 2310735"/>
                    <a:gd name="connsiteX8" fmla="*/ 776931 w 2338168"/>
                    <a:gd name="connsiteY8" fmla="*/ 1817764 h 2310735"/>
                    <a:gd name="connsiteX9" fmla="*/ 114214 w 2338168"/>
                    <a:gd name="connsiteY9" fmla="*/ 1205289 h 2310735"/>
                    <a:gd name="connsiteX0" fmla="*/ 171059 w 2395013"/>
                    <a:gd name="connsiteY0" fmla="*/ 1205289 h 2310735"/>
                    <a:gd name="connsiteX1" fmla="*/ 174234 w 2395013"/>
                    <a:gd name="connsiteY1" fmla="*/ 297838 h 2310735"/>
                    <a:gd name="connsiteX2" fmla="*/ 1335427 w 2395013"/>
                    <a:gd name="connsiteY2" fmla="*/ 376313 h 2310735"/>
                    <a:gd name="connsiteX3" fmla="*/ 1570376 w 2395013"/>
                    <a:gd name="connsiteY3" fmla="*/ 90563 h 2310735"/>
                    <a:gd name="connsiteX4" fmla="*/ 2050659 w 2395013"/>
                    <a:gd name="connsiteY4" fmla="*/ 963989 h 2310735"/>
                    <a:gd name="connsiteX5" fmla="*/ 2390384 w 2395013"/>
                    <a:gd name="connsiteY5" fmla="*/ 2309590 h 2310735"/>
                    <a:gd name="connsiteX6" fmla="*/ 1792626 w 2395013"/>
                    <a:gd name="connsiteY6" fmla="*/ 1703464 h 2310735"/>
                    <a:gd name="connsiteX7" fmla="*/ 1405276 w 2395013"/>
                    <a:gd name="connsiteY7" fmla="*/ 2198764 h 2310735"/>
                    <a:gd name="connsiteX8" fmla="*/ 833776 w 2395013"/>
                    <a:gd name="connsiteY8" fmla="*/ 1817764 h 2310735"/>
                    <a:gd name="connsiteX9" fmla="*/ 171059 w 2395013"/>
                    <a:gd name="connsiteY9" fmla="*/ 1205289 h 2310735"/>
                    <a:gd name="connsiteX0" fmla="*/ 260369 w 2484323"/>
                    <a:gd name="connsiteY0" fmla="*/ 1205289 h 2310735"/>
                    <a:gd name="connsiteX1" fmla="*/ 263544 w 2484323"/>
                    <a:gd name="connsiteY1" fmla="*/ 297838 h 2310735"/>
                    <a:gd name="connsiteX2" fmla="*/ 1424737 w 2484323"/>
                    <a:gd name="connsiteY2" fmla="*/ 376313 h 2310735"/>
                    <a:gd name="connsiteX3" fmla="*/ 1659686 w 2484323"/>
                    <a:gd name="connsiteY3" fmla="*/ 90563 h 2310735"/>
                    <a:gd name="connsiteX4" fmla="*/ 2139969 w 2484323"/>
                    <a:gd name="connsiteY4" fmla="*/ 963989 h 2310735"/>
                    <a:gd name="connsiteX5" fmla="*/ 2479694 w 2484323"/>
                    <a:gd name="connsiteY5" fmla="*/ 2309590 h 2310735"/>
                    <a:gd name="connsiteX6" fmla="*/ 1881936 w 2484323"/>
                    <a:gd name="connsiteY6" fmla="*/ 1703464 h 2310735"/>
                    <a:gd name="connsiteX7" fmla="*/ 1494586 w 2484323"/>
                    <a:gd name="connsiteY7" fmla="*/ 2198764 h 2310735"/>
                    <a:gd name="connsiteX8" fmla="*/ 923086 w 2484323"/>
                    <a:gd name="connsiteY8" fmla="*/ 1817764 h 2310735"/>
                    <a:gd name="connsiteX9" fmla="*/ 260369 w 2484323"/>
                    <a:gd name="connsiteY9" fmla="*/ 1205289 h 2310735"/>
                    <a:gd name="connsiteX0" fmla="*/ 186157 w 2410111"/>
                    <a:gd name="connsiteY0" fmla="*/ 1205289 h 2310735"/>
                    <a:gd name="connsiteX1" fmla="*/ 189332 w 2410111"/>
                    <a:gd name="connsiteY1" fmla="*/ 297838 h 2310735"/>
                    <a:gd name="connsiteX2" fmla="*/ 1350525 w 2410111"/>
                    <a:gd name="connsiteY2" fmla="*/ 376313 h 2310735"/>
                    <a:gd name="connsiteX3" fmla="*/ 1585474 w 2410111"/>
                    <a:gd name="connsiteY3" fmla="*/ 90563 h 2310735"/>
                    <a:gd name="connsiteX4" fmla="*/ 2065757 w 2410111"/>
                    <a:gd name="connsiteY4" fmla="*/ 963989 h 2310735"/>
                    <a:gd name="connsiteX5" fmla="*/ 2405482 w 2410111"/>
                    <a:gd name="connsiteY5" fmla="*/ 2309590 h 2310735"/>
                    <a:gd name="connsiteX6" fmla="*/ 1807724 w 2410111"/>
                    <a:gd name="connsiteY6" fmla="*/ 1703464 h 2310735"/>
                    <a:gd name="connsiteX7" fmla="*/ 1420374 w 2410111"/>
                    <a:gd name="connsiteY7" fmla="*/ 2198764 h 2310735"/>
                    <a:gd name="connsiteX8" fmla="*/ 848874 w 2410111"/>
                    <a:gd name="connsiteY8" fmla="*/ 1817764 h 2310735"/>
                    <a:gd name="connsiteX9" fmla="*/ 186157 w 2410111"/>
                    <a:gd name="connsiteY9" fmla="*/ 1205289 h 2310735"/>
                    <a:gd name="connsiteX0" fmla="*/ 186157 w 2410111"/>
                    <a:gd name="connsiteY0" fmla="*/ 1205289 h 2310735"/>
                    <a:gd name="connsiteX1" fmla="*/ 189332 w 2410111"/>
                    <a:gd name="connsiteY1" fmla="*/ 297838 h 2310735"/>
                    <a:gd name="connsiteX2" fmla="*/ 1350525 w 2410111"/>
                    <a:gd name="connsiteY2" fmla="*/ 376313 h 2310735"/>
                    <a:gd name="connsiteX3" fmla="*/ 1585474 w 2410111"/>
                    <a:gd name="connsiteY3" fmla="*/ 90563 h 2310735"/>
                    <a:gd name="connsiteX4" fmla="*/ 2065757 w 2410111"/>
                    <a:gd name="connsiteY4" fmla="*/ 963989 h 2310735"/>
                    <a:gd name="connsiteX5" fmla="*/ 2405482 w 2410111"/>
                    <a:gd name="connsiteY5" fmla="*/ 2309590 h 2310735"/>
                    <a:gd name="connsiteX6" fmla="*/ 1807724 w 2410111"/>
                    <a:gd name="connsiteY6" fmla="*/ 1703464 h 2310735"/>
                    <a:gd name="connsiteX7" fmla="*/ 1420374 w 2410111"/>
                    <a:gd name="connsiteY7" fmla="*/ 2198764 h 2310735"/>
                    <a:gd name="connsiteX8" fmla="*/ 848874 w 2410111"/>
                    <a:gd name="connsiteY8" fmla="*/ 1817764 h 2310735"/>
                    <a:gd name="connsiteX9" fmla="*/ 186157 w 2410111"/>
                    <a:gd name="connsiteY9" fmla="*/ 1205289 h 2310735"/>
                    <a:gd name="connsiteX0" fmla="*/ 186157 w 2408797"/>
                    <a:gd name="connsiteY0" fmla="*/ 1205289 h 2310735"/>
                    <a:gd name="connsiteX1" fmla="*/ 189332 w 2408797"/>
                    <a:gd name="connsiteY1" fmla="*/ 297838 h 2310735"/>
                    <a:gd name="connsiteX2" fmla="*/ 1350525 w 2408797"/>
                    <a:gd name="connsiteY2" fmla="*/ 376313 h 2310735"/>
                    <a:gd name="connsiteX3" fmla="*/ 1585474 w 2408797"/>
                    <a:gd name="connsiteY3" fmla="*/ 90563 h 2310735"/>
                    <a:gd name="connsiteX4" fmla="*/ 2065757 w 2408797"/>
                    <a:gd name="connsiteY4" fmla="*/ 963989 h 2310735"/>
                    <a:gd name="connsiteX5" fmla="*/ 2405482 w 2408797"/>
                    <a:gd name="connsiteY5" fmla="*/ 2309590 h 2310735"/>
                    <a:gd name="connsiteX6" fmla="*/ 1807724 w 2408797"/>
                    <a:gd name="connsiteY6" fmla="*/ 1703464 h 2310735"/>
                    <a:gd name="connsiteX7" fmla="*/ 1420374 w 2408797"/>
                    <a:gd name="connsiteY7" fmla="*/ 2198764 h 2310735"/>
                    <a:gd name="connsiteX8" fmla="*/ 848874 w 2408797"/>
                    <a:gd name="connsiteY8" fmla="*/ 1817764 h 2310735"/>
                    <a:gd name="connsiteX9" fmla="*/ 186157 w 2408797"/>
                    <a:gd name="connsiteY9" fmla="*/ 1205289 h 2310735"/>
                    <a:gd name="connsiteX0" fmla="*/ 110508 w 2333148"/>
                    <a:gd name="connsiteY0" fmla="*/ 1545978 h 2651424"/>
                    <a:gd name="connsiteX1" fmla="*/ 113683 w 2333148"/>
                    <a:gd name="connsiteY1" fmla="*/ 638527 h 2651424"/>
                    <a:gd name="connsiteX2" fmla="*/ 935301 w 2333148"/>
                    <a:gd name="connsiteY2" fmla="*/ 0 h 2651424"/>
                    <a:gd name="connsiteX3" fmla="*/ 1509825 w 2333148"/>
                    <a:gd name="connsiteY3" fmla="*/ 431252 h 2651424"/>
                    <a:gd name="connsiteX4" fmla="*/ 1990108 w 2333148"/>
                    <a:gd name="connsiteY4" fmla="*/ 1304678 h 2651424"/>
                    <a:gd name="connsiteX5" fmla="*/ 2329833 w 2333148"/>
                    <a:gd name="connsiteY5" fmla="*/ 2650279 h 2651424"/>
                    <a:gd name="connsiteX6" fmla="*/ 1732075 w 2333148"/>
                    <a:gd name="connsiteY6" fmla="*/ 2044153 h 2651424"/>
                    <a:gd name="connsiteX7" fmla="*/ 1344725 w 2333148"/>
                    <a:gd name="connsiteY7" fmla="*/ 2539453 h 2651424"/>
                    <a:gd name="connsiteX8" fmla="*/ 773225 w 2333148"/>
                    <a:gd name="connsiteY8" fmla="*/ 2158453 h 2651424"/>
                    <a:gd name="connsiteX9" fmla="*/ 110508 w 2333148"/>
                    <a:gd name="connsiteY9" fmla="*/ 1545978 h 2651424"/>
                    <a:gd name="connsiteX0" fmla="*/ 69042 w 2438791"/>
                    <a:gd name="connsiteY0" fmla="*/ 1565173 h 2651424"/>
                    <a:gd name="connsiteX1" fmla="*/ 219326 w 2438791"/>
                    <a:gd name="connsiteY1" fmla="*/ 638527 h 2651424"/>
                    <a:gd name="connsiteX2" fmla="*/ 1040944 w 2438791"/>
                    <a:gd name="connsiteY2" fmla="*/ 0 h 2651424"/>
                    <a:gd name="connsiteX3" fmla="*/ 1615468 w 2438791"/>
                    <a:gd name="connsiteY3" fmla="*/ 431252 h 2651424"/>
                    <a:gd name="connsiteX4" fmla="*/ 2095751 w 2438791"/>
                    <a:gd name="connsiteY4" fmla="*/ 1304678 h 2651424"/>
                    <a:gd name="connsiteX5" fmla="*/ 2435476 w 2438791"/>
                    <a:gd name="connsiteY5" fmla="*/ 2650279 h 2651424"/>
                    <a:gd name="connsiteX6" fmla="*/ 1837718 w 2438791"/>
                    <a:gd name="connsiteY6" fmla="*/ 2044153 h 2651424"/>
                    <a:gd name="connsiteX7" fmla="*/ 1450368 w 2438791"/>
                    <a:gd name="connsiteY7" fmla="*/ 2539453 h 2651424"/>
                    <a:gd name="connsiteX8" fmla="*/ 878868 w 2438791"/>
                    <a:gd name="connsiteY8" fmla="*/ 2158453 h 2651424"/>
                    <a:gd name="connsiteX9" fmla="*/ 69042 w 2438791"/>
                    <a:gd name="connsiteY9" fmla="*/ 1565173 h 2651424"/>
                    <a:gd name="connsiteX0" fmla="*/ 42873 w 2412622"/>
                    <a:gd name="connsiteY0" fmla="*/ 1565173 h 2651424"/>
                    <a:gd name="connsiteX1" fmla="*/ 193157 w 2412622"/>
                    <a:gd name="connsiteY1" fmla="*/ 638527 h 2651424"/>
                    <a:gd name="connsiteX2" fmla="*/ 1014775 w 2412622"/>
                    <a:gd name="connsiteY2" fmla="*/ 0 h 2651424"/>
                    <a:gd name="connsiteX3" fmla="*/ 1589299 w 2412622"/>
                    <a:gd name="connsiteY3" fmla="*/ 431252 h 2651424"/>
                    <a:gd name="connsiteX4" fmla="*/ 2069582 w 2412622"/>
                    <a:gd name="connsiteY4" fmla="*/ 1304678 h 2651424"/>
                    <a:gd name="connsiteX5" fmla="*/ 2409307 w 2412622"/>
                    <a:gd name="connsiteY5" fmla="*/ 2650279 h 2651424"/>
                    <a:gd name="connsiteX6" fmla="*/ 1811549 w 2412622"/>
                    <a:gd name="connsiteY6" fmla="*/ 2044153 h 2651424"/>
                    <a:gd name="connsiteX7" fmla="*/ 1424199 w 2412622"/>
                    <a:gd name="connsiteY7" fmla="*/ 2539453 h 2651424"/>
                    <a:gd name="connsiteX8" fmla="*/ 852699 w 2412622"/>
                    <a:gd name="connsiteY8" fmla="*/ 2158453 h 2651424"/>
                    <a:gd name="connsiteX9" fmla="*/ 42873 w 2412622"/>
                    <a:gd name="connsiteY9" fmla="*/ 1565173 h 2651424"/>
                    <a:gd name="connsiteX0" fmla="*/ 36350 w 2448986"/>
                    <a:gd name="connsiteY0" fmla="*/ 1546585 h 2651424"/>
                    <a:gd name="connsiteX1" fmla="*/ 229521 w 2448986"/>
                    <a:gd name="connsiteY1" fmla="*/ 638527 h 2651424"/>
                    <a:gd name="connsiteX2" fmla="*/ 1051139 w 2448986"/>
                    <a:gd name="connsiteY2" fmla="*/ 0 h 2651424"/>
                    <a:gd name="connsiteX3" fmla="*/ 1625663 w 2448986"/>
                    <a:gd name="connsiteY3" fmla="*/ 431252 h 2651424"/>
                    <a:gd name="connsiteX4" fmla="*/ 2105946 w 2448986"/>
                    <a:gd name="connsiteY4" fmla="*/ 1304678 h 2651424"/>
                    <a:gd name="connsiteX5" fmla="*/ 2445671 w 2448986"/>
                    <a:gd name="connsiteY5" fmla="*/ 2650279 h 2651424"/>
                    <a:gd name="connsiteX6" fmla="*/ 1847913 w 2448986"/>
                    <a:gd name="connsiteY6" fmla="*/ 2044153 h 2651424"/>
                    <a:gd name="connsiteX7" fmla="*/ 1460563 w 2448986"/>
                    <a:gd name="connsiteY7" fmla="*/ 2539453 h 2651424"/>
                    <a:gd name="connsiteX8" fmla="*/ 889063 w 2448986"/>
                    <a:gd name="connsiteY8" fmla="*/ 2158453 h 2651424"/>
                    <a:gd name="connsiteX9" fmla="*/ 36350 w 2448986"/>
                    <a:gd name="connsiteY9" fmla="*/ 1546585 h 2651424"/>
                    <a:gd name="connsiteX0" fmla="*/ 23982 w 2574956"/>
                    <a:gd name="connsiteY0" fmla="*/ 2213549 h 2651424"/>
                    <a:gd name="connsiteX1" fmla="*/ 355491 w 2574956"/>
                    <a:gd name="connsiteY1" fmla="*/ 638527 h 2651424"/>
                    <a:gd name="connsiteX2" fmla="*/ 1177109 w 2574956"/>
                    <a:gd name="connsiteY2" fmla="*/ 0 h 2651424"/>
                    <a:gd name="connsiteX3" fmla="*/ 1751633 w 2574956"/>
                    <a:gd name="connsiteY3" fmla="*/ 431252 h 2651424"/>
                    <a:gd name="connsiteX4" fmla="*/ 2231916 w 2574956"/>
                    <a:gd name="connsiteY4" fmla="*/ 1304678 h 2651424"/>
                    <a:gd name="connsiteX5" fmla="*/ 2571641 w 2574956"/>
                    <a:gd name="connsiteY5" fmla="*/ 2650279 h 2651424"/>
                    <a:gd name="connsiteX6" fmla="*/ 1973883 w 2574956"/>
                    <a:gd name="connsiteY6" fmla="*/ 2044153 h 2651424"/>
                    <a:gd name="connsiteX7" fmla="*/ 1586533 w 2574956"/>
                    <a:gd name="connsiteY7" fmla="*/ 2539453 h 2651424"/>
                    <a:gd name="connsiteX8" fmla="*/ 1015033 w 2574956"/>
                    <a:gd name="connsiteY8" fmla="*/ 2158453 h 2651424"/>
                    <a:gd name="connsiteX9" fmla="*/ 23982 w 2574956"/>
                    <a:gd name="connsiteY9" fmla="*/ 2213549 h 2651424"/>
                    <a:gd name="connsiteX0" fmla="*/ 21435 w 2572409"/>
                    <a:gd name="connsiteY0" fmla="*/ 2213549 h 2651424"/>
                    <a:gd name="connsiteX1" fmla="*/ 352944 w 2572409"/>
                    <a:gd name="connsiteY1" fmla="*/ 638527 h 2651424"/>
                    <a:gd name="connsiteX2" fmla="*/ 1174562 w 2572409"/>
                    <a:gd name="connsiteY2" fmla="*/ 0 h 2651424"/>
                    <a:gd name="connsiteX3" fmla="*/ 1749086 w 2572409"/>
                    <a:gd name="connsiteY3" fmla="*/ 431252 h 2651424"/>
                    <a:gd name="connsiteX4" fmla="*/ 2229369 w 2572409"/>
                    <a:gd name="connsiteY4" fmla="*/ 1304678 h 2651424"/>
                    <a:gd name="connsiteX5" fmla="*/ 2569094 w 2572409"/>
                    <a:gd name="connsiteY5" fmla="*/ 2650279 h 2651424"/>
                    <a:gd name="connsiteX6" fmla="*/ 1971336 w 2572409"/>
                    <a:gd name="connsiteY6" fmla="*/ 2044153 h 2651424"/>
                    <a:gd name="connsiteX7" fmla="*/ 1583986 w 2572409"/>
                    <a:gd name="connsiteY7" fmla="*/ 2539453 h 2651424"/>
                    <a:gd name="connsiteX8" fmla="*/ 1012486 w 2572409"/>
                    <a:gd name="connsiteY8" fmla="*/ 2158453 h 2651424"/>
                    <a:gd name="connsiteX9" fmla="*/ 21435 w 2572409"/>
                    <a:gd name="connsiteY9" fmla="*/ 2213549 h 2651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572409" h="2651424">
                      <a:moveTo>
                        <a:pt x="21435" y="2213549"/>
                      </a:moveTo>
                      <a:cubicBezTo>
                        <a:pt x="-72381" y="2464984"/>
                        <a:pt x="160756" y="1007452"/>
                        <a:pt x="352944" y="638527"/>
                      </a:cubicBezTo>
                      <a:cubicBezTo>
                        <a:pt x="545132" y="269602"/>
                        <a:pt x="1098505" y="200704"/>
                        <a:pt x="1174562" y="0"/>
                      </a:cubicBezTo>
                      <a:cubicBezTo>
                        <a:pt x="1212519" y="53296"/>
                        <a:pt x="1438322" y="104706"/>
                        <a:pt x="1749086" y="431252"/>
                      </a:cubicBezTo>
                      <a:cubicBezTo>
                        <a:pt x="1856650" y="529198"/>
                        <a:pt x="2124451" y="968707"/>
                        <a:pt x="2229369" y="1304678"/>
                      </a:cubicBezTo>
                      <a:cubicBezTo>
                        <a:pt x="2416837" y="1888299"/>
                        <a:pt x="2599399" y="2685783"/>
                        <a:pt x="2569094" y="2650279"/>
                      </a:cubicBezTo>
                      <a:cubicBezTo>
                        <a:pt x="2538789" y="2614775"/>
                        <a:pt x="2159862" y="2186449"/>
                        <a:pt x="1971336" y="2044153"/>
                      </a:cubicBezTo>
                      <a:cubicBezTo>
                        <a:pt x="1782810" y="1901857"/>
                        <a:pt x="1705694" y="2508761"/>
                        <a:pt x="1583986" y="2539453"/>
                      </a:cubicBezTo>
                      <a:cubicBezTo>
                        <a:pt x="1430528" y="2201845"/>
                        <a:pt x="1311322" y="1347190"/>
                        <a:pt x="1012486" y="2158453"/>
                      </a:cubicBezTo>
                      <a:cubicBezTo>
                        <a:pt x="612050" y="1229816"/>
                        <a:pt x="115251" y="1962114"/>
                        <a:pt x="21435" y="221354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4" name="Oval 12"/>
                <p:cNvSpPr/>
                <p:nvPr/>
              </p:nvSpPr>
              <p:spPr>
                <a:xfrm>
                  <a:off x="564024" y="806434"/>
                  <a:ext cx="2743753" cy="2899127"/>
                </a:xfrm>
                <a:custGeom>
                  <a:avLst/>
                  <a:gdLst>
                    <a:gd name="connsiteX0" fmla="*/ 0 w 1308100"/>
                    <a:gd name="connsiteY0" fmla="*/ 634768 h 1269536"/>
                    <a:gd name="connsiteX1" fmla="*/ 654050 w 1308100"/>
                    <a:gd name="connsiteY1" fmla="*/ 0 h 1269536"/>
                    <a:gd name="connsiteX2" fmla="*/ 1308100 w 1308100"/>
                    <a:gd name="connsiteY2" fmla="*/ 634768 h 1269536"/>
                    <a:gd name="connsiteX3" fmla="*/ 654050 w 1308100"/>
                    <a:gd name="connsiteY3" fmla="*/ 1269536 h 1269536"/>
                    <a:gd name="connsiteX4" fmla="*/ 0 w 1308100"/>
                    <a:gd name="connsiteY4" fmla="*/ 634768 h 1269536"/>
                    <a:gd name="connsiteX0" fmla="*/ 0 w 2292350"/>
                    <a:gd name="connsiteY0" fmla="*/ 1016757 h 1315101"/>
                    <a:gd name="connsiteX1" fmla="*/ 1638300 w 2292350"/>
                    <a:gd name="connsiteY1" fmla="*/ 7339 h 1315101"/>
                    <a:gd name="connsiteX2" fmla="*/ 2292350 w 2292350"/>
                    <a:gd name="connsiteY2" fmla="*/ 642107 h 1315101"/>
                    <a:gd name="connsiteX3" fmla="*/ 1638300 w 2292350"/>
                    <a:gd name="connsiteY3" fmla="*/ 1276875 h 1315101"/>
                    <a:gd name="connsiteX4" fmla="*/ 0 w 2292350"/>
                    <a:gd name="connsiteY4" fmla="*/ 1016757 h 1315101"/>
                    <a:gd name="connsiteX0" fmla="*/ 19571 w 2311921"/>
                    <a:gd name="connsiteY0" fmla="*/ 1017500 h 1315844"/>
                    <a:gd name="connsiteX1" fmla="*/ 810917 w 2311921"/>
                    <a:gd name="connsiteY1" fmla="*/ 332112 h 1315844"/>
                    <a:gd name="connsiteX2" fmla="*/ 1657871 w 2311921"/>
                    <a:gd name="connsiteY2" fmla="*/ 8082 h 1315844"/>
                    <a:gd name="connsiteX3" fmla="*/ 2311921 w 2311921"/>
                    <a:gd name="connsiteY3" fmla="*/ 642850 h 1315844"/>
                    <a:gd name="connsiteX4" fmla="*/ 1657871 w 2311921"/>
                    <a:gd name="connsiteY4" fmla="*/ 1277618 h 1315844"/>
                    <a:gd name="connsiteX5" fmla="*/ 19571 w 2311921"/>
                    <a:gd name="connsiteY5" fmla="*/ 1017500 h 1315844"/>
                    <a:gd name="connsiteX0" fmla="*/ 61180 w 2353530"/>
                    <a:gd name="connsiteY0" fmla="*/ 1009576 h 1281173"/>
                    <a:gd name="connsiteX1" fmla="*/ 477876 w 2353530"/>
                    <a:gd name="connsiteY1" fmla="*/ 578188 h 1281173"/>
                    <a:gd name="connsiteX2" fmla="*/ 1699480 w 2353530"/>
                    <a:gd name="connsiteY2" fmla="*/ 158 h 1281173"/>
                    <a:gd name="connsiteX3" fmla="*/ 2353530 w 2353530"/>
                    <a:gd name="connsiteY3" fmla="*/ 634926 h 1281173"/>
                    <a:gd name="connsiteX4" fmla="*/ 1699480 w 2353530"/>
                    <a:gd name="connsiteY4" fmla="*/ 1269694 h 1281173"/>
                    <a:gd name="connsiteX5" fmla="*/ 61180 w 2353530"/>
                    <a:gd name="connsiteY5" fmla="*/ 1009576 h 1281173"/>
                    <a:gd name="connsiteX0" fmla="*/ 61180 w 2353530"/>
                    <a:gd name="connsiteY0" fmla="*/ 1032601 h 1304198"/>
                    <a:gd name="connsiteX1" fmla="*/ 477876 w 2353530"/>
                    <a:gd name="connsiteY1" fmla="*/ 601213 h 1304198"/>
                    <a:gd name="connsiteX2" fmla="*/ 1195427 w 2353530"/>
                    <a:gd name="connsiteY2" fmla="*/ 182114 h 1304198"/>
                    <a:gd name="connsiteX3" fmla="*/ 1699480 w 2353530"/>
                    <a:gd name="connsiteY3" fmla="*/ 23183 h 1304198"/>
                    <a:gd name="connsiteX4" fmla="*/ 2353530 w 2353530"/>
                    <a:gd name="connsiteY4" fmla="*/ 657951 h 1304198"/>
                    <a:gd name="connsiteX5" fmla="*/ 1699480 w 2353530"/>
                    <a:gd name="connsiteY5" fmla="*/ 1292719 h 1304198"/>
                    <a:gd name="connsiteX6" fmla="*/ 61180 w 2353530"/>
                    <a:gd name="connsiteY6" fmla="*/ 1032601 h 1304198"/>
                    <a:gd name="connsiteX0" fmla="*/ 61180 w 2353530"/>
                    <a:gd name="connsiteY0" fmla="*/ 1009698 h 1281295"/>
                    <a:gd name="connsiteX1" fmla="*/ 477876 w 2353530"/>
                    <a:gd name="connsiteY1" fmla="*/ 578310 h 1281295"/>
                    <a:gd name="connsiteX2" fmla="*/ 1658977 w 2353530"/>
                    <a:gd name="connsiteY2" fmla="*/ 698961 h 1281295"/>
                    <a:gd name="connsiteX3" fmla="*/ 1699480 w 2353530"/>
                    <a:gd name="connsiteY3" fmla="*/ 280 h 1281295"/>
                    <a:gd name="connsiteX4" fmla="*/ 2353530 w 2353530"/>
                    <a:gd name="connsiteY4" fmla="*/ 635048 h 1281295"/>
                    <a:gd name="connsiteX5" fmla="*/ 1699480 w 2353530"/>
                    <a:gd name="connsiteY5" fmla="*/ 1269816 h 1281295"/>
                    <a:gd name="connsiteX6" fmla="*/ 61180 w 2353530"/>
                    <a:gd name="connsiteY6" fmla="*/ 1009698 h 1281295"/>
                    <a:gd name="connsiteX0" fmla="*/ 61180 w 3204430"/>
                    <a:gd name="connsiteY0" fmla="*/ 1046972 h 2140832"/>
                    <a:gd name="connsiteX1" fmla="*/ 477876 w 3204430"/>
                    <a:gd name="connsiteY1" fmla="*/ 615584 h 2140832"/>
                    <a:gd name="connsiteX2" fmla="*/ 1658977 w 3204430"/>
                    <a:gd name="connsiteY2" fmla="*/ 736235 h 2140832"/>
                    <a:gd name="connsiteX3" fmla="*/ 1699480 w 3204430"/>
                    <a:gd name="connsiteY3" fmla="*/ 37554 h 2140832"/>
                    <a:gd name="connsiteX4" fmla="*/ 3204430 w 3204430"/>
                    <a:gd name="connsiteY4" fmla="*/ 2062972 h 2140832"/>
                    <a:gd name="connsiteX5" fmla="*/ 1699480 w 3204430"/>
                    <a:gd name="connsiteY5" fmla="*/ 1307090 h 2140832"/>
                    <a:gd name="connsiteX6" fmla="*/ 61180 w 3204430"/>
                    <a:gd name="connsiteY6" fmla="*/ 1046972 h 2140832"/>
                    <a:gd name="connsiteX0" fmla="*/ 61180 w 3204430"/>
                    <a:gd name="connsiteY0" fmla="*/ 1046972 h 2140832"/>
                    <a:gd name="connsiteX1" fmla="*/ 477876 w 3204430"/>
                    <a:gd name="connsiteY1" fmla="*/ 615584 h 2140832"/>
                    <a:gd name="connsiteX2" fmla="*/ 1658977 w 3204430"/>
                    <a:gd name="connsiteY2" fmla="*/ 736235 h 2140832"/>
                    <a:gd name="connsiteX3" fmla="*/ 1699480 w 3204430"/>
                    <a:gd name="connsiteY3" fmla="*/ 37554 h 2140832"/>
                    <a:gd name="connsiteX4" fmla="*/ 3204430 w 3204430"/>
                    <a:gd name="connsiteY4" fmla="*/ 2062972 h 2140832"/>
                    <a:gd name="connsiteX5" fmla="*/ 1699480 w 3204430"/>
                    <a:gd name="connsiteY5" fmla="*/ 1307090 h 2140832"/>
                    <a:gd name="connsiteX6" fmla="*/ 61180 w 3204430"/>
                    <a:gd name="connsiteY6" fmla="*/ 1046972 h 2140832"/>
                    <a:gd name="connsiteX0" fmla="*/ 61180 w 3121880"/>
                    <a:gd name="connsiteY0" fmla="*/ 1073727 h 2685913"/>
                    <a:gd name="connsiteX1" fmla="*/ 477876 w 3121880"/>
                    <a:gd name="connsiteY1" fmla="*/ 642339 h 2685913"/>
                    <a:gd name="connsiteX2" fmla="*/ 1658977 w 3121880"/>
                    <a:gd name="connsiteY2" fmla="*/ 762990 h 2685913"/>
                    <a:gd name="connsiteX3" fmla="*/ 1699480 w 3121880"/>
                    <a:gd name="connsiteY3" fmla="*/ 64309 h 2685913"/>
                    <a:gd name="connsiteX4" fmla="*/ 3121880 w 3121880"/>
                    <a:gd name="connsiteY4" fmla="*/ 2629477 h 2685913"/>
                    <a:gd name="connsiteX5" fmla="*/ 1699480 w 3121880"/>
                    <a:gd name="connsiteY5" fmla="*/ 1333845 h 2685913"/>
                    <a:gd name="connsiteX6" fmla="*/ 61180 w 3121880"/>
                    <a:gd name="connsiteY6" fmla="*/ 1073727 h 2685913"/>
                    <a:gd name="connsiteX0" fmla="*/ 61180 w 3121880"/>
                    <a:gd name="connsiteY0" fmla="*/ 1073727 h 2685913"/>
                    <a:gd name="connsiteX1" fmla="*/ 477876 w 3121880"/>
                    <a:gd name="connsiteY1" fmla="*/ 642339 h 2685913"/>
                    <a:gd name="connsiteX2" fmla="*/ 1658977 w 3121880"/>
                    <a:gd name="connsiteY2" fmla="*/ 762990 h 2685913"/>
                    <a:gd name="connsiteX3" fmla="*/ 1699480 w 3121880"/>
                    <a:gd name="connsiteY3" fmla="*/ 64309 h 2685913"/>
                    <a:gd name="connsiteX4" fmla="*/ 3121880 w 3121880"/>
                    <a:gd name="connsiteY4" fmla="*/ 2629477 h 2685913"/>
                    <a:gd name="connsiteX5" fmla="*/ 1699480 w 3121880"/>
                    <a:gd name="connsiteY5" fmla="*/ 1333845 h 2685913"/>
                    <a:gd name="connsiteX6" fmla="*/ 61180 w 3121880"/>
                    <a:gd name="connsiteY6" fmla="*/ 1073727 h 2685913"/>
                    <a:gd name="connsiteX0" fmla="*/ 97068 w 3157768"/>
                    <a:gd name="connsiteY0" fmla="*/ 1073727 h 2678530"/>
                    <a:gd name="connsiteX1" fmla="*/ 513764 w 3157768"/>
                    <a:gd name="connsiteY1" fmla="*/ 642339 h 2678530"/>
                    <a:gd name="connsiteX2" fmla="*/ 1694865 w 3157768"/>
                    <a:gd name="connsiteY2" fmla="*/ 762990 h 2678530"/>
                    <a:gd name="connsiteX3" fmla="*/ 1735368 w 3157768"/>
                    <a:gd name="connsiteY3" fmla="*/ 64309 h 2678530"/>
                    <a:gd name="connsiteX4" fmla="*/ 3157768 w 3157768"/>
                    <a:gd name="connsiteY4" fmla="*/ 2629477 h 2678530"/>
                    <a:gd name="connsiteX5" fmla="*/ 2268768 w 3157768"/>
                    <a:gd name="connsiteY5" fmla="*/ 1086195 h 2678530"/>
                    <a:gd name="connsiteX6" fmla="*/ 97068 w 3157768"/>
                    <a:gd name="connsiteY6" fmla="*/ 1073727 h 2678530"/>
                    <a:gd name="connsiteX0" fmla="*/ 97068 w 3030768"/>
                    <a:gd name="connsiteY0" fmla="*/ 1087121 h 2934717"/>
                    <a:gd name="connsiteX1" fmla="*/ 513764 w 3030768"/>
                    <a:gd name="connsiteY1" fmla="*/ 655733 h 2934717"/>
                    <a:gd name="connsiteX2" fmla="*/ 1694865 w 3030768"/>
                    <a:gd name="connsiteY2" fmla="*/ 776384 h 2934717"/>
                    <a:gd name="connsiteX3" fmla="*/ 1735368 w 3030768"/>
                    <a:gd name="connsiteY3" fmla="*/ 77703 h 2934717"/>
                    <a:gd name="connsiteX4" fmla="*/ 3030768 w 3030768"/>
                    <a:gd name="connsiteY4" fmla="*/ 2890521 h 2934717"/>
                    <a:gd name="connsiteX5" fmla="*/ 2268768 w 3030768"/>
                    <a:gd name="connsiteY5" fmla="*/ 1099589 h 2934717"/>
                    <a:gd name="connsiteX6" fmla="*/ 97068 w 3030768"/>
                    <a:gd name="connsiteY6" fmla="*/ 1087121 h 2934717"/>
                    <a:gd name="connsiteX0" fmla="*/ 79343 w 3013043"/>
                    <a:gd name="connsiteY0" fmla="*/ 1087121 h 2935397"/>
                    <a:gd name="connsiteX1" fmla="*/ 496039 w 3013043"/>
                    <a:gd name="connsiteY1" fmla="*/ 655733 h 2935397"/>
                    <a:gd name="connsiteX2" fmla="*/ 1677140 w 3013043"/>
                    <a:gd name="connsiteY2" fmla="*/ 776384 h 2935397"/>
                    <a:gd name="connsiteX3" fmla="*/ 1717643 w 3013043"/>
                    <a:gd name="connsiteY3" fmla="*/ 77703 h 2935397"/>
                    <a:gd name="connsiteX4" fmla="*/ 3013043 w 3013043"/>
                    <a:gd name="connsiteY4" fmla="*/ 2890521 h 2935397"/>
                    <a:gd name="connsiteX5" fmla="*/ 1990693 w 3013043"/>
                    <a:gd name="connsiteY5" fmla="*/ 1131339 h 2935397"/>
                    <a:gd name="connsiteX6" fmla="*/ 79343 w 3013043"/>
                    <a:gd name="connsiteY6" fmla="*/ 1087121 h 2935397"/>
                    <a:gd name="connsiteX0" fmla="*/ 79343 w 2879693"/>
                    <a:gd name="connsiteY0" fmla="*/ 1080180 h 2803894"/>
                    <a:gd name="connsiteX1" fmla="*/ 496039 w 2879693"/>
                    <a:gd name="connsiteY1" fmla="*/ 648792 h 2803894"/>
                    <a:gd name="connsiteX2" fmla="*/ 1677140 w 2879693"/>
                    <a:gd name="connsiteY2" fmla="*/ 769443 h 2803894"/>
                    <a:gd name="connsiteX3" fmla="*/ 1717643 w 2879693"/>
                    <a:gd name="connsiteY3" fmla="*/ 70762 h 2803894"/>
                    <a:gd name="connsiteX4" fmla="*/ 2879693 w 2879693"/>
                    <a:gd name="connsiteY4" fmla="*/ 2756580 h 2803894"/>
                    <a:gd name="connsiteX5" fmla="*/ 1990693 w 2879693"/>
                    <a:gd name="connsiteY5" fmla="*/ 1124398 h 2803894"/>
                    <a:gd name="connsiteX6" fmla="*/ 79343 w 2879693"/>
                    <a:gd name="connsiteY6" fmla="*/ 1080180 h 2803894"/>
                    <a:gd name="connsiteX0" fmla="*/ 79343 w 2879693"/>
                    <a:gd name="connsiteY0" fmla="*/ 1080180 h 2803894"/>
                    <a:gd name="connsiteX1" fmla="*/ 496039 w 2879693"/>
                    <a:gd name="connsiteY1" fmla="*/ 648792 h 2803894"/>
                    <a:gd name="connsiteX2" fmla="*/ 1677140 w 2879693"/>
                    <a:gd name="connsiteY2" fmla="*/ 769443 h 2803894"/>
                    <a:gd name="connsiteX3" fmla="*/ 1717643 w 2879693"/>
                    <a:gd name="connsiteY3" fmla="*/ 70762 h 2803894"/>
                    <a:gd name="connsiteX4" fmla="*/ 2879693 w 2879693"/>
                    <a:gd name="connsiteY4" fmla="*/ 2756580 h 2803894"/>
                    <a:gd name="connsiteX5" fmla="*/ 1990693 w 2879693"/>
                    <a:gd name="connsiteY5" fmla="*/ 1124398 h 2803894"/>
                    <a:gd name="connsiteX6" fmla="*/ 79343 w 2879693"/>
                    <a:gd name="connsiteY6" fmla="*/ 1080180 h 2803894"/>
                    <a:gd name="connsiteX0" fmla="*/ 87515 w 2887865"/>
                    <a:gd name="connsiteY0" fmla="*/ 1080180 h 2802992"/>
                    <a:gd name="connsiteX1" fmla="*/ 504211 w 2887865"/>
                    <a:gd name="connsiteY1" fmla="*/ 648792 h 2802992"/>
                    <a:gd name="connsiteX2" fmla="*/ 1685312 w 2887865"/>
                    <a:gd name="connsiteY2" fmla="*/ 769443 h 2802992"/>
                    <a:gd name="connsiteX3" fmla="*/ 1725815 w 2887865"/>
                    <a:gd name="connsiteY3" fmla="*/ 70762 h 2802992"/>
                    <a:gd name="connsiteX4" fmla="*/ 2887865 w 2887865"/>
                    <a:gd name="connsiteY4" fmla="*/ 2756580 h 2802992"/>
                    <a:gd name="connsiteX5" fmla="*/ 2119515 w 2887865"/>
                    <a:gd name="connsiteY5" fmla="*/ 1086298 h 2802992"/>
                    <a:gd name="connsiteX6" fmla="*/ 87515 w 2887865"/>
                    <a:gd name="connsiteY6" fmla="*/ 1080180 h 2802992"/>
                    <a:gd name="connsiteX0" fmla="*/ 87515 w 2887865"/>
                    <a:gd name="connsiteY0" fmla="*/ 1080180 h 2802992"/>
                    <a:gd name="connsiteX1" fmla="*/ 504211 w 2887865"/>
                    <a:gd name="connsiteY1" fmla="*/ 648792 h 2802992"/>
                    <a:gd name="connsiteX2" fmla="*/ 1685312 w 2887865"/>
                    <a:gd name="connsiteY2" fmla="*/ 769443 h 2802992"/>
                    <a:gd name="connsiteX3" fmla="*/ 1725815 w 2887865"/>
                    <a:gd name="connsiteY3" fmla="*/ 70762 h 2802992"/>
                    <a:gd name="connsiteX4" fmla="*/ 2887865 w 2887865"/>
                    <a:gd name="connsiteY4" fmla="*/ 2756580 h 2802992"/>
                    <a:gd name="connsiteX5" fmla="*/ 2119515 w 2887865"/>
                    <a:gd name="connsiteY5" fmla="*/ 1086298 h 2802992"/>
                    <a:gd name="connsiteX6" fmla="*/ 828062 w 2887865"/>
                    <a:gd name="connsiteY6" fmla="*/ 1010742 h 2802992"/>
                    <a:gd name="connsiteX7" fmla="*/ 87515 w 2887865"/>
                    <a:gd name="connsiteY7" fmla="*/ 1080180 h 2802992"/>
                    <a:gd name="connsiteX0" fmla="*/ 58535 w 2858885"/>
                    <a:gd name="connsiteY0" fmla="*/ 1080180 h 2803374"/>
                    <a:gd name="connsiteX1" fmla="*/ 475231 w 2858885"/>
                    <a:gd name="connsiteY1" fmla="*/ 648792 h 2803374"/>
                    <a:gd name="connsiteX2" fmla="*/ 1656332 w 2858885"/>
                    <a:gd name="connsiteY2" fmla="*/ 769443 h 2803374"/>
                    <a:gd name="connsiteX3" fmla="*/ 1696835 w 2858885"/>
                    <a:gd name="connsiteY3" fmla="*/ 70762 h 2803374"/>
                    <a:gd name="connsiteX4" fmla="*/ 2858885 w 2858885"/>
                    <a:gd name="connsiteY4" fmla="*/ 2756580 h 2803374"/>
                    <a:gd name="connsiteX5" fmla="*/ 2090535 w 2858885"/>
                    <a:gd name="connsiteY5" fmla="*/ 1086298 h 2803374"/>
                    <a:gd name="connsiteX6" fmla="*/ 1656332 w 2858885"/>
                    <a:gd name="connsiteY6" fmla="*/ 978992 h 2803374"/>
                    <a:gd name="connsiteX7" fmla="*/ 58535 w 2858885"/>
                    <a:gd name="connsiteY7" fmla="*/ 1080180 h 2803374"/>
                    <a:gd name="connsiteX0" fmla="*/ 58535 w 2858885"/>
                    <a:gd name="connsiteY0" fmla="*/ 1080180 h 2795685"/>
                    <a:gd name="connsiteX1" fmla="*/ 475231 w 2858885"/>
                    <a:gd name="connsiteY1" fmla="*/ 648792 h 2795685"/>
                    <a:gd name="connsiteX2" fmla="*/ 1656332 w 2858885"/>
                    <a:gd name="connsiteY2" fmla="*/ 769443 h 2795685"/>
                    <a:gd name="connsiteX3" fmla="*/ 1696835 w 2858885"/>
                    <a:gd name="connsiteY3" fmla="*/ 70762 h 2795685"/>
                    <a:gd name="connsiteX4" fmla="*/ 2858885 w 2858885"/>
                    <a:gd name="connsiteY4" fmla="*/ 2756580 h 2795685"/>
                    <a:gd name="connsiteX5" fmla="*/ 2090535 w 2858885"/>
                    <a:gd name="connsiteY5" fmla="*/ 1086298 h 2795685"/>
                    <a:gd name="connsiteX6" fmla="*/ 1656332 w 2858885"/>
                    <a:gd name="connsiteY6" fmla="*/ 978992 h 2795685"/>
                    <a:gd name="connsiteX7" fmla="*/ 58535 w 2858885"/>
                    <a:gd name="connsiteY7" fmla="*/ 1080180 h 2795685"/>
                    <a:gd name="connsiteX0" fmla="*/ 58535 w 2858885"/>
                    <a:gd name="connsiteY0" fmla="*/ 1080180 h 2798541"/>
                    <a:gd name="connsiteX1" fmla="*/ 475231 w 2858885"/>
                    <a:gd name="connsiteY1" fmla="*/ 648792 h 2798541"/>
                    <a:gd name="connsiteX2" fmla="*/ 1656332 w 2858885"/>
                    <a:gd name="connsiteY2" fmla="*/ 769443 h 2798541"/>
                    <a:gd name="connsiteX3" fmla="*/ 1696835 w 2858885"/>
                    <a:gd name="connsiteY3" fmla="*/ 70762 h 2798541"/>
                    <a:gd name="connsiteX4" fmla="*/ 2858885 w 2858885"/>
                    <a:gd name="connsiteY4" fmla="*/ 2756580 h 2798541"/>
                    <a:gd name="connsiteX5" fmla="*/ 2090535 w 2858885"/>
                    <a:gd name="connsiteY5" fmla="*/ 1086298 h 2798541"/>
                    <a:gd name="connsiteX6" fmla="*/ 1656332 w 2858885"/>
                    <a:gd name="connsiteY6" fmla="*/ 978992 h 2798541"/>
                    <a:gd name="connsiteX7" fmla="*/ 58535 w 2858885"/>
                    <a:gd name="connsiteY7" fmla="*/ 1080180 h 2798541"/>
                    <a:gd name="connsiteX0" fmla="*/ 58535 w 2858885"/>
                    <a:gd name="connsiteY0" fmla="*/ 1080180 h 2798541"/>
                    <a:gd name="connsiteX1" fmla="*/ 475231 w 2858885"/>
                    <a:gd name="connsiteY1" fmla="*/ 648792 h 2798541"/>
                    <a:gd name="connsiteX2" fmla="*/ 1656332 w 2858885"/>
                    <a:gd name="connsiteY2" fmla="*/ 769443 h 2798541"/>
                    <a:gd name="connsiteX3" fmla="*/ 1696835 w 2858885"/>
                    <a:gd name="connsiteY3" fmla="*/ 70762 h 2798541"/>
                    <a:gd name="connsiteX4" fmla="*/ 2858885 w 2858885"/>
                    <a:gd name="connsiteY4" fmla="*/ 2756580 h 2798541"/>
                    <a:gd name="connsiteX5" fmla="*/ 2090535 w 2858885"/>
                    <a:gd name="connsiteY5" fmla="*/ 1086298 h 2798541"/>
                    <a:gd name="connsiteX6" fmla="*/ 1656332 w 2858885"/>
                    <a:gd name="connsiteY6" fmla="*/ 978992 h 2798541"/>
                    <a:gd name="connsiteX7" fmla="*/ 58535 w 2858885"/>
                    <a:gd name="connsiteY7" fmla="*/ 1080180 h 2798541"/>
                    <a:gd name="connsiteX0" fmla="*/ 58535 w 2858885"/>
                    <a:gd name="connsiteY0" fmla="*/ 1080180 h 2797944"/>
                    <a:gd name="connsiteX1" fmla="*/ 475231 w 2858885"/>
                    <a:gd name="connsiteY1" fmla="*/ 648792 h 2797944"/>
                    <a:gd name="connsiteX2" fmla="*/ 1656332 w 2858885"/>
                    <a:gd name="connsiteY2" fmla="*/ 769443 h 2797944"/>
                    <a:gd name="connsiteX3" fmla="*/ 1696835 w 2858885"/>
                    <a:gd name="connsiteY3" fmla="*/ 70762 h 2797944"/>
                    <a:gd name="connsiteX4" fmla="*/ 2858885 w 2858885"/>
                    <a:gd name="connsiteY4" fmla="*/ 2756580 h 2797944"/>
                    <a:gd name="connsiteX5" fmla="*/ 2204835 w 2858885"/>
                    <a:gd name="connsiteY5" fmla="*/ 1054548 h 2797944"/>
                    <a:gd name="connsiteX6" fmla="*/ 1656332 w 2858885"/>
                    <a:gd name="connsiteY6" fmla="*/ 978992 h 2797944"/>
                    <a:gd name="connsiteX7" fmla="*/ 58535 w 2858885"/>
                    <a:gd name="connsiteY7" fmla="*/ 1080180 h 2797944"/>
                    <a:gd name="connsiteX0" fmla="*/ 58535 w 2858885"/>
                    <a:gd name="connsiteY0" fmla="*/ 1080180 h 2799855"/>
                    <a:gd name="connsiteX1" fmla="*/ 475231 w 2858885"/>
                    <a:gd name="connsiteY1" fmla="*/ 648792 h 2799855"/>
                    <a:gd name="connsiteX2" fmla="*/ 1656332 w 2858885"/>
                    <a:gd name="connsiteY2" fmla="*/ 769443 h 2799855"/>
                    <a:gd name="connsiteX3" fmla="*/ 1696835 w 2858885"/>
                    <a:gd name="connsiteY3" fmla="*/ 70762 h 2799855"/>
                    <a:gd name="connsiteX4" fmla="*/ 2858885 w 2858885"/>
                    <a:gd name="connsiteY4" fmla="*/ 2756580 h 2799855"/>
                    <a:gd name="connsiteX5" fmla="*/ 2204835 w 2858885"/>
                    <a:gd name="connsiteY5" fmla="*/ 1054548 h 2799855"/>
                    <a:gd name="connsiteX6" fmla="*/ 1656332 w 2858885"/>
                    <a:gd name="connsiteY6" fmla="*/ 978992 h 2799855"/>
                    <a:gd name="connsiteX7" fmla="*/ 58535 w 2858885"/>
                    <a:gd name="connsiteY7" fmla="*/ 1080180 h 2799855"/>
                    <a:gd name="connsiteX0" fmla="*/ 58535 w 2858885"/>
                    <a:gd name="connsiteY0" fmla="*/ 1080180 h 2799984"/>
                    <a:gd name="connsiteX1" fmla="*/ 475231 w 2858885"/>
                    <a:gd name="connsiteY1" fmla="*/ 648792 h 2799984"/>
                    <a:gd name="connsiteX2" fmla="*/ 1656332 w 2858885"/>
                    <a:gd name="connsiteY2" fmla="*/ 769443 h 2799984"/>
                    <a:gd name="connsiteX3" fmla="*/ 1696835 w 2858885"/>
                    <a:gd name="connsiteY3" fmla="*/ 70762 h 2799984"/>
                    <a:gd name="connsiteX4" fmla="*/ 2858885 w 2858885"/>
                    <a:gd name="connsiteY4" fmla="*/ 2756580 h 2799984"/>
                    <a:gd name="connsiteX5" fmla="*/ 2141335 w 2858885"/>
                    <a:gd name="connsiteY5" fmla="*/ 1060898 h 2799984"/>
                    <a:gd name="connsiteX6" fmla="*/ 1656332 w 2858885"/>
                    <a:gd name="connsiteY6" fmla="*/ 978992 h 2799984"/>
                    <a:gd name="connsiteX7" fmla="*/ 58535 w 2858885"/>
                    <a:gd name="connsiteY7" fmla="*/ 1080180 h 2799984"/>
                    <a:gd name="connsiteX0" fmla="*/ 58535 w 2858885"/>
                    <a:gd name="connsiteY0" fmla="*/ 1080180 h 2801275"/>
                    <a:gd name="connsiteX1" fmla="*/ 475231 w 2858885"/>
                    <a:gd name="connsiteY1" fmla="*/ 648792 h 2801275"/>
                    <a:gd name="connsiteX2" fmla="*/ 1656332 w 2858885"/>
                    <a:gd name="connsiteY2" fmla="*/ 769443 h 2801275"/>
                    <a:gd name="connsiteX3" fmla="*/ 1696835 w 2858885"/>
                    <a:gd name="connsiteY3" fmla="*/ 70762 h 2801275"/>
                    <a:gd name="connsiteX4" fmla="*/ 2858885 w 2858885"/>
                    <a:gd name="connsiteY4" fmla="*/ 2756580 h 2801275"/>
                    <a:gd name="connsiteX5" fmla="*/ 2141335 w 2858885"/>
                    <a:gd name="connsiteY5" fmla="*/ 1060898 h 2801275"/>
                    <a:gd name="connsiteX6" fmla="*/ 1656332 w 2858885"/>
                    <a:gd name="connsiteY6" fmla="*/ 978992 h 2801275"/>
                    <a:gd name="connsiteX7" fmla="*/ 58535 w 2858885"/>
                    <a:gd name="connsiteY7" fmla="*/ 1080180 h 2801275"/>
                    <a:gd name="connsiteX0" fmla="*/ 58535 w 2858885"/>
                    <a:gd name="connsiteY0" fmla="*/ 1080180 h 2801275"/>
                    <a:gd name="connsiteX1" fmla="*/ 475231 w 2858885"/>
                    <a:gd name="connsiteY1" fmla="*/ 648792 h 2801275"/>
                    <a:gd name="connsiteX2" fmla="*/ 1656332 w 2858885"/>
                    <a:gd name="connsiteY2" fmla="*/ 769443 h 2801275"/>
                    <a:gd name="connsiteX3" fmla="*/ 1696835 w 2858885"/>
                    <a:gd name="connsiteY3" fmla="*/ 70762 h 2801275"/>
                    <a:gd name="connsiteX4" fmla="*/ 2858885 w 2858885"/>
                    <a:gd name="connsiteY4" fmla="*/ 2756580 h 2801275"/>
                    <a:gd name="connsiteX5" fmla="*/ 2141335 w 2858885"/>
                    <a:gd name="connsiteY5" fmla="*/ 1060898 h 2801275"/>
                    <a:gd name="connsiteX6" fmla="*/ 1656332 w 2858885"/>
                    <a:gd name="connsiteY6" fmla="*/ 978992 h 2801275"/>
                    <a:gd name="connsiteX7" fmla="*/ 780032 w 2858885"/>
                    <a:gd name="connsiteY7" fmla="*/ 1048842 h 2801275"/>
                    <a:gd name="connsiteX8" fmla="*/ 58535 w 2858885"/>
                    <a:gd name="connsiteY8" fmla="*/ 1080180 h 2801275"/>
                    <a:gd name="connsiteX0" fmla="*/ 1987 w 2802337"/>
                    <a:gd name="connsiteY0" fmla="*/ 1080180 h 2801275"/>
                    <a:gd name="connsiteX1" fmla="*/ 418683 w 2802337"/>
                    <a:gd name="connsiteY1" fmla="*/ 648792 h 2801275"/>
                    <a:gd name="connsiteX2" fmla="*/ 1599784 w 2802337"/>
                    <a:gd name="connsiteY2" fmla="*/ 769443 h 2801275"/>
                    <a:gd name="connsiteX3" fmla="*/ 1640287 w 2802337"/>
                    <a:gd name="connsiteY3" fmla="*/ 70762 h 2801275"/>
                    <a:gd name="connsiteX4" fmla="*/ 2802337 w 2802337"/>
                    <a:gd name="connsiteY4" fmla="*/ 2756580 h 2801275"/>
                    <a:gd name="connsiteX5" fmla="*/ 2084787 w 2802337"/>
                    <a:gd name="connsiteY5" fmla="*/ 1060898 h 2801275"/>
                    <a:gd name="connsiteX6" fmla="*/ 1599784 w 2802337"/>
                    <a:gd name="connsiteY6" fmla="*/ 978992 h 2801275"/>
                    <a:gd name="connsiteX7" fmla="*/ 552034 w 2802337"/>
                    <a:gd name="connsiteY7" fmla="*/ 851992 h 2801275"/>
                    <a:gd name="connsiteX8" fmla="*/ 1987 w 2802337"/>
                    <a:gd name="connsiteY8" fmla="*/ 1080180 h 2801275"/>
                    <a:gd name="connsiteX0" fmla="*/ 4340 w 2804690"/>
                    <a:gd name="connsiteY0" fmla="*/ 1080180 h 2801275"/>
                    <a:gd name="connsiteX1" fmla="*/ 421036 w 2804690"/>
                    <a:gd name="connsiteY1" fmla="*/ 648792 h 2801275"/>
                    <a:gd name="connsiteX2" fmla="*/ 1602137 w 2804690"/>
                    <a:gd name="connsiteY2" fmla="*/ 769443 h 2801275"/>
                    <a:gd name="connsiteX3" fmla="*/ 1642640 w 2804690"/>
                    <a:gd name="connsiteY3" fmla="*/ 70762 h 2801275"/>
                    <a:gd name="connsiteX4" fmla="*/ 2804690 w 2804690"/>
                    <a:gd name="connsiteY4" fmla="*/ 2756580 h 2801275"/>
                    <a:gd name="connsiteX5" fmla="*/ 2087140 w 2804690"/>
                    <a:gd name="connsiteY5" fmla="*/ 1060898 h 2801275"/>
                    <a:gd name="connsiteX6" fmla="*/ 1602137 w 2804690"/>
                    <a:gd name="connsiteY6" fmla="*/ 978992 h 2801275"/>
                    <a:gd name="connsiteX7" fmla="*/ 554387 w 2804690"/>
                    <a:gd name="connsiteY7" fmla="*/ 851992 h 2801275"/>
                    <a:gd name="connsiteX8" fmla="*/ 224187 w 2804690"/>
                    <a:gd name="connsiteY8" fmla="*/ 978992 h 2801275"/>
                    <a:gd name="connsiteX9" fmla="*/ 4340 w 2804690"/>
                    <a:gd name="connsiteY9" fmla="*/ 1080180 h 2801275"/>
                    <a:gd name="connsiteX0" fmla="*/ 3008 w 2803358"/>
                    <a:gd name="connsiteY0" fmla="*/ 1080180 h 2801275"/>
                    <a:gd name="connsiteX1" fmla="*/ 419704 w 2803358"/>
                    <a:gd name="connsiteY1" fmla="*/ 648792 h 2801275"/>
                    <a:gd name="connsiteX2" fmla="*/ 1600805 w 2803358"/>
                    <a:gd name="connsiteY2" fmla="*/ 769443 h 2801275"/>
                    <a:gd name="connsiteX3" fmla="*/ 1641308 w 2803358"/>
                    <a:gd name="connsiteY3" fmla="*/ 70762 h 2801275"/>
                    <a:gd name="connsiteX4" fmla="*/ 2803358 w 2803358"/>
                    <a:gd name="connsiteY4" fmla="*/ 2756580 h 2801275"/>
                    <a:gd name="connsiteX5" fmla="*/ 2085808 w 2803358"/>
                    <a:gd name="connsiteY5" fmla="*/ 1060898 h 2801275"/>
                    <a:gd name="connsiteX6" fmla="*/ 1600805 w 2803358"/>
                    <a:gd name="connsiteY6" fmla="*/ 978992 h 2801275"/>
                    <a:gd name="connsiteX7" fmla="*/ 553055 w 2803358"/>
                    <a:gd name="connsiteY7" fmla="*/ 851992 h 2801275"/>
                    <a:gd name="connsiteX8" fmla="*/ 248255 w 2803358"/>
                    <a:gd name="connsiteY8" fmla="*/ 1137742 h 2801275"/>
                    <a:gd name="connsiteX9" fmla="*/ 3008 w 2803358"/>
                    <a:gd name="connsiteY9" fmla="*/ 1080180 h 2801275"/>
                    <a:gd name="connsiteX0" fmla="*/ 3008 w 2803358"/>
                    <a:gd name="connsiteY0" fmla="*/ 1080180 h 2802688"/>
                    <a:gd name="connsiteX1" fmla="*/ 419704 w 2803358"/>
                    <a:gd name="connsiteY1" fmla="*/ 648792 h 2802688"/>
                    <a:gd name="connsiteX2" fmla="*/ 1600805 w 2803358"/>
                    <a:gd name="connsiteY2" fmla="*/ 769443 h 2802688"/>
                    <a:gd name="connsiteX3" fmla="*/ 1641308 w 2803358"/>
                    <a:gd name="connsiteY3" fmla="*/ 70762 h 2802688"/>
                    <a:gd name="connsiteX4" fmla="*/ 2803358 w 2803358"/>
                    <a:gd name="connsiteY4" fmla="*/ 2756580 h 2802688"/>
                    <a:gd name="connsiteX5" fmla="*/ 2085808 w 2803358"/>
                    <a:gd name="connsiteY5" fmla="*/ 1060898 h 2802688"/>
                    <a:gd name="connsiteX6" fmla="*/ 1670655 w 2803358"/>
                    <a:gd name="connsiteY6" fmla="*/ 1004392 h 2802688"/>
                    <a:gd name="connsiteX7" fmla="*/ 553055 w 2803358"/>
                    <a:gd name="connsiteY7" fmla="*/ 851992 h 2802688"/>
                    <a:gd name="connsiteX8" fmla="*/ 248255 w 2803358"/>
                    <a:gd name="connsiteY8" fmla="*/ 1137742 h 2802688"/>
                    <a:gd name="connsiteX9" fmla="*/ 3008 w 2803358"/>
                    <a:gd name="connsiteY9" fmla="*/ 1080180 h 2802688"/>
                    <a:gd name="connsiteX0" fmla="*/ 3008 w 2803358"/>
                    <a:gd name="connsiteY0" fmla="*/ 1080180 h 2802548"/>
                    <a:gd name="connsiteX1" fmla="*/ 419704 w 2803358"/>
                    <a:gd name="connsiteY1" fmla="*/ 648792 h 2802548"/>
                    <a:gd name="connsiteX2" fmla="*/ 1600805 w 2803358"/>
                    <a:gd name="connsiteY2" fmla="*/ 769443 h 2802548"/>
                    <a:gd name="connsiteX3" fmla="*/ 1641308 w 2803358"/>
                    <a:gd name="connsiteY3" fmla="*/ 70762 h 2802548"/>
                    <a:gd name="connsiteX4" fmla="*/ 2803358 w 2803358"/>
                    <a:gd name="connsiteY4" fmla="*/ 2756580 h 2802548"/>
                    <a:gd name="connsiteX5" fmla="*/ 2085808 w 2803358"/>
                    <a:gd name="connsiteY5" fmla="*/ 1060898 h 2802548"/>
                    <a:gd name="connsiteX6" fmla="*/ 1670655 w 2803358"/>
                    <a:gd name="connsiteY6" fmla="*/ 1004392 h 2802548"/>
                    <a:gd name="connsiteX7" fmla="*/ 553055 w 2803358"/>
                    <a:gd name="connsiteY7" fmla="*/ 851992 h 2802548"/>
                    <a:gd name="connsiteX8" fmla="*/ 248255 w 2803358"/>
                    <a:gd name="connsiteY8" fmla="*/ 1137742 h 2802548"/>
                    <a:gd name="connsiteX9" fmla="*/ 3008 w 2803358"/>
                    <a:gd name="connsiteY9" fmla="*/ 1080180 h 2802548"/>
                    <a:gd name="connsiteX0" fmla="*/ 3008 w 2803358"/>
                    <a:gd name="connsiteY0" fmla="*/ 1080180 h 2800874"/>
                    <a:gd name="connsiteX1" fmla="*/ 419704 w 2803358"/>
                    <a:gd name="connsiteY1" fmla="*/ 648792 h 2800874"/>
                    <a:gd name="connsiteX2" fmla="*/ 1600805 w 2803358"/>
                    <a:gd name="connsiteY2" fmla="*/ 769443 h 2800874"/>
                    <a:gd name="connsiteX3" fmla="*/ 1641308 w 2803358"/>
                    <a:gd name="connsiteY3" fmla="*/ 70762 h 2800874"/>
                    <a:gd name="connsiteX4" fmla="*/ 2803358 w 2803358"/>
                    <a:gd name="connsiteY4" fmla="*/ 2756580 h 2800874"/>
                    <a:gd name="connsiteX5" fmla="*/ 2104858 w 2803358"/>
                    <a:gd name="connsiteY5" fmla="*/ 984698 h 2800874"/>
                    <a:gd name="connsiteX6" fmla="*/ 1670655 w 2803358"/>
                    <a:gd name="connsiteY6" fmla="*/ 1004392 h 2800874"/>
                    <a:gd name="connsiteX7" fmla="*/ 553055 w 2803358"/>
                    <a:gd name="connsiteY7" fmla="*/ 851992 h 2800874"/>
                    <a:gd name="connsiteX8" fmla="*/ 248255 w 2803358"/>
                    <a:gd name="connsiteY8" fmla="*/ 1137742 h 2800874"/>
                    <a:gd name="connsiteX9" fmla="*/ 3008 w 2803358"/>
                    <a:gd name="connsiteY9" fmla="*/ 1080180 h 2800874"/>
                    <a:gd name="connsiteX0" fmla="*/ 3008 w 2803358"/>
                    <a:gd name="connsiteY0" fmla="*/ 1080180 h 2800874"/>
                    <a:gd name="connsiteX1" fmla="*/ 419704 w 2803358"/>
                    <a:gd name="connsiteY1" fmla="*/ 648792 h 2800874"/>
                    <a:gd name="connsiteX2" fmla="*/ 1600805 w 2803358"/>
                    <a:gd name="connsiteY2" fmla="*/ 769443 h 2800874"/>
                    <a:gd name="connsiteX3" fmla="*/ 1641308 w 2803358"/>
                    <a:gd name="connsiteY3" fmla="*/ 70762 h 2800874"/>
                    <a:gd name="connsiteX4" fmla="*/ 2803358 w 2803358"/>
                    <a:gd name="connsiteY4" fmla="*/ 2756580 h 2800874"/>
                    <a:gd name="connsiteX5" fmla="*/ 2174708 w 2803358"/>
                    <a:gd name="connsiteY5" fmla="*/ 984698 h 2800874"/>
                    <a:gd name="connsiteX6" fmla="*/ 1670655 w 2803358"/>
                    <a:gd name="connsiteY6" fmla="*/ 1004392 h 2800874"/>
                    <a:gd name="connsiteX7" fmla="*/ 553055 w 2803358"/>
                    <a:gd name="connsiteY7" fmla="*/ 851992 h 2800874"/>
                    <a:gd name="connsiteX8" fmla="*/ 248255 w 2803358"/>
                    <a:gd name="connsiteY8" fmla="*/ 1137742 h 2800874"/>
                    <a:gd name="connsiteX9" fmla="*/ 3008 w 2803358"/>
                    <a:gd name="connsiteY9" fmla="*/ 1080180 h 2800874"/>
                    <a:gd name="connsiteX0" fmla="*/ 3008 w 2803358"/>
                    <a:gd name="connsiteY0" fmla="*/ 1080180 h 2801009"/>
                    <a:gd name="connsiteX1" fmla="*/ 419704 w 2803358"/>
                    <a:gd name="connsiteY1" fmla="*/ 648792 h 2801009"/>
                    <a:gd name="connsiteX2" fmla="*/ 1600805 w 2803358"/>
                    <a:gd name="connsiteY2" fmla="*/ 769443 h 2801009"/>
                    <a:gd name="connsiteX3" fmla="*/ 1641308 w 2803358"/>
                    <a:gd name="connsiteY3" fmla="*/ 70762 h 2801009"/>
                    <a:gd name="connsiteX4" fmla="*/ 2803358 w 2803358"/>
                    <a:gd name="connsiteY4" fmla="*/ 2756580 h 2801009"/>
                    <a:gd name="connsiteX5" fmla="*/ 2047708 w 2803358"/>
                    <a:gd name="connsiteY5" fmla="*/ 991048 h 2801009"/>
                    <a:gd name="connsiteX6" fmla="*/ 1670655 w 2803358"/>
                    <a:gd name="connsiteY6" fmla="*/ 1004392 h 2801009"/>
                    <a:gd name="connsiteX7" fmla="*/ 553055 w 2803358"/>
                    <a:gd name="connsiteY7" fmla="*/ 851992 h 2801009"/>
                    <a:gd name="connsiteX8" fmla="*/ 248255 w 2803358"/>
                    <a:gd name="connsiteY8" fmla="*/ 1137742 h 2801009"/>
                    <a:gd name="connsiteX9" fmla="*/ 3008 w 2803358"/>
                    <a:gd name="connsiteY9" fmla="*/ 1080180 h 2801009"/>
                    <a:gd name="connsiteX0" fmla="*/ 3008 w 2803358"/>
                    <a:gd name="connsiteY0" fmla="*/ 1080180 h 2801206"/>
                    <a:gd name="connsiteX1" fmla="*/ 419704 w 2803358"/>
                    <a:gd name="connsiteY1" fmla="*/ 648792 h 2801206"/>
                    <a:gd name="connsiteX2" fmla="*/ 1600805 w 2803358"/>
                    <a:gd name="connsiteY2" fmla="*/ 769443 h 2801206"/>
                    <a:gd name="connsiteX3" fmla="*/ 1641308 w 2803358"/>
                    <a:gd name="connsiteY3" fmla="*/ 70762 h 2801206"/>
                    <a:gd name="connsiteX4" fmla="*/ 2803358 w 2803358"/>
                    <a:gd name="connsiteY4" fmla="*/ 2756580 h 2801206"/>
                    <a:gd name="connsiteX5" fmla="*/ 2047708 w 2803358"/>
                    <a:gd name="connsiteY5" fmla="*/ 991048 h 2801206"/>
                    <a:gd name="connsiteX6" fmla="*/ 1594455 w 2803358"/>
                    <a:gd name="connsiteY6" fmla="*/ 985342 h 2801206"/>
                    <a:gd name="connsiteX7" fmla="*/ 553055 w 2803358"/>
                    <a:gd name="connsiteY7" fmla="*/ 851992 h 2801206"/>
                    <a:gd name="connsiteX8" fmla="*/ 248255 w 2803358"/>
                    <a:gd name="connsiteY8" fmla="*/ 1137742 h 2801206"/>
                    <a:gd name="connsiteX9" fmla="*/ 3008 w 2803358"/>
                    <a:gd name="connsiteY9" fmla="*/ 1080180 h 2801206"/>
                    <a:gd name="connsiteX0" fmla="*/ 3008 w 2803358"/>
                    <a:gd name="connsiteY0" fmla="*/ 1080180 h 2799921"/>
                    <a:gd name="connsiteX1" fmla="*/ 419704 w 2803358"/>
                    <a:gd name="connsiteY1" fmla="*/ 648792 h 2799921"/>
                    <a:gd name="connsiteX2" fmla="*/ 1600805 w 2803358"/>
                    <a:gd name="connsiteY2" fmla="*/ 769443 h 2799921"/>
                    <a:gd name="connsiteX3" fmla="*/ 1641308 w 2803358"/>
                    <a:gd name="connsiteY3" fmla="*/ 70762 h 2799921"/>
                    <a:gd name="connsiteX4" fmla="*/ 2803358 w 2803358"/>
                    <a:gd name="connsiteY4" fmla="*/ 2756580 h 2799921"/>
                    <a:gd name="connsiteX5" fmla="*/ 2047708 w 2803358"/>
                    <a:gd name="connsiteY5" fmla="*/ 991048 h 2799921"/>
                    <a:gd name="connsiteX6" fmla="*/ 1594455 w 2803358"/>
                    <a:gd name="connsiteY6" fmla="*/ 985342 h 2799921"/>
                    <a:gd name="connsiteX7" fmla="*/ 553055 w 2803358"/>
                    <a:gd name="connsiteY7" fmla="*/ 851992 h 2799921"/>
                    <a:gd name="connsiteX8" fmla="*/ 248255 w 2803358"/>
                    <a:gd name="connsiteY8" fmla="*/ 1137742 h 2799921"/>
                    <a:gd name="connsiteX9" fmla="*/ 3008 w 2803358"/>
                    <a:gd name="connsiteY9" fmla="*/ 1080180 h 2799921"/>
                    <a:gd name="connsiteX0" fmla="*/ 3008 w 2803358"/>
                    <a:gd name="connsiteY0" fmla="*/ 1080180 h 2799286"/>
                    <a:gd name="connsiteX1" fmla="*/ 419704 w 2803358"/>
                    <a:gd name="connsiteY1" fmla="*/ 648792 h 2799286"/>
                    <a:gd name="connsiteX2" fmla="*/ 1600805 w 2803358"/>
                    <a:gd name="connsiteY2" fmla="*/ 769443 h 2799286"/>
                    <a:gd name="connsiteX3" fmla="*/ 1641308 w 2803358"/>
                    <a:gd name="connsiteY3" fmla="*/ 70762 h 2799286"/>
                    <a:gd name="connsiteX4" fmla="*/ 2803358 w 2803358"/>
                    <a:gd name="connsiteY4" fmla="*/ 2756580 h 2799286"/>
                    <a:gd name="connsiteX5" fmla="*/ 2079458 w 2803358"/>
                    <a:gd name="connsiteY5" fmla="*/ 959298 h 2799286"/>
                    <a:gd name="connsiteX6" fmla="*/ 1594455 w 2803358"/>
                    <a:gd name="connsiteY6" fmla="*/ 985342 h 2799286"/>
                    <a:gd name="connsiteX7" fmla="*/ 553055 w 2803358"/>
                    <a:gd name="connsiteY7" fmla="*/ 851992 h 2799286"/>
                    <a:gd name="connsiteX8" fmla="*/ 248255 w 2803358"/>
                    <a:gd name="connsiteY8" fmla="*/ 1137742 h 2799286"/>
                    <a:gd name="connsiteX9" fmla="*/ 3008 w 2803358"/>
                    <a:gd name="connsiteY9" fmla="*/ 1080180 h 2799286"/>
                    <a:gd name="connsiteX0" fmla="*/ 3008 w 2803358"/>
                    <a:gd name="connsiteY0" fmla="*/ 1080180 h 2797373"/>
                    <a:gd name="connsiteX1" fmla="*/ 419704 w 2803358"/>
                    <a:gd name="connsiteY1" fmla="*/ 648792 h 2797373"/>
                    <a:gd name="connsiteX2" fmla="*/ 1600805 w 2803358"/>
                    <a:gd name="connsiteY2" fmla="*/ 769443 h 2797373"/>
                    <a:gd name="connsiteX3" fmla="*/ 1641308 w 2803358"/>
                    <a:gd name="connsiteY3" fmla="*/ 70762 h 2797373"/>
                    <a:gd name="connsiteX4" fmla="*/ 2803358 w 2803358"/>
                    <a:gd name="connsiteY4" fmla="*/ 2756580 h 2797373"/>
                    <a:gd name="connsiteX5" fmla="*/ 2123908 w 2803358"/>
                    <a:gd name="connsiteY5" fmla="*/ 857698 h 2797373"/>
                    <a:gd name="connsiteX6" fmla="*/ 1594455 w 2803358"/>
                    <a:gd name="connsiteY6" fmla="*/ 985342 h 2797373"/>
                    <a:gd name="connsiteX7" fmla="*/ 553055 w 2803358"/>
                    <a:gd name="connsiteY7" fmla="*/ 851992 h 2797373"/>
                    <a:gd name="connsiteX8" fmla="*/ 248255 w 2803358"/>
                    <a:gd name="connsiteY8" fmla="*/ 1137742 h 2797373"/>
                    <a:gd name="connsiteX9" fmla="*/ 3008 w 2803358"/>
                    <a:gd name="connsiteY9" fmla="*/ 1080180 h 2797373"/>
                    <a:gd name="connsiteX0" fmla="*/ 3008 w 2803358"/>
                    <a:gd name="connsiteY0" fmla="*/ 1080180 h 2794506"/>
                    <a:gd name="connsiteX1" fmla="*/ 419704 w 2803358"/>
                    <a:gd name="connsiteY1" fmla="*/ 648792 h 2794506"/>
                    <a:gd name="connsiteX2" fmla="*/ 1600805 w 2803358"/>
                    <a:gd name="connsiteY2" fmla="*/ 769443 h 2794506"/>
                    <a:gd name="connsiteX3" fmla="*/ 1641308 w 2803358"/>
                    <a:gd name="connsiteY3" fmla="*/ 70762 h 2794506"/>
                    <a:gd name="connsiteX4" fmla="*/ 2803358 w 2803358"/>
                    <a:gd name="connsiteY4" fmla="*/ 2756580 h 2794506"/>
                    <a:gd name="connsiteX5" fmla="*/ 1984208 w 2803358"/>
                    <a:gd name="connsiteY5" fmla="*/ 686248 h 2794506"/>
                    <a:gd name="connsiteX6" fmla="*/ 1594455 w 2803358"/>
                    <a:gd name="connsiteY6" fmla="*/ 985342 h 2794506"/>
                    <a:gd name="connsiteX7" fmla="*/ 553055 w 2803358"/>
                    <a:gd name="connsiteY7" fmla="*/ 851992 h 2794506"/>
                    <a:gd name="connsiteX8" fmla="*/ 248255 w 2803358"/>
                    <a:gd name="connsiteY8" fmla="*/ 1137742 h 2794506"/>
                    <a:gd name="connsiteX9" fmla="*/ 3008 w 2803358"/>
                    <a:gd name="connsiteY9" fmla="*/ 1080180 h 2794506"/>
                    <a:gd name="connsiteX0" fmla="*/ 3008 w 2803358"/>
                    <a:gd name="connsiteY0" fmla="*/ 1080180 h 2793204"/>
                    <a:gd name="connsiteX1" fmla="*/ 419704 w 2803358"/>
                    <a:gd name="connsiteY1" fmla="*/ 648792 h 2793204"/>
                    <a:gd name="connsiteX2" fmla="*/ 1600805 w 2803358"/>
                    <a:gd name="connsiteY2" fmla="*/ 769443 h 2793204"/>
                    <a:gd name="connsiteX3" fmla="*/ 1641308 w 2803358"/>
                    <a:gd name="connsiteY3" fmla="*/ 70762 h 2793204"/>
                    <a:gd name="connsiteX4" fmla="*/ 2803358 w 2803358"/>
                    <a:gd name="connsiteY4" fmla="*/ 2756580 h 2793204"/>
                    <a:gd name="connsiteX5" fmla="*/ 1984208 w 2803358"/>
                    <a:gd name="connsiteY5" fmla="*/ 686248 h 2793204"/>
                    <a:gd name="connsiteX6" fmla="*/ 1594455 w 2803358"/>
                    <a:gd name="connsiteY6" fmla="*/ 985342 h 2793204"/>
                    <a:gd name="connsiteX7" fmla="*/ 553055 w 2803358"/>
                    <a:gd name="connsiteY7" fmla="*/ 851992 h 2793204"/>
                    <a:gd name="connsiteX8" fmla="*/ 248255 w 2803358"/>
                    <a:gd name="connsiteY8" fmla="*/ 1137742 h 2793204"/>
                    <a:gd name="connsiteX9" fmla="*/ 3008 w 2803358"/>
                    <a:gd name="connsiteY9" fmla="*/ 1080180 h 2793204"/>
                    <a:gd name="connsiteX0" fmla="*/ 3008 w 2803358"/>
                    <a:gd name="connsiteY0" fmla="*/ 1080180 h 2793112"/>
                    <a:gd name="connsiteX1" fmla="*/ 419704 w 2803358"/>
                    <a:gd name="connsiteY1" fmla="*/ 648792 h 2793112"/>
                    <a:gd name="connsiteX2" fmla="*/ 1600805 w 2803358"/>
                    <a:gd name="connsiteY2" fmla="*/ 769443 h 2793112"/>
                    <a:gd name="connsiteX3" fmla="*/ 1641308 w 2803358"/>
                    <a:gd name="connsiteY3" fmla="*/ 70762 h 2793112"/>
                    <a:gd name="connsiteX4" fmla="*/ 2803358 w 2803358"/>
                    <a:gd name="connsiteY4" fmla="*/ 2756580 h 2793112"/>
                    <a:gd name="connsiteX5" fmla="*/ 1920708 w 2803358"/>
                    <a:gd name="connsiteY5" fmla="*/ 679898 h 2793112"/>
                    <a:gd name="connsiteX6" fmla="*/ 1594455 w 2803358"/>
                    <a:gd name="connsiteY6" fmla="*/ 985342 h 2793112"/>
                    <a:gd name="connsiteX7" fmla="*/ 553055 w 2803358"/>
                    <a:gd name="connsiteY7" fmla="*/ 851992 h 2793112"/>
                    <a:gd name="connsiteX8" fmla="*/ 248255 w 2803358"/>
                    <a:gd name="connsiteY8" fmla="*/ 1137742 h 2793112"/>
                    <a:gd name="connsiteX9" fmla="*/ 3008 w 2803358"/>
                    <a:gd name="connsiteY9" fmla="*/ 1080180 h 2793112"/>
                    <a:gd name="connsiteX0" fmla="*/ 3008 w 2803358"/>
                    <a:gd name="connsiteY0" fmla="*/ 1080180 h 2795456"/>
                    <a:gd name="connsiteX1" fmla="*/ 419704 w 2803358"/>
                    <a:gd name="connsiteY1" fmla="*/ 648792 h 2795456"/>
                    <a:gd name="connsiteX2" fmla="*/ 1600805 w 2803358"/>
                    <a:gd name="connsiteY2" fmla="*/ 769443 h 2795456"/>
                    <a:gd name="connsiteX3" fmla="*/ 1641308 w 2803358"/>
                    <a:gd name="connsiteY3" fmla="*/ 70762 h 2795456"/>
                    <a:gd name="connsiteX4" fmla="*/ 2803358 w 2803358"/>
                    <a:gd name="connsiteY4" fmla="*/ 2756580 h 2795456"/>
                    <a:gd name="connsiteX5" fmla="*/ 1920708 w 2803358"/>
                    <a:gd name="connsiteY5" fmla="*/ 679898 h 2795456"/>
                    <a:gd name="connsiteX6" fmla="*/ 1708755 w 2803358"/>
                    <a:gd name="connsiteY6" fmla="*/ 959942 h 2795456"/>
                    <a:gd name="connsiteX7" fmla="*/ 553055 w 2803358"/>
                    <a:gd name="connsiteY7" fmla="*/ 851992 h 2795456"/>
                    <a:gd name="connsiteX8" fmla="*/ 248255 w 2803358"/>
                    <a:gd name="connsiteY8" fmla="*/ 1137742 h 2795456"/>
                    <a:gd name="connsiteX9" fmla="*/ 3008 w 2803358"/>
                    <a:gd name="connsiteY9" fmla="*/ 1080180 h 2795456"/>
                    <a:gd name="connsiteX0" fmla="*/ 3008 w 2803358"/>
                    <a:gd name="connsiteY0" fmla="*/ 1080180 h 2797805"/>
                    <a:gd name="connsiteX1" fmla="*/ 419704 w 2803358"/>
                    <a:gd name="connsiteY1" fmla="*/ 648792 h 2797805"/>
                    <a:gd name="connsiteX2" fmla="*/ 1600805 w 2803358"/>
                    <a:gd name="connsiteY2" fmla="*/ 769443 h 2797805"/>
                    <a:gd name="connsiteX3" fmla="*/ 1641308 w 2803358"/>
                    <a:gd name="connsiteY3" fmla="*/ 70762 h 2797805"/>
                    <a:gd name="connsiteX4" fmla="*/ 2803358 w 2803358"/>
                    <a:gd name="connsiteY4" fmla="*/ 2756580 h 2797805"/>
                    <a:gd name="connsiteX5" fmla="*/ 1920708 w 2803358"/>
                    <a:gd name="connsiteY5" fmla="*/ 679898 h 2797805"/>
                    <a:gd name="connsiteX6" fmla="*/ 1708755 w 2803358"/>
                    <a:gd name="connsiteY6" fmla="*/ 959942 h 2797805"/>
                    <a:gd name="connsiteX7" fmla="*/ 553055 w 2803358"/>
                    <a:gd name="connsiteY7" fmla="*/ 851992 h 2797805"/>
                    <a:gd name="connsiteX8" fmla="*/ 248255 w 2803358"/>
                    <a:gd name="connsiteY8" fmla="*/ 1137742 h 2797805"/>
                    <a:gd name="connsiteX9" fmla="*/ 3008 w 2803358"/>
                    <a:gd name="connsiteY9" fmla="*/ 1080180 h 2797805"/>
                    <a:gd name="connsiteX0" fmla="*/ 3008 w 2803358"/>
                    <a:gd name="connsiteY0" fmla="*/ 1080180 h 2797805"/>
                    <a:gd name="connsiteX1" fmla="*/ 419704 w 2803358"/>
                    <a:gd name="connsiteY1" fmla="*/ 648792 h 2797805"/>
                    <a:gd name="connsiteX2" fmla="*/ 1600805 w 2803358"/>
                    <a:gd name="connsiteY2" fmla="*/ 769443 h 2797805"/>
                    <a:gd name="connsiteX3" fmla="*/ 1641308 w 2803358"/>
                    <a:gd name="connsiteY3" fmla="*/ 70762 h 2797805"/>
                    <a:gd name="connsiteX4" fmla="*/ 2803358 w 2803358"/>
                    <a:gd name="connsiteY4" fmla="*/ 2756580 h 2797805"/>
                    <a:gd name="connsiteX5" fmla="*/ 1990558 w 2803358"/>
                    <a:gd name="connsiteY5" fmla="*/ 679898 h 2797805"/>
                    <a:gd name="connsiteX6" fmla="*/ 1708755 w 2803358"/>
                    <a:gd name="connsiteY6" fmla="*/ 959942 h 2797805"/>
                    <a:gd name="connsiteX7" fmla="*/ 553055 w 2803358"/>
                    <a:gd name="connsiteY7" fmla="*/ 851992 h 2797805"/>
                    <a:gd name="connsiteX8" fmla="*/ 248255 w 2803358"/>
                    <a:gd name="connsiteY8" fmla="*/ 1137742 h 2797805"/>
                    <a:gd name="connsiteX9" fmla="*/ 3008 w 2803358"/>
                    <a:gd name="connsiteY9" fmla="*/ 1080180 h 2797805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553055 w 2803358"/>
                    <a:gd name="connsiteY7" fmla="*/ 851992 h 2796704"/>
                    <a:gd name="connsiteX8" fmla="*/ 248255 w 2803358"/>
                    <a:gd name="connsiteY8" fmla="*/ 1137742 h 2796704"/>
                    <a:gd name="connsiteX9" fmla="*/ 3008 w 2803358"/>
                    <a:gd name="connsiteY9" fmla="*/ 1080180 h 2796704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1130905 w 2803358"/>
                    <a:gd name="connsiteY7" fmla="*/ 915492 h 2796704"/>
                    <a:gd name="connsiteX8" fmla="*/ 553055 w 2803358"/>
                    <a:gd name="connsiteY8" fmla="*/ 851992 h 2796704"/>
                    <a:gd name="connsiteX9" fmla="*/ 248255 w 2803358"/>
                    <a:gd name="connsiteY9" fmla="*/ 1137742 h 2796704"/>
                    <a:gd name="connsiteX10" fmla="*/ 3008 w 2803358"/>
                    <a:gd name="connsiteY10" fmla="*/ 1080180 h 2796704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1308705 w 2803358"/>
                    <a:gd name="connsiteY7" fmla="*/ 985342 h 2796704"/>
                    <a:gd name="connsiteX8" fmla="*/ 553055 w 2803358"/>
                    <a:gd name="connsiteY8" fmla="*/ 851992 h 2796704"/>
                    <a:gd name="connsiteX9" fmla="*/ 248255 w 2803358"/>
                    <a:gd name="connsiteY9" fmla="*/ 1137742 h 2796704"/>
                    <a:gd name="connsiteX10" fmla="*/ 3008 w 2803358"/>
                    <a:gd name="connsiteY10" fmla="*/ 1080180 h 2796704"/>
                    <a:gd name="connsiteX0" fmla="*/ 3008 w 2803358"/>
                    <a:gd name="connsiteY0" fmla="*/ 1081646 h 2798170"/>
                    <a:gd name="connsiteX1" fmla="*/ 419704 w 2803358"/>
                    <a:gd name="connsiteY1" fmla="*/ 650258 h 2798170"/>
                    <a:gd name="connsiteX2" fmla="*/ 1550005 w 2803358"/>
                    <a:gd name="connsiteY2" fmla="*/ 758209 h 2798170"/>
                    <a:gd name="connsiteX3" fmla="*/ 1641308 w 2803358"/>
                    <a:gd name="connsiteY3" fmla="*/ 72228 h 2798170"/>
                    <a:gd name="connsiteX4" fmla="*/ 2803358 w 2803358"/>
                    <a:gd name="connsiteY4" fmla="*/ 2758046 h 2798170"/>
                    <a:gd name="connsiteX5" fmla="*/ 1990558 w 2803358"/>
                    <a:gd name="connsiteY5" fmla="*/ 681364 h 2798170"/>
                    <a:gd name="connsiteX6" fmla="*/ 1708755 w 2803358"/>
                    <a:gd name="connsiteY6" fmla="*/ 961408 h 2798170"/>
                    <a:gd name="connsiteX7" fmla="*/ 1308705 w 2803358"/>
                    <a:gd name="connsiteY7" fmla="*/ 986808 h 2798170"/>
                    <a:gd name="connsiteX8" fmla="*/ 553055 w 2803358"/>
                    <a:gd name="connsiteY8" fmla="*/ 853458 h 2798170"/>
                    <a:gd name="connsiteX9" fmla="*/ 248255 w 2803358"/>
                    <a:gd name="connsiteY9" fmla="*/ 1139208 h 2798170"/>
                    <a:gd name="connsiteX10" fmla="*/ 3008 w 2803358"/>
                    <a:gd name="connsiteY10" fmla="*/ 1081646 h 2798170"/>
                    <a:gd name="connsiteX0" fmla="*/ 3008 w 2803358"/>
                    <a:gd name="connsiteY0" fmla="*/ 1081646 h 2796854"/>
                    <a:gd name="connsiteX1" fmla="*/ 419704 w 2803358"/>
                    <a:gd name="connsiteY1" fmla="*/ 650258 h 2796854"/>
                    <a:gd name="connsiteX2" fmla="*/ 1550005 w 2803358"/>
                    <a:gd name="connsiteY2" fmla="*/ 758209 h 2796854"/>
                    <a:gd name="connsiteX3" fmla="*/ 1641308 w 2803358"/>
                    <a:gd name="connsiteY3" fmla="*/ 72228 h 2796854"/>
                    <a:gd name="connsiteX4" fmla="*/ 2803358 w 2803358"/>
                    <a:gd name="connsiteY4" fmla="*/ 2758046 h 2796854"/>
                    <a:gd name="connsiteX5" fmla="*/ 1990558 w 2803358"/>
                    <a:gd name="connsiteY5" fmla="*/ 681364 h 2796854"/>
                    <a:gd name="connsiteX6" fmla="*/ 1308705 w 2803358"/>
                    <a:gd name="connsiteY6" fmla="*/ 986808 h 2796854"/>
                    <a:gd name="connsiteX7" fmla="*/ 553055 w 2803358"/>
                    <a:gd name="connsiteY7" fmla="*/ 853458 h 2796854"/>
                    <a:gd name="connsiteX8" fmla="*/ 248255 w 2803358"/>
                    <a:gd name="connsiteY8" fmla="*/ 1139208 h 2796854"/>
                    <a:gd name="connsiteX9" fmla="*/ 3008 w 2803358"/>
                    <a:gd name="connsiteY9" fmla="*/ 1081646 h 2796854"/>
                    <a:gd name="connsiteX0" fmla="*/ 3008 w 2803358"/>
                    <a:gd name="connsiteY0" fmla="*/ 1100974 h 2816182"/>
                    <a:gd name="connsiteX1" fmla="*/ 419704 w 2803358"/>
                    <a:gd name="connsiteY1" fmla="*/ 669586 h 2816182"/>
                    <a:gd name="connsiteX2" fmla="*/ 1641308 w 2803358"/>
                    <a:gd name="connsiteY2" fmla="*/ 91556 h 2816182"/>
                    <a:gd name="connsiteX3" fmla="*/ 2803358 w 2803358"/>
                    <a:gd name="connsiteY3" fmla="*/ 2777374 h 2816182"/>
                    <a:gd name="connsiteX4" fmla="*/ 1990558 w 2803358"/>
                    <a:gd name="connsiteY4" fmla="*/ 700692 h 2816182"/>
                    <a:gd name="connsiteX5" fmla="*/ 1308705 w 2803358"/>
                    <a:gd name="connsiteY5" fmla="*/ 1006136 h 2816182"/>
                    <a:gd name="connsiteX6" fmla="*/ 553055 w 2803358"/>
                    <a:gd name="connsiteY6" fmla="*/ 872786 h 2816182"/>
                    <a:gd name="connsiteX7" fmla="*/ 248255 w 2803358"/>
                    <a:gd name="connsiteY7" fmla="*/ 1158536 h 2816182"/>
                    <a:gd name="connsiteX8" fmla="*/ 3008 w 2803358"/>
                    <a:gd name="connsiteY8" fmla="*/ 1100974 h 2816182"/>
                    <a:gd name="connsiteX0" fmla="*/ 3008 w 2803358"/>
                    <a:gd name="connsiteY0" fmla="*/ 1100974 h 2817984"/>
                    <a:gd name="connsiteX1" fmla="*/ 419704 w 2803358"/>
                    <a:gd name="connsiteY1" fmla="*/ 669586 h 2817984"/>
                    <a:gd name="connsiteX2" fmla="*/ 1641308 w 2803358"/>
                    <a:gd name="connsiteY2" fmla="*/ 91556 h 2817984"/>
                    <a:gd name="connsiteX3" fmla="*/ 2803358 w 2803358"/>
                    <a:gd name="connsiteY3" fmla="*/ 2777374 h 2817984"/>
                    <a:gd name="connsiteX4" fmla="*/ 1990558 w 2803358"/>
                    <a:gd name="connsiteY4" fmla="*/ 700692 h 2817984"/>
                    <a:gd name="connsiteX5" fmla="*/ 1302621 w 2803358"/>
                    <a:gd name="connsiteY5" fmla="*/ 353206 h 2817984"/>
                    <a:gd name="connsiteX6" fmla="*/ 553055 w 2803358"/>
                    <a:gd name="connsiteY6" fmla="*/ 872786 h 2817984"/>
                    <a:gd name="connsiteX7" fmla="*/ 248255 w 2803358"/>
                    <a:gd name="connsiteY7" fmla="*/ 1158536 h 2817984"/>
                    <a:gd name="connsiteX8" fmla="*/ 3008 w 2803358"/>
                    <a:gd name="connsiteY8" fmla="*/ 1100974 h 2817984"/>
                    <a:gd name="connsiteX0" fmla="*/ 3008 w 2803358"/>
                    <a:gd name="connsiteY0" fmla="*/ 1100974 h 2817984"/>
                    <a:gd name="connsiteX1" fmla="*/ 419704 w 2803358"/>
                    <a:gd name="connsiteY1" fmla="*/ 669586 h 2817984"/>
                    <a:gd name="connsiteX2" fmla="*/ 1641308 w 2803358"/>
                    <a:gd name="connsiteY2" fmla="*/ 91556 h 2817984"/>
                    <a:gd name="connsiteX3" fmla="*/ 2803358 w 2803358"/>
                    <a:gd name="connsiteY3" fmla="*/ 2777374 h 2817984"/>
                    <a:gd name="connsiteX4" fmla="*/ 1990558 w 2803358"/>
                    <a:gd name="connsiteY4" fmla="*/ 700692 h 2817984"/>
                    <a:gd name="connsiteX5" fmla="*/ 1302621 w 2803358"/>
                    <a:gd name="connsiteY5" fmla="*/ 353206 h 2817984"/>
                    <a:gd name="connsiteX6" fmla="*/ 942100 w 2803358"/>
                    <a:gd name="connsiteY6" fmla="*/ 745932 h 2817984"/>
                    <a:gd name="connsiteX7" fmla="*/ 248255 w 2803358"/>
                    <a:gd name="connsiteY7" fmla="*/ 1158536 h 2817984"/>
                    <a:gd name="connsiteX8" fmla="*/ 3008 w 2803358"/>
                    <a:gd name="connsiteY8" fmla="*/ 1100974 h 2817984"/>
                    <a:gd name="connsiteX0" fmla="*/ 3008 w 2803358"/>
                    <a:gd name="connsiteY0" fmla="*/ 1100974 h 2817984"/>
                    <a:gd name="connsiteX1" fmla="*/ 419704 w 2803358"/>
                    <a:gd name="connsiteY1" fmla="*/ 669586 h 2817984"/>
                    <a:gd name="connsiteX2" fmla="*/ 1641308 w 2803358"/>
                    <a:gd name="connsiteY2" fmla="*/ 91556 h 2817984"/>
                    <a:gd name="connsiteX3" fmla="*/ 2803358 w 2803358"/>
                    <a:gd name="connsiteY3" fmla="*/ 2777374 h 2817984"/>
                    <a:gd name="connsiteX4" fmla="*/ 1990558 w 2803358"/>
                    <a:gd name="connsiteY4" fmla="*/ 700692 h 2817984"/>
                    <a:gd name="connsiteX5" fmla="*/ 1302621 w 2803358"/>
                    <a:gd name="connsiteY5" fmla="*/ 353206 h 2817984"/>
                    <a:gd name="connsiteX6" fmla="*/ 942100 w 2803358"/>
                    <a:gd name="connsiteY6" fmla="*/ 745932 h 2817984"/>
                    <a:gd name="connsiteX7" fmla="*/ 248255 w 2803358"/>
                    <a:gd name="connsiteY7" fmla="*/ 1158536 h 2817984"/>
                    <a:gd name="connsiteX8" fmla="*/ 3008 w 2803358"/>
                    <a:gd name="connsiteY8" fmla="*/ 1100974 h 2817984"/>
                    <a:gd name="connsiteX0" fmla="*/ 3008 w 2803358"/>
                    <a:gd name="connsiteY0" fmla="*/ 1100974 h 2817984"/>
                    <a:gd name="connsiteX1" fmla="*/ 419704 w 2803358"/>
                    <a:gd name="connsiteY1" fmla="*/ 669586 h 2817984"/>
                    <a:gd name="connsiteX2" fmla="*/ 1641308 w 2803358"/>
                    <a:gd name="connsiteY2" fmla="*/ 91556 h 2817984"/>
                    <a:gd name="connsiteX3" fmla="*/ 2803358 w 2803358"/>
                    <a:gd name="connsiteY3" fmla="*/ 2777374 h 2817984"/>
                    <a:gd name="connsiteX4" fmla="*/ 1990558 w 2803358"/>
                    <a:gd name="connsiteY4" fmla="*/ 700692 h 2817984"/>
                    <a:gd name="connsiteX5" fmla="*/ 1302621 w 2803358"/>
                    <a:gd name="connsiteY5" fmla="*/ 353206 h 2817984"/>
                    <a:gd name="connsiteX6" fmla="*/ 942100 w 2803358"/>
                    <a:gd name="connsiteY6" fmla="*/ 745932 h 2817984"/>
                    <a:gd name="connsiteX7" fmla="*/ 932614 w 2803358"/>
                    <a:gd name="connsiteY7" fmla="*/ 732829 h 2817984"/>
                    <a:gd name="connsiteX8" fmla="*/ 248255 w 2803358"/>
                    <a:gd name="connsiteY8" fmla="*/ 1158536 h 2817984"/>
                    <a:gd name="connsiteX9" fmla="*/ 3008 w 2803358"/>
                    <a:gd name="connsiteY9" fmla="*/ 1100974 h 2817984"/>
                    <a:gd name="connsiteX0" fmla="*/ 4303 w 2804653"/>
                    <a:gd name="connsiteY0" fmla="*/ 1100974 h 2817984"/>
                    <a:gd name="connsiteX1" fmla="*/ 420999 w 2804653"/>
                    <a:gd name="connsiteY1" fmla="*/ 669586 h 2817984"/>
                    <a:gd name="connsiteX2" fmla="*/ 1642603 w 2804653"/>
                    <a:gd name="connsiteY2" fmla="*/ 91556 h 2817984"/>
                    <a:gd name="connsiteX3" fmla="*/ 2804653 w 2804653"/>
                    <a:gd name="connsiteY3" fmla="*/ 2777374 h 2817984"/>
                    <a:gd name="connsiteX4" fmla="*/ 1991853 w 2804653"/>
                    <a:gd name="connsiteY4" fmla="*/ 700692 h 2817984"/>
                    <a:gd name="connsiteX5" fmla="*/ 1303916 w 2804653"/>
                    <a:gd name="connsiteY5" fmla="*/ 353206 h 2817984"/>
                    <a:gd name="connsiteX6" fmla="*/ 943395 w 2804653"/>
                    <a:gd name="connsiteY6" fmla="*/ 745932 h 2817984"/>
                    <a:gd name="connsiteX7" fmla="*/ 249550 w 2804653"/>
                    <a:gd name="connsiteY7" fmla="*/ 1158536 h 2817984"/>
                    <a:gd name="connsiteX8" fmla="*/ 4303 w 2804653"/>
                    <a:gd name="connsiteY8" fmla="*/ 1100974 h 2817984"/>
                    <a:gd name="connsiteX0" fmla="*/ 6829 w 2807179"/>
                    <a:gd name="connsiteY0" fmla="*/ 1100974 h 2817984"/>
                    <a:gd name="connsiteX1" fmla="*/ 423525 w 2807179"/>
                    <a:gd name="connsiteY1" fmla="*/ 669586 h 2817984"/>
                    <a:gd name="connsiteX2" fmla="*/ 1645129 w 2807179"/>
                    <a:gd name="connsiteY2" fmla="*/ 91556 h 2817984"/>
                    <a:gd name="connsiteX3" fmla="*/ 2807179 w 2807179"/>
                    <a:gd name="connsiteY3" fmla="*/ 2777374 h 2817984"/>
                    <a:gd name="connsiteX4" fmla="*/ 1994379 w 2807179"/>
                    <a:gd name="connsiteY4" fmla="*/ 700692 h 2817984"/>
                    <a:gd name="connsiteX5" fmla="*/ 1306442 w 2807179"/>
                    <a:gd name="connsiteY5" fmla="*/ 353206 h 2817984"/>
                    <a:gd name="connsiteX6" fmla="*/ 252076 w 2807179"/>
                    <a:gd name="connsiteY6" fmla="*/ 1158536 h 2817984"/>
                    <a:gd name="connsiteX7" fmla="*/ 6829 w 2807179"/>
                    <a:gd name="connsiteY7" fmla="*/ 1100974 h 2817984"/>
                    <a:gd name="connsiteX0" fmla="*/ 6829 w 2807179"/>
                    <a:gd name="connsiteY0" fmla="*/ 1016679 h 2733689"/>
                    <a:gd name="connsiteX1" fmla="*/ 423525 w 2807179"/>
                    <a:gd name="connsiteY1" fmla="*/ 585291 h 2733689"/>
                    <a:gd name="connsiteX2" fmla="*/ 1645129 w 2807179"/>
                    <a:gd name="connsiteY2" fmla="*/ 7261 h 2733689"/>
                    <a:gd name="connsiteX3" fmla="*/ 2807179 w 2807179"/>
                    <a:gd name="connsiteY3" fmla="*/ 2693079 h 2733689"/>
                    <a:gd name="connsiteX4" fmla="*/ 1994379 w 2807179"/>
                    <a:gd name="connsiteY4" fmla="*/ 616397 h 2733689"/>
                    <a:gd name="connsiteX5" fmla="*/ 1306442 w 2807179"/>
                    <a:gd name="connsiteY5" fmla="*/ 268911 h 2733689"/>
                    <a:gd name="connsiteX6" fmla="*/ 252076 w 2807179"/>
                    <a:gd name="connsiteY6" fmla="*/ 1074241 h 2733689"/>
                    <a:gd name="connsiteX7" fmla="*/ 6829 w 2807179"/>
                    <a:gd name="connsiteY7" fmla="*/ 1016679 h 2733689"/>
                    <a:gd name="connsiteX0" fmla="*/ 6829 w 2807179"/>
                    <a:gd name="connsiteY0" fmla="*/ 1014426 h 2731436"/>
                    <a:gd name="connsiteX1" fmla="*/ 423525 w 2807179"/>
                    <a:gd name="connsiteY1" fmla="*/ 583038 h 2731436"/>
                    <a:gd name="connsiteX2" fmla="*/ 1645129 w 2807179"/>
                    <a:gd name="connsiteY2" fmla="*/ 5008 h 2731436"/>
                    <a:gd name="connsiteX3" fmla="*/ 2807179 w 2807179"/>
                    <a:gd name="connsiteY3" fmla="*/ 2690826 h 2731436"/>
                    <a:gd name="connsiteX4" fmla="*/ 1994379 w 2807179"/>
                    <a:gd name="connsiteY4" fmla="*/ 614144 h 2731436"/>
                    <a:gd name="connsiteX5" fmla="*/ 1306442 w 2807179"/>
                    <a:gd name="connsiteY5" fmla="*/ 266658 h 2731436"/>
                    <a:gd name="connsiteX6" fmla="*/ 252076 w 2807179"/>
                    <a:gd name="connsiteY6" fmla="*/ 1071988 h 2731436"/>
                    <a:gd name="connsiteX7" fmla="*/ 6829 w 2807179"/>
                    <a:gd name="connsiteY7" fmla="*/ 1014426 h 2731436"/>
                    <a:gd name="connsiteX0" fmla="*/ 6829 w 2807179"/>
                    <a:gd name="connsiteY0" fmla="*/ 1039489 h 2756499"/>
                    <a:gd name="connsiteX1" fmla="*/ 423525 w 2807179"/>
                    <a:gd name="connsiteY1" fmla="*/ 608101 h 2756499"/>
                    <a:gd name="connsiteX2" fmla="*/ 1577202 w 2807179"/>
                    <a:gd name="connsiteY2" fmla="*/ 4772 h 2756499"/>
                    <a:gd name="connsiteX3" fmla="*/ 2807179 w 2807179"/>
                    <a:gd name="connsiteY3" fmla="*/ 2715889 h 2756499"/>
                    <a:gd name="connsiteX4" fmla="*/ 1994379 w 2807179"/>
                    <a:gd name="connsiteY4" fmla="*/ 639207 h 2756499"/>
                    <a:gd name="connsiteX5" fmla="*/ 1306442 w 2807179"/>
                    <a:gd name="connsiteY5" fmla="*/ 291721 h 2756499"/>
                    <a:gd name="connsiteX6" fmla="*/ 252076 w 2807179"/>
                    <a:gd name="connsiteY6" fmla="*/ 1097051 h 2756499"/>
                    <a:gd name="connsiteX7" fmla="*/ 6829 w 2807179"/>
                    <a:gd name="connsiteY7" fmla="*/ 1039489 h 2756499"/>
                    <a:gd name="connsiteX0" fmla="*/ 6829 w 2807179"/>
                    <a:gd name="connsiteY0" fmla="*/ 1039489 h 2756762"/>
                    <a:gd name="connsiteX1" fmla="*/ 423525 w 2807179"/>
                    <a:gd name="connsiteY1" fmla="*/ 608101 h 2756762"/>
                    <a:gd name="connsiteX2" fmla="*/ 1577202 w 2807179"/>
                    <a:gd name="connsiteY2" fmla="*/ 4772 h 2756762"/>
                    <a:gd name="connsiteX3" fmla="*/ 2807179 w 2807179"/>
                    <a:gd name="connsiteY3" fmla="*/ 2715889 h 2756762"/>
                    <a:gd name="connsiteX4" fmla="*/ 1994379 w 2807179"/>
                    <a:gd name="connsiteY4" fmla="*/ 639207 h 2756762"/>
                    <a:gd name="connsiteX5" fmla="*/ 1434522 w 2807179"/>
                    <a:gd name="connsiteY5" fmla="*/ 200411 h 2756762"/>
                    <a:gd name="connsiteX6" fmla="*/ 252076 w 2807179"/>
                    <a:gd name="connsiteY6" fmla="*/ 1097051 h 2756762"/>
                    <a:gd name="connsiteX7" fmla="*/ 6829 w 2807179"/>
                    <a:gd name="connsiteY7" fmla="*/ 1039489 h 2756762"/>
                    <a:gd name="connsiteX0" fmla="*/ 6829 w 2807179"/>
                    <a:gd name="connsiteY0" fmla="*/ 1039489 h 2766573"/>
                    <a:gd name="connsiteX1" fmla="*/ 423525 w 2807179"/>
                    <a:gd name="connsiteY1" fmla="*/ 608101 h 2766573"/>
                    <a:gd name="connsiteX2" fmla="*/ 1577202 w 2807179"/>
                    <a:gd name="connsiteY2" fmla="*/ 4772 h 2766573"/>
                    <a:gd name="connsiteX3" fmla="*/ 2807179 w 2807179"/>
                    <a:gd name="connsiteY3" fmla="*/ 2715889 h 2766573"/>
                    <a:gd name="connsiteX4" fmla="*/ 2239710 w 2807179"/>
                    <a:gd name="connsiteY4" fmla="*/ 1079176 h 2766573"/>
                    <a:gd name="connsiteX5" fmla="*/ 1434522 w 2807179"/>
                    <a:gd name="connsiteY5" fmla="*/ 200411 h 2766573"/>
                    <a:gd name="connsiteX6" fmla="*/ 252076 w 2807179"/>
                    <a:gd name="connsiteY6" fmla="*/ 1097051 h 2766573"/>
                    <a:gd name="connsiteX7" fmla="*/ 6829 w 2807179"/>
                    <a:gd name="connsiteY7" fmla="*/ 1039489 h 2766573"/>
                    <a:gd name="connsiteX0" fmla="*/ 1089 w 3285917"/>
                    <a:gd name="connsiteY0" fmla="*/ 1637214 h 2766573"/>
                    <a:gd name="connsiteX1" fmla="*/ 902263 w 3285917"/>
                    <a:gd name="connsiteY1" fmla="*/ 608101 h 2766573"/>
                    <a:gd name="connsiteX2" fmla="*/ 2055940 w 3285917"/>
                    <a:gd name="connsiteY2" fmla="*/ 4772 h 2766573"/>
                    <a:gd name="connsiteX3" fmla="*/ 3285917 w 3285917"/>
                    <a:gd name="connsiteY3" fmla="*/ 2715889 h 2766573"/>
                    <a:gd name="connsiteX4" fmla="*/ 2718448 w 3285917"/>
                    <a:gd name="connsiteY4" fmla="*/ 1079176 h 2766573"/>
                    <a:gd name="connsiteX5" fmla="*/ 1913260 w 3285917"/>
                    <a:gd name="connsiteY5" fmla="*/ 200411 h 2766573"/>
                    <a:gd name="connsiteX6" fmla="*/ 730814 w 3285917"/>
                    <a:gd name="connsiteY6" fmla="*/ 1097051 h 2766573"/>
                    <a:gd name="connsiteX7" fmla="*/ 1089 w 3285917"/>
                    <a:gd name="connsiteY7" fmla="*/ 1637214 h 2766573"/>
                    <a:gd name="connsiteX0" fmla="*/ 1460 w 3142598"/>
                    <a:gd name="connsiteY0" fmla="*/ 1943161 h 2766573"/>
                    <a:gd name="connsiteX1" fmla="*/ 758944 w 3142598"/>
                    <a:gd name="connsiteY1" fmla="*/ 608101 h 2766573"/>
                    <a:gd name="connsiteX2" fmla="*/ 1912621 w 3142598"/>
                    <a:gd name="connsiteY2" fmla="*/ 4772 h 2766573"/>
                    <a:gd name="connsiteX3" fmla="*/ 3142598 w 3142598"/>
                    <a:gd name="connsiteY3" fmla="*/ 2715889 h 2766573"/>
                    <a:gd name="connsiteX4" fmla="*/ 2575129 w 3142598"/>
                    <a:gd name="connsiteY4" fmla="*/ 1079176 h 2766573"/>
                    <a:gd name="connsiteX5" fmla="*/ 1769941 w 3142598"/>
                    <a:gd name="connsiteY5" fmla="*/ 200411 h 2766573"/>
                    <a:gd name="connsiteX6" fmla="*/ 587495 w 3142598"/>
                    <a:gd name="connsiteY6" fmla="*/ 1097051 h 2766573"/>
                    <a:gd name="connsiteX7" fmla="*/ 1460 w 3142598"/>
                    <a:gd name="connsiteY7" fmla="*/ 1943161 h 2766573"/>
                    <a:gd name="connsiteX0" fmla="*/ 958 w 3142096"/>
                    <a:gd name="connsiteY0" fmla="*/ 1943161 h 2766573"/>
                    <a:gd name="connsiteX1" fmla="*/ 758442 w 3142096"/>
                    <a:gd name="connsiteY1" fmla="*/ 608101 h 2766573"/>
                    <a:gd name="connsiteX2" fmla="*/ 1912119 w 3142096"/>
                    <a:gd name="connsiteY2" fmla="*/ 4772 h 2766573"/>
                    <a:gd name="connsiteX3" fmla="*/ 3142096 w 3142096"/>
                    <a:gd name="connsiteY3" fmla="*/ 2715889 h 2766573"/>
                    <a:gd name="connsiteX4" fmla="*/ 2574627 w 3142096"/>
                    <a:gd name="connsiteY4" fmla="*/ 1079176 h 2766573"/>
                    <a:gd name="connsiteX5" fmla="*/ 1769439 w 3142096"/>
                    <a:gd name="connsiteY5" fmla="*/ 200411 h 2766573"/>
                    <a:gd name="connsiteX6" fmla="*/ 914547 w 3142096"/>
                    <a:gd name="connsiteY6" fmla="*/ 742425 h 2766573"/>
                    <a:gd name="connsiteX7" fmla="*/ 958 w 3142096"/>
                    <a:gd name="connsiteY7" fmla="*/ 1943161 h 2766573"/>
                    <a:gd name="connsiteX0" fmla="*/ 958 w 3142096"/>
                    <a:gd name="connsiteY0" fmla="*/ 1948004 h 2771416"/>
                    <a:gd name="connsiteX1" fmla="*/ 758442 w 3142096"/>
                    <a:gd name="connsiteY1" fmla="*/ 612944 h 2771416"/>
                    <a:gd name="connsiteX2" fmla="*/ 1912119 w 3142096"/>
                    <a:gd name="connsiteY2" fmla="*/ 9615 h 2771416"/>
                    <a:gd name="connsiteX3" fmla="*/ 3142096 w 3142096"/>
                    <a:gd name="connsiteY3" fmla="*/ 2720732 h 2771416"/>
                    <a:gd name="connsiteX4" fmla="*/ 2574627 w 3142096"/>
                    <a:gd name="connsiteY4" fmla="*/ 1084019 h 2771416"/>
                    <a:gd name="connsiteX5" fmla="*/ 1769439 w 3142096"/>
                    <a:gd name="connsiteY5" fmla="*/ 205254 h 2771416"/>
                    <a:gd name="connsiteX6" fmla="*/ 914547 w 3142096"/>
                    <a:gd name="connsiteY6" fmla="*/ 747268 h 2771416"/>
                    <a:gd name="connsiteX7" fmla="*/ 958 w 3142096"/>
                    <a:gd name="connsiteY7" fmla="*/ 1948004 h 2771416"/>
                    <a:gd name="connsiteX0" fmla="*/ 2065 w 3143203"/>
                    <a:gd name="connsiteY0" fmla="*/ 2045289 h 2868701"/>
                    <a:gd name="connsiteX1" fmla="*/ 696216 w 3143203"/>
                    <a:gd name="connsiteY1" fmla="*/ 766600 h 2868701"/>
                    <a:gd name="connsiteX2" fmla="*/ 1913226 w 3143203"/>
                    <a:gd name="connsiteY2" fmla="*/ 106900 h 2868701"/>
                    <a:gd name="connsiteX3" fmla="*/ 3143203 w 3143203"/>
                    <a:gd name="connsiteY3" fmla="*/ 2818017 h 2868701"/>
                    <a:gd name="connsiteX4" fmla="*/ 2575734 w 3143203"/>
                    <a:gd name="connsiteY4" fmla="*/ 1181304 h 2868701"/>
                    <a:gd name="connsiteX5" fmla="*/ 1770546 w 3143203"/>
                    <a:gd name="connsiteY5" fmla="*/ 302539 h 2868701"/>
                    <a:gd name="connsiteX6" fmla="*/ 915654 w 3143203"/>
                    <a:gd name="connsiteY6" fmla="*/ 844553 h 2868701"/>
                    <a:gd name="connsiteX7" fmla="*/ 2065 w 3143203"/>
                    <a:gd name="connsiteY7" fmla="*/ 2045289 h 2868701"/>
                    <a:gd name="connsiteX0" fmla="*/ 2065 w 3143203"/>
                    <a:gd name="connsiteY0" fmla="*/ 2034374 h 2857786"/>
                    <a:gd name="connsiteX1" fmla="*/ 696216 w 3143203"/>
                    <a:gd name="connsiteY1" fmla="*/ 755685 h 2857786"/>
                    <a:gd name="connsiteX2" fmla="*/ 1913226 w 3143203"/>
                    <a:gd name="connsiteY2" fmla="*/ 95985 h 2857786"/>
                    <a:gd name="connsiteX3" fmla="*/ 3143203 w 3143203"/>
                    <a:gd name="connsiteY3" fmla="*/ 2807102 h 2857786"/>
                    <a:gd name="connsiteX4" fmla="*/ 2575734 w 3143203"/>
                    <a:gd name="connsiteY4" fmla="*/ 1170389 h 2857786"/>
                    <a:gd name="connsiteX5" fmla="*/ 1770546 w 3143203"/>
                    <a:gd name="connsiteY5" fmla="*/ 291624 h 2857786"/>
                    <a:gd name="connsiteX6" fmla="*/ 915654 w 3143203"/>
                    <a:gd name="connsiteY6" fmla="*/ 833638 h 2857786"/>
                    <a:gd name="connsiteX7" fmla="*/ 2065 w 3143203"/>
                    <a:gd name="connsiteY7" fmla="*/ 2034374 h 2857786"/>
                    <a:gd name="connsiteX0" fmla="*/ 1969 w 3143107"/>
                    <a:gd name="connsiteY0" fmla="*/ 2034374 h 2857786"/>
                    <a:gd name="connsiteX1" fmla="*/ 696120 w 3143107"/>
                    <a:gd name="connsiteY1" fmla="*/ 755685 h 2857786"/>
                    <a:gd name="connsiteX2" fmla="*/ 1913130 w 3143107"/>
                    <a:gd name="connsiteY2" fmla="*/ 95985 h 2857786"/>
                    <a:gd name="connsiteX3" fmla="*/ 3143107 w 3143107"/>
                    <a:gd name="connsiteY3" fmla="*/ 2807102 h 2857786"/>
                    <a:gd name="connsiteX4" fmla="*/ 2575638 w 3143107"/>
                    <a:gd name="connsiteY4" fmla="*/ 1170389 h 2857786"/>
                    <a:gd name="connsiteX5" fmla="*/ 1770450 w 3143107"/>
                    <a:gd name="connsiteY5" fmla="*/ 291624 h 2857786"/>
                    <a:gd name="connsiteX6" fmla="*/ 915558 w 3143107"/>
                    <a:gd name="connsiteY6" fmla="*/ 833638 h 2857786"/>
                    <a:gd name="connsiteX7" fmla="*/ 1969 w 3143107"/>
                    <a:gd name="connsiteY7" fmla="*/ 2034374 h 2857786"/>
                    <a:gd name="connsiteX0" fmla="*/ 5249 w 2822428"/>
                    <a:gd name="connsiteY0" fmla="*/ 2361479 h 2857786"/>
                    <a:gd name="connsiteX1" fmla="*/ 375441 w 2822428"/>
                    <a:gd name="connsiteY1" fmla="*/ 755685 h 2857786"/>
                    <a:gd name="connsiteX2" fmla="*/ 1592451 w 2822428"/>
                    <a:gd name="connsiteY2" fmla="*/ 95985 h 2857786"/>
                    <a:gd name="connsiteX3" fmla="*/ 2822428 w 2822428"/>
                    <a:gd name="connsiteY3" fmla="*/ 2807102 h 2857786"/>
                    <a:gd name="connsiteX4" fmla="*/ 2254959 w 2822428"/>
                    <a:gd name="connsiteY4" fmla="*/ 1170389 h 2857786"/>
                    <a:gd name="connsiteX5" fmla="*/ 1449771 w 2822428"/>
                    <a:gd name="connsiteY5" fmla="*/ 291624 h 2857786"/>
                    <a:gd name="connsiteX6" fmla="*/ 594879 w 2822428"/>
                    <a:gd name="connsiteY6" fmla="*/ 833638 h 2857786"/>
                    <a:gd name="connsiteX7" fmla="*/ 5249 w 2822428"/>
                    <a:gd name="connsiteY7" fmla="*/ 2361479 h 2857786"/>
                    <a:gd name="connsiteX0" fmla="*/ 5249 w 2822428"/>
                    <a:gd name="connsiteY0" fmla="*/ 2361479 h 2857786"/>
                    <a:gd name="connsiteX1" fmla="*/ 375441 w 2822428"/>
                    <a:gd name="connsiteY1" fmla="*/ 755685 h 2857786"/>
                    <a:gd name="connsiteX2" fmla="*/ 1592451 w 2822428"/>
                    <a:gd name="connsiteY2" fmla="*/ 95985 h 2857786"/>
                    <a:gd name="connsiteX3" fmla="*/ 2822428 w 2822428"/>
                    <a:gd name="connsiteY3" fmla="*/ 2807102 h 2857786"/>
                    <a:gd name="connsiteX4" fmla="*/ 2254959 w 2822428"/>
                    <a:gd name="connsiteY4" fmla="*/ 1170389 h 2857786"/>
                    <a:gd name="connsiteX5" fmla="*/ 1449771 w 2822428"/>
                    <a:gd name="connsiteY5" fmla="*/ 291624 h 2857786"/>
                    <a:gd name="connsiteX6" fmla="*/ 594879 w 2822428"/>
                    <a:gd name="connsiteY6" fmla="*/ 833638 h 2857786"/>
                    <a:gd name="connsiteX7" fmla="*/ 5249 w 2822428"/>
                    <a:gd name="connsiteY7" fmla="*/ 2361479 h 2857786"/>
                    <a:gd name="connsiteX0" fmla="*/ 5249 w 2822428"/>
                    <a:gd name="connsiteY0" fmla="*/ 2361479 h 2857786"/>
                    <a:gd name="connsiteX1" fmla="*/ 375441 w 2822428"/>
                    <a:gd name="connsiteY1" fmla="*/ 755685 h 2857786"/>
                    <a:gd name="connsiteX2" fmla="*/ 1592451 w 2822428"/>
                    <a:gd name="connsiteY2" fmla="*/ 95985 h 2857786"/>
                    <a:gd name="connsiteX3" fmla="*/ 2822428 w 2822428"/>
                    <a:gd name="connsiteY3" fmla="*/ 2807102 h 2857786"/>
                    <a:gd name="connsiteX4" fmla="*/ 2254959 w 2822428"/>
                    <a:gd name="connsiteY4" fmla="*/ 1170389 h 2857786"/>
                    <a:gd name="connsiteX5" fmla="*/ 1449771 w 2822428"/>
                    <a:gd name="connsiteY5" fmla="*/ 291624 h 2857786"/>
                    <a:gd name="connsiteX6" fmla="*/ 594879 w 2822428"/>
                    <a:gd name="connsiteY6" fmla="*/ 833638 h 2857786"/>
                    <a:gd name="connsiteX7" fmla="*/ 5249 w 2822428"/>
                    <a:gd name="connsiteY7" fmla="*/ 2361479 h 2857786"/>
                    <a:gd name="connsiteX0" fmla="*/ 5249 w 2822428"/>
                    <a:gd name="connsiteY0" fmla="*/ 2361479 h 2857706"/>
                    <a:gd name="connsiteX1" fmla="*/ 375441 w 2822428"/>
                    <a:gd name="connsiteY1" fmla="*/ 755685 h 2857706"/>
                    <a:gd name="connsiteX2" fmla="*/ 1592451 w 2822428"/>
                    <a:gd name="connsiteY2" fmla="*/ 95985 h 2857706"/>
                    <a:gd name="connsiteX3" fmla="*/ 2822428 w 2822428"/>
                    <a:gd name="connsiteY3" fmla="*/ 2807102 h 2857706"/>
                    <a:gd name="connsiteX4" fmla="*/ 2254959 w 2822428"/>
                    <a:gd name="connsiteY4" fmla="*/ 1170389 h 2857706"/>
                    <a:gd name="connsiteX5" fmla="*/ 1319289 w 2822428"/>
                    <a:gd name="connsiteY5" fmla="*/ 309397 h 2857706"/>
                    <a:gd name="connsiteX6" fmla="*/ 594879 w 2822428"/>
                    <a:gd name="connsiteY6" fmla="*/ 833638 h 2857706"/>
                    <a:gd name="connsiteX7" fmla="*/ 5249 w 2822428"/>
                    <a:gd name="connsiteY7" fmla="*/ 2361479 h 2857706"/>
                    <a:gd name="connsiteX0" fmla="*/ 5249 w 2822428"/>
                    <a:gd name="connsiteY0" fmla="*/ 2293137 h 2789364"/>
                    <a:gd name="connsiteX1" fmla="*/ 375441 w 2822428"/>
                    <a:gd name="connsiteY1" fmla="*/ 687343 h 2789364"/>
                    <a:gd name="connsiteX2" fmla="*/ 1592451 w 2822428"/>
                    <a:gd name="connsiteY2" fmla="*/ 27643 h 2789364"/>
                    <a:gd name="connsiteX3" fmla="*/ 2822428 w 2822428"/>
                    <a:gd name="connsiteY3" fmla="*/ 2738760 h 2789364"/>
                    <a:gd name="connsiteX4" fmla="*/ 2254959 w 2822428"/>
                    <a:gd name="connsiteY4" fmla="*/ 1102047 h 2789364"/>
                    <a:gd name="connsiteX5" fmla="*/ 1319289 w 2822428"/>
                    <a:gd name="connsiteY5" fmla="*/ 241055 h 2789364"/>
                    <a:gd name="connsiteX6" fmla="*/ 594879 w 2822428"/>
                    <a:gd name="connsiteY6" fmla="*/ 765296 h 2789364"/>
                    <a:gd name="connsiteX7" fmla="*/ 5249 w 2822428"/>
                    <a:gd name="connsiteY7" fmla="*/ 2293137 h 2789364"/>
                    <a:gd name="connsiteX0" fmla="*/ 5249 w 2822428"/>
                    <a:gd name="connsiteY0" fmla="*/ 2293137 h 2789391"/>
                    <a:gd name="connsiteX1" fmla="*/ 375441 w 2822428"/>
                    <a:gd name="connsiteY1" fmla="*/ 687343 h 2789391"/>
                    <a:gd name="connsiteX2" fmla="*/ 1592451 w 2822428"/>
                    <a:gd name="connsiteY2" fmla="*/ 27643 h 2789391"/>
                    <a:gd name="connsiteX3" fmla="*/ 2822428 w 2822428"/>
                    <a:gd name="connsiteY3" fmla="*/ 2738760 h 2789391"/>
                    <a:gd name="connsiteX4" fmla="*/ 2254959 w 2822428"/>
                    <a:gd name="connsiteY4" fmla="*/ 1102047 h 2789391"/>
                    <a:gd name="connsiteX5" fmla="*/ 1422397 w 2822428"/>
                    <a:gd name="connsiteY5" fmla="*/ 235040 h 2789391"/>
                    <a:gd name="connsiteX6" fmla="*/ 594879 w 2822428"/>
                    <a:gd name="connsiteY6" fmla="*/ 765296 h 2789391"/>
                    <a:gd name="connsiteX7" fmla="*/ 5249 w 2822428"/>
                    <a:gd name="connsiteY7" fmla="*/ 2293137 h 2789391"/>
                    <a:gd name="connsiteX0" fmla="*/ 4822 w 2822001"/>
                    <a:gd name="connsiteY0" fmla="*/ 2293137 h 2789391"/>
                    <a:gd name="connsiteX1" fmla="*/ 375014 w 2822001"/>
                    <a:gd name="connsiteY1" fmla="*/ 687343 h 2789391"/>
                    <a:gd name="connsiteX2" fmla="*/ 1592024 w 2822001"/>
                    <a:gd name="connsiteY2" fmla="*/ 27643 h 2789391"/>
                    <a:gd name="connsiteX3" fmla="*/ 2822001 w 2822001"/>
                    <a:gd name="connsiteY3" fmla="*/ 2738760 h 2789391"/>
                    <a:gd name="connsiteX4" fmla="*/ 2254532 w 2822001"/>
                    <a:gd name="connsiteY4" fmla="*/ 1102047 h 2789391"/>
                    <a:gd name="connsiteX5" fmla="*/ 1421970 w 2822001"/>
                    <a:gd name="connsiteY5" fmla="*/ 235040 h 2789391"/>
                    <a:gd name="connsiteX6" fmla="*/ 583470 w 2822001"/>
                    <a:gd name="connsiteY6" fmla="*/ 724623 h 2789391"/>
                    <a:gd name="connsiteX7" fmla="*/ 4822 w 2822001"/>
                    <a:gd name="connsiteY7" fmla="*/ 2293137 h 2789391"/>
                    <a:gd name="connsiteX0" fmla="*/ 11471 w 2706346"/>
                    <a:gd name="connsiteY0" fmla="*/ 2439036 h 2789391"/>
                    <a:gd name="connsiteX1" fmla="*/ 259359 w 2706346"/>
                    <a:gd name="connsiteY1" fmla="*/ 687343 h 2789391"/>
                    <a:gd name="connsiteX2" fmla="*/ 1476369 w 2706346"/>
                    <a:gd name="connsiteY2" fmla="*/ 27643 h 2789391"/>
                    <a:gd name="connsiteX3" fmla="*/ 2706346 w 2706346"/>
                    <a:gd name="connsiteY3" fmla="*/ 2738760 h 2789391"/>
                    <a:gd name="connsiteX4" fmla="*/ 2138877 w 2706346"/>
                    <a:gd name="connsiteY4" fmla="*/ 1102047 h 2789391"/>
                    <a:gd name="connsiteX5" fmla="*/ 1306315 w 2706346"/>
                    <a:gd name="connsiteY5" fmla="*/ 235040 h 2789391"/>
                    <a:gd name="connsiteX6" fmla="*/ 467815 w 2706346"/>
                    <a:gd name="connsiteY6" fmla="*/ 724623 h 2789391"/>
                    <a:gd name="connsiteX7" fmla="*/ 11471 w 2706346"/>
                    <a:gd name="connsiteY7" fmla="*/ 2439036 h 2789391"/>
                    <a:gd name="connsiteX0" fmla="*/ 9205 w 2704080"/>
                    <a:gd name="connsiteY0" fmla="*/ 2439036 h 2789391"/>
                    <a:gd name="connsiteX1" fmla="*/ 257093 w 2704080"/>
                    <a:gd name="connsiteY1" fmla="*/ 687343 h 2789391"/>
                    <a:gd name="connsiteX2" fmla="*/ 1474103 w 2704080"/>
                    <a:gd name="connsiteY2" fmla="*/ 27643 h 2789391"/>
                    <a:gd name="connsiteX3" fmla="*/ 2704080 w 2704080"/>
                    <a:gd name="connsiteY3" fmla="*/ 2738760 h 2789391"/>
                    <a:gd name="connsiteX4" fmla="*/ 2136611 w 2704080"/>
                    <a:gd name="connsiteY4" fmla="*/ 1102047 h 2789391"/>
                    <a:gd name="connsiteX5" fmla="*/ 1304049 w 2704080"/>
                    <a:gd name="connsiteY5" fmla="*/ 235040 h 2789391"/>
                    <a:gd name="connsiteX6" fmla="*/ 430367 w 2704080"/>
                    <a:gd name="connsiteY6" fmla="*/ 755942 h 2789391"/>
                    <a:gd name="connsiteX7" fmla="*/ 9205 w 2704080"/>
                    <a:gd name="connsiteY7" fmla="*/ 2439036 h 2789391"/>
                    <a:gd name="connsiteX0" fmla="*/ 11150 w 2706025"/>
                    <a:gd name="connsiteY0" fmla="*/ 2496113 h 2846468"/>
                    <a:gd name="connsiteX1" fmla="*/ 248137 w 2706025"/>
                    <a:gd name="connsiteY1" fmla="*/ 817182 h 2846468"/>
                    <a:gd name="connsiteX2" fmla="*/ 1476048 w 2706025"/>
                    <a:gd name="connsiteY2" fmla="*/ 84720 h 2846468"/>
                    <a:gd name="connsiteX3" fmla="*/ 2706025 w 2706025"/>
                    <a:gd name="connsiteY3" fmla="*/ 2795837 h 2846468"/>
                    <a:gd name="connsiteX4" fmla="*/ 2138556 w 2706025"/>
                    <a:gd name="connsiteY4" fmla="*/ 1159124 h 2846468"/>
                    <a:gd name="connsiteX5" fmla="*/ 1305994 w 2706025"/>
                    <a:gd name="connsiteY5" fmla="*/ 292117 h 2846468"/>
                    <a:gd name="connsiteX6" fmla="*/ 432312 w 2706025"/>
                    <a:gd name="connsiteY6" fmla="*/ 813019 h 2846468"/>
                    <a:gd name="connsiteX7" fmla="*/ 11150 w 2706025"/>
                    <a:gd name="connsiteY7" fmla="*/ 2496113 h 2846468"/>
                    <a:gd name="connsiteX0" fmla="*/ 11150 w 2706025"/>
                    <a:gd name="connsiteY0" fmla="*/ 2418111 h 2768466"/>
                    <a:gd name="connsiteX1" fmla="*/ 248137 w 2706025"/>
                    <a:gd name="connsiteY1" fmla="*/ 739180 h 2768466"/>
                    <a:gd name="connsiteX2" fmla="*/ 1577812 w 2706025"/>
                    <a:gd name="connsiteY2" fmla="*/ 92702 h 2768466"/>
                    <a:gd name="connsiteX3" fmla="*/ 2706025 w 2706025"/>
                    <a:gd name="connsiteY3" fmla="*/ 2717835 h 2768466"/>
                    <a:gd name="connsiteX4" fmla="*/ 2138556 w 2706025"/>
                    <a:gd name="connsiteY4" fmla="*/ 1081122 h 2768466"/>
                    <a:gd name="connsiteX5" fmla="*/ 1305994 w 2706025"/>
                    <a:gd name="connsiteY5" fmla="*/ 214115 h 2768466"/>
                    <a:gd name="connsiteX6" fmla="*/ 432312 w 2706025"/>
                    <a:gd name="connsiteY6" fmla="*/ 735017 h 2768466"/>
                    <a:gd name="connsiteX7" fmla="*/ 11150 w 2706025"/>
                    <a:gd name="connsiteY7" fmla="*/ 2418111 h 2768466"/>
                    <a:gd name="connsiteX0" fmla="*/ 11150 w 2706025"/>
                    <a:gd name="connsiteY0" fmla="*/ 2418111 h 2766738"/>
                    <a:gd name="connsiteX1" fmla="*/ 248137 w 2706025"/>
                    <a:gd name="connsiteY1" fmla="*/ 739180 h 2766738"/>
                    <a:gd name="connsiteX2" fmla="*/ 1577812 w 2706025"/>
                    <a:gd name="connsiteY2" fmla="*/ 92702 h 2766738"/>
                    <a:gd name="connsiteX3" fmla="*/ 2706025 w 2706025"/>
                    <a:gd name="connsiteY3" fmla="*/ 2717835 h 2766738"/>
                    <a:gd name="connsiteX4" fmla="*/ 2138556 w 2706025"/>
                    <a:gd name="connsiteY4" fmla="*/ 1081122 h 2766738"/>
                    <a:gd name="connsiteX5" fmla="*/ 1305994 w 2706025"/>
                    <a:gd name="connsiteY5" fmla="*/ 214115 h 2766738"/>
                    <a:gd name="connsiteX6" fmla="*/ 432312 w 2706025"/>
                    <a:gd name="connsiteY6" fmla="*/ 735017 h 2766738"/>
                    <a:gd name="connsiteX7" fmla="*/ 11150 w 2706025"/>
                    <a:gd name="connsiteY7" fmla="*/ 2418111 h 2766738"/>
                    <a:gd name="connsiteX0" fmla="*/ 11150 w 2706025"/>
                    <a:gd name="connsiteY0" fmla="*/ 2418111 h 2765032"/>
                    <a:gd name="connsiteX1" fmla="*/ 248137 w 2706025"/>
                    <a:gd name="connsiteY1" fmla="*/ 739180 h 2765032"/>
                    <a:gd name="connsiteX2" fmla="*/ 1577812 w 2706025"/>
                    <a:gd name="connsiteY2" fmla="*/ 92702 h 2765032"/>
                    <a:gd name="connsiteX3" fmla="*/ 2706025 w 2706025"/>
                    <a:gd name="connsiteY3" fmla="*/ 2717835 h 2765032"/>
                    <a:gd name="connsiteX4" fmla="*/ 2150555 w 2706025"/>
                    <a:gd name="connsiteY4" fmla="*/ 1012426 h 2765032"/>
                    <a:gd name="connsiteX5" fmla="*/ 1305994 w 2706025"/>
                    <a:gd name="connsiteY5" fmla="*/ 214115 h 2765032"/>
                    <a:gd name="connsiteX6" fmla="*/ 432312 w 2706025"/>
                    <a:gd name="connsiteY6" fmla="*/ 735017 h 2765032"/>
                    <a:gd name="connsiteX7" fmla="*/ 11150 w 2706025"/>
                    <a:gd name="connsiteY7" fmla="*/ 2418111 h 2765032"/>
                    <a:gd name="connsiteX0" fmla="*/ 11150 w 2706025"/>
                    <a:gd name="connsiteY0" fmla="*/ 2418111 h 2766563"/>
                    <a:gd name="connsiteX1" fmla="*/ 248137 w 2706025"/>
                    <a:gd name="connsiteY1" fmla="*/ 739180 h 2766563"/>
                    <a:gd name="connsiteX2" fmla="*/ 1577812 w 2706025"/>
                    <a:gd name="connsiteY2" fmla="*/ 92702 h 2766563"/>
                    <a:gd name="connsiteX3" fmla="*/ 2706025 w 2706025"/>
                    <a:gd name="connsiteY3" fmla="*/ 2717835 h 2766563"/>
                    <a:gd name="connsiteX4" fmla="*/ 2150555 w 2706025"/>
                    <a:gd name="connsiteY4" fmla="*/ 1012426 h 2766563"/>
                    <a:gd name="connsiteX5" fmla="*/ 1267517 w 2706025"/>
                    <a:gd name="connsiteY5" fmla="*/ 233232 h 2766563"/>
                    <a:gd name="connsiteX6" fmla="*/ 432312 w 2706025"/>
                    <a:gd name="connsiteY6" fmla="*/ 735017 h 2766563"/>
                    <a:gd name="connsiteX7" fmla="*/ 11150 w 2706025"/>
                    <a:gd name="connsiteY7" fmla="*/ 2418111 h 2766563"/>
                    <a:gd name="connsiteX0" fmla="*/ 13265 w 2708140"/>
                    <a:gd name="connsiteY0" fmla="*/ 2418111 h 2766563"/>
                    <a:gd name="connsiteX1" fmla="*/ 250252 w 2708140"/>
                    <a:gd name="connsiteY1" fmla="*/ 739180 h 2766563"/>
                    <a:gd name="connsiteX2" fmla="*/ 1579927 w 2708140"/>
                    <a:gd name="connsiteY2" fmla="*/ 92702 h 2766563"/>
                    <a:gd name="connsiteX3" fmla="*/ 2708140 w 2708140"/>
                    <a:gd name="connsiteY3" fmla="*/ 2717835 h 2766563"/>
                    <a:gd name="connsiteX4" fmla="*/ 2152670 w 2708140"/>
                    <a:gd name="connsiteY4" fmla="*/ 1012426 h 2766563"/>
                    <a:gd name="connsiteX5" fmla="*/ 1269632 w 2708140"/>
                    <a:gd name="connsiteY5" fmla="*/ 233232 h 2766563"/>
                    <a:gd name="connsiteX6" fmla="*/ 465744 w 2708140"/>
                    <a:gd name="connsiteY6" fmla="*/ 770198 h 2766563"/>
                    <a:gd name="connsiteX7" fmla="*/ 13265 w 2708140"/>
                    <a:gd name="connsiteY7" fmla="*/ 2418111 h 2766563"/>
                    <a:gd name="connsiteX0" fmla="*/ 13265 w 2708140"/>
                    <a:gd name="connsiteY0" fmla="*/ 2415598 h 2764050"/>
                    <a:gd name="connsiteX1" fmla="*/ 250252 w 2708140"/>
                    <a:gd name="connsiteY1" fmla="*/ 736667 h 2764050"/>
                    <a:gd name="connsiteX2" fmla="*/ 1579927 w 2708140"/>
                    <a:gd name="connsiteY2" fmla="*/ 90189 h 2764050"/>
                    <a:gd name="connsiteX3" fmla="*/ 2708140 w 2708140"/>
                    <a:gd name="connsiteY3" fmla="*/ 2715322 h 2764050"/>
                    <a:gd name="connsiteX4" fmla="*/ 2152670 w 2708140"/>
                    <a:gd name="connsiteY4" fmla="*/ 1009913 h 2764050"/>
                    <a:gd name="connsiteX5" fmla="*/ 1269632 w 2708140"/>
                    <a:gd name="connsiteY5" fmla="*/ 230719 h 2764050"/>
                    <a:gd name="connsiteX6" fmla="*/ 465744 w 2708140"/>
                    <a:gd name="connsiteY6" fmla="*/ 767685 h 2764050"/>
                    <a:gd name="connsiteX7" fmla="*/ 13265 w 2708140"/>
                    <a:gd name="connsiteY7" fmla="*/ 2415598 h 2764050"/>
                    <a:gd name="connsiteX0" fmla="*/ 9197 w 2704072"/>
                    <a:gd name="connsiteY0" fmla="*/ 2415598 h 2764050"/>
                    <a:gd name="connsiteX1" fmla="*/ 246184 w 2704072"/>
                    <a:gd name="connsiteY1" fmla="*/ 736667 h 2764050"/>
                    <a:gd name="connsiteX2" fmla="*/ 1575859 w 2704072"/>
                    <a:gd name="connsiteY2" fmla="*/ 90189 h 2764050"/>
                    <a:gd name="connsiteX3" fmla="*/ 2704072 w 2704072"/>
                    <a:gd name="connsiteY3" fmla="*/ 2715322 h 2764050"/>
                    <a:gd name="connsiteX4" fmla="*/ 2148602 w 2704072"/>
                    <a:gd name="connsiteY4" fmla="*/ 1009913 h 2764050"/>
                    <a:gd name="connsiteX5" fmla="*/ 1265564 w 2704072"/>
                    <a:gd name="connsiteY5" fmla="*/ 230719 h 2764050"/>
                    <a:gd name="connsiteX6" fmla="*/ 461676 w 2704072"/>
                    <a:gd name="connsiteY6" fmla="*/ 767685 h 2764050"/>
                    <a:gd name="connsiteX7" fmla="*/ 9197 w 2704072"/>
                    <a:gd name="connsiteY7" fmla="*/ 2415598 h 2764050"/>
                    <a:gd name="connsiteX0" fmla="*/ 48878 w 2743753"/>
                    <a:gd name="connsiteY0" fmla="*/ 2466260 h 2814712"/>
                    <a:gd name="connsiteX1" fmla="*/ 151535 w 2743753"/>
                    <a:gd name="connsiteY1" fmla="*/ 534696 h 2814712"/>
                    <a:gd name="connsiteX2" fmla="*/ 1615540 w 2743753"/>
                    <a:gd name="connsiteY2" fmla="*/ 140851 h 2814712"/>
                    <a:gd name="connsiteX3" fmla="*/ 2743753 w 2743753"/>
                    <a:gd name="connsiteY3" fmla="*/ 2765984 h 2814712"/>
                    <a:gd name="connsiteX4" fmla="*/ 2188283 w 2743753"/>
                    <a:gd name="connsiteY4" fmla="*/ 1060575 h 2814712"/>
                    <a:gd name="connsiteX5" fmla="*/ 1305245 w 2743753"/>
                    <a:gd name="connsiteY5" fmla="*/ 281381 h 2814712"/>
                    <a:gd name="connsiteX6" fmla="*/ 501357 w 2743753"/>
                    <a:gd name="connsiteY6" fmla="*/ 818347 h 2814712"/>
                    <a:gd name="connsiteX7" fmla="*/ 48878 w 2743753"/>
                    <a:gd name="connsiteY7" fmla="*/ 2466260 h 2814712"/>
                    <a:gd name="connsiteX0" fmla="*/ 48878 w 2743753"/>
                    <a:gd name="connsiteY0" fmla="*/ 2550675 h 2899127"/>
                    <a:gd name="connsiteX1" fmla="*/ 151535 w 2743753"/>
                    <a:gd name="connsiteY1" fmla="*/ 619111 h 2899127"/>
                    <a:gd name="connsiteX2" fmla="*/ 2126800 w 2743753"/>
                    <a:gd name="connsiteY2" fmla="*/ 124839 h 2899127"/>
                    <a:gd name="connsiteX3" fmla="*/ 2743753 w 2743753"/>
                    <a:gd name="connsiteY3" fmla="*/ 2850399 h 2899127"/>
                    <a:gd name="connsiteX4" fmla="*/ 2188283 w 2743753"/>
                    <a:gd name="connsiteY4" fmla="*/ 1144990 h 2899127"/>
                    <a:gd name="connsiteX5" fmla="*/ 1305245 w 2743753"/>
                    <a:gd name="connsiteY5" fmla="*/ 365796 h 2899127"/>
                    <a:gd name="connsiteX6" fmla="*/ 501357 w 2743753"/>
                    <a:gd name="connsiteY6" fmla="*/ 902762 h 2899127"/>
                    <a:gd name="connsiteX7" fmla="*/ 48878 w 2743753"/>
                    <a:gd name="connsiteY7" fmla="*/ 2550675 h 2899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743753" h="2899127">
                      <a:moveTo>
                        <a:pt x="48878" y="2550675"/>
                      </a:moveTo>
                      <a:cubicBezTo>
                        <a:pt x="-9426" y="2503400"/>
                        <a:pt x="-54084" y="1004785"/>
                        <a:pt x="151535" y="619111"/>
                      </a:cubicBezTo>
                      <a:cubicBezTo>
                        <a:pt x="353289" y="299933"/>
                        <a:pt x="1694764" y="-247042"/>
                        <a:pt x="2126800" y="124839"/>
                      </a:cubicBezTo>
                      <a:cubicBezTo>
                        <a:pt x="2558836" y="496720"/>
                        <a:pt x="2572303" y="785326"/>
                        <a:pt x="2743753" y="2850399"/>
                      </a:cubicBezTo>
                      <a:cubicBezTo>
                        <a:pt x="2743753" y="3200972"/>
                        <a:pt x="2428034" y="1559090"/>
                        <a:pt x="2188283" y="1144990"/>
                      </a:cubicBezTo>
                      <a:cubicBezTo>
                        <a:pt x="1948532" y="730890"/>
                        <a:pt x="1544829" y="337114"/>
                        <a:pt x="1305245" y="365796"/>
                      </a:cubicBezTo>
                      <a:cubicBezTo>
                        <a:pt x="1014861" y="442103"/>
                        <a:pt x="837179" y="540847"/>
                        <a:pt x="501357" y="902762"/>
                      </a:cubicBezTo>
                      <a:cubicBezTo>
                        <a:pt x="335184" y="1101053"/>
                        <a:pt x="107182" y="2597950"/>
                        <a:pt x="48878" y="255067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72" name="Freeform 771"/>
            <p:cNvSpPr/>
            <p:nvPr/>
          </p:nvSpPr>
          <p:spPr>
            <a:xfrm rot="17916804">
              <a:off x="14581868" y="8166437"/>
              <a:ext cx="266524" cy="189954"/>
            </a:xfrm>
            <a:custGeom>
              <a:avLst/>
              <a:gdLst>
                <a:gd name="connsiteX0" fmla="*/ 0 w 602722"/>
                <a:gd name="connsiteY0" fmla="*/ 49187 h 560362"/>
                <a:gd name="connsiteX1" fmla="*/ 530225 w 602722"/>
                <a:gd name="connsiteY1" fmla="*/ 49187 h 560362"/>
                <a:gd name="connsiteX2" fmla="*/ 584200 w 602722"/>
                <a:gd name="connsiteY2" fmla="*/ 560362 h 560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2722" h="560362">
                  <a:moveTo>
                    <a:pt x="0" y="49187"/>
                  </a:moveTo>
                  <a:cubicBezTo>
                    <a:pt x="216429" y="6589"/>
                    <a:pt x="432858" y="-36009"/>
                    <a:pt x="530225" y="49187"/>
                  </a:cubicBezTo>
                  <a:cubicBezTo>
                    <a:pt x="627592" y="134383"/>
                    <a:pt x="605896" y="347372"/>
                    <a:pt x="584200" y="56036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3" name="Freeform 772"/>
            <p:cNvSpPr/>
            <p:nvPr/>
          </p:nvSpPr>
          <p:spPr>
            <a:xfrm rot="4366465" flipH="1">
              <a:off x="14014923" y="8130606"/>
              <a:ext cx="215679" cy="75480"/>
            </a:xfrm>
            <a:custGeom>
              <a:avLst/>
              <a:gdLst>
                <a:gd name="connsiteX0" fmla="*/ 0 w 602722"/>
                <a:gd name="connsiteY0" fmla="*/ 49187 h 560362"/>
                <a:gd name="connsiteX1" fmla="*/ 530225 w 602722"/>
                <a:gd name="connsiteY1" fmla="*/ 49187 h 560362"/>
                <a:gd name="connsiteX2" fmla="*/ 584200 w 602722"/>
                <a:gd name="connsiteY2" fmla="*/ 560362 h 560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2722" h="560362">
                  <a:moveTo>
                    <a:pt x="0" y="49187"/>
                  </a:moveTo>
                  <a:cubicBezTo>
                    <a:pt x="216429" y="6589"/>
                    <a:pt x="432858" y="-36009"/>
                    <a:pt x="530225" y="49187"/>
                  </a:cubicBezTo>
                  <a:cubicBezTo>
                    <a:pt x="627592" y="134383"/>
                    <a:pt x="605896" y="347372"/>
                    <a:pt x="584200" y="56036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8" name="Group 797"/>
          <p:cNvGrpSpPr/>
          <p:nvPr userDrawn="1"/>
        </p:nvGrpSpPr>
        <p:grpSpPr>
          <a:xfrm>
            <a:off x="7073708" y="109651"/>
            <a:ext cx="1861443" cy="2028992"/>
            <a:chOff x="7081944" y="105481"/>
            <a:chExt cx="1861443" cy="2028992"/>
          </a:xfrm>
        </p:grpSpPr>
        <p:sp>
          <p:nvSpPr>
            <p:cNvPr id="799" name="Oval 45"/>
            <p:cNvSpPr/>
            <p:nvPr/>
          </p:nvSpPr>
          <p:spPr>
            <a:xfrm rot="5003496" flipH="1">
              <a:off x="8004664" y="503698"/>
              <a:ext cx="144922" cy="308099"/>
            </a:xfrm>
            <a:custGeom>
              <a:avLst/>
              <a:gdLst>
                <a:gd name="connsiteX0" fmla="*/ 0 w 660400"/>
                <a:gd name="connsiteY0" fmla="*/ 318344 h 636687"/>
                <a:gd name="connsiteX1" fmla="*/ 330200 w 660400"/>
                <a:gd name="connsiteY1" fmla="*/ 0 h 636687"/>
                <a:gd name="connsiteX2" fmla="*/ 660400 w 660400"/>
                <a:gd name="connsiteY2" fmla="*/ 318344 h 636687"/>
                <a:gd name="connsiteX3" fmla="*/ 330200 w 660400"/>
                <a:gd name="connsiteY3" fmla="*/ 636688 h 636687"/>
                <a:gd name="connsiteX4" fmla="*/ 0 w 660400"/>
                <a:gd name="connsiteY4" fmla="*/ 318344 h 636687"/>
                <a:gd name="connsiteX0" fmla="*/ 0 w 549275"/>
                <a:gd name="connsiteY0" fmla="*/ 170543 h 650384"/>
                <a:gd name="connsiteX1" fmla="*/ 219075 w 549275"/>
                <a:gd name="connsiteY1" fmla="*/ 10949 h 650384"/>
                <a:gd name="connsiteX2" fmla="*/ 549275 w 549275"/>
                <a:gd name="connsiteY2" fmla="*/ 329293 h 650384"/>
                <a:gd name="connsiteX3" fmla="*/ 219075 w 549275"/>
                <a:gd name="connsiteY3" fmla="*/ 647637 h 650384"/>
                <a:gd name="connsiteX4" fmla="*/ 0 w 549275"/>
                <a:gd name="connsiteY4" fmla="*/ 170543 h 650384"/>
                <a:gd name="connsiteX0" fmla="*/ 0 w 536575"/>
                <a:gd name="connsiteY0" fmla="*/ 161308 h 638438"/>
                <a:gd name="connsiteX1" fmla="*/ 219075 w 536575"/>
                <a:gd name="connsiteY1" fmla="*/ 1714 h 638438"/>
                <a:gd name="connsiteX2" fmla="*/ 536575 w 536575"/>
                <a:gd name="connsiteY2" fmla="*/ 183533 h 638438"/>
                <a:gd name="connsiteX3" fmla="*/ 219075 w 536575"/>
                <a:gd name="connsiteY3" fmla="*/ 638402 h 638438"/>
                <a:gd name="connsiteX4" fmla="*/ 0 w 536575"/>
                <a:gd name="connsiteY4" fmla="*/ 161308 h 638438"/>
                <a:gd name="connsiteX0" fmla="*/ 0 w 536575"/>
                <a:gd name="connsiteY0" fmla="*/ 161308 h 638438"/>
                <a:gd name="connsiteX1" fmla="*/ 219075 w 536575"/>
                <a:gd name="connsiteY1" fmla="*/ 1714 h 638438"/>
                <a:gd name="connsiteX2" fmla="*/ 536575 w 536575"/>
                <a:gd name="connsiteY2" fmla="*/ 183533 h 638438"/>
                <a:gd name="connsiteX3" fmla="*/ 219075 w 536575"/>
                <a:gd name="connsiteY3" fmla="*/ 638402 h 638438"/>
                <a:gd name="connsiteX4" fmla="*/ 0 w 536575"/>
                <a:gd name="connsiteY4" fmla="*/ 161308 h 638438"/>
                <a:gd name="connsiteX0" fmla="*/ 1246 w 537821"/>
                <a:gd name="connsiteY0" fmla="*/ 169269 h 646399"/>
                <a:gd name="connsiteX1" fmla="*/ 150471 w 537821"/>
                <a:gd name="connsiteY1" fmla="*/ 150 h 646399"/>
                <a:gd name="connsiteX2" fmla="*/ 537821 w 537821"/>
                <a:gd name="connsiteY2" fmla="*/ 191494 h 646399"/>
                <a:gd name="connsiteX3" fmla="*/ 220321 w 537821"/>
                <a:gd name="connsiteY3" fmla="*/ 646363 h 646399"/>
                <a:gd name="connsiteX4" fmla="*/ 1246 w 537821"/>
                <a:gd name="connsiteY4" fmla="*/ 169269 h 646399"/>
                <a:gd name="connsiteX0" fmla="*/ 1246 w 554211"/>
                <a:gd name="connsiteY0" fmla="*/ 169269 h 652057"/>
                <a:gd name="connsiteX1" fmla="*/ 150471 w 554211"/>
                <a:gd name="connsiteY1" fmla="*/ 150 h 652057"/>
                <a:gd name="connsiteX2" fmla="*/ 537821 w 554211"/>
                <a:gd name="connsiteY2" fmla="*/ 191494 h 652057"/>
                <a:gd name="connsiteX3" fmla="*/ 456407 w 554211"/>
                <a:gd name="connsiteY3" fmla="*/ 417235 h 652057"/>
                <a:gd name="connsiteX4" fmla="*/ 220321 w 554211"/>
                <a:gd name="connsiteY4" fmla="*/ 646363 h 652057"/>
                <a:gd name="connsiteX5" fmla="*/ 1246 w 554211"/>
                <a:gd name="connsiteY5" fmla="*/ 169269 h 652057"/>
                <a:gd name="connsiteX0" fmla="*/ 1246 w 552039"/>
                <a:gd name="connsiteY0" fmla="*/ 169269 h 654398"/>
                <a:gd name="connsiteX1" fmla="*/ 150471 w 552039"/>
                <a:gd name="connsiteY1" fmla="*/ 150 h 654398"/>
                <a:gd name="connsiteX2" fmla="*/ 537821 w 552039"/>
                <a:gd name="connsiteY2" fmla="*/ 191494 h 654398"/>
                <a:gd name="connsiteX3" fmla="*/ 437357 w 552039"/>
                <a:gd name="connsiteY3" fmla="*/ 448985 h 654398"/>
                <a:gd name="connsiteX4" fmla="*/ 220321 w 552039"/>
                <a:gd name="connsiteY4" fmla="*/ 646363 h 654398"/>
                <a:gd name="connsiteX5" fmla="*/ 1246 w 552039"/>
                <a:gd name="connsiteY5" fmla="*/ 169269 h 654398"/>
                <a:gd name="connsiteX0" fmla="*/ 1246 w 546800"/>
                <a:gd name="connsiteY0" fmla="*/ 169269 h 654398"/>
                <a:gd name="connsiteX1" fmla="*/ 150471 w 546800"/>
                <a:gd name="connsiteY1" fmla="*/ 150 h 654398"/>
                <a:gd name="connsiteX2" fmla="*/ 537821 w 546800"/>
                <a:gd name="connsiteY2" fmla="*/ 191494 h 654398"/>
                <a:gd name="connsiteX3" fmla="*/ 437357 w 546800"/>
                <a:gd name="connsiteY3" fmla="*/ 448985 h 654398"/>
                <a:gd name="connsiteX4" fmla="*/ 220321 w 546800"/>
                <a:gd name="connsiteY4" fmla="*/ 646363 h 654398"/>
                <a:gd name="connsiteX5" fmla="*/ 1246 w 546800"/>
                <a:gd name="connsiteY5" fmla="*/ 169269 h 654398"/>
                <a:gd name="connsiteX0" fmla="*/ 1246 w 537821"/>
                <a:gd name="connsiteY0" fmla="*/ 169269 h 654398"/>
                <a:gd name="connsiteX1" fmla="*/ 150471 w 537821"/>
                <a:gd name="connsiteY1" fmla="*/ 150 h 654398"/>
                <a:gd name="connsiteX2" fmla="*/ 537821 w 537821"/>
                <a:gd name="connsiteY2" fmla="*/ 191494 h 654398"/>
                <a:gd name="connsiteX3" fmla="*/ 437357 w 537821"/>
                <a:gd name="connsiteY3" fmla="*/ 448985 h 654398"/>
                <a:gd name="connsiteX4" fmla="*/ 220321 w 537821"/>
                <a:gd name="connsiteY4" fmla="*/ 646363 h 654398"/>
                <a:gd name="connsiteX5" fmla="*/ 1246 w 537821"/>
                <a:gd name="connsiteY5" fmla="*/ 169269 h 654398"/>
                <a:gd name="connsiteX0" fmla="*/ 1246 w 537821"/>
                <a:gd name="connsiteY0" fmla="*/ 169269 h 657188"/>
                <a:gd name="connsiteX1" fmla="*/ 150471 w 537821"/>
                <a:gd name="connsiteY1" fmla="*/ 150 h 657188"/>
                <a:gd name="connsiteX2" fmla="*/ 537821 w 537821"/>
                <a:gd name="connsiteY2" fmla="*/ 191494 h 657188"/>
                <a:gd name="connsiteX3" fmla="*/ 437357 w 537821"/>
                <a:gd name="connsiteY3" fmla="*/ 448985 h 657188"/>
                <a:gd name="connsiteX4" fmla="*/ 220321 w 537821"/>
                <a:gd name="connsiteY4" fmla="*/ 646363 h 657188"/>
                <a:gd name="connsiteX5" fmla="*/ 1246 w 537821"/>
                <a:gd name="connsiteY5" fmla="*/ 169269 h 657188"/>
                <a:gd name="connsiteX0" fmla="*/ 1246 w 537821"/>
                <a:gd name="connsiteY0" fmla="*/ 169269 h 657188"/>
                <a:gd name="connsiteX1" fmla="*/ 150471 w 537821"/>
                <a:gd name="connsiteY1" fmla="*/ 150 h 657188"/>
                <a:gd name="connsiteX2" fmla="*/ 537821 w 537821"/>
                <a:gd name="connsiteY2" fmla="*/ 191494 h 657188"/>
                <a:gd name="connsiteX3" fmla="*/ 437357 w 537821"/>
                <a:gd name="connsiteY3" fmla="*/ 448985 h 657188"/>
                <a:gd name="connsiteX4" fmla="*/ 220321 w 537821"/>
                <a:gd name="connsiteY4" fmla="*/ 646363 h 657188"/>
                <a:gd name="connsiteX5" fmla="*/ 1246 w 537821"/>
                <a:gd name="connsiteY5" fmla="*/ 169269 h 657188"/>
                <a:gd name="connsiteX0" fmla="*/ 2163 w 538738"/>
                <a:gd name="connsiteY0" fmla="*/ 198825 h 686744"/>
                <a:gd name="connsiteX1" fmla="*/ 151388 w 538738"/>
                <a:gd name="connsiteY1" fmla="*/ 29706 h 686744"/>
                <a:gd name="connsiteX2" fmla="*/ 538738 w 538738"/>
                <a:gd name="connsiteY2" fmla="*/ 221050 h 686744"/>
                <a:gd name="connsiteX3" fmla="*/ 438274 w 538738"/>
                <a:gd name="connsiteY3" fmla="*/ 478541 h 686744"/>
                <a:gd name="connsiteX4" fmla="*/ 221238 w 538738"/>
                <a:gd name="connsiteY4" fmla="*/ 675919 h 686744"/>
                <a:gd name="connsiteX5" fmla="*/ 2163 w 538738"/>
                <a:gd name="connsiteY5" fmla="*/ 198825 h 686744"/>
                <a:gd name="connsiteX0" fmla="*/ 23 w 536598"/>
                <a:gd name="connsiteY0" fmla="*/ 159732 h 647651"/>
                <a:gd name="connsiteX1" fmla="*/ 209573 w 536598"/>
                <a:gd name="connsiteY1" fmla="*/ 35063 h 647651"/>
                <a:gd name="connsiteX2" fmla="*/ 536598 w 536598"/>
                <a:gd name="connsiteY2" fmla="*/ 181957 h 647651"/>
                <a:gd name="connsiteX3" fmla="*/ 436134 w 536598"/>
                <a:gd name="connsiteY3" fmla="*/ 439448 h 647651"/>
                <a:gd name="connsiteX4" fmla="*/ 219098 w 536598"/>
                <a:gd name="connsiteY4" fmla="*/ 636826 h 647651"/>
                <a:gd name="connsiteX5" fmla="*/ 23 w 536598"/>
                <a:gd name="connsiteY5" fmla="*/ 159732 h 647651"/>
                <a:gd name="connsiteX0" fmla="*/ 23 w 536598"/>
                <a:gd name="connsiteY0" fmla="*/ 159732 h 647651"/>
                <a:gd name="connsiteX1" fmla="*/ 209573 w 536598"/>
                <a:gd name="connsiteY1" fmla="*/ 35063 h 647651"/>
                <a:gd name="connsiteX2" fmla="*/ 536598 w 536598"/>
                <a:gd name="connsiteY2" fmla="*/ 181957 h 647651"/>
                <a:gd name="connsiteX3" fmla="*/ 436134 w 536598"/>
                <a:gd name="connsiteY3" fmla="*/ 439448 h 647651"/>
                <a:gd name="connsiteX4" fmla="*/ 219098 w 536598"/>
                <a:gd name="connsiteY4" fmla="*/ 636826 h 647651"/>
                <a:gd name="connsiteX5" fmla="*/ 23 w 536598"/>
                <a:gd name="connsiteY5" fmla="*/ 159732 h 647651"/>
                <a:gd name="connsiteX0" fmla="*/ 19 w 511194"/>
                <a:gd name="connsiteY0" fmla="*/ 63845 h 642494"/>
                <a:gd name="connsiteX1" fmla="*/ 184169 w 511194"/>
                <a:gd name="connsiteY1" fmla="*/ 24901 h 642494"/>
                <a:gd name="connsiteX2" fmla="*/ 511194 w 511194"/>
                <a:gd name="connsiteY2" fmla="*/ 171795 h 642494"/>
                <a:gd name="connsiteX3" fmla="*/ 410730 w 511194"/>
                <a:gd name="connsiteY3" fmla="*/ 429286 h 642494"/>
                <a:gd name="connsiteX4" fmla="*/ 193694 w 511194"/>
                <a:gd name="connsiteY4" fmla="*/ 626664 h 642494"/>
                <a:gd name="connsiteX5" fmla="*/ 19 w 511194"/>
                <a:gd name="connsiteY5" fmla="*/ 63845 h 642494"/>
                <a:gd name="connsiteX0" fmla="*/ 50 w 511225"/>
                <a:gd name="connsiteY0" fmla="*/ 64249 h 648727"/>
                <a:gd name="connsiteX1" fmla="*/ 184200 w 511225"/>
                <a:gd name="connsiteY1" fmla="*/ 25305 h 648727"/>
                <a:gd name="connsiteX2" fmla="*/ 511225 w 511225"/>
                <a:gd name="connsiteY2" fmla="*/ 172199 h 648727"/>
                <a:gd name="connsiteX3" fmla="*/ 410761 w 511225"/>
                <a:gd name="connsiteY3" fmla="*/ 429690 h 648727"/>
                <a:gd name="connsiteX4" fmla="*/ 168325 w 511225"/>
                <a:gd name="connsiteY4" fmla="*/ 633418 h 648727"/>
                <a:gd name="connsiteX5" fmla="*/ 50 w 511225"/>
                <a:gd name="connsiteY5" fmla="*/ 64249 h 648727"/>
                <a:gd name="connsiteX0" fmla="*/ 68 w 479493"/>
                <a:gd name="connsiteY0" fmla="*/ 61668 h 652873"/>
                <a:gd name="connsiteX1" fmla="*/ 152468 w 479493"/>
                <a:gd name="connsiteY1" fmla="*/ 29074 h 652873"/>
                <a:gd name="connsiteX2" fmla="*/ 479493 w 479493"/>
                <a:gd name="connsiteY2" fmla="*/ 175968 h 652873"/>
                <a:gd name="connsiteX3" fmla="*/ 379029 w 479493"/>
                <a:gd name="connsiteY3" fmla="*/ 433459 h 652873"/>
                <a:gd name="connsiteX4" fmla="*/ 136593 w 479493"/>
                <a:gd name="connsiteY4" fmla="*/ 637187 h 652873"/>
                <a:gd name="connsiteX5" fmla="*/ 68 w 479493"/>
                <a:gd name="connsiteY5" fmla="*/ 61668 h 652873"/>
                <a:gd name="connsiteX0" fmla="*/ 68 w 479493"/>
                <a:gd name="connsiteY0" fmla="*/ 61668 h 652873"/>
                <a:gd name="connsiteX1" fmla="*/ 152468 w 479493"/>
                <a:gd name="connsiteY1" fmla="*/ 29074 h 652873"/>
                <a:gd name="connsiteX2" fmla="*/ 479493 w 479493"/>
                <a:gd name="connsiteY2" fmla="*/ 175968 h 652873"/>
                <a:gd name="connsiteX3" fmla="*/ 379029 w 479493"/>
                <a:gd name="connsiteY3" fmla="*/ 433459 h 652873"/>
                <a:gd name="connsiteX4" fmla="*/ 136593 w 479493"/>
                <a:gd name="connsiteY4" fmla="*/ 637187 h 652873"/>
                <a:gd name="connsiteX5" fmla="*/ 68 w 479493"/>
                <a:gd name="connsiteY5" fmla="*/ 61668 h 652873"/>
                <a:gd name="connsiteX0" fmla="*/ 68 w 479493"/>
                <a:gd name="connsiteY0" fmla="*/ 61668 h 647800"/>
                <a:gd name="connsiteX1" fmla="*/ 152468 w 479493"/>
                <a:gd name="connsiteY1" fmla="*/ 29074 h 647800"/>
                <a:gd name="connsiteX2" fmla="*/ 479493 w 479493"/>
                <a:gd name="connsiteY2" fmla="*/ 175968 h 647800"/>
                <a:gd name="connsiteX3" fmla="*/ 379029 w 479493"/>
                <a:gd name="connsiteY3" fmla="*/ 433459 h 647800"/>
                <a:gd name="connsiteX4" fmla="*/ 136593 w 479493"/>
                <a:gd name="connsiteY4" fmla="*/ 637187 h 647800"/>
                <a:gd name="connsiteX5" fmla="*/ 68 w 479493"/>
                <a:gd name="connsiteY5" fmla="*/ 61668 h 647800"/>
                <a:gd name="connsiteX0" fmla="*/ 64 w 479489"/>
                <a:gd name="connsiteY0" fmla="*/ 61668 h 654611"/>
                <a:gd name="connsiteX1" fmla="*/ 152464 w 479489"/>
                <a:gd name="connsiteY1" fmla="*/ 29074 h 654611"/>
                <a:gd name="connsiteX2" fmla="*/ 479489 w 479489"/>
                <a:gd name="connsiteY2" fmla="*/ 175968 h 654611"/>
                <a:gd name="connsiteX3" fmla="*/ 350450 w 479489"/>
                <a:gd name="connsiteY3" fmla="*/ 496959 h 654611"/>
                <a:gd name="connsiteX4" fmla="*/ 136589 w 479489"/>
                <a:gd name="connsiteY4" fmla="*/ 637187 h 654611"/>
                <a:gd name="connsiteX5" fmla="*/ 64 w 479489"/>
                <a:gd name="connsiteY5" fmla="*/ 61668 h 654611"/>
                <a:gd name="connsiteX0" fmla="*/ 207 w 479632"/>
                <a:gd name="connsiteY0" fmla="*/ 73393 h 666336"/>
                <a:gd name="connsiteX1" fmla="*/ 116094 w 479632"/>
                <a:gd name="connsiteY1" fmla="*/ 20161 h 666336"/>
                <a:gd name="connsiteX2" fmla="*/ 479632 w 479632"/>
                <a:gd name="connsiteY2" fmla="*/ 187693 h 666336"/>
                <a:gd name="connsiteX3" fmla="*/ 350593 w 479632"/>
                <a:gd name="connsiteY3" fmla="*/ 508684 h 666336"/>
                <a:gd name="connsiteX4" fmla="*/ 136732 w 479632"/>
                <a:gd name="connsiteY4" fmla="*/ 648912 h 666336"/>
                <a:gd name="connsiteX5" fmla="*/ 207 w 479632"/>
                <a:gd name="connsiteY5" fmla="*/ 73393 h 666336"/>
                <a:gd name="connsiteX0" fmla="*/ 98 w 479523"/>
                <a:gd name="connsiteY0" fmla="*/ 71479 h 664422"/>
                <a:gd name="connsiteX1" fmla="*/ 115985 w 479523"/>
                <a:gd name="connsiteY1" fmla="*/ 18247 h 664422"/>
                <a:gd name="connsiteX2" fmla="*/ 479523 w 479523"/>
                <a:gd name="connsiteY2" fmla="*/ 185779 h 664422"/>
                <a:gd name="connsiteX3" fmla="*/ 350484 w 479523"/>
                <a:gd name="connsiteY3" fmla="*/ 506770 h 664422"/>
                <a:gd name="connsiteX4" fmla="*/ 136623 w 479523"/>
                <a:gd name="connsiteY4" fmla="*/ 646998 h 664422"/>
                <a:gd name="connsiteX5" fmla="*/ 98 w 479523"/>
                <a:gd name="connsiteY5" fmla="*/ 71479 h 664422"/>
                <a:gd name="connsiteX0" fmla="*/ 610 w 480035"/>
                <a:gd name="connsiteY0" fmla="*/ 53336 h 646279"/>
                <a:gd name="connsiteX1" fmla="*/ 189522 w 480035"/>
                <a:gd name="connsiteY1" fmla="*/ 35029 h 646279"/>
                <a:gd name="connsiteX2" fmla="*/ 480035 w 480035"/>
                <a:gd name="connsiteY2" fmla="*/ 167636 h 646279"/>
                <a:gd name="connsiteX3" fmla="*/ 350996 w 480035"/>
                <a:gd name="connsiteY3" fmla="*/ 488627 h 646279"/>
                <a:gd name="connsiteX4" fmla="*/ 137135 w 480035"/>
                <a:gd name="connsiteY4" fmla="*/ 628855 h 646279"/>
                <a:gd name="connsiteX5" fmla="*/ 610 w 480035"/>
                <a:gd name="connsiteY5" fmla="*/ 53336 h 646279"/>
                <a:gd name="connsiteX0" fmla="*/ 2098 w 481523"/>
                <a:gd name="connsiteY0" fmla="*/ 42384 h 635327"/>
                <a:gd name="connsiteX1" fmla="*/ 243397 w 481523"/>
                <a:gd name="connsiteY1" fmla="*/ 52652 h 635327"/>
                <a:gd name="connsiteX2" fmla="*/ 481523 w 481523"/>
                <a:gd name="connsiteY2" fmla="*/ 156684 h 635327"/>
                <a:gd name="connsiteX3" fmla="*/ 352484 w 481523"/>
                <a:gd name="connsiteY3" fmla="*/ 477675 h 635327"/>
                <a:gd name="connsiteX4" fmla="*/ 138623 w 481523"/>
                <a:gd name="connsiteY4" fmla="*/ 617903 h 635327"/>
                <a:gd name="connsiteX5" fmla="*/ 2098 w 481523"/>
                <a:gd name="connsiteY5" fmla="*/ 42384 h 635327"/>
                <a:gd name="connsiteX0" fmla="*/ 2098 w 481523"/>
                <a:gd name="connsiteY0" fmla="*/ 51258 h 644201"/>
                <a:gd name="connsiteX1" fmla="*/ 243397 w 481523"/>
                <a:gd name="connsiteY1" fmla="*/ 61526 h 644201"/>
                <a:gd name="connsiteX2" fmla="*/ 481523 w 481523"/>
                <a:gd name="connsiteY2" fmla="*/ 165558 h 644201"/>
                <a:gd name="connsiteX3" fmla="*/ 352484 w 481523"/>
                <a:gd name="connsiteY3" fmla="*/ 486549 h 644201"/>
                <a:gd name="connsiteX4" fmla="*/ 138623 w 481523"/>
                <a:gd name="connsiteY4" fmla="*/ 626777 h 644201"/>
                <a:gd name="connsiteX5" fmla="*/ 2098 w 481523"/>
                <a:gd name="connsiteY5" fmla="*/ 51258 h 644201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28 w 481553"/>
                <a:gd name="connsiteY0" fmla="*/ 51258 h 640240"/>
                <a:gd name="connsiteX1" fmla="*/ 243427 w 481553"/>
                <a:gd name="connsiteY1" fmla="*/ 61526 h 640240"/>
                <a:gd name="connsiteX2" fmla="*/ 481553 w 481553"/>
                <a:gd name="connsiteY2" fmla="*/ 165558 h 640240"/>
                <a:gd name="connsiteX3" fmla="*/ 362039 w 481553"/>
                <a:gd name="connsiteY3" fmla="*/ 453212 h 640240"/>
                <a:gd name="connsiteX4" fmla="*/ 138653 w 481553"/>
                <a:gd name="connsiteY4" fmla="*/ 626777 h 640240"/>
                <a:gd name="connsiteX5" fmla="*/ 2128 w 481553"/>
                <a:gd name="connsiteY5" fmla="*/ 51258 h 640240"/>
                <a:gd name="connsiteX0" fmla="*/ 2128 w 481553"/>
                <a:gd name="connsiteY0" fmla="*/ 51258 h 643944"/>
                <a:gd name="connsiteX1" fmla="*/ 243427 w 481553"/>
                <a:gd name="connsiteY1" fmla="*/ 61526 h 643944"/>
                <a:gd name="connsiteX2" fmla="*/ 481553 w 481553"/>
                <a:gd name="connsiteY2" fmla="*/ 165558 h 643944"/>
                <a:gd name="connsiteX3" fmla="*/ 362039 w 481553"/>
                <a:gd name="connsiteY3" fmla="*/ 453212 h 643944"/>
                <a:gd name="connsiteX4" fmla="*/ 138653 w 481553"/>
                <a:gd name="connsiteY4" fmla="*/ 626777 h 643944"/>
                <a:gd name="connsiteX5" fmla="*/ 2128 w 481553"/>
                <a:gd name="connsiteY5" fmla="*/ 51258 h 643944"/>
                <a:gd name="connsiteX0" fmla="*/ 2128 w 481553"/>
                <a:gd name="connsiteY0" fmla="*/ 51258 h 643944"/>
                <a:gd name="connsiteX1" fmla="*/ 243427 w 481553"/>
                <a:gd name="connsiteY1" fmla="*/ 61526 h 643944"/>
                <a:gd name="connsiteX2" fmla="*/ 481553 w 481553"/>
                <a:gd name="connsiteY2" fmla="*/ 165558 h 643944"/>
                <a:gd name="connsiteX3" fmla="*/ 362039 w 481553"/>
                <a:gd name="connsiteY3" fmla="*/ 453212 h 643944"/>
                <a:gd name="connsiteX4" fmla="*/ 138653 w 481553"/>
                <a:gd name="connsiteY4" fmla="*/ 626777 h 643944"/>
                <a:gd name="connsiteX5" fmla="*/ 2128 w 481553"/>
                <a:gd name="connsiteY5" fmla="*/ 51258 h 643944"/>
                <a:gd name="connsiteX0" fmla="*/ 2128 w 481553"/>
                <a:gd name="connsiteY0" fmla="*/ 51258 h 643271"/>
                <a:gd name="connsiteX1" fmla="*/ 243427 w 481553"/>
                <a:gd name="connsiteY1" fmla="*/ 61526 h 643271"/>
                <a:gd name="connsiteX2" fmla="*/ 481553 w 481553"/>
                <a:gd name="connsiteY2" fmla="*/ 165558 h 643271"/>
                <a:gd name="connsiteX3" fmla="*/ 362039 w 481553"/>
                <a:gd name="connsiteY3" fmla="*/ 448450 h 643271"/>
                <a:gd name="connsiteX4" fmla="*/ 138653 w 481553"/>
                <a:gd name="connsiteY4" fmla="*/ 626777 h 643271"/>
                <a:gd name="connsiteX5" fmla="*/ 2128 w 481553"/>
                <a:gd name="connsiteY5" fmla="*/ 51258 h 643271"/>
                <a:gd name="connsiteX0" fmla="*/ 2128 w 481553"/>
                <a:gd name="connsiteY0" fmla="*/ 51258 h 640472"/>
                <a:gd name="connsiteX1" fmla="*/ 243427 w 481553"/>
                <a:gd name="connsiteY1" fmla="*/ 61526 h 640472"/>
                <a:gd name="connsiteX2" fmla="*/ 481553 w 481553"/>
                <a:gd name="connsiteY2" fmla="*/ 165558 h 640472"/>
                <a:gd name="connsiteX3" fmla="*/ 362039 w 481553"/>
                <a:gd name="connsiteY3" fmla="*/ 448450 h 640472"/>
                <a:gd name="connsiteX4" fmla="*/ 138653 w 481553"/>
                <a:gd name="connsiteY4" fmla="*/ 626777 h 640472"/>
                <a:gd name="connsiteX5" fmla="*/ 2128 w 481553"/>
                <a:gd name="connsiteY5" fmla="*/ 51258 h 640472"/>
                <a:gd name="connsiteX0" fmla="*/ 2128 w 481553"/>
                <a:gd name="connsiteY0" fmla="*/ 60098 h 649312"/>
                <a:gd name="connsiteX1" fmla="*/ 243427 w 481553"/>
                <a:gd name="connsiteY1" fmla="*/ 70366 h 649312"/>
                <a:gd name="connsiteX2" fmla="*/ 481553 w 481553"/>
                <a:gd name="connsiteY2" fmla="*/ 174398 h 649312"/>
                <a:gd name="connsiteX3" fmla="*/ 362039 w 481553"/>
                <a:gd name="connsiteY3" fmla="*/ 457290 h 649312"/>
                <a:gd name="connsiteX4" fmla="*/ 138653 w 481553"/>
                <a:gd name="connsiteY4" fmla="*/ 635617 h 649312"/>
                <a:gd name="connsiteX5" fmla="*/ 2128 w 481553"/>
                <a:gd name="connsiteY5" fmla="*/ 60098 h 649312"/>
                <a:gd name="connsiteX0" fmla="*/ 2128 w 481553"/>
                <a:gd name="connsiteY0" fmla="*/ 54537 h 643751"/>
                <a:gd name="connsiteX1" fmla="*/ 243427 w 481553"/>
                <a:gd name="connsiteY1" fmla="*/ 64805 h 643751"/>
                <a:gd name="connsiteX2" fmla="*/ 481553 w 481553"/>
                <a:gd name="connsiteY2" fmla="*/ 168837 h 643751"/>
                <a:gd name="connsiteX3" fmla="*/ 362039 w 481553"/>
                <a:gd name="connsiteY3" fmla="*/ 451729 h 643751"/>
                <a:gd name="connsiteX4" fmla="*/ 138653 w 481553"/>
                <a:gd name="connsiteY4" fmla="*/ 630056 h 643751"/>
                <a:gd name="connsiteX5" fmla="*/ 2128 w 481553"/>
                <a:gd name="connsiteY5" fmla="*/ 54537 h 643751"/>
                <a:gd name="connsiteX0" fmla="*/ 2128 w 481553"/>
                <a:gd name="connsiteY0" fmla="*/ 54537 h 643751"/>
                <a:gd name="connsiteX1" fmla="*/ 243427 w 481553"/>
                <a:gd name="connsiteY1" fmla="*/ 64805 h 643751"/>
                <a:gd name="connsiteX2" fmla="*/ 481553 w 481553"/>
                <a:gd name="connsiteY2" fmla="*/ 168837 h 643751"/>
                <a:gd name="connsiteX3" fmla="*/ 362039 w 481553"/>
                <a:gd name="connsiteY3" fmla="*/ 451729 h 643751"/>
                <a:gd name="connsiteX4" fmla="*/ 138653 w 481553"/>
                <a:gd name="connsiteY4" fmla="*/ 630056 h 643751"/>
                <a:gd name="connsiteX5" fmla="*/ 2128 w 481553"/>
                <a:gd name="connsiteY5" fmla="*/ 54537 h 643751"/>
                <a:gd name="connsiteX0" fmla="*/ 2239 w 481664"/>
                <a:gd name="connsiteY0" fmla="*/ 40447 h 629661"/>
                <a:gd name="connsiteX1" fmla="*/ 246713 w 481664"/>
                <a:gd name="connsiteY1" fmla="*/ 87228 h 629661"/>
                <a:gd name="connsiteX2" fmla="*/ 481664 w 481664"/>
                <a:gd name="connsiteY2" fmla="*/ 154747 h 629661"/>
                <a:gd name="connsiteX3" fmla="*/ 362150 w 481664"/>
                <a:gd name="connsiteY3" fmla="*/ 437639 h 629661"/>
                <a:gd name="connsiteX4" fmla="*/ 138764 w 481664"/>
                <a:gd name="connsiteY4" fmla="*/ 615966 h 629661"/>
                <a:gd name="connsiteX5" fmla="*/ 2239 w 481664"/>
                <a:gd name="connsiteY5" fmla="*/ 40447 h 629661"/>
                <a:gd name="connsiteX0" fmla="*/ 2239 w 481664"/>
                <a:gd name="connsiteY0" fmla="*/ 43739 h 632953"/>
                <a:gd name="connsiteX1" fmla="*/ 246713 w 481664"/>
                <a:gd name="connsiteY1" fmla="*/ 90520 h 632953"/>
                <a:gd name="connsiteX2" fmla="*/ 481664 w 481664"/>
                <a:gd name="connsiteY2" fmla="*/ 158039 h 632953"/>
                <a:gd name="connsiteX3" fmla="*/ 362150 w 481664"/>
                <a:gd name="connsiteY3" fmla="*/ 440931 h 632953"/>
                <a:gd name="connsiteX4" fmla="*/ 138764 w 481664"/>
                <a:gd name="connsiteY4" fmla="*/ 619258 h 632953"/>
                <a:gd name="connsiteX5" fmla="*/ 2239 w 481664"/>
                <a:gd name="connsiteY5" fmla="*/ 43739 h 632953"/>
                <a:gd name="connsiteX0" fmla="*/ 2239 w 481664"/>
                <a:gd name="connsiteY0" fmla="*/ 37793 h 627007"/>
                <a:gd name="connsiteX1" fmla="*/ 246713 w 481664"/>
                <a:gd name="connsiteY1" fmla="*/ 84574 h 627007"/>
                <a:gd name="connsiteX2" fmla="*/ 481664 w 481664"/>
                <a:gd name="connsiteY2" fmla="*/ 152093 h 627007"/>
                <a:gd name="connsiteX3" fmla="*/ 362150 w 481664"/>
                <a:gd name="connsiteY3" fmla="*/ 434985 h 627007"/>
                <a:gd name="connsiteX4" fmla="*/ 138764 w 481664"/>
                <a:gd name="connsiteY4" fmla="*/ 613312 h 627007"/>
                <a:gd name="connsiteX5" fmla="*/ 2239 w 481664"/>
                <a:gd name="connsiteY5" fmla="*/ 37793 h 627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1664" h="627007">
                  <a:moveTo>
                    <a:pt x="2239" y="37793"/>
                  </a:moveTo>
                  <a:cubicBezTo>
                    <a:pt x="20230" y="-50330"/>
                    <a:pt x="209670" y="36948"/>
                    <a:pt x="246713" y="84574"/>
                  </a:cubicBezTo>
                  <a:cubicBezTo>
                    <a:pt x="283756" y="132200"/>
                    <a:pt x="403687" y="139729"/>
                    <a:pt x="481664" y="152093"/>
                  </a:cubicBezTo>
                  <a:cubicBezTo>
                    <a:pt x="431053" y="215257"/>
                    <a:pt x="365854" y="251224"/>
                    <a:pt x="362150" y="434985"/>
                  </a:cubicBezTo>
                  <a:cubicBezTo>
                    <a:pt x="374321" y="486984"/>
                    <a:pt x="198749" y="679511"/>
                    <a:pt x="138764" y="613312"/>
                  </a:cubicBezTo>
                  <a:cubicBezTo>
                    <a:pt x="78779" y="547113"/>
                    <a:pt x="-15752" y="125916"/>
                    <a:pt x="2239" y="377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0" name="Group 799"/>
            <p:cNvGrpSpPr/>
            <p:nvPr/>
          </p:nvGrpSpPr>
          <p:grpSpPr>
            <a:xfrm>
              <a:off x="7081944" y="105481"/>
              <a:ext cx="1635040" cy="1977500"/>
              <a:chOff x="3831816" y="-153826"/>
              <a:chExt cx="1946259" cy="2353905"/>
            </a:xfrm>
          </p:grpSpPr>
          <p:grpSp>
            <p:nvGrpSpPr>
              <p:cNvPr id="828" name="Group 827"/>
              <p:cNvGrpSpPr/>
              <p:nvPr/>
            </p:nvGrpSpPr>
            <p:grpSpPr>
              <a:xfrm>
                <a:off x="5348500" y="581068"/>
                <a:ext cx="429575" cy="919546"/>
                <a:chOff x="5348500" y="581068"/>
                <a:chExt cx="429575" cy="919546"/>
              </a:xfrm>
            </p:grpSpPr>
            <p:sp>
              <p:nvSpPr>
                <p:cNvPr id="837" name="Oval 45"/>
                <p:cNvSpPr/>
                <p:nvPr/>
              </p:nvSpPr>
              <p:spPr>
                <a:xfrm rot="19415078">
                  <a:off x="5348500" y="581068"/>
                  <a:ext cx="104444" cy="217104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8" name="Oval 45"/>
                <p:cNvSpPr/>
                <p:nvPr/>
              </p:nvSpPr>
              <p:spPr>
                <a:xfrm rot="20038315">
                  <a:off x="5473108" y="734578"/>
                  <a:ext cx="119982" cy="255077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9" name="Oval 45"/>
                <p:cNvSpPr/>
                <p:nvPr/>
              </p:nvSpPr>
              <p:spPr>
                <a:xfrm rot="400847">
                  <a:off x="5609285" y="1175096"/>
                  <a:ext cx="168790" cy="325518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0" name="Oval 45"/>
                <p:cNvSpPr/>
                <p:nvPr/>
              </p:nvSpPr>
              <p:spPr>
                <a:xfrm rot="20917815">
                  <a:off x="5569011" y="953850"/>
                  <a:ext cx="130561" cy="287028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29" name="Group 828"/>
              <p:cNvGrpSpPr/>
              <p:nvPr/>
            </p:nvGrpSpPr>
            <p:grpSpPr>
              <a:xfrm>
                <a:off x="3831816" y="-153826"/>
                <a:ext cx="1847921" cy="2353905"/>
                <a:chOff x="3831816" y="-153826"/>
                <a:chExt cx="1847921" cy="2353905"/>
              </a:xfrm>
            </p:grpSpPr>
            <p:sp>
              <p:nvSpPr>
                <p:cNvPr id="830" name="Oval 3"/>
                <p:cNvSpPr/>
                <p:nvPr/>
              </p:nvSpPr>
              <p:spPr>
                <a:xfrm>
                  <a:off x="3831816" y="536478"/>
                  <a:ext cx="1845791" cy="1663601"/>
                </a:xfrm>
                <a:custGeom>
                  <a:avLst/>
                  <a:gdLst>
                    <a:gd name="connsiteX0" fmla="*/ 0 w 1596571"/>
                    <a:gd name="connsiteY0" fmla="*/ 772886 h 1545772"/>
                    <a:gd name="connsiteX1" fmla="*/ 798286 w 1596571"/>
                    <a:gd name="connsiteY1" fmla="*/ 0 h 1545772"/>
                    <a:gd name="connsiteX2" fmla="*/ 1596572 w 1596571"/>
                    <a:gd name="connsiteY2" fmla="*/ 772886 h 1545772"/>
                    <a:gd name="connsiteX3" fmla="*/ 798286 w 1596571"/>
                    <a:gd name="connsiteY3" fmla="*/ 1545772 h 1545772"/>
                    <a:gd name="connsiteX4" fmla="*/ 0 w 1596571"/>
                    <a:gd name="connsiteY4" fmla="*/ 772886 h 1545772"/>
                    <a:gd name="connsiteX0" fmla="*/ 32494 w 1629066"/>
                    <a:gd name="connsiteY0" fmla="*/ 792160 h 1565046"/>
                    <a:gd name="connsiteX1" fmla="*/ 221180 w 1629066"/>
                    <a:gd name="connsiteY1" fmla="*/ 280532 h 1565046"/>
                    <a:gd name="connsiteX2" fmla="*/ 830780 w 1629066"/>
                    <a:gd name="connsiteY2" fmla="*/ 19274 h 1565046"/>
                    <a:gd name="connsiteX3" fmla="*/ 1629066 w 1629066"/>
                    <a:gd name="connsiteY3" fmla="*/ 792160 h 1565046"/>
                    <a:gd name="connsiteX4" fmla="*/ 830780 w 1629066"/>
                    <a:gd name="connsiteY4" fmla="*/ 1565046 h 1565046"/>
                    <a:gd name="connsiteX5" fmla="*/ 32494 w 1629066"/>
                    <a:gd name="connsiteY5" fmla="*/ 792160 h 1565046"/>
                    <a:gd name="connsiteX0" fmla="*/ 32494 w 1629066"/>
                    <a:gd name="connsiteY0" fmla="*/ 909772 h 1682658"/>
                    <a:gd name="connsiteX1" fmla="*/ 221180 w 1629066"/>
                    <a:gd name="connsiteY1" fmla="*/ 398144 h 1682658"/>
                    <a:gd name="connsiteX2" fmla="*/ 1186380 w 1629066"/>
                    <a:gd name="connsiteY2" fmla="*/ 13514 h 1682658"/>
                    <a:gd name="connsiteX3" fmla="*/ 1629066 w 1629066"/>
                    <a:gd name="connsiteY3" fmla="*/ 909772 h 1682658"/>
                    <a:gd name="connsiteX4" fmla="*/ 830780 w 1629066"/>
                    <a:gd name="connsiteY4" fmla="*/ 1682658 h 1682658"/>
                    <a:gd name="connsiteX5" fmla="*/ 32494 w 1629066"/>
                    <a:gd name="connsiteY5" fmla="*/ 909772 h 1682658"/>
                    <a:gd name="connsiteX0" fmla="*/ 41810 w 1580324"/>
                    <a:gd name="connsiteY0" fmla="*/ 975086 h 1682952"/>
                    <a:gd name="connsiteX1" fmla="*/ 172438 w 1580324"/>
                    <a:gd name="connsiteY1" fmla="*/ 398144 h 1682952"/>
                    <a:gd name="connsiteX2" fmla="*/ 1137638 w 1580324"/>
                    <a:gd name="connsiteY2" fmla="*/ 13514 h 1682952"/>
                    <a:gd name="connsiteX3" fmla="*/ 1580324 w 1580324"/>
                    <a:gd name="connsiteY3" fmla="*/ 909772 h 1682952"/>
                    <a:gd name="connsiteX4" fmla="*/ 782038 w 1580324"/>
                    <a:gd name="connsiteY4" fmla="*/ 1682658 h 1682952"/>
                    <a:gd name="connsiteX5" fmla="*/ 41810 w 1580324"/>
                    <a:gd name="connsiteY5" fmla="*/ 975086 h 1682952"/>
                    <a:gd name="connsiteX0" fmla="*/ 41810 w 1580324"/>
                    <a:gd name="connsiteY0" fmla="*/ 975086 h 1711798"/>
                    <a:gd name="connsiteX1" fmla="*/ 172438 w 1580324"/>
                    <a:gd name="connsiteY1" fmla="*/ 398144 h 1711798"/>
                    <a:gd name="connsiteX2" fmla="*/ 1137638 w 1580324"/>
                    <a:gd name="connsiteY2" fmla="*/ 13514 h 1711798"/>
                    <a:gd name="connsiteX3" fmla="*/ 1580324 w 1580324"/>
                    <a:gd name="connsiteY3" fmla="*/ 909772 h 1711798"/>
                    <a:gd name="connsiteX4" fmla="*/ 782038 w 1580324"/>
                    <a:gd name="connsiteY4" fmla="*/ 1682658 h 1711798"/>
                    <a:gd name="connsiteX5" fmla="*/ 346608 w 1580324"/>
                    <a:gd name="connsiteY5" fmla="*/ 1493972 h 1711798"/>
                    <a:gd name="connsiteX6" fmla="*/ 41810 w 1580324"/>
                    <a:gd name="connsiteY6" fmla="*/ 975086 h 1711798"/>
                    <a:gd name="connsiteX0" fmla="*/ 268869 w 1807383"/>
                    <a:gd name="connsiteY0" fmla="*/ 975086 h 1763926"/>
                    <a:gd name="connsiteX1" fmla="*/ 399497 w 1807383"/>
                    <a:gd name="connsiteY1" fmla="*/ 398144 h 1763926"/>
                    <a:gd name="connsiteX2" fmla="*/ 1364697 w 1807383"/>
                    <a:gd name="connsiteY2" fmla="*/ 13514 h 1763926"/>
                    <a:gd name="connsiteX3" fmla="*/ 1807383 w 1807383"/>
                    <a:gd name="connsiteY3" fmla="*/ 909772 h 1763926"/>
                    <a:gd name="connsiteX4" fmla="*/ 1009097 w 1807383"/>
                    <a:gd name="connsiteY4" fmla="*/ 1682658 h 1763926"/>
                    <a:gd name="connsiteX5" fmla="*/ 29381 w 1807383"/>
                    <a:gd name="connsiteY5" fmla="*/ 1660886 h 1763926"/>
                    <a:gd name="connsiteX6" fmla="*/ 268869 w 1807383"/>
                    <a:gd name="connsiteY6" fmla="*/ 975086 h 1763926"/>
                    <a:gd name="connsiteX0" fmla="*/ 268869 w 1807383"/>
                    <a:gd name="connsiteY0" fmla="*/ 975086 h 1769082"/>
                    <a:gd name="connsiteX1" fmla="*/ 399497 w 1807383"/>
                    <a:gd name="connsiteY1" fmla="*/ 398144 h 1769082"/>
                    <a:gd name="connsiteX2" fmla="*/ 1364697 w 1807383"/>
                    <a:gd name="connsiteY2" fmla="*/ 13514 h 1769082"/>
                    <a:gd name="connsiteX3" fmla="*/ 1807383 w 1807383"/>
                    <a:gd name="connsiteY3" fmla="*/ 909772 h 1769082"/>
                    <a:gd name="connsiteX4" fmla="*/ 1009097 w 1807383"/>
                    <a:gd name="connsiteY4" fmla="*/ 1682658 h 1769082"/>
                    <a:gd name="connsiteX5" fmla="*/ 537382 w 1807383"/>
                    <a:gd name="connsiteY5" fmla="*/ 1747972 h 1769082"/>
                    <a:gd name="connsiteX6" fmla="*/ 29381 w 1807383"/>
                    <a:gd name="connsiteY6" fmla="*/ 1660886 h 1769082"/>
                    <a:gd name="connsiteX7" fmla="*/ 268869 w 1807383"/>
                    <a:gd name="connsiteY7" fmla="*/ 975086 h 1769082"/>
                    <a:gd name="connsiteX0" fmla="*/ 268869 w 1807383"/>
                    <a:gd name="connsiteY0" fmla="*/ 975086 h 1815620"/>
                    <a:gd name="connsiteX1" fmla="*/ 399497 w 1807383"/>
                    <a:gd name="connsiteY1" fmla="*/ 398144 h 1815620"/>
                    <a:gd name="connsiteX2" fmla="*/ 1364697 w 1807383"/>
                    <a:gd name="connsiteY2" fmla="*/ 13514 h 1815620"/>
                    <a:gd name="connsiteX3" fmla="*/ 1807383 w 1807383"/>
                    <a:gd name="connsiteY3" fmla="*/ 909772 h 1815620"/>
                    <a:gd name="connsiteX4" fmla="*/ 1009097 w 1807383"/>
                    <a:gd name="connsiteY4" fmla="*/ 1682658 h 1815620"/>
                    <a:gd name="connsiteX5" fmla="*/ 334182 w 1807383"/>
                    <a:gd name="connsiteY5" fmla="*/ 1813286 h 1815620"/>
                    <a:gd name="connsiteX6" fmla="*/ 29381 w 1807383"/>
                    <a:gd name="connsiteY6" fmla="*/ 1660886 h 1815620"/>
                    <a:gd name="connsiteX7" fmla="*/ 268869 w 1807383"/>
                    <a:gd name="connsiteY7" fmla="*/ 975086 h 1815620"/>
                    <a:gd name="connsiteX0" fmla="*/ 268869 w 1807383"/>
                    <a:gd name="connsiteY0" fmla="*/ 975086 h 1758064"/>
                    <a:gd name="connsiteX1" fmla="*/ 399497 w 1807383"/>
                    <a:gd name="connsiteY1" fmla="*/ 398144 h 1758064"/>
                    <a:gd name="connsiteX2" fmla="*/ 1364697 w 1807383"/>
                    <a:gd name="connsiteY2" fmla="*/ 13514 h 1758064"/>
                    <a:gd name="connsiteX3" fmla="*/ 1807383 w 1807383"/>
                    <a:gd name="connsiteY3" fmla="*/ 909772 h 1758064"/>
                    <a:gd name="connsiteX4" fmla="*/ 1009097 w 1807383"/>
                    <a:gd name="connsiteY4" fmla="*/ 1682658 h 1758064"/>
                    <a:gd name="connsiteX5" fmla="*/ 435782 w 1807383"/>
                    <a:gd name="connsiteY5" fmla="*/ 1726201 h 1758064"/>
                    <a:gd name="connsiteX6" fmla="*/ 29381 w 1807383"/>
                    <a:gd name="connsiteY6" fmla="*/ 1660886 h 1758064"/>
                    <a:gd name="connsiteX7" fmla="*/ 268869 w 1807383"/>
                    <a:gd name="connsiteY7" fmla="*/ 975086 h 1758064"/>
                    <a:gd name="connsiteX0" fmla="*/ 268869 w 1807383"/>
                    <a:gd name="connsiteY0" fmla="*/ 975086 h 1777529"/>
                    <a:gd name="connsiteX1" fmla="*/ 399497 w 1807383"/>
                    <a:gd name="connsiteY1" fmla="*/ 398144 h 1777529"/>
                    <a:gd name="connsiteX2" fmla="*/ 1364697 w 1807383"/>
                    <a:gd name="connsiteY2" fmla="*/ 13514 h 1777529"/>
                    <a:gd name="connsiteX3" fmla="*/ 1807383 w 1807383"/>
                    <a:gd name="connsiteY3" fmla="*/ 909772 h 1777529"/>
                    <a:gd name="connsiteX4" fmla="*/ 1009097 w 1807383"/>
                    <a:gd name="connsiteY4" fmla="*/ 1682658 h 1777529"/>
                    <a:gd name="connsiteX5" fmla="*/ 406754 w 1807383"/>
                    <a:gd name="connsiteY5" fmla="*/ 1762487 h 1777529"/>
                    <a:gd name="connsiteX6" fmla="*/ 29381 w 1807383"/>
                    <a:gd name="connsiteY6" fmla="*/ 1660886 h 1777529"/>
                    <a:gd name="connsiteX7" fmla="*/ 268869 w 1807383"/>
                    <a:gd name="connsiteY7" fmla="*/ 975086 h 1777529"/>
                    <a:gd name="connsiteX0" fmla="*/ 221650 w 1760164"/>
                    <a:gd name="connsiteY0" fmla="*/ 975086 h 1777529"/>
                    <a:gd name="connsiteX1" fmla="*/ 352278 w 1760164"/>
                    <a:gd name="connsiteY1" fmla="*/ 398144 h 1777529"/>
                    <a:gd name="connsiteX2" fmla="*/ 1317478 w 1760164"/>
                    <a:gd name="connsiteY2" fmla="*/ 13514 h 1777529"/>
                    <a:gd name="connsiteX3" fmla="*/ 1760164 w 1760164"/>
                    <a:gd name="connsiteY3" fmla="*/ 909772 h 1777529"/>
                    <a:gd name="connsiteX4" fmla="*/ 961878 w 1760164"/>
                    <a:gd name="connsiteY4" fmla="*/ 1682658 h 1777529"/>
                    <a:gd name="connsiteX5" fmla="*/ 359535 w 1760164"/>
                    <a:gd name="connsiteY5" fmla="*/ 1762487 h 1777529"/>
                    <a:gd name="connsiteX6" fmla="*/ 32962 w 1760164"/>
                    <a:gd name="connsiteY6" fmla="*/ 1544771 h 1777529"/>
                    <a:gd name="connsiteX7" fmla="*/ 221650 w 1760164"/>
                    <a:gd name="connsiteY7" fmla="*/ 975086 h 1777529"/>
                    <a:gd name="connsiteX0" fmla="*/ 221650 w 1760164"/>
                    <a:gd name="connsiteY0" fmla="*/ 926194 h 1728637"/>
                    <a:gd name="connsiteX1" fmla="*/ 352278 w 1760164"/>
                    <a:gd name="connsiteY1" fmla="*/ 349252 h 1728637"/>
                    <a:gd name="connsiteX2" fmla="*/ 1288450 w 1760164"/>
                    <a:gd name="connsiteY2" fmla="*/ 15422 h 1728637"/>
                    <a:gd name="connsiteX3" fmla="*/ 1760164 w 1760164"/>
                    <a:gd name="connsiteY3" fmla="*/ 860880 h 1728637"/>
                    <a:gd name="connsiteX4" fmla="*/ 961878 w 1760164"/>
                    <a:gd name="connsiteY4" fmla="*/ 1633766 h 1728637"/>
                    <a:gd name="connsiteX5" fmla="*/ 359535 w 1760164"/>
                    <a:gd name="connsiteY5" fmla="*/ 1713595 h 1728637"/>
                    <a:gd name="connsiteX6" fmla="*/ 32962 w 1760164"/>
                    <a:gd name="connsiteY6" fmla="*/ 1495879 h 1728637"/>
                    <a:gd name="connsiteX7" fmla="*/ 221650 w 1760164"/>
                    <a:gd name="connsiteY7" fmla="*/ 926194 h 1728637"/>
                    <a:gd name="connsiteX0" fmla="*/ 221650 w 1760164"/>
                    <a:gd name="connsiteY0" fmla="*/ 926194 h 1713756"/>
                    <a:gd name="connsiteX1" fmla="*/ 352278 w 1760164"/>
                    <a:gd name="connsiteY1" fmla="*/ 349252 h 1713756"/>
                    <a:gd name="connsiteX2" fmla="*/ 1288450 w 1760164"/>
                    <a:gd name="connsiteY2" fmla="*/ 15422 h 1713756"/>
                    <a:gd name="connsiteX3" fmla="*/ 1760164 w 1760164"/>
                    <a:gd name="connsiteY3" fmla="*/ 860880 h 1713756"/>
                    <a:gd name="connsiteX4" fmla="*/ 1143306 w 1760164"/>
                    <a:gd name="connsiteY4" fmla="*/ 1517651 h 1713756"/>
                    <a:gd name="connsiteX5" fmla="*/ 359535 w 1760164"/>
                    <a:gd name="connsiteY5" fmla="*/ 1713595 h 1713756"/>
                    <a:gd name="connsiteX6" fmla="*/ 32962 w 1760164"/>
                    <a:gd name="connsiteY6" fmla="*/ 1495879 h 1713756"/>
                    <a:gd name="connsiteX7" fmla="*/ 221650 w 1760164"/>
                    <a:gd name="connsiteY7" fmla="*/ 926194 h 1713756"/>
                    <a:gd name="connsiteX0" fmla="*/ 221650 w 1760164"/>
                    <a:gd name="connsiteY0" fmla="*/ 926194 h 1713662"/>
                    <a:gd name="connsiteX1" fmla="*/ 352278 w 1760164"/>
                    <a:gd name="connsiteY1" fmla="*/ 349252 h 1713662"/>
                    <a:gd name="connsiteX2" fmla="*/ 1288450 w 1760164"/>
                    <a:gd name="connsiteY2" fmla="*/ 15422 h 1713662"/>
                    <a:gd name="connsiteX3" fmla="*/ 1760164 w 1760164"/>
                    <a:gd name="connsiteY3" fmla="*/ 860880 h 1713662"/>
                    <a:gd name="connsiteX4" fmla="*/ 1143306 w 1760164"/>
                    <a:gd name="connsiteY4" fmla="*/ 1517651 h 1713662"/>
                    <a:gd name="connsiteX5" fmla="*/ 359535 w 1760164"/>
                    <a:gd name="connsiteY5" fmla="*/ 1713595 h 1713662"/>
                    <a:gd name="connsiteX6" fmla="*/ 32962 w 1760164"/>
                    <a:gd name="connsiteY6" fmla="*/ 1495879 h 1713662"/>
                    <a:gd name="connsiteX7" fmla="*/ 221650 w 1760164"/>
                    <a:gd name="connsiteY7" fmla="*/ 926194 h 1713662"/>
                    <a:gd name="connsiteX0" fmla="*/ 221650 w 1760164"/>
                    <a:gd name="connsiteY0" fmla="*/ 926194 h 1713726"/>
                    <a:gd name="connsiteX1" fmla="*/ 352278 w 1760164"/>
                    <a:gd name="connsiteY1" fmla="*/ 349252 h 1713726"/>
                    <a:gd name="connsiteX2" fmla="*/ 1288450 w 1760164"/>
                    <a:gd name="connsiteY2" fmla="*/ 15422 h 1713726"/>
                    <a:gd name="connsiteX3" fmla="*/ 1760164 w 1760164"/>
                    <a:gd name="connsiteY3" fmla="*/ 860880 h 1713726"/>
                    <a:gd name="connsiteX4" fmla="*/ 1099763 w 1760164"/>
                    <a:gd name="connsiteY4" fmla="*/ 1590222 h 1713726"/>
                    <a:gd name="connsiteX5" fmla="*/ 359535 w 1760164"/>
                    <a:gd name="connsiteY5" fmla="*/ 1713595 h 1713726"/>
                    <a:gd name="connsiteX6" fmla="*/ 32962 w 1760164"/>
                    <a:gd name="connsiteY6" fmla="*/ 1495879 h 1713726"/>
                    <a:gd name="connsiteX7" fmla="*/ 221650 w 1760164"/>
                    <a:gd name="connsiteY7" fmla="*/ 926194 h 1713726"/>
                    <a:gd name="connsiteX0" fmla="*/ 222507 w 1761021"/>
                    <a:gd name="connsiteY0" fmla="*/ 944551 h 1732083"/>
                    <a:gd name="connsiteX1" fmla="*/ 411192 w 1761021"/>
                    <a:gd name="connsiteY1" fmla="*/ 229723 h 1732083"/>
                    <a:gd name="connsiteX2" fmla="*/ 1289307 w 1761021"/>
                    <a:gd name="connsiteY2" fmla="*/ 33779 h 1732083"/>
                    <a:gd name="connsiteX3" fmla="*/ 1761021 w 1761021"/>
                    <a:gd name="connsiteY3" fmla="*/ 879237 h 1732083"/>
                    <a:gd name="connsiteX4" fmla="*/ 1100620 w 1761021"/>
                    <a:gd name="connsiteY4" fmla="*/ 1608579 h 1732083"/>
                    <a:gd name="connsiteX5" fmla="*/ 360392 w 1761021"/>
                    <a:gd name="connsiteY5" fmla="*/ 1731952 h 1732083"/>
                    <a:gd name="connsiteX6" fmla="*/ 33819 w 1761021"/>
                    <a:gd name="connsiteY6" fmla="*/ 1514236 h 1732083"/>
                    <a:gd name="connsiteX7" fmla="*/ 222507 w 1761021"/>
                    <a:gd name="connsiteY7" fmla="*/ 944551 h 1732083"/>
                    <a:gd name="connsiteX0" fmla="*/ 222074 w 1760588"/>
                    <a:gd name="connsiteY0" fmla="*/ 931453 h 1718985"/>
                    <a:gd name="connsiteX1" fmla="*/ 381730 w 1760588"/>
                    <a:gd name="connsiteY1" fmla="*/ 303710 h 1718985"/>
                    <a:gd name="connsiteX2" fmla="*/ 1288874 w 1760588"/>
                    <a:gd name="connsiteY2" fmla="*/ 20681 h 1718985"/>
                    <a:gd name="connsiteX3" fmla="*/ 1760588 w 1760588"/>
                    <a:gd name="connsiteY3" fmla="*/ 866139 h 1718985"/>
                    <a:gd name="connsiteX4" fmla="*/ 1100187 w 1760588"/>
                    <a:gd name="connsiteY4" fmla="*/ 1595481 h 1718985"/>
                    <a:gd name="connsiteX5" fmla="*/ 359959 w 1760588"/>
                    <a:gd name="connsiteY5" fmla="*/ 1718854 h 1718985"/>
                    <a:gd name="connsiteX6" fmla="*/ 33386 w 1760588"/>
                    <a:gd name="connsiteY6" fmla="*/ 1501138 h 1718985"/>
                    <a:gd name="connsiteX7" fmla="*/ 222074 w 1760588"/>
                    <a:gd name="connsiteY7" fmla="*/ 931453 h 1718985"/>
                    <a:gd name="connsiteX0" fmla="*/ 222074 w 1760588"/>
                    <a:gd name="connsiteY0" fmla="*/ 931453 h 1718985"/>
                    <a:gd name="connsiteX1" fmla="*/ 381730 w 1760588"/>
                    <a:gd name="connsiteY1" fmla="*/ 303710 h 1718985"/>
                    <a:gd name="connsiteX2" fmla="*/ 1288874 w 1760588"/>
                    <a:gd name="connsiteY2" fmla="*/ 20681 h 1718985"/>
                    <a:gd name="connsiteX3" fmla="*/ 1760588 w 1760588"/>
                    <a:gd name="connsiteY3" fmla="*/ 866139 h 1718985"/>
                    <a:gd name="connsiteX4" fmla="*/ 1100187 w 1760588"/>
                    <a:gd name="connsiteY4" fmla="*/ 1595481 h 1718985"/>
                    <a:gd name="connsiteX5" fmla="*/ 359959 w 1760588"/>
                    <a:gd name="connsiteY5" fmla="*/ 1718854 h 1718985"/>
                    <a:gd name="connsiteX6" fmla="*/ 33386 w 1760588"/>
                    <a:gd name="connsiteY6" fmla="*/ 1501138 h 1718985"/>
                    <a:gd name="connsiteX7" fmla="*/ 222074 w 1760588"/>
                    <a:gd name="connsiteY7" fmla="*/ 931453 h 1718985"/>
                    <a:gd name="connsiteX0" fmla="*/ 222074 w 1760588"/>
                    <a:gd name="connsiteY0" fmla="*/ 954807 h 1742339"/>
                    <a:gd name="connsiteX1" fmla="*/ 381730 w 1760588"/>
                    <a:gd name="connsiteY1" fmla="*/ 327064 h 1742339"/>
                    <a:gd name="connsiteX2" fmla="*/ 1288874 w 1760588"/>
                    <a:gd name="connsiteY2" fmla="*/ 44035 h 1742339"/>
                    <a:gd name="connsiteX3" fmla="*/ 1760588 w 1760588"/>
                    <a:gd name="connsiteY3" fmla="*/ 889493 h 1742339"/>
                    <a:gd name="connsiteX4" fmla="*/ 1100187 w 1760588"/>
                    <a:gd name="connsiteY4" fmla="*/ 1618835 h 1742339"/>
                    <a:gd name="connsiteX5" fmla="*/ 359959 w 1760588"/>
                    <a:gd name="connsiteY5" fmla="*/ 1742208 h 1742339"/>
                    <a:gd name="connsiteX6" fmla="*/ 33386 w 1760588"/>
                    <a:gd name="connsiteY6" fmla="*/ 1524492 h 1742339"/>
                    <a:gd name="connsiteX7" fmla="*/ 222074 w 1760588"/>
                    <a:gd name="connsiteY7" fmla="*/ 954807 h 1742339"/>
                    <a:gd name="connsiteX0" fmla="*/ 248650 w 1787164"/>
                    <a:gd name="connsiteY0" fmla="*/ 954807 h 1742339"/>
                    <a:gd name="connsiteX1" fmla="*/ 408306 w 1787164"/>
                    <a:gd name="connsiteY1" fmla="*/ 327064 h 1742339"/>
                    <a:gd name="connsiteX2" fmla="*/ 1315450 w 1787164"/>
                    <a:gd name="connsiteY2" fmla="*/ 44035 h 1742339"/>
                    <a:gd name="connsiteX3" fmla="*/ 1787164 w 1787164"/>
                    <a:gd name="connsiteY3" fmla="*/ 889493 h 1742339"/>
                    <a:gd name="connsiteX4" fmla="*/ 1126763 w 1787164"/>
                    <a:gd name="connsiteY4" fmla="*/ 1618835 h 1742339"/>
                    <a:gd name="connsiteX5" fmla="*/ 386535 w 1787164"/>
                    <a:gd name="connsiteY5" fmla="*/ 1742208 h 1742339"/>
                    <a:gd name="connsiteX6" fmla="*/ 59962 w 1787164"/>
                    <a:gd name="connsiteY6" fmla="*/ 1524492 h 1742339"/>
                    <a:gd name="connsiteX7" fmla="*/ 16419 w 1787164"/>
                    <a:gd name="connsiteY7" fmla="*/ 1415637 h 1742339"/>
                    <a:gd name="connsiteX8" fmla="*/ 248650 w 1787164"/>
                    <a:gd name="connsiteY8" fmla="*/ 954807 h 1742339"/>
                    <a:gd name="connsiteX0" fmla="*/ 243588 w 1782102"/>
                    <a:gd name="connsiteY0" fmla="*/ 954807 h 1742339"/>
                    <a:gd name="connsiteX1" fmla="*/ 403244 w 1782102"/>
                    <a:gd name="connsiteY1" fmla="*/ 327064 h 1742339"/>
                    <a:gd name="connsiteX2" fmla="*/ 1310388 w 1782102"/>
                    <a:gd name="connsiteY2" fmla="*/ 44035 h 1742339"/>
                    <a:gd name="connsiteX3" fmla="*/ 1782102 w 1782102"/>
                    <a:gd name="connsiteY3" fmla="*/ 889493 h 1742339"/>
                    <a:gd name="connsiteX4" fmla="*/ 1121701 w 1782102"/>
                    <a:gd name="connsiteY4" fmla="*/ 1618835 h 1742339"/>
                    <a:gd name="connsiteX5" fmla="*/ 381473 w 1782102"/>
                    <a:gd name="connsiteY5" fmla="*/ 1742208 h 1742339"/>
                    <a:gd name="connsiteX6" fmla="*/ 54900 w 1782102"/>
                    <a:gd name="connsiteY6" fmla="*/ 1524492 h 1742339"/>
                    <a:gd name="connsiteX7" fmla="*/ 18614 w 1782102"/>
                    <a:gd name="connsiteY7" fmla="*/ 1364837 h 1742339"/>
                    <a:gd name="connsiteX8" fmla="*/ 243588 w 1782102"/>
                    <a:gd name="connsiteY8" fmla="*/ 954807 h 1742339"/>
                    <a:gd name="connsiteX0" fmla="*/ 243588 w 1782102"/>
                    <a:gd name="connsiteY0" fmla="*/ 954807 h 1742339"/>
                    <a:gd name="connsiteX1" fmla="*/ 403244 w 1782102"/>
                    <a:gd name="connsiteY1" fmla="*/ 327064 h 1742339"/>
                    <a:gd name="connsiteX2" fmla="*/ 1310388 w 1782102"/>
                    <a:gd name="connsiteY2" fmla="*/ 44035 h 1742339"/>
                    <a:gd name="connsiteX3" fmla="*/ 1782102 w 1782102"/>
                    <a:gd name="connsiteY3" fmla="*/ 889493 h 1742339"/>
                    <a:gd name="connsiteX4" fmla="*/ 1121701 w 1782102"/>
                    <a:gd name="connsiteY4" fmla="*/ 1618835 h 1742339"/>
                    <a:gd name="connsiteX5" fmla="*/ 381473 w 1782102"/>
                    <a:gd name="connsiteY5" fmla="*/ 1742208 h 1742339"/>
                    <a:gd name="connsiteX6" fmla="*/ 54900 w 1782102"/>
                    <a:gd name="connsiteY6" fmla="*/ 1524492 h 1742339"/>
                    <a:gd name="connsiteX7" fmla="*/ 18614 w 1782102"/>
                    <a:gd name="connsiteY7" fmla="*/ 1364837 h 1742339"/>
                    <a:gd name="connsiteX8" fmla="*/ 243588 w 1782102"/>
                    <a:gd name="connsiteY8" fmla="*/ 954807 h 1742339"/>
                    <a:gd name="connsiteX0" fmla="*/ 243588 w 1782102"/>
                    <a:gd name="connsiteY0" fmla="*/ 954807 h 1746900"/>
                    <a:gd name="connsiteX1" fmla="*/ 403244 w 1782102"/>
                    <a:gd name="connsiteY1" fmla="*/ 327064 h 1746900"/>
                    <a:gd name="connsiteX2" fmla="*/ 1310388 w 1782102"/>
                    <a:gd name="connsiteY2" fmla="*/ 44035 h 1746900"/>
                    <a:gd name="connsiteX3" fmla="*/ 1782102 w 1782102"/>
                    <a:gd name="connsiteY3" fmla="*/ 889493 h 1746900"/>
                    <a:gd name="connsiteX4" fmla="*/ 1121701 w 1782102"/>
                    <a:gd name="connsiteY4" fmla="*/ 1618835 h 1746900"/>
                    <a:gd name="connsiteX5" fmla="*/ 959019 w 1782102"/>
                    <a:gd name="connsiteY5" fmla="*/ 1669637 h 1746900"/>
                    <a:gd name="connsiteX6" fmla="*/ 381473 w 1782102"/>
                    <a:gd name="connsiteY6" fmla="*/ 1742208 h 1746900"/>
                    <a:gd name="connsiteX7" fmla="*/ 54900 w 1782102"/>
                    <a:gd name="connsiteY7" fmla="*/ 1524492 h 1746900"/>
                    <a:gd name="connsiteX8" fmla="*/ 18614 w 1782102"/>
                    <a:gd name="connsiteY8" fmla="*/ 1364837 h 1746900"/>
                    <a:gd name="connsiteX9" fmla="*/ 243588 w 1782102"/>
                    <a:gd name="connsiteY9" fmla="*/ 954807 h 1746900"/>
                    <a:gd name="connsiteX0" fmla="*/ 243588 w 1782102"/>
                    <a:gd name="connsiteY0" fmla="*/ 954807 h 1746900"/>
                    <a:gd name="connsiteX1" fmla="*/ 403244 w 1782102"/>
                    <a:gd name="connsiteY1" fmla="*/ 327064 h 1746900"/>
                    <a:gd name="connsiteX2" fmla="*/ 1310388 w 1782102"/>
                    <a:gd name="connsiteY2" fmla="*/ 44035 h 1746900"/>
                    <a:gd name="connsiteX3" fmla="*/ 1782102 w 1782102"/>
                    <a:gd name="connsiteY3" fmla="*/ 889493 h 1746900"/>
                    <a:gd name="connsiteX4" fmla="*/ 1490001 w 1782102"/>
                    <a:gd name="connsiteY4" fmla="*/ 1390235 h 1746900"/>
                    <a:gd name="connsiteX5" fmla="*/ 959019 w 1782102"/>
                    <a:gd name="connsiteY5" fmla="*/ 1669637 h 1746900"/>
                    <a:gd name="connsiteX6" fmla="*/ 381473 w 1782102"/>
                    <a:gd name="connsiteY6" fmla="*/ 1742208 h 1746900"/>
                    <a:gd name="connsiteX7" fmla="*/ 54900 w 1782102"/>
                    <a:gd name="connsiteY7" fmla="*/ 1524492 h 1746900"/>
                    <a:gd name="connsiteX8" fmla="*/ 18614 w 1782102"/>
                    <a:gd name="connsiteY8" fmla="*/ 1364837 h 1746900"/>
                    <a:gd name="connsiteX9" fmla="*/ 243588 w 1782102"/>
                    <a:gd name="connsiteY9" fmla="*/ 954807 h 1746900"/>
                    <a:gd name="connsiteX0" fmla="*/ 243588 w 1782102"/>
                    <a:gd name="connsiteY0" fmla="*/ 954807 h 1746900"/>
                    <a:gd name="connsiteX1" fmla="*/ 403244 w 1782102"/>
                    <a:gd name="connsiteY1" fmla="*/ 327064 h 1746900"/>
                    <a:gd name="connsiteX2" fmla="*/ 1310388 w 1782102"/>
                    <a:gd name="connsiteY2" fmla="*/ 44035 h 1746900"/>
                    <a:gd name="connsiteX3" fmla="*/ 1782102 w 1782102"/>
                    <a:gd name="connsiteY3" fmla="*/ 889493 h 1746900"/>
                    <a:gd name="connsiteX4" fmla="*/ 1490001 w 1782102"/>
                    <a:gd name="connsiteY4" fmla="*/ 1390235 h 1746900"/>
                    <a:gd name="connsiteX5" fmla="*/ 959019 w 1782102"/>
                    <a:gd name="connsiteY5" fmla="*/ 1669637 h 1746900"/>
                    <a:gd name="connsiteX6" fmla="*/ 381473 w 1782102"/>
                    <a:gd name="connsiteY6" fmla="*/ 1742208 h 1746900"/>
                    <a:gd name="connsiteX7" fmla="*/ 54900 w 1782102"/>
                    <a:gd name="connsiteY7" fmla="*/ 1524492 h 1746900"/>
                    <a:gd name="connsiteX8" fmla="*/ 18614 w 1782102"/>
                    <a:gd name="connsiteY8" fmla="*/ 1364837 h 1746900"/>
                    <a:gd name="connsiteX9" fmla="*/ 243588 w 1782102"/>
                    <a:gd name="connsiteY9" fmla="*/ 954807 h 1746900"/>
                    <a:gd name="connsiteX0" fmla="*/ 243588 w 1782102"/>
                    <a:gd name="connsiteY0" fmla="*/ 954807 h 1746900"/>
                    <a:gd name="connsiteX1" fmla="*/ 403244 w 1782102"/>
                    <a:gd name="connsiteY1" fmla="*/ 327064 h 1746900"/>
                    <a:gd name="connsiteX2" fmla="*/ 1310388 w 1782102"/>
                    <a:gd name="connsiteY2" fmla="*/ 44035 h 1746900"/>
                    <a:gd name="connsiteX3" fmla="*/ 1782102 w 1782102"/>
                    <a:gd name="connsiteY3" fmla="*/ 889493 h 1746900"/>
                    <a:gd name="connsiteX4" fmla="*/ 1490001 w 1782102"/>
                    <a:gd name="connsiteY4" fmla="*/ 1390235 h 1746900"/>
                    <a:gd name="connsiteX5" fmla="*/ 959019 w 1782102"/>
                    <a:gd name="connsiteY5" fmla="*/ 1669637 h 1746900"/>
                    <a:gd name="connsiteX6" fmla="*/ 381473 w 1782102"/>
                    <a:gd name="connsiteY6" fmla="*/ 1742208 h 1746900"/>
                    <a:gd name="connsiteX7" fmla="*/ 54900 w 1782102"/>
                    <a:gd name="connsiteY7" fmla="*/ 1524492 h 1746900"/>
                    <a:gd name="connsiteX8" fmla="*/ 18614 w 1782102"/>
                    <a:gd name="connsiteY8" fmla="*/ 1364837 h 1746900"/>
                    <a:gd name="connsiteX9" fmla="*/ 243588 w 1782102"/>
                    <a:gd name="connsiteY9" fmla="*/ 954807 h 1746900"/>
                    <a:gd name="connsiteX0" fmla="*/ 243588 w 1782102"/>
                    <a:gd name="connsiteY0" fmla="*/ 954807 h 1750583"/>
                    <a:gd name="connsiteX1" fmla="*/ 403244 w 1782102"/>
                    <a:gd name="connsiteY1" fmla="*/ 327064 h 1750583"/>
                    <a:gd name="connsiteX2" fmla="*/ 1310388 w 1782102"/>
                    <a:gd name="connsiteY2" fmla="*/ 44035 h 1750583"/>
                    <a:gd name="connsiteX3" fmla="*/ 1782102 w 1782102"/>
                    <a:gd name="connsiteY3" fmla="*/ 889493 h 1750583"/>
                    <a:gd name="connsiteX4" fmla="*/ 1490001 w 1782102"/>
                    <a:gd name="connsiteY4" fmla="*/ 1390235 h 1750583"/>
                    <a:gd name="connsiteX5" fmla="*/ 853185 w 1782102"/>
                    <a:gd name="connsiteY5" fmla="*/ 1711970 h 1750583"/>
                    <a:gd name="connsiteX6" fmla="*/ 381473 w 1782102"/>
                    <a:gd name="connsiteY6" fmla="*/ 1742208 h 1750583"/>
                    <a:gd name="connsiteX7" fmla="*/ 54900 w 1782102"/>
                    <a:gd name="connsiteY7" fmla="*/ 1524492 h 1750583"/>
                    <a:gd name="connsiteX8" fmla="*/ 18614 w 1782102"/>
                    <a:gd name="connsiteY8" fmla="*/ 1364837 h 1750583"/>
                    <a:gd name="connsiteX9" fmla="*/ 243588 w 1782102"/>
                    <a:gd name="connsiteY9" fmla="*/ 954807 h 1750583"/>
                    <a:gd name="connsiteX0" fmla="*/ 243588 w 1782102"/>
                    <a:gd name="connsiteY0" fmla="*/ 954807 h 1750583"/>
                    <a:gd name="connsiteX1" fmla="*/ 403244 w 1782102"/>
                    <a:gd name="connsiteY1" fmla="*/ 327064 h 1750583"/>
                    <a:gd name="connsiteX2" fmla="*/ 1310388 w 1782102"/>
                    <a:gd name="connsiteY2" fmla="*/ 44035 h 1750583"/>
                    <a:gd name="connsiteX3" fmla="*/ 1782102 w 1782102"/>
                    <a:gd name="connsiteY3" fmla="*/ 889493 h 1750583"/>
                    <a:gd name="connsiteX4" fmla="*/ 1341835 w 1782102"/>
                    <a:gd name="connsiteY4" fmla="*/ 1386002 h 1750583"/>
                    <a:gd name="connsiteX5" fmla="*/ 853185 w 1782102"/>
                    <a:gd name="connsiteY5" fmla="*/ 1711970 h 1750583"/>
                    <a:gd name="connsiteX6" fmla="*/ 381473 w 1782102"/>
                    <a:gd name="connsiteY6" fmla="*/ 1742208 h 1750583"/>
                    <a:gd name="connsiteX7" fmla="*/ 54900 w 1782102"/>
                    <a:gd name="connsiteY7" fmla="*/ 1524492 h 1750583"/>
                    <a:gd name="connsiteX8" fmla="*/ 18614 w 1782102"/>
                    <a:gd name="connsiteY8" fmla="*/ 1364837 h 1750583"/>
                    <a:gd name="connsiteX9" fmla="*/ 243588 w 1782102"/>
                    <a:gd name="connsiteY9" fmla="*/ 954807 h 1750583"/>
                    <a:gd name="connsiteX0" fmla="*/ 243588 w 1803269"/>
                    <a:gd name="connsiteY0" fmla="*/ 933093 h 1728869"/>
                    <a:gd name="connsiteX1" fmla="*/ 403244 w 1803269"/>
                    <a:gd name="connsiteY1" fmla="*/ 305350 h 1728869"/>
                    <a:gd name="connsiteX2" fmla="*/ 1310388 w 1803269"/>
                    <a:gd name="connsiteY2" fmla="*/ 22321 h 1728869"/>
                    <a:gd name="connsiteX3" fmla="*/ 1803269 w 1803269"/>
                    <a:gd name="connsiteY3" fmla="*/ 897412 h 1728869"/>
                    <a:gd name="connsiteX4" fmla="*/ 1341835 w 1803269"/>
                    <a:gd name="connsiteY4" fmla="*/ 1364288 h 1728869"/>
                    <a:gd name="connsiteX5" fmla="*/ 853185 w 1803269"/>
                    <a:gd name="connsiteY5" fmla="*/ 1690256 h 1728869"/>
                    <a:gd name="connsiteX6" fmla="*/ 381473 w 1803269"/>
                    <a:gd name="connsiteY6" fmla="*/ 1720494 h 1728869"/>
                    <a:gd name="connsiteX7" fmla="*/ 54900 w 1803269"/>
                    <a:gd name="connsiteY7" fmla="*/ 1502778 h 1728869"/>
                    <a:gd name="connsiteX8" fmla="*/ 18614 w 1803269"/>
                    <a:gd name="connsiteY8" fmla="*/ 1343123 h 1728869"/>
                    <a:gd name="connsiteX9" fmla="*/ 243588 w 1803269"/>
                    <a:gd name="connsiteY9" fmla="*/ 933093 h 1728869"/>
                    <a:gd name="connsiteX0" fmla="*/ 261003 w 1820684"/>
                    <a:gd name="connsiteY0" fmla="*/ 933093 h 1728869"/>
                    <a:gd name="connsiteX1" fmla="*/ 420659 w 1820684"/>
                    <a:gd name="connsiteY1" fmla="*/ 305350 h 1728869"/>
                    <a:gd name="connsiteX2" fmla="*/ 1327803 w 1820684"/>
                    <a:gd name="connsiteY2" fmla="*/ 22321 h 1728869"/>
                    <a:gd name="connsiteX3" fmla="*/ 1820684 w 1820684"/>
                    <a:gd name="connsiteY3" fmla="*/ 897412 h 1728869"/>
                    <a:gd name="connsiteX4" fmla="*/ 1359250 w 1820684"/>
                    <a:gd name="connsiteY4" fmla="*/ 1364288 h 1728869"/>
                    <a:gd name="connsiteX5" fmla="*/ 870600 w 1820684"/>
                    <a:gd name="connsiteY5" fmla="*/ 1690256 h 1728869"/>
                    <a:gd name="connsiteX6" fmla="*/ 398888 w 1820684"/>
                    <a:gd name="connsiteY6" fmla="*/ 1720494 h 1728869"/>
                    <a:gd name="connsiteX7" fmla="*/ 72315 w 1820684"/>
                    <a:gd name="connsiteY7" fmla="*/ 1502778 h 1728869"/>
                    <a:gd name="connsiteX8" fmla="*/ 12746 w 1820684"/>
                    <a:gd name="connsiteY8" fmla="*/ 1211889 h 1728869"/>
                    <a:gd name="connsiteX9" fmla="*/ 261003 w 1820684"/>
                    <a:gd name="connsiteY9" fmla="*/ 933093 h 1728869"/>
                    <a:gd name="connsiteX0" fmla="*/ 261003 w 1820684"/>
                    <a:gd name="connsiteY0" fmla="*/ 933093 h 1728869"/>
                    <a:gd name="connsiteX1" fmla="*/ 420659 w 1820684"/>
                    <a:gd name="connsiteY1" fmla="*/ 305350 h 1728869"/>
                    <a:gd name="connsiteX2" fmla="*/ 1327803 w 1820684"/>
                    <a:gd name="connsiteY2" fmla="*/ 22321 h 1728869"/>
                    <a:gd name="connsiteX3" fmla="*/ 1820684 w 1820684"/>
                    <a:gd name="connsiteY3" fmla="*/ 897412 h 1728869"/>
                    <a:gd name="connsiteX4" fmla="*/ 1359250 w 1820684"/>
                    <a:gd name="connsiteY4" fmla="*/ 1364288 h 1728869"/>
                    <a:gd name="connsiteX5" fmla="*/ 870600 w 1820684"/>
                    <a:gd name="connsiteY5" fmla="*/ 1690256 h 1728869"/>
                    <a:gd name="connsiteX6" fmla="*/ 398888 w 1820684"/>
                    <a:gd name="connsiteY6" fmla="*/ 1720494 h 1728869"/>
                    <a:gd name="connsiteX7" fmla="*/ 72315 w 1820684"/>
                    <a:gd name="connsiteY7" fmla="*/ 1502778 h 1728869"/>
                    <a:gd name="connsiteX8" fmla="*/ 12746 w 1820684"/>
                    <a:gd name="connsiteY8" fmla="*/ 1211889 h 1728869"/>
                    <a:gd name="connsiteX9" fmla="*/ 261003 w 1820684"/>
                    <a:gd name="connsiteY9" fmla="*/ 933093 h 1728869"/>
                    <a:gd name="connsiteX0" fmla="*/ 249768 w 1809449"/>
                    <a:gd name="connsiteY0" fmla="*/ 933093 h 1728869"/>
                    <a:gd name="connsiteX1" fmla="*/ 409424 w 1809449"/>
                    <a:gd name="connsiteY1" fmla="*/ 305350 h 1728869"/>
                    <a:gd name="connsiteX2" fmla="*/ 1316568 w 1809449"/>
                    <a:gd name="connsiteY2" fmla="*/ 22321 h 1728869"/>
                    <a:gd name="connsiteX3" fmla="*/ 1809449 w 1809449"/>
                    <a:gd name="connsiteY3" fmla="*/ 897412 h 1728869"/>
                    <a:gd name="connsiteX4" fmla="*/ 1348015 w 1809449"/>
                    <a:gd name="connsiteY4" fmla="*/ 1364288 h 1728869"/>
                    <a:gd name="connsiteX5" fmla="*/ 859365 w 1809449"/>
                    <a:gd name="connsiteY5" fmla="*/ 1690256 h 1728869"/>
                    <a:gd name="connsiteX6" fmla="*/ 387653 w 1809449"/>
                    <a:gd name="connsiteY6" fmla="*/ 1720494 h 1728869"/>
                    <a:gd name="connsiteX7" fmla="*/ 61080 w 1809449"/>
                    <a:gd name="connsiteY7" fmla="*/ 1502778 h 1728869"/>
                    <a:gd name="connsiteX8" fmla="*/ 1511 w 1809449"/>
                    <a:gd name="connsiteY8" fmla="*/ 1211889 h 1728869"/>
                    <a:gd name="connsiteX9" fmla="*/ 88899 w 1809449"/>
                    <a:gd name="connsiteY9" fmla="*/ 1142039 h 1728869"/>
                    <a:gd name="connsiteX10" fmla="*/ 249768 w 1809449"/>
                    <a:gd name="connsiteY10" fmla="*/ 933093 h 1728869"/>
                    <a:gd name="connsiteX0" fmla="*/ 249768 w 1809449"/>
                    <a:gd name="connsiteY0" fmla="*/ 933093 h 1728869"/>
                    <a:gd name="connsiteX1" fmla="*/ 409424 w 1809449"/>
                    <a:gd name="connsiteY1" fmla="*/ 305350 h 1728869"/>
                    <a:gd name="connsiteX2" fmla="*/ 1316568 w 1809449"/>
                    <a:gd name="connsiteY2" fmla="*/ 22321 h 1728869"/>
                    <a:gd name="connsiteX3" fmla="*/ 1809449 w 1809449"/>
                    <a:gd name="connsiteY3" fmla="*/ 897412 h 1728869"/>
                    <a:gd name="connsiteX4" fmla="*/ 1348015 w 1809449"/>
                    <a:gd name="connsiteY4" fmla="*/ 1364288 h 1728869"/>
                    <a:gd name="connsiteX5" fmla="*/ 859365 w 1809449"/>
                    <a:gd name="connsiteY5" fmla="*/ 1690256 h 1728869"/>
                    <a:gd name="connsiteX6" fmla="*/ 387653 w 1809449"/>
                    <a:gd name="connsiteY6" fmla="*/ 1720494 h 1728869"/>
                    <a:gd name="connsiteX7" fmla="*/ 61080 w 1809449"/>
                    <a:gd name="connsiteY7" fmla="*/ 1502778 h 1728869"/>
                    <a:gd name="connsiteX8" fmla="*/ 1511 w 1809449"/>
                    <a:gd name="connsiteY8" fmla="*/ 1211889 h 1728869"/>
                    <a:gd name="connsiteX9" fmla="*/ 152399 w 1809449"/>
                    <a:gd name="connsiteY9" fmla="*/ 1158973 h 1728869"/>
                    <a:gd name="connsiteX10" fmla="*/ 249768 w 1809449"/>
                    <a:gd name="connsiteY10" fmla="*/ 933093 h 1728869"/>
                    <a:gd name="connsiteX0" fmla="*/ 249768 w 1809449"/>
                    <a:gd name="connsiteY0" fmla="*/ 933093 h 1728869"/>
                    <a:gd name="connsiteX1" fmla="*/ 409424 w 1809449"/>
                    <a:gd name="connsiteY1" fmla="*/ 305350 h 1728869"/>
                    <a:gd name="connsiteX2" fmla="*/ 1316568 w 1809449"/>
                    <a:gd name="connsiteY2" fmla="*/ 22321 h 1728869"/>
                    <a:gd name="connsiteX3" fmla="*/ 1809449 w 1809449"/>
                    <a:gd name="connsiteY3" fmla="*/ 897412 h 1728869"/>
                    <a:gd name="connsiteX4" fmla="*/ 1348015 w 1809449"/>
                    <a:gd name="connsiteY4" fmla="*/ 1364288 h 1728869"/>
                    <a:gd name="connsiteX5" fmla="*/ 859365 w 1809449"/>
                    <a:gd name="connsiteY5" fmla="*/ 1690256 h 1728869"/>
                    <a:gd name="connsiteX6" fmla="*/ 387653 w 1809449"/>
                    <a:gd name="connsiteY6" fmla="*/ 1720494 h 1728869"/>
                    <a:gd name="connsiteX7" fmla="*/ 61080 w 1809449"/>
                    <a:gd name="connsiteY7" fmla="*/ 1502778 h 1728869"/>
                    <a:gd name="connsiteX8" fmla="*/ 1511 w 1809449"/>
                    <a:gd name="connsiteY8" fmla="*/ 1211889 h 1728869"/>
                    <a:gd name="connsiteX9" fmla="*/ 124883 w 1809449"/>
                    <a:gd name="connsiteY9" fmla="*/ 1131456 h 1728869"/>
                    <a:gd name="connsiteX10" fmla="*/ 249768 w 1809449"/>
                    <a:gd name="connsiteY10" fmla="*/ 933093 h 1728869"/>
                    <a:gd name="connsiteX0" fmla="*/ 250946 w 1810627"/>
                    <a:gd name="connsiteY0" fmla="*/ 933093 h 1744723"/>
                    <a:gd name="connsiteX1" fmla="*/ 410602 w 1810627"/>
                    <a:gd name="connsiteY1" fmla="*/ 305350 h 1744723"/>
                    <a:gd name="connsiteX2" fmla="*/ 1317746 w 1810627"/>
                    <a:gd name="connsiteY2" fmla="*/ 22321 h 1744723"/>
                    <a:gd name="connsiteX3" fmla="*/ 1810627 w 1810627"/>
                    <a:gd name="connsiteY3" fmla="*/ 897412 h 1744723"/>
                    <a:gd name="connsiteX4" fmla="*/ 1349193 w 1810627"/>
                    <a:gd name="connsiteY4" fmla="*/ 1364288 h 1744723"/>
                    <a:gd name="connsiteX5" fmla="*/ 860543 w 1810627"/>
                    <a:gd name="connsiteY5" fmla="*/ 1690256 h 1744723"/>
                    <a:gd name="connsiteX6" fmla="*/ 388831 w 1810627"/>
                    <a:gd name="connsiteY6" fmla="*/ 1720494 h 1744723"/>
                    <a:gd name="connsiteX7" fmla="*/ 53791 w 1810627"/>
                    <a:gd name="connsiteY7" fmla="*/ 1324978 h 1744723"/>
                    <a:gd name="connsiteX8" fmla="*/ 2689 w 1810627"/>
                    <a:gd name="connsiteY8" fmla="*/ 1211889 h 1744723"/>
                    <a:gd name="connsiteX9" fmla="*/ 126061 w 1810627"/>
                    <a:gd name="connsiteY9" fmla="*/ 1131456 h 1744723"/>
                    <a:gd name="connsiteX10" fmla="*/ 250946 w 1810627"/>
                    <a:gd name="connsiteY10" fmla="*/ 933093 h 1744723"/>
                    <a:gd name="connsiteX0" fmla="*/ 250946 w 1810627"/>
                    <a:gd name="connsiteY0" fmla="*/ 933093 h 1711247"/>
                    <a:gd name="connsiteX1" fmla="*/ 410602 w 1810627"/>
                    <a:gd name="connsiteY1" fmla="*/ 305350 h 1711247"/>
                    <a:gd name="connsiteX2" fmla="*/ 1317746 w 1810627"/>
                    <a:gd name="connsiteY2" fmla="*/ 22321 h 1711247"/>
                    <a:gd name="connsiteX3" fmla="*/ 1810627 w 1810627"/>
                    <a:gd name="connsiteY3" fmla="*/ 897412 h 1711247"/>
                    <a:gd name="connsiteX4" fmla="*/ 1349193 w 1810627"/>
                    <a:gd name="connsiteY4" fmla="*/ 1364288 h 1711247"/>
                    <a:gd name="connsiteX5" fmla="*/ 860543 w 1810627"/>
                    <a:gd name="connsiteY5" fmla="*/ 1690256 h 1711247"/>
                    <a:gd name="connsiteX6" fmla="*/ 170814 w 1810627"/>
                    <a:gd name="connsiteY6" fmla="*/ 1640060 h 1711247"/>
                    <a:gd name="connsiteX7" fmla="*/ 53791 w 1810627"/>
                    <a:gd name="connsiteY7" fmla="*/ 1324978 h 1711247"/>
                    <a:gd name="connsiteX8" fmla="*/ 2689 w 1810627"/>
                    <a:gd name="connsiteY8" fmla="*/ 1211889 h 1711247"/>
                    <a:gd name="connsiteX9" fmla="*/ 126061 w 1810627"/>
                    <a:gd name="connsiteY9" fmla="*/ 1131456 h 1711247"/>
                    <a:gd name="connsiteX10" fmla="*/ 250946 w 1810627"/>
                    <a:gd name="connsiteY10" fmla="*/ 933093 h 1711247"/>
                    <a:gd name="connsiteX0" fmla="*/ 250946 w 1810627"/>
                    <a:gd name="connsiteY0" fmla="*/ 933093 h 1702925"/>
                    <a:gd name="connsiteX1" fmla="*/ 410602 w 1810627"/>
                    <a:gd name="connsiteY1" fmla="*/ 305350 h 1702925"/>
                    <a:gd name="connsiteX2" fmla="*/ 1317746 w 1810627"/>
                    <a:gd name="connsiteY2" fmla="*/ 22321 h 1702925"/>
                    <a:gd name="connsiteX3" fmla="*/ 1810627 w 1810627"/>
                    <a:gd name="connsiteY3" fmla="*/ 897412 h 1702925"/>
                    <a:gd name="connsiteX4" fmla="*/ 1349193 w 1810627"/>
                    <a:gd name="connsiteY4" fmla="*/ 1364288 h 1702925"/>
                    <a:gd name="connsiteX5" fmla="*/ 860543 w 1810627"/>
                    <a:gd name="connsiteY5" fmla="*/ 1690256 h 1702925"/>
                    <a:gd name="connsiteX6" fmla="*/ 206797 w 1810627"/>
                    <a:gd name="connsiteY6" fmla="*/ 1606193 h 1702925"/>
                    <a:gd name="connsiteX7" fmla="*/ 53791 w 1810627"/>
                    <a:gd name="connsiteY7" fmla="*/ 1324978 h 1702925"/>
                    <a:gd name="connsiteX8" fmla="*/ 2689 w 1810627"/>
                    <a:gd name="connsiteY8" fmla="*/ 1211889 h 1702925"/>
                    <a:gd name="connsiteX9" fmla="*/ 126061 w 1810627"/>
                    <a:gd name="connsiteY9" fmla="*/ 1131456 h 1702925"/>
                    <a:gd name="connsiteX10" fmla="*/ 250946 w 1810627"/>
                    <a:gd name="connsiteY10" fmla="*/ 933093 h 1702925"/>
                    <a:gd name="connsiteX0" fmla="*/ 231297 w 1790978"/>
                    <a:gd name="connsiteY0" fmla="*/ 933093 h 1702925"/>
                    <a:gd name="connsiteX1" fmla="*/ 390953 w 1790978"/>
                    <a:gd name="connsiteY1" fmla="*/ 305350 h 1702925"/>
                    <a:gd name="connsiteX2" fmla="*/ 1298097 w 1790978"/>
                    <a:gd name="connsiteY2" fmla="*/ 22321 h 1702925"/>
                    <a:gd name="connsiteX3" fmla="*/ 1790978 w 1790978"/>
                    <a:gd name="connsiteY3" fmla="*/ 897412 h 1702925"/>
                    <a:gd name="connsiteX4" fmla="*/ 1329544 w 1790978"/>
                    <a:gd name="connsiteY4" fmla="*/ 1364288 h 1702925"/>
                    <a:gd name="connsiteX5" fmla="*/ 840894 w 1790978"/>
                    <a:gd name="connsiteY5" fmla="*/ 1690256 h 1702925"/>
                    <a:gd name="connsiteX6" fmla="*/ 187148 w 1790978"/>
                    <a:gd name="connsiteY6" fmla="*/ 1606193 h 1702925"/>
                    <a:gd name="connsiteX7" fmla="*/ 34142 w 1790978"/>
                    <a:gd name="connsiteY7" fmla="*/ 1324978 h 1702925"/>
                    <a:gd name="connsiteX8" fmla="*/ 16907 w 1790978"/>
                    <a:gd name="connsiteY8" fmla="*/ 1235173 h 1702925"/>
                    <a:gd name="connsiteX9" fmla="*/ 106412 w 1790978"/>
                    <a:gd name="connsiteY9" fmla="*/ 1131456 h 1702925"/>
                    <a:gd name="connsiteX10" fmla="*/ 231297 w 1790978"/>
                    <a:gd name="connsiteY10" fmla="*/ 933093 h 1702925"/>
                    <a:gd name="connsiteX0" fmla="*/ 231297 w 1790978"/>
                    <a:gd name="connsiteY0" fmla="*/ 933093 h 1682576"/>
                    <a:gd name="connsiteX1" fmla="*/ 390953 w 1790978"/>
                    <a:gd name="connsiteY1" fmla="*/ 305350 h 1682576"/>
                    <a:gd name="connsiteX2" fmla="*/ 1298097 w 1790978"/>
                    <a:gd name="connsiteY2" fmla="*/ 22321 h 1682576"/>
                    <a:gd name="connsiteX3" fmla="*/ 1790978 w 1790978"/>
                    <a:gd name="connsiteY3" fmla="*/ 897412 h 1682576"/>
                    <a:gd name="connsiteX4" fmla="*/ 1329544 w 1790978"/>
                    <a:gd name="connsiteY4" fmla="*/ 1364288 h 1682576"/>
                    <a:gd name="connsiteX5" fmla="*/ 694844 w 1790978"/>
                    <a:gd name="connsiteY5" fmla="*/ 1666973 h 1682576"/>
                    <a:gd name="connsiteX6" fmla="*/ 187148 w 1790978"/>
                    <a:gd name="connsiteY6" fmla="*/ 1606193 h 1682576"/>
                    <a:gd name="connsiteX7" fmla="*/ 34142 w 1790978"/>
                    <a:gd name="connsiteY7" fmla="*/ 1324978 h 1682576"/>
                    <a:gd name="connsiteX8" fmla="*/ 16907 w 1790978"/>
                    <a:gd name="connsiteY8" fmla="*/ 1235173 h 1682576"/>
                    <a:gd name="connsiteX9" fmla="*/ 106412 w 1790978"/>
                    <a:gd name="connsiteY9" fmla="*/ 1131456 h 1682576"/>
                    <a:gd name="connsiteX10" fmla="*/ 231297 w 1790978"/>
                    <a:gd name="connsiteY10" fmla="*/ 933093 h 1682576"/>
                    <a:gd name="connsiteX0" fmla="*/ 233950 w 1793631"/>
                    <a:gd name="connsiteY0" fmla="*/ 933093 h 1682576"/>
                    <a:gd name="connsiteX1" fmla="*/ 393606 w 1793631"/>
                    <a:gd name="connsiteY1" fmla="*/ 305350 h 1682576"/>
                    <a:gd name="connsiteX2" fmla="*/ 1300750 w 1793631"/>
                    <a:gd name="connsiteY2" fmla="*/ 22321 h 1682576"/>
                    <a:gd name="connsiteX3" fmla="*/ 1793631 w 1793631"/>
                    <a:gd name="connsiteY3" fmla="*/ 897412 h 1682576"/>
                    <a:gd name="connsiteX4" fmla="*/ 1332197 w 1793631"/>
                    <a:gd name="connsiteY4" fmla="*/ 1364288 h 1682576"/>
                    <a:gd name="connsiteX5" fmla="*/ 697497 w 1793631"/>
                    <a:gd name="connsiteY5" fmla="*/ 1666973 h 1682576"/>
                    <a:gd name="connsiteX6" fmla="*/ 189801 w 1793631"/>
                    <a:gd name="connsiteY6" fmla="*/ 1606193 h 1682576"/>
                    <a:gd name="connsiteX7" fmla="*/ 36795 w 1793631"/>
                    <a:gd name="connsiteY7" fmla="*/ 1324978 h 1682576"/>
                    <a:gd name="connsiteX8" fmla="*/ 13210 w 1793631"/>
                    <a:gd name="connsiteY8" fmla="*/ 1228823 h 1682576"/>
                    <a:gd name="connsiteX9" fmla="*/ 109065 w 1793631"/>
                    <a:gd name="connsiteY9" fmla="*/ 1131456 h 1682576"/>
                    <a:gd name="connsiteX10" fmla="*/ 233950 w 1793631"/>
                    <a:gd name="connsiteY10" fmla="*/ 933093 h 1682576"/>
                    <a:gd name="connsiteX0" fmla="*/ 233950 w 1793631"/>
                    <a:gd name="connsiteY0" fmla="*/ 933093 h 1682576"/>
                    <a:gd name="connsiteX1" fmla="*/ 393606 w 1793631"/>
                    <a:gd name="connsiteY1" fmla="*/ 305350 h 1682576"/>
                    <a:gd name="connsiteX2" fmla="*/ 1300750 w 1793631"/>
                    <a:gd name="connsiteY2" fmla="*/ 22321 h 1682576"/>
                    <a:gd name="connsiteX3" fmla="*/ 1793631 w 1793631"/>
                    <a:gd name="connsiteY3" fmla="*/ 897412 h 1682576"/>
                    <a:gd name="connsiteX4" fmla="*/ 1332197 w 1793631"/>
                    <a:gd name="connsiteY4" fmla="*/ 1364288 h 1682576"/>
                    <a:gd name="connsiteX5" fmla="*/ 697497 w 1793631"/>
                    <a:gd name="connsiteY5" fmla="*/ 1666973 h 1682576"/>
                    <a:gd name="connsiteX6" fmla="*/ 189801 w 1793631"/>
                    <a:gd name="connsiteY6" fmla="*/ 1606193 h 1682576"/>
                    <a:gd name="connsiteX7" fmla="*/ 36795 w 1793631"/>
                    <a:gd name="connsiteY7" fmla="*/ 1324978 h 1682576"/>
                    <a:gd name="connsiteX8" fmla="*/ 13210 w 1793631"/>
                    <a:gd name="connsiteY8" fmla="*/ 1228823 h 1682576"/>
                    <a:gd name="connsiteX9" fmla="*/ 109065 w 1793631"/>
                    <a:gd name="connsiteY9" fmla="*/ 1131456 h 1682576"/>
                    <a:gd name="connsiteX10" fmla="*/ 233950 w 1793631"/>
                    <a:gd name="connsiteY10" fmla="*/ 933093 h 1682576"/>
                    <a:gd name="connsiteX0" fmla="*/ 233950 w 1793631"/>
                    <a:gd name="connsiteY0" fmla="*/ 933093 h 1682576"/>
                    <a:gd name="connsiteX1" fmla="*/ 393606 w 1793631"/>
                    <a:gd name="connsiteY1" fmla="*/ 305350 h 1682576"/>
                    <a:gd name="connsiteX2" fmla="*/ 1300750 w 1793631"/>
                    <a:gd name="connsiteY2" fmla="*/ 22321 h 1682576"/>
                    <a:gd name="connsiteX3" fmla="*/ 1793631 w 1793631"/>
                    <a:gd name="connsiteY3" fmla="*/ 897412 h 1682576"/>
                    <a:gd name="connsiteX4" fmla="*/ 1332197 w 1793631"/>
                    <a:gd name="connsiteY4" fmla="*/ 1364288 h 1682576"/>
                    <a:gd name="connsiteX5" fmla="*/ 697497 w 1793631"/>
                    <a:gd name="connsiteY5" fmla="*/ 1666973 h 1682576"/>
                    <a:gd name="connsiteX6" fmla="*/ 189801 w 1793631"/>
                    <a:gd name="connsiteY6" fmla="*/ 1606193 h 1682576"/>
                    <a:gd name="connsiteX7" fmla="*/ 36795 w 1793631"/>
                    <a:gd name="connsiteY7" fmla="*/ 1324978 h 1682576"/>
                    <a:gd name="connsiteX8" fmla="*/ 13210 w 1793631"/>
                    <a:gd name="connsiteY8" fmla="*/ 1228823 h 1682576"/>
                    <a:gd name="connsiteX9" fmla="*/ 109065 w 1793631"/>
                    <a:gd name="connsiteY9" fmla="*/ 1131456 h 1682576"/>
                    <a:gd name="connsiteX10" fmla="*/ 233950 w 1793631"/>
                    <a:gd name="connsiteY10" fmla="*/ 933093 h 1682576"/>
                    <a:gd name="connsiteX0" fmla="*/ 239601 w 1799282"/>
                    <a:gd name="connsiteY0" fmla="*/ 933093 h 1682576"/>
                    <a:gd name="connsiteX1" fmla="*/ 399257 w 1799282"/>
                    <a:gd name="connsiteY1" fmla="*/ 305350 h 1682576"/>
                    <a:gd name="connsiteX2" fmla="*/ 1306401 w 1799282"/>
                    <a:gd name="connsiteY2" fmla="*/ 22321 h 1682576"/>
                    <a:gd name="connsiteX3" fmla="*/ 1799282 w 1799282"/>
                    <a:gd name="connsiteY3" fmla="*/ 897412 h 1682576"/>
                    <a:gd name="connsiteX4" fmla="*/ 1337848 w 1799282"/>
                    <a:gd name="connsiteY4" fmla="*/ 1364288 h 1682576"/>
                    <a:gd name="connsiteX5" fmla="*/ 703148 w 1799282"/>
                    <a:gd name="connsiteY5" fmla="*/ 1666973 h 1682576"/>
                    <a:gd name="connsiteX6" fmla="*/ 195452 w 1799282"/>
                    <a:gd name="connsiteY6" fmla="*/ 1606193 h 1682576"/>
                    <a:gd name="connsiteX7" fmla="*/ 42446 w 1799282"/>
                    <a:gd name="connsiteY7" fmla="*/ 1324978 h 1682576"/>
                    <a:gd name="connsiteX8" fmla="*/ 7749 w 1799282"/>
                    <a:gd name="connsiteY8" fmla="*/ 1211361 h 1682576"/>
                    <a:gd name="connsiteX9" fmla="*/ 114716 w 1799282"/>
                    <a:gd name="connsiteY9" fmla="*/ 1131456 h 1682576"/>
                    <a:gd name="connsiteX10" fmla="*/ 239601 w 1799282"/>
                    <a:gd name="connsiteY10" fmla="*/ 933093 h 1682576"/>
                    <a:gd name="connsiteX0" fmla="*/ 228978 w 1788659"/>
                    <a:gd name="connsiteY0" fmla="*/ 933093 h 1682576"/>
                    <a:gd name="connsiteX1" fmla="*/ 388634 w 1788659"/>
                    <a:gd name="connsiteY1" fmla="*/ 305350 h 1682576"/>
                    <a:gd name="connsiteX2" fmla="*/ 1295778 w 1788659"/>
                    <a:gd name="connsiteY2" fmla="*/ 22321 h 1682576"/>
                    <a:gd name="connsiteX3" fmla="*/ 1788659 w 1788659"/>
                    <a:gd name="connsiteY3" fmla="*/ 897412 h 1682576"/>
                    <a:gd name="connsiteX4" fmla="*/ 1327225 w 1788659"/>
                    <a:gd name="connsiteY4" fmla="*/ 1364288 h 1682576"/>
                    <a:gd name="connsiteX5" fmla="*/ 692525 w 1788659"/>
                    <a:gd name="connsiteY5" fmla="*/ 1666973 h 1682576"/>
                    <a:gd name="connsiteX6" fmla="*/ 184829 w 1788659"/>
                    <a:gd name="connsiteY6" fmla="*/ 1606193 h 1682576"/>
                    <a:gd name="connsiteX7" fmla="*/ 31823 w 1788659"/>
                    <a:gd name="connsiteY7" fmla="*/ 1324978 h 1682576"/>
                    <a:gd name="connsiteX8" fmla="*/ 20939 w 1788659"/>
                    <a:gd name="connsiteY8" fmla="*/ 1190723 h 1682576"/>
                    <a:gd name="connsiteX9" fmla="*/ 104093 w 1788659"/>
                    <a:gd name="connsiteY9" fmla="*/ 1131456 h 1682576"/>
                    <a:gd name="connsiteX10" fmla="*/ 228978 w 1788659"/>
                    <a:gd name="connsiteY10" fmla="*/ 933093 h 1682576"/>
                    <a:gd name="connsiteX0" fmla="*/ 228978 w 1788659"/>
                    <a:gd name="connsiteY0" fmla="*/ 933093 h 1682576"/>
                    <a:gd name="connsiteX1" fmla="*/ 388634 w 1788659"/>
                    <a:gd name="connsiteY1" fmla="*/ 305350 h 1682576"/>
                    <a:gd name="connsiteX2" fmla="*/ 1295778 w 1788659"/>
                    <a:gd name="connsiteY2" fmla="*/ 22321 h 1682576"/>
                    <a:gd name="connsiteX3" fmla="*/ 1788659 w 1788659"/>
                    <a:gd name="connsiteY3" fmla="*/ 897412 h 1682576"/>
                    <a:gd name="connsiteX4" fmla="*/ 1327225 w 1788659"/>
                    <a:gd name="connsiteY4" fmla="*/ 1364288 h 1682576"/>
                    <a:gd name="connsiteX5" fmla="*/ 692525 w 1788659"/>
                    <a:gd name="connsiteY5" fmla="*/ 1666973 h 1682576"/>
                    <a:gd name="connsiteX6" fmla="*/ 184829 w 1788659"/>
                    <a:gd name="connsiteY6" fmla="*/ 1606193 h 1682576"/>
                    <a:gd name="connsiteX7" fmla="*/ 31823 w 1788659"/>
                    <a:gd name="connsiteY7" fmla="*/ 1324978 h 1682576"/>
                    <a:gd name="connsiteX8" fmla="*/ 20939 w 1788659"/>
                    <a:gd name="connsiteY8" fmla="*/ 1190723 h 1682576"/>
                    <a:gd name="connsiteX9" fmla="*/ 151718 w 1788659"/>
                    <a:gd name="connsiteY9" fmla="*/ 1128281 h 1682576"/>
                    <a:gd name="connsiteX10" fmla="*/ 228978 w 1788659"/>
                    <a:gd name="connsiteY10" fmla="*/ 933093 h 1682576"/>
                    <a:gd name="connsiteX0" fmla="*/ 228978 w 1788659"/>
                    <a:gd name="connsiteY0" fmla="*/ 933093 h 1682576"/>
                    <a:gd name="connsiteX1" fmla="*/ 388634 w 1788659"/>
                    <a:gd name="connsiteY1" fmla="*/ 305350 h 1682576"/>
                    <a:gd name="connsiteX2" fmla="*/ 1295778 w 1788659"/>
                    <a:gd name="connsiteY2" fmla="*/ 22321 h 1682576"/>
                    <a:gd name="connsiteX3" fmla="*/ 1788659 w 1788659"/>
                    <a:gd name="connsiteY3" fmla="*/ 897412 h 1682576"/>
                    <a:gd name="connsiteX4" fmla="*/ 1327225 w 1788659"/>
                    <a:gd name="connsiteY4" fmla="*/ 1364288 h 1682576"/>
                    <a:gd name="connsiteX5" fmla="*/ 692525 w 1788659"/>
                    <a:gd name="connsiteY5" fmla="*/ 1666973 h 1682576"/>
                    <a:gd name="connsiteX6" fmla="*/ 184829 w 1788659"/>
                    <a:gd name="connsiteY6" fmla="*/ 1606193 h 1682576"/>
                    <a:gd name="connsiteX7" fmla="*/ 31823 w 1788659"/>
                    <a:gd name="connsiteY7" fmla="*/ 1324978 h 1682576"/>
                    <a:gd name="connsiteX8" fmla="*/ 20939 w 1788659"/>
                    <a:gd name="connsiteY8" fmla="*/ 1190723 h 1682576"/>
                    <a:gd name="connsiteX9" fmla="*/ 105680 w 1788659"/>
                    <a:gd name="connsiteY9" fmla="*/ 1110819 h 1682576"/>
                    <a:gd name="connsiteX10" fmla="*/ 228978 w 1788659"/>
                    <a:gd name="connsiteY10" fmla="*/ 933093 h 1682576"/>
                    <a:gd name="connsiteX0" fmla="*/ 269174 w 1828855"/>
                    <a:gd name="connsiteY0" fmla="*/ 933093 h 1682576"/>
                    <a:gd name="connsiteX1" fmla="*/ 428830 w 1828855"/>
                    <a:gd name="connsiteY1" fmla="*/ 305350 h 1682576"/>
                    <a:gd name="connsiteX2" fmla="*/ 1335974 w 1828855"/>
                    <a:gd name="connsiteY2" fmla="*/ 22321 h 1682576"/>
                    <a:gd name="connsiteX3" fmla="*/ 1828855 w 1828855"/>
                    <a:gd name="connsiteY3" fmla="*/ 897412 h 1682576"/>
                    <a:gd name="connsiteX4" fmla="*/ 1367421 w 1828855"/>
                    <a:gd name="connsiteY4" fmla="*/ 1364288 h 1682576"/>
                    <a:gd name="connsiteX5" fmla="*/ 732721 w 1828855"/>
                    <a:gd name="connsiteY5" fmla="*/ 1666973 h 1682576"/>
                    <a:gd name="connsiteX6" fmla="*/ 225025 w 1828855"/>
                    <a:gd name="connsiteY6" fmla="*/ 1606193 h 1682576"/>
                    <a:gd name="connsiteX7" fmla="*/ 72019 w 1828855"/>
                    <a:gd name="connsiteY7" fmla="*/ 1324978 h 1682576"/>
                    <a:gd name="connsiteX8" fmla="*/ 810 w 1828855"/>
                    <a:gd name="connsiteY8" fmla="*/ 1224060 h 1682576"/>
                    <a:gd name="connsiteX9" fmla="*/ 145876 w 1828855"/>
                    <a:gd name="connsiteY9" fmla="*/ 1110819 h 1682576"/>
                    <a:gd name="connsiteX10" fmla="*/ 269174 w 1828855"/>
                    <a:gd name="connsiteY10" fmla="*/ 933093 h 1682576"/>
                    <a:gd name="connsiteX0" fmla="*/ 282463 w 1842144"/>
                    <a:gd name="connsiteY0" fmla="*/ 933093 h 1682789"/>
                    <a:gd name="connsiteX1" fmla="*/ 442119 w 1842144"/>
                    <a:gd name="connsiteY1" fmla="*/ 305350 h 1682789"/>
                    <a:gd name="connsiteX2" fmla="*/ 1349263 w 1842144"/>
                    <a:gd name="connsiteY2" fmla="*/ 22321 h 1682789"/>
                    <a:gd name="connsiteX3" fmla="*/ 1842144 w 1842144"/>
                    <a:gd name="connsiteY3" fmla="*/ 897412 h 1682789"/>
                    <a:gd name="connsiteX4" fmla="*/ 1380710 w 1842144"/>
                    <a:gd name="connsiteY4" fmla="*/ 1364288 h 1682789"/>
                    <a:gd name="connsiteX5" fmla="*/ 746010 w 1842144"/>
                    <a:gd name="connsiteY5" fmla="*/ 1666973 h 1682789"/>
                    <a:gd name="connsiteX6" fmla="*/ 238314 w 1842144"/>
                    <a:gd name="connsiteY6" fmla="*/ 1606193 h 1682789"/>
                    <a:gd name="connsiteX7" fmla="*/ 36096 w 1842144"/>
                    <a:gd name="connsiteY7" fmla="*/ 1317041 h 1682789"/>
                    <a:gd name="connsiteX8" fmla="*/ 14099 w 1842144"/>
                    <a:gd name="connsiteY8" fmla="*/ 1224060 h 1682789"/>
                    <a:gd name="connsiteX9" fmla="*/ 159165 w 1842144"/>
                    <a:gd name="connsiteY9" fmla="*/ 1110819 h 1682789"/>
                    <a:gd name="connsiteX10" fmla="*/ 282463 w 1842144"/>
                    <a:gd name="connsiteY10" fmla="*/ 933093 h 1682789"/>
                    <a:gd name="connsiteX0" fmla="*/ 272258 w 1831939"/>
                    <a:gd name="connsiteY0" fmla="*/ 933093 h 1682367"/>
                    <a:gd name="connsiteX1" fmla="*/ 431914 w 1831939"/>
                    <a:gd name="connsiteY1" fmla="*/ 305350 h 1682367"/>
                    <a:gd name="connsiteX2" fmla="*/ 1339058 w 1831939"/>
                    <a:gd name="connsiteY2" fmla="*/ 22321 h 1682367"/>
                    <a:gd name="connsiteX3" fmla="*/ 1831939 w 1831939"/>
                    <a:gd name="connsiteY3" fmla="*/ 897412 h 1682367"/>
                    <a:gd name="connsiteX4" fmla="*/ 1370505 w 1831939"/>
                    <a:gd name="connsiteY4" fmla="*/ 1364288 h 1682367"/>
                    <a:gd name="connsiteX5" fmla="*/ 735805 w 1831939"/>
                    <a:gd name="connsiteY5" fmla="*/ 1666973 h 1682367"/>
                    <a:gd name="connsiteX6" fmla="*/ 228109 w 1831939"/>
                    <a:gd name="connsiteY6" fmla="*/ 1606193 h 1682367"/>
                    <a:gd name="connsiteX7" fmla="*/ 49703 w 1831939"/>
                    <a:gd name="connsiteY7" fmla="*/ 1332916 h 1682367"/>
                    <a:gd name="connsiteX8" fmla="*/ 3894 w 1831939"/>
                    <a:gd name="connsiteY8" fmla="*/ 1224060 h 1682367"/>
                    <a:gd name="connsiteX9" fmla="*/ 148960 w 1831939"/>
                    <a:gd name="connsiteY9" fmla="*/ 1110819 h 1682367"/>
                    <a:gd name="connsiteX10" fmla="*/ 272258 w 1831939"/>
                    <a:gd name="connsiteY10" fmla="*/ 933093 h 1682367"/>
                    <a:gd name="connsiteX0" fmla="*/ 260074 w 1819755"/>
                    <a:gd name="connsiteY0" fmla="*/ 933093 h 1682367"/>
                    <a:gd name="connsiteX1" fmla="*/ 419730 w 1819755"/>
                    <a:gd name="connsiteY1" fmla="*/ 305350 h 1682367"/>
                    <a:gd name="connsiteX2" fmla="*/ 1326874 w 1819755"/>
                    <a:gd name="connsiteY2" fmla="*/ 22321 h 1682367"/>
                    <a:gd name="connsiteX3" fmla="*/ 1819755 w 1819755"/>
                    <a:gd name="connsiteY3" fmla="*/ 897412 h 1682367"/>
                    <a:gd name="connsiteX4" fmla="*/ 1358321 w 1819755"/>
                    <a:gd name="connsiteY4" fmla="*/ 1364288 h 1682367"/>
                    <a:gd name="connsiteX5" fmla="*/ 723621 w 1819755"/>
                    <a:gd name="connsiteY5" fmla="*/ 1666973 h 1682367"/>
                    <a:gd name="connsiteX6" fmla="*/ 215925 w 1819755"/>
                    <a:gd name="connsiteY6" fmla="*/ 1606193 h 1682367"/>
                    <a:gd name="connsiteX7" fmla="*/ 37519 w 1819755"/>
                    <a:gd name="connsiteY7" fmla="*/ 1332916 h 1682367"/>
                    <a:gd name="connsiteX8" fmla="*/ 12347 w 1819755"/>
                    <a:gd name="connsiteY8" fmla="*/ 1216123 h 1682367"/>
                    <a:gd name="connsiteX9" fmla="*/ 136776 w 1819755"/>
                    <a:gd name="connsiteY9" fmla="*/ 1110819 h 1682367"/>
                    <a:gd name="connsiteX10" fmla="*/ 260074 w 1819755"/>
                    <a:gd name="connsiteY10" fmla="*/ 933093 h 1682367"/>
                    <a:gd name="connsiteX0" fmla="*/ 258425 w 1818106"/>
                    <a:gd name="connsiteY0" fmla="*/ 933093 h 1682660"/>
                    <a:gd name="connsiteX1" fmla="*/ 418081 w 1818106"/>
                    <a:gd name="connsiteY1" fmla="*/ 305350 h 1682660"/>
                    <a:gd name="connsiteX2" fmla="*/ 1325225 w 1818106"/>
                    <a:gd name="connsiteY2" fmla="*/ 22321 h 1682660"/>
                    <a:gd name="connsiteX3" fmla="*/ 1818106 w 1818106"/>
                    <a:gd name="connsiteY3" fmla="*/ 897412 h 1682660"/>
                    <a:gd name="connsiteX4" fmla="*/ 1356672 w 1818106"/>
                    <a:gd name="connsiteY4" fmla="*/ 1364288 h 1682660"/>
                    <a:gd name="connsiteX5" fmla="*/ 721972 w 1818106"/>
                    <a:gd name="connsiteY5" fmla="*/ 1666973 h 1682660"/>
                    <a:gd name="connsiteX6" fmla="*/ 214276 w 1818106"/>
                    <a:gd name="connsiteY6" fmla="*/ 1606193 h 1682660"/>
                    <a:gd name="connsiteX7" fmla="*/ 39045 w 1818106"/>
                    <a:gd name="connsiteY7" fmla="*/ 1321803 h 1682660"/>
                    <a:gd name="connsiteX8" fmla="*/ 10698 w 1818106"/>
                    <a:gd name="connsiteY8" fmla="*/ 1216123 h 1682660"/>
                    <a:gd name="connsiteX9" fmla="*/ 135127 w 1818106"/>
                    <a:gd name="connsiteY9" fmla="*/ 1110819 h 1682660"/>
                    <a:gd name="connsiteX10" fmla="*/ 258425 w 1818106"/>
                    <a:gd name="connsiteY10" fmla="*/ 933093 h 1682660"/>
                    <a:gd name="connsiteX0" fmla="*/ 282271 w 1841952"/>
                    <a:gd name="connsiteY0" fmla="*/ 933093 h 1682875"/>
                    <a:gd name="connsiteX1" fmla="*/ 441927 w 1841952"/>
                    <a:gd name="connsiteY1" fmla="*/ 305350 h 1682875"/>
                    <a:gd name="connsiteX2" fmla="*/ 1349071 w 1841952"/>
                    <a:gd name="connsiteY2" fmla="*/ 22321 h 1682875"/>
                    <a:gd name="connsiteX3" fmla="*/ 1841952 w 1841952"/>
                    <a:gd name="connsiteY3" fmla="*/ 897412 h 1682875"/>
                    <a:gd name="connsiteX4" fmla="*/ 1380518 w 1841952"/>
                    <a:gd name="connsiteY4" fmla="*/ 1364288 h 1682875"/>
                    <a:gd name="connsiteX5" fmla="*/ 745818 w 1841952"/>
                    <a:gd name="connsiteY5" fmla="*/ 1666973 h 1682875"/>
                    <a:gd name="connsiteX6" fmla="*/ 238122 w 1841952"/>
                    <a:gd name="connsiteY6" fmla="*/ 1606193 h 1682875"/>
                    <a:gd name="connsiteX7" fmla="*/ 26379 w 1841952"/>
                    <a:gd name="connsiteY7" fmla="*/ 1313866 h 1682875"/>
                    <a:gd name="connsiteX8" fmla="*/ 34544 w 1841952"/>
                    <a:gd name="connsiteY8" fmla="*/ 1216123 h 1682875"/>
                    <a:gd name="connsiteX9" fmla="*/ 158973 w 1841952"/>
                    <a:gd name="connsiteY9" fmla="*/ 1110819 h 1682875"/>
                    <a:gd name="connsiteX10" fmla="*/ 282271 w 1841952"/>
                    <a:gd name="connsiteY10" fmla="*/ 933093 h 1682875"/>
                    <a:gd name="connsiteX0" fmla="*/ 282271 w 1841952"/>
                    <a:gd name="connsiteY0" fmla="*/ 933093 h 1682875"/>
                    <a:gd name="connsiteX1" fmla="*/ 441927 w 1841952"/>
                    <a:gd name="connsiteY1" fmla="*/ 305350 h 1682875"/>
                    <a:gd name="connsiteX2" fmla="*/ 1349071 w 1841952"/>
                    <a:gd name="connsiteY2" fmla="*/ 22321 h 1682875"/>
                    <a:gd name="connsiteX3" fmla="*/ 1841952 w 1841952"/>
                    <a:gd name="connsiteY3" fmla="*/ 897412 h 1682875"/>
                    <a:gd name="connsiteX4" fmla="*/ 1380518 w 1841952"/>
                    <a:gd name="connsiteY4" fmla="*/ 1364288 h 1682875"/>
                    <a:gd name="connsiteX5" fmla="*/ 745818 w 1841952"/>
                    <a:gd name="connsiteY5" fmla="*/ 1666973 h 1682875"/>
                    <a:gd name="connsiteX6" fmla="*/ 238122 w 1841952"/>
                    <a:gd name="connsiteY6" fmla="*/ 1606193 h 1682875"/>
                    <a:gd name="connsiteX7" fmla="*/ 26379 w 1841952"/>
                    <a:gd name="connsiteY7" fmla="*/ 1313866 h 1682875"/>
                    <a:gd name="connsiteX8" fmla="*/ 34544 w 1841952"/>
                    <a:gd name="connsiteY8" fmla="*/ 1216123 h 1682875"/>
                    <a:gd name="connsiteX9" fmla="*/ 158973 w 1841952"/>
                    <a:gd name="connsiteY9" fmla="*/ 1110819 h 1682875"/>
                    <a:gd name="connsiteX10" fmla="*/ 282271 w 1841952"/>
                    <a:gd name="connsiteY10" fmla="*/ 933093 h 1682875"/>
                    <a:gd name="connsiteX0" fmla="*/ 282271 w 1841952"/>
                    <a:gd name="connsiteY0" fmla="*/ 933093 h 1692117"/>
                    <a:gd name="connsiteX1" fmla="*/ 441927 w 1841952"/>
                    <a:gd name="connsiteY1" fmla="*/ 305350 h 1692117"/>
                    <a:gd name="connsiteX2" fmla="*/ 1349071 w 1841952"/>
                    <a:gd name="connsiteY2" fmla="*/ 22321 h 1692117"/>
                    <a:gd name="connsiteX3" fmla="*/ 1841952 w 1841952"/>
                    <a:gd name="connsiteY3" fmla="*/ 897412 h 1692117"/>
                    <a:gd name="connsiteX4" fmla="*/ 1380518 w 1841952"/>
                    <a:gd name="connsiteY4" fmla="*/ 1364288 h 1692117"/>
                    <a:gd name="connsiteX5" fmla="*/ 745818 w 1841952"/>
                    <a:gd name="connsiteY5" fmla="*/ 1666973 h 1692117"/>
                    <a:gd name="connsiteX6" fmla="*/ 334960 w 1841952"/>
                    <a:gd name="connsiteY6" fmla="*/ 1634768 h 1692117"/>
                    <a:gd name="connsiteX7" fmla="*/ 26379 w 1841952"/>
                    <a:gd name="connsiteY7" fmla="*/ 1313866 h 1692117"/>
                    <a:gd name="connsiteX8" fmla="*/ 34544 w 1841952"/>
                    <a:gd name="connsiteY8" fmla="*/ 1216123 h 1692117"/>
                    <a:gd name="connsiteX9" fmla="*/ 158973 w 1841952"/>
                    <a:gd name="connsiteY9" fmla="*/ 1110819 h 1692117"/>
                    <a:gd name="connsiteX10" fmla="*/ 282271 w 1841952"/>
                    <a:gd name="connsiteY10" fmla="*/ 933093 h 1692117"/>
                    <a:gd name="connsiteX0" fmla="*/ 282271 w 1841952"/>
                    <a:gd name="connsiteY0" fmla="*/ 933093 h 1665029"/>
                    <a:gd name="connsiteX1" fmla="*/ 441927 w 1841952"/>
                    <a:gd name="connsiteY1" fmla="*/ 305350 h 1665029"/>
                    <a:gd name="connsiteX2" fmla="*/ 1349071 w 1841952"/>
                    <a:gd name="connsiteY2" fmla="*/ 22321 h 1665029"/>
                    <a:gd name="connsiteX3" fmla="*/ 1841952 w 1841952"/>
                    <a:gd name="connsiteY3" fmla="*/ 897412 h 1665029"/>
                    <a:gd name="connsiteX4" fmla="*/ 1380518 w 1841952"/>
                    <a:gd name="connsiteY4" fmla="*/ 1364288 h 1665029"/>
                    <a:gd name="connsiteX5" fmla="*/ 809318 w 1841952"/>
                    <a:gd name="connsiteY5" fmla="*/ 1620935 h 1665029"/>
                    <a:gd name="connsiteX6" fmla="*/ 334960 w 1841952"/>
                    <a:gd name="connsiteY6" fmla="*/ 1634768 h 1665029"/>
                    <a:gd name="connsiteX7" fmla="*/ 26379 w 1841952"/>
                    <a:gd name="connsiteY7" fmla="*/ 1313866 h 1665029"/>
                    <a:gd name="connsiteX8" fmla="*/ 34544 w 1841952"/>
                    <a:gd name="connsiteY8" fmla="*/ 1216123 h 1665029"/>
                    <a:gd name="connsiteX9" fmla="*/ 158973 w 1841952"/>
                    <a:gd name="connsiteY9" fmla="*/ 1110819 h 1665029"/>
                    <a:gd name="connsiteX10" fmla="*/ 282271 w 1841952"/>
                    <a:gd name="connsiteY10" fmla="*/ 933093 h 1665029"/>
                    <a:gd name="connsiteX0" fmla="*/ 281535 w 1841216"/>
                    <a:gd name="connsiteY0" fmla="*/ 933093 h 1665029"/>
                    <a:gd name="connsiteX1" fmla="*/ 441191 w 1841216"/>
                    <a:gd name="connsiteY1" fmla="*/ 305350 h 1665029"/>
                    <a:gd name="connsiteX2" fmla="*/ 1348335 w 1841216"/>
                    <a:gd name="connsiteY2" fmla="*/ 22321 h 1665029"/>
                    <a:gd name="connsiteX3" fmla="*/ 1841216 w 1841216"/>
                    <a:gd name="connsiteY3" fmla="*/ 897412 h 1665029"/>
                    <a:gd name="connsiteX4" fmla="*/ 1379782 w 1841216"/>
                    <a:gd name="connsiteY4" fmla="*/ 1364288 h 1665029"/>
                    <a:gd name="connsiteX5" fmla="*/ 808582 w 1841216"/>
                    <a:gd name="connsiteY5" fmla="*/ 1620935 h 1665029"/>
                    <a:gd name="connsiteX6" fmla="*/ 334224 w 1841216"/>
                    <a:gd name="connsiteY6" fmla="*/ 1634768 h 1665029"/>
                    <a:gd name="connsiteX7" fmla="*/ 25643 w 1841216"/>
                    <a:gd name="connsiteY7" fmla="*/ 1313866 h 1665029"/>
                    <a:gd name="connsiteX8" fmla="*/ 36983 w 1841216"/>
                    <a:gd name="connsiteY8" fmla="*/ 1192311 h 1665029"/>
                    <a:gd name="connsiteX9" fmla="*/ 158237 w 1841216"/>
                    <a:gd name="connsiteY9" fmla="*/ 1110819 h 1665029"/>
                    <a:gd name="connsiteX10" fmla="*/ 281535 w 1841216"/>
                    <a:gd name="connsiteY10" fmla="*/ 933093 h 1665029"/>
                    <a:gd name="connsiteX0" fmla="*/ 281535 w 1841216"/>
                    <a:gd name="connsiteY0" fmla="*/ 933093 h 1666271"/>
                    <a:gd name="connsiteX1" fmla="*/ 441191 w 1841216"/>
                    <a:gd name="connsiteY1" fmla="*/ 305350 h 1666271"/>
                    <a:gd name="connsiteX2" fmla="*/ 1348335 w 1841216"/>
                    <a:gd name="connsiteY2" fmla="*/ 22321 h 1666271"/>
                    <a:gd name="connsiteX3" fmla="*/ 1841216 w 1841216"/>
                    <a:gd name="connsiteY3" fmla="*/ 897412 h 1666271"/>
                    <a:gd name="connsiteX4" fmla="*/ 1379782 w 1841216"/>
                    <a:gd name="connsiteY4" fmla="*/ 1364288 h 1666271"/>
                    <a:gd name="connsiteX5" fmla="*/ 808582 w 1841216"/>
                    <a:gd name="connsiteY5" fmla="*/ 1620935 h 1666271"/>
                    <a:gd name="connsiteX6" fmla="*/ 334224 w 1841216"/>
                    <a:gd name="connsiteY6" fmla="*/ 1634768 h 1666271"/>
                    <a:gd name="connsiteX7" fmla="*/ 25643 w 1841216"/>
                    <a:gd name="connsiteY7" fmla="*/ 1296404 h 1666271"/>
                    <a:gd name="connsiteX8" fmla="*/ 36983 w 1841216"/>
                    <a:gd name="connsiteY8" fmla="*/ 1192311 h 1666271"/>
                    <a:gd name="connsiteX9" fmla="*/ 158237 w 1841216"/>
                    <a:gd name="connsiteY9" fmla="*/ 1110819 h 1666271"/>
                    <a:gd name="connsiteX10" fmla="*/ 281535 w 1841216"/>
                    <a:gd name="connsiteY10" fmla="*/ 933093 h 1666271"/>
                    <a:gd name="connsiteX0" fmla="*/ 281535 w 1841216"/>
                    <a:gd name="connsiteY0" fmla="*/ 933093 h 1666271"/>
                    <a:gd name="connsiteX1" fmla="*/ 441191 w 1841216"/>
                    <a:gd name="connsiteY1" fmla="*/ 305350 h 1666271"/>
                    <a:gd name="connsiteX2" fmla="*/ 1348335 w 1841216"/>
                    <a:gd name="connsiteY2" fmla="*/ 22321 h 1666271"/>
                    <a:gd name="connsiteX3" fmla="*/ 1841216 w 1841216"/>
                    <a:gd name="connsiteY3" fmla="*/ 897412 h 1666271"/>
                    <a:gd name="connsiteX4" fmla="*/ 1379782 w 1841216"/>
                    <a:gd name="connsiteY4" fmla="*/ 1364288 h 1666271"/>
                    <a:gd name="connsiteX5" fmla="*/ 808582 w 1841216"/>
                    <a:gd name="connsiteY5" fmla="*/ 1620935 h 1666271"/>
                    <a:gd name="connsiteX6" fmla="*/ 334224 w 1841216"/>
                    <a:gd name="connsiteY6" fmla="*/ 1634768 h 1666271"/>
                    <a:gd name="connsiteX7" fmla="*/ 25643 w 1841216"/>
                    <a:gd name="connsiteY7" fmla="*/ 1296404 h 1666271"/>
                    <a:gd name="connsiteX8" fmla="*/ 36983 w 1841216"/>
                    <a:gd name="connsiteY8" fmla="*/ 1192311 h 1666271"/>
                    <a:gd name="connsiteX9" fmla="*/ 158237 w 1841216"/>
                    <a:gd name="connsiteY9" fmla="*/ 1110819 h 1666271"/>
                    <a:gd name="connsiteX10" fmla="*/ 281535 w 1841216"/>
                    <a:gd name="connsiteY10" fmla="*/ 933093 h 1666271"/>
                    <a:gd name="connsiteX0" fmla="*/ 281535 w 1841216"/>
                    <a:gd name="connsiteY0" fmla="*/ 933093 h 1666271"/>
                    <a:gd name="connsiteX1" fmla="*/ 441191 w 1841216"/>
                    <a:gd name="connsiteY1" fmla="*/ 305350 h 1666271"/>
                    <a:gd name="connsiteX2" fmla="*/ 1348335 w 1841216"/>
                    <a:gd name="connsiteY2" fmla="*/ 22321 h 1666271"/>
                    <a:gd name="connsiteX3" fmla="*/ 1841216 w 1841216"/>
                    <a:gd name="connsiteY3" fmla="*/ 897412 h 1666271"/>
                    <a:gd name="connsiteX4" fmla="*/ 1379782 w 1841216"/>
                    <a:gd name="connsiteY4" fmla="*/ 1364288 h 1666271"/>
                    <a:gd name="connsiteX5" fmla="*/ 808582 w 1841216"/>
                    <a:gd name="connsiteY5" fmla="*/ 1620935 h 1666271"/>
                    <a:gd name="connsiteX6" fmla="*/ 334224 w 1841216"/>
                    <a:gd name="connsiteY6" fmla="*/ 1634768 h 1666271"/>
                    <a:gd name="connsiteX7" fmla="*/ 25643 w 1841216"/>
                    <a:gd name="connsiteY7" fmla="*/ 1296404 h 1666271"/>
                    <a:gd name="connsiteX8" fmla="*/ 36983 w 1841216"/>
                    <a:gd name="connsiteY8" fmla="*/ 1192311 h 1666271"/>
                    <a:gd name="connsiteX9" fmla="*/ 158237 w 1841216"/>
                    <a:gd name="connsiteY9" fmla="*/ 1110819 h 1666271"/>
                    <a:gd name="connsiteX10" fmla="*/ 281535 w 1841216"/>
                    <a:gd name="connsiteY10" fmla="*/ 933093 h 1666271"/>
                    <a:gd name="connsiteX0" fmla="*/ 281897 w 1841578"/>
                    <a:gd name="connsiteY0" fmla="*/ 933093 h 1666271"/>
                    <a:gd name="connsiteX1" fmla="*/ 441553 w 1841578"/>
                    <a:gd name="connsiteY1" fmla="*/ 305350 h 1666271"/>
                    <a:gd name="connsiteX2" fmla="*/ 1348697 w 1841578"/>
                    <a:gd name="connsiteY2" fmla="*/ 22321 h 1666271"/>
                    <a:gd name="connsiteX3" fmla="*/ 1841578 w 1841578"/>
                    <a:gd name="connsiteY3" fmla="*/ 897412 h 1666271"/>
                    <a:gd name="connsiteX4" fmla="*/ 1380144 w 1841578"/>
                    <a:gd name="connsiteY4" fmla="*/ 1364288 h 1666271"/>
                    <a:gd name="connsiteX5" fmla="*/ 808944 w 1841578"/>
                    <a:gd name="connsiteY5" fmla="*/ 1620935 h 1666271"/>
                    <a:gd name="connsiteX6" fmla="*/ 334586 w 1841578"/>
                    <a:gd name="connsiteY6" fmla="*/ 1634768 h 1666271"/>
                    <a:gd name="connsiteX7" fmla="*/ 26005 w 1841578"/>
                    <a:gd name="connsiteY7" fmla="*/ 1296404 h 1666271"/>
                    <a:gd name="connsiteX8" fmla="*/ 35758 w 1841578"/>
                    <a:gd name="connsiteY8" fmla="*/ 1190723 h 1666271"/>
                    <a:gd name="connsiteX9" fmla="*/ 158599 w 1841578"/>
                    <a:gd name="connsiteY9" fmla="*/ 1110819 h 1666271"/>
                    <a:gd name="connsiteX10" fmla="*/ 281897 w 1841578"/>
                    <a:gd name="connsiteY10" fmla="*/ 933093 h 1666271"/>
                    <a:gd name="connsiteX0" fmla="*/ 272506 w 1832187"/>
                    <a:gd name="connsiteY0" fmla="*/ 933093 h 1666950"/>
                    <a:gd name="connsiteX1" fmla="*/ 432162 w 1832187"/>
                    <a:gd name="connsiteY1" fmla="*/ 305350 h 1666950"/>
                    <a:gd name="connsiteX2" fmla="*/ 1339306 w 1832187"/>
                    <a:gd name="connsiteY2" fmla="*/ 22321 h 1666950"/>
                    <a:gd name="connsiteX3" fmla="*/ 1832187 w 1832187"/>
                    <a:gd name="connsiteY3" fmla="*/ 897412 h 1666950"/>
                    <a:gd name="connsiteX4" fmla="*/ 1370753 w 1832187"/>
                    <a:gd name="connsiteY4" fmla="*/ 1364288 h 1666950"/>
                    <a:gd name="connsiteX5" fmla="*/ 799553 w 1832187"/>
                    <a:gd name="connsiteY5" fmla="*/ 1620935 h 1666950"/>
                    <a:gd name="connsiteX6" fmla="*/ 325195 w 1832187"/>
                    <a:gd name="connsiteY6" fmla="*/ 1634768 h 1666950"/>
                    <a:gd name="connsiteX7" fmla="*/ 29314 w 1832187"/>
                    <a:gd name="connsiteY7" fmla="*/ 1286879 h 1666950"/>
                    <a:gd name="connsiteX8" fmla="*/ 26367 w 1832187"/>
                    <a:gd name="connsiteY8" fmla="*/ 1190723 h 1666950"/>
                    <a:gd name="connsiteX9" fmla="*/ 149208 w 1832187"/>
                    <a:gd name="connsiteY9" fmla="*/ 1110819 h 1666950"/>
                    <a:gd name="connsiteX10" fmla="*/ 272506 w 1832187"/>
                    <a:gd name="connsiteY10" fmla="*/ 933093 h 1666950"/>
                    <a:gd name="connsiteX0" fmla="*/ 279479 w 1839160"/>
                    <a:gd name="connsiteY0" fmla="*/ 933093 h 1665142"/>
                    <a:gd name="connsiteX1" fmla="*/ 439135 w 1839160"/>
                    <a:gd name="connsiteY1" fmla="*/ 305350 h 1665142"/>
                    <a:gd name="connsiteX2" fmla="*/ 1346279 w 1839160"/>
                    <a:gd name="connsiteY2" fmla="*/ 22321 h 1665142"/>
                    <a:gd name="connsiteX3" fmla="*/ 1839160 w 1839160"/>
                    <a:gd name="connsiteY3" fmla="*/ 897412 h 1665142"/>
                    <a:gd name="connsiteX4" fmla="*/ 1377726 w 1839160"/>
                    <a:gd name="connsiteY4" fmla="*/ 1364288 h 1665142"/>
                    <a:gd name="connsiteX5" fmla="*/ 806526 w 1839160"/>
                    <a:gd name="connsiteY5" fmla="*/ 1620935 h 1665142"/>
                    <a:gd name="connsiteX6" fmla="*/ 332168 w 1839160"/>
                    <a:gd name="connsiteY6" fmla="*/ 1634768 h 1665142"/>
                    <a:gd name="connsiteX7" fmla="*/ 26762 w 1839160"/>
                    <a:gd name="connsiteY7" fmla="*/ 1312279 h 1665142"/>
                    <a:gd name="connsiteX8" fmla="*/ 33340 w 1839160"/>
                    <a:gd name="connsiteY8" fmla="*/ 1190723 h 1665142"/>
                    <a:gd name="connsiteX9" fmla="*/ 156181 w 1839160"/>
                    <a:gd name="connsiteY9" fmla="*/ 1110819 h 1665142"/>
                    <a:gd name="connsiteX10" fmla="*/ 279479 w 1839160"/>
                    <a:gd name="connsiteY10" fmla="*/ 933093 h 1665142"/>
                    <a:gd name="connsiteX0" fmla="*/ 279479 w 1839160"/>
                    <a:gd name="connsiteY0" fmla="*/ 933093 h 1665142"/>
                    <a:gd name="connsiteX1" fmla="*/ 439135 w 1839160"/>
                    <a:gd name="connsiteY1" fmla="*/ 305350 h 1665142"/>
                    <a:gd name="connsiteX2" fmla="*/ 1346279 w 1839160"/>
                    <a:gd name="connsiteY2" fmla="*/ 22321 h 1665142"/>
                    <a:gd name="connsiteX3" fmla="*/ 1839160 w 1839160"/>
                    <a:gd name="connsiteY3" fmla="*/ 897412 h 1665142"/>
                    <a:gd name="connsiteX4" fmla="*/ 1377726 w 1839160"/>
                    <a:gd name="connsiteY4" fmla="*/ 1364288 h 1665142"/>
                    <a:gd name="connsiteX5" fmla="*/ 806526 w 1839160"/>
                    <a:gd name="connsiteY5" fmla="*/ 1620935 h 1665142"/>
                    <a:gd name="connsiteX6" fmla="*/ 332168 w 1839160"/>
                    <a:gd name="connsiteY6" fmla="*/ 1634768 h 1665142"/>
                    <a:gd name="connsiteX7" fmla="*/ 26762 w 1839160"/>
                    <a:gd name="connsiteY7" fmla="*/ 1312279 h 1665142"/>
                    <a:gd name="connsiteX8" fmla="*/ 33340 w 1839160"/>
                    <a:gd name="connsiteY8" fmla="*/ 1190723 h 1665142"/>
                    <a:gd name="connsiteX9" fmla="*/ 156181 w 1839160"/>
                    <a:gd name="connsiteY9" fmla="*/ 1110819 h 1665142"/>
                    <a:gd name="connsiteX10" fmla="*/ 279479 w 1839160"/>
                    <a:gd name="connsiteY10" fmla="*/ 933093 h 1665142"/>
                    <a:gd name="connsiteX0" fmla="*/ 279479 w 1839160"/>
                    <a:gd name="connsiteY0" fmla="*/ 933093 h 1658958"/>
                    <a:gd name="connsiteX1" fmla="*/ 439135 w 1839160"/>
                    <a:gd name="connsiteY1" fmla="*/ 305350 h 1658958"/>
                    <a:gd name="connsiteX2" fmla="*/ 1346279 w 1839160"/>
                    <a:gd name="connsiteY2" fmla="*/ 22321 h 1658958"/>
                    <a:gd name="connsiteX3" fmla="*/ 1839160 w 1839160"/>
                    <a:gd name="connsiteY3" fmla="*/ 897412 h 1658958"/>
                    <a:gd name="connsiteX4" fmla="*/ 1377726 w 1839160"/>
                    <a:gd name="connsiteY4" fmla="*/ 1364288 h 1658958"/>
                    <a:gd name="connsiteX5" fmla="*/ 806526 w 1839160"/>
                    <a:gd name="connsiteY5" fmla="*/ 1620935 h 1658958"/>
                    <a:gd name="connsiteX6" fmla="*/ 348043 w 1839160"/>
                    <a:gd name="connsiteY6" fmla="*/ 1625243 h 1658958"/>
                    <a:gd name="connsiteX7" fmla="*/ 26762 w 1839160"/>
                    <a:gd name="connsiteY7" fmla="*/ 1312279 h 1658958"/>
                    <a:gd name="connsiteX8" fmla="*/ 33340 w 1839160"/>
                    <a:gd name="connsiteY8" fmla="*/ 1190723 h 1658958"/>
                    <a:gd name="connsiteX9" fmla="*/ 156181 w 1839160"/>
                    <a:gd name="connsiteY9" fmla="*/ 1110819 h 1658958"/>
                    <a:gd name="connsiteX10" fmla="*/ 279479 w 1839160"/>
                    <a:gd name="connsiteY10" fmla="*/ 933093 h 1658958"/>
                    <a:gd name="connsiteX0" fmla="*/ 279479 w 1839160"/>
                    <a:gd name="connsiteY0" fmla="*/ 933093 h 1648224"/>
                    <a:gd name="connsiteX1" fmla="*/ 439135 w 1839160"/>
                    <a:gd name="connsiteY1" fmla="*/ 305350 h 1648224"/>
                    <a:gd name="connsiteX2" fmla="*/ 1346279 w 1839160"/>
                    <a:gd name="connsiteY2" fmla="*/ 22321 h 1648224"/>
                    <a:gd name="connsiteX3" fmla="*/ 1839160 w 1839160"/>
                    <a:gd name="connsiteY3" fmla="*/ 897412 h 1648224"/>
                    <a:gd name="connsiteX4" fmla="*/ 1377726 w 1839160"/>
                    <a:gd name="connsiteY4" fmla="*/ 1364288 h 1648224"/>
                    <a:gd name="connsiteX5" fmla="*/ 806526 w 1839160"/>
                    <a:gd name="connsiteY5" fmla="*/ 1620935 h 1648224"/>
                    <a:gd name="connsiteX6" fmla="*/ 348043 w 1839160"/>
                    <a:gd name="connsiteY6" fmla="*/ 1625243 h 1648224"/>
                    <a:gd name="connsiteX7" fmla="*/ 166764 w 1839160"/>
                    <a:gd name="connsiteY7" fmla="*/ 1482820 h 1648224"/>
                    <a:gd name="connsiteX8" fmla="*/ 26762 w 1839160"/>
                    <a:gd name="connsiteY8" fmla="*/ 1312279 h 1648224"/>
                    <a:gd name="connsiteX9" fmla="*/ 33340 w 1839160"/>
                    <a:gd name="connsiteY9" fmla="*/ 1190723 h 1648224"/>
                    <a:gd name="connsiteX10" fmla="*/ 156181 w 1839160"/>
                    <a:gd name="connsiteY10" fmla="*/ 1110819 h 1648224"/>
                    <a:gd name="connsiteX11" fmla="*/ 279479 w 1839160"/>
                    <a:gd name="connsiteY11" fmla="*/ 933093 h 1648224"/>
                    <a:gd name="connsiteX0" fmla="*/ 279479 w 1839160"/>
                    <a:gd name="connsiteY0" fmla="*/ 933093 h 1646989"/>
                    <a:gd name="connsiteX1" fmla="*/ 439135 w 1839160"/>
                    <a:gd name="connsiteY1" fmla="*/ 305350 h 1646989"/>
                    <a:gd name="connsiteX2" fmla="*/ 1346279 w 1839160"/>
                    <a:gd name="connsiteY2" fmla="*/ 22321 h 1646989"/>
                    <a:gd name="connsiteX3" fmla="*/ 1839160 w 1839160"/>
                    <a:gd name="connsiteY3" fmla="*/ 897412 h 1646989"/>
                    <a:gd name="connsiteX4" fmla="*/ 1377726 w 1839160"/>
                    <a:gd name="connsiteY4" fmla="*/ 1364288 h 1646989"/>
                    <a:gd name="connsiteX5" fmla="*/ 806526 w 1839160"/>
                    <a:gd name="connsiteY5" fmla="*/ 1620935 h 1646989"/>
                    <a:gd name="connsiteX6" fmla="*/ 348043 w 1839160"/>
                    <a:gd name="connsiteY6" fmla="*/ 1625243 h 1646989"/>
                    <a:gd name="connsiteX7" fmla="*/ 133427 w 1839160"/>
                    <a:gd name="connsiteY7" fmla="*/ 1505045 h 1646989"/>
                    <a:gd name="connsiteX8" fmla="*/ 26762 w 1839160"/>
                    <a:gd name="connsiteY8" fmla="*/ 1312279 h 1646989"/>
                    <a:gd name="connsiteX9" fmla="*/ 33340 w 1839160"/>
                    <a:gd name="connsiteY9" fmla="*/ 1190723 h 1646989"/>
                    <a:gd name="connsiteX10" fmla="*/ 156181 w 1839160"/>
                    <a:gd name="connsiteY10" fmla="*/ 1110819 h 1646989"/>
                    <a:gd name="connsiteX11" fmla="*/ 279479 w 1839160"/>
                    <a:gd name="connsiteY11" fmla="*/ 933093 h 1646989"/>
                    <a:gd name="connsiteX0" fmla="*/ 279479 w 1839160"/>
                    <a:gd name="connsiteY0" fmla="*/ 933093 h 1644914"/>
                    <a:gd name="connsiteX1" fmla="*/ 439135 w 1839160"/>
                    <a:gd name="connsiteY1" fmla="*/ 305350 h 1644914"/>
                    <a:gd name="connsiteX2" fmla="*/ 1346279 w 1839160"/>
                    <a:gd name="connsiteY2" fmla="*/ 22321 h 1644914"/>
                    <a:gd name="connsiteX3" fmla="*/ 1839160 w 1839160"/>
                    <a:gd name="connsiteY3" fmla="*/ 897412 h 1644914"/>
                    <a:gd name="connsiteX4" fmla="*/ 1377726 w 1839160"/>
                    <a:gd name="connsiteY4" fmla="*/ 1364288 h 1644914"/>
                    <a:gd name="connsiteX5" fmla="*/ 806526 w 1839160"/>
                    <a:gd name="connsiteY5" fmla="*/ 1620935 h 1644914"/>
                    <a:gd name="connsiteX6" fmla="*/ 348043 w 1839160"/>
                    <a:gd name="connsiteY6" fmla="*/ 1625243 h 1644914"/>
                    <a:gd name="connsiteX7" fmla="*/ 154064 w 1839160"/>
                    <a:gd name="connsiteY7" fmla="*/ 1544733 h 1644914"/>
                    <a:gd name="connsiteX8" fmla="*/ 26762 w 1839160"/>
                    <a:gd name="connsiteY8" fmla="*/ 1312279 h 1644914"/>
                    <a:gd name="connsiteX9" fmla="*/ 33340 w 1839160"/>
                    <a:gd name="connsiteY9" fmla="*/ 1190723 h 1644914"/>
                    <a:gd name="connsiteX10" fmla="*/ 156181 w 1839160"/>
                    <a:gd name="connsiteY10" fmla="*/ 1110819 h 1644914"/>
                    <a:gd name="connsiteX11" fmla="*/ 279479 w 1839160"/>
                    <a:gd name="connsiteY11" fmla="*/ 933093 h 1644914"/>
                    <a:gd name="connsiteX0" fmla="*/ 279479 w 1839160"/>
                    <a:gd name="connsiteY0" fmla="*/ 933093 h 1648717"/>
                    <a:gd name="connsiteX1" fmla="*/ 439135 w 1839160"/>
                    <a:gd name="connsiteY1" fmla="*/ 305350 h 1648717"/>
                    <a:gd name="connsiteX2" fmla="*/ 1346279 w 1839160"/>
                    <a:gd name="connsiteY2" fmla="*/ 22321 h 1648717"/>
                    <a:gd name="connsiteX3" fmla="*/ 1839160 w 1839160"/>
                    <a:gd name="connsiteY3" fmla="*/ 897412 h 1648717"/>
                    <a:gd name="connsiteX4" fmla="*/ 1377726 w 1839160"/>
                    <a:gd name="connsiteY4" fmla="*/ 1364288 h 1648717"/>
                    <a:gd name="connsiteX5" fmla="*/ 806526 w 1839160"/>
                    <a:gd name="connsiteY5" fmla="*/ 1620935 h 1648717"/>
                    <a:gd name="connsiteX6" fmla="*/ 484568 w 1839160"/>
                    <a:gd name="connsiteY6" fmla="*/ 1633180 h 1648717"/>
                    <a:gd name="connsiteX7" fmla="*/ 154064 w 1839160"/>
                    <a:gd name="connsiteY7" fmla="*/ 1544733 h 1648717"/>
                    <a:gd name="connsiteX8" fmla="*/ 26762 w 1839160"/>
                    <a:gd name="connsiteY8" fmla="*/ 1312279 h 1648717"/>
                    <a:gd name="connsiteX9" fmla="*/ 33340 w 1839160"/>
                    <a:gd name="connsiteY9" fmla="*/ 1190723 h 1648717"/>
                    <a:gd name="connsiteX10" fmla="*/ 156181 w 1839160"/>
                    <a:gd name="connsiteY10" fmla="*/ 1110819 h 1648717"/>
                    <a:gd name="connsiteX11" fmla="*/ 279479 w 1839160"/>
                    <a:gd name="connsiteY11" fmla="*/ 933093 h 1648717"/>
                    <a:gd name="connsiteX0" fmla="*/ 279479 w 1839160"/>
                    <a:gd name="connsiteY0" fmla="*/ 933093 h 1633276"/>
                    <a:gd name="connsiteX1" fmla="*/ 439135 w 1839160"/>
                    <a:gd name="connsiteY1" fmla="*/ 305350 h 1633276"/>
                    <a:gd name="connsiteX2" fmla="*/ 1346279 w 1839160"/>
                    <a:gd name="connsiteY2" fmla="*/ 22321 h 1633276"/>
                    <a:gd name="connsiteX3" fmla="*/ 1839160 w 1839160"/>
                    <a:gd name="connsiteY3" fmla="*/ 897412 h 1633276"/>
                    <a:gd name="connsiteX4" fmla="*/ 1377726 w 1839160"/>
                    <a:gd name="connsiteY4" fmla="*/ 1364288 h 1633276"/>
                    <a:gd name="connsiteX5" fmla="*/ 908126 w 1839160"/>
                    <a:gd name="connsiteY5" fmla="*/ 1557435 h 1633276"/>
                    <a:gd name="connsiteX6" fmla="*/ 484568 w 1839160"/>
                    <a:gd name="connsiteY6" fmla="*/ 1633180 h 1633276"/>
                    <a:gd name="connsiteX7" fmla="*/ 154064 w 1839160"/>
                    <a:gd name="connsiteY7" fmla="*/ 1544733 h 1633276"/>
                    <a:gd name="connsiteX8" fmla="*/ 26762 w 1839160"/>
                    <a:gd name="connsiteY8" fmla="*/ 1312279 h 1633276"/>
                    <a:gd name="connsiteX9" fmla="*/ 33340 w 1839160"/>
                    <a:gd name="connsiteY9" fmla="*/ 1190723 h 1633276"/>
                    <a:gd name="connsiteX10" fmla="*/ 156181 w 1839160"/>
                    <a:gd name="connsiteY10" fmla="*/ 1110819 h 1633276"/>
                    <a:gd name="connsiteX11" fmla="*/ 279479 w 1839160"/>
                    <a:gd name="connsiteY11" fmla="*/ 933093 h 1633276"/>
                    <a:gd name="connsiteX0" fmla="*/ 279479 w 1839160"/>
                    <a:gd name="connsiteY0" fmla="*/ 933093 h 1633181"/>
                    <a:gd name="connsiteX1" fmla="*/ 439135 w 1839160"/>
                    <a:gd name="connsiteY1" fmla="*/ 305350 h 1633181"/>
                    <a:gd name="connsiteX2" fmla="*/ 1346279 w 1839160"/>
                    <a:gd name="connsiteY2" fmla="*/ 22321 h 1633181"/>
                    <a:gd name="connsiteX3" fmla="*/ 1839160 w 1839160"/>
                    <a:gd name="connsiteY3" fmla="*/ 897412 h 1633181"/>
                    <a:gd name="connsiteX4" fmla="*/ 1377726 w 1839160"/>
                    <a:gd name="connsiteY4" fmla="*/ 1364288 h 1633181"/>
                    <a:gd name="connsiteX5" fmla="*/ 1030364 w 1839160"/>
                    <a:gd name="connsiteY5" fmla="*/ 1546323 h 1633181"/>
                    <a:gd name="connsiteX6" fmla="*/ 484568 w 1839160"/>
                    <a:gd name="connsiteY6" fmla="*/ 1633180 h 1633181"/>
                    <a:gd name="connsiteX7" fmla="*/ 154064 w 1839160"/>
                    <a:gd name="connsiteY7" fmla="*/ 1544733 h 1633181"/>
                    <a:gd name="connsiteX8" fmla="*/ 26762 w 1839160"/>
                    <a:gd name="connsiteY8" fmla="*/ 1312279 h 1633181"/>
                    <a:gd name="connsiteX9" fmla="*/ 33340 w 1839160"/>
                    <a:gd name="connsiteY9" fmla="*/ 1190723 h 1633181"/>
                    <a:gd name="connsiteX10" fmla="*/ 156181 w 1839160"/>
                    <a:gd name="connsiteY10" fmla="*/ 1110819 h 1633181"/>
                    <a:gd name="connsiteX11" fmla="*/ 279479 w 1839160"/>
                    <a:gd name="connsiteY11" fmla="*/ 933093 h 1633181"/>
                    <a:gd name="connsiteX0" fmla="*/ 279479 w 1839160"/>
                    <a:gd name="connsiteY0" fmla="*/ 933093 h 1633685"/>
                    <a:gd name="connsiteX1" fmla="*/ 439135 w 1839160"/>
                    <a:gd name="connsiteY1" fmla="*/ 305350 h 1633685"/>
                    <a:gd name="connsiteX2" fmla="*/ 1346279 w 1839160"/>
                    <a:gd name="connsiteY2" fmla="*/ 22321 h 1633685"/>
                    <a:gd name="connsiteX3" fmla="*/ 1839160 w 1839160"/>
                    <a:gd name="connsiteY3" fmla="*/ 897412 h 1633685"/>
                    <a:gd name="connsiteX4" fmla="*/ 1377726 w 1839160"/>
                    <a:gd name="connsiteY4" fmla="*/ 1364288 h 1633685"/>
                    <a:gd name="connsiteX5" fmla="*/ 1057352 w 1839160"/>
                    <a:gd name="connsiteY5" fmla="*/ 1570136 h 1633685"/>
                    <a:gd name="connsiteX6" fmla="*/ 484568 w 1839160"/>
                    <a:gd name="connsiteY6" fmla="*/ 1633180 h 1633685"/>
                    <a:gd name="connsiteX7" fmla="*/ 154064 w 1839160"/>
                    <a:gd name="connsiteY7" fmla="*/ 1544733 h 1633685"/>
                    <a:gd name="connsiteX8" fmla="*/ 26762 w 1839160"/>
                    <a:gd name="connsiteY8" fmla="*/ 1312279 h 1633685"/>
                    <a:gd name="connsiteX9" fmla="*/ 33340 w 1839160"/>
                    <a:gd name="connsiteY9" fmla="*/ 1190723 h 1633685"/>
                    <a:gd name="connsiteX10" fmla="*/ 156181 w 1839160"/>
                    <a:gd name="connsiteY10" fmla="*/ 1110819 h 1633685"/>
                    <a:gd name="connsiteX11" fmla="*/ 279479 w 1839160"/>
                    <a:gd name="connsiteY11" fmla="*/ 933093 h 1633685"/>
                    <a:gd name="connsiteX0" fmla="*/ 279479 w 1839772"/>
                    <a:gd name="connsiteY0" fmla="*/ 933093 h 1633672"/>
                    <a:gd name="connsiteX1" fmla="*/ 439135 w 1839772"/>
                    <a:gd name="connsiteY1" fmla="*/ 305350 h 1633672"/>
                    <a:gd name="connsiteX2" fmla="*/ 1346279 w 1839772"/>
                    <a:gd name="connsiteY2" fmla="*/ 22321 h 1633672"/>
                    <a:gd name="connsiteX3" fmla="*/ 1839160 w 1839772"/>
                    <a:gd name="connsiteY3" fmla="*/ 897412 h 1633672"/>
                    <a:gd name="connsiteX4" fmla="*/ 1439639 w 1839772"/>
                    <a:gd name="connsiteY4" fmla="*/ 1369051 h 1633672"/>
                    <a:gd name="connsiteX5" fmla="*/ 1057352 w 1839772"/>
                    <a:gd name="connsiteY5" fmla="*/ 1570136 h 1633672"/>
                    <a:gd name="connsiteX6" fmla="*/ 484568 w 1839772"/>
                    <a:gd name="connsiteY6" fmla="*/ 1633180 h 1633672"/>
                    <a:gd name="connsiteX7" fmla="*/ 154064 w 1839772"/>
                    <a:gd name="connsiteY7" fmla="*/ 1544733 h 1633672"/>
                    <a:gd name="connsiteX8" fmla="*/ 26762 w 1839772"/>
                    <a:gd name="connsiteY8" fmla="*/ 1312279 h 1633672"/>
                    <a:gd name="connsiteX9" fmla="*/ 33340 w 1839772"/>
                    <a:gd name="connsiteY9" fmla="*/ 1190723 h 1633672"/>
                    <a:gd name="connsiteX10" fmla="*/ 156181 w 1839772"/>
                    <a:gd name="connsiteY10" fmla="*/ 1110819 h 1633672"/>
                    <a:gd name="connsiteX11" fmla="*/ 279479 w 1839772"/>
                    <a:gd name="connsiteY11" fmla="*/ 933093 h 1633672"/>
                    <a:gd name="connsiteX0" fmla="*/ 279479 w 1842283"/>
                    <a:gd name="connsiteY0" fmla="*/ 933093 h 1633672"/>
                    <a:gd name="connsiteX1" fmla="*/ 439135 w 1842283"/>
                    <a:gd name="connsiteY1" fmla="*/ 305350 h 1633672"/>
                    <a:gd name="connsiteX2" fmla="*/ 1346279 w 1842283"/>
                    <a:gd name="connsiteY2" fmla="*/ 22321 h 1633672"/>
                    <a:gd name="connsiteX3" fmla="*/ 1839160 w 1842283"/>
                    <a:gd name="connsiteY3" fmla="*/ 897412 h 1633672"/>
                    <a:gd name="connsiteX4" fmla="*/ 1439639 w 1842283"/>
                    <a:gd name="connsiteY4" fmla="*/ 1369051 h 1633672"/>
                    <a:gd name="connsiteX5" fmla="*/ 1057352 w 1842283"/>
                    <a:gd name="connsiteY5" fmla="*/ 1570136 h 1633672"/>
                    <a:gd name="connsiteX6" fmla="*/ 484568 w 1842283"/>
                    <a:gd name="connsiteY6" fmla="*/ 1633180 h 1633672"/>
                    <a:gd name="connsiteX7" fmla="*/ 154064 w 1842283"/>
                    <a:gd name="connsiteY7" fmla="*/ 1544733 h 1633672"/>
                    <a:gd name="connsiteX8" fmla="*/ 26762 w 1842283"/>
                    <a:gd name="connsiteY8" fmla="*/ 1312279 h 1633672"/>
                    <a:gd name="connsiteX9" fmla="*/ 33340 w 1842283"/>
                    <a:gd name="connsiteY9" fmla="*/ 1190723 h 1633672"/>
                    <a:gd name="connsiteX10" fmla="*/ 156181 w 1842283"/>
                    <a:gd name="connsiteY10" fmla="*/ 1110819 h 1633672"/>
                    <a:gd name="connsiteX11" fmla="*/ 279479 w 1842283"/>
                    <a:gd name="connsiteY11" fmla="*/ 933093 h 1633672"/>
                    <a:gd name="connsiteX0" fmla="*/ 279479 w 1842283"/>
                    <a:gd name="connsiteY0" fmla="*/ 933093 h 1663601"/>
                    <a:gd name="connsiteX1" fmla="*/ 439135 w 1842283"/>
                    <a:gd name="connsiteY1" fmla="*/ 305350 h 1663601"/>
                    <a:gd name="connsiteX2" fmla="*/ 1346279 w 1842283"/>
                    <a:gd name="connsiteY2" fmla="*/ 22321 h 1663601"/>
                    <a:gd name="connsiteX3" fmla="*/ 1839160 w 1842283"/>
                    <a:gd name="connsiteY3" fmla="*/ 897412 h 1663601"/>
                    <a:gd name="connsiteX4" fmla="*/ 1439639 w 1842283"/>
                    <a:gd name="connsiteY4" fmla="*/ 1369051 h 1663601"/>
                    <a:gd name="connsiteX5" fmla="*/ 1057352 w 1842283"/>
                    <a:gd name="connsiteY5" fmla="*/ 1570136 h 1663601"/>
                    <a:gd name="connsiteX6" fmla="*/ 538543 w 1842283"/>
                    <a:gd name="connsiteY6" fmla="*/ 1663343 h 1663601"/>
                    <a:gd name="connsiteX7" fmla="*/ 154064 w 1842283"/>
                    <a:gd name="connsiteY7" fmla="*/ 1544733 h 1663601"/>
                    <a:gd name="connsiteX8" fmla="*/ 26762 w 1842283"/>
                    <a:gd name="connsiteY8" fmla="*/ 1312279 h 1663601"/>
                    <a:gd name="connsiteX9" fmla="*/ 33340 w 1842283"/>
                    <a:gd name="connsiteY9" fmla="*/ 1190723 h 1663601"/>
                    <a:gd name="connsiteX10" fmla="*/ 156181 w 1842283"/>
                    <a:gd name="connsiteY10" fmla="*/ 1110819 h 1663601"/>
                    <a:gd name="connsiteX11" fmla="*/ 279479 w 1842283"/>
                    <a:gd name="connsiteY11" fmla="*/ 933093 h 1663601"/>
                    <a:gd name="connsiteX0" fmla="*/ 279479 w 1842283"/>
                    <a:gd name="connsiteY0" fmla="*/ 933093 h 1663601"/>
                    <a:gd name="connsiteX1" fmla="*/ 439135 w 1842283"/>
                    <a:gd name="connsiteY1" fmla="*/ 305350 h 1663601"/>
                    <a:gd name="connsiteX2" fmla="*/ 1346279 w 1842283"/>
                    <a:gd name="connsiteY2" fmla="*/ 22321 h 1663601"/>
                    <a:gd name="connsiteX3" fmla="*/ 1839160 w 1842283"/>
                    <a:gd name="connsiteY3" fmla="*/ 897412 h 1663601"/>
                    <a:gd name="connsiteX4" fmla="*/ 1439639 w 1842283"/>
                    <a:gd name="connsiteY4" fmla="*/ 1369051 h 1663601"/>
                    <a:gd name="connsiteX5" fmla="*/ 1057352 w 1842283"/>
                    <a:gd name="connsiteY5" fmla="*/ 1570136 h 1663601"/>
                    <a:gd name="connsiteX6" fmla="*/ 538543 w 1842283"/>
                    <a:gd name="connsiteY6" fmla="*/ 1663343 h 1663601"/>
                    <a:gd name="connsiteX7" fmla="*/ 182639 w 1842283"/>
                    <a:gd name="connsiteY7" fmla="*/ 1544733 h 1663601"/>
                    <a:gd name="connsiteX8" fmla="*/ 26762 w 1842283"/>
                    <a:gd name="connsiteY8" fmla="*/ 1312279 h 1663601"/>
                    <a:gd name="connsiteX9" fmla="*/ 33340 w 1842283"/>
                    <a:gd name="connsiteY9" fmla="*/ 1190723 h 1663601"/>
                    <a:gd name="connsiteX10" fmla="*/ 156181 w 1842283"/>
                    <a:gd name="connsiteY10" fmla="*/ 1110819 h 1663601"/>
                    <a:gd name="connsiteX11" fmla="*/ 279479 w 1842283"/>
                    <a:gd name="connsiteY11" fmla="*/ 933093 h 1663601"/>
                    <a:gd name="connsiteX0" fmla="*/ 282987 w 1845791"/>
                    <a:gd name="connsiteY0" fmla="*/ 933093 h 1663601"/>
                    <a:gd name="connsiteX1" fmla="*/ 442643 w 1845791"/>
                    <a:gd name="connsiteY1" fmla="*/ 305350 h 1663601"/>
                    <a:gd name="connsiteX2" fmla="*/ 1349787 w 1845791"/>
                    <a:gd name="connsiteY2" fmla="*/ 22321 h 1663601"/>
                    <a:gd name="connsiteX3" fmla="*/ 1842668 w 1845791"/>
                    <a:gd name="connsiteY3" fmla="*/ 897412 h 1663601"/>
                    <a:gd name="connsiteX4" fmla="*/ 1443147 w 1845791"/>
                    <a:gd name="connsiteY4" fmla="*/ 1369051 h 1663601"/>
                    <a:gd name="connsiteX5" fmla="*/ 1060860 w 1845791"/>
                    <a:gd name="connsiteY5" fmla="*/ 1570136 h 1663601"/>
                    <a:gd name="connsiteX6" fmla="*/ 542051 w 1845791"/>
                    <a:gd name="connsiteY6" fmla="*/ 1663343 h 1663601"/>
                    <a:gd name="connsiteX7" fmla="*/ 186147 w 1845791"/>
                    <a:gd name="connsiteY7" fmla="*/ 1544733 h 1663601"/>
                    <a:gd name="connsiteX8" fmla="*/ 30270 w 1845791"/>
                    <a:gd name="connsiteY8" fmla="*/ 1312279 h 1663601"/>
                    <a:gd name="connsiteX9" fmla="*/ 24148 w 1845791"/>
                    <a:gd name="connsiteY9" fmla="*/ 1182786 h 1663601"/>
                    <a:gd name="connsiteX10" fmla="*/ 159689 w 1845791"/>
                    <a:gd name="connsiteY10" fmla="*/ 1110819 h 1663601"/>
                    <a:gd name="connsiteX11" fmla="*/ 282987 w 1845791"/>
                    <a:gd name="connsiteY11" fmla="*/ 933093 h 1663601"/>
                    <a:gd name="connsiteX0" fmla="*/ 282987 w 1845791"/>
                    <a:gd name="connsiteY0" fmla="*/ 933093 h 1663601"/>
                    <a:gd name="connsiteX1" fmla="*/ 442643 w 1845791"/>
                    <a:gd name="connsiteY1" fmla="*/ 305350 h 1663601"/>
                    <a:gd name="connsiteX2" fmla="*/ 1349787 w 1845791"/>
                    <a:gd name="connsiteY2" fmla="*/ 22321 h 1663601"/>
                    <a:gd name="connsiteX3" fmla="*/ 1842668 w 1845791"/>
                    <a:gd name="connsiteY3" fmla="*/ 897412 h 1663601"/>
                    <a:gd name="connsiteX4" fmla="*/ 1443147 w 1845791"/>
                    <a:gd name="connsiteY4" fmla="*/ 1369051 h 1663601"/>
                    <a:gd name="connsiteX5" fmla="*/ 1060860 w 1845791"/>
                    <a:gd name="connsiteY5" fmla="*/ 1570136 h 1663601"/>
                    <a:gd name="connsiteX6" fmla="*/ 542051 w 1845791"/>
                    <a:gd name="connsiteY6" fmla="*/ 1663343 h 1663601"/>
                    <a:gd name="connsiteX7" fmla="*/ 186147 w 1845791"/>
                    <a:gd name="connsiteY7" fmla="*/ 1544733 h 1663601"/>
                    <a:gd name="connsiteX8" fmla="*/ 30270 w 1845791"/>
                    <a:gd name="connsiteY8" fmla="*/ 1312279 h 1663601"/>
                    <a:gd name="connsiteX9" fmla="*/ 24148 w 1845791"/>
                    <a:gd name="connsiteY9" fmla="*/ 1182786 h 1663601"/>
                    <a:gd name="connsiteX10" fmla="*/ 131114 w 1845791"/>
                    <a:gd name="connsiteY10" fmla="*/ 1140981 h 1663601"/>
                    <a:gd name="connsiteX11" fmla="*/ 282987 w 1845791"/>
                    <a:gd name="connsiteY11" fmla="*/ 933093 h 1663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845791" h="1663601">
                      <a:moveTo>
                        <a:pt x="282987" y="933093"/>
                      </a:moveTo>
                      <a:cubicBezTo>
                        <a:pt x="334909" y="793821"/>
                        <a:pt x="309595" y="434164"/>
                        <a:pt x="442643" y="305350"/>
                      </a:cubicBezTo>
                      <a:cubicBezTo>
                        <a:pt x="575691" y="176536"/>
                        <a:pt x="1116450" y="-76356"/>
                        <a:pt x="1349787" y="22321"/>
                      </a:cubicBezTo>
                      <a:cubicBezTo>
                        <a:pt x="1583124" y="120998"/>
                        <a:pt x="1879495" y="647557"/>
                        <a:pt x="1842668" y="897412"/>
                      </a:cubicBezTo>
                      <a:cubicBezTo>
                        <a:pt x="1805841" y="1147267"/>
                        <a:pt x="1573448" y="1256930"/>
                        <a:pt x="1443147" y="1369051"/>
                      </a:cubicBezTo>
                      <a:cubicBezTo>
                        <a:pt x="1312846" y="1481172"/>
                        <a:pt x="1211043" y="1521087"/>
                        <a:pt x="1060860" y="1570136"/>
                      </a:cubicBezTo>
                      <a:cubicBezTo>
                        <a:pt x="910677" y="1619185"/>
                        <a:pt x="687836" y="1667577"/>
                        <a:pt x="542051" y="1663343"/>
                      </a:cubicBezTo>
                      <a:cubicBezTo>
                        <a:pt x="396266" y="1659109"/>
                        <a:pt x="239694" y="1596894"/>
                        <a:pt x="186147" y="1544733"/>
                      </a:cubicBezTo>
                      <a:cubicBezTo>
                        <a:pt x="132600" y="1492572"/>
                        <a:pt x="52507" y="1360962"/>
                        <a:pt x="30270" y="1312279"/>
                      </a:cubicBezTo>
                      <a:cubicBezTo>
                        <a:pt x="-31416" y="1257851"/>
                        <a:pt x="19512" y="1177293"/>
                        <a:pt x="24148" y="1182786"/>
                      </a:cubicBezTo>
                      <a:cubicBezTo>
                        <a:pt x="57359" y="1140125"/>
                        <a:pt x="92913" y="1157284"/>
                        <a:pt x="131114" y="1140981"/>
                      </a:cubicBezTo>
                      <a:cubicBezTo>
                        <a:pt x="172490" y="1094515"/>
                        <a:pt x="231066" y="1072365"/>
                        <a:pt x="282987" y="93309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1" name="Oval 4"/>
                <p:cNvSpPr/>
                <p:nvPr/>
              </p:nvSpPr>
              <p:spPr>
                <a:xfrm rot="20394372">
                  <a:off x="4104789" y="13539"/>
                  <a:ext cx="670687" cy="1002447"/>
                </a:xfrm>
                <a:custGeom>
                  <a:avLst/>
                  <a:gdLst>
                    <a:gd name="connsiteX0" fmla="*/ 0 w 1066800"/>
                    <a:gd name="connsiteY0" fmla="*/ 555172 h 1110343"/>
                    <a:gd name="connsiteX1" fmla="*/ 533400 w 1066800"/>
                    <a:gd name="connsiteY1" fmla="*/ 0 h 1110343"/>
                    <a:gd name="connsiteX2" fmla="*/ 1066800 w 1066800"/>
                    <a:gd name="connsiteY2" fmla="*/ 555172 h 1110343"/>
                    <a:gd name="connsiteX3" fmla="*/ 533400 w 1066800"/>
                    <a:gd name="connsiteY3" fmla="*/ 1110344 h 1110343"/>
                    <a:gd name="connsiteX4" fmla="*/ 0 w 1066800"/>
                    <a:gd name="connsiteY4" fmla="*/ 555172 h 1110343"/>
                    <a:gd name="connsiteX0" fmla="*/ 109 w 1066909"/>
                    <a:gd name="connsiteY0" fmla="*/ 736600 h 1291772"/>
                    <a:gd name="connsiteX1" fmla="*/ 569794 w 1066909"/>
                    <a:gd name="connsiteY1" fmla="*/ 0 h 1291772"/>
                    <a:gd name="connsiteX2" fmla="*/ 1066909 w 1066909"/>
                    <a:gd name="connsiteY2" fmla="*/ 736600 h 1291772"/>
                    <a:gd name="connsiteX3" fmla="*/ 533509 w 1066909"/>
                    <a:gd name="connsiteY3" fmla="*/ 1291772 h 1291772"/>
                    <a:gd name="connsiteX4" fmla="*/ 109 w 1066909"/>
                    <a:gd name="connsiteY4" fmla="*/ 736600 h 1291772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72 w 950758"/>
                    <a:gd name="connsiteY0" fmla="*/ 736677 h 1291960"/>
                    <a:gd name="connsiteX1" fmla="*/ 569757 w 950758"/>
                    <a:gd name="connsiteY1" fmla="*/ 77 h 1291960"/>
                    <a:gd name="connsiteX2" fmla="*/ 950758 w 950758"/>
                    <a:gd name="connsiteY2" fmla="*/ 693134 h 1291960"/>
                    <a:gd name="connsiteX3" fmla="*/ 533472 w 950758"/>
                    <a:gd name="connsiteY3" fmla="*/ 1291849 h 1291960"/>
                    <a:gd name="connsiteX4" fmla="*/ 72 w 950758"/>
                    <a:gd name="connsiteY4" fmla="*/ 736677 h 1291960"/>
                    <a:gd name="connsiteX0" fmla="*/ 72 w 950758"/>
                    <a:gd name="connsiteY0" fmla="*/ 736738 h 1292021"/>
                    <a:gd name="connsiteX1" fmla="*/ 569757 w 950758"/>
                    <a:gd name="connsiteY1" fmla="*/ 138 h 1292021"/>
                    <a:gd name="connsiteX2" fmla="*/ 950758 w 950758"/>
                    <a:gd name="connsiteY2" fmla="*/ 693195 h 1292021"/>
                    <a:gd name="connsiteX3" fmla="*/ 533472 w 950758"/>
                    <a:gd name="connsiteY3" fmla="*/ 1291910 h 1292021"/>
                    <a:gd name="connsiteX4" fmla="*/ 72 w 950758"/>
                    <a:gd name="connsiteY4" fmla="*/ 736738 h 1292021"/>
                    <a:gd name="connsiteX0" fmla="*/ 772 w 951458"/>
                    <a:gd name="connsiteY0" fmla="*/ 903602 h 1458895"/>
                    <a:gd name="connsiteX1" fmla="*/ 657543 w 951458"/>
                    <a:gd name="connsiteY1" fmla="*/ 87 h 1458895"/>
                    <a:gd name="connsiteX2" fmla="*/ 951458 w 951458"/>
                    <a:gd name="connsiteY2" fmla="*/ 860059 h 1458895"/>
                    <a:gd name="connsiteX3" fmla="*/ 534172 w 951458"/>
                    <a:gd name="connsiteY3" fmla="*/ 1458774 h 1458895"/>
                    <a:gd name="connsiteX4" fmla="*/ 772 w 951458"/>
                    <a:gd name="connsiteY4" fmla="*/ 903602 h 1458895"/>
                    <a:gd name="connsiteX0" fmla="*/ 766 w 929681"/>
                    <a:gd name="connsiteY0" fmla="*/ 904316 h 1460397"/>
                    <a:gd name="connsiteX1" fmla="*/ 657537 w 929681"/>
                    <a:gd name="connsiteY1" fmla="*/ 801 h 1460397"/>
                    <a:gd name="connsiteX2" fmla="*/ 929681 w 929681"/>
                    <a:gd name="connsiteY2" fmla="*/ 780944 h 1460397"/>
                    <a:gd name="connsiteX3" fmla="*/ 534166 w 929681"/>
                    <a:gd name="connsiteY3" fmla="*/ 1459488 h 1460397"/>
                    <a:gd name="connsiteX4" fmla="*/ 766 w 929681"/>
                    <a:gd name="connsiteY4" fmla="*/ 904316 h 1460397"/>
                    <a:gd name="connsiteX0" fmla="*/ 766 w 929681"/>
                    <a:gd name="connsiteY0" fmla="*/ 904082 h 1460163"/>
                    <a:gd name="connsiteX1" fmla="*/ 657537 w 929681"/>
                    <a:gd name="connsiteY1" fmla="*/ 567 h 1460163"/>
                    <a:gd name="connsiteX2" fmla="*/ 929681 w 929681"/>
                    <a:gd name="connsiteY2" fmla="*/ 780710 h 1460163"/>
                    <a:gd name="connsiteX3" fmla="*/ 534166 w 929681"/>
                    <a:gd name="connsiteY3" fmla="*/ 1459254 h 1460163"/>
                    <a:gd name="connsiteX4" fmla="*/ 766 w 929681"/>
                    <a:gd name="connsiteY4" fmla="*/ 904082 h 1460163"/>
                    <a:gd name="connsiteX0" fmla="*/ 766 w 931846"/>
                    <a:gd name="connsiteY0" fmla="*/ 904082 h 1460163"/>
                    <a:gd name="connsiteX1" fmla="*/ 657537 w 931846"/>
                    <a:gd name="connsiteY1" fmla="*/ 567 h 1460163"/>
                    <a:gd name="connsiteX2" fmla="*/ 929681 w 931846"/>
                    <a:gd name="connsiteY2" fmla="*/ 780710 h 1460163"/>
                    <a:gd name="connsiteX3" fmla="*/ 534166 w 931846"/>
                    <a:gd name="connsiteY3" fmla="*/ 1459254 h 1460163"/>
                    <a:gd name="connsiteX4" fmla="*/ 766 w 931846"/>
                    <a:gd name="connsiteY4" fmla="*/ 904082 h 1460163"/>
                    <a:gd name="connsiteX0" fmla="*/ 753 w 888596"/>
                    <a:gd name="connsiteY0" fmla="*/ 904235 h 1460528"/>
                    <a:gd name="connsiteX1" fmla="*/ 657524 w 888596"/>
                    <a:gd name="connsiteY1" fmla="*/ 720 h 1460528"/>
                    <a:gd name="connsiteX2" fmla="*/ 886126 w 888596"/>
                    <a:gd name="connsiteY2" fmla="*/ 766349 h 1460528"/>
                    <a:gd name="connsiteX3" fmla="*/ 534153 w 888596"/>
                    <a:gd name="connsiteY3" fmla="*/ 1459407 h 1460528"/>
                    <a:gd name="connsiteX4" fmla="*/ 753 w 888596"/>
                    <a:gd name="connsiteY4" fmla="*/ 904235 h 1460528"/>
                    <a:gd name="connsiteX0" fmla="*/ 765 w 931846"/>
                    <a:gd name="connsiteY0" fmla="*/ 904957 h 1462143"/>
                    <a:gd name="connsiteX1" fmla="*/ 657536 w 931846"/>
                    <a:gd name="connsiteY1" fmla="*/ 1442 h 1462143"/>
                    <a:gd name="connsiteX2" fmla="*/ 929681 w 931846"/>
                    <a:gd name="connsiteY2" fmla="*/ 716271 h 1462143"/>
                    <a:gd name="connsiteX3" fmla="*/ 534165 w 931846"/>
                    <a:gd name="connsiteY3" fmla="*/ 1460129 h 1462143"/>
                    <a:gd name="connsiteX4" fmla="*/ 765 w 931846"/>
                    <a:gd name="connsiteY4" fmla="*/ 904957 h 1462143"/>
                    <a:gd name="connsiteX0" fmla="*/ 765 w 931846"/>
                    <a:gd name="connsiteY0" fmla="*/ 904864 h 1462050"/>
                    <a:gd name="connsiteX1" fmla="*/ 657536 w 931846"/>
                    <a:gd name="connsiteY1" fmla="*/ 1349 h 1462050"/>
                    <a:gd name="connsiteX2" fmla="*/ 929681 w 931846"/>
                    <a:gd name="connsiteY2" fmla="*/ 716178 h 1462050"/>
                    <a:gd name="connsiteX3" fmla="*/ 534165 w 931846"/>
                    <a:gd name="connsiteY3" fmla="*/ 1460036 h 1462050"/>
                    <a:gd name="connsiteX4" fmla="*/ 765 w 931846"/>
                    <a:gd name="connsiteY4" fmla="*/ 904864 h 1462050"/>
                    <a:gd name="connsiteX0" fmla="*/ 765 w 932558"/>
                    <a:gd name="connsiteY0" fmla="*/ 904865 h 1485266"/>
                    <a:gd name="connsiteX1" fmla="*/ 657536 w 932558"/>
                    <a:gd name="connsiteY1" fmla="*/ 1350 h 1485266"/>
                    <a:gd name="connsiteX2" fmla="*/ 929681 w 932558"/>
                    <a:gd name="connsiteY2" fmla="*/ 716179 h 1485266"/>
                    <a:gd name="connsiteX3" fmla="*/ 784537 w 932558"/>
                    <a:gd name="connsiteY3" fmla="*/ 1322148 h 1485266"/>
                    <a:gd name="connsiteX4" fmla="*/ 534165 w 932558"/>
                    <a:gd name="connsiteY4" fmla="*/ 1460037 h 1485266"/>
                    <a:gd name="connsiteX5" fmla="*/ 765 w 932558"/>
                    <a:gd name="connsiteY5" fmla="*/ 904865 h 1485266"/>
                    <a:gd name="connsiteX0" fmla="*/ 795 w 1041638"/>
                    <a:gd name="connsiteY0" fmla="*/ 904865 h 1461022"/>
                    <a:gd name="connsiteX1" fmla="*/ 657566 w 1041638"/>
                    <a:gd name="connsiteY1" fmla="*/ 1350 h 1461022"/>
                    <a:gd name="connsiteX2" fmla="*/ 929711 w 1041638"/>
                    <a:gd name="connsiteY2" fmla="*/ 716179 h 1461022"/>
                    <a:gd name="connsiteX3" fmla="*/ 1024052 w 1041638"/>
                    <a:gd name="connsiteY3" fmla="*/ 1031863 h 1461022"/>
                    <a:gd name="connsiteX4" fmla="*/ 534195 w 1041638"/>
                    <a:gd name="connsiteY4" fmla="*/ 1460037 h 1461022"/>
                    <a:gd name="connsiteX5" fmla="*/ 795 w 1041638"/>
                    <a:gd name="connsiteY5" fmla="*/ 904865 h 1461022"/>
                    <a:gd name="connsiteX0" fmla="*/ 795 w 1029575"/>
                    <a:gd name="connsiteY0" fmla="*/ 924704 h 1480861"/>
                    <a:gd name="connsiteX1" fmla="*/ 657566 w 1029575"/>
                    <a:gd name="connsiteY1" fmla="*/ 21189 h 1480861"/>
                    <a:gd name="connsiteX2" fmla="*/ 523311 w 1029575"/>
                    <a:gd name="connsiteY2" fmla="*/ 373161 h 1480861"/>
                    <a:gd name="connsiteX3" fmla="*/ 1024052 w 1029575"/>
                    <a:gd name="connsiteY3" fmla="*/ 1051702 h 1480861"/>
                    <a:gd name="connsiteX4" fmla="*/ 534195 w 1029575"/>
                    <a:gd name="connsiteY4" fmla="*/ 1479876 h 1480861"/>
                    <a:gd name="connsiteX5" fmla="*/ 795 w 1029575"/>
                    <a:gd name="connsiteY5" fmla="*/ 924704 h 1480861"/>
                    <a:gd name="connsiteX0" fmla="*/ 795 w 1031373"/>
                    <a:gd name="connsiteY0" fmla="*/ 925616 h 1481773"/>
                    <a:gd name="connsiteX1" fmla="*/ 657566 w 1031373"/>
                    <a:gd name="connsiteY1" fmla="*/ 22101 h 1481773"/>
                    <a:gd name="connsiteX2" fmla="*/ 668454 w 1031373"/>
                    <a:gd name="connsiteY2" fmla="*/ 366815 h 1481773"/>
                    <a:gd name="connsiteX3" fmla="*/ 1024052 w 1031373"/>
                    <a:gd name="connsiteY3" fmla="*/ 1052614 h 1481773"/>
                    <a:gd name="connsiteX4" fmla="*/ 534195 w 1031373"/>
                    <a:gd name="connsiteY4" fmla="*/ 1480788 h 1481773"/>
                    <a:gd name="connsiteX5" fmla="*/ 795 w 1031373"/>
                    <a:gd name="connsiteY5" fmla="*/ 925616 h 1481773"/>
                    <a:gd name="connsiteX0" fmla="*/ 791 w 1017101"/>
                    <a:gd name="connsiteY0" fmla="*/ 925616 h 1481085"/>
                    <a:gd name="connsiteX1" fmla="*/ 657562 w 1017101"/>
                    <a:gd name="connsiteY1" fmla="*/ 22101 h 1481085"/>
                    <a:gd name="connsiteX2" fmla="*/ 668450 w 1017101"/>
                    <a:gd name="connsiteY2" fmla="*/ 366815 h 1481085"/>
                    <a:gd name="connsiteX3" fmla="*/ 1009534 w 1017101"/>
                    <a:gd name="connsiteY3" fmla="*/ 856671 h 1481085"/>
                    <a:gd name="connsiteX4" fmla="*/ 534191 w 1017101"/>
                    <a:gd name="connsiteY4" fmla="*/ 1480788 h 1481085"/>
                    <a:gd name="connsiteX5" fmla="*/ 791 w 1017101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75 w 958718"/>
                    <a:gd name="connsiteY0" fmla="*/ 925616 h 1482082"/>
                    <a:gd name="connsiteX1" fmla="*/ 657546 w 958718"/>
                    <a:gd name="connsiteY1" fmla="*/ 22101 h 1482082"/>
                    <a:gd name="connsiteX2" fmla="*/ 668434 w 958718"/>
                    <a:gd name="connsiteY2" fmla="*/ 366815 h 1482082"/>
                    <a:gd name="connsiteX3" fmla="*/ 958718 w 958718"/>
                    <a:gd name="connsiteY3" fmla="*/ 776842 h 1482082"/>
                    <a:gd name="connsiteX4" fmla="*/ 534175 w 958718"/>
                    <a:gd name="connsiteY4" fmla="*/ 1480788 h 1482082"/>
                    <a:gd name="connsiteX5" fmla="*/ 775 w 958718"/>
                    <a:gd name="connsiteY5" fmla="*/ 925616 h 1482082"/>
                    <a:gd name="connsiteX0" fmla="*/ 776 w 965977"/>
                    <a:gd name="connsiteY0" fmla="*/ 925616 h 1481748"/>
                    <a:gd name="connsiteX1" fmla="*/ 657547 w 965977"/>
                    <a:gd name="connsiteY1" fmla="*/ 22101 h 1481748"/>
                    <a:gd name="connsiteX2" fmla="*/ 668435 w 965977"/>
                    <a:gd name="connsiteY2" fmla="*/ 366815 h 1481748"/>
                    <a:gd name="connsiteX3" fmla="*/ 965977 w 965977"/>
                    <a:gd name="connsiteY3" fmla="*/ 798613 h 1481748"/>
                    <a:gd name="connsiteX4" fmla="*/ 534176 w 965977"/>
                    <a:gd name="connsiteY4" fmla="*/ 1480788 h 1481748"/>
                    <a:gd name="connsiteX5" fmla="*/ 776 w 965977"/>
                    <a:gd name="connsiteY5" fmla="*/ 925616 h 1481748"/>
                    <a:gd name="connsiteX0" fmla="*/ 776 w 965977"/>
                    <a:gd name="connsiteY0" fmla="*/ 925616 h 1482328"/>
                    <a:gd name="connsiteX1" fmla="*/ 657547 w 965977"/>
                    <a:gd name="connsiteY1" fmla="*/ 22101 h 1482328"/>
                    <a:gd name="connsiteX2" fmla="*/ 668435 w 965977"/>
                    <a:gd name="connsiteY2" fmla="*/ 366815 h 1482328"/>
                    <a:gd name="connsiteX3" fmla="*/ 965977 w 965977"/>
                    <a:gd name="connsiteY3" fmla="*/ 762327 h 1482328"/>
                    <a:gd name="connsiteX4" fmla="*/ 534176 w 965977"/>
                    <a:gd name="connsiteY4" fmla="*/ 1480788 h 1482328"/>
                    <a:gd name="connsiteX5" fmla="*/ 776 w 965977"/>
                    <a:gd name="connsiteY5" fmla="*/ 925616 h 1482328"/>
                    <a:gd name="connsiteX0" fmla="*/ 744 w 854185"/>
                    <a:gd name="connsiteY0" fmla="*/ 925616 h 1481255"/>
                    <a:gd name="connsiteX1" fmla="*/ 657515 w 854185"/>
                    <a:gd name="connsiteY1" fmla="*/ 22101 h 1481255"/>
                    <a:gd name="connsiteX2" fmla="*/ 668403 w 854185"/>
                    <a:gd name="connsiteY2" fmla="*/ 366815 h 1481255"/>
                    <a:gd name="connsiteX3" fmla="*/ 854185 w 854185"/>
                    <a:gd name="connsiteY3" fmla="*/ 838527 h 1481255"/>
                    <a:gd name="connsiteX4" fmla="*/ 534144 w 854185"/>
                    <a:gd name="connsiteY4" fmla="*/ 1480788 h 1481255"/>
                    <a:gd name="connsiteX5" fmla="*/ 744 w 854185"/>
                    <a:gd name="connsiteY5" fmla="*/ 925616 h 1481255"/>
                    <a:gd name="connsiteX0" fmla="*/ 744 w 854185"/>
                    <a:gd name="connsiteY0" fmla="*/ 925616 h 1481617"/>
                    <a:gd name="connsiteX1" fmla="*/ 657515 w 854185"/>
                    <a:gd name="connsiteY1" fmla="*/ 22101 h 1481617"/>
                    <a:gd name="connsiteX2" fmla="*/ 668403 w 854185"/>
                    <a:gd name="connsiteY2" fmla="*/ 366815 h 1481617"/>
                    <a:gd name="connsiteX3" fmla="*/ 854185 w 854185"/>
                    <a:gd name="connsiteY3" fmla="*/ 808047 h 1481617"/>
                    <a:gd name="connsiteX4" fmla="*/ 534144 w 854185"/>
                    <a:gd name="connsiteY4" fmla="*/ 1480788 h 1481617"/>
                    <a:gd name="connsiteX5" fmla="*/ 744 w 854185"/>
                    <a:gd name="connsiteY5" fmla="*/ 925616 h 1481617"/>
                    <a:gd name="connsiteX0" fmla="*/ 744 w 854972"/>
                    <a:gd name="connsiteY0" fmla="*/ 925616 h 1481617"/>
                    <a:gd name="connsiteX1" fmla="*/ 657515 w 854972"/>
                    <a:gd name="connsiteY1" fmla="*/ 22101 h 1481617"/>
                    <a:gd name="connsiteX2" fmla="*/ 668403 w 854972"/>
                    <a:gd name="connsiteY2" fmla="*/ 366815 h 1481617"/>
                    <a:gd name="connsiteX3" fmla="*/ 854185 w 854972"/>
                    <a:gd name="connsiteY3" fmla="*/ 808047 h 1481617"/>
                    <a:gd name="connsiteX4" fmla="*/ 534144 w 854972"/>
                    <a:gd name="connsiteY4" fmla="*/ 1480788 h 1481617"/>
                    <a:gd name="connsiteX5" fmla="*/ 744 w 854972"/>
                    <a:gd name="connsiteY5" fmla="*/ 925616 h 1481617"/>
                    <a:gd name="connsiteX0" fmla="*/ 778 w 971592"/>
                    <a:gd name="connsiteY0" fmla="*/ 925616 h 1483007"/>
                    <a:gd name="connsiteX1" fmla="*/ 657549 w 971592"/>
                    <a:gd name="connsiteY1" fmla="*/ 22101 h 1483007"/>
                    <a:gd name="connsiteX2" fmla="*/ 668437 w 971592"/>
                    <a:gd name="connsiteY2" fmla="*/ 366815 h 1483007"/>
                    <a:gd name="connsiteX3" fmla="*/ 971059 w 971592"/>
                    <a:gd name="connsiteY3" fmla="*/ 726767 h 1483007"/>
                    <a:gd name="connsiteX4" fmla="*/ 534178 w 971592"/>
                    <a:gd name="connsiteY4" fmla="*/ 1480788 h 1483007"/>
                    <a:gd name="connsiteX5" fmla="*/ 778 w 971592"/>
                    <a:gd name="connsiteY5" fmla="*/ 925616 h 1483007"/>
                    <a:gd name="connsiteX0" fmla="*/ 773 w 1007368"/>
                    <a:gd name="connsiteY0" fmla="*/ 925616 h 1481311"/>
                    <a:gd name="connsiteX1" fmla="*/ 657544 w 1007368"/>
                    <a:gd name="connsiteY1" fmla="*/ 22101 h 1481311"/>
                    <a:gd name="connsiteX2" fmla="*/ 668432 w 1007368"/>
                    <a:gd name="connsiteY2" fmla="*/ 366815 h 1481311"/>
                    <a:gd name="connsiteX3" fmla="*/ 971054 w 1007368"/>
                    <a:gd name="connsiteY3" fmla="*/ 726767 h 1481311"/>
                    <a:gd name="connsiteX4" fmla="*/ 950734 w 1007368"/>
                    <a:gd name="connsiteY4" fmla="*/ 1020957 h 1481311"/>
                    <a:gd name="connsiteX5" fmla="*/ 534173 w 1007368"/>
                    <a:gd name="connsiteY5" fmla="*/ 1480788 h 1481311"/>
                    <a:gd name="connsiteX6" fmla="*/ 773 w 1007368"/>
                    <a:gd name="connsiteY6" fmla="*/ 925616 h 1481311"/>
                    <a:gd name="connsiteX0" fmla="*/ 773 w 975852"/>
                    <a:gd name="connsiteY0" fmla="*/ 925616 h 1481311"/>
                    <a:gd name="connsiteX1" fmla="*/ 657544 w 975852"/>
                    <a:gd name="connsiteY1" fmla="*/ 22101 h 1481311"/>
                    <a:gd name="connsiteX2" fmla="*/ 668432 w 975852"/>
                    <a:gd name="connsiteY2" fmla="*/ 366815 h 1481311"/>
                    <a:gd name="connsiteX3" fmla="*/ 869454 w 975852"/>
                    <a:gd name="connsiteY3" fmla="*/ 675967 h 1481311"/>
                    <a:gd name="connsiteX4" fmla="*/ 950734 w 975852"/>
                    <a:gd name="connsiteY4" fmla="*/ 1020957 h 1481311"/>
                    <a:gd name="connsiteX5" fmla="*/ 534173 w 975852"/>
                    <a:gd name="connsiteY5" fmla="*/ 1480788 h 1481311"/>
                    <a:gd name="connsiteX6" fmla="*/ 773 w 975852"/>
                    <a:gd name="connsiteY6" fmla="*/ 925616 h 1481311"/>
                    <a:gd name="connsiteX0" fmla="*/ 760 w 943128"/>
                    <a:gd name="connsiteY0" fmla="*/ 925616 h 1488059"/>
                    <a:gd name="connsiteX1" fmla="*/ 657531 w 943128"/>
                    <a:gd name="connsiteY1" fmla="*/ 22101 h 1488059"/>
                    <a:gd name="connsiteX2" fmla="*/ 668419 w 943128"/>
                    <a:gd name="connsiteY2" fmla="*/ 366815 h 1488059"/>
                    <a:gd name="connsiteX3" fmla="*/ 869441 w 943128"/>
                    <a:gd name="connsiteY3" fmla="*/ 675967 h 1488059"/>
                    <a:gd name="connsiteX4" fmla="*/ 910081 w 943128"/>
                    <a:gd name="connsiteY4" fmla="*/ 1208917 h 1488059"/>
                    <a:gd name="connsiteX5" fmla="*/ 534160 w 943128"/>
                    <a:gd name="connsiteY5" fmla="*/ 1480788 h 1488059"/>
                    <a:gd name="connsiteX6" fmla="*/ 760 w 943128"/>
                    <a:gd name="connsiteY6" fmla="*/ 925616 h 1488059"/>
                    <a:gd name="connsiteX0" fmla="*/ 760 w 943128"/>
                    <a:gd name="connsiteY0" fmla="*/ 925616 h 1489245"/>
                    <a:gd name="connsiteX1" fmla="*/ 657531 w 943128"/>
                    <a:gd name="connsiteY1" fmla="*/ 22101 h 1489245"/>
                    <a:gd name="connsiteX2" fmla="*/ 668419 w 943128"/>
                    <a:gd name="connsiteY2" fmla="*/ 366815 h 1489245"/>
                    <a:gd name="connsiteX3" fmla="*/ 869441 w 943128"/>
                    <a:gd name="connsiteY3" fmla="*/ 675967 h 1489245"/>
                    <a:gd name="connsiteX4" fmla="*/ 910081 w 943128"/>
                    <a:gd name="connsiteY4" fmla="*/ 1224157 h 1489245"/>
                    <a:gd name="connsiteX5" fmla="*/ 534160 w 943128"/>
                    <a:gd name="connsiteY5" fmla="*/ 1480788 h 1489245"/>
                    <a:gd name="connsiteX6" fmla="*/ 760 w 943128"/>
                    <a:gd name="connsiteY6" fmla="*/ 925616 h 1489245"/>
                    <a:gd name="connsiteX0" fmla="*/ 760 w 939677"/>
                    <a:gd name="connsiteY0" fmla="*/ 925616 h 1489245"/>
                    <a:gd name="connsiteX1" fmla="*/ 657531 w 939677"/>
                    <a:gd name="connsiteY1" fmla="*/ 22101 h 1489245"/>
                    <a:gd name="connsiteX2" fmla="*/ 668419 w 939677"/>
                    <a:gd name="connsiteY2" fmla="*/ 366815 h 1489245"/>
                    <a:gd name="connsiteX3" fmla="*/ 854201 w 939677"/>
                    <a:gd name="connsiteY3" fmla="*/ 675967 h 1489245"/>
                    <a:gd name="connsiteX4" fmla="*/ 910081 w 939677"/>
                    <a:gd name="connsiteY4" fmla="*/ 1224157 h 1489245"/>
                    <a:gd name="connsiteX5" fmla="*/ 534160 w 939677"/>
                    <a:gd name="connsiteY5" fmla="*/ 1480788 h 1489245"/>
                    <a:gd name="connsiteX6" fmla="*/ 760 w 939677"/>
                    <a:gd name="connsiteY6" fmla="*/ 925616 h 1489245"/>
                    <a:gd name="connsiteX0" fmla="*/ 760 w 921400"/>
                    <a:gd name="connsiteY0" fmla="*/ 925616 h 1489245"/>
                    <a:gd name="connsiteX1" fmla="*/ 657531 w 921400"/>
                    <a:gd name="connsiteY1" fmla="*/ 22101 h 1489245"/>
                    <a:gd name="connsiteX2" fmla="*/ 668419 w 921400"/>
                    <a:gd name="connsiteY2" fmla="*/ 366815 h 1489245"/>
                    <a:gd name="connsiteX3" fmla="*/ 632114 w 921400"/>
                    <a:gd name="connsiteY3" fmla="*/ 1176024 h 1489245"/>
                    <a:gd name="connsiteX4" fmla="*/ 910081 w 921400"/>
                    <a:gd name="connsiteY4" fmla="*/ 1224157 h 1489245"/>
                    <a:gd name="connsiteX5" fmla="*/ 534160 w 921400"/>
                    <a:gd name="connsiteY5" fmla="*/ 1480788 h 1489245"/>
                    <a:gd name="connsiteX6" fmla="*/ 760 w 921400"/>
                    <a:gd name="connsiteY6" fmla="*/ 925616 h 1489245"/>
                    <a:gd name="connsiteX0" fmla="*/ 760 w 921400"/>
                    <a:gd name="connsiteY0" fmla="*/ 903594 h 1467223"/>
                    <a:gd name="connsiteX1" fmla="*/ 657531 w 921400"/>
                    <a:gd name="connsiteY1" fmla="*/ 79 h 1467223"/>
                    <a:gd name="connsiteX2" fmla="*/ 316271 w 921400"/>
                    <a:gd name="connsiteY2" fmla="*/ 953984 h 1467223"/>
                    <a:gd name="connsiteX3" fmla="*/ 632114 w 921400"/>
                    <a:gd name="connsiteY3" fmla="*/ 1154002 h 1467223"/>
                    <a:gd name="connsiteX4" fmla="*/ 910081 w 921400"/>
                    <a:gd name="connsiteY4" fmla="*/ 1202135 h 1467223"/>
                    <a:gd name="connsiteX5" fmla="*/ 534160 w 921400"/>
                    <a:gd name="connsiteY5" fmla="*/ 1458766 h 1467223"/>
                    <a:gd name="connsiteX6" fmla="*/ 760 w 921400"/>
                    <a:gd name="connsiteY6" fmla="*/ 903594 h 1467223"/>
                    <a:gd name="connsiteX0" fmla="*/ 760 w 921400"/>
                    <a:gd name="connsiteY0" fmla="*/ 903550 h 1467179"/>
                    <a:gd name="connsiteX1" fmla="*/ 657531 w 921400"/>
                    <a:gd name="connsiteY1" fmla="*/ 35 h 1467179"/>
                    <a:gd name="connsiteX2" fmla="*/ 260133 w 921400"/>
                    <a:gd name="connsiteY2" fmla="*/ 870486 h 1467179"/>
                    <a:gd name="connsiteX3" fmla="*/ 632114 w 921400"/>
                    <a:gd name="connsiteY3" fmla="*/ 1153958 h 1467179"/>
                    <a:gd name="connsiteX4" fmla="*/ 910081 w 921400"/>
                    <a:gd name="connsiteY4" fmla="*/ 1202091 h 1467179"/>
                    <a:gd name="connsiteX5" fmla="*/ 534160 w 921400"/>
                    <a:gd name="connsiteY5" fmla="*/ 1458722 h 1467179"/>
                    <a:gd name="connsiteX6" fmla="*/ 760 w 921400"/>
                    <a:gd name="connsiteY6" fmla="*/ 903550 h 1467179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685 w 661936"/>
                    <a:gd name="connsiteY0" fmla="*/ 903537 h 1463371"/>
                    <a:gd name="connsiteX1" fmla="*/ 657456 w 661936"/>
                    <a:gd name="connsiteY1" fmla="*/ 22 h 1463371"/>
                    <a:gd name="connsiteX2" fmla="*/ 294956 w 661936"/>
                    <a:gd name="connsiteY2" fmla="*/ 877302 h 1463371"/>
                    <a:gd name="connsiteX3" fmla="*/ 632039 w 661936"/>
                    <a:gd name="connsiteY3" fmla="*/ 1153945 h 1463371"/>
                    <a:gd name="connsiteX4" fmla="*/ 534085 w 661936"/>
                    <a:gd name="connsiteY4" fmla="*/ 1458709 h 1463371"/>
                    <a:gd name="connsiteX5" fmla="*/ 685 w 661936"/>
                    <a:gd name="connsiteY5" fmla="*/ 903537 h 1463371"/>
                    <a:gd name="connsiteX0" fmla="*/ 612 w 661863"/>
                    <a:gd name="connsiteY0" fmla="*/ 903537 h 1458753"/>
                    <a:gd name="connsiteX1" fmla="*/ 657383 w 661863"/>
                    <a:gd name="connsiteY1" fmla="*/ 22 h 1458753"/>
                    <a:gd name="connsiteX2" fmla="*/ 294883 w 661863"/>
                    <a:gd name="connsiteY2" fmla="*/ 877302 h 1458753"/>
                    <a:gd name="connsiteX3" fmla="*/ 534012 w 661863"/>
                    <a:gd name="connsiteY3" fmla="*/ 1458709 h 1458753"/>
                    <a:gd name="connsiteX4" fmla="*/ 612 w 661863"/>
                    <a:gd name="connsiteY4" fmla="*/ 903537 h 1458753"/>
                    <a:gd name="connsiteX0" fmla="*/ 9436 w 670687"/>
                    <a:gd name="connsiteY0" fmla="*/ 903537 h 1002447"/>
                    <a:gd name="connsiteX1" fmla="*/ 666207 w 670687"/>
                    <a:gd name="connsiteY1" fmla="*/ 22 h 1002447"/>
                    <a:gd name="connsiteX2" fmla="*/ 303707 w 670687"/>
                    <a:gd name="connsiteY2" fmla="*/ 877302 h 1002447"/>
                    <a:gd name="connsiteX3" fmla="*/ 9436 w 670687"/>
                    <a:gd name="connsiteY3" fmla="*/ 903537 h 1002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0687" h="1002447">
                      <a:moveTo>
                        <a:pt x="9436" y="903537"/>
                      </a:moveTo>
                      <a:cubicBezTo>
                        <a:pt x="29998" y="660423"/>
                        <a:pt x="617162" y="4395"/>
                        <a:pt x="666207" y="22"/>
                      </a:cubicBezTo>
                      <a:cubicBezTo>
                        <a:pt x="715252" y="-4351"/>
                        <a:pt x="346375" y="674837"/>
                        <a:pt x="303707" y="877302"/>
                      </a:cubicBezTo>
                      <a:cubicBezTo>
                        <a:pt x="194245" y="1027888"/>
                        <a:pt x="-50981" y="1049750"/>
                        <a:pt x="9436" y="90353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2" name="Oval 4"/>
                <p:cNvSpPr/>
                <p:nvPr/>
              </p:nvSpPr>
              <p:spPr>
                <a:xfrm>
                  <a:off x="5009050" y="-153826"/>
                  <a:ext cx="670687" cy="1002447"/>
                </a:xfrm>
                <a:custGeom>
                  <a:avLst/>
                  <a:gdLst>
                    <a:gd name="connsiteX0" fmla="*/ 0 w 1066800"/>
                    <a:gd name="connsiteY0" fmla="*/ 555172 h 1110343"/>
                    <a:gd name="connsiteX1" fmla="*/ 533400 w 1066800"/>
                    <a:gd name="connsiteY1" fmla="*/ 0 h 1110343"/>
                    <a:gd name="connsiteX2" fmla="*/ 1066800 w 1066800"/>
                    <a:gd name="connsiteY2" fmla="*/ 555172 h 1110343"/>
                    <a:gd name="connsiteX3" fmla="*/ 533400 w 1066800"/>
                    <a:gd name="connsiteY3" fmla="*/ 1110344 h 1110343"/>
                    <a:gd name="connsiteX4" fmla="*/ 0 w 1066800"/>
                    <a:gd name="connsiteY4" fmla="*/ 555172 h 1110343"/>
                    <a:gd name="connsiteX0" fmla="*/ 109 w 1066909"/>
                    <a:gd name="connsiteY0" fmla="*/ 736600 h 1291772"/>
                    <a:gd name="connsiteX1" fmla="*/ 569794 w 1066909"/>
                    <a:gd name="connsiteY1" fmla="*/ 0 h 1291772"/>
                    <a:gd name="connsiteX2" fmla="*/ 1066909 w 1066909"/>
                    <a:gd name="connsiteY2" fmla="*/ 736600 h 1291772"/>
                    <a:gd name="connsiteX3" fmla="*/ 533509 w 1066909"/>
                    <a:gd name="connsiteY3" fmla="*/ 1291772 h 1291772"/>
                    <a:gd name="connsiteX4" fmla="*/ 109 w 1066909"/>
                    <a:gd name="connsiteY4" fmla="*/ 736600 h 1291772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72 w 950758"/>
                    <a:gd name="connsiteY0" fmla="*/ 736677 h 1291960"/>
                    <a:gd name="connsiteX1" fmla="*/ 569757 w 950758"/>
                    <a:gd name="connsiteY1" fmla="*/ 77 h 1291960"/>
                    <a:gd name="connsiteX2" fmla="*/ 950758 w 950758"/>
                    <a:gd name="connsiteY2" fmla="*/ 693134 h 1291960"/>
                    <a:gd name="connsiteX3" fmla="*/ 533472 w 950758"/>
                    <a:gd name="connsiteY3" fmla="*/ 1291849 h 1291960"/>
                    <a:gd name="connsiteX4" fmla="*/ 72 w 950758"/>
                    <a:gd name="connsiteY4" fmla="*/ 736677 h 1291960"/>
                    <a:gd name="connsiteX0" fmla="*/ 72 w 950758"/>
                    <a:gd name="connsiteY0" fmla="*/ 736738 h 1292021"/>
                    <a:gd name="connsiteX1" fmla="*/ 569757 w 950758"/>
                    <a:gd name="connsiteY1" fmla="*/ 138 h 1292021"/>
                    <a:gd name="connsiteX2" fmla="*/ 950758 w 950758"/>
                    <a:gd name="connsiteY2" fmla="*/ 693195 h 1292021"/>
                    <a:gd name="connsiteX3" fmla="*/ 533472 w 950758"/>
                    <a:gd name="connsiteY3" fmla="*/ 1291910 h 1292021"/>
                    <a:gd name="connsiteX4" fmla="*/ 72 w 950758"/>
                    <a:gd name="connsiteY4" fmla="*/ 736738 h 1292021"/>
                    <a:gd name="connsiteX0" fmla="*/ 772 w 951458"/>
                    <a:gd name="connsiteY0" fmla="*/ 903602 h 1458895"/>
                    <a:gd name="connsiteX1" fmla="*/ 657543 w 951458"/>
                    <a:gd name="connsiteY1" fmla="*/ 87 h 1458895"/>
                    <a:gd name="connsiteX2" fmla="*/ 951458 w 951458"/>
                    <a:gd name="connsiteY2" fmla="*/ 860059 h 1458895"/>
                    <a:gd name="connsiteX3" fmla="*/ 534172 w 951458"/>
                    <a:gd name="connsiteY3" fmla="*/ 1458774 h 1458895"/>
                    <a:gd name="connsiteX4" fmla="*/ 772 w 951458"/>
                    <a:gd name="connsiteY4" fmla="*/ 903602 h 1458895"/>
                    <a:gd name="connsiteX0" fmla="*/ 766 w 929681"/>
                    <a:gd name="connsiteY0" fmla="*/ 904316 h 1460397"/>
                    <a:gd name="connsiteX1" fmla="*/ 657537 w 929681"/>
                    <a:gd name="connsiteY1" fmla="*/ 801 h 1460397"/>
                    <a:gd name="connsiteX2" fmla="*/ 929681 w 929681"/>
                    <a:gd name="connsiteY2" fmla="*/ 780944 h 1460397"/>
                    <a:gd name="connsiteX3" fmla="*/ 534166 w 929681"/>
                    <a:gd name="connsiteY3" fmla="*/ 1459488 h 1460397"/>
                    <a:gd name="connsiteX4" fmla="*/ 766 w 929681"/>
                    <a:gd name="connsiteY4" fmla="*/ 904316 h 1460397"/>
                    <a:gd name="connsiteX0" fmla="*/ 766 w 929681"/>
                    <a:gd name="connsiteY0" fmla="*/ 904082 h 1460163"/>
                    <a:gd name="connsiteX1" fmla="*/ 657537 w 929681"/>
                    <a:gd name="connsiteY1" fmla="*/ 567 h 1460163"/>
                    <a:gd name="connsiteX2" fmla="*/ 929681 w 929681"/>
                    <a:gd name="connsiteY2" fmla="*/ 780710 h 1460163"/>
                    <a:gd name="connsiteX3" fmla="*/ 534166 w 929681"/>
                    <a:gd name="connsiteY3" fmla="*/ 1459254 h 1460163"/>
                    <a:gd name="connsiteX4" fmla="*/ 766 w 929681"/>
                    <a:gd name="connsiteY4" fmla="*/ 904082 h 1460163"/>
                    <a:gd name="connsiteX0" fmla="*/ 766 w 931846"/>
                    <a:gd name="connsiteY0" fmla="*/ 904082 h 1460163"/>
                    <a:gd name="connsiteX1" fmla="*/ 657537 w 931846"/>
                    <a:gd name="connsiteY1" fmla="*/ 567 h 1460163"/>
                    <a:gd name="connsiteX2" fmla="*/ 929681 w 931846"/>
                    <a:gd name="connsiteY2" fmla="*/ 780710 h 1460163"/>
                    <a:gd name="connsiteX3" fmla="*/ 534166 w 931846"/>
                    <a:gd name="connsiteY3" fmla="*/ 1459254 h 1460163"/>
                    <a:gd name="connsiteX4" fmla="*/ 766 w 931846"/>
                    <a:gd name="connsiteY4" fmla="*/ 904082 h 1460163"/>
                    <a:gd name="connsiteX0" fmla="*/ 753 w 888596"/>
                    <a:gd name="connsiteY0" fmla="*/ 904235 h 1460528"/>
                    <a:gd name="connsiteX1" fmla="*/ 657524 w 888596"/>
                    <a:gd name="connsiteY1" fmla="*/ 720 h 1460528"/>
                    <a:gd name="connsiteX2" fmla="*/ 886126 w 888596"/>
                    <a:gd name="connsiteY2" fmla="*/ 766349 h 1460528"/>
                    <a:gd name="connsiteX3" fmla="*/ 534153 w 888596"/>
                    <a:gd name="connsiteY3" fmla="*/ 1459407 h 1460528"/>
                    <a:gd name="connsiteX4" fmla="*/ 753 w 888596"/>
                    <a:gd name="connsiteY4" fmla="*/ 904235 h 1460528"/>
                    <a:gd name="connsiteX0" fmla="*/ 765 w 931846"/>
                    <a:gd name="connsiteY0" fmla="*/ 904957 h 1462143"/>
                    <a:gd name="connsiteX1" fmla="*/ 657536 w 931846"/>
                    <a:gd name="connsiteY1" fmla="*/ 1442 h 1462143"/>
                    <a:gd name="connsiteX2" fmla="*/ 929681 w 931846"/>
                    <a:gd name="connsiteY2" fmla="*/ 716271 h 1462143"/>
                    <a:gd name="connsiteX3" fmla="*/ 534165 w 931846"/>
                    <a:gd name="connsiteY3" fmla="*/ 1460129 h 1462143"/>
                    <a:gd name="connsiteX4" fmla="*/ 765 w 931846"/>
                    <a:gd name="connsiteY4" fmla="*/ 904957 h 1462143"/>
                    <a:gd name="connsiteX0" fmla="*/ 765 w 931846"/>
                    <a:gd name="connsiteY0" fmla="*/ 904864 h 1462050"/>
                    <a:gd name="connsiteX1" fmla="*/ 657536 w 931846"/>
                    <a:gd name="connsiteY1" fmla="*/ 1349 h 1462050"/>
                    <a:gd name="connsiteX2" fmla="*/ 929681 w 931846"/>
                    <a:gd name="connsiteY2" fmla="*/ 716178 h 1462050"/>
                    <a:gd name="connsiteX3" fmla="*/ 534165 w 931846"/>
                    <a:gd name="connsiteY3" fmla="*/ 1460036 h 1462050"/>
                    <a:gd name="connsiteX4" fmla="*/ 765 w 931846"/>
                    <a:gd name="connsiteY4" fmla="*/ 904864 h 1462050"/>
                    <a:gd name="connsiteX0" fmla="*/ 765 w 932558"/>
                    <a:gd name="connsiteY0" fmla="*/ 904865 h 1485266"/>
                    <a:gd name="connsiteX1" fmla="*/ 657536 w 932558"/>
                    <a:gd name="connsiteY1" fmla="*/ 1350 h 1485266"/>
                    <a:gd name="connsiteX2" fmla="*/ 929681 w 932558"/>
                    <a:gd name="connsiteY2" fmla="*/ 716179 h 1485266"/>
                    <a:gd name="connsiteX3" fmla="*/ 784537 w 932558"/>
                    <a:gd name="connsiteY3" fmla="*/ 1322148 h 1485266"/>
                    <a:gd name="connsiteX4" fmla="*/ 534165 w 932558"/>
                    <a:gd name="connsiteY4" fmla="*/ 1460037 h 1485266"/>
                    <a:gd name="connsiteX5" fmla="*/ 765 w 932558"/>
                    <a:gd name="connsiteY5" fmla="*/ 904865 h 1485266"/>
                    <a:gd name="connsiteX0" fmla="*/ 795 w 1041638"/>
                    <a:gd name="connsiteY0" fmla="*/ 904865 h 1461022"/>
                    <a:gd name="connsiteX1" fmla="*/ 657566 w 1041638"/>
                    <a:gd name="connsiteY1" fmla="*/ 1350 h 1461022"/>
                    <a:gd name="connsiteX2" fmla="*/ 929711 w 1041638"/>
                    <a:gd name="connsiteY2" fmla="*/ 716179 h 1461022"/>
                    <a:gd name="connsiteX3" fmla="*/ 1024052 w 1041638"/>
                    <a:gd name="connsiteY3" fmla="*/ 1031863 h 1461022"/>
                    <a:gd name="connsiteX4" fmla="*/ 534195 w 1041638"/>
                    <a:gd name="connsiteY4" fmla="*/ 1460037 h 1461022"/>
                    <a:gd name="connsiteX5" fmla="*/ 795 w 1041638"/>
                    <a:gd name="connsiteY5" fmla="*/ 904865 h 1461022"/>
                    <a:gd name="connsiteX0" fmla="*/ 795 w 1029575"/>
                    <a:gd name="connsiteY0" fmla="*/ 924704 h 1480861"/>
                    <a:gd name="connsiteX1" fmla="*/ 657566 w 1029575"/>
                    <a:gd name="connsiteY1" fmla="*/ 21189 h 1480861"/>
                    <a:gd name="connsiteX2" fmla="*/ 523311 w 1029575"/>
                    <a:gd name="connsiteY2" fmla="*/ 373161 h 1480861"/>
                    <a:gd name="connsiteX3" fmla="*/ 1024052 w 1029575"/>
                    <a:gd name="connsiteY3" fmla="*/ 1051702 h 1480861"/>
                    <a:gd name="connsiteX4" fmla="*/ 534195 w 1029575"/>
                    <a:gd name="connsiteY4" fmla="*/ 1479876 h 1480861"/>
                    <a:gd name="connsiteX5" fmla="*/ 795 w 1029575"/>
                    <a:gd name="connsiteY5" fmla="*/ 924704 h 1480861"/>
                    <a:gd name="connsiteX0" fmla="*/ 795 w 1031373"/>
                    <a:gd name="connsiteY0" fmla="*/ 925616 h 1481773"/>
                    <a:gd name="connsiteX1" fmla="*/ 657566 w 1031373"/>
                    <a:gd name="connsiteY1" fmla="*/ 22101 h 1481773"/>
                    <a:gd name="connsiteX2" fmla="*/ 668454 w 1031373"/>
                    <a:gd name="connsiteY2" fmla="*/ 366815 h 1481773"/>
                    <a:gd name="connsiteX3" fmla="*/ 1024052 w 1031373"/>
                    <a:gd name="connsiteY3" fmla="*/ 1052614 h 1481773"/>
                    <a:gd name="connsiteX4" fmla="*/ 534195 w 1031373"/>
                    <a:gd name="connsiteY4" fmla="*/ 1480788 h 1481773"/>
                    <a:gd name="connsiteX5" fmla="*/ 795 w 1031373"/>
                    <a:gd name="connsiteY5" fmla="*/ 925616 h 1481773"/>
                    <a:gd name="connsiteX0" fmla="*/ 791 w 1017101"/>
                    <a:gd name="connsiteY0" fmla="*/ 925616 h 1481085"/>
                    <a:gd name="connsiteX1" fmla="*/ 657562 w 1017101"/>
                    <a:gd name="connsiteY1" fmla="*/ 22101 h 1481085"/>
                    <a:gd name="connsiteX2" fmla="*/ 668450 w 1017101"/>
                    <a:gd name="connsiteY2" fmla="*/ 366815 h 1481085"/>
                    <a:gd name="connsiteX3" fmla="*/ 1009534 w 1017101"/>
                    <a:gd name="connsiteY3" fmla="*/ 856671 h 1481085"/>
                    <a:gd name="connsiteX4" fmla="*/ 534191 w 1017101"/>
                    <a:gd name="connsiteY4" fmla="*/ 1480788 h 1481085"/>
                    <a:gd name="connsiteX5" fmla="*/ 791 w 1017101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75 w 958718"/>
                    <a:gd name="connsiteY0" fmla="*/ 925616 h 1482082"/>
                    <a:gd name="connsiteX1" fmla="*/ 657546 w 958718"/>
                    <a:gd name="connsiteY1" fmla="*/ 22101 h 1482082"/>
                    <a:gd name="connsiteX2" fmla="*/ 668434 w 958718"/>
                    <a:gd name="connsiteY2" fmla="*/ 366815 h 1482082"/>
                    <a:gd name="connsiteX3" fmla="*/ 958718 w 958718"/>
                    <a:gd name="connsiteY3" fmla="*/ 776842 h 1482082"/>
                    <a:gd name="connsiteX4" fmla="*/ 534175 w 958718"/>
                    <a:gd name="connsiteY4" fmla="*/ 1480788 h 1482082"/>
                    <a:gd name="connsiteX5" fmla="*/ 775 w 958718"/>
                    <a:gd name="connsiteY5" fmla="*/ 925616 h 1482082"/>
                    <a:gd name="connsiteX0" fmla="*/ 776 w 965977"/>
                    <a:gd name="connsiteY0" fmla="*/ 925616 h 1481748"/>
                    <a:gd name="connsiteX1" fmla="*/ 657547 w 965977"/>
                    <a:gd name="connsiteY1" fmla="*/ 22101 h 1481748"/>
                    <a:gd name="connsiteX2" fmla="*/ 668435 w 965977"/>
                    <a:gd name="connsiteY2" fmla="*/ 366815 h 1481748"/>
                    <a:gd name="connsiteX3" fmla="*/ 965977 w 965977"/>
                    <a:gd name="connsiteY3" fmla="*/ 798613 h 1481748"/>
                    <a:gd name="connsiteX4" fmla="*/ 534176 w 965977"/>
                    <a:gd name="connsiteY4" fmla="*/ 1480788 h 1481748"/>
                    <a:gd name="connsiteX5" fmla="*/ 776 w 965977"/>
                    <a:gd name="connsiteY5" fmla="*/ 925616 h 1481748"/>
                    <a:gd name="connsiteX0" fmla="*/ 776 w 965977"/>
                    <a:gd name="connsiteY0" fmla="*/ 925616 h 1482328"/>
                    <a:gd name="connsiteX1" fmla="*/ 657547 w 965977"/>
                    <a:gd name="connsiteY1" fmla="*/ 22101 h 1482328"/>
                    <a:gd name="connsiteX2" fmla="*/ 668435 w 965977"/>
                    <a:gd name="connsiteY2" fmla="*/ 366815 h 1482328"/>
                    <a:gd name="connsiteX3" fmla="*/ 965977 w 965977"/>
                    <a:gd name="connsiteY3" fmla="*/ 762327 h 1482328"/>
                    <a:gd name="connsiteX4" fmla="*/ 534176 w 965977"/>
                    <a:gd name="connsiteY4" fmla="*/ 1480788 h 1482328"/>
                    <a:gd name="connsiteX5" fmla="*/ 776 w 965977"/>
                    <a:gd name="connsiteY5" fmla="*/ 925616 h 1482328"/>
                    <a:gd name="connsiteX0" fmla="*/ 744 w 854185"/>
                    <a:gd name="connsiteY0" fmla="*/ 925616 h 1481255"/>
                    <a:gd name="connsiteX1" fmla="*/ 657515 w 854185"/>
                    <a:gd name="connsiteY1" fmla="*/ 22101 h 1481255"/>
                    <a:gd name="connsiteX2" fmla="*/ 668403 w 854185"/>
                    <a:gd name="connsiteY2" fmla="*/ 366815 h 1481255"/>
                    <a:gd name="connsiteX3" fmla="*/ 854185 w 854185"/>
                    <a:gd name="connsiteY3" fmla="*/ 838527 h 1481255"/>
                    <a:gd name="connsiteX4" fmla="*/ 534144 w 854185"/>
                    <a:gd name="connsiteY4" fmla="*/ 1480788 h 1481255"/>
                    <a:gd name="connsiteX5" fmla="*/ 744 w 854185"/>
                    <a:gd name="connsiteY5" fmla="*/ 925616 h 1481255"/>
                    <a:gd name="connsiteX0" fmla="*/ 744 w 854185"/>
                    <a:gd name="connsiteY0" fmla="*/ 925616 h 1481617"/>
                    <a:gd name="connsiteX1" fmla="*/ 657515 w 854185"/>
                    <a:gd name="connsiteY1" fmla="*/ 22101 h 1481617"/>
                    <a:gd name="connsiteX2" fmla="*/ 668403 w 854185"/>
                    <a:gd name="connsiteY2" fmla="*/ 366815 h 1481617"/>
                    <a:gd name="connsiteX3" fmla="*/ 854185 w 854185"/>
                    <a:gd name="connsiteY3" fmla="*/ 808047 h 1481617"/>
                    <a:gd name="connsiteX4" fmla="*/ 534144 w 854185"/>
                    <a:gd name="connsiteY4" fmla="*/ 1480788 h 1481617"/>
                    <a:gd name="connsiteX5" fmla="*/ 744 w 854185"/>
                    <a:gd name="connsiteY5" fmla="*/ 925616 h 1481617"/>
                    <a:gd name="connsiteX0" fmla="*/ 744 w 854972"/>
                    <a:gd name="connsiteY0" fmla="*/ 925616 h 1481617"/>
                    <a:gd name="connsiteX1" fmla="*/ 657515 w 854972"/>
                    <a:gd name="connsiteY1" fmla="*/ 22101 h 1481617"/>
                    <a:gd name="connsiteX2" fmla="*/ 668403 w 854972"/>
                    <a:gd name="connsiteY2" fmla="*/ 366815 h 1481617"/>
                    <a:gd name="connsiteX3" fmla="*/ 854185 w 854972"/>
                    <a:gd name="connsiteY3" fmla="*/ 808047 h 1481617"/>
                    <a:gd name="connsiteX4" fmla="*/ 534144 w 854972"/>
                    <a:gd name="connsiteY4" fmla="*/ 1480788 h 1481617"/>
                    <a:gd name="connsiteX5" fmla="*/ 744 w 854972"/>
                    <a:gd name="connsiteY5" fmla="*/ 925616 h 1481617"/>
                    <a:gd name="connsiteX0" fmla="*/ 778 w 971592"/>
                    <a:gd name="connsiteY0" fmla="*/ 925616 h 1483007"/>
                    <a:gd name="connsiteX1" fmla="*/ 657549 w 971592"/>
                    <a:gd name="connsiteY1" fmla="*/ 22101 h 1483007"/>
                    <a:gd name="connsiteX2" fmla="*/ 668437 w 971592"/>
                    <a:gd name="connsiteY2" fmla="*/ 366815 h 1483007"/>
                    <a:gd name="connsiteX3" fmla="*/ 971059 w 971592"/>
                    <a:gd name="connsiteY3" fmla="*/ 726767 h 1483007"/>
                    <a:gd name="connsiteX4" fmla="*/ 534178 w 971592"/>
                    <a:gd name="connsiteY4" fmla="*/ 1480788 h 1483007"/>
                    <a:gd name="connsiteX5" fmla="*/ 778 w 971592"/>
                    <a:gd name="connsiteY5" fmla="*/ 925616 h 1483007"/>
                    <a:gd name="connsiteX0" fmla="*/ 773 w 1007368"/>
                    <a:gd name="connsiteY0" fmla="*/ 925616 h 1481311"/>
                    <a:gd name="connsiteX1" fmla="*/ 657544 w 1007368"/>
                    <a:gd name="connsiteY1" fmla="*/ 22101 h 1481311"/>
                    <a:gd name="connsiteX2" fmla="*/ 668432 w 1007368"/>
                    <a:gd name="connsiteY2" fmla="*/ 366815 h 1481311"/>
                    <a:gd name="connsiteX3" fmla="*/ 971054 w 1007368"/>
                    <a:gd name="connsiteY3" fmla="*/ 726767 h 1481311"/>
                    <a:gd name="connsiteX4" fmla="*/ 950734 w 1007368"/>
                    <a:gd name="connsiteY4" fmla="*/ 1020957 h 1481311"/>
                    <a:gd name="connsiteX5" fmla="*/ 534173 w 1007368"/>
                    <a:gd name="connsiteY5" fmla="*/ 1480788 h 1481311"/>
                    <a:gd name="connsiteX6" fmla="*/ 773 w 1007368"/>
                    <a:gd name="connsiteY6" fmla="*/ 925616 h 1481311"/>
                    <a:gd name="connsiteX0" fmla="*/ 773 w 975852"/>
                    <a:gd name="connsiteY0" fmla="*/ 925616 h 1481311"/>
                    <a:gd name="connsiteX1" fmla="*/ 657544 w 975852"/>
                    <a:gd name="connsiteY1" fmla="*/ 22101 h 1481311"/>
                    <a:gd name="connsiteX2" fmla="*/ 668432 w 975852"/>
                    <a:gd name="connsiteY2" fmla="*/ 366815 h 1481311"/>
                    <a:gd name="connsiteX3" fmla="*/ 869454 w 975852"/>
                    <a:gd name="connsiteY3" fmla="*/ 675967 h 1481311"/>
                    <a:gd name="connsiteX4" fmla="*/ 950734 w 975852"/>
                    <a:gd name="connsiteY4" fmla="*/ 1020957 h 1481311"/>
                    <a:gd name="connsiteX5" fmla="*/ 534173 w 975852"/>
                    <a:gd name="connsiteY5" fmla="*/ 1480788 h 1481311"/>
                    <a:gd name="connsiteX6" fmla="*/ 773 w 975852"/>
                    <a:gd name="connsiteY6" fmla="*/ 925616 h 1481311"/>
                    <a:gd name="connsiteX0" fmla="*/ 760 w 943128"/>
                    <a:gd name="connsiteY0" fmla="*/ 925616 h 1488059"/>
                    <a:gd name="connsiteX1" fmla="*/ 657531 w 943128"/>
                    <a:gd name="connsiteY1" fmla="*/ 22101 h 1488059"/>
                    <a:gd name="connsiteX2" fmla="*/ 668419 w 943128"/>
                    <a:gd name="connsiteY2" fmla="*/ 366815 h 1488059"/>
                    <a:gd name="connsiteX3" fmla="*/ 869441 w 943128"/>
                    <a:gd name="connsiteY3" fmla="*/ 675967 h 1488059"/>
                    <a:gd name="connsiteX4" fmla="*/ 910081 w 943128"/>
                    <a:gd name="connsiteY4" fmla="*/ 1208917 h 1488059"/>
                    <a:gd name="connsiteX5" fmla="*/ 534160 w 943128"/>
                    <a:gd name="connsiteY5" fmla="*/ 1480788 h 1488059"/>
                    <a:gd name="connsiteX6" fmla="*/ 760 w 943128"/>
                    <a:gd name="connsiteY6" fmla="*/ 925616 h 1488059"/>
                    <a:gd name="connsiteX0" fmla="*/ 760 w 943128"/>
                    <a:gd name="connsiteY0" fmla="*/ 925616 h 1489245"/>
                    <a:gd name="connsiteX1" fmla="*/ 657531 w 943128"/>
                    <a:gd name="connsiteY1" fmla="*/ 22101 h 1489245"/>
                    <a:gd name="connsiteX2" fmla="*/ 668419 w 943128"/>
                    <a:gd name="connsiteY2" fmla="*/ 366815 h 1489245"/>
                    <a:gd name="connsiteX3" fmla="*/ 869441 w 943128"/>
                    <a:gd name="connsiteY3" fmla="*/ 675967 h 1489245"/>
                    <a:gd name="connsiteX4" fmla="*/ 910081 w 943128"/>
                    <a:gd name="connsiteY4" fmla="*/ 1224157 h 1489245"/>
                    <a:gd name="connsiteX5" fmla="*/ 534160 w 943128"/>
                    <a:gd name="connsiteY5" fmla="*/ 1480788 h 1489245"/>
                    <a:gd name="connsiteX6" fmla="*/ 760 w 943128"/>
                    <a:gd name="connsiteY6" fmla="*/ 925616 h 1489245"/>
                    <a:gd name="connsiteX0" fmla="*/ 760 w 939677"/>
                    <a:gd name="connsiteY0" fmla="*/ 925616 h 1489245"/>
                    <a:gd name="connsiteX1" fmla="*/ 657531 w 939677"/>
                    <a:gd name="connsiteY1" fmla="*/ 22101 h 1489245"/>
                    <a:gd name="connsiteX2" fmla="*/ 668419 w 939677"/>
                    <a:gd name="connsiteY2" fmla="*/ 366815 h 1489245"/>
                    <a:gd name="connsiteX3" fmla="*/ 854201 w 939677"/>
                    <a:gd name="connsiteY3" fmla="*/ 675967 h 1489245"/>
                    <a:gd name="connsiteX4" fmla="*/ 910081 w 939677"/>
                    <a:gd name="connsiteY4" fmla="*/ 1224157 h 1489245"/>
                    <a:gd name="connsiteX5" fmla="*/ 534160 w 939677"/>
                    <a:gd name="connsiteY5" fmla="*/ 1480788 h 1489245"/>
                    <a:gd name="connsiteX6" fmla="*/ 760 w 939677"/>
                    <a:gd name="connsiteY6" fmla="*/ 925616 h 1489245"/>
                    <a:gd name="connsiteX0" fmla="*/ 760 w 921400"/>
                    <a:gd name="connsiteY0" fmla="*/ 925616 h 1489245"/>
                    <a:gd name="connsiteX1" fmla="*/ 657531 w 921400"/>
                    <a:gd name="connsiteY1" fmla="*/ 22101 h 1489245"/>
                    <a:gd name="connsiteX2" fmla="*/ 668419 w 921400"/>
                    <a:gd name="connsiteY2" fmla="*/ 366815 h 1489245"/>
                    <a:gd name="connsiteX3" fmla="*/ 632114 w 921400"/>
                    <a:gd name="connsiteY3" fmla="*/ 1176024 h 1489245"/>
                    <a:gd name="connsiteX4" fmla="*/ 910081 w 921400"/>
                    <a:gd name="connsiteY4" fmla="*/ 1224157 h 1489245"/>
                    <a:gd name="connsiteX5" fmla="*/ 534160 w 921400"/>
                    <a:gd name="connsiteY5" fmla="*/ 1480788 h 1489245"/>
                    <a:gd name="connsiteX6" fmla="*/ 760 w 921400"/>
                    <a:gd name="connsiteY6" fmla="*/ 925616 h 1489245"/>
                    <a:gd name="connsiteX0" fmla="*/ 760 w 921400"/>
                    <a:gd name="connsiteY0" fmla="*/ 903594 h 1467223"/>
                    <a:gd name="connsiteX1" fmla="*/ 657531 w 921400"/>
                    <a:gd name="connsiteY1" fmla="*/ 79 h 1467223"/>
                    <a:gd name="connsiteX2" fmla="*/ 316271 w 921400"/>
                    <a:gd name="connsiteY2" fmla="*/ 953984 h 1467223"/>
                    <a:gd name="connsiteX3" fmla="*/ 632114 w 921400"/>
                    <a:gd name="connsiteY3" fmla="*/ 1154002 h 1467223"/>
                    <a:gd name="connsiteX4" fmla="*/ 910081 w 921400"/>
                    <a:gd name="connsiteY4" fmla="*/ 1202135 h 1467223"/>
                    <a:gd name="connsiteX5" fmla="*/ 534160 w 921400"/>
                    <a:gd name="connsiteY5" fmla="*/ 1458766 h 1467223"/>
                    <a:gd name="connsiteX6" fmla="*/ 760 w 921400"/>
                    <a:gd name="connsiteY6" fmla="*/ 903594 h 1467223"/>
                    <a:gd name="connsiteX0" fmla="*/ 760 w 921400"/>
                    <a:gd name="connsiteY0" fmla="*/ 903550 h 1467179"/>
                    <a:gd name="connsiteX1" fmla="*/ 657531 w 921400"/>
                    <a:gd name="connsiteY1" fmla="*/ 35 h 1467179"/>
                    <a:gd name="connsiteX2" fmla="*/ 260133 w 921400"/>
                    <a:gd name="connsiteY2" fmla="*/ 870486 h 1467179"/>
                    <a:gd name="connsiteX3" fmla="*/ 632114 w 921400"/>
                    <a:gd name="connsiteY3" fmla="*/ 1153958 h 1467179"/>
                    <a:gd name="connsiteX4" fmla="*/ 910081 w 921400"/>
                    <a:gd name="connsiteY4" fmla="*/ 1202091 h 1467179"/>
                    <a:gd name="connsiteX5" fmla="*/ 534160 w 921400"/>
                    <a:gd name="connsiteY5" fmla="*/ 1458722 h 1467179"/>
                    <a:gd name="connsiteX6" fmla="*/ 760 w 921400"/>
                    <a:gd name="connsiteY6" fmla="*/ 903550 h 1467179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685 w 661936"/>
                    <a:gd name="connsiteY0" fmla="*/ 903537 h 1463371"/>
                    <a:gd name="connsiteX1" fmla="*/ 657456 w 661936"/>
                    <a:gd name="connsiteY1" fmla="*/ 22 h 1463371"/>
                    <a:gd name="connsiteX2" fmla="*/ 294956 w 661936"/>
                    <a:gd name="connsiteY2" fmla="*/ 877302 h 1463371"/>
                    <a:gd name="connsiteX3" fmla="*/ 632039 w 661936"/>
                    <a:gd name="connsiteY3" fmla="*/ 1153945 h 1463371"/>
                    <a:gd name="connsiteX4" fmla="*/ 534085 w 661936"/>
                    <a:gd name="connsiteY4" fmla="*/ 1458709 h 1463371"/>
                    <a:gd name="connsiteX5" fmla="*/ 685 w 661936"/>
                    <a:gd name="connsiteY5" fmla="*/ 903537 h 1463371"/>
                    <a:gd name="connsiteX0" fmla="*/ 612 w 661863"/>
                    <a:gd name="connsiteY0" fmla="*/ 903537 h 1458753"/>
                    <a:gd name="connsiteX1" fmla="*/ 657383 w 661863"/>
                    <a:gd name="connsiteY1" fmla="*/ 22 h 1458753"/>
                    <a:gd name="connsiteX2" fmla="*/ 294883 w 661863"/>
                    <a:gd name="connsiteY2" fmla="*/ 877302 h 1458753"/>
                    <a:gd name="connsiteX3" fmla="*/ 534012 w 661863"/>
                    <a:gd name="connsiteY3" fmla="*/ 1458709 h 1458753"/>
                    <a:gd name="connsiteX4" fmla="*/ 612 w 661863"/>
                    <a:gd name="connsiteY4" fmla="*/ 903537 h 1458753"/>
                    <a:gd name="connsiteX0" fmla="*/ 9436 w 670687"/>
                    <a:gd name="connsiteY0" fmla="*/ 903537 h 1002447"/>
                    <a:gd name="connsiteX1" fmla="*/ 666207 w 670687"/>
                    <a:gd name="connsiteY1" fmla="*/ 22 h 1002447"/>
                    <a:gd name="connsiteX2" fmla="*/ 303707 w 670687"/>
                    <a:gd name="connsiteY2" fmla="*/ 877302 h 1002447"/>
                    <a:gd name="connsiteX3" fmla="*/ 9436 w 670687"/>
                    <a:gd name="connsiteY3" fmla="*/ 903537 h 1002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0687" h="1002447">
                      <a:moveTo>
                        <a:pt x="9436" y="903537"/>
                      </a:moveTo>
                      <a:cubicBezTo>
                        <a:pt x="29998" y="660423"/>
                        <a:pt x="617162" y="4395"/>
                        <a:pt x="666207" y="22"/>
                      </a:cubicBezTo>
                      <a:cubicBezTo>
                        <a:pt x="715252" y="-4351"/>
                        <a:pt x="346375" y="674837"/>
                        <a:pt x="303707" y="877302"/>
                      </a:cubicBezTo>
                      <a:cubicBezTo>
                        <a:pt x="194245" y="1027888"/>
                        <a:pt x="-50981" y="1049750"/>
                        <a:pt x="9436" y="90353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3" name="Oval 4"/>
                <p:cNvSpPr/>
                <p:nvPr/>
              </p:nvSpPr>
              <p:spPr>
                <a:xfrm>
                  <a:off x="5009050" y="303374"/>
                  <a:ext cx="670687" cy="1002447"/>
                </a:xfrm>
                <a:custGeom>
                  <a:avLst/>
                  <a:gdLst>
                    <a:gd name="connsiteX0" fmla="*/ 0 w 1066800"/>
                    <a:gd name="connsiteY0" fmla="*/ 555172 h 1110343"/>
                    <a:gd name="connsiteX1" fmla="*/ 533400 w 1066800"/>
                    <a:gd name="connsiteY1" fmla="*/ 0 h 1110343"/>
                    <a:gd name="connsiteX2" fmla="*/ 1066800 w 1066800"/>
                    <a:gd name="connsiteY2" fmla="*/ 555172 h 1110343"/>
                    <a:gd name="connsiteX3" fmla="*/ 533400 w 1066800"/>
                    <a:gd name="connsiteY3" fmla="*/ 1110344 h 1110343"/>
                    <a:gd name="connsiteX4" fmla="*/ 0 w 1066800"/>
                    <a:gd name="connsiteY4" fmla="*/ 555172 h 1110343"/>
                    <a:gd name="connsiteX0" fmla="*/ 109 w 1066909"/>
                    <a:gd name="connsiteY0" fmla="*/ 736600 h 1291772"/>
                    <a:gd name="connsiteX1" fmla="*/ 569794 w 1066909"/>
                    <a:gd name="connsiteY1" fmla="*/ 0 h 1291772"/>
                    <a:gd name="connsiteX2" fmla="*/ 1066909 w 1066909"/>
                    <a:gd name="connsiteY2" fmla="*/ 736600 h 1291772"/>
                    <a:gd name="connsiteX3" fmla="*/ 533509 w 1066909"/>
                    <a:gd name="connsiteY3" fmla="*/ 1291772 h 1291772"/>
                    <a:gd name="connsiteX4" fmla="*/ 109 w 1066909"/>
                    <a:gd name="connsiteY4" fmla="*/ 736600 h 1291772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72 w 950758"/>
                    <a:gd name="connsiteY0" fmla="*/ 736677 h 1291960"/>
                    <a:gd name="connsiteX1" fmla="*/ 569757 w 950758"/>
                    <a:gd name="connsiteY1" fmla="*/ 77 h 1291960"/>
                    <a:gd name="connsiteX2" fmla="*/ 950758 w 950758"/>
                    <a:gd name="connsiteY2" fmla="*/ 693134 h 1291960"/>
                    <a:gd name="connsiteX3" fmla="*/ 533472 w 950758"/>
                    <a:gd name="connsiteY3" fmla="*/ 1291849 h 1291960"/>
                    <a:gd name="connsiteX4" fmla="*/ 72 w 950758"/>
                    <a:gd name="connsiteY4" fmla="*/ 736677 h 1291960"/>
                    <a:gd name="connsiteX0" fmla="*/ 72 w 950758"/>
                    <a:gd name="connsiteY0" fmla="*/ 736738 h 1292021"/>
                    <a:gd name="connsiteX1" fmla="*/ 569757 w 950758"/>
                    <a:gd name="connsiteY1" fmla="*/ 138 h 1292021"/>
                    <a:gd name="connsiteX2" fmla="*/ 950758 w 950758"/>
                    <a:gd name="connsiteY2" fmla="*/ 693195 h 1292021"/>
                    <a:gd name="connsiteX3" fmla="*/ 533472 w 950758"/>
                    <a:gd name="connsiteY3" fmla="*/ 1291910 h 1292021"/>
                    <a:gd name="connsiteX4" fmla="*/ 72 w 950758"/>
                    <a:gd name="connsiteY4" fmla="*/ 736738 h 1292021"/>
                    <a:gd name="connsiteX0" fmla="*/ 772 w 951458"/>
                    <a:gd name="connsiteY0" fmla="*/ 903602 h 1458895"/>
                    <a:gd name="connsiteX1" fmla="*/ 657543 w 951458"/>
                    <a:gd name="connsiteY1" fmla="*/ 87 h 1458895"/>
                    <a:gd name="connsiteX2" fmla="*/ 951458 w 951458"/>
                    <a:gd name="connsiteY2" fmla="*/ 860059 h 1458895"/>
                    <a:gd name="connsiteX3" fmla="*/ 534172 w 951458"/>
                    <a:gd name="connsiteY3" fmla="*/ 1458774 h 1458895"/>
                    <a:gd name="connsiteX4" fmla="*/ 772 w 951458"/>
                    <a:gd name="connsiteY4" fmla="*/ 903602 h 1458895"/>
                    <a:gd name="connsiteX0" fmla="*/ 766 w 929681"/>
                    <a:gd name="connsiteY0" fmla="*/ 904316 h 1460397"/>
                    <a:gd name="connsiteX1" fmla="*/ 657537 w 929681"/>
                    <a:gd name="connsiteY1" fmla="*/ 801 h 1460397"/>
                    <a:gd name="connsiteX2" fmla="*/ 929681 w 929681"/>
                    <a:gd name="connsiteY2" fmla="*/ 780944 h 1460397"/>
                    <a:gd name="connsiteX3" fmla="*/ 534166 w 929681"/>
                    <a:gd name="connsiteY3" fmla="*/ 1459488 h 1460397"/>
                    <a:gd name="connsiteX4" fmla="*/ 766 w 929681"/>
                    <a:gd name="connsiteY4" fmla="*/ 904316 h 1460397"/>
                    <a:gd name="connsiteX0" fmla="*/ 766 w 929681"/>
                    <a:gd name="connsiteY0" fmla="*/ 904082 h 1460163"/>
                    <a:gd name="connsiteX1" fmla="*/ 657537 w 929681"/>
                    <a:gd name="connsiteY1" fmla="*/ 567 h 1460163"/>
                    <a:gd name="connsiteX2" fmla="*/ 929681 w 929681"/>
                    <a:gd name="connsiteY2" fmla="*/ 780710 h 1460163"/>
                    <a:gd name="connsiteX3" fmla="*/ 534166 w 929681"/>
                    <a:gd name="connsiteY3" fmla="*/ 1459254 h 1460163"/>
                    <a:gd name="connsiteX4" fmla="*/ 766 w 929681"/>
                    <a:gd name="connsiteY4" fmla="*/ 904082 h 1460163"/>
                    <a:gd name="connsiteX0" fmla="*/ 766 w 931846"/>
                    <a:gd name="connsiteY0" fmla="*/ 904082 h 1460163"/>
                    <a:gd name="connsiteX1" fmla="*/ 657537 w 931846"/>
                    <a:gd name="connsiteY1" fmla="*/ 567 h 1460163"/>
                    <a:gd name="connsiteX2" fmla="*/ 929681 w 931846"/>
                    <a:gd name="connsiteY2" fmla="*/ 780710 h 1460163"/>
                    <a:gd name="connsiteX3" fmla="*/ 534166 w 931846"/>
                    <a:gd name="connsiteY3" fmla="*/ 1459254 h 1460163"/>
                    <a:gd name="connsiteX4" fmla="*/ 766 w 931846"/>
                    <a:gd name="connsiteY4" fmla="*/ 904082 h 1460163"/>
                    <a:gd name="connsiteX0" fmla="*/ 753 w 888596"/>
                    <a:gd name="connsiteY0" fmla="*/ 904235 h 1460528"/>
                    <a:gd name="connsiteX1" fmla="*/ 657524 w 888596"/>
                    <a:gd name="connsiteY1" fmla="*/ 720 h 1460528"/>
                    <a:gd name="connsiteX2" fmla="*/ 886126 w 888596"/>
                    <a:gd name="connsiteY2" fmla="*/ 766349 h 1460528"/>
                    <a:gd name="connsiteX3" fmla="*/ 534153 w 888596"/>
                    <a:gd name="connsiteY3" fmla="*/ 1459407 h 1460528"/>
                    <a:gd name="connsiteX4" fmla="*/ 753 w 888596"/>
                    <a:gd name="connsiteY4" fmla="*/ 904235 h 1460528"/>
                    <a:gd name="connsiteX0" fmla="*/ 765 w 931846"/>
                    <a:gd name="connsiteY0" fmla="*/ 904957 h 1462143"/>
                    <a:gd name="connsiteX1" fmla="*/ 657536 w 931846"/>
                    <a:gd name="connsiteY1" fmla="*/ 1442 h 1462143"/>
                    <a:gd name="connsiteX2" fmla="*/ 929681 w 931846"/>
                    <a:gd name="connsiteY2" fmla="*/ 716271 h 1462143"/>
                    <a:gd name="connsiteX3" fmla="*/ 534165 w 931846"/>
                    <a:gd name="connsiteY3" fmla="*/ 1460129 h 1462143"/>
                    <a:gd name="connsiteX4" fmla="*/ 765 w 931846"/>
                    <a:gd name="connsiteY4" fmla="*/ 904957 h 1462143"/>
                    <a:gd name="connsiteX0" fmla="*/ 765 w 931846"/>
                    <a:gd name="connsiteY0" fmla="*/ 904864 h 1462050"/>
                    <a:gd name="connsiteX1" fmla="*/ 657536 w 931846"/>
                    <a:gd name="connsiteY1" fmla="*/ 1349 h 1462050"/>
                    <a:gd name="connsiteX2" fmla="*/ 929681 w 931846"/>
                    <a:gd name="connsiteY2" fmla="*/ 716178 h 1462050"/>
                    <a:gd name="connsiteX3" fmla="*/ 534165 w 931846"/>
                    <a:gd name="connsiteY3" fmla="*/ 1460036 h 1462050"/>
                    <a:gd name="connsiteX4" fmla="*/ 765 w 931846"/>
                    <a:gd name="connsiteY4" fmla="*/ 904864 h 1462050"/>
                    <a:gd name="connsiteX0" fmla="*/ 765 w 932558"/>
                    <a:gd name="connsiteY0" fmla="*/ 904865 h 1485266"/>
                    <a:gd name="connsiteX1" fmla="*/ 657536 w 932558"/>
                    <a:gd name="connsiteY1" fmla="*/ 1350 h 1485266"/>
                    <a:gd name="connsiteX2" fmla="*/ 929681 w 932558"/>
                    <a:gd name="connsiteY2" fmla="*/ 716179 h 1485266"/>
                    <a:gd name="connsiteX3" fmla="*/ 784537 w 932558"/>
                    <a:gd name="connsiteY3" fmla="*/ 1322148 h 1485266"/>
                    <a:gd name="connsiteX4" fmla="*/ 534165 w 932558"/>
                    <a:gd name="connsiteY4" fmla="*/ 1460037 h 1485266"/>
                    <a:gd name="connsiteX5" fmla="*/ 765 w 932558"/>
                    <a:gd name="connsiteY5" fmla="*/ 904865 h 1485266"/>
                    <a:gd name="connsiteX0" fmla="*/ 795 w 1041638"/>
                    <a:gd name="connsiteY0" fmla="*/ 904865 h 1461022"/>
                    <a:gd name="connsiteX1" fmla="*/ 657566 w 1041638"/>
                    <a:gd name="connsiteY1" fmla="*/ 1350 h 1461022"/>
                    <a:gd name="connsiteX2" fmla="*/ 929711 w 1041638"/>
                    <a:gd name="connsiteY2" fmla="*/ 716179 h 1461022"/>
                    <a:gd name="connsiteX3" fmla="*/ 1024052 w 1041638"/>
                    <a:gd name="connsiteY3" fmla="*/ 1031863 h 1461022"/>
                    <a:gd name="connsiteX4" fmla="*/ 534195 w 1041638"/>
                    <a:gd name="connsiteY4" fmla="*/ 1460037 h 1461022"/>
                    <a:gd name="connsiteX5" fmla="*/ 795 w 1041638"/>
                    <a:gd name="connsiteY5" fmla="*/ 904865 h 1461022"/>
                    <a:gd name="connsiteX0" fmla="*/ 795 w 1029575"/>
                    <a:gd name="connsiteY0" fmla="*/ 924704 h 1480861"/>
                    <a:gd name="connsiteX1" fmla="*/ 657566 w 1029575"/>
                    <a:gd name="connsiteY1" fmla="*/ 21189 h 1480861"/>
                    <a:gd name="connsiteX2" fmla="*/ 523311 w 1029575"/>
                    <a:gd name="connsiteY2" fmla="*/ 373161 h 1480861"/>
                    <a:gd name="connsiteX3" fmla="*/ 1024052 w 1029575"/>
                    <a:gd name="connsiteY3" fmla="*/ 1051702 h 1480861"/>
                    <a:gd name="connsiteX4" fmla="*/ 534195 w 1029575"/>
                    <a:gd name="connsiteY4" fmla="*/ 1479876 h 1480861"/>
                    <a:gd name="connsiteX5" fmla="*/ 795 w 1029575"/>
                    <a:gd name="connsiteY5" fmla="*/ 924704 h 1480861"/>
                    <a:gd name="connsiteX0" fmla="*/ 795 w 1031373"/>
                    <a:gd name="connsiteY0" fmla="*/ 925616 h 1481773"/>
                    <a:gd name="connsiteX1" fmla="*/ 657566 w 1031373"/>
                    <a:gd name="connsiteY1" fmla="*/ 22101 h 1481773"/>
                    <a:gd name="connsiteX2" fmla="*/ 668454 w 1031373"/>
                    <a:gd name="connsiteY2" fmla="*/ 366815 h 1481773"/>
                    <a:gd name="connsiteX3" fmla="*/ 1024052 w 1031373"/>
                    <a:gd name="connsiteY3" fmla="*/ 1052614 h 1481773"/>
                    <a:gd name="connsiteX4" fmla="*/ 534195 w 1031373"/>
                    <a:gd name="connsiteY4" fmla="*/ 1480788 h 1481773"/>
                    <a:gd name="connsiteX5" fmla="*/ 795 w 1031373"/>
                    <a:gd name="connsiteY5" fmla="*/ 925616 h 1481773"/>
                    <a:gd name="connsiteX0" fmla="*/ 791 w 1017101"/>
                    <a:gd name="connsiteY0" fmla="*/ 925616 h 1481085"/>
                    <a:gd name="connsiteX1" fmla="*/ 657562 w 1017101"/>
                    <a:gd name="connsiteY1" fmla="*/ 22101 h 1481085"/>
                    <a:gd name="connsiteX2" fmla="*/ 668450 w 1017101"/>
                    <a:gd name="connsiteY2" fmla="*/ 366815 h 1481085"/>
                    <a:gd name="connsiteX3" fmla="*/ 1009534 w 1017101"/>
                    <a:gd name="connsiteY3" fmla="*/ 856671 h 1481085"/>
                    <a:gd name="connsiteX4" fmla="*/ 534191 w 1017101"/>
                    <a:gd name="connsiteY4" fmla="*/ 1480788 h 1481085"/>
                    <a:gd name="connsiteX5" fmla="*/ 791 w 1017101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75 w 958718"/>
                    <a:gd name="connsiteY0" fmla="*/ 925616 h 1482082"/>
                    <a:gd name="connsiteX1" fmla="*/ 657546 w 958718"/>
                    <a:gd name="connsiteY1" fmla="*/ 22101 h 1482082"/>
                    <a:gd name="connsiteX2" fmla="*/ 668434 w 958718"/>
                    <a:gd name="connsiteY2" fmla="*/ 366815 h 1482082"/>
                    <a:gd name="connsiteX3" fmla="*/ 958718 w 958718"/>
                    <a:gd name="connsiteY3" fmla="*/ 776842 h 1482082"/>
                    <a:gd name="connsiteX4" fmla="*/ 534175 w 958718"/>
                    <a:gd name="connsiteY4" fmla="*/ 1480788 h 1482082"/>
                    <a:gd name="connsiteX5" fmla="*/ 775 w 958718"/>
                    <a:gd name="connsiteY5" fmla="*/ 925616 h 1482082"/>
                    <a:gd name="connsiteX0" fmla="*/ 776 w 965977"/>
                    <a:gd name="connsiteY0" fmla="*/ 925616 h 1481748"/>
                    <a:gd name="connsiteX1" fmla="*/ 657547 w 965977"/>
                    <a:gd name="connsiteY1" fmla="*/ 22101 h 1481748"/>
                    <a:gd name="connsiteX2" fmla="*/ 668435 w 965977"/>
                    <a:gd name="connsiteY2" fmla="*/ 366815 h 1481748"/>
                    <a:gd name="connsiteX3" fmla="*/ 965977 w 965977"/>
                    <a:gd name="connsiteY3" fmla="*/ 798613 h 1481748"/>
                    <a:gd name="connsiteX4" fmla="*/ 534176 w 965977"/>
                    <a:gd name="connsiteY4" fmla="*/ 1480788 h 1481748"/>
                    <a:gd name="connsiteX5" fmla="*/ 776 w 965977"/>
                    <a:gd name="connsiteY5" fmla="*/ 925616 h 1481748"/>
                    <a:gd name="connsiteX0" fmla="*/ 776 w 965977"/>
                    <a:gd name="connsiteY0" fmla="*/ 925616 h 1482328"/>
                    <a:gd name="connsiteX1" fmla="*/ 657547 w 965977"/>
                    <a:gd name="connsiteY1" fmla="*/ 22101 h 1482328"/>
                    <a:gd name="connsiteX2" fmla="*/ 668435 w 965977"/>
                    <a:gd name="connsiteY2" fmla="*/ 366815 h 1482328"/>
                    <a:gd name="connsiteX3" fmla="*/ 965977 w 965977"/>
                    <a:gd name="connsiteY3" fmla="*/ 762327 h 1482328"/>
                    <a:gd name="connsiteX4" fmla="*/ 534176 w 965977"/>
                    <a:gd name="connsiteY4" fmla="*/ 1480788 h 1482328"/>
                    <a:gd name="connsiteX5" fmla="*/ 776 w 965977"/>
                    <a:gd name="connsiteY5" fmla="*/ 925616 h 1482328"/>
                    <a:gd name="connsiteX0" fmla="*/ 744 w 854185"/>
                    <a:gd name="connsiteY0" fmla="*/ 925616 h 1481255"/>
                    <a:gd name="connsiteX1" fmla="*/ 657515 w 854185"/>
                    <a:gd name="connsiteY1" fmla="*/ 22101 h 1481255"/>
                    <a:gd name="connsiteX2" fmla="*/ 668403 w 854185"/>
                    <a:gd name="connsiteY2" fmla="*/ 366815 h 1481255"/>
                    <a:gd name="connsiteX3" fmla="*/ 854185 w 854185"/>
                    <a:gd name="connsiteY3" fmla="*/ 838527 h 1481255"/>
                    <a:gd name="connsiteX4" fmla="*/ 534144 w 854185"/>
                    <a:gd name="connsiteY4" fmla="*/ 1480788 h 1481255"/>
                    <a:gd name="connsiteX5" fmla="*/ 744 w 854185"/>
                    <a:gd name="connsiteY5" fmla="*/ 925616 h 1481255"/>
                    <a:gd name="connsiteX0" fmla="*/ 744 w 854185"/>
                    <a:gd name="connsiteY0" fmla="*/ 925616 h 1481617"/>
                    <a:gd name="connsiteX1" fmla="*/ 657515 w 854185"/>
                    <a:gd name="connsiteY1" fmla="*/ 22101 h 1481617"/>
                    <a:gd name="connsiteX2" fmla="*/ 668403 w 854185"/>
                    <a:gd name="connsiteY2" fmla="*/ 366815 h 1481617"/>
                    <a:gd name="connsiteX3" fmla="*/ 854185 w 854185"/>
                    <a:gd name="connsiteY3" fmla="*/ 808047 h 1481617"/>
                    <a:gd name="connsiteX4" fmla="*/ 534144 w 854185"/>
                    <a:gd name="connsiteY4" fmla="*/ 1480788 h 1481617"/>
                    <a:gd name="connsiteX5" fmla="*/ 744 w 854185"/>
                    <a:gd name="connsiteY5" fmla="*/ 925616 h 1481617"/>
                    <a:gd name="connsiteX0" fmla="*/ 744 w 854972"/>
                    <a:gd name="connsiteY0" fmla="*/ 925616 h 1481617"/>
                    <a:gd name="connsiteX1" fmla="*/ 657515 w 854972"/>
                    <a:gd name="connsiteY1" fmla="*/ 22101 h 1481617"/>
                    <a:gd name="connsiteX2" fmla="*/ 668403 w 854972"/>
                    <a:gd name="connsiteY2" fmla="*/ 366815 h 1481617"/>
                    <a:gd name="connsiteX3" fmla="*/ 854185 w 854972"/>
                    <a:gd name="connsiteY3" fmla="*/ 808047 h 1481617"/>
                    <a:gd name="connsiteX4" fmla="*/ 534144 w 854972"/>
                    <a:gd name="connsiteY4" fmla="*/ 1480788 h 1481617"/>
                    <a:gd name="connsiteX5" fmla="*/ 744 w 854972"/>
                    <a:gd name="connsiteY5" fmla="*/ 925616 h 1481617"/>
                    <a:gd name="connsiteX0" fmla="*/ 778 w 971592"/>
                    <a:gd name="connsiteY0" fmla="*/ 925616 h 1483007"/>
                    <a:gd name="connsiteX1" fmla="*/ 657549 w 971592"/>
                    <a:gd name="connsiteY1" fmla="*/ 22101 h 1483007"/>
                    <a:gd name="connsiteX2" fmla="*/ 668437 w 971592"/>
                    <a:gd name="connsiteY2" fmla="*/ 366815 h 1483007"/>
                    <a:gd name="connsiteX3" fmla="*/ 971059 w 971592"/>
                    <a:gd name="connsiteY3" fmla="*/ 726767 h 1483007"/>
                    <a:gd name="connsiteX4" fmla="*/ 534178 w 971592"/>
                    <a:gd name="connsiteY4" fmla="*/ 1480788 h 1483007"/>
                    <a:gd name="connsiteX5" fmla="*/ 778 w 971592"/>
                    <a:gd name="connsiteY5" fmla="*/ 925616 h 1483007"/>
                    <a:gd name="connsiteX0" fmla="*/ 773 w 1007368"/>
                    <a:gd name="connsiteY0" fmla="*/ 925616 h 1481311"/>
                    <a:gd name="connsiteX1" fmla="*/ 657544 w 1007368"/>
                    <a:gd name="connsiteY1" fmla="*/ 22101 h 1481311"/>
                    <a:gd name="connsiteX2" fmla="*/ 668432 w 1007368"/>
                    <a:gd name="connsiteY2" fmla="*/ 366815 h 1481311"/>
                    <a:gd name="connsiteX3" fmla="*/ 971054 w 1007368"/>
                    <a:gd name="connsiteY3" fmla="*/ 726767 h 1481311"/>
                    <a:gd name="connsiteX4" fmla="*/ 950734 w 1007368"/>
                    <a:gd name="connsiteY4" fmla="*/ 1020957 h 1481311"/>
                    <a:gd name="connsiteX5" fmla="*/ 534173 w 1007368"/>
                    <a:gd name="connsiteY5" fmla="*/ 1480788 h 1481311"/>
                    <a:gd name="connsiteX6" fmla="*/ 773 w 1007368"/>
                    <a:gd name="connsiteY6" fmla="*/ 925616 h 1481311"/>
                    <a:gd name="connsiteX0" fmla="*/ 773 w 975852"/>
                    <a:gd name="connsiteY0" fmla="*/ 925616 h 1481311"/>
                    <a:gd name="connsiteX1" fmla="*/ 657544 w 975852"/>
                    <a:gd name="connsiteY1" fmla="*/ 22101 h 1481311"/>
                    <a:gd name="connsiteX2" fmla="*/ 668432 w 975852"/>
                    <a:gd name="connsiteY2" fmla="*/ 366815 h 1481311"/>
                    <a:gd name="connsiteX3" fmla="*/ 869454 w 975852"/>
                    <a:gd name="connsiteY3" fmla="*/ 675967 h 1481311"/>
                    <a:gd name="connsiteX4" fmla="*/ 950734 w 975852"/>
                    <a:gd name="connsiteY4" fmla="*/ 1020957 h 1481311"/>
                    <a:gd name="connsiteX5" fmla="*/ 534173 w 975852"/>
                    <a:gd name="connsiteY5" fmla="*/ 1480788 h 1481311"/>
                    <a:gd name="connsiteX6" fmla="*/ 773 w 975852"/>
                    <a:gd name="connsiteY6" fmla="*/ 925616 h 1481311"/>
                    <a:gd name="connsiteX0" fmla="*/ 760 w 943128"/>
                    <a:gd name="connsiteY0" fmla="*/ 925616 h 1488059"/>
                    <a:gd name="connsiteX1" fmla="*/ 657531 w 943128"/>
                    <a:gd name="connsiteY1" fmla="*/ 22101 h 1488059"/>
                    <a:gd name="connsiteX2" fmla="*/ 668419 w 943128"/>
                    <a:gd name="connsiteY2" fmla="*/ 366815 h 1488059"/>
                    <a:gd name="connsiteX3" fmla="*/ 869441 w 943128"/>
                    <a:gd name="connsiteY3" fmla="*/ 675967 h 1488059"/>
                    <a:gd name="connsiteX4" fmla="*/ 910081 w 943128"/>
                    <a:gd name="connsiteY4" fmla="*/ 1208917 h 1488059"/>
                    <a:gd name="connsiteX5" fmla="*/ 534160 w 943128"/>
                    <a:gd name="connsiteY5" fmla="*/ 1480788 h 1488059"/>
                    <a:gd name="connsiteX6" fmla="*/ 760 w 943128"/>
                    <a:gd name="connsiteY6" fmla="*/ 925616 h 1488059"/>
                    <a:gd name="connsiteX0" fmla="*/ 760 w 943128"/>
                    <a:gd name="connsiteY0" fmla="*/ 925616 h 1489245"/>
                    <a:gd name="connsiteX1" fmla="*/ 657531 w 943128"/>
                    <a:gd name="connsiteY1" fmla="*/ 22101 h 1489245"/>
                    <a:gd name="connsiteX2" fmla="*/ 668419 w 943128"/>
                    <a:gd name="connsiteY2" fmla="*/ 366815 h 1489245"/>
                    <a:gd name="connsiteX3" fmla="*/ 869441 w 943128"/>
                    <a:gd name="connsiteY3" fmla="*/ 675967 h 1489245"/>
                    <a:gd name="connsiteX4" fmla="*/ 910081 w 943128"/>
                    <a:gd name="connsiteY4" fmla="*/ 1224157 h 1489245"/>
                    <a:gd name="connsiteX5" fmla="*/ 534160 w 943128"/>
                    <a:gd name="connsiteY5" fmla="*/ 1480788 h 1489245"/>
                    <a:gd name="connsiteX6" fmla="*/ 760 w 943128"/>
                    <a:gd name="connsiteY6" fmla="*/ 925616 h 1489245"/>
                    <a:gd name="connsiteX0" fmla="*/ 760 w 939677"/>
                    <a:gd name="connsiteY0" fmla="*/ 925616 h 1489245"/>
                    <a:gd name="connsiteX1" fmla="*/ 657531 w 939677"/>
                    <a:gd name="connsiteY1" fmla="*/ 22101 h 1489245"/>
                    <a:gd name="connsiteX2" fmla="*/ 668419 w 939677"/>
                    <a:gd name="connsiteY2" fmla="*/ 366815 h 1489245"/>
                    <a:gd name="connsiteX3" fmla="*/ 854201 w 939677"/>
                    <a:gd name="connsiteY3" fmla="*/ 675967 h 1489245"/>
                    <a:gd name="connsiteX4" fmla="*/ 910081 w 939677"/>
                    <a:gd name="connsiteY4" fmla="*/ 1224157 h 1489245"/>
                    <a:gd name="connsiteX5" fmla="*/ 534160 w 939677"/>
                    <a:gd name="connsiteY5" fmla="*/ 1480788 h 1489245"/>
                    <a:gd name="connsiteX6" fmla="*/ 760 w 939677"/>
                    <a:gd name="connsiteY6" fmla="*/ 925616 h 1489245"/>
                    <a:gd name="connsiteX0" fmla="*/ 760 w 921400"/>
                    <a:gd name="connsiteY0" fmla="*/ 925616 h 1489245"/>
                    <a:gd name="connsiteX1" fmla="*/ 657531 w 921400"/>
                    <a:gd name="connsiteY1" fmla="*/ 22101 h 1489245"/>
                    <a:gd name="connsiteX2" fmla="*/ 668419 w 921400"/>
                    <a:gd name="connsiteY2" fmla="*/ 366815 h 1489245"/>
                    <a:gd name="connsiteX3" fmla="*/ 632114 w 921400"/>
                    <a:gd name="connsiteY3" fmla="*/ 1176024 h 1489245"/>
                    <a:gd name="connsiteX4" fmla="*/ 910081 w 921400"/>
                    <a:gd name="connsiteY4" fmla="*/ 1224157 h 1489245"/>
                    <a:gd name="connsiteX5" fmla="*/ 534160 w 921400"/>
                    <a:gd name="connsiteY5" fmla="*/ 1480788 h 1489245"/>
                    <a:gd name="connsiteX6" fmla="*/ 760 w 921400"/>
                    <a:gd name="connsiteY6" fmla="*/ 925616 h 1489245"/>
                    <a:gd name="connsiteX0" fmla="*/ 760 w 921400"/>
                    <a:gd name="connsiteY0" fmla="*/ 903594 h 1467223"/>
                    <a:gd name="connsiteX1" fmla="*/ 657531 w 921400"/>
                    <a:gd name="connsiteY1" fmla="*/ 79 h 1467223"/>
                    <a:gd name="connsiteX2" fmla="*/ 316271 w 921400"/>
                    <a:gd name="connsiteY2" fmla="*/ 953984 h 1467223"/>
                    <a:gd name="connsiteX3" fmla="*/ 632114 w 921400"/>
                    <a:gd name="connsiteY3" fmla="*/ 1154002 h 1467223"/>
                    <a:gd name="connsiteX4" fmla="*/ 910081 w 921400"/>
                    <a:gd name="connsiteY4" fmla="*/ 1202135 h 1467223"/>
                    <a:gd name="connsiteX5" fmla="*/ 534160 w 921400"/>
                    <a:gd name="connsiteY5" fmla="*/ 1458766 h 1467223"/>
                    <a:gd name="connsiteX6" fmla="*/ 760 w 921400"/>
                    <a:gd name="connsiteY6" fmla="*/ 903594 h 1467223"/>
                    <a:gd name="connsiteX0" fmla="*/ 760 w 921400"/>
                    <a:gd name="connsiteY0" fmla="*/ 903550 h 1467179"/>
                    <a:gd name="connsiteX1" fmla="*/ 657531 w 921400"/>
                    <a:gd name="connsiteY1" fmla="*/ 35 h 1467179"/>
                    <a:gd name="connsiteX2" fmla="*/ 260133 w 921400"/>
                    <a:gd name="connsiteY2" fmla="*/ 870486 h 1467179"/>
                    <a:gd name="connsiteX3" fmla="*/ 632114 w 921400"/>
                    <a:gd name="connsiteY3" fmla="*/ 1153958 h 1467179"/>
                    <a:gd name="connsiteX4" fmla="*/ 910081 w 921400"/>
                    <a:gd name="connsiteY4" fmla="*/ 1202091 h 1467179"/>
                    <a:gd name="connsiteX5" fmla="*/ 534160 w 921400"/>
                    <a:gd name="connsiteY5" fmla="*/ 1458722 h 1467179"/>
                    <a:gd name="connsiteX6" fmla="*/ 760 w 921400"/>
                    <a:gd name="connsiteY6" fmla="*/ 903550 h 1467179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685 w 661936"/>
                    <a:gd name="connsiteY0" fmla="*/ 903537 h 1463371"/>
                    <a:gd name="connsiteX1" fmla="*/ 657456 w 661936"/>
                    <a:gd name="connsiteY1" fmla="*/ 22 h 1463371"/>
                    <a:gd name="connsiteX2" fmla="*/ 294956 w 661936"/>
                    <a:gd name="connsiteY2" fmla="*/ 877302 h 1463371"/>
                    <a:gd name="connsiteX3" fmla="*/ 632039 w 661936"/>
                    <a:gd name="connsiteY3" fmla="*/ 1153945 h 1463371"/>
                    <a:gd name="connsiteX4" fmla="*/ 534085 w 661936"/>
                    <a:gd name="connsiteY4" fmla="*/ 1458709 h 1463371"/>
                    <a:gd name="connsiteX5" fmla="*/ 685 w 661936"/>
                    <a:gd name="connsiteY5" fmla="*/ 903537 h 1463371"/>
                    <a:gd name="connsiteX0" fmla="*/ 612 w 661863"/>
                    <a:gd name="connsiteY0" fmla="*/ 903537 h 1458753"/>
                    <a:gd name="connsiteX1" fmla="*/ 657383 w 661863"/>
                    <a:gd name="connsiteY1" fmla="*/ 22 h 1458753"/>
                    <a:gd name="connsiteX2" fmla="*/ 294883 w 661863"/>
                    <a:gd name="connsiteY2" fmla="*/ 877302 h 1458753"/>
                    <a:gd name="connsiteX3" fmla="*/ 534012 w 661863"/>
                    <a:gd name="connsiteY3" fmla="*/ 1458709 h 1458753"/>
                    <a:gd name="connsiteX4" fmla="*/ 612 w 661863"/>
                    <a:gd name="connsiteY4" fmla="*/ 903537 h 1458753"/>
                    <a:gd name="connsiteX0" fmla="*/ 9436 w 670687"/>
                    <a:gd name="connsiteY0" fmla="*/ 903537 h 1002447"/>
                    <a:gd name="connsiteX1" fmla="*/ 666207 w 670687"/>
                    <a:gd name="connsiteY1" fmla="*/ 22 h 1002447"/>
                    <a:gd name="connsiteX2" fmla="*/ 303707 w 670687"/>
                    <a:gd name="connsiteY2" fmla="*/ 877302 h 1002447"/>
                    <a:gd name="connsiteX3" fmla="*/ 9436 w 670687"/>
                    <a:gd name="connsiteY3" fmla="*/ 903537 h 1002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0687" h="1002447">
                      <a:moveTo>
                        <a:pt x="9436" y="903537"/>
                      </a:moveTo>
                      <a:cubicBezTo>
                        <a:pt x="29998" y="660423"/>
                        <a:pt x="617162" y="4395"/>
                        <a:pt x="666207" y="22"/>
                      </a:cubicBezTo>
                      <a:cubicBezTo>
                        <a:pt x="715252" y="-4351"/>
                        <a:pt x="346375" y="674837"/>
                        <a:pt x="303707" y="877302"/>
                      </a:cubicBezTo>
                      <a:cubicBezTo>
                        <a:pt x="194245" y="1027888"/>
                        <a:pt x="-50981" y="1049750"/>
                        <a:pt x="9436" y="90353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4" name="Oval 4"/>
                <p:cNvSpPr/>
                <p:nvPr/>
              </p:nvSpPr>
              <p:spPr>
                <a:xfrm>
                  <a:off x="5009050" y="669134"/>
                  <a:ext cx="670687" cy="1002447"/>
                </a:xfrm>
                <a:custGeom>
                  <a:avLst/>
                  <a:gdLst>
                    <a:gd name="connsiteX0" fmla="*/ 0 w 1066800"/>
                    <a:gd name="connsiteY0" fmla="*/ 555172 h 1110343"/>
                    <a:gd name="connsiteX1" fmla="*/ 533400 w 1066800"/>
                    <a:gd name="connsiteY1" fmla="*/ 0 h 1110343"/>
                    <a:gd name="connsiteX2" fmla="*/ 1066800 w 1066800"/>
                    <a:gd name="connsiteY2" fmla="*/ 555172 h 1110343"/>
                    <a:gd name="connsiteX3" fmla="*/ 533400 w 1066800"/>
                    <a:gd name="connsiteY3" fmla="*/ 1110344 h 1110343"/>
                    <a:gd name="connsiteX4" fmla="*/ 0 w 1066800"/>
                    <a:gd name="connsiteY4" fmla="*/ 555172 h 1110343"/>
                    <a:gd name="connsiteX0" fmla="*/ 109 w 1066909"/>
                    <a:gd name="connsiteY0" fmla="*/ 736600 h 1291772"/>
                    <a:gd name="connsiteX1" fmla="*/ 569794 w 1066909"/>
                    <a:gd name="connsiteY1" fmla="*/ 0 h 1291772"/>
                    <a:gd name="connsiteX2" fmla="*/ 1066909 w 1066909"/>
                    <a:gd name="connsiteY2" fmla="*/ 736600 h 1291772"/>
                    <a:gd name="connsiteX3" fmla="*/ 533509 w 1066909"/>
                    <a:gd name="connsiteY3" fmla="*/ 1291772 h 1291772"/>
                    <a:gd name="connsiteX4" fmla="*/ 109 w 1066909"/>
                    <a:gd name="connsiteY4" fmla="*/ 736600 h 1291772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72 w 950758"/>
                    <a:gd name="connsiteY0" fmla="*/ 736677 h 1291960"/>
                    <a:gd name="connsiteX1" fmla="*/ 569757 w 950758"/>
                    <a:gd name="connsiteY1" fmla="*/ 77 h 1291960"/>
                    <a:gd name="connsiteX2" fmla="*/ 950758 w 950758"/>
                    <a:gd name="connsiteY2" fmla="*/ 693134 h 1291960"/>
                    <a:gd name="connsiteX3" fmla="*/ 533472 w 950758"/>
                    <a:gd name="connsiteY3" fmla="*/ 1291849 h 1291960"/>
                    <a:gd name="connsiteX4" fmla="*/ 72 w 950758"/>
                    <a:gd name="connsiteY4" fmla="*/ 736677 h 1291960"/>
                    <a:gd name="connsiteX0" fmla="*/ 72 w 950758"/>
                    <a:gd name="connsiteY0" fmla="*/ 736738 h 1292021"/>
                    <a:gd name="connsiteX1" fmla="*/ 569757 w 950758"/>
                    <a:gd name="connsiteY1" fmla="*/ 138 h 1292021"/>
                    <a:gd name="connsiteX2" fmla="*/ 950758 w 950758"/>
                    <a:gd name="connsiteY2" fmla="*/ 693195 h 1292021"/>
                    <a:gd name="connsiteX3" fmla="*/ 533472 w 950758"/>
                    <a:gd name="connsiteY3" fmla="*/ 1291910 h 1292021"/>
                    <a:gd name="connsiteX4" fmla="*/ 72 w 950758"/>
                    <a:gd name="connsiteY4" fmla="*/ 736738 h 1292021"/>
                    <a:gd name="connsiteX0" fmla="*/ 772 w 951458"/>
                    <a:gd name="connsiteY0" fmla="*/ 903602 h 1458895"/>
                    <a:gd name="connsiteX1" fmla="*/ 657543 w 951458"/>
                    <a:gd name="connsiteY1" fmla="*/ 87 h 1458895"/>
                    <a:gd name="connsiteX2" fmla="*/ 951458 w 951458"/>
                    <a:gd name="connsiteY2" fmla="*/ 860059 h 1458895"/>
                    <a:gd name="connsiteX3" fmla="*/ 534172 w 951458"/>
                    <a:gd name="connsiteY3" fmla="*/ 1458774 h 1458895"/>
                    <a:gd name="connsiteX4" fmla="*/ 772 w 951458"/>
                    <a:gd name="connsiteY4" fmla="*/ 903602 h 1458895"/>
                    <a:gd name="connsiteX0" fmla="*/ 766 w 929681"/>
                    <a:gd name="connsiteY0" fmla="*/ 904316 h 1460397"/>
                    <a:gd name="connsiteX1" fmla="*/ 657537 w 929681"/>
                    <a:gd name="connsiteY1" fmla="*/ 801 h 1460397"/>
                    <a:gd name="connsiteX2" fmla="*/ 929681 w 929681"/>
                    <a:gd name="connsiteY2" fmla="*/ 780944 h 1460397"/>
                    <a:gd name="connsiteX3" fmla="*/ 534166 w 929681"/>
                    <a:gd name="connsiteY3" fmla="*/ 1459488 h 1460397"/>
                    <a:gd name="connsiteX4" fmla="*/ 766 w 929681"/>
                    <a:gd name="connsiteY4" fmla="*/ 904316 h 1460397"/>
                    <a:gd name="connsiteX0" fmla="*/ 766 w 929681"/>
                    <a:gd name="connsiteY0" fmla="*/ 904082 h 1460163"/>
                    <a:gd name="connsiteX1" fmla="*/ 657537 w 929681"/>
                    <a:gd name="connsiteY1" fmla="*/ 567 h 1460163"/>
                    <a:gd name="connsiteX2" fmla="*/ 929681 w 929681"/>
                    <a:gd name="connsiteY2" fmla="*/ 780710 h 1460163"/>
                    <a:gd name="connsiteX3" fmla="*/ 534166 w 929681"/>
                    <a:gd name="connsiteY3" fmla="*/ 1459254 h 1460163"/>
                    <a:gd name="connsiteX4" fmla="*/ 766 w 929681"/>
                    <a:gd name="connsiteY4" fmla="*/ 904082 h 1460163"/>
                    <a:gd name="connsiteX0" fmla="*/ 766 w 931846"/>
                    <a:gd name="connsiteY0" fmla="*/ 904082 h 1460163"/>
                    <a:gd name="connsiteX1" fmla="*/ 657537 w 931846"/>
                    <a:gd name="connsiteY1" fmla="*/ 567 h 1460163"/>
                    <a:gd name="connsiteX2" fmla="*/ 929681 w 931846"/>
                    <a:gd name="connsiteY2" fmla="*/ 780710 h 1460163"/>
                    <a:gd name="connsiteX3" fmla="*/ 534166 w 931846"/>
                    <a:gd name="connsiteY3" fmla="*/ 1459254 h 1460163"/>
                    <a:gd name="connsiteX4" fmla="*/ 766 w 931846"/>
                    <a:gd name="connsiteY4" fmla="*/ 904082 h 1460163"/>
                    <a:gd name="connsiteX0" fmla="*/ 753 w 888596"/>
                    <a:gd name="connsiteY0" fmla="*/ 904235 h 1460528"/>
                    <a:gd name="connsiteX1" fmla="*/ 657524 w 888596"/>
                    <a:gd name="connsiteY1" fmla="*/ 720 h 1460528"/>
                    <a:gd name="connsiteX2" fmla="*/ 886126 w 888596"/>
                    <a:gd name="connsiteY2" fmla="*/ 766349 h 1460528"/>
                    <a:gd name="connsiteX3" fmla="*/ 534153 w 888596"/>
                    <a:gd name="connsiteY3" fmla="*/ 1459407 h 1460528"/>
                    <a:gd name="connsiteX4" fmla="*/ 753 w 888596"/>
                    <a:gd name="connsiteY4" fmla="*/ 904235 h 1460528"/>
                    <a:gd name="connsiteX0" fmla="*/ 765 w 931846"/>
                    <a:gd name="connsiteY0" fmla="*/ 904957 h 1462143"/>
                    <a:gd name="connsiteX1" fmla="*/ 657536 w 931846"/>
                    <a:gd name="connsiteY1" fmla="*/ 1442 h 1462143"/>
                    <a:gd name="connsiteX2" fmla="*/ 929681 w 931846"/>
                    <a:gd name="connsiteY2" fmla="*/ 716271 h 1462143"/>
                    <a:gd name="connsiteX3" fmla="*/ 534165 w 931846"/>
                    <a:gd name="connsiteY3" fmla="*/ 1460129 h 1462143"/>
                    <a:gd name="connsiteX4" fmla="*/ 765 w 931846"/>
                    <a:gd name="connsiteY4" fmla="*/ 904957 h 1462143"/>
                    <a:gd name="connsiteX0" fmla="*/ 765 w 931846"/>
                    <a:gd name="connsiteY0" fmla="*/ 904864 h 1462050"/>
                    <a:gd name="connsiteX1" fmla="*/ 657536 w 931846"/>
                    <a:gd name="connsiteY1" fmla="*/ 1349 h 1462050"/>
                    <a:gd name="connsiteX2" fmla="*/ 929681 w 931846"/>
                    <a:gd name="connsiteY2" fmla="*/ 716178 h 1462050"/>
                    <a:gd name="connsiteX3" fmla="*/ 534165 w 931846"/>
                    <a:gd name="connsiteY3" fmla="*/ 1460036 h 1462050"/>
                    <a:gd name="connsiteX4" fmla="*/ 765 w 931846"/>
                    <a:gd name="connsiteY4" fmla="*/ 904864 h 1462050"/>
                    <a:gd name="connsiteX0" fmla="*/ 765 w 932558"/>
                    <a:gd name="connsiteY0" fmla="*/ 904865 h 1485266"/>
                    <a:gd name="connsiteX1" fmla="*/ 657536 w 932558"/>
                    <a:gd name="connsiteY1" fmla="*/ 1350 h 1485266"/>
                    <a:gd name="connsiteX2" fmla="*/ 929681 w 932558"/>
                    <a:gd name="connsiteY2" fmla="*/ 716179 h 1485266"/>
                    <a:gd name="connsiteX3" fmla="*/ 784537 w 932558"/>
                    <a:gd name="connsiteY3" fmla="*/ 1322148 h 1485266"/>
                    <a:gd name="connsiteX4" fmla="*/ 534165 w 932558"/>
                    <a:gd name="connsiteY4" fmla="*/ 1460037 h 1485266"/>
                    <a:gd name="connsiteX5" fmla="*/ 765 w 932558"/>
                    <a:gd name="connsiteY5" fmla="*/ 904865 h 1485266"/>
                    <a:gd name="connsiteX0" fmla="*/ 795 w 1041638"/>
                    <a:gd name="connsiteY0" fmla="*/ 904865 h 1461022"/>
                    <a:gd name="connsiteX1" fmla="*/ 657566 w 1041638"/>
                    <a:gd name="connsiteY1" fmla="*/ 1350 h 1461022"/>
                    <a:gd name="connsiteX2" fmla="*/ 929711 w 1041638"/>
                    <a:gd name="connsiteY2" fmla="*/ 716179 h 1461022"/>
                    <a:gd name="connsiteX3" fmla="*/ 1024052 w 1041638"/>
                    <a:gd name="connsiteY3" fmla="*/ 1031863 h 1461022"/>
                    <a:gd name="connsiteX4" fmla="*/ 534195 w 1041638"/>
                    <a:gd name="connsiteY4" fmla="*/ 1460037 h 1461022"/>
                    <a:gd name="connsiteX5" fmla="*/ 795 w 1041638"/>
                    <a:gd name="connsiteY5" fmla="*/ 904865 h 1461022"/>
                    <a:gd name="connsiteX0" fmla="*/ 795 w 1029575"/>
                    <a:gd name="connsiteY0" fmla="*/ 924704 h 1480861"/>
                    <a:gd name="connsiteX1" fmla="*/ 657566 w 1029575"/>
                    <a:gd name="connsiteY1" fmla="*/ 21189 h 1480861"/>
                    <a:gd name="connsiteX2" fmla="*/ 523311 w 1029575"/>
                    <a:gd name="connsiteY2" fmla="*/ 373161 h 1480861"/>
                    <a:gd name="connsiteX3" fmla="*/ 1024052 w 1029575"/>
                    <a:gd name="connsiteY3" fmla="*/ 1051702 h 1480861"/>
                    <a:gd name="connsiteX4" fmla="*/ 534195 w 1029575"/>
                    <a:gd name="connsiteY4" fmla="*/ 1479876 h 1480861"/>
                    <a:gd name="connsiteX5" fmla="*/ 795 w 1029575"/>
                    <a:gd name="connsiteY5" fmla="*/ 924704 h 1480861"/>
                    <a:gd name="connsiteX0" fmla="*/ 795 w 1031373"/>
                    <a:gd name="connsiteY0" fmla="*/ 925616 h 1481773"/>
                    <a:gd name="connsiteX1" fmla="*/ 657566 w 1031373"/>
                    <a:gd name="connsiteY1" fmla="*/ 22101 h 1481773"/>
                    <a:gd name="connsiteX2" fmla="*/ 668454 w 1031373"/>
                    <a:gd name="connsiteY2" fmla="*/ 366815 h 1481773"/>
                    <a:gd name="connsiteX3" fmla="*/ 1024052 w 1031373"/>
                    <a:gd name="connsiteY3" fmla="*/ 1052614 h 1481773"/>
                    <a:gd name="connsiteX4" fmla="*/ 534195 w 1031373"/>
                    <a:gd name="connsiteY4" fmla="*/ 1480788 h 1481773"/>
                    <a:gd name="connsiteX5" fmla="*/ 795 w 1031373"/>
                    <a:gd name="connsiteY5" fmla="*/ 925616 h 1481773"/>
                    <a:gd name="connsiteX0" fmla="*/ 791 w 1017101"/>
                    <a:gd name="connsiteY0" fmla="*/ 925616 h 1481085"/>
                    <a:gd name="connsiteX1" fmla="*/ 657562 w 1017101"/>
                    <a:gd name="connsiteY1" fmla="*/ 22101 h 1481085"/>
                    <a:gd name="connsiteX2" fmla="*/ 668450 w 1017101"/>
                    <a:gd name="connsiteY2" fmla="*/ 366815 h 1481085"/>
                    <a:gd name="connsiteX3" fmla="*/ 1009534 w 1017101"/>
                    <a:gd name="connsiteY3" fmla="*/ 856671 h 1481085"/>
                    <a:gd name="connsiteX4" fmla="*/ 534191 w 1017101"/>
                    <a:gd name="connsiteY4" fmla="*/ 1480788 h 1481085"/>
                    <a:gd name="connsiteX5" fmla="*/ 791 w 1017101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75 w 958718"/>
                    <a:gd name="connsiteY0" fmla="*/ 925616 h 1482082"/>
                    <a:gd name="connsiteX1" fmla="*/ 657546 w 958718"/>
                    <a:gd name="connsiteY1" fmla="*/ 22101 h 1482082"/>
                    <a:gd name="connsiteX2" fmla="*/ 668434 w 958718"/>
                    <a:gd name="connsiteY2" fmla="*/ 366815 h 1482082"/>
                    <a:gd name="connsiteX3" fmla="*/ 958718 w 958718"/>
                    <a:gd name="connsiteY3" fmla="*/ 776842 h 1482082"/>
                    <a:gd name="connsiteX4" fmla="*/ 534175 w 958718"/>
                    <a:gd name="connsiteY4" fmla="*/ 1480788 h 1482082"/>
                    <a:gd name="connsiteX5" fmla="*/ 775 w 958718"/>
                    <a:gd name="connsiteY5" fmla="*/ 925616 h 1482082"/>
                    <a:gd name="connsiteX0" fmla="*/ 776 w 965977"/>
                    <a:gd name="connsiteY0" fmla="*/ 925616 h 1481748"/>
                    <a:gd name="connsiteX1" fmla="*/ 657547 w 965977"/>
                    <a:gd name="connsiteY1" fmla="*/ 22101 h 1481748"/>
                    <a:gd name="connsiteX2" fmla="*/ 668435 w 965977"/>
                    <a:gd name="connsiteY2" fmla="*/ 366815 h 1481748"/>
                    <a:gd name="connsiteX3" fmla="*/ 965977 w 965977"/>
                    <a:gd name="connsiteY3" fmla="*/ 798613 h 1481748"/>
                    <a:gd name="connsiteX4" fmla="*/ 534176 w 965977"/>
                    <a:gd name="connsiteY4" fmla="*/ 1480788 h 1481748"/>
                    <a:gd name="connsiteX5" fmla="*/ 776 w 965977"/>
                    <a:gd name="connsiteY5" fmla="*/ 925616 h 1481748"/>
                    <a:gd name="connsiteX0" fmla="*/ 776 w 965977"/>
                    <a:gd name="connsiteY0" fmla="*/ 925616 h 1482328"/>
                    <a:gd name="connsiteX1" fmla="*/ 657547 w 965977"/>
                    <a:gd name="connsiteY1" fmla="*/ 22101 h 1482328"/>
                    <a:gd name="connsiteX2" fmla="*/ 668435 w 965977"/>
                    <a:gd name="connsiteY2" fmla="*/ 366815 h 1482328"/>
                    <a:gd name="connsiteX3" fmla="*/ 965977 w 965977"/>
                    <a:gd name="connsiteY3" fmla="*/ 762327 h 1482328"/>
                    <a:gd name="connsiteX4" fmla="*/ 534176 w 965977"/>
                    <a:gd name="connsiteY4" fmla="*/ 1480788 h 1482328"/>
                    <a:gd name="connsiteX5" fmla="*/ 776 w 965977"/>
                    <a:gd name="connsiteY5" fmla="*/ 925616 h 1482328"/>
                    <a:gd name="connsiteX0" fmla="*/ 744 w 854185"/>
                    <a:gd name="connsiteY0" fmla="*/ 925616 h 1481255"/>
                    <a:gd name="connsiteX1" fmla="*/ 657515 w 854185"/>
                    <a:gd name="connsiteY1" fmla="*/ 22101 h 1481255"/>
                    <a:gd name="connsiteX2" fmla="*/ 668403 w 854185"/>
                    <a:gd name="connsiteY2" fmla="*/ 366815 h 1481255"/>
                    <a:gd name="connsiteX3" fmla="*/ 854185 w 854185"/>
                    <a:gd name="connsiteY3" fmla="*/ 838527 h 1481255"/>
                    <a:gd name="connsiteX4" fmla="*/ 534144 w 854185"/>
                    <a:gd name="connsiteY4" fmla="*/ 1480788 h 1481255"/>
                    <a:gd name="connsiteX5" fmla="*/ 744 w 854185"/>
                    <a:gd name="connsiteY5" fmla="*/ 925616 h 1481255"/>
                    <a:gd name="connsiteX0" fmla="*/ 744 w 854185"/>
                    <a:gd name="connsiteY0" fmla="*/ 925616 h 1481617"/>
                    <a:gd name="connsiteX1" fmla="*/ 657515 w 854185"/>
                    <a:gd name="connsiteY1" fmla="*/ 22101 h 1481617"/>
                    <a:gd name="connsiteX2" fmla="*/ 668403 w 854185"/>
                    <a:gd name="connsiteY2" fmla="*/ 366815 h 1481617"/>
                    <a:gd name="connsiteX3" fmla="*/ 854185 w 854185"/>
                    <a:gd name="connsiteY3" fmla="*/ 808047 h 1481617"/>
                    <a:gd name="connsiteX4" fmla="*/ 534144 w 854185"/>
                    <a:gd name="connsiteY4" fmla="*/ 1480788 h 1481617"/>
                    <a:gd name="connsiteX5" fmla="*/ 744 w 854185"/>
                    <a:gd name="connsiteY5" fmla="*/ 925616 h 1481617"/>
                    <a:gd name="connsiteX0" fmla="*/ 744 w 854972"/>
                    <a:gd name="connsiteY0" fmla="*/ 925616 h 1481617"/>
                    <a:gd name="connsiteX1" fmla="*/ 657515 w 854972"/>
                    <a:gd name="connsiteY1" fmla="*/ 22101 h 1481617"/>
                    <a:gd name="connsiteX2" fmla="*/ 668403 w 854972"/>
                    <a:gd name="connsiteY2" fmla="*/ 366815 h 1481617"/>
                    <a:gd name="connsiteX3" fmla="*/ 854185 w 854972"/>
                    <a:gd name="connsiteY3" fmla="*/ 808047 h 1481617"/>
                    <a:gd name="connsiteX4" fmla="*/ 534144 w 854972"/>
                    <a:gd name="connsiteY4" fmla="*/ 1480788 h 1481617"/>
                    <a:gd name="connsiteX5" fmla="*/ 744 w 854972"/>
                    <a:gd name="connsiteY5" fmla="*/ 925616 h 1481617"/>
                    <a:gd name="connsiteX0" fmla="*/ 778 w 971592"/>
                    <a:gd name="connsiteY0" fmla="*/ 925616 h 1483007"/>
                    <a:gd name="connsiteX1" fmla="*/ 657549 w 971592"/>
                    <a:gd name="connsiteY1" fmla="*/ 22101 h 1483007"/>
                    <a:gd name="connsiteX2" fmla="*/ 668437 w 971592"/>
                    <a:gd name="connsiteY2" fmla="*/ 366815 h 1483007"/>
                    <a:gd name="connsiteX3" fmla="*/ 971059 w 971592"/>
                    <a:gd name="connsiteY3" fmla="*/ 726767 h 1483007"/>
                    <a:gd name="connsiteX4" fmla="*/ 534178 w 971592"/>
                    <a:gd name="connsiteY4" fmla="*/ 1480788 h 1483007"/>
                    <a:gd name="connsiteX5" fmla="*/ 778 w 971592"/>
                    <a:gd name="connsiteY5" fmla="*/ 925616 h 1483007"/>
                    <a:gd name="connsiteX0" fmla="*/ 773 w 1007368"/>
                    <a:gd name="connsiteY0" fmla="*/ 925616 h 1481311"/>
                    <a:gd name="connsiteX1" fmla="*/ 657544 w 1007368"/>
                    <a:gd name="connsiteY1" fmla="*/ 22101 h 1481311"/>
                    <a:gd name="connsiteX2" fmla="*/ 668432 w 1007368"/>
                    <a:gd name="connsiteY2" fmla="*/ 366815 h 1481311"/>
                    <a:gd name="connsiteX3" fmla="*/ 971054 w 1007368"/>
                    <a:gd name="connsiteY3" fmla="*/ 726767 h 1481311"/>
                    <a:gd name="connsiteX4" fmla="*/ 950734 w 1007368"/>
                    <a:gd name="connsiteY4" fmla="*/ 1020957 h 1481311"/>
                    <a:gd name="connsiteX5" fmla="*/ 534173 w 1007368"/>
                    <a:gd name="connsiteY5" fmla="*/ 1480788 h 1481311"/>
                    <a:gd name="connsiteX6" fmla="*/ 773 w 1007368"/>
                    <a:gd name="connsiteY6" fmla="*/ 925616 h 1481311"/>
                    <a:gd name="connsiteX0" fmla="*/ 773 w 975852"/>
                    <a:gd name="connsiteY0" fmla="*/ 925616 h 1481311"/>
                    <a:gd name="connsiteX1" fmla="*/ 657544 w 975852"/>
                    <a:gd name="connsiteY1" fmla="*/ 22101 h 1481311"/>
                    <a:gd name="connsiteX2" fmla="*/ 668432 w 975852"/>
                    <a:gd name="connsiteY2" fmla="*/ 366815 h 1481311"/>
                    <a:gd name="connsiteX3" fmla="*/ 869454 w 975852"/>
                    <a:gd name="connsiteY3" fmla="*/ 675967 h 1481311"/>
                    <a:gd name="connsiteX4" fmla="*/ 950734 w 975852"/>
                    <a:gd name="connsiteY4" fmla="*/ 1020957 h 1481311"/>
                    <a:gd name="connsiteX5" fmla="*/ 534173 w 975852"/>
                    <a:gd name="connsiteY5" fmla="*/ 1480788 h 1481311"/>
                    <a:gd name="connsiteX6" fmla="*/ 773 w 975852"/>
                    <a:gd name="connsiteY6" fmla="*/ 925616 h 1481311"/>
                    <a:gd name="connsiteX0" fmla="*/ 760 w 943128"/>
                    <a:gd name="connsiteY0" fmla="*/ 925616 h 1488059"/>
                    <a:gd name="connsiteX1" fmla="*/ 657531 w 943128"/>
                    <a:gd name="connsiteY1" fmla="*/ 22101 h 1488059"/>
                    <a:gd name="connsiteX2" fmla="*/ 668419 w 943128"/>
                    <a:gd name="connsiteY2" fmla="*/ 366815 h 1488059"/>
                    <a:gd name="connsiteX3" fmla="*/ 869441 w 943128"/>
                    <a:gd name="connsiteY3" fmla="*/ 675967 h 1488059"/>
                    <a:gd name="connsiteX4" fmla="*/ 910081 w 943128"/>
                    <a:gd name="connsiteY4" fmla="*/ 1208917 h 1488059"/>
                    <a:gd name="connsiteX5" fmla="*/ 534160 w 943128"/>
                    <a:gd name="connsiteY5" fmla="*/ 1480788 h 1488059"/>
                    <a:gd name="connsiteX6" fmla="*/ 760 w 943128"/>
                    <a:gd name="connsiteY6" fmla="*/ 925616 h 1488059"/>
                    <a:gd name="connsiteX0" fmla="*/ 760 w 943128"/>
                    <a:gd name="connsiteY0" fmla="*/ 925616 h 1489245"/>
                    <a:gd name="connsiteX1" fmla="*/ 657531 w 943128"/>
                    <a:gd name="connsiteY1" fmla="*/ 22101 h 1489245"/>
                    <a:gd name="connsiteX2" fmla="*/ 668419 w 943128"/>
                    <a:gd name="connsiteY2" fmla="*/ 366815 h 1489245"/>
                    <a:gd name="connsiteX3" fmla="*/ 869441 w 943128"/>
                    <a:gd name="connsiteY3" fmla="*/ 675967 h 1489245"/>
                    <a:gd name="connsiteX4" fmla="*/ 910081 w 943128"/>
                    <a:gd name="connsiteY4" fmla="*/ 1224157 h 1489245"/>
                    <a:gd name="connsiteX5" fmla="*/ 534160 w 943128"/>
                    <a:gd name="connsiteY5" fmla="*/ 1480788 h 1489245"/>
                    <a:gd name="connsiteX6" fmla="*/ 760 w 943128"/>
                    <a:gd name="connsiteY6" fmla="*/ 925616 h 1489245"/>
                    <a:gd name="connsiteX0" fmla="*/ 760 w 939677"/>
                    <a:gd name="connsiteY0" fmla="*/ 925616 h 1489245"/>
                    <a:gd name="connsiteX1" fmla="*/ 657531 w 939677"/>
                    <a:gd name="connsiteY1" fmla="*/ 22101 h 1489245"/>
                    <a:gd name="connsiteX2" fmla="*/ 668419 w 939677"/>
                    <a:gd name="connsiteY2" fmla="*/ 366815 h 1489245"/>
                    <a:gd name="connsiteX3" fmla="*/ 854201 w 939677"/>
                    <a:gd name="connsiteY3" fmla="*/ 675967 h 1489245"/>
                    <a:gd name="connsiteX4" fmla="*/ 910081 w 939677"/>
                    <a:gd name="connsiteY4" fmla="*/ 1224157 h 1489245"/>
                    <a:gd name="connsiteX5" fmla="*/ 534160 w 939677"/>
                    <a:gd name="connsiteY5" fmla="*/ 1480788 h 1489245"/>
                    <a:gd name="connsiteX6" fmla="*/ 760 w 939677"/>
                    <a:gd name="connsiteY6" fmla="*/ 925616 h 1489245"/>
                    <a:gd name="connsiteX0" fmla="*/ 760 w 921400"/>
                    <a:gd name="connsiteY0" fmla="*/ 925616 h 1489245"/>
                    <a:gd name="connsiteX1" fmla="*/ 657531 w 921400"/>
                    <a:gd name="connsiteY1" fmla="*/ 22101 h 1489245"/>
                    <a:gd name="connsiteX2" fmla="*/ 668419 w 921400"/>
                    <a:gd name="connsiteY2" fmla="*/ 366815 h 1489245"/>
                    <a:gd name="connsiteX3" fmla="*/ 632114 w 921400"/>
                    <a:gd name="connsiteY3" fmla="*/ 1176024 h 1489245"/>
                    <a:gd name="connsiteX4" fmla="*/ 910081 w 921400"/>
                    <a:gd name="connsiteY4" fmla="*/ 1224157 h 1489245"/>
                    <a:gd name="connsiteX5" fmla="*/ 534160 w 921400"/>
                    <a:gd name="connsiteY5" fmla="*/ 1480788 h 1489245"/>
                    <a:gd name="connsiteX6" fmla="*/ 760 w 921400"/>
                    <a:gd name="connsiteY6" fmla="*/ 925616 h 1489245"/>
                    <a:gd name="connsiteX0" fmla="*/ 760 w 921400"/>
                    <a:gd name="connsiteY0" fmla="*/ 903594 h 1467223"/>
                    <a:gd name="connsiteX1" fmla="*/ 657531 w 921400"/>
                    <a:gd name="connsiteY1" fmla="*/ 79 h 1467223"/>
                    <a:gd name="connsiteX2" fmla="*/ 316271 w 921400"/>
                    <a:gd name="connsiteY2" fmla="*/ 953984 h 1467223"/>
                    <a:gd name="connsiteX3" fmla="*/ 632114 w 921400"/>
                    <a:gd name="connsiteY3" fmla="*/ 1154002 h 1467223"/>
                    <a:gd name="connsiteX4" fmla="*/ 910081 w 921400"/>
                    <a:gd name="connsiteY4" fmla="*/ 1202135 h 1467223"/>
                    <a:gd name="connsiteX5" fmla="*/ 534160 w 921400"/>
                    <a:gd name="connsiteY5" fmla="*/ 1458766 h 1467223"/>
                    <a:gd name="connsiteX6" fmla="*/ 760 w 921400"/>
                    <a:gd name="connsiteY6" fmla="*/ 903594 h 1467223"/>
                    <a:gd name="connsiteX0" fmla="*/ 760 w 921400"/>
                    <a:gd name="connsiteY0" fmla="*/ 903550 h 1467179"/>
                    <a:gd name="connsiteX1" fmla="*/ 657531 w 921400"/>
                    <a:gd name="connsiteY1" fmla="*/ 35 h 1467179"/>
                    <a:gd name="connsiteX2" fmla="*/ 260133 w 921400"/>
                    <a:gd name="connsiteY2" fmla="*/ 870486 h 1467179"/>
                    <a:gd name="connsiteX3" fmla="*/ 632114 w 921400"/>
                    <a:gd name="connsiteY3" fmla="*/ 1153958 h 1467179"/>
                    <a:gd name="connsiteX4" fmla="*/ 910081 w 921400"/>
                    <a:gd name="connsiteY4" fmla="*/ 1202091 h 1467179"/>
                    <a:gd name="connsiteX5" fmla="*/ 534160 w 921400"/>
                    <a:gd name="connsiteY5" fmla="*/ 1458722 h 1467179"/>
                    <a:gd name="connsiteX6" fmla="*/ 760 w 921400"/>
                    <a:gd name="connsiteY6" fmla="*/ 903550 h 1467179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685 w 661936"/>
                    <a:gd name="connsiteY0" fmla="*/ 903537 h 1463371"/>
                    <a:gd name="connsiteX1" fmla="*/ 657456 w 661936"/>
                    <a:gd name="connsiteY1" fmla="*/ 22 h 1463371"/>
                    <a:gd name="connsiteX2" fmla="*/ 294956 w 661936"/>
                    <a:gd name="connsiteY2" fmla="*/ 877302 h 1463371"/>
                    <a:gd name="connsiteX3" fmla="*/ 632039 w 661936"/>
                    <a:gd name="connsiteY3" fmla="*/ 1153945 h 1463371"/>
                    <a:gd name="connsiteX4" fmla="*/ 534085 w 661936"/>
                    <a:gd name="connsiteY4" fmla="*/ 1458709 h 1463371"/>
                    <a:gd name="connsiteX5" fmla="*/ 685 w 661936"/>
                    <a:gd name="connsiteY5" fmla="*/ 903537 h 1463371"/>
                    <a:gd name="connsiteX0" fmla="*/ 612 w 661863"/>
                    <a:gd name="connsiteY0" fmla="*/ 903537 h 1458753"/>
                    <a:gd name="connsiteX1" fmla="*/ 657383 w 661863"/>
                    <a:gd name="connsiteY1" fmla="*/ 22 h 1458753"/>
                    <a:gd name="connsiteX2" fmla="*/ 294883 w 661863"/>
                    <a:gd name="connsiteY2" fmla="*/ 877302 h 1458753"/>
                    <a:gd name="connsiteX3" fmla="*/ 534012 w 661863"/>
                    <a:gd name="connsiteY3" fmla="*/ 1458709 h 1458753"/>
                    <a:gd name="connsiteX4" fmla="*/ 612 w 661863"/>
                    <a:gd name="connsiteY4" fmla="*/ 903537 h 1458753"/>
                    <a:gd name="connsiteX0" fmla="*/ 9436 w 670687"/>
                    <a:gd name="connsiteY0" fmla="*/ 903537 h 1002447"/>
                    <a:gd name="connsiteX1" fmla="*/ 666207 w 670687"/>
                    <a:gd name="connsiteY1" fmla="*/ 22 h 1002447"/>
                    <a:gd name="connsiteX2" fmla="*/ 303707 w 670687"/>
                    <a:gd name="connsiteY2" fmla="*/ 877302 h 1002447"/>
                    <a:gd name="connsiteX3" fmla="*/ 9436 w 670687"/>
                    <a:gd name="connsiteY3" fmla="*/ 903537 h 1002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0687" h="1002447">
                      <a:moveTo>
                        <a:pt x="9436" y="903537"/>
                      </a:moveTo>
                      <a:cubicBezTo>
                        <a:pt x="29998" y="660423"/>
                        <a:pt x="617162" y="4395"/>
                        <a:pt x="666207" y="22"/>
                      </a:cubicBezTo>
                      <a:cubicBezTo>
                        <a:pt x="715252" y="-4351"/>
                        <a:pt x="346375" y="674837"/>
                        <a:pt x="303707" y="877302"/>
                      </a:cubicBezTo>
                      <a:cubicBezTo>
                        <a:pt x="194245" y="1027888"/>
                        <a:pt x="-50981" y="1049750"/>
                        <a:pt x="9436" y="90353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5" name="Oval 4"/>
                <p:cNvSpPr/>
                <p:nvPr/>
              </p:nvSpPr>
              <p:spPr>
                <a:xfrm rot="20490696">
                  <a:off x="4285027" y="116847"/>
                  <a:ext cx="670687" cy="1002447"/>
                </a:xfrm>
                <a:custGeom>
                  <a:avLst/>
                  <a:gdLst>
                    <a:gd name="connsiteX0" fmla="*/ 0 w 1066800"/>
                    <a:gd name="connsiteY0" fmla="*/ 555172 h 1110343"/>
                    <a:gd name="connsiteX1" fmla="*/ 533400 w 1066800"/>
                    <a:gd name="connsiteY1" fmla="*/ 0 h 1110343"/>
                    <a:gd name="connsiteX2" fmla="*/ 1066800 w 1066800"/>
                    <a:gd name="connsiteY2" fmla="*/ 555172 h 1110343"/>
                    <a:gd name="connsiteX3" fmla="*/ 533400 w 1066800"/>
                    <a:gd name="connsiteY3" fmla="*/ 1110344 h 1110343"/>
                    <a:gd name="connsiteX4" fmla="*/ 0 w 1066800"/>
                    <a:gd name="connsiteY4" fmla="*/ 555172 h 1110343"/>
                    <a:gd name="connsiteX0" fmla="*/ 109 w 1066909"/>
                    <a:gd name="connsiteY0" fmla="*/ 736600 h 1291772"/>
                    <a:gd name="connsiteX1" fmla="*/ 569794 w 1066909"/>
                    <a:gd name="connsiteY1" fmla="*/ 0 h 1291772"/>
                    <a:gd name="connsiteX2" fmla="*/ 1066909 w 1066909"/>
                    <a:gd name="connsiteY2" fmla="*/ 736600 h 1291772"/>
                    <a:gd name="connsiteX3" fmla="*/ 533509 w 1066909"/>
                    <a:gd name="connsiteY3" fmla="*/ 1291772 h 1291772"/>
                    <a:gd name="connsiteX4" fmla="*/ 109 w 1066909"/>
                    <a:gd name="connsiteY4" fmla="*/ 736600 h 1291772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72 w 950758"/>
                    <a:gd name="connsiteY0" fmla="*/ 736677 h 1291960"/>
                    <a:gd name="connsiteX1" fmla="*/ 569757 w 950758"/>
                    <a:gd name="connsiteY1" fmla="*/ 77 h 1291960"/>
                    <a:gd name="connsiteX2" fmla="*/ 950758 w 950758"/>
                    <a:gd name="connsiteY2" fmla="*/ 693134 h 1291960"/>
                    <a:gd name="connsiteX3" fmla="*/ 533472 w 950758"/>
                    <a:gd name="connsiteY3" fmla="*/ 1291849 h 1291960"/>
                    <a:gd name="connsiteX4" fmla="*/ 72 w 950758"/>
                    <a:gd name="connsiteY4" fmla="*/ 736677 h 1291960"/>
                    <a:gd name="connsiteX0" fmla="*/ 72 w 950758"/>
                    <a:gd name="connsiteY0" fmla="*/ 736738 h 1292021"/>
                    <a:gd name="connsiteX1" fmla="*/ 569757 w 950758"/>
                    <a:gd name="connsiteY1" fmla="*/ 138 h 1292021"/>
                    <a:gd name="connsiteX2" fmla="*/ 950758 w 950758"/>
                    <a:gd name="connsiteY2" fmla="*/ 693195 h 1292021"/>
                    <a:gd name="connsiteX3" fmla="*/ 533472 w 950758"/>
                    <a:gd name="connsiteY3" fmla="*/ 1291910 h 1292021"/>
                    <a:gd name="connsiteX4" fmla="*/ 72 w 950758"/>
                    <a:gd name="connsiteY4" fmla="*/ 736738 h 1292021"/>
                    <a:gd name="connsiteX0" fmla="*/ 772 w 951458"/>
                    <a:gd name="connsiteY0" fmla="*/ 903602 h 1458895"/>
                    <a:gd name="connsiteX1" fmla="*/ 657543 w 951458"/>
                    <a:gd name="connsiteY1" fmla="*/ 87 h 1458895"/>
                    <a:gd name="connsiteX2" fmla="*/ 951458 w 951458"/>
                    <a:gd name="connsiteY2" fmla="*/ 860059 h 1458895"/>
                    <a:gd name="connsiteX3" fmla="*/ 534172 w 951458"/>
                    <a:gd name="connsiteY3" fmla="*/ 1458774 h 1458895"/>
                    <a:gd name="connsiteX4" fmla="*/ 772 w 951458"/>
                    <a:gd name="connsiteY4" fmla="*/ 903602 h 1458895"/>
                    <a:gd name="connsiteX0" fmla="*/ 766 w 929681"/>
                    <a:gd name="connsiteY0" fmla="*/ 904316 h 1460397"/>
                    <a:gd name="connsiteX1" fmla="*/ 657537 w 929681"/>
                    <a:gd name="connsiteY1" fmla="*/ 801 h 1460397"/>
                    <a:gd name="connsiteX2" fmla="*/ 929681 w 929681"/>
                    <a:gd name="connsiteY2" fmla="*/ 780944 h 1460397"/>
                    <a:gd name="connsiteX3" fmla="*/ 534166 w 929681"/>
                    <a:gd name="connsiteY3" fmla="*/ 1459488 h 1460397"/>
                    <a:gd name="connsiteX4" fmla="*/ 766 w 929681"/>
                    <a:gd name="connsiteY4" fmla="*/ 904316 h 1460397"/>
                    <a:gd name="connsiteX0" fmla="*/ 766 w 929681"/>
                    <a:gd name="connsiteY0" fmla="*/ 904082 h 1460163"/>
                    <a:gd name="connsiteX1" fmla="*/ 657537 w 929681"/>
                    <a:gd name="connsiteY1" fmla="*/ 567 h 1460163"/>
                    <a:gd name="connsiteX2" fmla="*/ 929681 w 929681"/>
                    <a:gd name="connsiteY2" fmla="*/ 780710 h 1460163"/>
                    <a:gd name="connsiteX3" fmla="*/ 534166 w 929681"/>
                    <a:gd name="connsiteY3" fmla="*/ 1459254 h 1460163"/>
                    <a:gd name="connsiteX4" fmla="*/ 766 w 929681"/>
                    <a:gd name="connsiteY4" fmla="*/ 904082 h 1460163"/>
                    <a:gd name="connsiteX0" fmla="*/ 766 w 931846"/>
                    <a:gd name="connsiteY0" fmla="*/ 904082 h 1460163"/>
                    <a:gd name="connsiteX1" fmla="*/ 657537 w 931846"/>
                    <a:gd name="connsiteY1" fmla="*/ 567 h 1460163"/>
                    <a:gd name="connsiteX2" fmla="*/ 929681 w 931846"/>
                    <a:gd name="connsiteY2" fmla="*/ 780710 h 1460163"/>
                    <a:gd name="connsiteX3" fmla="*/ 534166 w 931846"/>
                    <a:gd name="connsiteY3" fmla="*/ 1459254 h 1460163"/>
                    <a:gd name="connsiteX4" fmla="*/ 766 w 931846"/>
                    <a:gd name="connsiteY4" fmla="*/ 904082 h 1460163"/>
                    <a:gd name="connsiteX0" fmla="*/ 753 w 888596"/>
                    <a:gd name="connsiteY0" fmla="*/ 904235 h 1460528"/>
                    <a:gd name="connsiteX1" fmla="*/ 657524 w 888596"/>
                    <a:gd name="connsiteY1" fmla="*/ 720 h 1460528"/>
                    <a:gd name="connsiteX2" fmla="*/ 886126 w 888596"/>
                    <a:gd name="connsiteY2" fmla="*/ 766349 h 1460528"/>
                    <a:gd name="connsiteX3" fmla="*/ 534153 w 888596"/>
                    <a:gd name="connsiteY3" fmla="*/ 1459407 h 1460528"/>
                    <a:gd name="connsiteX4" fmla="*/ 753 w 888596"/>
                    <a:gd name="connsiteY4" fmla="*/ 904235 h 1460528"/>
                    <a:gd name="connsiteX0" fmla="*/ 765 w 931846"/>
                    <a:gd name="connsiteY0" fmla="*/ 904957 h 1462143"/>
                    <a:gd name="connsiteX1" fmla="*/ 657536 w 931846"/>
                    <a:gd name="connsiteY1" fmla="*/ 1442 h 1462143"/>
                    <a:gd name="connsiteX2" fmla="*/ 929681 w 931846"/>
                    <a:gd name="connsiteY2" fmla="*/ 716271 h 1462143"/>
                    <a:gd name="connsiteX3" fmla="*/ 534165 w 931846"/>
                    <a:gd name="connsiteY3" fmla="*/ 1460129 h 1462143"/>
                    <a:gd name="connsiteX4" fmla="*/ 765 w 931846"/>
                    <a:gd name="connsiteY4" fmla="*/ 904957 h 1462143"/>
                    <a:gd name="connsiteX0" fmla="*/ 765 w 931846"/>
                    <a:gd name="connsiteY0" fmla="*/ 904864 h 1462050"/>
                    <a:gd name="connsiteX1" fmla="*/ 657536 w 931846"/>
                    <a:gd name="connsiteY1" fmla="*/ 1349 h 1462050"/>
                    <a:gd name="connsiteX2" fmla="*/ 929681 w 931846"/>
                    <a:gd name="connsiteY2" fmla="*/ 716178 h 1462050"/>
                    <a:gd name="connsiteX3" fmla="*/ 534165 w 931846"/>
                    <a:gd name="connsiteY3" fmla="*/ 1460036 h 1462050"/>
                    <a:gd name="connsiteX4" fmla="*/ 765 w 931846"/>
                    <a:gd name="connsiteY4" fmla="*/ 904864 h 1462050"/>
                    <a:gd name="connsiteX0" fmla="*/ 765 w 932558"/>
                    <a:gd name="connsiteY0" fmla="*/ 904865 h 1485266"/>
                    <a:gd name="connsiteX1" fmla="*/ 657536 w 932558"/>
                    <a:gd name="connsiteY1" fmla="*/ 1350 h 1485266"/>
                    <a:gd name="connsiteX2" fmla="*/ 929681 w 932558"/>
                    <a:gd name="connsiteY2" fmla="*/ 716179 h 1485266"/>
                    <a:gd name="connsiteX3" fmla="*/ 784537 w 932558"/>
                    <a:gd name="connsiteY3" fmla="*/ 1322148 h 1485266"/>
                    <a:gd name="connsiteX4" fmla="*/ 534165 w 932558"/>
                    <a:gd name="connsiteY4" fmla="*/ 1460037 h 1485266"/>
                    <a:gd name="connsiteX5" fmla="*/ 765 w 932558"/>
                    <a:gd name="connsiteY5" fmla="*/ 904865 h 1485266"/>
                    <a:gd name="connsiteX0" fmla="*/ 795 w 1041638"/>
                    <a:gd name="connsiteY0" fmla="*/ 904865 h 1461022"/>
                    <a:gd name="connsiteX1" fmla="*/ 657566 w 1041638"/>
                    <a:gd name="connsiteY1" fmla="*/ 1350 h 1461022"/>
                    <a:gd name="connsiteX2" fmla="*/ 929711 w 1041638"/>
                    <a:gd name="connsiteY2" fmla="*/ 716179 h 1461022"/>
                    <a:gd name="connsiteX3" fmla="*/ 1024052 w 1041638"/>
                    <a:gd name="connsiteY3" fmla="*/ 1031863 h 1461022"/>
                    <a:gd name="connsiteX4" fmla="*/ 534195 w 1041638"/>
                    <a:gd name="connsiteY4" fmla="*/ 1460037 h 1461022"/>
                    <a:gd name="connsiteX5" fmla="*/ 795 w 1041638"/>
                    <a:gd name="connsiteY5" fmla="*/ 904865 h 1461022"/>
                    <a:gd name="connsiteX0" fmla="*/ 795 w 1029575"/>
                    <a:gd name="connsiteY0" fmla="*/ 924704 h 1480861"/>
                    <a:gd name="connsiteX1" fmla="*/ 657566 w 1029575"/>
                    <a:gd name="connsiteY1" fmla="*/ 21189 h 1480861"/>
                    <a:gd name="connsiteX2" fmla="*/ 523311 w 1029575"/>
                    <a:gd name="connsiteY2" fmla="*/ 373161 h 1480861"/>
                    <a:gd name="connsiteX3" fmla="*/ 1024052 w 1029575"/>
                    <a:gd name="connsiteY3" fmla="*/ 1051702 h 1480861"/>
                    <a:gd name="connsiteX4" fmla="*/ 534195 w 1029575"/>
                    <a:gd name="connsiteY4" fmla="*/ 1479876 h 1480861"/>
                    <a:gd name="connsiteX5" fmla="*/ 795 w 1029575"/>
                    <a:gd name="connsiteY5" fmla="*/ 924704 h 1480861"/>
                    <a:gd name="connsiteX0" fmla="*/ 795 w 1031373"/>
                    <a:gd name="connsiteY0" fmla="*/ 925616 h 1481773"/>
                    <a:gd name="connsiteX1" fmla="*/ 657566 w 1031373"/>
                    <a:gd name="connsiteY1" fmla="*/ 22101 h 1481773"/>
                    <a:gd name="connsiteX2" fmla="*/ 668454 w 1031373"/>
                    <a:gd name="connsiteY2" fmla="*/ 366815 h 1481773"/>
                    <a:gd name="connsiteX3" fmla="*/ 1024052 w 1031373"/>
                    <a:gd name="connsiteY3" fmla="*/ 1052614 h 1481773"/>
                    <a:gd name="connsiteX4" fmla="*/ 534195 w 1031373"/>
                    <a:gd name="connsiteY4" fmla="*/ 1480788 h 1481773"/>
                    <a:gd name="connsiteX5" fmla="*/ 795 w 1031373"/>
                    <a:gd name="connsiteY5" fmla="*/ 925616 h 1481773"/>
                    <a:gd name="connsiteX0" fmla="*/ 791 w 1017101"/>
                    <a:gd name="connsiteY0" fmla="*/ 925616 h 1481085"/>
                    <a:gd name="connsiteX1" fmla="*/ 657562 w 1017101"/>
                    <a:gd name="connsiteY1" fmla="*/ 22101 h 1481085"/>
                    <a:gd name="connsiteX2" fmla="*/ 668450 w 1017101"/>
                    <a:gd name="connsiteY2" fmla="*/ 366815 h 1481085"/>
                    <a:gd name="connsiteX3" fmla="*/ 1009534 w 1017101"/>
                    <a:gd name="connsiteY3" fmla="*/ 856671 h 1481085"/>
                    <a:gd name="connsiteX4" fmla="*/ 534191 w 1017101"/>
                    <a:gd name="connsiteY4" fmla="*/ 1480788 h 1481085"/>
                    <a:gd name="connsiteX5" fmla="*/ 791 w 1017101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75 w 958718"/>
                    <a:gd name="connsiteY0" fmla="*/ 925616 h 1482082"/>
                    <a:gd name="connsiteX1" fmla="*/ 657546 w 958718"/>
                    <a:gd name="connsiteY1" fmla="*/ 22101 h 1482082"/>
                    <a:gd name="connsiteX2" fmla="*/ 668434 w 958718"/>
                    <a:gd name="connsiteY2" fmla="*/ 366815 h 1482082"/>
                    <a:gd name="connsiteX3" fmla="*/ 958718 w 958718"/>
                    <a:gd name="connsiteY3" fmla="*/ 776842 h 1482082"/>
                    <a:gd name="connsiteX4" fmla="*/ 534175 w 958718"/>
                    <a:gd name="connsiteY4" fmla="*/ 1480788 h 1482082"/>
                    <a:gd name="connsiteX5" fmla="*/ 775 w 958718"/>
                    <a:gd name="connsiteY5" fmla="*/ 925616 h 1482082"/>
                    <a:gd name="connsiteX0" fmla="*/ 776 w 965977"/>
                    <a:gd name="connsiteY0" fmla="*/ 925616 h 1481748"/>
                    <a:gd name="connsiteX1" fmla="*/ 657547 w 965977"/>
                    <a:gd name="connsiteY1" fmla="*/ 22101 h 1481748"/>
                    <a:gd name="connsiteX2" fmla="*/ 668435 w 965977"/>
                    <a:gd name="connsiteY2" fmla="*/ 366815 h 1481748"/>
                    <a:gd name="connsiteX3" fmla="*/ 965977 w 965977"/>
                    <a:gd name="connsiteY3" fmla="*/ 798613 h 1481748"/>
                    <a:gd name="connsiteX4" fmla="*/ 534176 w 965977"/>
                    <a:gd name="connsiteY4" fmla="*/ 1480788 h 1481748"/>
                    <a:gd name="connsiteX5" fmla="*/ 776 w 965977"/>
                    <a:gd name="connsiteY5" fmla="*/ 925616 h 1481748"/>
                    <a:gd name="connsiteX0" fmla="*/ 776 w 965977"/>
                    <a:gd name="connsiteY0" fmla="*/ 925616 h 1482328"/>
                    <a:gd name="connsiteX1" fmla="*/ 657547 w 965977"/>
                    <a:gd name="connsiteY1" fmla="*/ 22101 h 1482328"/>
                    <a:gd name="connsiteX2" fmla="*/ 668435 w 965977"/>
                    <a:gd name="connsiteY2" fmla="*/ 366815 h 1482328"/>
                    <a:gd name="connsiteX3" fmla="*/ 965977 w 965977"/>
                    <a:gd name="connsiteY3" fmla="*/ 762327 h 1482328"/>
                    <a:gd name="connsiteX4" fmla="*/ 534176 w 965977"/>
                    <a:gd name="connsiteY4" fmla="*/ 1480788 h 1482328"/>
                    <a:gd name="connsiteX5" fmla="*/ 776 w 965977"/>
                    <a:gd name="connsiteY5" fmla="*/ 925616 h 1482328"/>
                    <a:gd name="connsiteX0" fmla="*/ 744 w 854185"/>
                    <a:gd name="connsiteY0" fmla="*/ 925616 h 1481255"/>
                    <a:gd name="connsiteX1" fmla="*/ 657515 w 854185"/>
                    <a:gd name="connsiteY1" fmla="*/ 22101 h 1481255"/>
                    <a:gd name="connsiteX2" fmla="*/ 668403 w 854185"/>
                    <a:gd name="connsiteY2" fmla="*/ 366815 h 1481255"/>
                    <a:gd name="connsiteX3" fmla="*/ 854185 w 854185"/>
                    <a:gd name="connsiteY3" fmla="*/ 838527 h 1481255"/>
                    <a:gd name="connsiteX4" fmla="*/ 534144 w 854185"/>
                    <a:gd name="connsiteY4" fmla="*/ 1480788 h 1481255"/>
                    <a:gd name="connsiteX5" fmla="*/ 744 w 854185"/>
                    <a:gd name="connsiteY5" fmla="*/ 925616 h 1481255"/>
                    <a:gd name="connsiteX0" fmla="*/ 744 w 854185"/>
                    <a:gd name="connsiteY0" fmla="*/ 925616 h 1481617"/>
                    <a:gd name="connsiteX1" fmla="*/ 657515 w 854185"/>
                    <a:gd name="connsiteY1" fmla="*/ 22101 h 1481617"/>
                    <a:gd name="connsiteX2" fmla="*/ 668403 w 854185"/>
                    <a:gd name="connsiteY2" fmla="*/ 366815 h 1481617"/>
                    <a:gd name="connsiteX3" fmla="*/ 854185 w 854185"/>
                    <a:gd name="connsiteY3" fmla="*/ 808047 h 1481617"/>
                    <a:gd name="connsiteX4" fmla="*/ 534144 w 854185"/>
                    <a:gd name="connsiteY4" fmla="*/ 1480788 h 1481617"/>
                    <a:gd name="connsiteX5" fmla="*/ 744 w 854185"/>
                    <a:gd name="connsiteY5" fmla="*/ 925616 h 1481617"/>
                    <a:gd name="connsiteX0" fmla="*/ 744 w 854972"/>
                    <a:gd name="connsiteY0" fmla="*/ 925616 h 1481617"/>
                    <a:gd name="connsiteX1" fmla="*/ 657515 w 854972"/>
                    <a:gd name="connsiteY1" fmla="*/ 22101 h 1481617"/>
                    <a:gd name="connsiteX2" fmla="*/ 668403 w 854972"/>
                    <a:gd name="connsiteY2" fmla="*/ 366815 h 1481617"/>
                    <a:gd name="connsiteX3" fmla="*/ 854185 w 854972"/>
                    <a:gd name="connsiteY3" fmla="*/ 808047 h 1481617"/>
                    <a:gd name="connsiteX4" fmla="*/ 534144 w 854972"/>
                    <a:gd name="connsiteY4" fmla="*/ 1480788 h 1481617"/>
                    <a:gd name="connsiteX5" fmla="*/ 744 w 854972"/>
                    <a:gd name="connsiteY5" fmla="*/ 925616 h 1481617"/>
                    <a:gd name="connsiteX0" fmla="*/ 778 w 971592"/>
                    <a:gd name="connsiteY0" fmla="*/ 925616 h 1483007"/>
                    <a:gd name="connsiteX1" fmla="*/ 657549 w 971592"/>
                    <a:gd name="connsiteY1" fmla="*/ 22101 h 1483007"/>
                    <a:gd name="connsiteX2" fmla="*/ 668437 w 971592"/>
                    <a:gd name="connsiteY2" fmla="*/ 366815 h 1483007"/>
                    <a:gd name="connsiteX3" fmla="*/ 971059 w 971592"/>
                    <a:gd name="connsiteY3" fmla="*/ 726767 h 1483007"/>
                    <a:gd name="connsiteX4" fmla="*/ 534178 w 971592"/>
                    <a:gd name="connsiteY4" fmla="*/ 1480788 h 1483007"/>
                    <a:gd name="connsiteX5" fmla="*/ 778 w 971592"/>
                    <a:gd name="connsiteY5" fmla="*/ 925616 h 1483007"/>
                    <a:gd name="connsiteX0" fmla="*/ 773 w 1007368"/>
                    <a:gd name="connsiteY0" fmla="*/ 925616 h 1481311"/>
                    <a:gd name="connsiteX1" fmla="*/ 657544 w 1007368"/>
                    <a:gd name="connsiteY1" fmla="*/ 22101 h 1481311"/>
                    <a:gd name="connsiteX2" fmla="*/ 668432 w 1007368"/>
                    <a:gd name="connsiteY2" fmla="*/ 366815 h 1481311"/>
                    <a:gd name="connsiteX3" fmla="*/ 971054 w 1007368"/>
                    <a:gd name="connsiteY3" fmla="*/ 726767 h 1481311"/>
                    <a:gd name="connsiteX4" fmla="*/ 950734 w 1007368"/>
                    <a:gd name="connsiteY4" fmla="*/ 1020957 h 1481311"/>
                    <a:gd name="connsiteX5" fmla="*/ 534173 w 1007368"/>
                    <a:gd name="connsiteY5" fmla="*/ 1480788 h 1481311"/>
                    <a:gd name="connsiteX6" fmla="*/ 773 w 1007368"/>
                    <a:gd name="connsiteY6" fmla="*/ 925616 h 1481311"/>
                    <a:gd name="connsiteX0" fmla="*/ 773 w 975852"/>
                    <a:gd name="connsiteY0" fmla="*/ 925616 h 1481311"/>
                    <a:gd name="connsiteX1" fmla="*/ 657544 w 975852"/>
                    <a:gd name="connsiteY1" fmla="*/ 22101 h 1481311"/>
                    <a:gd name="connsiteX2" fmla="*/ 668432 w 975852"/>
                    <a:gd name="connsiteY2" fmla="*/ 366815 h 1481311"/>
                    <a:gd name="connsiteX3" fmla="*/ 869454 w 975852"/>
                    <a:gd name="connsiteY3" fmla="*/ 675967 h 1481311"/>
                    <a:gd name="connsiteX4" fmla="*/ 950734 w 975852"/>
                    <a:gd name="connsiteY4" fmla="*/ 1020957 h 1481311"/>
                    <a:gd name="connsiteX5" fmla="*/ 534173 w 975852"/>
                    <a:gd name="connsiteY5" fmla="*/ 1480788 h 1481311"/>
                    <a:gd name="connsiteX6" fmla="*/ 773 w 975852"/>
                    <a:gd name="connsiteY6" fmla="*/ 925616 h 1481311"/>
                    <a:gd name="connsiteX0" fmla="*/ 760 w 943128"/>
                    <a:gd name="connsiteY0" fmla="*/ 925616 h 1488059"/>
                    <a:gd name="connsiteX1" fmla="*/ 657531 w 943128"/>
                    <a:gd name="connsiteY1" fmla="*/ 22101 h 1488059"/>
                    <a:gd name="connsiteX2" fmla="*/ 668419 w 943128"/>
                    <a:gd name="connsiteY2" fmla="*/ 366815 h 1488059"/>
                    <a:gd name="connsiteX3" fmla="*/ 869441 w 943128"/>
                    <a:gd name="connsiteY3" fmla="*/ 675967 h 1488059"/>
                    <a:gd name="connsiteX4" fmla="*/ 910081 w 943128"/>
                    <a:gd name="connsiteY4" fmla="*/ 1208917 h 1488059"/>
                    <a:gd name="connsiteX5" fmla="*/ 534160 w 943128"/>
                    <a:gd name="connsiteY5" fmla="*/ 1480788 h 1488059"/>
                    <a:gd name="connsiteX6" fmla="*/ 760 w 943128"/>
                    <a:gd name="connsiteY6" fmla="*/ 925616 h 1488059"/>
                    <a:gd name="connsiteX0" fmla="*/ 760 w 943128"/>
                    <a:gd name="connsiteY0" fmla="*/ 925616 h 1489245"/>
                    <a:gd name="connsiteX1" fmla="*/ 657531 w 943128"/>
                    <a:gd name="connsiteY1" fmla="*/ 22101 h 1489245"/>
                    <a:gd name="connsiteX2" fmla="*/ 668419 w 943128"/>
                    <a:gd name="connsiteY2" fmla="*/ 366815 h 1489245"/>
                    <a:gd name="connsiteX3" fmla="*/ 869441 w 943128"/>
                    <a:gd name="connsiteY3" fmla="*/ 675967 h 1489245"/>
                    <a:gd name="connsiteX4" fmla="*/ 910081 w 943128"/>
                    <a:gd name="connsiteY4" fmla="*/ 1224157 h 1489245"/>
                    <a:gd name="connsiteX5" fmla="*/ 534160 w 943128"/>
                    <a:gd name="connsiteY5" fmla="*/ 1480788 h 1489245"/>
                    <a:gd name="connsiteX6" fmla="*/ 760 w 943128"/>
                    <a:gd name="connsiteY6" fmla="*/ 925616 h 1489245"/>
                    <a:gd name="connsiteX0" fmla="*/ 760 w 939677"/>
                    <a:gd name="connsiteY0" fmla="*/ 925616 h 1489245"/>
                    <a:gd name="connsiteX1" fmla="*/ 657531 w 939677"/>
                    <a:gd name="connsiteY1" fmla="*/ 22101 h 1489245"/>
                    <a:gd name="connsiteX2" fmla="*/ 668419 w 939677"/>
                    <a:gd name="connsiteY2" fmla="*/ 366815 h 1489245"/>
                    <a:gd name="connsiteX3" fmla="*/ 854201 w 939677"/>
                    <a:gd name="connsiteY3" fmla="*/ 675967 h 1489245"/>
                    <a:gd name="connsiteX4" fmla="*/ 910081 w 939677"/>
                    <a:gd name="connsiteY4" fmla="*/ 1224157 h 1489245"/>
                    <a:gd name="connsiteX5" fmla="*/ 534160 w 939677"/>
                    <a:gd name="connsiteY5" fmla="*/ 1480788 h 1489245"/>
                    <a:gd name="connsiteX6" fmla="*/ 760 w 939677"/>
                    <a:gd name="connsiteY6" fmla="*/ 925616 h 1489245"/>
                    <a:gd name="connsiteX0" fmla="*/ 760 w 921400"/>
                    <a:gd name="connsiteY0" fmla="*/ 925616 h 1489245"/>
                    <a:gd name="connsiteX1" fmla="*/ 657531 w 921400"/>
                    <a:gd name="connsiteY1" fmla="*/ 22101 h 1489245"/>
                    <a:gd name="connsiteX2" fmla="*/ 668419 w 921400"/>
                    <a:gd name="connsiteY2" fmla="*/ 366815 h 1489245"/>
                    <a:gd name="connsiteX3" fmla="*/ 632114 w 921400"/>
                    <a:gd name="connsiteY3" fmla="*/ 1176024 h 1489245"/>
                    <a:gd name="connsiteX4" fmla="*/ 910081 w 921400"/>
                    <a:gd name="connsiteY4" fmla="*/ 1224157 h 1489245"/>
                    <a:gd name="connsiteX5" fmla="*/ 534160 w 921400"/>
                    <a:gd name="connsiteY5" fmla="*/ 1480788 h 1489245"/>
                    <a:gd name="connsiteX6" fmla="*/ 760 w 921400"/>
                    <a:gd name="connsiteY6" fmla="*/ 925616 h 1489245"/>
                    <a:gd name="connsiteX0" fmla="*/ 760 w 921400"/>
                    <a:gd name="connsiteY0" fmla="*/ 903594 h 1467223"/>
                    <a:gd name="connsiteX1" fmla="*/ 657531 w 921400"/>
                    <a:gd name="connsiteY1" fmla="*/ 79 h 1467223"/>
                    <a:gd name="connsiteX2" fmla="*/ 316271 w 921400"/>
                    <a:gd name="connsiteY2" fmla="*/ 953984 h 1467223"/>
                    <a:gd name="connsiteX3" fmla="*/ 632114 w 921400"/>
                    <a:gd name="connsiteY3" fmla="*/ 1154002 h 1467223"/>
                    <a:gd name="connsiteX4" fmla="*/ 910081 w 921400"/>
                    <a:gd name="connsiteY4" fmla="*/ 1202135 h 1467223"/>
                    <a:gd name="connsiteX5" fmla="*/ 534160 w 921400"/>
                    <a:gd name="connsiteY5" fmla="*/ 1458766 h 1467223"/>
                    <a:gd name="connsiteX6" fmla="*/ 760 w 921400"/>
                    <a:gd name="connsiteY6" fmla="*/ 903594 h 1467223"/>
                    <a:gd name="connsiteX0" fmla="*/ 760 w 921400"/>
                    <a:gd name="connsiteY0" fmla="*/ 903550 h 1467179"/>
                    <a:gd name="connsiteX1" fmla="*/ 657531 w 921400"/>
                    <a:gd name="connsiteY1" fmla="*/ 35 h 1467179"/>
                    <a:gd name="connsiteX2" fmla="*/ 260133 w 921400"/>
                    <a:gd name="connsiteY2" fmla="*/ 870486 h 1467179"/>
                    <a:gd name="connsiteX3" fmla="*/ 632114 w 921400"/>
                    <a:gd name="connsiteY3" fmla="*/ 1153958 h 1467179"/>
                    <a:gd name="connsiteX4" fmla="*/ 910081 w 921400"/>
                    <a:gd name="connsiteY4" fmla="*/ 1202091 h 1467179"/>
                    <a:gd name="connsiteX5" fmla="*/ 534160 w 921400"/>
                    <a:gd name="connsiteY5" fmla="*/ 1458722 h 1467179"/>
                    <a:gd name="connsiteX6" fmla="*/ 760 w 921400"/>
                    <a:gd name="connsiteY6" fmla="*/ 903550 h 1467179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685 w 661936"/>
                    <a:gd name="connsiteY0" fmla="*/ 903537 h 1463371"/>
                    <a:gd name="connsiteX1" fmla="*/ 657456 w 661936"/>
                    <a:gd name="connsiteY1" fmla="*/ 22 h 1463371"/>
                    <a:gd name="connsiteX2" fmla="*/ 294956 w 661936"/>
                    <a:gd name="connsiteY2" fmla="*/ 877302 h 1463371"/>
                    <a:gd name="connsiteX3" fmla="*/ 632039 w 661936"/>
                    <a:gd name="connsiteY3" fmla="*/ 1153945 h 1463371"/>
                    <a:gd name="connsiteX4" fmla="*/ 534085 w 661936"/>
                    <a:gd name="connsiteY4" fmla="*/ 1458709 h 1463371"/>
                    <a:gd name="connsiteX5" fmla="*/ 685 w 661936"/>
                    <a:gd name="connsiteY5" fmla="*/ 903537 h 1463371"/>
                    <a:gd name="connsiteX0" fmla="*/ 612 w 661863"/>
                    <a:gd name="connsiteY0" fmla="*/ 903537 h 1458753"/>
                    <a:gd name="connsiteX1" fmla="*/ 657383 w 661863"/>
                    <a:gd name="connsiteY1" fmla="*/ 22 h 1458753"/>
                    <a:gd name="connsiteX2" fmla="*/ 294883 w 661863"/>
                    <a:gd name="connsiteY2" fmla="*/ 877302 h 1458753"/>
                    <a:gd name="connsiteX3" fmla="*/ 534012 w 661863"/>
                    <a:gd name="connsiteY3" fmla="*/ 1458709 h 1458753"/>
                    <a:gd name="connsiteX4" fmla="*/ 612 w 661863"/>
                    <a:gd name="connsiteY4" fmla="*/ 903537 h 1458753"/>
                    <a:gd name="connsiteX0" fmla="*/ 9436 w 670687"/>
                    <a:gd name="connsiteY0" fmla="*/ 903537 h 1002447"/>
                    <a:gd name="connsiteX1" fmla="*/ 666207 w 670687"/>
                    <a:gd name="connsiteY1" fmla="*/ 22 h 1002447"/>
                    <a:gd name="connsiteX2" fmla="*/ 303707 w 670687"/>
                    <a:gd name="connsiteY2" fmla="*/ 877302 h 1002447"/>
                    <a:gd name="connsiteX3" fmla="*/ 9436 w 670687"/>
                    <a:gd name="connsiteY3" fmla="*/ 903537 h 1002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0687" h="1002447">
                      <a:moveTo>
                        <a:pt x="9436" y="903537"/>
                      </a:moveTo>
                      <a:cubicBezTo>
                        <a:pt x="29998" y="660423"/>
                        <a:pt x="617162" y="4395"/>
                        <a:pt x="666207" y="22"/>
                      </a:cubicBezTo>
                      <a:cubicBezTo>
                        <a:pt x="715252" y="-4351"/>
                        <a:pt x="346375" y="674837"/>
                        <a:pt x="303707" y="877302"/>
                      </a:cubicBezTo>
                      <a:cubicBezTo>
                        <a:pt x="194245" y="1027888"/>
                        <a:pt x="-50981" y="1049750"/>
                        <a:pt x="9436" y="90353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6" name="Oval 4"/>
                <p:cNvSpPr/>
                <p:nvPr/>
              </p:nvSpPr>
              <p:spPr>
                <a:xfrm rot="20490696">
                  <a:off x="4366813" y="425814"/>
                  <a:ext cx="670687" cy="1002447"/>
                </a:xfrm>
                <a:custGeom>
                  <a:avLst/>
                  <a:gdLst>
                    <a:gd name="connsiteX0" fmla="*/ 0 w 1066800"/>
                    <a:gd name="connsiteY0" fmla="*/ 555172 h 1110343"/>
                    <a:gd name="connsiteX1" fmla="*/ 533400 w 1066800"/>
                    <a:gd name="connsiteY1" fmla="*/ 0 h 1110343"/>
                    <a:gd name="connsiteX2" fmla="*/ 1066800 w 1066800"/>
                    <a:gd name="connsiteY2" fmla="*/ 555172 h 1110343"/>
                    <a:gd name="connsiteX3" fmla="*/ 533400 w 1066800"/>
                    <a:gd name="connsiteY3" fmla="*/ 1110344 h 1110343"/>
                    <a:gd name="connsiteX4" fmla="*/ 0 w 1066800"/>
                    <a:gd name="connsiteY4" fmla="*/ 555172 h 1110343"/>
                    <a:gd name="connsiteX0" fmla="*/ 109 w 1066909"/>
                    <a:gd name="connsiteY0" fmla="*/ 736600 h 1291772"/>
                    <a:gd name="connsiteX1" fmla="*/ 569794 w 1066909"/>
                    <a:gd name="connsiteY1" fmla="*/ 0 h 1291772"/>
                    <a:gd name="connsiteX2" fmla="*/ 1066909 w 1066909"/>
                    <a:gd name="connsiteY2" fmla="*/ 736600 h 1291772"/>
                    <a:gd name="connsiteX3" fmla="*/ 533509 w 1066909"/>
                    <a:gd name="connsiteY3" fmla="*/ 1291772 h 1291772"/>
                    <a:gd name="connsiteX4" fmla="*/ 109 w 1066909"/>
                    <a:gd name="connsiteY4" fmla="*/ 736600 h 1291772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109 w 1066909"/>
                    <a:gd name="connsiteY0" fmla="*/ 864942 h 1420114"/>
                    <a:gd name="connsiteX1" fmla="*/ 569794 w 1066909"/>
                    <a:gd name="connsiteY1" fmla="*/ 128342 h 1420114"/>
                    <a:gd name="connsiteX2" fmla="*/ 1066909 w 1066909"/>
                    <a:gd name="connsiteY2" fmla="*/ 864942 h 1420114"/>
                    <a:gd name="connsiteX3" fmla="*/ 533509 w 1066909"/>
                    <a:gd name="connsiteY3" fmla="*/ 1420114 h 1420114"/>
                    <a:gd name="connsiteX4" fmla="*/ 109 w 1066909"/>
                    <a:gd name="connsiteY4" fmla="*/ 864942 h 1420114"/>
                    <a:gd name="connsiteX0" fmla="*/ 72 w 950758"/>
                    <a:gd name="connsiteY0" fmla="*/ 736677 h 1291960"/>
                    <a:gd name="connsiteX1" fmla="*/ 569757 w 950758"/>
                    <a:gd name="connsiteY1" fmla="*/ 77 h 1291960"/>
                    <a:gd name="connsiteX2" fmla="*/ 950758 w 950758"/>
                    <a:gd name="connsiteY2" fmla="*/ 693134 h 1291960"/>
                    <a:gd name="connsiteX3" fmla="*/ 533472 w 950758"/>
                    <a:gd name="connsiteY3" fmla="*/ 1291849 h 1291960"/>
                    <a:gd name="connsiteX4" fmla="*/ 72 w 950758"/>
                    <a:gd name="connsiteY4" fmla="*/ 736677 h 1291960"/>
                    <a:gd name="connsiteX0" fmla="*/ 72 w 950758"/>
                    <a:gd name="connsiteY0" fmla="*/ 736738 h 1292021"/>
                    <a:gd name="connsiteX1" fmla="*/ 569757 w 950758"/>
                    <a:gd name="connsiteY1" fmla="*/ 138 h 1292021"/>
                    <a:gd name="connsiteX2" fmla="*/ 950758 w 950758"/>
                    <a:gd name="connsiteY2" fmla="*/ 693195 h 1292021"/>
                    <a:gd name="connsiteX3" fmla="*/ 533472 w 950758"/>
                    <a:gd name="connsiteY3" fmla="*/ 1291910 h 1292021"/>
                    <a:gd name="connsiteX4" fmla="*/ 72 w 950758"/>
                    <a:gd name="connsiteY4" fmla="*/ 736738 h 1292021"/>
                    <a:gd name="connsiteX0" fmla="*/ 772 w 951458"/>
                    <a:gd name="connsiteY0" fmla="*/ 903602 h 1458895"/>
                    <a:gd name="connsiteX1" fmla="*/ 657543 w 951458"/>
                    <a:gd name="connsiteY1" fmla="*/ 87 h 1458895"/>
                    <a:gd name="connsiteX2" fmla="*/ 951458 w 951458"/>
                    <a:gd name="connsiteY2" fmla="*/ 860059 h 1458895"/>
                    <a:gd name="connsiteX3" fmla="*/ 534172 w 951458"/>
                    <a:gd name="connsiteY3" fmla="*/ 1458774 h 1458895"/>
                    <a:gd name="connsiteX4" fmla="*/ 772 w 951458"/>
                    <a:gd name="connsiteY4" fmla="*/ 903602 h 1458895"/>
                    <a:gd name="connsiteX0" fmla="*/ 766 w 929681"/>
                    <a:gd name="connsiteY0" fmla="*/ 904316 h 1460397"/>
                    <a:gd name="connsiteX1" fmla="*/ 657537 w 929681"/>
                    <a:gd name="connsiteY1" fmla="*/ 801 h 1460397"/>
                    <a:gd name="connsiteX2" fmla="*/ 929681 w 929681"/>
                    <a:gd name="connsiteY2" fmla="*/ 780944 h 1460397"/>
                    <a:gd name="connsiteX3" fmla="*/ 534166 w 929681"/>
                    <a:gd name="connsiteY3" fmla="*/ 1459488 h 1460397"/>
                    <a:gd name="connsiteX4" fmla="*/ 766 w 929681"/>
                    <a:gd name="connsiteY4" fmla="*/ 904316 h 1460397"/>
                    <a:gd name="connsiteX0" fmla="*/ 766 w 929681"/>
                    <a:gd name="connsiteY0" fmla="*/ 904082 h 1460163"/>
                    <a:gd name="connsiteX1" fmla="*/ 657537 w 929681"/>
                    <a:gd name="connsiteY1" fmla="*/ 567 h 1460163"/>
                    <a:gd name="connsiteX2" fmla="*/ 929681 w 929681"/>
                    <a:gd name="connsiteY2" fmla="*/ 780710 h 1460163"/>
                    <a:gd name="connsiteX3" fmla="*/ 534166 w 929681"/>
                    <a:gd name="connsiteY3" fmla="*/ 1459254 h 1460163"/>
                    <a:gd name="connsiteX4" fmla="*/ 766 w 929681"/>
                    <a:gd name="connsiteY4" fmla="*/ 904082 h 1460163"/>
                    <a:gd name="connsiteX0" fmla="*/ 766 w 931846"/>
                    <a:gd name="connsiteY0" fmla="*/ 904082 h 1460163"/>
                    <a:gd name="connsiteX1" fmla="*/ 657537 w 931846"/>
                    <a:gd name="connsiteY1" fmla="*/ 567 h 1460163"/>
                    <a:gd name="connsiteX2" fmla="*/ 929681 w 931846"/>
                    <a:gd name="connsiteY2" fmla="*/ 780710 h 1460163"/>
                    <a:gd name="connsiteX3" fmla="*/ 534166 w 931846"/>
                    <a:gd name="connsiteY3" fmla="*/ 1459254 h 1460163"/>
                    <a:gd name="connsiteX4" fmla="*/ 766 w 931846"/>
                    <a:gd name="connsiteY4" fmla="*/ 904082 h 1460163"/>
                    <a:gd name="connsiteX0" fmla="*/ 753 w 888596"/>
                    <a:gd name="connsiteY0" fmla="*/ 904235 h 1460528"/>
                    <a:gd name="connsiteX1" fmla="*/ 657524 w 888596"/>
                    <a:gd name="connsiteY1" fmla="*/ 720 h 1460528"/>
                    <a:gd name="connsiteX2" fmla="*/ 886126 w 888596"/>
                    <a:gd name="connsiteY2" fmla="*/ 766349 h 1460528"/>
                    <a:gd name="connsiteX3" fmla="*/ 534153 w 888596"/>
                    <a:gd name="connsiteY3" fmla="*/ 1459407 h 1460528"/>
                    <a:gd name="connsiteX4" fmla="*/ 753 w 888596"/>
                    <a:gd name="connsiteY4" fmla="*/ 904235 h 1460528"/>
                    <a:gd name="connsiteX0" fmla="*/ 765 w 931846"/>
                    <a:gd name="connsiteY0" fmla="*/ 904957 h 1462143"/>
                    <a:gd name="connsiteX1" fmla="*/ 657536 w 931846"/>
                    <a:gd name="connsiteY1" fmla="*/ 1442 h 1462143"/>
                    <a:gd name="connsiteX2" fmla="*/ 929681 w 931846"/>
                    <a:gd name="connsiteY2" fmla="*/ 716271 h 1462143"/>
                    <a:gd name="connsiteX3" fmla="*/ 534165 w 931846"/>
                    <a:gd name="connsiteY3" fmla="*/ 1460129 h 1462143"/>
                    <a:gd name="connsiteX4" fmla="*/ 765 w 931846"/>
                    <a:gd name="connsiteY4" fmla="*/ 904957 h 1462143"/>
                    <a:gd name="connsiteX0" fmla="*/ 765 w 931846"/>
                    <a:gd name="connsiteY0" fmla="*/ 904864 h 1462050"/>
                    <a:gd name="connsiteX1" fmla="*/ 657536 w 931846"/>
                    <a:gd name="connsiteY1" fmla="*/ 1349 h 1462050"/>
                    <a:gd name="connsiteX2" fmla="*/ 929681 w 931846"/>
                    <a:gd name="connsiteY2" fmla="*/ 716178 h 1462050"/>
                    <a:gd name="connsiteX3" fmla="*/ 534165 w 931846"/>
                    <a:gd name="connsiteY3" fmla="*/ 1460036 h 1462050"/>
                    <a:gd name="connsiteX4" fmla="*/ 765 w 931846"/>
                    <a:gd name="connsiteY4" fmla="*/ 904864 h 1462050"/>
                    <a:gd name="connsiteX0" fmla="*/ 765 w 932558"/>
                    <a:gd name="connsiteY0" fmla="*/ 904865 h 1485266"/>
                    <a:gd name="connsiteX1" fmla="*/ 657536 w 932558"/>
                    <a:gd name="connsiteY1" fmla="*/ 1350 h 1485266"/>
                    <a:gd name="connsiteX2" fmla="*/ 929681 w 932558"/>
                    <a:gd name="connsiteY2" fmla="*/ 716179 h 1485266"/>
                    <a:gd name="connsiteX3" fmla="*/ 784537 w 932558"/>
                    <a:gd name="connsiteY3" fmla="*/ 1322148 h 1485266"/>
                    <a:gd name="connsiteX4" fmla="*/ 534165 w 932558"/>
                    <a:gd name="connsiteY4" fmla="*/ 1460037 h 1485266"/>
                    <a:gd name="connsiteX5" fmla="*/ 765 w 932558"/>
                    <a:gd name="connsiteY5" fmla="*/ 904865 h 1485266"/>
                    <a:gd name="connsiteX0" fmla="*/ 795 w 1041638"/>
                    <a:gd name="connsiteY0" fmla="*/ 904865 h 1461022"/>
                    <a:gd name="connsiteX1" fmla="*/ 657566 w 1041638"/>
                    <a:gd name="connsiteY1" fmla="*/ 1350 h 1461022"/>
                    <a:gd name="connsiteX2" fmla="*/ 929711 w 1041638"/>
                    <a:gd name="connsiteY2" fmla="*/ 716179 h 1461022"/>
                    <a:gd name="connsiteX3" fmla="*/ 1024052 w 1041638"/>
                    <a:gd name="connsiteY3" fmla="*/ 1031863 h 1461022"/>
                    <a:gd name="connsiteX4" fmla="*/ 534195 w 1041638"/>
                    <a:gd name="connsiteY4" fmla="*/ 1460037 h 1461022"/>
                    <a:gd name="connsiteX5" fmla="*/ 795 w 1041638"/>
                    <a:gd name="connsiteY5" fmla="*/ 904865 h 1461022"/>
                    <a:gd name="connsiteX0" fmla="*/ 795 w 1029575"/>
                    <a:gd name="connsiteY0" fmla="*/ 924704 h 1480861"/>
                    <a:gd name="connsiteX1" fmla="*/ 657566 w 1029575"/>
                    <a:gd name="connsiteY1" fmla="*/ 21189 h 1480861"/>
                    <a:gd name="connsiteX2" fmla="*/ 523311 w 1029575"/>
                    <a:gd name="connsiteY2" fmla="*/ 373161 h 1480861"/>
                    <a:gd name="connsiteX3" fmla="*/ 1024052 w 1029575"/>
                    <a:gd name="connsiteY3" fmla="*/ 1051702 h 1480861"/>
                    <a:gd name="connsiteX4" fmla="*/ 534195 w 1029575"/>
                    <a:gd name="connsiteY4" fmla="*/ 1479876 h 1480861"/>
                    <a:gd name="connsiteX5" fmla="*/ 795 w 1029575"/>
                    <a:gd name="connsiteY5" fmla="*/ 924704 h 1480861"/>
                    <a:gd name="connsiteX0" fmla="*/ 795 w 1031373"/>
                    <a:gd name="connsiteY0" fmla="*/ 925616 h 1481773"/>
                    <a:gd name="connsiteX1" fmla="*/ 657566 w 1031373"/>
                    <a:gd name="connsiteY1" fmla="*/ 22101 h 1481773"/>
                    <a:gd name="connsiteX2" fmla="*/ 668454 w 1031373"/>
                    <a:gd name="connsiteY2" fmla="*/ 366815 h 1481773"/>
                    <a:gd name="connsiteX3" fmla="*/ 1024052 w 1031373"/>
                    <a:gd name="connsiteY3" fmla="*/ 1052614 h 1481773"/>
                    <a:gd name="connsiteX4" fmla="*/ 534195 w 1031373"/>
                    <a:gd name="connsiteY4" fmla="*/ 1480788 h 1481773"/>
                    <a:gd name="connsiteX5" fmla="*/ 795 w 1031373"/>
                    <a:gd name="connsiteY5" fmla="*/ 925616 h 1481773"/>
                    <a:gd name="connsiteX0" fmla="*/ 791 w 1017101"/>
                    <a:gd name="connsiteY0" fmla="*/ 925616 h 1481085"/>
                    <a:gd name="connsiteX1" fmla="*/ 657562 w 1017101"/>
                    <a:gd name="connsiteY1" fmla="*/ 22101 h 1481085"/>
                    <a:gd name="connsiteX2" fmla="*/ 668450 w 1017101"/>
                    <a:gd name="connsiteY2" fmla="*/ 366815 h 1481085"/>
                    <a:gd name="connsiteX3" fmla="*/ 1009534 w 1017101"/>
                    <a:gd name="connsiteY3" fmla="*/ 856671 h 1481085"/>
                    <a:gd name="connsiteX4" fmla="*/ 534191 w 1017101"/>
                    <a:gd name="connsiteY4" fmla="*/ 1480788 h 1481085"/>
                    <a:gd name="connsiteX5" fmla="*/ 791 w 1017101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91 w 1009534"/>
                    <a:gd name="connsiteY0" fmla="*/ 925616 h 1481085"/>
                    <a:gd name="connsiteX1" fmla="*/ 657562 w 1009534"/>
                    <a:gd name="connsiteY1" fmla="*/ 22101 h 1481085"/>
                    <a:gd name="connsiteX2" fmla="*/ 668450 w 1009534"/>
                    <a:gd name="connsiteY2" fmla="*/ 366815 h 1481085"/>
                    <a:gd name="connsiteX3" fmla="*/ 1009534 w 1009534"/>
                    <a:gd name="connsiteY3" fmla="*/ 856671 h 1481085"/>
                    <a:gd name="connsiteX4" fmla="*/ 534191 w 1009534"/>
                    <a:gd name="connsiteY4" fmla="*/ 1480788 h 1481085"/>
                    <a:gd name="connsiteX5" fmla="*/ 791 w 1009534"/>
                    <a:gd name="connsiteY5" fmla="*/ 925616 h 1481085"/>
                    <a:gd name="connsiteX0" fmla="*/ 775 w 958718"/>
                    <a:gd name="connsiteY0" fmla="*/ 925616 h 1482082"/>
                    <a:gd name="connsiteX1" fmla="*/ 657546 w 958718"/>
                    <a:gd name="connsiteY1" fmla="*/ 22101 h 1482082"/>
                    <a:gd name="connsiteX2" fmla="*/ 668434 w 958718"/>
                    <a:gd name="connsiteY2" fmla="*/ 366815 h 1482082"/>
                    <a:gd name="connsiteX3" fmla="*/ 958718 w 958718"/>
                    <a:gd name="connsiteY3" fmla="*/ 776842 h 1482082"/>
                    <a:gd name="connsiteX4" fmla="*/ 534175 w 958718"/>
                    <a:gd name="connsiteY4" fmla="*/ 1480788 h 1482082"/>
                    <a:gd name="connsiteX5" fmla="*/ 775 w 958718"/>
                    <a:gd name="connsiteY5" fmla="*/ 925616 h 1482082"/>
                    <a:gd name="connsiteX0" fmla="*/ 776 w 965977"/>
                    <a:gd name="connsiteY0" fmla="*/ 925616 h 1481748"/>
                    <a:gd name="connsiteX1" fmla="*/ 657547 w 965977"/>
                    <a:gd name="connsiteY1" fmla="*/ 22101 h 1481748"/>
                    <a:gd name="connsiteX2" fmla="*/ 668435 w 965977"/>
                    <a:gd name="connsiteY2" fmla="*/ 366815 h 1481748"/>
                    <a:gd name="connsiteX3" fmla="*/ 965977 w 965977"/>
                    <a:gd name="connsiteY3" fmla="*/ 798613 h 1481748"/>
                    <a:gd name="connsiteX4" fmla="*/ 534176 w 965977"/>
                    <a:gd name="connsiteY4" fmla="*/ 1480788 h 1481748"/>
                    <a:gd name="connsiteX5" fmla="*/ 776 w 965977"/>
                    <a:gd name="connsiteY5" fmla="*/ 925616 h 1481748"/>
                    <a:gd name="connsiteX0" fmla="*/ 776 w 965977"/>
                    <a:gd name="connsiteY0" fmla="*/ 925616 h 1482328"/>
                    <a:gd name="connsiteX1" fmla="*/ 657547 w 965977"/>
                    <a:gd name="connsiteY1" fmla="*/ 22101 h 1482328"/>
                    <a:gd name="connsiteX2" fmla="*/ 668435 w 965977"/>
                    <a:gd name="connsiteY2" fmla="*/ 366815 h 1482328"/>
                    <a:gd name="connsiteX3" fmla="*/ 965977 w 965977"/>
                    <a:gd name="connsiteY3" fmla="*/ 762327 h 1482328"/>
                    <a:gd name="connsiteX4" fmla="*/ 534176 w 965977"/>
                    <a:gd name="connsiteY4" fmla="*/ 1480788 h 1482328"/>
                    <a:gd name="connsiteX5" fmla="*/ 776 w 965977"/>
                    <a:gd name="connsiteY5" fmla="*/ 925616 h 1482328"/>
                    <a:gd name="connsiteX0" fmla="*/ 744 w 854185"/>
                    <a:gd name="connsiteY0" fmla="*/ 925616 h 1481255"/>
                    <a:gd name="connsiteX1" fmla="*/ 657515 w 854185"/>
                    <a:gd name="connsiteY1" fmla="*/ 22101 h 1481255"/>
                    <a:gd name="connsiteX2" fmla="*/ 668403 w 854185"/>
                    <a:gd name="connsiteY2" fmla="*/ 366815 h 1481255"/>
                    <a:gd name="connsiteX3" fmla="*/ 854185 w 854185"/>
                    <a:gd name="connsiteY3" fmla="*/ 838527 h 1481255"/>
                    <a:gd name="connsiteX4" fmla="*/ 534144 w 854185"/>
                    <a:gd name="connsiteY4" fmla="*/ 1480788 h 1481255"/>
                    <a:gd name="connsiteX5" fmla="*/ 744 w 854185"/>
                    <a:gd name="connsiteY5" fmla="*/ 925616 h 1481255"/>
                    <a:gd name="connsiteX0" fmla="*/ 744 w 854185"/>
                    <a:gd name="connsiteY0" fmla="*/ 925616 h 1481617"/>
                    <a:gd name="connsiteX1" fmla="*/ 657515 w 854185"/>
                    <a:gd name="connsiteY1" fmla="*/ 22101 h 1481617"/>
                    <a:gd name="connsiteX2" fmla="*/ 668403 w 854185"/>
                    <a:gd name="connsiteY2" fmla="*/ 366815 h 1481617"/>
                    <a:gd name="connsiteX3" fmla="*/ 854185 w 854185"/>
                    <a:gd name="connsiteY3" fmla="*/ 808047 h 1481617"/>
                    <a:gd name="connsiteX4" fmla="*/ 534144 w 854185"/>
                    <a:gd name="connsiteY4" fmla="*/ 1480788 h 1481617"/>
                    <a:gd name="connsiteX5" fmla="*/ 744 w 854185"/>
                    <a:gd name="connsiteY5" fmla="*/ 925616 h 1481617"/>
                    <a:gd name="connsiteX0" fmla="*/ 744 w 854972"/>
                    <a:gd name="connsiteY0" fmla="*/ 925616 h 1481617"/>
                    <a:gd name="connsiteX1" fmla="*/ 657515 w 854972"/>
                    <a:gd name="connsiteY1" fmla="*/ 22101 h 1481617"/>
                    <a:gd name="connsiteX2" fmla="*/ 668403 w 854972"/>
                    <a:gd name="connsiteY2" fmla="*/ 366815 h 1481617"/>
                    <a:gd name="connsiteX3" fmla="*/ 854185 w 854972"/>
                    <a:gd name="connsiteY3" fmla="*/ 808047 h 1481617"/>
                    <a:gd name="connsiteX4" fmla="*/ 534144 w 854972"/>
                    <a:gd name="connsiteY4" fmla="*/ 1480788 h 1481617"/>
                    <a:gd name="connsiteX5" fmla="*/ 744 w 854972"/>
                    <a:gd name="connsiteY5" fmla="*/ 925616 h 1481617"/>
                    <a:gd name="connsiteX0" fmla="*/ 778 w 971592"/>
                    <a:gd name="connsiteY0" fmla="*/ 925616 h 1483007"/>
                    <a:gd name="connsiteX1" fmla="*/ 657549 w 971592"/>
                    <a:gd name="connsiteY1" fmla="*/ 22101 h 1483007"/>
                    <a:gd name="connsiteX2" fmla="*/ 668437 w 971592"/>
                    <a:gd name="connsiteY2" fmla="*/ 366815 h 1483007"/>
                    <a:gd name="connsiteX3" fmla="*/ 971059 w 971592"/>
                    <a:gd name="connsiteY3" fmla="*/ 726767 h 1483007"/>
                    <a:gd name="connsiteX4" fmla="*/ 534178 w 971592"/>
                    <a:gd name="connsiteY4" fmla="*/ 1480788 h 1483007"/>
                    <a:gd name="connsiteX5" fmla="*/ 778 w 971592"/>
                    <a:gd name="connsiteY5" fmla="*/ 925616 h 1483007"/>
                    <a:gd name="connsiteX0" fmla="*/ 773 w 1007368"/>
                    <a:gd name="connsiteY0" fmla="*/ 925616 h 1481311"/>
                    <a:gd name="connsiteX1" fmla="*/ 657544 w 1007368"/>
                    <a:gd name="connsiteY1" fmla="*/ 22101 h 1481311"/>
                    <a:gd name="connsiteX2" fmla="*/ 668432 w 1007368"/>
                    <a:gd name="connsiteY2" fmla="*/ 366815 h 1481311"/>
                    <a:gd name="connsiteX3" fmla="*/ 971054 w 1007368"/>
                    <a:gd name="connsiteY3" fmla="*/ 726767 h 1481311"/>
                    <a:gd name="connsiteX4" fmla="*/ 950734 w 1007368"/>
                    <a:gd name="connsiteY4" fmla="*/ 1020957 h 1481311"/>
                    <a:gd name="connsiteX5" fmla="*/ 534173 w 1007368"/>
                    <a:gd name="connsiteY5" fmla="*/ 1480788 h 1481311"/>
                    <a:gd name="connsiteX6" fmla="*/ 773 w 1007368"/>
                    <a:gd name="connsiteY6" fmla="*/ 925616 h 1481311"/>
                    <a:gd name="connsiteX0" fmla="*/ 773 w 975852"/>
                    <a:gd name="connsiteY0" fmla="*/ 925616 h 1481311"/>
                    <a:gd name="connsiteX1" fmla="*/ 657544 w 975852"/>
                    <a:gd name="connsiteY1" fmla="*/ 22101 h 1481311"/>
                    <a:gd name="connsiteX2" fmla="*/ 668432 w 975852"/>
                    <a:gd name="connsiteY2" fmla="*/ 366815 h 1481311"/>
                    <a:gd name="connsiteX3" fmla="*/ 869454 w 975852"/>
                    <a:gd name="connsiteY3" fmla="*/ 675967 h 1481311"/>
                    <a:gd name="connsiteX4" fmla="*/ 950734 w 975852"/>
                    <a:gd name="connsiteY4" fmla="*/ 1020957 h 1481311"/>
                    <a:gd name="connsiteX5" fmla="*/ 534173 w 975852"/>
                    <a:gd name="connsiteY5" fmla="*/ 1480788 h 1481311"/>
                    <a:gd name="connsiteX6" fmla="*/ 773 w 975852"/>
                    <a:gd name="connsiteY6" fmla="*/ 925616 h 1481311"/>
                    <a:gd name="connsiteX0" fmla="*/ 760 w 943128"/>
                    <a:gd name="connsiteY0" fmla="*/ 925616 h 1488059"/>
                    <a:gd name="connsiteX1" fmla="*/ 657531 w 943128"/>
                    <a:gd name="connsiteY1" fmla="*/ 22101 h 1488059"/>
                    <a:gd name="connsiteX2" fmla="*/ 668419 w 943128"/>
                    <a:gd name="connsiteY2" fmla="*/ 366815 h 1488059"/>
                    <a:gd name="connsiteX3" fmla="*/ 869441 w 943128"/>
                    <a:gd name="connsiteY3" fmla="*/ 675967 h 1488059"/>
                    <a:gd name="connsiteX4" fmla="*/ 910081 w 943128"/>
                    <a:gd name="connsiteY4" fmla="*/ 1208917 h 1488059"/>
                    <a:gd name="connsiteX5" fmla="*/ 534160 w 943128"/>
                    <a:gd name="connsiteY5" fmla="*/ 1480788 h 1488059"/>
                    <a:gd name="connsiteX6" fmla="*/ 760 w 943128"/>
                    <a:gd name="connsiteY6" fmla="*/ 925616 h 1488059"/>
                    <a:gd name="connsiteX0" fmla="*/ 760 w 943128"/>
                    <a:gd name="connsiteY0" fmla="*/ 925616 h 1489245"/>
                    <a:gd name="connsiteX1" fmla="*/ 657531 w 943128"/>
                    <a:gd name="connsiteY1" fmla="*/ 22101 h 1489245"/>
                    <a:gd name="connsiteX2" fmla="*/ 668419 w 943128"/>
                    <a:gd name="connsiteY2" fmla="*/ 366815 h 1489245"/>
                    <a:gd name="connsiteX3" fmla="*/ 869441 w 943128"/>
                    <a:gd name="connsiteY3" fmla="*/ 675967 h 1489245"/>
                    <a:gd name="connsiteX4" fmla="*/ 910081 w 943128"/>
                    <a:gd name="connsiteY4" fmla="*/ 1224157 h 1489245"/>
                    <a:gd name="connsiteX5" fmla="*/ 534160 w 943128"/>
                    <a:gd name="connsiteY5" fmla="*/ 1480788 h 1489245"/>
                    <a:gd name="connsiteX6" fmla="*/ 760 w 943128"/>
                    <a:gd name="connsiteY6" fmla="*/ 925616 h 1489245"/>
                    <a:gd name="connsiteX0" fmla="*/ 760 w 939677"/>
                    <a:gd name="connsiteY0" fmla="*/ 925616 h 1489245"/>
                    <a:gd name="connsiteX1" fmla="*/ 657531 w 939677"/>
                    <a:gd name="connsiteY1" fmla="*/ 22101 h 1489245"/>
                    <a:gd name="connsiteX2" fmla="*/ 668419 w 939677"/>
                    <a:gd name="connsiteY2" fmla="*/ 366815 h 1489245"/>
                    <a:gd name="connsiteX3" fmla="*/ 854201 w 939677"/>
                    <a:gd name="connsiteY3" fmla="*/ 675967 h 1489245"/>
                    <a:gd name="connsiteX4" fmla="*/ 910081 w 939677"/>
                    <a:gd name="connsiteY4" fmla="*/ 1224157 h 1489245"/>
                    <a:gd name="connsiteX5" fmla="*/ 534160 w 939677"/>
                    <a:gd name="connsiteY5" fmla="*/ 1480788 h 1489245"/>
                    <a:gd name="connsiteX6" fmla="*/ 760 w 939677"/>
                    <a:gd name="connsiteY6" fmla="*/ 925616 h 1489245"/>
                    <a:gd name="connsiteX0" fmla="*/ 760 w 921400"/>
                    <a:gd name="connsiteY0" fmla="*/ 925616 h 1489245"/>
                    <a:gd name="connsiteX1" fmla="*/ 657531 w 921400"/>
                    <a:gd name="connsiteY1" fmla="*/ 22101 h 1489245"/>
                    <a:gd name="connsiteX2" fmla="*/ 668419 w 921400"/>
                    <a:gd name="connsiteY2" fmla="*/ 366815 h 1489245"/>
                    <a:gd name="connsiteX3" fmla="*/ 632114 w 921400"/>
                    <a:gd name="connsiteY3" fmla="*/ 1176024 h 1489245"/>
                    <a:gd name="connsiteX4" fmla="*/ 910081 w 921400"/>
                    <a:gd name="connsiteY4" fmla="*/ 1224157 h 1489245"/>
                    <a:gd name="connsiteX5" fmla="*/ 534160 w 921400"/>
                    <a:gd name="connsiteY5" fmla="*/ 1480788 h 1489245"/>
                    <a:gd name="connsiteX6" fmla="*/ 760 w 921400"/>
                    <a:gd name="connsiteY6" fmla="*/ 925616 h 1489245"/>
                    <a:gd name="connsiteX0" fmla="*/ 760 w 921400"/>
                    <a:gd name="connsiteY0" fmla="*/ 903594 h 1467223"/>
                    <a:gd name="connsiteX1" fmla="*/ 657531 w 921400"/>
                    <a:gd name="connsiteY1" fmla="*/ 79 h 1467223"/>
                    <a:gd name="connsiteX2" fmla="*/ 316271 w 921400"/>
                    <a:gd name="connsiteY2" fmla="*/ 953984 h 1467223"/>
                    <a:gd name="connsiteX3" fmla="*/ 632114 w 921400"/>
                    <a:gd name="connsiteY3" fmla="*/ 1154002 h 1467223"/>
                    <a:gd name="connsiteX4" fmla="*/ 910081 w 921400"/>
                    <a:gd name="connsiteY4" fmla="*/ 1202135 h 1467223"/>
                    <a:gd name="connsiteX5" fmla="*/ 534160 w 921400"/>
                    <a:gd name="connsiteY5" fmla="*/ 1458766 h 1467223"/>
                    <a:gd name="connsiteX6" fmla="*/ 760 w 921400"/>
                    <a:gd name="connsiteY6" fmla="*/ 903594 h 1467223"/>
                    <a:gd name="connsiteX0" fmla="*/ 760 w 921400"/>
                    <a:gd name="connsiteY0" fmla="*/ 903550 h 1467179"/>
                    <a:gd name="connsiteX1" fmla="*/ 657531 w 921400"/>
                    <a:gd name="connsiteY1" fmla="*/ 35 h 1467179"/>
                    <a:gd name="connsiteX2" fmla="*/ 260133 w 921400"/>
                    <a:gd name="connsiteY2" fmla="*/ 870486 h 1467179"/>
                    <a:gd name="connsiteX3" fmla="*/ 632114 w 921400"/>
                    <a:gd name="connsiteY3" fmla="*/ 1153958 h 1467179"/>
                    <a:gd name="connsiteX4" fmla="*/ 910081 w 921400"/>
                    <a:gd name="connsiteY4" fmla="*/ 1202091 h 1467179"/>
                    <a:gd name="connsiteX5" fmla="*/ 534160 w 921400"/>
                    <a:gd name="connsiteY5" fmla="*/ 1458722 h 1467179"/>
                    <a:gd name="connsiteX6" fmla="*/ 760 w 921400"/>
                    <a:gd name="connsiteY6" fmla="*/ 903550 h 1467179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760 w 921400"/>
                    <a:gd name="connsiteY0" fmla="*/ 903537 h 1467166"/>
                    <a:gd name="connsiteX1" fmla="*/ 657531 w 921400"/>
                    <a:gd name="connsiteY1" fmla="*/ 22 h 1467166"/>
                    <a:gd name="connsiteX2" fmla="*/ 295031 w 921400"/>
                    <a:gd name="connsiteY2" fmla="*/ 877302 h 1467166"/>
                    <a:gd name="connsiteX3" fmla="*/ 632114 w 921400"/>
                    <a:gd name="connsiteY3" fmla="*/ 1153945 h 1467166"/>
                    <a:gd name="connsiteX4" fmla="*/ 910081 w 921400"/>
                    <a:gd name="connsiteY4" fmla="*/ 1202078 h 1467166"/>
                    <a:gd name="connsiteX5" fmla="*/ 534160 w 921400"/>
                    <a:gd name="connsiteY5" fmla="*/ 1458709 h 1467166"/>
                    <a:gd name="connsiteX6" fmla="*/ 760 w 921400"/>
                    <a:gd name="connsiteY6" fmla="*/ 903537 h 1467166"/>
                    <a:gd name="connsiteX0" fmla="*/ 685 w 661936"/>
                    <a:gd name="connsiteY0" fmla="*/ 903537 h 1463371"/>
                    <a:gd name="connsiteX1" fmla="*/ 657456 w 661936"/>
                    <a:gd name="connsiteY1" fmla="*/ 22 h 1463371"/>
                    <a:gd name="connsiteX2" fmla="*/ 294956 w 661936"/>
                    <a:gd name="connsiteY2" fmla="*/ 877302 h 1463371"/>
                    <a:gd name="connsiteX3" fmla="*/ 632039 w 661936"/>
                    <a:gd name="connsiteY3" fmla="*/ 1153945 h 1463371"/>
                    <a:gd name="connsiteX4" fmla="*/ 534085 w 661936"/>
                    <a:gd name="connsiteY4" fmla="*/ 1458709 h 1463371"/>
                    <a:gd name="connsiteX5" fmla="*/ 685 w 661936"/>
                    <a:gd name="connsiteY5" fmla="*/ 903537 h 1463371"/>
                    <a:gd name="connsiteX0" fmla="*/ 612 w 661863"/>
                    <a:gd name="connsiteY0" fmla="*/ 903537 h 1458753"/>
                    <a:gd name="connsiteX1" fmla="*/ 657383 w 661863"/>
                    <a:gd name="connsiteY1" fmla="*/ 22 h 1458753"/>
                    <a:gd name="connsiteX2" fmla="*/ 294883 w 661863"/>
                    <a:gd name="connsiteY2" fmla="*/ 877302 h 1458753"/>
                    <a:gd name="connsiteX3" fmla="*/ 534012 w 661863"/>
                    <a:gd name="connsiteY3" fmla="*/ 1458709 h 1458753"/>
                    <a:gd name="connsiteX4" fmla="*/ 612 w 661863"/>
                    <a:gd name="connsiteY4" fmla="*/ 903537 h 1458753"/>
                    <a:gd name="connsiteX0" fmla="*/ 9436 w 670687"/>
                    <a:gd name="connsiteY0" fmla="*/ 903537 h 1002447"/>
                    <a:gd name="connsiteX1" fmla="*/ 666207 w 670687"/>
                    <a:gd name="connsiteY1" fmla="*/ 22 h 1002447"/>
                    <a:gd name="connsiteX2" fmla="*/ 303707 w 670687"/>
                    <a:gd name="connsiteY2" fmla="*/ 877302 h 1002447"/>
                    <a:gd name="connsiteX3" fmla="*/ 9436 w 670687"/>
                    <a:gd name="connsiteY3" fmla="*/ 903537 h 1002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0687" h="1002447">
                      <a:moveTo>
                        <a:pt x="9436" y="903537"/>
                      </a:moveTo>
                      <a:cubicBezTo>
                        <a:pt x="29998" y="660423"/>
                        <a:pt x="617162" y="4395"/>
                        <a:pt x="666207" y="22"/>
                      </a:cubicBezTo>
                      <a:cubicBezTo>
                        <a:pt x="715252" y="-4351"/>
                        <a:pt x="346375" y="674837"/>
                        <a:pt x="303707" y="877302"/>
                      </a:cubicBezTo>
                      <a:cubicBezTo>
                        <a:pt x="194245" y="1027888"/>
                        <a:pt x="-50981" y="1049750"/>
                        <a:pt x="9436" y="90353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01" name="Oval 74"/>
            <p:cNvSpPr/>
            <p:nvPr/>
          </p:nvSpPr>
          <p:spPr>
            <a:xfrm rot="20591903">
              <a:off x="7160557" y="1704249"/>
              <a:ext cx="61889" cy="89392"/>
            </a:xfrm>
            <a:custGeom>
              <a:avLst/>
              <a:gdLst>
                <a:gd name="connsiteX0" fmla="*/ 0 w 135467"/>
                <a:gd name="connsiteY0" fmla="*/ 69422 h 138843"/>
                <a:gd name="connsiteX1" fmla="*/ 67734 w 135467"/>
                <a:gd name="connsiteY1" fmla="*/ 0 h 138843"/>
                <a:gd name="connsiteX2" fmla="*/ 135468 w 135467"/>
                <a:gd name="connsiteY2" fmla="*/ 69422 h 138843"/>
                <a:gd name="connsiteX3" fmla="*/ 67734 w 135467"/>
                <a:gd name="connsiteY3" fmla="*/ 138844 h 138843"/>
                <a:gd name="connsiteX4" fmla="*/ 0 w 135467"/>
                <a:gd name="connsiteY4" fmla="*/ 69422 h 138843"/>
                <a:gd name="connsiteX0" fmla="*/ 204 w 135672"/>
                <a:gd name="connsiteY0" fmla="*/ 36111 h 105533"/>
                <a:gd name="connsiteX1" fmla="*/ 53650 w 135672"/>
                <a:gd name="connsiteY1" fmla="*/ 26 h 105533"/>
                <a:gd name="connsiteX2" fmla="*/ 135672 w 135672"/>
                <a:gd name="connsiteY2" fmla="*/ 36111 h 105533"/>
                <a:gd name="connsiteX3" fmla="*/ 67938 w 135672"/>
                <a:gd name="connsiteY3" fmla="*/ 105533 h 105533"/>
                <a:gd name="connsiteX4" fmla="*/ 204 w 135672"/>
                <a:gd name="connsiteY4" fmla="*/ 36111 h 105533"/>
                <a:gd name="connsiteX0" fmla="*/ 150 w 127680"/>
                <a:gd name="connsiteY0" fmla="*/ 44473 h 105985"/>
                <a:gd name="connsiteX1" fmla="*/ 45658 w 127680"/>
                <a:gd name="connsiteY1" fmla="*/ 450 h 105985"/>
                <a:gd name="connsiteX2" fmla="*/ 127680 w 127680"/>
                <a:gd name="connsiteY2" fmla="*/ 36535 h 105985"/>
                <a:gd name="connsiteX3" fmla="*/ 59946 w 127680"/>
                <a:gd name="connsiteY3" fmla="*/ 105957 h 105985"/>
                <a:gd name="connsiteX4" fmla="*/ 150 w 127680"/>
                <a:gd name="connsiteY4" fmla="*/ 44473 h 105985"/>
                <a:gd name="connsiteX0" fmla="*/ 114 w 73669"/>
                <a:gd name="connsiteY0" fmla="*/ 44259 h 106407"/>
                <a:gd name="connsiteX1" fmla="*/ 45622 w 73669"/>
                <a:gd name="connsiteY1" fmla="*/ 236 h 106407"/>
                <a:gd name="connsiteX2" fmla="*/ 73669 w 73669"/>
                <a:gd name="connsiteY2" fmla="*/ 63308 h 106407"/>
                <a:gd name="connsiteX3" fmla="*/ 59910 w 73669"/>
                <a:gd name="connsiteY3" fmla="*/ 105743 h 106407"/>
                <a:gd name="connsiteX4" fmla="*/ 114 w 73669"/>
                <a:gd name="connsiteY4" fmla="*/ 44259 h 10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69" h="106407">
                  <a:moveTo>
                    <a:pt x="114" y="44259"/>
                  </a:moveTo>
                  <a:cubicBezTo>
                    <a:pt x="-2267" y="26675"/>
                    <a:pt x="33363" y="-2939"/>
                    <a:pt x="45622" y="236"/>
                  </a:cubicBezTo>
                  <a:cubicBezTo>
                    <a:pt x="57881" y="3411"/>
                    <a:pt x="73669" y="24967"/>
                    <a:pt x="73669" y="63308"/>
                  </a:cubicBezTo>
                  <a:cubicBezTo>
                    <a:pt x="73669" y="101649"/>
                    <a:pt x="72169" y="108918"/>
                    <a:pt x="59910" y="105743"/>
                  </a:cubicBezTo>
                  <a:cubicBezTo>
                    <a:pt x="47651" y="102568"/>
                    <a:pt x="2495" y="61843"/>
                    <a:pt x="114" y="4425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2" name="Oval 74"/>
            <p:cNvSpPr/>
            <p:nvPr/>
          </p:nvSpPr>
          <p:spPr>
            <a:xfrm rot="1739827" flipH="1">
              <a:off x="7539710" y="1729349"/>
              <a:ext cx="61889" cy="89392"/>
            </a:xfrm>
            <a:custGeom>
              <a:avLst/>
              <a:gdLst>
                <a:gd name="connsiteX0" fmla="*/ 0 w 135467"/>
                <a:gd name="connsiteY0" fmla="*/ 69422 h 138843"/>
                <a:gd name="connsiteX1" fmla="*/ 67734 w 135467"/>
                <a:gd name="connsiteY1" fmla="*/ 0 h 138843"/>
                <a:gd name="connsiteX2" fmla="*/ 135468 w 135467"/>
                <a:gd name="connsiteY2" fmla="*/ 69422 h 138843"/>
                <a:gd name="connsiteX3" fmla="*/ 67734 w 135467"/>
                <a:gd name="connsiteY3" fmla="*/ 138844 h 138843"/>
                <a:gd name="connsiteX4" fmla="*/ 0 w 135467"/>
                <a:gd name="connsiteY4" fmla="*/ 69422 h 138843"/>
                <a:gd name="connsiteX0" fmla="*/ 204 w 135672"/>
                <a:gd name="connsiteY0" fmla="*/ 36111 h 105533"/>
                <a:gd name="connsiteX1" fmla="*/ 53650 w 135672"/>
                <a:gd name="connsiteY1" fmla="*/ 26 h 105533"/>
                <a:gd name="connsiteX2" fmla="*/ 135672 w 135672"/>
                <a:gd name="connsiteY2" fmla="*/ 36111 h 105533"/>
                <a:gd name="connsiteX3" fmla="*/ 67938 w 135672"/>
                <a:gd name="connsiteY3" fmla="*/ 105533 h 105533"/>
                <a:gd name="connsiteX4" fmla="*/ 204 w 135672"/>
                <a:gd name="connsiteY4" fmla="*/ 36111 h 105533"/>
                <a:gd name="connsiteX0" fmla="*/ 150 w 127680"/>
                <a:gd name="connsiteY0" fmla="*/ 44473 h 105985"/>
                <a:gd name="connsiteX1" fmla="*/ 45658 w 127680"/>
                <a:gd name="connsiteY1" fmla="*/ 450 h 105985"/>
                <a:gd name="connsiteX2" fmla="*/ 127680 w 127680"/>
                <a:gd name="connsiteY2" fmla="*/ 36535 h 105985"/>
                <a:gd name="connsiteX3" fmla="*/ 59946 w 127680"/>
                <a:gd name="connsiteY3" fmla="*/ 105957 h 105985"/>
                <a:gd name="connsiteX4" fmla="*/ 150 w 127680"/>
                <a:gd name="connsiteY4" fmla="*/ 44473 h 105985"/>
                <a:gd name="connsiteX0" fmla="*/ 114 w 73669"/>
                <a:gd name="connsiteY0" fmla="*/ 44259 h 106407"/>
                <a:gd name="connsiteX1" fmla="*/ 45622 w 73669"/>
                <a:gd name="connsiteY1" fmla="*/ 236 h 106407"/>
                <a:gd name="connsiteX2" fmla="*/ 73669 w 73669"/>
                <a:gd name="connsiteY2" fmla="*/ 63308 h 106407"/>
                <a:gd name="connsiteX3" fmla="*/ 59910 w 73669"/>
                <a:gd name="connsiteY3" fmla="*/ 105743 h 106407"/>
                <a:gd name="connsiteX4" fmla="*/ 114 w 73669"/>
                <a:gd name="connsiteY4" fmla="*/ 44259 h 10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69" h="106407">
                  <a:moveTo>
                    <a:pt x="114" y="44259"/>
                  </a:moveTo>
                  <a:cubicBezTo>
                    <a:pt x="-2267" y="26675"/>
                    <a:pt x="33363" y="-2939"/>
                    <a:pt x="45622" y="236"/>
                  </a:cubicBezTo>
                  <a:cubicBezTo>
                    <a:pt x="57881" y="3411"/>
                    <a:pt x="73669" y="24967"/>
                    <a:pt x="73669" y="63308"/>
                  </a:cubicBezTo>
                  <a:cubicBezTo>
                    <a:pt x="73669" y="101649"/>
                    <a:pt x="72169" y="108918"/>
                    <a:pt x="59910" y="105743"/>
                  </a:cubicBezTo>
                  <a:cubicBezTo>
                    <a:pt x="47651" y="102568"/>
                    <a:pt x="2495" y="61843"/>
                    <a:pt x="114" y="4425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3" name="Group 802"/>
            <p:cNvGrpSpPr/>
            <p:nvPr/>
          </p:nvGrpSpPr>
          <p:grpSpPr>
            <a:xfrm>
              <a:off x="7878067" y="1173290"/>
              <a:ext cx="267748" cy="410504"/>
              <a:chOff x="4779476" y="1117233"/>
              <a:chExt cx="318712" cy="488641"/>
            </a:xfrm>
          </p:grpSpPr>
          <p:grpSp>
            <p:nvGrpSpPr>
              <p:cNvPr id="822" name="Group 821"/>
              <p:cNvGrpSpPr/>
              <p:nvPr/>
            </p:nvGrpSpPr>
            <p:grpSpPr>
              <a:xfrm>
                <a:off x="4780847" y="1117233"/>
                <a:ext cx="317341" cy="485224"/>
                <a:chOff x="4780847" y="1117233"/>
                <a:chExt cx="317341" cy="485224"/>
              </a:xfrm>
            </p:grpSpPr>
            <p:sp>
              <p:nvSpPr>
                <p:cNvPr id="824" name="Oval 74"/>
                <p:cNvSpPr/>
                <p:nvPr/>
              </p:nvSpPr>
              <p:spPr>
                <a:xfrm rot="1008097" flipH="1">
                  <a:off x="4780847" y="1117233"/>
                  <a:ext cx="317341" cy="485224"/>
                </a:xfrm>
                <a:custGeom>
                  <a:avLst/>
                  <a:gdLst>
                    <a:gd name="connsiteX0" fmla="*/ 0 w 135467"/>
                    <a:gd name="connsiteY0" fmla="*/ 69422 h 138843"/>
                    <a:gd name="connsiteX1" fmla="*/ 67734 w 135467"/>
                    <a:gd name="connsiteY1" fmla="*/ 0 h 138843"/>
                    <a:gd name="connsiteX2" fmla="*/ 135468 w 135467"/>
                    <a:gd name="connsiteY2" fmla="*/ 69422 h 138843"/>
                    <a:gd name="connsiteX3" fmla="*/ 67734 w 135467"/>
                    <a:gd name="connsiteY3" fmla="*/ 138844 h 138843"/>
                    <a:gd name="connsiteX4" fmla="*/ 0 w 135467"/>
                    <a:gd name="connsiteY4" fmla="*/ 69422 h 138843"/>
                    <a:gd name="connsiteX0" fmla="*/ 204 w 135672"/>
                    <a:gd name="connsiteY0" fmla="*/ 36111 h 105533"/>
                    <a:gd name="connsiteX1" fmla="*/ 53650 w 135672"/>
                    <a:gd name="connsiteY1" fmla="*/ 26 h 105533"/>
                    <a:gd name="connsiteX2" fmla="*/ 135672 w 135672"/>
                    <a:gd name="connsiteY2" fmla="*/ 36111 h 105533"/>
                    <a:gd name="connsiteX3" fmla="*/ 67938 w 135672"/>
                    <a:gd name="connsiteY3" fmla="*/ 105533 h 105533"/>
                    <a:gd name="connsiteX4" fmla="*/ 204 w 135672"/>
                    <a:gd name="connsiteY4" fmla="*/ 36111 h 105533"/>
                    <a:gd name="connsiteX0" fmla="*/ 150 w 127680"/>
                    <a:gd name="connsiteY0" fmla="*/ 44473 h 105985"/>
                    <a:gd name="connsiteX1" fmla="*/ 45658 w 127680"/>
                    <a:gd name="connsiteY1" fmla="*/ 450 h 105985"/>
                    <a:gd name="connsiteX2" fmla="*/ 127680 w 127680"/>
                    <a:gd name="connsiteY2" fmla="*/ 36535 h 105985"/>
                    <a:gd name="connsiteX3" fmla="*/ 59946 w 127680"/>
                    <a:gd name="connsiteY3" fmla="*/ 105957 h 105985"/>
                    <a:gd name="connsiteX4" fmla="*/ 150 w 127680"/>
                    <a:gd name="connsiteY4" fmla="*/ 44473 h 105985"/>
                    <a:gd name="connsiteX0" fmla="*/ 114 w 73669"/>
                    <a:gd name="connsiteY0" fmla="*/ 44259 h 106407"/>
                    <a:gd name="connsiteX1" fmla="*/ 45622 w 73669"/>
                    <a:gd name="connsiteY1" fmla="*/ 236 h 106407"/>
                    <a:gd name="connsiteX2" fmla="*/ 73669 w 73669"/>
                    <a:gd name="connsiteY2" fmla="*/ 63308 h 106407"/>
                    <a:gd name="connsiteX3" fmla="*/ 59910 w 73669"/>
                    <a:gd name="connsiteY3" fmla="*/ 105743 h 106407"/>
                    <a:gd name="connsiteX4" fmla="*/ 114 w 73669"/>
                    <a:gd name="connsiteY4" fmla="*/ 44259 h 106407"/>
                    <a:gd name="connsiteX0" fmla="*/ 95 w 82212"/>
                    <a:gd name="connsiteY0" fmla="*/ 38961 h 106903"/>
                    <a:gd name="connsiteX1" fmla="*/ 54165 w 82212"/>
                    <a:gd name="connsiteY1" fmla="*/ 444 h 106903"/>
                    <a:gd name="connsiteX2" fmla="*/ 82212 w 82212"/>
                    <a:gd name="connsiteY2" fmla="*/ 63516 h 106903"/>
                    <a:gd name="connsiteX3" fmla="*/ 68453 w 82212"/>
                    <a:gd name="connsiteY3" fmla="*/ 105951 h 106903"/>
                    <a:gd name="connsiteX4" fmla="*/ 95 w 82212"/>
                    <a:gd name="connsiteY4" fmla="*/ 38961 h 106903"/>
                    <a:gd name="connsiteX0" fmla="*/ 808 w 82925"/>
                    <a:gd name="connsiteY0" fmla="*/ 38961 h 106008"/>
                    <a:gd name="connsiteX1" fmla="*/ 54878 w 82925"/>
                    <a:gd name="connsiteY1" fmla="*/ 444 h 106008"/>
                    <a:gd name="connsiteX2" fmla="*/ 82925 w 82925"/>
                    <a:gd name="connsiteY2" fmla="*/ 63516 h 106008"/>
                    <a:gd name="connsiteX3" fmla="*/ 69166 w 82925"/>
                    <a:gd name="connsiteY3" fmla="*/ 105951 h 106008"/>
                    <a:gd name="connsiteX4" fmla="*/ 25629 w 82925"/>
                    <a:gd name="connsiteY4" fmla="*/ 71903 h 106008"/>
                    <a:gd name="connsiteX5" fmla="*/ 808 w 82925"/>
                    <a:gd name="connsiteY5" fmla="*/ 38961 h 106008"/>
                    <a:gd name="connsiteX0" fmla="*/ 1294 w 83411"/>
                    <a:gd name="connsiteY0" fmla="*/ 38908 h 106266"/>
                    <a:gd name="connsiteX1" fmla="*/ 55364 w 83411"/>
                    <a:gd name="connsiteY1" fmla="*/ 391 h 106266"/>
                    <a:gd name="connsiteX2" fmla="*/ 83411 w 83411"/>
                    <a:gd name="connsiteY2" fmla="*/ 63463 h 106266"/>
                    <a:gd name="connsiteX3" fmla="*/ 69652 w 83411"/>
                    <a:gd name="connsiteY3" fmla="*/ 105898 h 106266"/>
                    <a:gd name="connsiteX4" fmla="*/ 21231 w 83411"/>
                    <a:gd name="connsiteY4" fmla="*/ 81574 h 106266"/>
                    <a:gd name="connsiteX5" fmla="*/ 1294 w 83411"/>
                    <a:gd name="connsiteY5" fmla="*/ 38908 h 106266"/>
                    <a:gd name="connsiteX0" fmla="*/ 2243 w 75755"/>
                    <a:gd name="connsiteY0" fmla="*/ 21721 h 107904"/>
                    <a:gd name="connsiteX1" fmla="*/ 47708 w 75755"/>
                    <a:gd name="connsiteY1" fmla="*/ 2029 h 107904"/>
                    <a:gd name="connsiteX2" fmla="*/ 75755 w 75755"/>
                    <a:gd name="connsiteY2" fmla="*/ 65101 h 107904"/>
                    <a:gd name="connsiteX3" fmla="*/ 61996 w 75755"/>
                    <a:gd name="connsiteY3" fmla="*/ 107536 h 107904"/>
                    <a:gd name="connsiteX4" fmla="*/ 13575 w 75755"/>
                    <a:gd name="connsiteY4" fmla="*/ 83212 h 107904"/>
                    <a:gd name="connsiteX5" fmla="*/ 2243 w 75755"/>
                    <a:gd name="connsiteY5" fmla="*/ 21721 h 107904"/>
                    <a:gd name="connsiteX0" fmla="*/ 1508 w 75020"/>
                    <a:gd name="connsiteY0" fmla="*/ 21716 h 107878"/>
                    <a:gd name="connsiteX1" fmla="*/ 46973 w 75020"/>
                    <a:gd name="connsiteY1" fmla="*/ 2024 h 107878"/>
                    <a:gd name="connsiteX2" fmla="*/ 75020 w 75020"/>
                    <a:gd name="connsiteY2" fmla="*/ 65096 h 107878"/>
                    <a:gd name="connsiteX3" fmla="*/ 61261 w 75020"/>
                    <a:gd name="connsiteY3" fmla="*/ 107531 h 107878"/>
                    <a:gd name="connsiteX4" fmla="*/ 16368 w 75020"/>
                    <a:gd name="connsiteY4" fmla="*/ 82811 h 107878"/>
                    <a:gd name="connsiteX5" fmla="*/ 1508 w 75020"/>
                    <a:gd name="connsiteY5" fmla="*/ 21716 h 107878"/>
                    <a:gd name="connsiteX0" fmla="*/ 1613 w 75125"/>
                    <a:gd name="connsiteY0" fmla="*/ 16486 h 102648"/>
                    <a:gd name="connsiteX1" fmla="*/ 48719 w 75125"/>
                    <a:gd name="connsiteY1" fmla="*/ 2645 h 102648"/>
                    <a:gd name="connsiteX2" fmla="*/ 75125 w 75125"/>
                    <a:gd name="connsiteY2" fmla="*/ 59866 h 102648"/>
                    <a:gd name="connsiteX3" fmla="*/ 61366 w 75125"/>
                    <a:gd name="connsiteY3" fmla="*/ 102301 h 102648"/>
                    <a:gd name="connsiteX4" fmla="*/ 16473 w 75125"/>
                    <a:gd name="connsiteY4" fmla="*/ 77581 h 102648"/>
                    <a:gd name="connsiteX5" fmla="*/ 1613 w 75125"/>
                    <a:gd name="connsiteY5" fmla="*/ 16486 h 102648"/>
                    <a:gd name="connsiteX0" fmla="*/ 1926 w 73021"/>
                    <a:gd name="connsiteY0" fmla="*/ 14153 h 103481"/>
                    <a:gd name="connsiteX1" fmla="*/ 46615 w 73021"/>
                    <a:gd name="connsiteY1" fmla="*/ 3478 h 103481"/>
                    <a:gd name="connsiteX2" fmla="*/ 73021 w 73021"/>
                    <a:gd name="connsiteY2" fmla="*/ 60699 h 103481"/>
                    <a:gd name="connsiteX3" fmla="*/ 59262 w 73021"/>
                    <a:gd name="connsiteY3" fmla="*/ 103134 h 103481"/>
                    <a:gd name="connsiteX4" fmla="*/ 14369 w 73021"/>
                    <a:gd name="connsiteY4" fmla="*/ 78414 h 103481"/>
                    <a:gd name="connsiteX5" fmla="*/ 1926 w 73021"/>
                    <a:gd name="connsiteY5" fmla="*/ 14153 h 103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021" h="103481">
                      <a:moveTo>
                        <a:pt x="1926" y="14153"/>
                      </a:moveTo>
                      <a:cubicBezTo>
                        <a:pt x="7300" y="1664"/>
                        <a:pt x="34766" y="-4280"/>
                        <a:pt x="46615" y="3478"/>
                      </a:cubicBezTo>
                      <a:cubicBezTo>
                        <a:pt x="58464" y="11236"/>
                        <a:pt x="73021" y="22358"/>
                        <a:pt x="73021" y="60699"/>
                      </a:cubicBezTo>
                      <a:cubicBezTo>
                        <a:pt x="73021" y="99040"/>
                        <a:pt x="69037" y="100182"/>
                        <a:pt x="59262" y="103134"/>
                      </a:cubicBezTo>
                      <a:cubicBezTo>
                        <a:pt x="49487" y="106086"/>
                        <a:pt x="25762" y="89579"/>
                        <a:pt x="14369" y="78414"/>
                      </a:cubicBezTo>
                      <a:cubicBezTo>
                        <a:pt x="2976" y="67249"/>
                        <a:pt x="-3448" y="26642"/>
                        <a:pt x="1926" y="141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25" name="Group 824"/>
                <p:cNvGrpSpPr/>
                <p:nvPr/>
              </p:nvGrpSpPr>
              <p:grpSpPr>
                <a:xfrm>
                  <a:off x="4801831" y="1161003"/>
                  <a:ext cx="251184" cy="368269"/>
                  <a:chOff x="4783076" y="1147724"/>
                  <a:chExt cx="268786" cy="398509"/>
                </a:xfrm>
              </p:grpSpPr>
              <p:sp>
                <p:nvSpPr>
                  <p:cNvPr id="826" name="Oval 825"/>
                  <p:cNvSpPr/>
                  <p:nvPr/>
                </p:nvSpPr>
                <p:spPr>
                  <a:xfrm>
                    <a:off x="4783076" y="1147724"/>
                    <a:ext cx="268786" cy="398509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27" name="Oval 78"/>
                  <p:cNvSpPr/>
                  <p:nvPr/>
                </p:nvSpPr>
                <p:spPr>
                  <a:xfrm rot="925734">
                    <a:off x="4826786" y="1164443"/>
                    <a:ext cx="158238" cy="369003"/>
                  </a:xfrm>
                  <a:custGeom>
                    <a:avLst/>
                    <a:gdLst>
                      <a:gd name="connsiteX0" fmla="*/ 0 w 138113"/>
                      <a:gd name="connsiteY0" fmla="*/ 92421 h 184842"/>
                      <a:gd name="connsiteX1" fmla="*/ 69057 w 138113"/>
                      <a:gd name="connsiteY1" fmla="*/ 0 h 184842"/>
                      <a:gd name="connsiteX2" fmla="*/ 138114 w 138113"/>
                      <a:gd name="connsiteY2" fmla="*/ 92421 h 184842"/>
                      <a:gd name="connsiteX3" fmla="*/ 69057 w 138113"/>
                      <a:gd name="connsiteY3" fmla="*/ 184842 h 184842"/>
                      <a:gd name="connsiteX4" fmla="*/ 0 w 138113"/>
                      <a:gd name="connsiteY4" fmla="*/ 92421 h 184842"/>
                      <a:gd name="connsiteX0" fmla="*/ 8445 w 146559"/>
                      <a:gd name="connsiteY0" fmla="*/ 187671 h 280092"/>
                      <a:gd name="connsiteX1" fmla="*/ 26702 w 146559"/>
                      <a:gd name="connsiteY1" fmla="*/ 0 h 280092"/>
                      <a:gd name="connsiteX2" fmla="*/ 146559 w 146559"/>
                      <a:gd name="connsiteY2" fmla="*/ 187671 h 280092"/>
                      <a:gd name="connsiteX3" fmla="*/ 77502 w 146559"/>
                      <a:gd name="connsiteY3" fmla="*/ 280092 h 280092"/>
                      <a:gd name="connsiteX4" fmla="*/ 8445 w 146559"/>
                      <a:gd name="connsiteY4" fmla="*/ 187671 h 280092"/>
                      <a:gd name="connsiteX0" fmla="*/ 4886 w 139825"/>
                      <a:gd name="connsiteY0" fmla="*/ 162380 h 280474"/>
                      <a:gd name="connsiteX1" fmla="*/ 19968 w 139825"/>
                      <a:gd name="connsiteY1" fmla="*/ 109 h 280474"/>
                      <a:gd name="connsiteX2" fmla="*/ 139825 w 139825"/>
                      <a:gd name="connsiteY2" fmla="*/ 187780 h 280474"/>
                      <a:gd name="connsiteX3" fmla="*/ 70768 w 139825"/>
                      <a:gd name="connsiteY3" fmla="*/ 280201 h 280474"/>
                      <a:gd name="connsiteX4" fmla="*/ 4886 w 139825"/>
                      <a:gd name="connsiteY4" fmla="*/ 162380 h 280474"/>
                      <a:gd name="connsiteX0" fmla="*/ 11217 w 169790"/>
                      <a:gd name="connsiteY0" fmla="*/ 162386 h 320045"/>
                      <a:gd name="connsiteX1" fmla="*/ 26299 w 169790"/>
                      <a:gd name="connsiteY1" fmla="*/ 115 h 320045"/>
                      <a:gd name="connsiteX2" fmla="*/ 146156 w 169790"/>
                      <a:gd name="connsiteY2" fmla="*/ 187786 h 320045"/>
                      <a:gd name="connsiteX3" fmla="*/ 162824 w 169790"/>
                      <a:gd name="connsiteY3" fmla="*/ 319894 h 320045"/>
                      <a:gd name="connsiteX4" fmla="*/ 11217 w 169790"/>
                      <a:gd name="connsiteY4" fmla="*/ 162386 h 320045"/>
                      <a:gd name="connsiteX0" fmla="*/ 11343 w 170564"/>
                      <a:gd name="connsiteY0" fmla="*/ 162361 h 319982"/>
                      <a:gd name="connsiteX1" fmla="*/ 26425 w 170564"/>
                      <a:gd name="connsiteY1" fmla="*/ 90 h 319982"/>
                      <a:gd name="connsiteX2" fmla="*/ 149457 w 170564"/>
                      <a:gd name="connsiteY2" fmla="*/ 184586 h 319982"/>
                      <a:gd name="connsiteX3" fmla="*/ 162950 w 170564"/>
                      <a:gd name="connsiteY3" fmla="*/ 319869 h 319982"/>
                      <a:gd name="connsiteX4" fmla="*/ 11343 w 170564"/>
                      <a:gd name="connsiteY4" fmla="*/ 162361 h 319982"/>
                      <a:gd name="connsiteX0" fmla="*/ 11343 w 170564"/>
                      <a:gd name="connsiteY0" fmla="*/ 162361 h 319982"/>
                      <a:gd name="connsiteX1" fmla="*/ 26425 w 170564"/>
                      <a:gd name="connsiteY1" fmla="*/ 90 h 319982"/>
                      <a:gd name="connsiteX2" fmla="*/ 149457 w 170564"/>
                      <a:gd name="connsiteY2" fmla="*/ 184586 h 319982"/>
                      <a:gd name="connsiteX3" fmla="*/ 162950 w 170564"/>
                      <a:gd name="connsiteY3" fmla="*/ 319869 h 319982"/>
                      <a:gd name="connsiteX4" fmla="*/ 11343 w 170564"/>
                      <a:gd name="connsiteY4" fmla="*/ 162361 h 319982"/>
                      <a:gd name="connsiteX0" fmla="*/ 11032 w 168741"/>
                      <a:gd name="connsiteY0" fmla="*/ 162525 h 320168"/>
                      <a:gd name="connsiteX1" fmla="*/ 26114 w 168741"/>
                      <a:gd name="connsiteY1" fmla="*/ 254 h 320168"/>
                      <a:gd name="connsiteX2" fmla="*/ 141208 w 168741"/>
                      <a:gd name="connsiteY2" fmla="*/ 135537 h 320168"/>
                      <a:gd name="connsiteX3" fmla="*/ 162639 w 168741"/>
                      <a:gd name="connsiteY3" fmla="*/ 320033 h 320168"/>
                      <a:gd name="connsiteX4" fmla="*/ 11032 w 168741"/>
                      <a:gd name="connsiteY4" fmla="*/ 162525 h 320168"/>
                      <a:gd name="connsiteX0" fmla="*/ 11032 w 171778"/>
                      <a:gd name="connsiteY0" fmla="*/ 162525 h 320168"/>
                      <a:gd name="connsiteX1" fmla="*/ 26114 w 171778"/>
                      <a:gd name="connsiteY1" fmla="*/ 254 h 320168"/>
                      <a:gd name="connsiteX2" fmla="*/ 141208 w 171778"/>
                      <a:gd name="connsiteY2" fmla="*/ 135537 h 320168"/>
                      <a:gd name="connsiteX3" fmla="*/ 162639 w 171778"/>
                      <a:gd name="connsiteY3" fmla="*/ 320033 h 320168"/>
                      <a:gd name="connsiteX4" fmla="*/ 11032 w 171778"/>
                      <a:gd name="connsiteY4" fmla="*/ 162525 h 320168"/>
                      <a:gd name="connsiteX0" fmla="*/ 9622 w 170368"/>
                      <a:gd name="connsiteY0" fmla="*/ 162525 h 320195"/>
                      <a:gd name="connsiteX1" fmla="*/ 24704 w 170368"/>
                      <a:gd name="connsiteY1" fmla="*/ 254 h 320195"/>
                      <a:gd name="connsiteX2" fmla="*/ 139798 w 170368"/>
                      <a:gd name="connsiteY2" fmla="*/ 135537 h 320195"/>
                      <a:gd name="connsiteX3" fmla="*/ 161229 w 170368"/>
                      <a:gd name="connsiteY3" fmla="*/ 320033 h 320195"/>
                      <a:gd name="connsiteX4" fmla="*/ 9622 w 170368"/>
                      <a:gd name="connsiteY4" fmla="*/ 162525 h 320195"/>
                      <a:gd name="connsiteX0" fmla="*/ 15616 w 157619"/>
                      <a:gd name="connsiteY0" fmla="*/ 160912 h 320149"/>
                      <a:gd name="connsiteX1" fmla="*/ 13235 w 157619"/>
                      <a:gd name="connsiteY1" fmla="*/ 228 h 320149"/>
                      <a:gd name="connsiteX2" fmla="*/ 128329 w 157619"/>
                      <a:gd name="connsiteY2" fmla="*/ 135511 h 320149"/>
                      <a:gd name="connsiteX3" fmla="*/ 149760 w 157619"/>
                      <a:gd name="connsiteY3" fmla="*/ 320007 h 320149"/>
                      <a:gd name="connsiteX4" fmla="*/ 15616 w 157619"/>
                      <a:gd name="connsiteY4" fmla="*/ 160912 h 320149"/>
                      <a:gd name="connsiteX0" fmla="*/ 19647 w 161650"/>
                      <a:gd name="connsiteY0" fmla="*/ 151430 h 310642"/>
                      <a:gd name="connsiteX1" fmla="*/ 12503 w 161650"/>
                      <a:gd name="connsiteY1" fmla="*/ 271 h 310642"/>
                      <a:gd name="connsiteX2" fmla="*/ 132360 w 161650"/>
                      <a:gd name="connsiteY2" fmla="*/ 126029 h 310642"/>
                      <a:gd name="connsiteX3" fmla="*/ 153791 w 161650"/>
                      <a:gd name="connsiteY3" fmla="*/ 310525 h 310642"/>
                      <a:gd name="connsiteX4" fmla="*/ 19647 w 161650"/>
                      <a:gd name="connsiteY4" fmla="*/ 151430 h 310642"/>
                      <a:gd name="connsiteX0" fmla="*/ 19214 w 159621"/>
                      <a:gd name="connsiteY0" fmla="*/ 151619 h 310894"/>
                      <a:gd name="connsiteX1" fmla="*/ 12070 w 159621"/>
                      <a:gd name="connsiteY1" fmla="*/ 460 h 310894"/>
                      <a:gd name="connsiteX2" fmla="*/ 125577 w 159621"/>
                      <a:gd name="connsiteY2" fmla="*/ 119868 h 310894"/>
                      <a:gd name="connsiteX3" fmla="*/ 153358 w 159621"/>
                      <a:gd name="connsiteY3" fmla="*/ 310714 h 310894"/>
                      <a:gd name="connsiteX4" fmla="*/ 19214 w 159621"/>
                      <a:gd name="connsiteY4" fmla="*/ 151619 h 310894"/>
                      <a:gd name="connsiteX0" fmla="*/ 22759 w 156372"/>
                      <a:gd name="connsiteY0" fmla="*/ 167966 h 311634"/>
                      <a:gd name="connsiteX1" fmla="*/ 9265 w 156372"/>
                      <a:gd name="connsiteY1" fmla="*/ 932 h 311634"/>
                      <a:gd name="connsiteX2" fmla="*/ 122772 w 156372"/>
                      <a:gd name="connsiteY2" fmla="*/ 120340 h 311634"/>
                      <a:gd name="connsiteX3" fmla="*/ 150553 w 156372"/>
                      <a:gd name="connsiteY3" fmla="*/ 311186 h 311634"/>
                      <a:gd name="connsiteX4" fmla="*/ 22759 w 156372"/>
                      <a:gd name="connsiteY4" fmla="*/ 167966 h 311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372" h="311634">
                        <a:moveTo>
                          <a:pt x="22759" y="167966"/>
                        </a:moveTo>
                        <a:cubicBezTo>
                          <a:pt x="-789" y="116257"/>
                          <a:pt x="-7404" y="8870"/>
                          <a:pt x="9265" y="932"/>
                        </a:cubicBezTo>
                        <a:cubicBezTo>
                          <a:pt x="25934" y="-7006"/>
                          <a:pt x="71972" y="35959"/>
                          <a:pt x="122772" y="120340"/>
                        </a:cubicBezTo>
                        <a:cubicBezTo>
                          <a:pt x="144997" y="172970"/>
                          <a:pt x="167222" y="303248"/>
                          <a:pt x="150553" y="311186"/>
                        </a:cubicBezTo>
                        <a:cubicBezTo>
                          <a:pt x="133884" y="319124"/>
                          <a:pt x="46307" y="219675"/>
                          <a:pt x="22759" y="167966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823" name="Oval 74"/>
              <p:cNvSpPr/>
              <p:nvPr/>
            </p:nvSpPr>
            <p:spPr>
              <a:xfrm rot="1008097" flipH="1">
                <a:off x="4779476" y="1120650"/>
                <a:ext cx="317341" cy="485224"/>
              </a:xfrm>
              <a:custGeom>
                <a:avLst/>
                <a:gdLst>
                  <a:gd name="connsiteX0" fmla="*/ 0 w 135467"/>
                  <a:gd name="connsiteY0" fmla="*/ 69422 h 138843"/>
                  <a:gd name="connsiteX1" fmla="*/ 67734 w 135467"/>
                  <a:gd name="connsiteY1" fmla="*/ 0 h 138843"/>
                  <a:gd name="connsiteX2" fmla="*/ 135468 w 135467"/>
                  <a:gd name="connsiteY2" fmla="*/ 69422 h 138843"/>
                  <a:gd name="connsiteX3" fmla="*/ 67734 w 135467"/>
                  <a:gd name="connsiteY3" fmla="*/ 138844 h 138843"/>
                  <a:gd name="connsiteX4" fmla="*/ 0 w 135467"/>
                  <a:gd name="connsiteY4" fmla="*/ 69422 h 138843"/>
                  <a:gd name="connsiteX0" fmla="*/ 204 w 135672"/>
                  <a:gd name="connsiteY0" fmla="*/ 36111 h 105533"/>
                  <a:gd name="connsiteX1" fmla="*/ 53650 w 135672"/>
                  <a:gd name="connsiteY1" fmla="*/ 26 h 105533"/>
                  <a:gd name="connsiteX2" fmla="*/ 135672 w 135672"/>
                  <a:gd name="connsiteY2" fmla="*/ 36111 h 105533"/>
                  <a:gd name="connsiteX3" fmla="*/ 67938 w 135672"/>
                  <a:gd name="connsiteY3" fmla="*/ 105533 h 105533"/>
                  <a:gd name="connsiteX4" fmla="*/ 204 w 135672"/>
                  <a:gd name="connsiteY4" fmla="*/ 36111 h 105533"/>
                  <a:gd name="connsiteX0" fmla="*/ 150 w 127680"/>
                  <a:gd name="connsiteY0" fmla="*/ 44473 h 105985"/>
                  <a:gd name="connsiteX1" fmla="*/ 45658 w 127680"/>
                  <a:gd name="connsiteY1" fmla="*/ 450 h 105985"/>
                  <a:gd name="connsiteX2" fmla="*/ 127680 w 127680"/>
                  <a:gd name="connsiteY2" fmla="*/ 36535 h 105985"/>
                  <a:gd name="connsiteX3" fmla="*/ 59946 w 127680"/>
                  <a:gd name="connsiteY3" fmla="*/ 105957 h 105985"/>
                  <a:gd name="connsiteX4" fmla="*/ 150 w 127680"/>
                  <a:gd name="connsiteY4" fmla="*/ 44473 h 105985"/>
                  <a:gd name="connsiteX0" fmla="*/ 114 w 73669"/>
                  <a:gd name="connsiteY0" fmla="*/ 44259 h 106407"/>
                  <a:gd name="connsiteX1" fmla="*/ 45622 w 73669"/>
                  <a:gd name="connsiteY1" fmla="*/ 236 h 106407"/>
                  <a:gd name="connsiteX2" fmla="*/ 73669 w 73669"/>
                  <a:gd name="connsiteY2" fmla="*/ 63308 h 106407"/>
                  <a:gd name="connsiteX3" fmla="*/ 59910 w 73669"/>
                  <a:gd name="connsiteY3" fmla="*/ 105743 h 106407"/>
                  <a:gd name="connsiteX4" fmla="*/ 114 w 73669"/>
                  <a:gd name="connsiteY4" fmla="*/ 44259 h 106407"/>
                  <a:gd name="connsiteX0" fmla="*/ 95 w 82212"/>
                  <a:gd name="connsiteY0" fmla="*/ 38961 h 106903"/>
                  <a:gd name="connsiteX1" fmla="*/ 54165 w 82212"/>
                  <a:gd name="connsiteY1" fmla="*/ 444 h 106903"/>
                  <a:gd name="connsiteX2" fmla="*/ 82212 w 82212"/>
                  <a:gd name="connsiteY2" fmla="*/ 63516 h 106903"/>
                  <a:gd name="connsiteX3" fmla="*/ 68453 w 82212"/>
                  <a:gd name="connsiteY3" fmla="*/ 105951 h 106903"/>
                  <a:gd name="connsiteX4" fmla="*/ 95 w 82212"/>
                  <a:gd name="connsiteY4" fmla="*/ 38961 h 106903"/>
                  <a:gd name="connsiteX0" fmla="*/ 808 w 82925"/>
                  <a:gd name="connsiteY0" fmla="*/ 38961 h 106008"/>
                  <a:gd name="connsiteX1" fmla="*/ 54878 w 82925"/>
                  <a:gd name="connsiteY1" fmla="*/ 444 h 106008"/>
                  <a:gd name="connsiteX2" fmla="*/ 82925 w 82925"/>
                  <a:gd name="connsiteY2" fmla="*/ 63516 h 106008"/>
                  <a:gd name="connsiteX3" fmla="*/ 69166 w 82925"/>
                  <a:gd name="connsiteY3" fmla="*/ 105951 h 106008"/>
                  <a:gd name="connsiteX4" fmla="*/ 25629 w 82925"/>
                  <a:gd name="connsiteY4" fmla="*/ 71903 h 106008"/>
                  <a:gd name="connsiteX5" fmla="*/ 808 w 82925"/>
                  <a:gd name="connsiteY5" fmla="*/ 38961 h 106008"/>
                  <a:gd name="connsiteX0" fmla="*/ 1294 w 83411"/>
                  <a:gd name="connsiteY0" fmla="*/ 38908 h 106266"/>
                  <a:gd name="connsiteX1" fmla="*/ 55364 w 83411"/>
                  <a:gd name="connsiteY1" fmla="*/ 391 h 106266"/>
                  <a:gd name="connsiteX2" fmla="*/ 83411 w 83411"/>
                  <a:gd name="connsiteY2" fmla="*/ 63463 h 106266"/>
                  <a:gd name="connsiteX3" fmla="*/ 69652 w 83411"/>
                  <a:gd name="connsiteY3" fmla="*/ 105898 h 106266"/>
                  <a:gd name="connsiteX4" fmla="*/ 21231 w 83411"/>
                  <a:gd name="connsiteY4" fmla="*/ 81574 h 106266"/>
                  <a:gd name="connsiteX5" fmla="*/ 1294 w 83411"/>
                  <a:gd name="connsiteY5" fmla="*/ 38908 h 106266"/>
                  <a:gd name="connsiteX0" fmla="*/ 2243 w 75755"/>
                  <a:gd name="connsiteY0" fmla="*/ 21721 h 107904"/>
                  <a:gd name="connsiteX1" fmla="*/ 47708 w 75755"/>
                  <a:gd name="connsiteY1" fmla="*/ 2029 h 107904"/>
                  <a:gd name="connsiteX2" fmla="*/ 75755 w 75755"/>
                  <a:gd name="connsiteY2" fmla="*/ 65101 h 107904"/>
                  <a:gd name="connsiteX3" fmla="*/ 61996 w 75755"/>
                  <a:gd name="connsiteY3" fmla="*/ 107536 h 107904"/>
                  <a:gd name="connsiteX4" fmla="*/ 13575 w 75755"/>
                  <a:gd name="connsiteY4" fmla="*/ 83212 h 107904"/>
                  <a:gd name="connsiteX5" fmla="*/ 2243 w 75755"/>
                  <a:gd name="connsiteY5" fmla="*/ 21721 h 107904"/>
                  <a:gd name="connsiteX0" fmla="*/ 1508 w 75020"/>
                  <a:gd name="connsiteY0" fmla="*/ 21716 h 107878"/>
                  <a:gd name="connsiteX1" fmla="*/ 46973 w 75020"/>
                  <a:gd name="connsiteY1" fmla="*/ 2024 h 107878"/>
                  <a:gd name="connsiteX2" fmla="*/ 75020 w 75020"/>
                  <a:gd name="connsiteY2" fmla="*/ 65096 h 107878"/>
                  <a:gd name="connsiteX3" fmla="*/ 61261 w 75020"/>
                  <a:gd name="connsiteY3" fmla="*/ 107531 h 107878"/>
                  <a:gd name="connsiteX4" fmla="*/ 16368 w 75020"/>
                  <a:gd name="connsiteY4" fmla="*/ 82811 h 107878"/>
                  <a:gd name="connsiteX5" fmla="*/ 1508 w 75020"/>
                  <a:gd name="connsiteY5" fmla="*/ 21716 h 107878"/>
                  <a:gd name="connsiteX0" fmla="*/ 1613 w 75125"/>
                  <a:gd name="connsiteY0" fmla="*/ 16486 h 102648"/>
                  <a:gd name="connsiteX1" fmla="*/ 48719 w 75125"/>
                  <a:gd name="connsiteY1" fmla="*/ 2645 h 102648"/>
                  <a:gd name="connsiteX2" fmla="*/ 75125 w 75125"/>
                  <a:gd name="connsiteY2" fmla="*/ 59866 h 102648"/>
                  <a:gd name="connsiteX3" fmla="*/ 61366 w 75125"/>
                  <a:gd name="connsiteY3" fmla="*/ 102301 h 102648"/>
                  <a:gd name="connsiteX4" fmla="*/ 16473 w 75125"/>
                  <a:gd name="connsiteY4" fmla="*/ 77581 h 102648"/>
                  <a:gd name="connsiteX5" fmla="*/ 1613 w 75125"/>
                  <a:gd name="connsiteY5" fmla="*/ 16486 h 102648"/>
                  <a:gd name="connsiteX0" fmla="*/ 1926 w 73021"/>
                  <a:gd name="connsiteY0" fmla="*/ 14153 h 103481"/>
                  <a:gd name="connsiteX1" fmla="*/ 46615 w 73021"/>
                  <a:gd name="connsiteY1" fmla="*/ 3478 h 103481"/>
                  <a:gd name="connsiteX2" fmla="*/ 73021 w 73021"/>
                  <a:gd name="connsiteY2" fmla="*/ 60699 h 103481"/>
                  <a:gd name="connsiteX3" fmla="*/ 59262 w 73021"/>
                  <a:gd name="connsiteY3" fmla="*/ 103134 h 103481"/>
                  <a:gd name="connsiteX4" fmla="*/ 14369 w 73021"/>
                  <a:gd name="connsiteY4" fmla="*/ 78414 h 103481"/>
                  <a:gd name="connsiteX5" fmla="*/ 1926 w 73021"/>
                  <a:gd name="connsiteY5" fmla="*/ 14153 h 103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021" h="103481">
                    <a:moveTo>
                      <a:pt x="1926" y="14153"/>
                    </a:moveTo>
                    <a:cubicBezTo>
                      <a:pt x="7300" y="1664"/>
                      <a:pt x="34766" y="-4280"/>
                      <a:pt x="46615" y="3478"/>
                    </a:cubicBezTo>
                    <a:cubicBezTo>
                      <a:pt x="58464" y="11236"/>
                      <a:pt x="73021" y="22358"/>
                      <a:pt x="73021" y="60699"/>
                    </a:cubicBezTo>
                    <a:cubicBezTo>
                      <a:pt x="73021" y="99040"/>
                      <a:pt x="69037" y="100182"/>
                      <a:pt x="59262" y="103134"/>
                    </a:cubicBezTo>
                    <a:cubicBezTo>
                      <a:pt x="49487" y="106086"/>
                      <a:pt x="25762" y="89579"/>
                      <a:pt x="14369" y="78414"/>
                    </a:cubicBezTo>
                    <a:cubicBezTo>
                      <a:pt x="2976" y="67249"/>
                      <a:pt x="-3448" y="26642"/>
                      <a:pt x="1926" y="14153"/>
                    </a:cubicBez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04" name="Group 803"/>
            <p:cNvGrpSpPr/>
            <p:nvPr/>
          </p:nvGrpSpPr>
          <p:grpSpPr>
            <a:xfrm>
              <a:off x="7381995" y="1153366"/>
              <a:ext cx="145905" cy="343565"/>
              <a:chOff x="4188980" y="1093517"/>
              <a:chExt cx="173677" cy="408960"/>
            </a:xfrm>
          </p:grpSpPr>
          <p:grpSp>
            <p:nvGrpSpPr>
              <p:cNvPr id="816" name="Group 815"/>
              <p:cNvGrpSpPr/>
              <p:nvPr/>
            </p:nvGrpSpPr>
            <p:grpSpPr>
              <a:xfrm rot="1072393" flipH="1">
                <a:off x="4188980" y="1094431"/>
                <a:ext cx="171732" cy="408046"/>
                <a:chOff x="4780847" y="1117233"/>
                <a:chExt cx="317341" cy="485224"/>
              </a:xfrm>
            </p:grpSpPr>
            <p:sp>
              <p:nvSpPr>
                <p:cNvPr id="818" name="Oval 74"/>
                <p:cNvSpPr/>
                <p:nvPr/>
              </p:nvSpPr>
              <p:spPr>
                <a:xfrm rot="1008097" flipH="1">
                  <a:off x="4780847" y="1117233"/>
                  <a:ext cx="317341" cy="485224"/>
                </a:xfrm>
                <a:custGeom>
                  <a:avLst/>
                  <a:gdLst>
                    <a:gd name="connsiteX0" fmla="*/ 0 w 135467"/>
                    <a:gd name="connsiteY0" fmla="*/ 69422 h 138843"/>
                    <a:gd name="connsiteX1" fmla="*/ 67734 w 135467"/>
                    <a:gd name="connsiteY1" fmla="*/ 0 h 138843"/>
                    <a:gd name="connsiteX2" fmla="*/ 135468 w 135467"/>
                    <a:gd name="connsiteY2" fmla="*/ 69422 h 138843"/>
                    <a:gd name="connsiteX3" fmla="*/ 67734 w 135467"/>
                    <a:gd name="connsiteY3" fmla="*/ 138844 h 138843"/>
                    <a:gd name="connsiteX4" fmla="*/ 0 w 135467"/>
                    <a:gd name="connsiteY4" fmla="*/ 69422 h 138843"/>
                    <a:gd name="connsiteX0" fmla="*/ 204 w 135672"/>
                    <a:gd name="connsiteY0" fmla="*/ 36111 h 105533"/>
                    <a:gd name="connsiteX1" fmla="*/ 53650 w 135672"/>
                    <a:gd name="connsiteY1" fmla="*/ 26 h 105533"/>
                    <a:gd name="connsiteX2" fmla="*/ 135672 w 135672"/>
                    <a:gd name="connsiteY2" fmla="*/ 36111 h 105533"/>
                    <a:gd name="connsiteX3" fmla="*/ 67938 w 135672"/>
                    <a:gd name="connsiteY3" fmla="*/ 105533 h 105533"/>
                    <a:gd name="connsiteX4" fmla="*/ 204 w 135672"/>
                    <a:gd name="connsiteY4" fmla="*/ 36111 h 105533"/>
                    <a:gd name="connsiteX0" fmla="*/ 150 w 127680"/>
                    <a:gd name="connsiteY0" fmla="*/ 44473 h 105985"/>
                    <a:gd name="connsiteX1" fmla="*/ 45658 w 127680"/>
                    <a:gd name="connsiteY1" fmla="*/ 450 h 105985"/>
                    <a:gd name="connsiteX2" fmla="*/ 127680 w 127680"/>
                    <a:gd name="connsiteY2" fmla="*/ 36535 h 105985"/>
                    <a:gd name="connsiteX3" fmla="*/ 59946 w 127680"/>
                    <a:gd name="connsiteY3" fmla="*/ 105957 h 105985"/>
                    <a:gd name="connsiteX4" fmla="*/ 150 w 127680"/>
                    <a:gd name="connsiteY4" fmla="*/ 44473 h 105985"/>
                    <a:gd name="connsiteX0" fmla="*/ 114 w 73669"/>
                    <a:gd name="connsiteY0" fmla="*/ 44259 h 106407"/>
                    <a:gd name="connsiteX1" fmla="*/ 45622 w 73669"/>
                    <a:gd name="connsiteY1" fmla="*/ 236 h 106407"/>
                    <a:gd name="connsiteX2" fmla="*/ 73669 w 73669"/>
                    <a:gd name="connsiteY2" fmla="*/ 63308 h 106407"/>
                    <a:gd name="connsiteX3" fmla="*/ 59910 w 73669"/>
                    <a:gd name="connsiteY3" fmla="*/ 105743 h 106407"/>
                    <a:gd name="connsiteX4" fmla="*/ 114 w 73669"/>
                    <a:gd name="connsiteY4" fmla="*/ 44259 h 106407"/>
                    <a:gd name="connsiteX0" fmla="*/ 95 w 82212"/>
                    <a:gd name="connsiteY0" fmla="*/ 38961 h 106903"/>
                    <a:gd name="connsiteX1" fmla="*/ 54165 w 82212"/>
                    <a:gd name="connsiteY1" fmla="*/ 444 h 106903"/>
                    <a:gd name="connsiteX2" fmla="*/ 82212 w 82212"/>
                    <a:gd name="connsiteY2" fmla="*/ 63516 h 106903"/>
                    <a:gd name="connsiteX3" fmla="*/ 68453 w 82212"/>
                    <a:gd name="connsiteY3" fmla="*/ 105951 h 106903"/>
                    <a:gd name="connsiteX4" fmla="*/ 95 w 82212"/>
                    <a:gd name="connsiteY4" fmla="*/ 38961 h 106903"/>
                    <a:gd name="connsiteX0" fmla="*/ 808 w 82925"/>
                    <a:gd name="connsiteY0" fmla="*/ 38961 h 106008"/>
                    <a:gd name="connsiteX1" fmla="*/ 54878 w 82925"/>
                    <a:gd name="connsiteY1" fmla="*/ 444 h 106008"/>
                    <a:gd name="connsiteX2" fmla="*/ 82925 w 82925"/>
                    <a:gd name="connsiteY2" fmla="*/ 63516 h 106008"/>
                    <a:gd name="connsiteX3" fmla="*/ 69166 w 82925"/>
                    <a:gd name="connsiteY3" fmla="*/ 105951 h 106008"/>
                    <a:gd name="connsiteX4" fmla="*/ 25629 w 82925"/>
                    <a:gd name="connsiteY4" fmla="*/ 71903 h 106008"/>
                    <a:gd name="connsiteX5" fmla="*/ 808 w 82925"/>
                    <a:gd name="connsiteY5" fmla="*/ 38961 h 106008"/>
                    <a:gd name="connsiteX0" fmla="*/ 1294 w 83411"/>
                    <a:gd name="connsiteY0" fmla="*/ 38908 h 106266"/>
                    <a:gd name="connsiteX1" fmla="*/ 55364 w 83411"/>
                    <a:gd name="connsiteY1" fmla="*/ 391 h 106266"/>
                    <a:gd name="connsiteX2" fmla="*/ 83411 w 83411"/>
                    <a:gd name="connsiteY2" fmla="*/ 63463 h 106266"/>
                    <a:gd name="connsiteX3" fmla="*/ 69652 w 83411"/>
                    <a:gd name="connsiteY3" fmla="*/ 105898 h 106266"/>
                    <a:gd name="connsiteX4" fmla="*/ 21231 w 83411"/>
                    <a:gd name="connsiteY4" fmla="*/ 81574 h 106266"/>
                    <a:gd name="connsiteX5" fmla="*/ 1294 w 83411"/>
                    <a:gd name="connsiteY5" fmla="*/ 38908 h 106266"/>
                    <a:gd name="connsiteX0" fmla="*/ 2243 w 75755"/>
                    <a:gd name="connsiteY0" fmla="*/ 21721 h 107904"/>
                    <a:gd name="connsiteX1" fmla="*/ 47708 w 75755"/>
                    <a:gd name="connsiteY1" fmla="*/ 2029 h 107904"/>
                    <a:gd name="connsiteX2" fmla="*/ 75755 w 75755"/>
                    <a:gd name="connsiteY2" fmla="*/ 65101 h 107904"/>
                    <a:gd name="connsiteX3" fmla="*/ 61996 w 75755"/>
                    <a:gd name="connsiteY3" fmla="*/ 107536 h 107904"/>
                    <a:gd name="connsiteX4" fmla="*/ 13575 w 75755"/>
                    <a:gd name="connsiteY4" fmla="*/ 83212 h 107904"/>
                    <a:gd name="connsiteX5" fmla="*/ 2243 w 75755"/>
                    <a:gd name="connsiteY5" fmla="*/ 21721 h 107904"/>
                    <a:gd name="connsiteX0" fmla="*/ 1508 w 75020"/>
                    <a:gd name="connsiteY0" fmla="*/ 21716 h 107878"/>
                    <a:gd name="connsiteX1" fmla="*/ 46973 w 75020"/>
                    <a:gd name="connsiteY1" fmla="*/ 2024 h 107878"/>
                    <a:gd name="connsiteX2" fmla="*/ 75020 w 75020"/>
                    <a:gd name="connsiteY2" fmla="*/ 65096 h 107878"/>
                    <a:gd name="connsiteX3" fmla="*/ 61261 w 75020"/>
                    <a:gd name="connsiteY3" fmla="*/ 107531 h 107878"/>
                    <a:gd name="connsiteX4" fmla="*/ 16368 w 75020"/>
                    <a:gd name="connsiteY4" fmla="*/ 82811 h 107878"/>
                    <a:gd name="connsiteX5" fmla="*/ 1508 w 75020"/>
                    <a:gd name="connsiteY5" fmla="*/ 21716 h 107878"/>
                    <a:gd name="connsiteX0" fmla="*/ 1613 w 75125"/>
                    <a:gd name="connsiteY0" fmla="*/ 16486 h 102648"/>
                    <a:gd name="connsiteX1" fmla="*/ 48719 w 75125"/>
                    <a:gd name="connsiteY1" fmla="*/ 2645 h 102648"/>
                    <a:gd name="connsiteX2" fmla="*/ 75125 w 75125"/>
                    <a:gd name="connsiteY2" fmla="*/ 59866 h 102648"/>
                    <a:gd name="connsiteX3" fmla="*/ 61366 w 75125"/>
                    <a:gd name="connsiteY3" fmla="*/ 102301 h 102648"/>
                    <a:gd name="connsiteX4" fmla="*/ 16473 w 75125"/>
                    <a:gd name="connsiteY4" fmla="*/ 77581 h 102648"/>
                    <a:gd name="connsiteX5" fmla="*/ 1613 w 75125"/>
                    <a:gd name="connsiteY5" fmla="*/ 16486 h 102648"/>
                    <a:gd name="connsiteX0" fmla="*/ 1926 w 73021"/>
                    <a:gd name="connsiteY0" fmla="*/ 14153 h 103481"/>
                    <a:gd name="connsiteX1" fmla="*/ 46615 w 73021"/>
                    <a:gd name="connsiteY1" fmla="*/ 3478 h 103481"/>
                    <a:gd name="connsiteX2" fmla="*/ 73021 w 73021"/>
                    <a:gd name="connsiteY2" fmla="*/ 60699 h 103481"/>
                    <a:gd name="connsiteX3" fmla="*/ 59262 w 73021"/>
                    <a:gd name="connsiteY3" fmla="*/ 103134 h 103481"/>
                    <a:gd name="connsiteX4" fmla="*/ 14369 w 73021"/>
                    <a:gd name="connsiteY4" fmla="*/ 78414 h 103481"/>
                    <a:gd name="connsiteX5" fmla="*/ 1926 w 73021"/>
                    <a:gd name="connsiteY5" fmla="*/ 14153 h 103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021" h="103481">
                      <a:moveTo>
                        <a:pt x="1926" y="14153"/>
                      </a:moveTo>
                      <a:cubicBezTo>
                        <a:pt x="7300" y="1664"/>
                        <a:pt x="34766" y="-4280"/>
                        <a:pt x="46615" y="3478"/>
                      </a:cubicBezTo>
                      <a:cubicBezTo>
                        <a:pt x="58464" y="11236"/>
                        <a:pt x="73021" y="22358"/>
                        <a:pt x="73021" y="60699"/>
                      </a:cubicBezTo>
                      <a:cubicBezTo>
                        <a:pt x="73021" y="99040"/>
                        <a:pt x="69037" y="100182"/>
                        <a:pt x="59262" y="103134"/>
                      </a:cubicBezTo>
                      <a:cubicBezTo>
                        <a:pt x="49487" y="106086"/>
                        <a:pt x="25762" y="89579"/>
                        <a:pt x="14369" y="78414"/>
                      </a:cubicBezTo>
                      <a:cubicBezTo>
                        <a:pt x="2976" y="67249"/>
                        <a:pt x="-3448" y="26642"/>
                        <a:pt x="1926" y="141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19" name="Group 818"/>
                <p:cNvGrpSpPr/>
                <p:nvPr/>
              </p:nvGrpSpPr>
              <p:grpSpPr>
                <a:xfrm>
                  <a:off x="4797343" y="1146685"/>
                  <a:ext cx="272105" cy="399836"/>
                  <a:chOff x="4778256" y="1132232"/>
                  <a:chExt cx="291172" cy="432669"/>
                </a:xfrm>
              </p:grpSpPr>
              <p:sp>
                <p:nvSpPr>
                  <p:cNvPr id="820" name="Oval 819"/>
                  <p:cNvSpPr/>
                  <p:nvPr/>
                </p:nvSpPr>
                <p:spPr>
                  <a:xfrm rot="516722">
                    <a:off x="4778256" y="1132232"/>
                    <a:ext cx="291172" cy="432669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21" name="Oval 78"/>
                  <p:cNvSpPr/>
                  <p:nvPr/>
                </p:nvSpPr>
                <p:spPr>
                  <a:xfrm rot="1302552">
                    <a:off x="4821781" y="1159857"/>
                    <a:ext cx="204842" cy="380953"/>
                  </a:xfrm>
                  <a:custGeom>
                    <a:avLst/>
                    <a:gdLst>
                      <a:gd name="connsiteX0" fmla="*/ 0 w 138113"/>
                      <a:gd name="connsiteY0" fmla="*/ 92421 h 184842"/>
                      <a:gd name="connsiteX1" fmla="*/ 69057 w 138113"/>
                      <a:gd name="connsiteY1" fmla="*/ 0 h 184842"/>
                      <a:gd name="connsiteX2" fmla="*/ 138114 w 138113"/>
                      <a:gd name="connsiteY2" fmla="*/ 92421 h 184842"/>
                      <a:gd name="connsiteX3" fmla="*/ 69057 w 138113"/>
                      <a:gd name="connsiteY3" fmla="*/ 184842 h 184842"/>
                      <a:gd name="connsiteX4" fmla="*/ 0 w 138113"/>
                      <a:gd name="connsiteY4" fmla="*/ 92421 h 184842"/>
                      <a:gd name="connsiteX0" fmla="*/ 8445 w 146559"/>
                      <a:gd name="connsiteY0" fmla="*/ 187671 h 280092"/>
                      <a:gd name="connsiteX1" fmla="*/ 26702 w 146559"/>
                      <a:gd name="connsiteY1" fmla="*/ 0 h 280092"/>
                      <a:gd name="connsiteX2" fmla="*/ 146559 w 146559"/>
                      <a:gd name="connsiteY2" fmla="*/ 187671 h 280092"/>
                      <a:gd name="connsiteX3" fmla="*/ 77502 w 146559"/>
                      <a:gd name="connsiteY3" fmla="*/ 280092 h 280092"/>
                      <a:gd name="connsiteX4" fmla="*/ 8445 w 146559"/>
                      <a:gd name="connsiteY4" fmla="*/ 187671 h 280092"/>
                      <a:gd name="connsiteX0" fmla="*/ 4886 w 139825"/>
                      <a:gd name="connsiteY0" fmla="*/ 162380 h 280474"/>
                      <a:gd name="connsiteX1" fmla="*/ 19968 w 139825"/>
                      <a:gd name="connsiteY1" fmla="*/ 109 h 280474"/>
                      <a:gd name="connsiteX2" fmla="*/ 139825 w 139825"/>
                      <a:gd name="connsiteY2" fmla="*/ 187780 h 280474"/>
                      <a:gd name="connsiteX3" fmla="*/ 70768 w 139825"/>
                      <a:gd name="connsiteY3" fmla="*/ 280201 h 280474"/>
                      <a:gd name="connsiteX4" fmla="*/ 4886 w 139825"/>
                      <a:gd name="connsiteY4" fmla="*/ 162380 h 280474"/>
                      <a:gd name="connsiteX0" fmla="*/ 11217 w 169790"/>
                      <a:gd name="connsiteY0" fmla="*/ 162386 h 320045"/>
                      <a:gd name="connsiteX1" fmla="*/ 26299 w 169790"/>
                      <a:gd name="connsiteY1" fmla="*/ 115 h 320045"/>
                      <a:gd name="connsiteX2" fmla="*/ 146156 w 169790"/>
                      <a:gd name="connsiteY2" fmla="*/ 187786 h 320045"/>
                      <a:gd name="connsiteX3" fmla="*/ 162824 w 169790"/>
                      <a:gd name="connsiteY3" fmla="*/ 319894 h 320045"/>
                      <a:gd name="connsiteX4" fmla="*/ 11217 w 169790"/>
                      <a:gd name="connsiteY4" fmla="*/ 162386 h 320045"/>
                      <a:gd name="connsiteX0" fmla="*/ 11343 w 170564"/>
                      <a:gd name="connsiteY0" fmla="*/ 162361 h 319982"/>
                      <a:gd name="connsiteX1" fmla="*/ 26425 w 170564"/>
                      <a:gd name="connsiteY1" fmla="*/ 90 h 319982"/>
                      <a:gd name="connsiteX2" fmla="*/ 149457 w 170564"/>
                      <a:gd name="connsiteY2" fmla="*/ 184586 h 319982"/>
                      <a:gd name="connsiteX3" fmla="*/ 162950 w 170564"/>
                      <a:gd name="connsiteY3" fmla="*/ 319869 h 319982"/>
                      <a:gd name="connsiteX4" fmla="*/ 11343 w 170564"/>
                      <a:gd name="connsiteY4" fmla="*/ 162361 h 319982"/>
                      <a:gd name="connsiteX0" fmla="*/ 11343 w 170564"/>
                      <a:gd name="connsiteY0" fmla="*/ 162361 h 319982"/>
                      <a:gd name="connsiteX1" fmla="*/ 26425 w 170564"/>
                      <a:gd name="connsiteY1" fmla="*/ 90 h 319982"/>
                      <a:gd name="connsiteX2" fmla="*/ 149457 w 170564"/>
                      <a:gd name="connsiteY2" fmla="*/ 184586 h 319982"/>
                      <a:gd name="connsiteX3" fmla="*/ 162950 w 170564"/>
                      <a:gd name="connsiteY3" fmla="*/ 319869 h 319982"/>
                      <a:gd name="connsiteX4" fmla="*/ 11343 w 170564"/>
                      <a:gd name="connsiteY4" fmla="*/ 162361 h 319982"/>
                      <a:gd name="connsiteX0" fmla="*/ 11032 w 168741"/>
                      <a:gd name="connsiteY0" fmla="*/ 162525 h 320168"/>
                      <a:gd name="connsiteX1" fmla="*/ 26114 w 168741"/>
                      <a:gd name="connsiteY1" fmla="*/ 254 h 320168"/>
                      <a:gd name="connsiteX2" fmla="*/ 141208 w 168741"/>
                      <a:gd name="connsiteY2" fmla="*/ 135537 h 320168"/>
                      <a:gd name="connsiteX3" fmla="*/ 162639 w 168741"/>
                      <a:gd name="connsiteY3" fmla="*/ 320033 h 320168"/>
                      <a:gd name="connsiteX4" fmla="*/ 11032 w 168741"/>
                      <a:gd name="connsiteY4" fmla="*/ 162525 h 320168"/>
                      <a:gd name="connsiteX0" fmla="*/ 11032 w 171778"/>
                      <a:gd name="connsiteY0" fmla="*/ 162525 h 320168"/>
                      <a:gd name="connsiteX1" fmla="*/ 26114 w 171778"/>
                      <a:gd name="connsiteY1" fmla="*/ 254 h 320168"/>
                      <a:gd name="connsiteX2" fmla="*/ 141208 w 171778"/>
                      <a:gd name="connsiteY2" fmla="*/ 135537 h 320168"/>
                      <a:gd name="connsiteX3" fmla="*/ 162639 w 171778"/>
                      <a:gd name="connsiteY3" fmla="*/ 320033 h 320168"/>
                      <a:gd name="connsiteX4" fmla="*/ 11032 w 171778"/>
                      <a:gd name="connsiteY4" fmla="*/ 162525 h 320168"/>
                      <a:gd name="connsiteX0" fmla="*/ 9622 w 170368"/>
                      <a:gd name="connsiteY0" fmla="*/ 162525 h 320195"/>
                      <a:gd name="connsiteX1" fmla="*/ 24704 w 170368"/>
                      <a:gd name="connsiteY1" fmla="*/ 254 h 320195"/>
                      <a:gd name="connsiteX2" fmla="*/ 139798 w 170368"/>
                      <a:gd name="connsiteY2" fmla="*/ 135537 h 320195"/>
                      <a:gd name="connsiteX3" fmla="*/ 161229 w 170368"/>
                      <a:gd name="connsiteY3" fmla="*/ 320033 h 320195"/>
                      <a:gd name="connsiteX4" fmla="*/ 9622 w 170368"/>
                      <a:gd name="connsiteY4" fmla="*/ 162525 h 320195"/>
                      <a:gd name="connsiteX0" fmla="*/ 15616 w 157619"/>
                      <a:gd name="connsiteY0" fmla="*/ 160912 h 320149"/>
                      <a:gd name="connsiteX1" fmla="*/ 13235 w 157619"/>
                      <a:gd name="connsiteY1" fmla="*/ 228 h 320149"/>
                      <a:gd name="connsiteX2" fmla="*/ 128329 w 157619"/>
                      <a:gd name="connsiteY2" fmla="*/ 135511 h 320149"/>
                      <a:gd name="connsiteX3" fmla="*/ 149760 w 157619"/>
                      <a:gd name="connsiteY3" fmla="*/ 320007 h 320149"/>
                      <a:gd name="connsiteX4" fmla="*/ 15616 w 157619"/>
                      <a:gd name="connsiteY4" fmla="*/ 160912 h 320149"/>
                      <a:gd name="connsiteX0" fmla="*/ 19647 w 161650"/>
                      <a:gd name="connsiteY0" fmla="*/ 151430 h 310642"/>
                      <a:gd name="connsiteX1" fmla="*/ 12503 w 161650"/>
                      <a:gd name="connsiteY1" fmla="*/ 271 h 310642"/>
                      <a:gd name="connsiteX2" fmla="*/ 132360 w 161650"/>
                      <a:gd name="connsiteY2" fmla="*/ 126029 h 310642"/>
                      <a:gd name="connsiteX3" fmla="*/ 153791 w 161650"/>
                      <a:gd name="connsiteY3" fmla="*/ 310525 h 310642"/>
                      <a:gd name="connsiteX4" fmla="*/ 19647 w 161650"/>
                      <a:gd name="connsiteY4" fmla="*/ 151430 h 310642"/>
                      <a:gd name="connsiteX0" fmla="*/ 19214 w 159621"/>
                      <a:gd name="connsiteY0" fmla="*/ 151619 h 310894"/>
                      <a:gd name="connsiteX1" fmla="*/ 12070 w 159621"/>
                      <a:gd name="connsiteY1" fmla="*/ 460 h 310894"/>
                      <a:gd name="connsiteX2" fmla="*/ 125577 w 159621"/>
                      <a:gd name="connsiteY2" fmla="*/ 119868 h 310894"/>
                      <a:gd name="connsiteX3" fmla="*/ 153358 w 159621"/>
                      <a:gd name="connsiteY3" fmla="*/ 310714 h 310894"/>
                      <a:gd name="connsiteX4" fmla="*/ 19214 w 159621"/>
                      <a:gd name="connsiteY4" fmla="*/ 151619 h 310894"/>
                      <a:gd name="connsiteX0" fmla="*/ 22759 w 156372"/>
                      <a:gd name="connsiteY0" fmla="*/ 167966 h 311634"/>
                      <a:gd name="connsiteX1" fmla="*/ 9265 w 156372"/>
                      <a:gd name="connsiteY1" fmla="*/ 932 h 311634"/>
                      <a:gd name="connsiteX2" fmla="*/ 122772 w 156372"/>
                      <a:gd name="connsiteY2" fmla="*/ 120340 h 311634"/>
                      <a:gd name="connsiteX3" fmla="*/ 150553 w 156372"/>
                      <a:gd name="connsiteY3" fmla="*/ 311186 h 311634"/>
                      <a:gd name="connsiteX4" fmla="*/ 22759 w 156372"/>
                      <a:gd name="connsiteY4" fmla="*/ 167966 h 311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372" h="311634">
                        <a:moveTo>
                          <a:pt x="22759" y="167966"/>
                        </a:moveTo>
                        <a:cubicBezTo>
                          <a:pt x="-789" y="116257"/>
                          <a:pt x="-7404" y="8870"/>
                          <a:pt x="9265" y="932"/>
                        </a:cubicBezTo>
                        <a:cubicBezTo>
                          <a:pt x="25934" y="-7006"/>
                          <a:pt x="71972" y="35959"/>
                          <a:pt x="122772" y="120340"/>
                        </a:cubicBezTo>
                        <a:cubicBezTo>
                          <a:pt x="144997" y="172970"/>
                          <a:pt x="167222" y="303248"/>
                          <a:pt x="150553" y="311186"/>
                        </a:cubicBezTo>
                        <a:cubicBezTo>
                          <a:pt x="133884" y="319124"/>
                          <a:pt x="46307" y="219675"/>
                          <a:pt x="22759" y="167966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817" name="Oval 74"/>
              <p:cNvSpPr/>
              <p:nvPr/>
            </p:nvSpPr>
            <p:spPr>
              <a:xfrm rot="64296">
                <a:off x="4190925" y="1093517"/>
                <a:ext cx="171732" cy="408046"/>
              </a:xfrm>
              <a:custGeom>
                <a:avLst/>
                <a:gdLst>
                  <a:gd name="connsiteX0" fmla="*/ 0 w 135467"/>
                  <a:gd name="connsiteY0" fmla="*/ 69422 h 138843"/>
                  <a:gd name="connsiteX1" fmla="*/ 67734 w 135467"/>
                  <a:gd name="connsiteY1" fmla="*/ 0 h 138843"/>
                  <a:gd name="connsiteX2" fmla="*/ 135468 w 135467"/>
                  <a:gd name="connsiteY2" fmla="*/ 69422 h 138843"/>
                  <a:gd name="connsiteX3" fmla="*/ 67734 w 135467"/>
                  <a:gd name="connsiteY3" fmla="*/ 138844 h 138843"/>
                  <a:gd name="connsiteX4" fmla="*/ 0 w 135467"/>
                  <a:gd name="connsiteY4" fmla="*/ 69422 h 138843"/>
                  <a:gd name="connsiteX0" fmla="*/ 204 w 135672"/>
                  <a:gd name="connsiteY0" fmla="*/ 36111 h 105533"/>
                  <a:gd name="connsiteX1" fmla="*/ 53650 w 135672"/>
                  <a:gd name="connsiteY1" fmla="*/ 26 h 105533"/>
                  <a:gd name="connsiteX2" fmla="*/ 135672 w 135672"/>
                  <a:gd name="connsiteY2" fmla="*/ 36111 h 105533"/>
                  <a:gd name="connsiteX3" fmla="*/ 67938 w 135672"/>
                  <a:gd name="connsiteY3" fmla="*/ 105533 h 105533"/>
                  <a:gd name="connsiteX4" fmla="*/ 204 w 135672"/>
                  <a:gd name="connsiteY4" fmla="*/ 36111 h 105533"/>
                  <a:gd name="connsiteX0" fmla="*/ 150 w 127680"/>
                  <a:gd name="connsiteY0" fmla="*/ 44473 h 105985"/>
                  <a:gd name="connsiteX1" fmla="*/ 45658 w 127680"/>
                  <a:gd name="connsiteY1" fmla="*/ 450 h 105985"/>
                  <a:gd name="connsiteX2" fmla="*/ 127680 w 127680"/>
                  <a:gd name="connsiteY2" fmla="*/ 36535 h 105985"/>
                  <a:gd name="connsiteX3" fmla="*/ 59946 w 127680"/>
                  <a:gd name="connsiteY3" fmla="*/ 105957 h 105985"/>
                  <a:gd name="connsiteX4" fmla="*/ 150 w 127680"/>
                  <a:gd name="connsiteY4" fmla="*/ 44473 h 105985"/>
                  <a:gd name="connsiteX0" fmla="*/ 114 w 73669"/>
                  <a:gd name="connsiteY0" fmla="*/ 44259 h 106407"/>
                  <a:gd name="connsiteX1" fmla="*/ 45622 w 73669"/>
                  <a:gd name="connsiteY1" fmla="*/ 236 h 106407"/>
                  <a:gd name="connsiteX2" fmla="*/ 73669 w 73669"/>
                  <a:gd name="connsiteY2" fmla="*/ 63308 h 106407"/>
                  <a:gd name="connsiteX3" fmla="*/ 59910 w 73669"/>
                  <a:gd name="connsiteY3" fmla="*/ 105743 h 106407"/>
                  <a:gd name="connsiteX4" fmla="*/ 114 w 73669"/>
                  <a:gd name="connsiteY4" fmla="*/ 44259 h 106407"/>
                  <a:gd name="connsiteX0" fmla="*/ 95 w 82212"/>
                  <a:gd name="connsiteY0" fmla="*/ 38961 h 106903"/>
                  <a:gd name="connsiteX1" fmla="*/ 54165 w 82212"/>
                  <a:gd name="connsiteY1" fmla="*/ 444 h 106903"/>
                  <a:gd name="connsiteX2" fmla="*/ 82212 w 82212"/>
                  <a:gd name="connsiteY2" fmla="*/ 63516 h 106903"/>
                  <a:gd name="connsiteX3" fmla="*/ 68453 w 82212"/>
                  <a:gd name="connsiteY3" fmla="*/ 105951 h 106903"/>
                  <a:gd name="connsiteX4" fmla="*/ 95 w 82212"/>
                  <a:gd name="connsiteY4" fmla="*/ 38961 h 106903"/>
                  <a:gd name="connsiteX0" fmla="*/ 808 w 82925"/>
                  <a:gd name="connsiteY0" fmla="*/ 38961 h 106008"/>
                  <a:gd name="connsiteX1" fmla="*/ 54878 w 82925"/>
                  <a:gd name="connsiteY1" fmla="*/ 444 h 106008"/>
                  <a:gd name="connsiteX2" fmla="*/ 82925 w 82925"/>
                  <a:gd name="connsiteY2" fmla="*/ 63516 h 106008"/>
                  <a:gd name="connsiteX3" fmla="*/ 69166 w 82925"/>
                  <a:gd name="connsiteY3" fmla="*/ 105951 h 106008"/>
                  <a:gd name="connsiteX4" fmla="*/ 25629 w 82925"/>
                  <a:gd name="connsiteY4" fmla="*/ 71903 h 106008"/>
                  <a:gd name="connsiteX5" fmla="*/ 808 w 82925"/>
                  <a:gd name="connsiteY5" fmla="*/ 38961 h 106008"/>
                  <a:gd name="connsiteX0" fmla="*/ 1294 w 83411"/>
                  <a:gd name="connsiteY0" fmla="*/ 38908 h 106266"/>
                  <a:gd name="connsiteX1" fmla="*/ 55364 w 83411"/>
                  <a:gd name="connsiteY1" fmla="*/ 391 h 106266"/>
                  <a:gd name="connsiteX2" fmla="*/ 83411 w 83411"/>
                  <a:gd name="connsiteY2" fmla="*/ 63463 h 106266"/>
                  <a:gd name="connsiteX3" fmla="*/ 69652 w 83411"/>
                  <a:gd name="connsiteY3" fmla="*/ 105898 h 106266"/>
                  <a:gd name="connsiteX4" fmla="*/ 21231 w 83411"/>
                  <a:gd name="connsiteY4" fmla="*/ 81574 h 106266"/>
                  <a:gd name="connsiteX5" fmla="*/ 1294 w 83411"/>
                  <a:gd name="connsiteY5" fmla="*/ 38908 h 106266"/>
                  <a:gd name="connsiteX0" fmla="*/ 2243 w 75755"/>
                  <a:gd name="connsiteY0" fmla="*/ 21721 h 107904"/>
                  <a:gd name="connsiteX1" fmla="*/ 47708 w 75755"/>
                  <a:gd name="connsiteY1" fmla="*/ 2029 h 107904"/>
                  <a:gd name="connsiteX2" fmla="*/ 75755 w 75755"/>
                  <a:gd name="connsiteY2" fmla="*/ 65101 h 107904"/>
                  <a:gd name="connsiteX3" fmla="*/ 61996 w 75755"/>
                  <a:gd name="connsiteY3" fmla="*/ 107536 h 107904"/>
                  <a:gd name="connsiteX4" fmla="*/ 13575 w 75755"/>
                  <a:gd name="connsiteY4" fmla="*/ 83212 h 107904"/>
                  <a:gd name="connsiteX5" fmla="*/ 2243 w 75755"/>
                  <a:gd name="connsiteY5" fmla="*/ 21721 h 107904"/>
                  <a:gd name="connsiteX0" fmla="*/ 1508 w 75020"/>
                  <a:gd name="connsiteY0" fmla="*/ 21716 h 107878"/>
                  <a:gd name="connsiteX1" fmla="*/ 46973 w 75020"/>
                  <a:gd name="connsiteY1" fmla="*/ 2024 h 107878"/>
                  <a:gd name="connsiteX2" fmla="*/ 75020 w 75020"/>
                  <a:gd name="connsiteY2" fmla="*/ 65096 h 107878"/>
                  <a:gd name="connsiteX3" fmla="*/ 61261 w 75020"/>
                  <a:gd name="connsiteY3" fmla="*/ 107531 h 107878"/>
                  <a:gd name="connsiteX4" fmla="*/ 16368 w 75020"/>
                  <a:gd name="connsiteY4" fmla="*/ 82811 h 107878"/>
                  <a:gd name="connsiteX5" fmla="*/ 1508 w 75020"/>
                  <a:gd name="connsiteY5" fmla="*/ 21716 h 107878"/>
                  <a:gd name="connsiteX0" fmla="*/ 1613 w 75125"/>
                  <a:gd name="connsiteY0" fmla="*/ 16486 h 102648"/>
                  <a:gd name="connsiteX1" fmla="*/ 48719 w 75125"/>
                  <a:gd name="connsiteY1" fmla="*/ 2645 h 102648"/>
                  <a:gd name="connsiteX2" fmla="*/ 75125 w 75125"/>
                  <a:gd name="connsiteY2" fmla="*/ 59866 h 102648"/>
                  <a:gd name="connsiteX3" fmla="*/ 61366 w 75125"/>
                  <a:gd name="connsiteY3" fmla="*/ 102301 h 102648"/>
                  <a:gd name="connsiteX4" fmla="*/ 16473 w 75125"/>
                  <a:gd name="connsiteY4" fmla="*/ 77581 h 102648"/>
                  <a:gd name="connsiteX5" fmla="*/ 1613 w 75125"/>
                  <a:gd name="connsiteY5" fmla="*/ 16486 h 102648"/>
                  <a:gd name="connsiteX0" fmla="*/ 1926 w 73021"/>
                  <a:gd name="connsiteY0" fmla="*/ 14153 h 103481"/>
                  <a:gd name="connsiteX1" fmla="*/ 46615 w 73021"/>
                  <a:gd name="connsiteY1" fmla="*/ 3478 h 103481"/>
                  <a:gd name="connsiteX2" fmla="*/ 73021 w 73021"/>
                  <a:gd name="connsiteY2" fmla="*/ 60699 h 103481"/>
                  <a:gd name="connsiteX3" fmla="*/ 59262 w 73021"/>
                  <a:gd name="connsiteY3" fmla="*/ 103134 h 103481"/>
                  <a:gd name="connsiteX4" fmla="*/ 14369 w 73021"/>
                  <a:gd name="connsiteY4" fmla="*/ 78414 h 103481"/>
                  <a:gd name="connsiteX5" fmla="*/ 1926 w 73021"/>
                  <a:gd name="connsiteY5" fmla="*/ 14153 h 103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021" h="103481">
                    <a:moveTo>
                      <a:pt x="1926" y="14153"/>
                    </a:moveTo>
                    <a:cubicBezTo>
                      <a:pt x="7300" y="1664"/>
                      <a:pt x="34766" y="-4280"/>
                      <a:pt x="46615" y="3478"/>
                    </a:cubicBezTo>
                    <a:cubicBezTo>
                      <a:pt x="58464" y="11236"/>
                      <a:pt x="73021" y="22358"/>
                      <a:pt x="73021" y="60699"/>
                    </a:cubicBezTo>
                    <a:cubicBezTo>
                      <a:pt x="73021" y="99040"/>
                      <a:pt x="69037" y="100182"/>
                      <a:pt x="59262" y="103134"/>
                    </a:cubicBezTo>
                    <a:cubicBezTo>
                      <a:pt x="49487" y="106086"/>
                      <a:pt x="25762" y="89579"/>
                      <a:pt x="14369" y="78414"/>
                    </a:cubicBezTo>
                    <a:cubicBezTo>
                      <a:pt x="2976" y="67249"/>
                      <a:pt x="-3448" y="26642"/>
                      <a:pt x="1926" y="14153"/>
                    </a:cubicBez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05" name="Oval 804"/>
            <p:cNvSpPr/>
            <p:nvPr/>
          </p:nvSpPr>
          <p:spPr>
            <a:xfrm rot="4255857">
              <a:off x="7408746" y="1278070"/>
              <a:ext cx="64303" cy="390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6" name="Oval 805"/>
            <p:cNvSpPr/>
            <p:nvPr/>
          </p:nvSpPr>
          <p:spPr>
            <a:xfrm rot="7959237">
              <a:off x="8004425" y="1322202"/>
              <a:ext cx="64303" cy="390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7" name="Oval 93"/>
            <p:cNvSpPr/>
            <p:nvPr/>
          </p:nvSpPr>
          <p:spPr>
            <a:xfrm rot="20745565">
              <a:off x="7774123" y="1035073"/>
              <a:ext cx="350711" cy="274278"/>
            </a:xfrm>
            <a:custGeom>
              <a:avLst/>
              <a:gdLst>
                <a:gd name="connsiteX0" fmla="*/ 0 w 171450"/>
                <a:gd name="connsiteY0" fmla="*/ 44336 h 88672"/>
                <a:gd name="connsiteX1" fmla="*/ 85725 w 171450"/>
                <a:gd name="connsiteY1" fmla="*/ 0 h 88672"/>
                <a:gd name="connsiteX2" fmla="*/ 171450 w 171450"/>
                <a:gd name="connsiteY2" fmla="*/ 44336 h 88672"/>
                <a:gd name="connsiteX3" fmla="*/ 85725 w 171450"/>
                <a:gd name="connsiteY3" fmla="*/ 88672 h 88672"/>
                <a:gd name="connsiteX4" fmla="*/ 0 w 171450"/>
                <a:gd name="connsiteY4" fmla="*/ 44336 h 88672"/>
                <a:gd name="connsiteX0" fmla="*/ 0 w 357188"/>
                <a:gd name="connsiteY0" fmla="*/ 221572 h 277881"/>
                <a:gd name="connsiteX1" fmla="*/ 85725 w 357188"/>
                <a:gd name="connsiteY1" fmla="*/ 177236 h 277881"/>
                <a:gd name="connsiteX2" fmla="*/ 357188 w 357188"/>
                <a:gd name="connsiteY2" fmla="*/ 2497 h 277881"/>
                <a:gd name="connsiteX3" fmla="*/ 85725 w 357188"/>
                <a:gd name="connsiteY3" fmla="*/ 265908 h 277881"/>
                <a:gd name="connsiteX4" fmla="*/ 0 w 357188"/>
                <a:gd name="connsiteY4" fmla="*/ 221572 h 277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188" h="277881">
                  <a:moveTo>
                    <a:pt x="0" y="221572"/>
                  </a:moveTo>
                  <a:cubicBezTo>
                    <a:pt x="0" y="197086"/>
                    <a:pt x="26194" y="213748"/>
                    <a:pt x="85725" y="177236"/>
                  </a:cubicBezTo>
                  <a:cubicBezTo>
                    <a:pt x="145256" y="140724"/>
                    <a:pt x="357188" y="-21989"/>
                    <a:pt x="357188" y="2497"/>
                  </a:cubicBezTo>
                  <a:cubicBezTo>
                    <a:pt x="357188" y="26983"/>
                    <a:pt x="145256" y="229396"/>
                    <a:pt x="85725" y="265908"/>
                  </a:cubicBezTo>
                  <a:cubicBezTo>
                    <a:pt x="26194" y="302420"/>
                    <a:pt x="0" y="246058"/>
                    <a:pt x="0" y="22157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8" name="Oval 93"/>
            <p:cNvSpPr/>
            <p:nvPr/>
          </p:nvSpPr>
          <p:spPr>
            <a:xfrm rot="2323487" flipH="1">
              <a:off x="7384885" y="1000352"/>
              <a:ext cx="300071" cy="233446"/>
            </a:xfrm>
            <a:custGeom>
              <a:avLst/>
              <a:gdLst>
                <a:gd name="connsiteX0" fmla="*/ 0 w 171450"/>
                <a:gd name="connsiteY0" fmla="*/ 44336 h 88672"/>
                <a:gd name="connsiteX1" fmla="*/ 85725 w 171450"/>
                <a:gd name="connsiteY1" fmla="*/ 0 h 88672"/>
                <a:gd name="connsiteX2" fmla="*/ 171450 w 171450"/>
                <a:gd name="connsiteY2" fmla="*/ 44336 h 88672"/>
                <a:gd name="connsiteX3" fmla="*/ 85725 w 171450"/>
                <a:gd name="connsiteY3" fmla="*/ 88672 h 88672"/>
                <a:gd name="connsiteX4" fmla="*/ 0 w 171450"/>
                <a:gd name="connsiteY4" fmla="*/ 44336 h 88672"/>
                <a:gd name="connsiteX0" fmla="*/ 0 w 357188"/>
                <a:gd name="connsiteY0" fmla="*/ 221572 h 277881"/>
                <a:gd name="connsiteX1" fmla="*/ 85725 w 357188"/>
                <a:gd name="connsiteY1" fmla="*/ 177236 h 277881"/>
                <a:gd name="connsiteX2" fmla="*/ 357188 w 357188"/>
                <a:gd name="connsiteY2" fmla="*/ 2497 h 277881"/>
                <a:gd name="connsiteX3" fmla="*/ 85725 w 357188"/>
                <a:gd name="connsiteY3" fmla="*/ 265908 h 277881"/>
                <a:gd name="connsiteX4" fmla="*/ 0 w 357188"/>
                <a:gd name="connsiteY4" fmla="*/ 221572 h 277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188" h="277881">
                  <a:moveTo>
                    <a:pt x="0" y="221572"/>
                  </a:moveTo>
                  <a:cubicBezTo>
                    <a:pt x="0" y="197086"/>
                    <a:pt x="26194" y="213748"/>
                    <a:pt x="85725" y="177236"/>
                  </a:cubicBezTo>
                  <a:cubicBezTo>
                    <a:pt x="145256" y="140724"/>
                    <a:pt x="357188" y="-21989"/>
                    <a:pt x="357188" y="2497"/>
                  </a:cubicBezTo>
                  <a:cubicBezTo>
                    <a:pt x="357188" y="26983"/>
                    <a:pt x="145256" y="229396"/>
                    <a:pt x="85725" y="265908"/>
                  </a:cubicBezTo>
                  <a:cubicBezTo>
                    <a:pt x="26194" y="302420"/>
                    <a:pt x="0" y="246058"/>
                    <a:pt x="0" y="22157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9" name="Oval 45"/>
            <p:cNvSpPr/>
            <p:nvPr/>
          </p:nvSpPr>
          <p:spPr>
            <a:xfrm rot="3224397" flipH="1">
              <a:off x="7810496" y="562374"/>
              <a:ext cx="120384" cy="273373"/>
            </a:xfrm>
            <a:custGeom>
              <a:avLst/>
              <a:gdLst>
                <a:gd name="connsiteX0" fmla="*/ 0 w 660400"/>
                <a:gd name="connsiteY0" fmla="*/ 318344 h 636687"/>
                <a:gd name="connsiteX1" fmla="*/ 330200 w 660400"/>
                <a:gd name="connsiteY1" fmla="*/ 0 h 636687"/>
                <a:gd name="connsiteX2" fmla="*/ 660400 w 660400"/>
                <a:gd name="connsiteY2" fmla="*/ 318344 h 636687"/>
                <a:gd name="connsiteX3" fmla="*/ 330200 w 660400"/>
                <a:gd name="connsiteY3" fmla="*/ 636688 h 636687"/>
                <a:gd name="connsiteX4" fmla="*/ 0 w 660400"/>
                <a:gd name="connsiteY4" fmla="*/ 318344 h 636687"/>
                <a:gd name="connsiteX0" fmla="*/ 0 w 549275"/>
                <a:gd name="connsiteY0" fmla="*/ 170543 h 650384"/>
                <a:gd name="connsiteX1" fmla="*/ 219075 w 549275"/>
                <a:gd name="connsiteY1" fmla="*/ 10949 h 650384"/>
                <a:gd name="connsiteX2" fmla="*/ 549275 w 549275"/>
                <a:gd name="connsiteY2" fmla="*/ 329293 h 650384"/>
                <a:gd name="connsiteX3" fmla="*/ 219075 w 549275"/>
                <a:gd name="connsiteY3" fmla="*/ 647637 h 650384"/>
                <a:gd name="connsiteX4" fmla="*/ 0 w 549275"/>
                <a:gd name="connsiteY4" fmla="*/ 170543 h 650384"/>
                <a:gd name="connsiteX0" fmla="*/ 0 w 536575"/>
                <a:gd name="connsiteY0" fmla="*/ 161308 h 638438"/>
                <a:gd name="connsiteX1" fmla="*/ 219075 w 536575"/>
                <a:gd name="connsiteY1" fmla="*/ 1714 h 638438"/>
                <a:gd name="connsiteX2" fmla="*/ 536575 w 536575"/>
                <a:gd name="connsiteY2" fmla="*/ 183533 h 638438"/>
                <a:gd name="connsiteX3" fmla="*/ 219075 w 536575"/>
                <a:gd name="connsiteY3" fmla="*/ 638402 h 638438"/>
                <a:gd name="connsiteX4" fmla="*/ 0 w 536575"/>
                <a:gd name="connsiteY4" fmla="*/ 161308 h 638438"/>
                <a:gd name="connsiteX0" fmla="*/ 0 w 536575"/>
                <a:gd name="connsiteY0" fmla="*/ 161308 h 638438"/>
                <a:gd name="connsiteX1" fmla="*/ 219075 w 536575"/>
                <a:gd name="connsiteY1" fmla="*/ 1714 h 638438"/>
                <a:gd name="connsiteX2" fmla="*/ 536575 w 536575"/>
                <a:gd name="connsiteY2" fmla="*/ 183533 h 638438"/>
                <a:gd name="connsiteX3" fmla="*/ 219075 w 536575"/>
                <a:gd name="connsiteY3" fmla="*/ 638402 h 638438"/>
                <a:gd name="connsiteX4" fmla="*/ 0 w 536575"/>
                <a:gd name="connsiteY4" fmla="*/ 161308 h 638438"/>
                <a:gd name="connsiteX0" fmla="*/ 1246 w 537821"/>
                <a:gd name="connsiteY0" fmla="*/ 169269 h 646399"/>
                <a:gd name="connsiteX1" fmla="*/ 150471 w 537821"/>
                <a:gd name="connsiteY1" fmla="*/ 150 h 646399"/>
                <a:gd name="connsiteX2" fmla="*/ 537821 w 537821"/>
                <a:gd name="connsiteY2" fmla="*/ 191494 h 646399"/>
                <a:gd name="connsiteX3" fmla="*/ 220321 w 537821"/>
                <a:gd name="connsiteY3" fmla="*/ 646363 h 646399"/>
                <a:gd name="connsiteX4" fmla="*/ 1246 w 537821"/>
                <a:gd name="connsiteY4" fmla="*/ 169269 h 646399"/>
                <a:gd name="connsiteX0" fmla="*/ 1246 w 554211"/>
                <a:gd name="connsiteY0" fmla="*/ 169269 h 652057"/>
                <a:gd name="connsiteX1" fmla="*/ 150471 w 554211"/>
                <a:gd name="connsiteY1" fmla="*/ 150 h 652057"/>
                <a:gd name="connsiteX2" fmla="*/ 537821 w 554211"/>
                <a:gd name="connsiteY2" fmla="*/ 191494 h 652057"/>
                <a:gd name="connsiteX3" fmla="*/ 456407 w 554211"/>
                <a:gd name="connsiteY3" fmla="*/ 417235 h 652057"/>
                <a:gd name="connsiteX4" fmla="*/ 220321 w 554211"/>
                <a:gd name="connsiteY4" fmla="*/ 646363 h 652057"/>
                <a:gd name="connsiteX5" fmla="*/ 1246 w 554211"/>
                <a:gd name="connsiteY5" fmla="*/ 169269 h 652057"/>
                <a:gd name="connsiteX0" fmla="*/ 1246 w 552039"/>
                <a:gd name="connsiteY0" fmla="*/ 169269 h 654398"/>
                <a:gd name="connsiteX1" fmla="*/ 150471 w 552039"/>
                <a:gd name="connsiteY1" fmla="*/ 150 h 654398"/>
                <a:gd name="connsiteX2" fmla="*/ 537821 w 552039"/>
                <a:gd name="connsiteY2" fmla="*/ 191494 h 654398"/>
                <a:gd name="connsiteX3" fmla="*/ 437357 w 552039"/>
                <a:gd name="connsiteY3" fmla="*/ 448985 h 654398"/>
                <a:gd name="connsiteX4" fmla="*/ 220321 w 552039"/>
                <a:gd name="connsiteY4" fmla="*/ 646363 h 654398"/>
                <a:gd name="connsiteX5" fmla="*/ 1246 w 552039"/>
                <a:gd name="connsiteY5" fmla="*/ 169269 h 654398"/>
                <a:gd name="connsiteX0" fmla="*/ 1246 w 546800"/>
                <a:gd name="connsiteY0" fmla="*/ 169269 h 654398"/>
                <a:gd name="connsiteX1" fmla="*/ 150471 w 546800"/>
                <a:gd name="connsiteY1" fmla="*/ 150 h 654398"/>
                <a:gd name="connsiteX2" fmla="*/ 537821 w 546800"/>
                <a:gd name="connsiteY2" fmla="*/ 191494 h 654398"/>
                <a:gd name="connsiteX3" fmla="*/ 437357 w 546800"/>
                <a:gd name="connsiteY3" fmla="*/ 448985 h 654398"/>
                <a:gd name="connsiteX4" fmla="*/ 220321 w 546800"/>
                <a:gd name="connsiteY4" fmla="*/ 646363 h 654398"/>
                <a:gd name="connsiteX5" fmla="*/ 1246 w 546800"/>
                <a:gd name="connsiteY5" fmla="*/ 169269 h 654398"/>
                <a:gd name="connsiteX0" fmla="*/ 1246 w 537821"/>
                <a:gd name="connsiteY0" fmla="*/ 169269 h 654398"/>
                <a:gd name="connsiteX1" fmla="*/ 150471 w 537821"/>
                <a:gd name="connsiteY1" fmla="*/ 150 h 654398"/>
                <a:gd name="connsiteX2" fmla="*/ 537821 w 537821"/>
                <a:gd name="connsiteY2" fmla="*/ 191494 h 654398"/>
                <a:gd name="connsiteX3" fmla="*/ 437357 w 537821"/>
                <a:gd name="connsiteY3" fmla="*/ 448985 h 654398"/>
                <a:gd name="connsiteX4" fmla="*/ 220321 w 537821"/>
                <a:gd name="connsiteY4" fmla="*/ 646363 h 654398"/>
                <a:gd name="connsiteX5" fmla="*/ 1246 w 537821"/>
                <a:gd name="connsiteY5" fmla="*/ 169269 h 654398"/>
                <a:gd name="connsiteX0" fmla="*/ 1246 w 537821"/>
                <a:gd name="connsiteY0" fmla="*/ 169269 h 657188"/>
                <a:gd name="connsiteX1" fmla="*/ 150471 w 537821"/>
                <a:gd name="connsiteY1" fmla="*/ 150 h 657188"/>
                <a:gd name="connsiteX2" fmla="*/ 537821 w 537821"/>
                <a:gd name="connsiteY2" fmla="*/ 191494 h 657188"/>
                <a:gd name="connsiteX3" fmla="*/ 437357 w 537821"/>
                <a:gd name="connsiteY3" fmla="*/ 448985 h 657188"/>
                <a:gd name="connsiteX4" fmla="*/ 220321 w 537821"/>
                <a:gd name="connsiteY4" fmla="*/ 646363 h 657188"/>
                <a:gd name="connsiteX5" fmla="*/ 1246 w 537821"/>
                <a:gd name="connsiteY5" fmla="*/ 169269 h 657188"/>
                <a:gd name="connsiteX0" fmla="*/ 1246 w 537821"/>
                <a:gd name="connsiteY0" fmla="*/ 169269 h 657188"/>
                <a:gd name="connsiteX1" fmla="*/ 150471 w 537821"/>
                <a:gd name="connsiteY1" fmla="*/ 150 h 657188"/>
                <a:gd name="connsiteX2" fmla="*/ 537821 w 537821"/>
                <a:gd name="connsiteY2" fmla="*/ 191494 h 657188"/>
                <a:gd name="connsiteX3" fmla="*/ 437357 w 537821"/>
                <a:gd name="connsiteY3" fmla="*/ 448985 h 657188"/>
                <a:gd name="connsiteX4" fmla="*/ 220321 w 537821"/>
                <a:gd name="connsiteY4" fmla="*/ 646363 h 657188"/>
                <a:gd name="connsiteX5" fmla="*/ 1246 w 537821"/>
                <a:gd name="connsiteY5" fmla="*/ 169269 h 657188"/>
                <a:gd name="connsiteX0" fmla="*/ 2163 w 538738"/>
                <a:gd name="connsiteY0" fmla="*/ 198825 h 686744"/>
                <a:gd name="connsiteX1" fmla="*/ 151388 w 538738"/>
                <a:gd name="connsiteY1" fmla="*/ 29706 h 686744"/>
                <a:gd name="connsiteX2" fmla="*/ 538738 w 538738"/>
                <a:gd name="connsiteY2" fmla="*/ 221050 h 686744"/>
                <a:gd name="connsiteX3" fmla="*/ 438274 w 538738"/>
                <a:gd name="connsiteY3" fmla="*/ 478541 h 686744"/>
                <a:gd name="connsiteX4" fmla="*/ 221238 w 538738"/>
                <a:gd name="connsiteY4" fmla="*/ 675919 h 686744"/>
                <a:gd name="connsiteX5" fmla="*/ 2163 w 538738"/>
                <a:gd name="connsiteY5" fmla="*/ 198825 h 686744"/>
                <a:gd name="connsiteX0" fmla="*/ 23 w 536598"/>
                <a:gd name="connsiteY0" fmla="*/ 159732 h 647651"/>
                <a:gd name="connsiteX1" fmla="*/ 209573 w 536598"/>
                <a:gd name="connsiteY1" fmla="*/ 35063 h 647651"/>
                <a:gd name="connsiteX2" fmla="*/ 536598 w 536598"/>
                <a:gd name="connsiteY2" fmla="*/ 181957 h 647651"/>
                <a:gd name="connsiteX3" fmla="*/ 436134 w 536598"/>
                <a:gd name="connsiteY3" fmla="*/ 439448 h 647651"/>
                <a:gd name="connsiteX4" fmla="*/ 219098 w 536598"/>
                <a:gd name="connsiteY4" fmla="*/ 636826 h 647651"/>
                <a:gd name="connsiteX5" fmla="*/ 23 w 536598"/>
                <a:gd name="connsiteY5" fmla="*/ 159732 h 647651"/>
                <a:gd name="connsiteX0" fmla="*/ 23 w 536598"/>
                <a:gd name="connsiteY0" fmla="*/ 159732 h 647651"/>
                <a:gd name="connsiteX1" fmla="*/ 209573 w 536598"/>
                <a:gd name="connsiteY1" fmla="*/ 35063 h 647651"/>
                <a:gd name="connsiteX2" fmla="*/ 536598 w 536598"/>
                <a:gd name="connsiteY2" fmla="*/ 181957 h 647651"/>
                <a:gd name="connsiteX3" fmla="*/ 436134 w 536598"/>
                <a:gd name="connsiteY3" fmla="*/ 439448 h 647651"/>
                <a:gd name="connsiteX4" fmla="*/ 219098 w 536598"/>
                <a:gd name="connsiteY4" fmla="*/ 636826 h 647651"/>
                <a:gd name="connsiteX5" fmla="*/ 23 w 536598"/>
                <a:gd name="connsiteY5" fmla="*/ 159732 h 647651"/>
                <a:gd name="connsiteX0" fmla="*/ 19 w 511194"/>
                <a:gd name="connsiteY0" fmla="*/ 63845 h 642494"/>
                <a:gd name="connsiteX1" fmla="*/ 184169 w 511194"/>
                <a:gd name="connsiteY1" fmla="*/ 24901 h 642494"/>
                <a:gd name="connsiteX2" fmla="*/ 511194 w 511194"/>
                <a:gd name="connsiteY2" fmla="*/ 171795 h 642494"/>
                <a:gd name="connsiteX3" fmla="*/ 410730 w 511194"/>
                <a:gd name="connsiteY3" fmla="*/ 429286 h 642494"/>
                <a:gd name="connsiteX4" fmla="*/ 193694 w 511194"/>
                <a:gd name="connsiteY4" fmla="*/ 626664 h 642494"/>
                <a:gd name="connsiteX5" fmla="*/ 19 w 511194"/>
                <a:gd name="connsiteY5" fmla="*/ 63845 h 642494"/>
                <a:gd name="connsiteX0" fmla="*/ 50 w 511225"/>
                <a:gd name="connsiteY0" fmla="*/ 64249 h 648727"/>
                <a:gd name="connsiteX1" fmla="*/ 184200 w 511225"/>
                <a:gd name="connsiteY1" fmla="*/ 25305 h 648727"/>
                <a:gd name="connsiteX2" fmla="*/ 511225 w 511225"/>
                <a:gd name="connsiteY2" fmla="*/ 172199 h 648727"/>
                <a:gd name="connsiteX3" fmla="*/ 410761 w 511225"/>
                <a:gd name="connsiteY3" fmla="*/ 429690 h 648727"/>
                <a:gd name="connsiteX4" fmla="*/ 168325 w 511225"/>
                <a:gd name="connsiteY4" fmla="*/ 633418 h 648727"/>
                <a:gd name="connsiteX5" fmla="*/ 50 w 511225"/>
                <a:gd name="connsiteY5" fmla="*/ 64249 h 648727"/>
                <a:gd name="connsiteX0" fmla="*/ 68 w 479493"/>
                <a:gd name="connsiteY0" fmla="*/ 61668 h 652873"/>
                <a:gd name="connsiteX1" fmla="*/ 152468 w 479493"/>
                <a:gd name="connsiteY1" fmla="*/ 29074 h 652873"/>
                <a:gd name="connsiteX2" fmla="*/ 479493 w 479493"/>
                <a:gd name="connsiteY2" fmla="*/ 175968 h 652873"/>
                <a:gd name="connsiteX3" fmla="*/ 379029 w 479493"/>
                <a:gd name="connsiteY3" fmla="*/ 433459 h 652873"/>
                <a:gd name="connsiteX4" fmla="*/ 136593 w 479493"/>
                <a:gd name="connsiteY4" fmla="*/ 637187 h 652873"/>
                <a:gd name="connsiteX5" fmla="*/ 68 w 479493"/>
                <a:gd name="connsiteY5" fmla="*/ 61668 h 652873"/>
                <a:gd name="connsiteX0" fmla="*/ 68 w 479493"/>
                <a:gd name="connsiteY0" fmla="*/ 61668 h 652873"/>
                <a:gd name="connsiteX1" fmla="*/ 152468 w 479493"/>
                <a:gd name="connsiteY1" fmla="*/ 29074 h 652873"/>
                <a:gd name="connsiteX2" fmla="*/ 479493 w 479493"/>
                <a:gd name="connsiteY2" fmla="*/ 175968 h 652873"/>
                <a:gd name="connsiteX3" fmla="*/ 379029 w 479493"/>
                <a:gd name="connsiteY3" fmla="*/ 433459 h 652873"/>
                <a:gd name="connsiteX4" fmla="*/ 136593 w 479493"/>
                <a:gd name="connsiteY4" fmla="*/ 637187 h 652873"/>
                <a:gd name="connsiteX5" fmla="*/ 68 w 479493"/>
                <a:gd name="connsiteY5" fmla="*/ 61668 h 652873"/>
                <a:gd name="connsiteX0" fmla="*/ 68 w 479493"/>
                <a:gd name="connsiteY0" fmla="*/ 61668 h 647800"/>
                <a:gd name="connsiteX1" fmla="*/ 152468 w 479493"/>
                <a:gd name="connsiteY1" fmla="*/ 29074 h 647800"/>
                <a:gd name="connsiteX2" fmla="*/ 479493 w 479493"/>
                <a:gd name="connsiteY2" fmla="*/ 175968 h 647800"/>
                <a:gd name="connsiteX3" fmla="*/ 379029 w 479493"/>
                <a:gd name="connsiteY3" fmla="*/ 433459 h 647800"/>
                <a:gd name="connsiteX4" fmla="*/ 136593 w 479493"/>
                <a:gd name="connsiteY4" fmla="*/ 637187 h 647800"/>
                <a:gd name="connsiteX5" fmla="*/ 68 w 479493"/>
                <a:gd name="connsiteY5" fmla="*/ 61668 h 647800"/>
                <a:gd name="connsiteX0" fmla="*/ 64 w 479489"/>
                <a:gd name="connsiteY0" fmla="*/ 61668 h 654611"/>
                <a:gd name="connsiteX1" fmla="*/ 152464 w 479489"/>
                <a:gd name="connsiteY1" fmla="*/ 29074 h 654611"/>
                <a:gd name="connsiteX2" fmla="*/ 479489 w 479489"/>
                <a:gd name="connsiteY2" fmla="*/ 175968 h 654611"/>
                <a:gd name="connsiteX3" fmla="*/ 350450 w 479489"/>
                <a:gd name="connsiteY3" fmla="*/ 496959 h 654611"/>
                <a:gd name="connsiteX4" fmla="*/ 136589 w 479489"/>
                <a:gd name="connsiteY4" fmla="*/ 637187 h 654611"/>
                <a:gd name="connsiteX5" fmla="*/ 64 w 479489"/>
                <a:gd name="connsiteY5" fmla="*/ 61668 h 654611"/>
                <a:gd name="connsiteX0" fmla="*/ 207 w 479632"/>
                <a:gd name="connsiteY0" fmla="*/ 73393 h 666336"/>
                <a:gd name="connsiteX1" fmla="*/ 116094 w 479632"/>
                <a:gd name="connsiteY1" fmla="*/ 20161 h 666336"/>
                <a:gd name="connsiteX2" fmla="*/ 479632 w 479632"/>
                <a:gd name="connsiteY2" fmla="*/ 187693 h 666336"/>
                <a:gd name="connsiteX3" fmla="*/ 350593 w 479632"/>
                <a:gd name="connsiteY3" fmla="*/ 508684 h 666336"/>
                <a:gd name="connsiteX4" fmla="*/ 136732 w 479632"/>
                <a:gd name="connsiteY4" fmla="*/ 648912 h 666336"/>
                <a:gd name="connsiteX5" fmla="*/ 207 w 479632"/>
                <a:gd name="connsiteY5" fmla="*/ 73393 h 666336"/>
                <a:gd name="connsiteX0" fmla="*/ 98 w 479523"/>
                <a:gd name="connsiteY0" fmla="*/ 71479 h 664422"/>
                <a:gd name="connsiteX1" fmla="*/ 115985 w 479523"/>
                <a:gd name="connsiteY1" fmla="*/ 18247 h 664422"/>
                <a:gd name="connsiteX2" fmla="*/ 479523 w 479523"/>
                <a:gd name="connsiteY2" fmla="*/ 185779 h 664422"/>
                <a:gd name="connsiteX3" fmla="*/ 350484 w 479523"/>
                <a:gd name="connsiteY3" fmla="*/ 506770 h 664422"/>
                <a:gd name="connsiteX4" fmla="*/ 136623 w 479523"/>
                <a:gd name="connsiteY4" fmla="*/ 646998 h 664422"/>
                <a:gd name="connsiteX5" fmla="*/ 98 w 479523"/>
                <a:gd name="connsiteY5" fmla="*/ 71479 h 664422"/>
                <a:gd name="connsiteX0" fmla="*/ 610 w 480035"/>
                <a:gd name="connsiteY0" fmla="*/ 53336 h 646279"/>
                <a:gd name="connsiteX1" fmla="*/ 189522 w 480035"/>
                <a:gd name="connsiteY1" fmla="*/ 35029 h 646279"/>
                <a:gd name="connsiteX2" fmla="*/ 480035 w 480035"/>
                <a:gd name="connsiteY2" fmla="*/ 167636 h 646279"/>
                <a:gd name="connsiteX3" fmla="*/ 350996 w 480035"/>
                <a:gd name="connsiteY3" fmla="*/ 488627 h 646279"/>
                <a:gd name="connsiteX4" fmla="*/ 137135 w 480035"/>
                <a:gd name="connsiteY4" fmla="*/ 628855 h 646279"/>
                <a:gd name="connsiteX5" fmla="*/ 610 w 480035"/>
                <a:gd name="connsiteY5" fmla="*/ 53336 h 646279"/>
                <a:gd name="connsiteX0" fmla="*/ 2098 w 481523"/>
                <a:gd name="connsiteY0" fmla="*/ 42384 h 635327"/>
                <a:gd name="connsiteX1" fmla="*/ 243397 w 481523"/>
                <a:gd name="connsiteY1" fmla="*/ 52652 h 635327"/>
                <a:gd name="connsiteX2" fmla="*/ 481523 w 481523"/>
                <a:gd name="connsiteY2" fmla="*/ 156684 h 635327"/>
                <a:gd name="connsiteX3" fmla="*/ 352484 w 481523"/>
                <a:gd name="connsiteY3" fmla="*/ 477675 h 635327"/>
                <a:gd name="connsiteX4" fmla="*/ 138623 w 481523"/>
                <a:gd name="connsiteY4" fmla="*/ 617903 h 635327"/>
                <a:gd name="connsiteX5" fmla="*/ 2098 w 481523"/>
                <a:gd name="connsiteY5" fmla="*/ 42384 h 635327"/>
                <a:gd name="connsiteX0" fmla="*/ 2098 w 481523"/>
                <a:gd name="connsiteY0" fmla="*/ 51258 h 644201"/>
                <a:gd name="connsiteX1" fmla="*/ 243397 w 481523"/>
                <a:gd name="connsiteY1" fmla="*/ 61526 h 644201"/>
                <a:gd name="connsiteX2" fmla="*/ 481523 w 481523"/>
                <a:gd name="connsiteY2" fmla="*/ 165558 h 644201"/>
                <a:gd name="connsiteX3" fmla="*/ 352484 w 481523"/>
                <a:gd name="connsiteY3" fmla="*/ 486549 h 644201"/>
                <a:gd name="connsiteX4" fmla="*/ 138623 w 481523"/>
                <a:gd name="connsiteY4" fmla="*/ 626777 h 644201"/>
                <a:gd name="connsiteX5" fmla="*/ 2098 w 481523"/>
                <a:gd name="connsiteY5" fmla="*/ 51258 h 644201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52 w 481577"/>
                <a:gd name="connsiteY0" fmla="*/ 51258 h 636863"/>
                <a:gd name="connsiteX1" fmla="*/ 243451 w 481577"/>
                <a:gd name="connsiteY1" fmla="*/ 61526 h 636863"/>
                <a:gd name="connsiteX2" fmla="*/ 481577 w 481577"/>
                <a:gd name="connsiteY2" fmla="*/ 165558 h 636863"/>
                <a:gd name="connsiteX3" fmla="*/ 370001 w 481577"/>
                <a:gd name="connsiteY3" fmla="*/ 416699 h 636863"/>
                <a:gd name="connsiteX4" fmla="*/ 138677 w 481577"/>
                <a:gd name="connsiteY4" fmla="*/ 626777 h 636863"/>
                <a:gd name="connsiteX5" fmla="*/ 2152 w 481577"/>
                <a:gd name="connsiteY5" fmla="*/ 51258 h 636863"/>
                <a:gd name="connsiteX0" fmla="*/ 2128 w 481553"/>
                <a:gd name="connsiteY0" fmla="*/ 51258 h 640240"/>
                <a:gd name="connsiteX1" fmla="*/ 243427 w 481553"/>
                <a:gd name="connsiteY1" fmla="*/ 61526 h 640240"/>
                <a:gd name="connsiteX2" fmla="*/ 481553 w 481553"/>
                <a:gd name="connsiteY2" fmla="*/ 165558 h 640240"/>
                <a:gd name="connsiteX3" fmla="*/ 362039 w 481553"/>
                <a:gd name="connsiteY3" fmla="*/ 453212 h 640240"/>
                <a:gd name="connsiteX4" fmla="*/ 138653 w 481553"/>
                <a:gd name="connsiteY4" fmla="*/ 626777 h 640240"/>
                <a:gd name="connsiteX5" fmla="*/ 2128 w 481553"/>
                <a:gd name="connsiteY5" fmla="*/ 51258 h 640240"/>
                <a:gd name="connsiteX0" fmla="*/ 2128 w 481553"/>
                <a:gd name="connsiteY0" fmla="*/ 51258 h 643944"/>
                <a:gd name="connsiteX1" fmla="*/ 243427 w 481553"/>
                <a:gd name="connsiteY1" fmla="*/ 61526 h 643944"/>
                <a:gd name="connsiteX2" fmla="*/ 481553 w 481553"/>
                <a:gd name="connsiteY2" fmla="*/ 165558 h 643944"/>
                <a:gd name="connsiteX3" fmla="*/ 362039 w 481553"/>
                <a:gd name="connsiteY3" fmla="*/ 453212 h 643944"/>
                <a:gd name="connsiteX4" fmla="*/ 138653 w 481553"/>
                <a:gd name="connsiteY4" fmla="*/ 626777 h 643944"/>
                <a:gd name="connsiteX5" fmla="*/ 2128 w 481553"/>
                <a:gd name="connsiteY5" fmla="*/ 51258 h 643944"/>
                <a:gd name="connsiteX0" fmla="*/ 2128 w 481553"/>
                <a:gd name="connsiteY0" fmla="*/ 51258 h 643944"/>
                <a:gd name="connsiteX1" fmla="*/ 243427 w 481553"/>
                <a:gd name="connsiteY1" fmla="*/ 61526 h 643944"/>
                <a:gd name="connsiteX2" fmla="*/ 481553 w 481553"/>
                <a:gd name="connsiteY2" fmla="*/ 165558 h 643944"/>
                <a:gd name="connsiteX3" fmla="*/ 362039 w 481553"/>
                <a:gd name="connsiteY3" fmla="*/ 453212 h 643944"/>
                <a:gd name="connsiteX4" fmla="*/ 138653 w 481553"/>
                <a:gd name="connsiteY4" fmla="*/ 626777 h 643944"/>
                <a:gd name="connsiteX5" fmla="*/ 2128 w 481553"/>
                <a:gd name="connsiteY5" fmla="*/ 51258 h 643944"/>
                <a:gd name="connsiteX0" fmla="*/ 2128 w 481553"/>
                <a:gd name="connsiteY0" fmla="*/ 51258 h 643271"/>
                <a:gd name="connsiteX1" fmla="*/ 243427 w 481553"/>
                <a:gd name="connsiteY1" fmla="*/ 61526 h 643271"/>
                <a:gd name="connsiteX2" fmla="*/ 481553 w 481553"/>
                <a:gd name="connsiteY2" fmla="*/ 165558 h 643271"/>
                <a:gd name="connsiteX3" fmla="*/ 362039 w 481553"/>
                <a:gd name="connsiteY3" fmla="*/ 448450 h 643271"/>
                <a:gd name="connsiteX4" fmla="*/ 138653 w 481553"/>
                <a:gd name="connsiteY4" fmla="*/ 626777 h 643271"/>
                <a:gd name="connsiteX5" fmla="*/ 2128 w 481553"/>
                <a:gd name="connsiteY5" fmla="*/ 51258 h 643271"/>
                <a:gd name="connsiteX0" fmla="*/ 2128 w 481553"/>
                <a:gd name="connsiteY0" fmla="*/ 51258 h 640472"/>
                <a:gd name="connsiteX1" fmla="*/ 243427 w 481553"/>
                <a:gd name="connsiteY1" fmla="*/ 61526 h 640472"/>
                <a:gd name="connsiteX2" fmla="*/ 481553 w 481553"/>
                <a:gd name="connsiteY2" fmla="*/ 165558 h 640472"/>
                <a:gd name="connsiteX3" fmla="*/ 362039 w 481553"/>
                <a:gd name="connsiteY3" fmla="*/ 448450 h 640472"/>
                <a:gd name="connsiteX4" fmla="*/ 138653 w 481553"/>
                <a:gd name="connsiteY4" fmla="*/ 626777 h 640472"/>
                <a:gd name="connsiteX5" fmla="*/ 2128 w 481553"/>
                <a:gd name="connsiteY5" fmla="*/ 51258 h 640472"/>
                <a:gd name="connsiteX0" fmla="*/ 2128 w 481553"/>
                <a:gd name="connsiteY0" fmla="*/ 60098 h 649312"/>
                <a:gd name="connsiteX1" fmla="*/ 243427 w 481553"/>
                <a:gd name="connsiteY1" fmla="*/ 70366 h 649312"/>
                <a:gd name="connsiteX2" fmla="*/ 481553 w 481553"/>
                <a:gd name="connsiteY2" fmla="*/ 174398 h 649312"/>
                <a:gd name="connsiteX3" fmla="*/ 362039 w 481553"/>
                <a:gd name="connsiteY3" fmla="*/ 457290 h 649312"/>
                <a:gd name="connsiteX4" fmla="*/ 138653 w 481553"/>
                <a:gd name="connsiteY4" fmla="*/ 635617 h 649312"/>
                <a:gd name="connsiteX5" fmla="*/ 2128 w 481553"/>
                <a:gd name="connsiteY5" fmla="*/ 60098 h 649312"/>
                <a:gd name="connsiteX0" fmla="*/ 2128 w 481553"/>
                <a:gd name="connsiteY0" fmla="*/ 54537 h 643751"/>
                <a:gd name="connsiteX1" fmla="*/ 243427 w 481553"/>
                <a:gd name="connsiteY1" fmla="*/ 64805 h 643751"/>
                <a:gd name="connsiteX2" fmla="*/ 481553 w 481553"/>
                <a:gd name="connsiteY2" fmla="*/ 168837 h 643751"/>
                <a:gd name="connsiteX3" fmla="*/ 362039 w 481553"/>
                <a:gd name="connsiteY3" fmla="*/ 451729 h 643751"/>
                <a:gd name="connsiteX4" fmla="*/ 138653 w 481553"/>
                <a:gd name="connsiteY4" fmla="*/ 630056 h 643751"/>
                <a:gd name="connsiteX5" fmla="*/ 2128 w 481553"/>
                <a:gd name="connsiteY5" fmla="*/ 54537 h 643751"/>
                <a:gd name="connsiteX0" fmla="*/ 2128 w 481553"/>
                <a:gd name="connsiteY0" fmla="*/ 54537 h 643751"/>
                <a:gd name="connsiteX1" fmla="*/ 243427 w 481553"/>
                <a:gd name="connsiteY1" fmla="*/ 64805 h 643751"/>
                <a:gd name="connsiteX2" fmla="*/ 481553 w 481553"/>
                <a:gd name="connsiteY2" fmla="*/ 168837 h 643751"/>
                <a:gd name="connsiteX3" fmla="*/ 362039 w 481553"/>
                <a:gd name="connsiteY3" fmla="*/ 451729 h 643751"/>
                <a:gd name="connsiteX4" fmla="*/ 138653 w 481553"/>
                <a:gd name="connsiteY4" fmla="*/ 630056 h 643751"/>
                <a:gd name="connsiteX5" fmla="*/ 2128 w 481553"/>
                <a:gd name="connsiteY5" fmla="*/ 54537 h 643751"/>
                <a:gd name="connsiteX0" fmla="*/ 2239 w 481664"/>
                <a:gd name="connsiteY0" fmla="*/ 40447 h 629661"/>
                <a:gd name="connsiteX1" fmla="*/ 246713 w 481664"/>
                <a:gd name="connsiteY1" fmla="*/ 87228 h 629661"/>
                <a:gd name="connsiteX2" fmla="*/ 481664 w 481664"/>
                <a:gd name="connsiteY2" fmla="*/ 154747 h 629661"/>
                <a:gd name="connsiteX3" fmla="*/ 362150 w 481664"/>
                <a:gd name="connsiteY3" fmla="*/ 437639 h 629661"/>
                <a:gd name="connsiteX4" fmla="*/ 138764 w 481664"/>
                <a:gd name="connsiteY4" fmla="*/ 615966 h 629661"/>
                <a:gd name="connsiteX5" fmla="*/ 2239 w 481664"/>
                <a:gd name="connsiteY5" fmla="*/ 40447 h 629661"/>
                <a:gd name="connsiteX0" fmla="*/ 2239 w 481664"/>
                <a:gd name="connsiteY0" fmla="*/ 43739 h 632953"/>
                <a:gd name="connsiteX1" fmla="*/ 246713 w 481664"/>
                <a:gd name="connsiteY1" fmla="*/ 90520 h 632953"/>
                <a:gd name="connsiteX2" fmla="*/ 481664 w 481664"/>
                <a:gd name="connsiteY2" fmla="*/ 158039 h 632953"/>
                <a:gd name="connsiteX3" fmla="*/ 362150 w 481664"/>
                <a:gd name="connsiteY3" fmla="*/ 440931 h 632953"/>
                <a:gd name="connsiteX4" fmla="*/ 138764 w 481664"/>
                <a:gd name="connsiteY4" fmla="*/ 619258 h 632953"/>
                <a:gd name="connsiteX5" fmla="*/ 2239 w 481664"/>
                <a:gd name="connsiteY5" fmla="*/ 43739 h 632953"/>
                <a:gd name="connsiteX0" fmla="*/ 2239 w 481664"/>
                <a:gd name="connsiteY0" fmla="*/ 37793 h 627007"/>
                <a:gd name="connsiteX1" fmla="*/ 246713 w 481664"/>
                <a:gd name="connsiteY1" fmla="*/ 84574 h 627007"/>
                <a:gd name="connsiteX2" fmla="*/ 481664 w 481664"/>
                <a:gd name="connsiteY2" fmla="*/ 152093 h 627007"/>
                <a:gd name="connsiteX3" fmla="*/ 362150 w 481664"/>
                <a:gd name="connsiteY3" fmla="*/ 434985 h 627007"/>
                <a:gd name="connsiteX4" fmla="*/ 138764 w 481664"/>
                <a:gd name="connsiteY4" fmla="*/ 613312 h 627007"/>
                <a:gd name="connsiteX5" fmla="*/ 2239 w 481664"/>
                <a:gd name="connsiteY5" fmla="*/ 37793 h 627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1664" h="627007">
                  <a:moveTo>
                    <a:pt x="2239" y="37793"/>
                  </a:moveTo>
                  <a:cubicBezTo>
                    <a:pt x="20230" y="-50330"/>
                    <a:pt x="209670" y="36948"/>
                    <a:pt x="246713" y="84574"/>
                  </a:cubicBezTo>
                  <a:cubicBezTo>
                    <a:pt x="283756" y="132200"/>
                    <a:pt x="403687" y="139729"/>
                    <a:pt x="481664" y="152093"/>
                  </a:cubicBezTo>
                  <a:cubicBezTo>
                    <a:pt x="431053" y="215257"/>
                    <a:pt x="365854" y="251224"/>
                    <a:pt x="362150" y="434985"/>
                  </a:cubicBezTo>
                  <a:cubicBezTo>
                    <a:pt x="374321" y="486984"/>
                    <a:pt x="198749" y="679511"/>
                    <a:pt x="138764" y="613312"/>
                  </a:cubicBezTo>
                  <a:cubicBezTo>
                    <a:pt x="78779" y="547113"/>
                    <a:pt x="-15752" y="125916"/>
                    <a:pt x="2239" y="377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0" name="Isosceles Triangle 22"/>
            <p:cNvSpPr/>
            <p:nvPr/>
          </p:nvSpPr>
          <p:spPr>
            <a:xfrm rot="11196024" flipH="1">
              <a:off x="7618872" y="1970706"/>
              <a:ext cx="47607" cy="72782"/>
            </a:xfrm>
            <a:custGeom>
              <a:avLst/>
              <a:gdLst>
                <a:gd name="connsiteX0" fmla="*/ 0 w 374651"/>
                <a:gd name="connsiteY0" fmla="*/ 348690 h 348690"/>
                <a:gd name="connsiteX1" fmla="*/ 187326 w 374651"/>
                <a:gd name="connsiteY1" fmla="*/ 0 h 348690"/>
                <a:gd name="connsiteX2" fmla="*/ 374651 w 374651"/>
                <a:gd name="connsiteY2" fmla="*/ 348690 h 348690"/>
                <a:gd name="connsiteX3" fmla="*/ 0 w 374651"/>
                <a:gd name="connsiteY3" fmla="*/ 348690 h 348690"/>
                <a:gd name="connsiteX0" fmla="*/ 0 w 295538"/>
                <a:gd name="connsiteY0" fmla="*/ 389242 h 389242"/>
                <a:gd name="connsiteX1" fmla="*/ 108213 w 295538"/>
                <a:gd name="connsiteY1" fmla="*/ 0 h 389242"/>
                <a:gd name="connsiteX2" fmla="*/ 295538 w 295538"/>
                <a:gd name="connsiteY2" fmla="*/ 348690 h 389242"/>
                <a:gd name="connsiteX3" fmla="*/ 0 w 295538"/>
                <a:gd name="connsiteY3" fmla="*/ 389242 h 389242"/>
                <a:gd name="connsiteX0" fmla="*/ 0 w 295538"/>
                <a:gd name="connsiteY0" fmla="*/ 389242 h 389242"/>
                <a:gd name="connsiteX1" fmla="*/ 108213 w 295538"/>
                <a:gd name="connsiteY1" fmla="*/ 0 h 389242"/>
                <a:gd name="connsiteX2" fmla="*/ 295538 w 295538"/>
                <a:gd name="connsiteY2" fmla="*/ 348690 h 389242"/>
                <a:gd name="connsiteX3" fmla="*/ 0 w 295538"/>
                <a:gd name="connsiteY3" fmla="*/ 389242 h 389242"/>
                <a:gd name="connsiteX0" fmla="*/ 0 w 201374"/>
                <a:gd name="connsiteY0" fmla="*/ 389242 h 393186"/>
                <a:gd name="connsiteX1" fmla="*/ 108213 w 201374"/>
                <a:gd name="connsiteY1" fmla="*/ 0 h 393186"/>
                <a:gd name="connsiteX2" fmla="*/ 201374 w 201374"/>
                <a:gd name="connsiteY2" fmla="*/ 393186 h 393186"/>
                <a:gd name="connsiteX3" fmla="*/ 0 w 201374"/>
                <a:gd name="connsiteY3" fmla="*/ 389242 h 393186"/>
                <a:gd name="connsiteX0" fmla="*/ 0 w 210996"/>
                <a:gd name="connsiteY0" fmla="*/ 389242 h 393186"/>
                <a:gd name="connsiteX1" fmla="*/ 108213 w 210996"/>
                <a:gd name="connsiteY1" fmla="*/ 0 h 393186"/>
                <a:gd name="connsiteX2" fmla="*/ 201374 w 210996"/>
                <a:gd name="connsiteY2" fmla="*/ 393186 h 393186"/>
                <a:gd name="connsiteX3" fmla="*/ 0 w 210996"/>
                <a:gd name="connsiteY3" fmla="*/ 389242 h 393186"/>
                <a:gd name="connsiteX0" fmla="*/ 0 w 209396"/>
                <a:gd name="connsiteY0" fmla="*/ 389624 h 393568"/>
                <a:gd name="connsiteX1" fmla="*/ 108213 w 209396"/>
                <a:gd name="connsiteY1" fmla="*/ 382 h 393568"/>
                <a:gd name="connsiteX2" fmla="*/ 201374 w 209396"/>
                <a:gd name="connsiteY2" fmla="*/ 393568 h 393568"/>
                <a:gd name="connsiteX3" fmla="*/ 0 w 209396"/>
                <a:gd name="connsiteY3" fmla="*/ 389624 h 393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396" h="393568">
                  <a:moveTo>
                    <a:pt x="0" y="389624"/>
                  </a:moveTo>
                  <a:cubicBezTo>
                    <a:pt x="85171" y="178010"/>
                    <a:pt x="72142" y="130129"/>
                    <a:pt x="108213" y="382"/>
                  </a:cubicBezTo>
                  <a:cubicBezTo>
                    <a:pt x="110845" y="-7999"/>
                    <a:pt x="242734" y="121234"/>
                    <a:pt x="201374" y="393568"/>
                  </a:cubicBezTo>
                  <a:lnTo>
                    <a:pt x="0" y="3896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1" name="Isosceles Triangle 22"/>
            <p:cNvSpPr/>
            <p:nvPr/>
          </p:nvSpPr>
          <p:spPr>
            <a:xfrm rot="10403976">
              <a:off x="7325367" y="1953768"/>
              <a:ext cx="47607" cy="72782"/>
            </a:xfrm>
            <a:custGeom>
              <a:avLst/>
              <a:gdLst>
                <a:gd name="connsiteX0" fmla="*/ 0 w 374651"/>
                <a:gd name="connsiteY0" fmla="*/ 348690 h 348690"/>
                <a:gd name="connsiteX1" fmla="*/ 187326 w 374651"/>
                <a:gd name="connsiteY1" fmla="*/ 0 h 348690"/>
                <a:gd name="connsiteX2" fmla="*/ 374651 w 374651"/>
                <a:gd name="connsiteY2" fmla="*/ 348690 h 348690"/>
                <a:gd name="connsiteX3" fmla="*/ 0 w 374651"/>
                <a:gd name="connsiteY3" fmla="*/ 348690 h 348690"/>
                <a:gd name="connsiteX0" fmla="*/ 0 w 295538"/>
                <a:gd name="connsiteY0" fmla="*/ 389242 h 389242"/>
                <a:gd name="connsiteX1" fmla="*/ 108213 w 295538"/>
                <a:gd name="connsiteY1" fmla="*/ 0 h 389242"/>
                <a:gd name="connsiteX2" fmla="*/ 295538 w 295538"/>
                <a:gd name="connsiteY2" fmla="*/ 348690 h 389242"/>
                <a:gd name="connsiteX3" fmla="*/ 0 w 295538"/>
                <a:gd name="connsiteY3" fmla="*/ 389242 h 389242"/>
                <a:gd name="connsiteX0" fmla="*/ 0 w 295538"/>
                <a:gd name="connsiteY0" fmla="*/ 389242 h 389242"/>
                <a:gd name="connsiteX1" fmla="*/ 108213 w 295538"/>
                <a:gd name="connsiteY1" fmla="*/ 0 h 389242"/>
                <a:gd name="connsiteX2" fmla="*/ 295538 w 295538"/>
                <a:gd name="connsiteY2" fmla="*/ 348690 h 389242"/>
                <a:gd name="connsiteX3" fmla="*/ 0 w 295538"/>
                <a:gd name="connsiteY3" fmla="*/ 389242 h 389242"/>
                <a:gd name="connsiteX0" fmla="*/ 0 w 201374"/>
                <a:gd name="connsiteY0" fmla="*/ 389242 h 393186"/>
                <a:gd name="connsiteX1" fmla="*/ 108213 w 201374"/>
                <a:gd name="connsiteY1" fmla="*/ 0 h 393186"/>
                <a:gd name="connsiteX2" fmla="*/ 201374 w 201374"/>
                <a:gd name="connsiteY2" fmla="*/ 393186 h 393186"/>
                <a:gd name="connsiteX3" fmla="*/ 0 w 201374"/>
                <a:gd name="connsiteY3" fmla="*/ 389242 h 393186"/>
                <a:gd name="connsiteX0" fmla="*/ 0 w 210996"/>
                <a:gd name="connsiteY0" fmla="*/ 389242 h 393186"/>
                <a:gd name="connsiteX1" fmla="*/ 108213 w 210996"/>
                <a:gd name="connsiteY1" fmla="*/ 0 h 393186"/>
                <a:gd name="connsiteX2" fmla="*/ 201374 w 210996"/>
                <a:gd name="connsiteY2" fmla="*/ 393186 h 393186"/>
                <a:gd name="connsiteX3" fmla="*/ 0 w 210996"/>
                <a:gd name="connsiteY3" fmla="*/ 389242 h 393186"/>
                <a:gd name="connsiteX0" fmla="*/ 0 w 209396"/>
                <a:gd name="connsiteY0" fmla="*/ 389624 h 393568"/>
                <a:gd name="connsiteX1" fmla="*/ 108213 w 209396"/>
                <a:gd name="connsiteY1" fmla="*/ 382 h 393568"/>
                <a:gd name="connsiteX2" fmla="*/ 201374 w 209396"/>
                <a:gd name="connsiteY2" fmla="*/ 393568 h 393568"/>
                <a:gd name="connsiteX3" fmla="*/ 0 w 209396"/>
                <a:gd name="connsiteY3" fmla="*/ 389624 h 393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396" h="393568">
                  <a:moveTo>
                    <a:pt x="0" y="389624"/>
                  </a:moveTo>
                  <a:cubicBezTo>
                    <a:pt x="85171" y="178010"/>
                    <a:pt x="72142" y="130129"/>
                    <a:pt x="108213" y="382"/>
                  </a:cubicBezTo>
                  <a:cubicBezTo>
                    <a:pt x="110845" y="-7999"/>
                    <a:pt x="242734" y="121234"/>
                    <a:pt x="201374" y="393568"/>
                  </a:cubicBezTo>
                  <a:lnTo>
                    <a:pt x="0" y="3896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2" name="Oval 93"/>
            <p:cNvSpPr/>
            <p:nvPr/>
          </p:nvSpPr>
          <p:spPr>
            <a:xfrm rot="19137438" flipV="1">
              <a:off x="7324288" y="1841451"/>
              <a:ext cx="343063" cy="293022"/>
            </a:xfrm>
            <a:custGeom>
              <a:avLst/>
              <a:gdLst>
                <a:gd name="connsiteX0" fmla="*/ 0 w 171450"/>
                <a:gd name="connsiteY0" fmla="*/ 44336 h 88672"/>
                <a:gd name="connsiteX1" fmla="*/ 85725 w 171450"/>
                <a:gd name="connsiteY1" fmla="*/ 0 h 88672"/>
                <a:gd name="connsiteX2" fmla="*/ 171450 w 171450"/>
                <a:gd name="connsiteY2" fmla="*/ 44336 h 88672"/>
                <a:gd name="connsiteX3" fmla="*/ 85725 w 171450"/>
                <a:gd name="connsiteY3" fmla="*/ 88672 h 88672"/>
                <a:gd name="connsiteX4" fmla="*/ 0 w 171450"/>
                <a:gd name="connsiteY4" fmla="*/ 44336 h 88672"/>
                <a:gd name="connsiteX0" fmla="*/ 0 w 357188"/>
                <a:gd name="connsiteY0" fmla="*/ 221572 h 277881"/>
                <a:gd name="connsiteX1" fmla="*/ 85725 w 357188"/>
                <a:gd name="connsiteY1" fmla="*/ 177236 h 277881"/>
                <a:gd name="connsiteX2" fmla="*/ 357188 w 357188"/>
                <a:gd name="connsiteY2" fmla="*/ 2497 h 277881"/>
                <a:gd name="connsiteX3" fmla="*/ 85725 w 357188"/>
                <a:gd name="connsiteY3" fmla="*/ 265908 h 277881"/>
                <a:gd name="connsiteX4" fmla="*/ 0 w 357188"/>
                <a:gd name="connsiteY4" fmla="*/ 221572 h 277881"/>
                <a:gd name="connsiteX0" fmla="*/ 14 w 357202"/>
                <a:gd name="connsiteY0" fmla="*/ 221118 h 275637"/>
                <a:gd name="connsiteX1" fmla="*/ 81650 w 357202"/>
                <a:gd name="connsiteY1" fmla="*/ 217112 h 275637"/>
                <a:gd name="connsiteX2" fmla="*/ 357202 w 357202"/>
                <a:gd name="connsiteY2" fmla="*/ 2043 h 275637"/>
                <a:gd name="connsiteX3" fmla="*/ 85739 w 357202"/>
                <a:gd name="connsiteY3" fmla="*/ 265454 h 275637"/>
                <a:gd name="connsiteX4" fmla="*/ 14 w 357202"/>
                <a:gd name="connsiteY4" fmla="*/ 221118 h 275637"/>
                <a:gd name="connsiteX0" fmla="*/ 12 w 314500"/>
                <a:gd name="connsiteY0" fmla="*/ 230762 h 285903"/>
                <a:gd name="connsiteX1" fmla="*/ 81648 w 314500"/>
                <a:gd name="connsiteY1" fmla="*/ 226756 h 285903"/>
                <a:gd name="connsiteX2" fmla="*/ 314500 w 314500"/>
                <a:gd name="connsiteY2" fmla="*/ 1970 h 285903"/>
                <a:gd name="connsiteX3" fmla="*/ 85737 w 314500"/>
                <a:gd name="connsiteY3" fmla="*/ 275098 h 285903"/>
                <a:gd name="connsiteX4" fmla="*/ 12 w 314500"/>
                <a:gd name="connsiteY4" fmla="*/ 230762 h 285903"/>
                <a:gd name="connsiteX0" fmla="*/ 710 w 315198"/>
                <a:gd name="connsiteY0" fmla="*/ 230762 h 300490"/>
                <a:gd name="connsiteX1" fmla="*/ 82346 w 315198"/>
                <a:gd name="connsiteY1" fmla="*/ 226756 h 300490"/>
                <a:gd name="connsiteX2" fmla="*/ 315198 w 315198"/>
                <a:gd name="connsiteY2" fmla="*/ 1970 h 300490"/>
                <a:gd name="connsiteX3" fmla="*/ 119778 w 315198"/>
                <a:gd name="connsiteY3" fmla="*/ 290937 h 300490"/>
                <a:gd name="connsiteX4" fmla="*/ 710 w 315198"/>
                <a:gd name="connsiteY4" fmla="*/ 230762 h 300490"/>
                <a:gd name="connsiteX0" fmla="*/ 6 w 314494"/>
                <a:gd name="connsiteY0" fmla="*/ 230621 h 300126"/>
                <a:gd name="connsiteX1" fmla="*/ 115064 w 314494"/>
                <a:gd name="connsiteY1" fmla="*/ 244364 h 300126"/>
                <a:gd name="connsiteX2" fmla="*/ 314494 w 314494"/>
                <a:gd name="connsiteY2" fmla="*/ 1829 h 300126"/>
                <a:gd name="connsiteX3" fmla="*/ 119074 w 314494"/>
                <a:gd name="connsiteY3" fmla="*/ 290796 h 300126"/>
                <a:gd name="connsiteX4" fmla="*/ 6 w 314494"/>
                <a:gd name="connsiteY4" fmla="*/ 230621 h 300126"/>
                <a:gd name="connsiteX0" fmla="*/ 6 w 300458"/>
                <a:gd name="connsiteY0" fmla="*/ 221496 h 290461"/>
                <a:gd name="connsiteX1" fmla="*/ 115064 w 300458"/>
                <a:gd name="connsiteY1" fmla="*/ 235239 h 290461"/>
                <a:gd name="connsiteX2" fmla="*/ 300458 w 300458"/>
                <a:gd name="connsiteY2" fmla="*/ 1888 h 290461"/>
                <a:gd name="connsiteX3" fmla="*/ 119074 w 300458"/>
                <a:gd name="connsiteY3" fmla="*/ 281671 h 290461"/>
                <a:gd name="connsiteX4" fmla="*/ 6 w 300458"/>
                <a:gd name="connsiteY4" fmla="*/ 221496 h 290461"/>
                <a:gd name="connsiteX0" fmla="*/ 6 w 343186"/>
                <a:gd name="connsiteY0" fmla="*/ 208934 h 277167"/>
                <a:gd name="connsiteX1" fmla="*/ 115064 w 343186"/>
                <a:gd name="connsiteY1" fmla="*/ 222677 h 277167"/>
                <a:gd name="connsiteX2" fmla="*/ 343186 w 343186"/>
                <a:gd name="connsiteY2" fmla="*/ 1975 h 277167"/>
                <a:gd name="connsiteX3" fmla="*/ 119074 w 343186"/>
                <a:gd name="connsiteY3" fmla="*/ 269109 h 277167"/>
                <a:gd name="connsiteX4" fmla="*/ 6 w 343186"/>
                <a:gd name="connsiteY4" fmla="*/ 208934 h 277167"/>
                <a:gd name="connsiteX0" fmla="*/ 6 w 348199"/>
                <a:gd name="connsiteY0" fmla="*/ 208744 h 276977"/>
                <a:gd name="connsiteX1" fmla="*/ 115064 w 348199"/>
                <a:gd name="connsiteY1" fmla="*/ 222487 h 276977"/>
                <a:gd name="connsiteX2" fmla="*/ 343186 w 348199"/>
                <a:gd name="connsiteY2" fmla="*/ 1785 h 276977"/>
                <a:gd name="connsiteX3" fmla="*/ 260516 w 348199"/>
                <a:gd name="connsiteY3" fmla="*/ 126309 h 276977"/>
                <a:gd name="connsiteX4" fmla="*/ 119074 w 348199"/>
                <a:gd name="connsiteY4" fmla="*/ 268919 h 276977"/>
                <a:gd name="connsiteX5" fmla="*/ 6 w 348199"/>
                <a:gd name="connsiteY5" fmla="*/ 208744 h 276977"/>
                <a:gd name="connsiteX0" fmla="*/ 6 w 347428"/>
                <a:gd name="connsiteY0" fmla="*/ 208863 h 271179"/>
                <a:gd name="connsiteX1" fmla="*/ 115064 w 347428"/>
                <a:gd name="connsiteY1" fmla="*/ 222606 h 271179"/>
                <a:gd name="connsiteX2" fmla="*/ 343186 w 347428"/>
                <a:gd name="connsiteY2" fmla="*/ 1904 h 271179"/>
                <a:gd name="connsiteX3" fmla="*/ 244169 w 347428"/>
                <a:gd name="connsiteY3" fmla="*/ 119554 h 271179"/>
                <a:gd name="connsiteX4" fmla="*/ 119074 w 347428"/>
                <a:gd name="connsiteY4" fmla="*/ 269038 h 271179"/>
                <a:gd name="connsiteX5" fmla="*/ 6 w 347428"/>
                <a:gd name="connsiteY5" fmla="*/ 208863 h 271179"/>
                <a:gd name="connsiteX0" fmla="*/ 6 w 343456"/>
                <a:gd name="connsiteY0" fmla="*/ 207042 h 269358"/>
                <a:gd name="connsiteX1" fmla="*/ 115064 w 343456"/>
                <a:gd name="connsiteY1" fmla="*/ 220785 h 269358"/>
                <a:gd name="connsiteX2" fmla="*/ 213892 w 343456"/>
                <a:gd name="connsiteY2" fmla="*/ 135385 h 269358"/>
                <a:gd name="connsiteX3" fmla="*/ 343186 w 343456"/>
                <a:gd name="connsiteY3" fmla="*/ 83 h 269358"/>
                <a:gd name="connsiteX4" fmla="*/ 244169 w 343456"/>
                <a:gd name="connsiteY4" fmla="*/ 117733 h 269358"/>
                <a:gd name="connsiteX5" fmla="*/ 119074 w 343456"/>
                <a:gd name="connsiteY5" fmla="*/ 267217 h 269358"/>
                <a:gd name="connsiteX6" fmla="*/ 6 w 343456"/>
                <a:gd name="connsiteY6" fmla="*/ 207042 h 269358"/>
                <a:gd name="connsiteX0" fmla="*/ 5 w 343455"/>
                <a:gd name="connsiteY0" fmla="*/ 207042 h 269358"/>
                <a:gd name="connsiteX1" fmla="*/ 115063 w 343455"/>
                <a:gd name="connsiteY1" fmla="*/ 220785 h 269358"/>
                <a:gd name="connsiteX2" fmla="*/ 237794 w 343455"/>
                <a:gd name="connsiteY2" fmla="*/ 86096 h 269358"/>
                <a:gd name="connsiteX3" fmla="*/ 343185 w 343455"/>
                <a:gd name="connsiteY3" fmla="*/ 83 h 269358"/>
                <a:gd name="connsiteX4" fmla="*/ 244168 w 343455"/>
                <a:gd name="connsiteY4" fmla="*/ 117733 h 269358"/>
                <a:gd name="connsiteX5" fmla="*/ 119073 w 343455"/>
                <a:gd name="connsiteY5" fmla="*/ 267217 h 269358"/>
                <a:gd name="connsiteX6" fmla="*/ 5 w 343455"/>
                <a:gd name="connsiteY6" fmla="*/ 207042 h 269358"/>
                <a:gd name="connsiteX0" fmla="*/ 5 w 343455"/>
                <a:gd name="connsiteY0" fmla="*/ 207042 h 269358"/>
                <a:gd name="connsiteX1" fmla="*/ 115063 w 343455"/>
                <a:gd name="connsiteY1" fmla="*/ 220785 h 269358"/>
                <a:gd name="connsiteX2" fmla="*/ 243460 w 343455"/>
                <a:gd name="connsiteY2" fmla="*/ 89808 h 269358"/>
                <a:gd name="connsiteX3" fmla="*/ 343185 w 343455"/>
                <a:gd name="connsiteY3" fmla="*/ 83 h 269358"/>
                <a:gd name="connsiteX4" fmla="*/ 244168 w 343455"/>
                <a:gd name="connsiteY4" fmla="*/ 117733 h 269358"/>
                <a:gd name="connsiteX5" fmla="*/ 119073 w 343455"/>
                <a:gd name="connsiteY5" fmla="*/ 267217 h 269358"/>
                <a:gd name="connsiteX6" fmla="*/ 5 w 343455"/>
                <a:gd name="connsiteY6" fmla="*/ 207042 h 269358"/>
                <a:gd name="connsiteX0" fmla="*/ 5 w 355802"/>
                <a:gd name="connsiteY0" fmla="*/ 200408 h 262724"/>
                <a:gd name="connsiteX1" fmla="*/ 115063 w 355802"/>
                <a:gd name="connsiteY1" fmla="*/ 214151 h 262724"/>
                <a:gd name="connsiteX2" fmla="*/ 243460 w 355802"/>
                <a:gd name="connsiteY2" fmla="*/ 83174 h 262724"/>
                <a:gd name="connsiteX3" fmla="*/ 355572 w 355802"/>
                <a:gd name="connsiteY3" fmla="*/ 91 h 262724"/>
                <a:gd name="connsiteX4" fmla="*/ 244168 w 355802"/>
                <a:gd name="connsiteY4" fmla="*/ 111099 h 262724"/>
                <a:gd name="connsiteX5" fmla="*/ 119073 w 355802"/>
                <a:gd name="connsiteY5" fmla="*/ 260583 h 262724"/>
                <a:gd name="connsiteX6" fmla="*/ 5 w 355802"/>
                <a:gd name="connsiteY6" fmla="*/ 200408 h 262724"/>
                <a:gd name="connsiteX0" fmla="*/ 5 w 346482"/>
                <a:gd name="connsiteY0" fmla="*/ 207708 h 270024"/>
                <a:gd name="connsiteX1" fmla="*/ 115063 w 346482"/>
                <a:gd name="connsiteY1" fmla="*/ 221451 h 270024"/>
                <a:gd name="connsiteX2" fmla="*/ 243460 w 346482"/>
                <a:gd name="connsiteY2" fmla="*/ 90474 h 270024"/>
                <a:gd name="connsiteX3" fmla="*/ 346223 w 346482"/>
                <a:gd name="connsiteY3" fmla="*/ 82 h 270024"/>
                <a:gd name="connsiteX4" fmla="*/ 244168 w 346482"/>
                <a:gd name="connsiteY4" fmla="*/ 118399 h 270024"/>
                <a:gd name="connsiteX5" fmla="*/ 119073 w 346482"/>
                <a:gd name="connsiteY5" fmla="*/ 267883 h 270024"/>
                <a:gd name="connsiteX6" fmla="*/ 5 w 346482"/>
                <a:gd name="connsiteY6" fmla="*/ 207708 h 270024"/>
                <a:gd name="connsiteX0" fmla="*/ 3 w 360921"/>
                <a:gd name="connsiteY0" fmla="*/ 226293 h 271649"/>
                <a:gd name="connsiteX1" fmla="*/ 129502 w 360921"/>
                <a:gd name="connsiteY1" fmla="*/ 221451 h 271649"/>
                <a:gd name="connsiteX2" fmla="*/ 257899 w 360921"/>
                <a:gd name="connsiteY2" fmla="*/ 90474 h 271649"/>
                <a:gd name="connsiteX3" fmla="*/ 360662 w 360921"/>
                <a:gd name="connsiteY3" fmla="*/ 82 h 271649"/>
                <a:gd name="connsiteX4" fmla="*/ 258607 w 360921"/>
                <a:gd name="connsiteY4" fmla="*/ 118399 h 271649"/>
                <a:gd name="connsiteX5" fmla="*/ 133512 w 360921"/>
                <a:gd name="connsiteY5" fmla="*/ 267883 h 271649"/>
                <a:gd name="connsiteX6" fmla="*/ 3 w 360921"/>
                <a:gd name="connsiteY6" fmla="*/ 226293 h 271649"/>
                <a:gd name="connsiteX0" fmla="*/ 1 w 360919"/>
                <a:gd name="connsiteY0" fmla="*/ 226293 h 261906"/>
                <a:gd name="connsiteX1" fmla="*/ 129500 w 360919"/>
                <a:gd name="connsiteY1" fmla="*/ 221451 h 261906"/>
                <a:gd name="connsiteX2" fmla="*/ 257897 w 360919"/>
                <a:gd name="connsiteY2" fmla="*/ 90474 h 261906"/>
                <a:gd name="connsiteX3" fmla="*/ 360660 w 360919"/>
                <a:gd name="connsiteY3" fmla="*/ 82 h 261906"/>
                <a:gd name="connsiteX4" fmla="*/ 258605 w 360919"/>
                <a:gd name="connsiteY4" fmla="*/ 118399 h 261906"/>
                <a:gd name="connsiteX5" fmla="*/ 130372 w 360919"/>
                <a:gd name="connsiteY5" fmla="*/ 257559 h 261906"/>
                <a:gd name="connsiteX6" fmla="*/ 1 w 360919"/>
                <a:gd name="connsiteY6" fmla="*/ 226293 h 261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0919" h="261906">
                  <a:moveTo>
                    <a:pt x="1" y="226293"/>
                  </a:moveTo>
                  <a:cubicBezTo>
                    <a:pt x="-144" y="220275"/>
                    <a:pt x="86517" y="244088"/>
                    <a:pt x="129500" y="221451"/>
                  </a:cubicBezTo>
                  <a:cubicBezTo>
                    <a:pt x="172483" y="198815"/>
                    <a:pt x="219877" y="127258"/>
                    <a:pt x="257897" y="90474"/>
                  </a:cubicBezTo>
                  <a:cubicBezTo>
                    <a:pt x="295917" y="53690"/>
                    <a:pt x="355614" y="3024"/>
                    <a:pt x="360660" y="82"/>
                  </a:cubicBezTo>
                  <a:cubicBezTo>
                    <a:pt x="365706" y="-2860"/>
                    <a:pt x="295957" y="73877"/>
                    <a:pt x="258605" y="118399"/>
                  </a:cubicBezTo>
                  <a:cubicBezTo>
                    <a:pt x="221253" y="162921"/>
                    <a:pt x="173473" y="239577"/>
                    <a:pt x="130372" y="257559"/>
                  </a:cubicBezTo>
                  <a:cubicBezTo>
                    <a:pt x="87271" y="275541"/>
                    <a:pt x="146" y="232311"/>
                    <a:pt x="1" y="22629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13" name="Group 812"/>
            <p:cNvGrpSpPr/>
            <p:nvPr/>
          </p:nvGrpSpPr>
          <p:grpSpPr>
            <a:xfrm rot="15891362">
              <a:off x="8530631" y="1289399"/>
              <a:ext cx="409407" cy="416105"/>
              <a:chOff x="564024" y="806434"/>
              <a:chExt cx="2743753" cy="2899127"/>
            </a:xfrm>
          </p:grpSpPr>
          <p:sp>
            <p:nvSpPr>
              <p:cNvPr id="814" name="Oval 13"/>
              <p:cNvSpPr/>
              <p:nvPr/>
            </p:nvSpPr>
            <p:spPr>
              <a:xfrm>
                <a:off x="633874" y="1020979"/>
                <a:ext cx="2656475" cy="2651425"/>
              </a:xfrm>
              <a:custGeom>
                <a:avLst/>
                <a:gdLst>
                  <a:gd name="connsiteX0" fmla="*/ 0 w 2139950"/>
                  <a:gd name="connsiteY0" fmla="*/ 1021751 h 2043501"/>
                  <a:gd name="connsiteX1" fmla="*/ 1069975 w 2139950"/>
                  <a:gd name="connsiteY1" fmla="*/ 0 h 2043501"/>
                  <a:gd name="connsiteX2" fmla="*/ 2139950 w 2139950"/>
                  <a:gd name="connsiteY2" fmla="*/ 1021751 h 2043501"/>
                  <a:gd name="connsiteX3" fmla="*/ 1069975 w 2139950"/>
                  <a:gd name="connsiteY3" fmla="*/ 2043502 h 2043501"/>
                  <a:gd name="connsiteX4" fmla="*/ 0 w 2139950"/>
                  <a:gd name="connsiteY4" fmla="*/ 1021751 h 2043501"/>
                  <a:gd name="connsiteX0" fmla="*/ 498930 w 2638880"/>
                  <a:gd name="connsiteY0" fmla="*/ 1104301 h 2126052"/>
                  <a:gd name="connsiteX1" fmla="*/ 248105 w 2638880"/>
                  <a:gd name="connsiteY1" fmla="*/ 0 h 2126052"/>
                  <a:gd name="connsiteX2" fmla="*/ 2638880 w 2638880"/>
                  <a:gd name="connsiteY2" fmla="*/ 1104301 h 2126052"/>
                  <a:gd name="connsiteX3" fmla="*/ 1568905 w 2638880"/>
                  <a:gd name="connsiteY3" fmla="*/ 2126052 h 2126052"/>
                  <a:gd name="connsiteX4" fmla="*/ 498930 w 2638880"/>
                  <a:gd name="connsiteY4" fmla="*/ 1104301 h 2126052"/>
                  <a:gd name="connsiteX0" fmla="*/ 445646 w 2585596"/>
                  <a:gd name="connsiteY0" fmla="*/ 1106686 h 2128437"/>
                  <a:gd name="connsiteX1" fmla="*/ 194821 w 2585596"/>
                  <a:gd name="connsiteY1" fmla="*/ 2385 h 2128437"/>
                  <a:gd name="connsiteX2" fmla="*/ 2585596 w 2585596"/>
                  <a:gd name="connsiteY2" fmla="*/ 1106686 h 2128437"/>
                  <a:gd name="connsiteX3" fmla="*/ 1515621 w 2585596"/>
                  <a:gd name="connsiteY3" fmla="*/ 2128437 h 2128437"/>
                  <a:gd name="connsiteX4" fmla="*/ 445646 w 2585596"/>
                  <a:gd name="connsiteY4" fmla="*/ 1106686 h 2128437"/>
                  <a:gd name="connsiteX0" fmla="*/ 307816 w 1422301"/>
                  <a:gd name="connsiteY0" fmla="*/ 1107130 h 2130364"/>
                  <a:gd name="connsiteX1" fmla="*/ 56991 w 1422301"/>
                  <a:gd name="connsiteY1" fmla="*/ 2829 h 2130364"/>
                  <a:gd name="connsiteX2" fmla="*/ 1234916 w 1422301"/>
                  <a:gd name="connsiteY2" fmla="*/ 878530 h 2130364"/>
                  <a:gd name="connsiteX3" fmla="*/ 1377791 w 1422301"/>
                  <a:gd name="connsiteY3" fmla="*/ 2128881 h 2130364"/>
                  <a:gd name="connsiteX4" fmla="*/ 307816 w 1422301"/>
                  <a:gd name="connsiteY4" fmla="*/ 1107130 h 2130364"/>
                  <a:gd name="connsiteX0" fmla="*/ 108456 w 1649783"/>
                  <a:gd name="connsiteY0" fmla="*/ 705775 h 2128406"/>
                  <a:gd name="connsiteX1" fmla="*/ 257681 w 1649783"/>
                  <a:gd name="connsiteY1" fmla="*/ 1524 h 2128406"/>
                  <a:gd name="connsiteX2" fmla="*/ 1435606 w 1649783"/>
                  <a:gd name="connsiteY2" fmla="*/ 877225 h 2128406"/>
                  <a:gd name="connsiteX3" fmla="*/ 1578481 w 1649783"/>
                  <a:gd name="connsiteY3" fmla="*/ 2127576 h 2128406"/>
                  <a:gd name="connsiteX4" fmla="*/ 108456 w 1649783"/>
                  <a:gd name="connsiteY4" fmla="*/ 705775 h 2128406"/>
                  <a:gd name="connsiteX0" fmla="*/ 108456 w 1662747"/>
                  <a:gd name="connsiteY0" fmla="*/ 716053 h 2138468"/>
                  <a:gd name="connsiteX1" fmla="*/ 257681 w 1662747"/>
                  <a:gd name="connsiteY1" fmla="*/ 11802 h 2138468"/>
                  <a:gd name="connsiteX2" fmla="*/ 1037874 w 1662747"/>
                  <a:gd name="connsiteY2" fmla="*/ 318877 h 2138468"/>
                  <a:gd name="connsiteX3" fmla="*/ 1435606 w 1662747"/>
                  <a:gd name="connsiteY3" fmla="*/ 887503 h 2138468"/>
                  <a:gd name="connsiteX4" fmla="*/ 1578481 w 1662747"/>
                  <a:gd name="connsiteY4" fmla="*/ 2137854 h 2138468"/>
                  <a:gd name="connsiteX5" fmla="*/ 108456 w 1662747"/>
                  <a:gd name="connsiteY5" fmla="*/ 716053 h 2138468"/>
                  <a:gd name="connsiteX0" fmla="*/ 107801 w 1662092"/>
                  <a:gd name="connsiteY0" fmla="*/ 752109 h 2174524"/>
                  <a:gd name="connsiteX1" fmla="*/ 257026 w 1662092"/>
                  <a:gd name="connsiteY1" fmla="*/ 47858 h 2174524"/>
                  <a:gd name="connsiteX2" fmla="*/ 1418219 w 1662092"/>
                  <a:gd name="connsiteY2" fmla="*/ 158083 h 2174524"/>
                  <a:gd name="connsiteX3" fmla="*/ 1434951 w 1662092"/>
                  <a:gd name="connsiteY3" fmla="*/ 923559 h 2174524"/>
                  <a:gd name="connsiteX4" fmla="*/ 1577826 w 1662092"/>
                  <a:gd name="connsiteY4" fmla="*/ 2173910 h 2174524"/>
                  <a:gd name="connsiteX5" fmla="*/ 107801 w 1662092"/>
                  <a:gd name="connsiteY5" fmla="*/ 752109 h 2174524"/>
                  <a:gd name="connsiteX0" fmla="*/ 107801 w 1662092"/>
                  <a:gd name="connsiteY0" fmla="*/ 718889 h 2141304"/>
                  <a:gd name="connsiteX1" fmla="*/ 257026 w 1662092"/>
                  <a:gd name="connsiteY1" fmla="*/ 14638 h 2141304"/>
                  <a:gd name="connsiteX2" fmla="*/ 1418219 w 1662092"/>
                  <a:gd name="connsiteY2" fmla="*/ 124863 h 2141304"/>
                  <a:gd name="connsiteX3" fmla="*/ 1434951 w 1662092"/>
                  <a:gd name="connsiteY3" fmla="*/ 890339 h 2141304"/>
                  <a:gd name="connsiteX4" fmla="*/ 1577826 w 1662092"/>
                  <a:gd name="connsiteY4" fmla="*/ 2140690 h 2141304"/>
                  <a:gd name="connsiteX5" fmla="*/ 107801 w 1662092"/>
                  <a:gd name="connsiteY5" fmla="*/ 718889 h 2141304"/>
                  <a:gd name="connsiteX0" fmla="*/ 107801 w 1662092"/>
                  <a:gd name="connsiteY0" fmla="*/ 719854 h 2142269"/>
                  <a:gd name="connsiteX1" fmla="*/ 257026 w 1662092"/>
                  <a:gd name="connsiteY1" fmla="*/ 15603 h 2142269"/>
                  <a:gd name="connsiteX2" fmla="*/ 1418219 w 1662092"/>
                  <a:gd name="connsiteY2" fmla="*/ 125828 h 2142269"/>
                  <a:gd name="connsiteX3" fmla="*/ 1434951 w 1662092"/>
                  <a:gd name="connsiteY3" fmla="*/ 891304 h 2142269"/>
                  <a:gd name="connsiteX4" fmla="*/ 1577826 w 1662092"/>
                  <a:gd name="connsiteY4" fmla="*/ 2141655 h 2142269"/>
                  <a:gd name="connsiteX5" fmla="*/ 107801 w 1662092"/>
                  <a:gd name="connsiteY5" fmla="*/ 719854 h 2142269"/>
                  <a:gd name="connsiteX0" fmla="*/ 119483 w 1673774"/>
                  <a:gd name="connsiteY0" fmla="*/ 664911 h 2087326"/>
                  <a:gd name="connsiteX1" fmla="*/ 236958 w 1673774"/>
                  <a:gd name="connsiteY1" fmla="*/ 17810 h 2087326"/>
                  <a:gd name="connsiteX2" fmla="*/ 1429901 w 1673774"/>
                  <a:gd name="connsiteY2" fmla="*/ 70885 h 2087326"/>
                  <a:gd name="connsiteX3" fmla="*/ 1446633 w 1673774"/>
                  <a:gd name="connsiteY3" fmla="*/ 836361 h 2087326"/>
                  <a:gd name="connsiteX4" fmla="*/ 1589508 w 1673774"/>
                  <a:gd name="connsiteY4" fmla="*/ 2086712 h 2087326"/>
                  <a:gd name="connsiteX5" fmla="*/ 119483 w 1673774"/>
                  <a:gd name="connsiteY5" fmla="*/ 664911 h 2087326"/>
                  <a:gd name="connsiteX0" fmla="*/ 119483 w 1673774"/>
                  <a:gd name="connsiteY0" fmla="*/ 667335 h 2089750"/>
                  <a:gd name="connsiteX1" fmla="*/ 236958 w 1673774"/>
                  <a:gd name="connsiteY1" fmla="*/ 20234 h 2089750"/>
                  <a:gd name="connsiteX2" fmla="*/ 1429901 w 1673774"/>
                  <a:gd name="connsiteY2" fmla="*/ 73309 h 2089750"/>
                  <a:gd name="connsiteX3" fmla="*/ 1446633 w 1673774"/>
                  <a:gd name="connsiteY3" fmla="*/ 838785 h 2089750"/>
                  <a:gd name="connsiteX4" fmla="*/ 1589508 w 1673774"/>
                  <a:gd name="connsiteY4" fmla="*/ 2089136 h 2089750"/>
                  <a:gd name="connsiteX5" fmla="*/ 119483 w 1673774"/>
                  <a:gd name="connsiteY5" fmla="*/ 667335 h 2089750"/>
                  <a:gd name="connsiteX0" fmla="*/ 119483 w 2093857"/>
                  <a:gd name="connsiteY0" fmla="*/ 667335 h 2089136"/>
                  <a:gd name="connsiteX1" fmla="*/ 236958 w 2093857"/>
                  <a:gd name="connsiteY1" fmla="*/ 20234 h 2089136"/>
                  <a:gd name="connsiteX2" fmla="*/ 1429901 w 2093857"/>
                  <a:gd name="connsiteY2" fmla="*/ 73309 h 2089136"/>
                  <a:gd name="connsiteX3" fmla="*/ 2075283 w 2093857"/>
                  <a:gd name="connsiteY3" fmla="*/ 660985 h 2089136"/>
                  <a:gd name="connsiteX4" fmla="*/ 1589508 w 2093857"/>
                  <a:gd name="connsiteY4" fmla="*/ 2089136 h 2089136"/>
                  <a:gd name="connsiteX5" fmla="*/ 119483 w 2093857"/>
                  <a:gd name="connsiteY5" fmla="*/ 667335 h 2089136"/>
                  <a:gd name="connsiteX0" fmla="*/ 119483 w 2075478"/>
                  <a:gd name="connsiteY0" fmla="*/ 685866 h 2107667"/>
                  <a:gd name="connsiteX1" fmla="*/ 236958 w 2075478"/>
                  <a:gd name="connsiteY1" fmla="*/ 38765 h 2107667"/>
                  <a:gd name="connsiteX2" fmla="*/ 1429901 w 2075478"/>
                  <a:gd name="connsiteY2" fmla="*/ 91840 h 2107667"/>
                  <a:gd name="connsiteX3" fmla="*/ 1645800 w 2075478"/>
                  <a:gd name="connsiteY3" fmla="*/ 244240 h 2107667"/>
                  <a:gd name="connsiteX4" fmla="*/ 2075283 w 2075478"/>
                  <a:gd name="connsiteY4" fmla="*/ 679516 h 2107667"/>
                  <a:gd name="connsiteX5" fmla="*/ 1589508 w 2075478"/>
                  <a:gd name="connsiteY5" fmla="*/ 2107667 h 2107667"/>
                  <a:gd name="connsiteX6" fmla="*/ 119483 w 2075478"/>
                  <a:gd name="connsiteY6" fmla="*/ 685866 h 2107667"/>
                  <a:gd name="connsiteX0" fmla="*/ 119483 w 2075464"/>
                  <a:gd name="connsiteY0" fmla="*/ 894686 h 2316487"/>
                  <a:gd name="connsiteX1" fmla="*/ 236958 w 2075464"/>
                  <a:gd name="connsiteY1" fmla="*/ 247585 h 2316487"/>
                  <a:gd name="connsiteX2" fmla="*/ 1429901 w 2075464"/>
                  <a:gd name="connsiteY2" fmla="*/ 300660 h 2316487"/>
                  <a:gd name="connsiteX3" fmla="*/ 1620400 w 2075464"/>
                  <a:gd name="connsiteY3" fmla="*/ 14910 h 2316487"/>
                  <a:gd name="connsiteX4" fmla="*/ 2075283 w 2075464"/>
                  <a:gd name="connsiteY4" fmla="*/ 888336 h 2316487"/>
                  <a:gd name="connsiteX5" fmla="*/ 1589508 w 2075464"/>
                  <a:gd name="connsiteY5" fmla="*/ 2316487 h 2316487"/>
                  <a:gd name="connsiteX6" fmla="*/ 119483 w 2075464"/>
                  <a:gd name="connsiteY6" fmla="*/ 894686 h 2316487"/>
                  <a:gd name="connsiteX0" fmla="*/ 119483 w 2075464"/>
                  <a:gd name="connsiteY0" fmla="*/ 962437 h 2384238"/>
                  <a:gd name="connsiteX1" fmla="*/ 236958 w 2075464"/>
                  <a:gd name="connsiteY1" fmla="*/ 315336 h 2384238"/>
                  <a:gd name="connsiteX2" fmla="*/ 1429901 w 2075464"/>
                  <a:gd name="connsiteY2" fmla="*/ 368411 h 2384238"/>
                  <a:gd name="connsiteX3" fmla="*/ 1620400 w 2075464"/>
                  <a:gd name="connsiteY3" fmla="*/ 82661 h 2384238"/>
                  <a:gd name="connsiteX4" fmla="*/ 2075283 w 2075464"/>
                  <a:gd name="connsiteY4" fmla="*/ 956087 h 2384238"/>
                  <a:gd name="connsiteX5" fmla="*/ 1589508 w 2075464"/>
                  <a:gd name="connsiteY5" fmla="*/ 2384238 h 2384238"/>
                  <a:gd name="connsiteX6" fmla="*/ 119483 w 2075464"/>
                  <a:gd name="connsiteY6" fmla="*/ 962437 h 2384238"/>
                  <a:gd name="connsiteX0" fmla="*/ 119483 w 2075464"/>
                  <a:gd name="connsiteY0" fmla="*/ 960703 h 2382504"/>
                  <a:gd name="connsiteX1" fmla="*/ 236958 w 2075464"/>
                  <a:gd name="connsiteY1" fmla="*/ 313602 h 2382504"/>
                  <a:gd name="connsiteX2" fmla="*/ 1429901 w 2075464"/>
                  <a:gd name="connsiteY2" fmla="*/ 366677 h 2382504"/>
                  <a:gd name="connsiteX3" fmla="*/ 1620400 w 2075464"/>
                  <a:gd name="connsiteY3" fmla="*/ 80927 h 2382504"/>
                  <a:gd name="connsiteX4" fmla="*/ 2075283 w 2075464"/>
                  <a:gd name="connsiteY4" fmla="*/ 954353 h 2382504"/>
                  <a:gd name="connsiteX5" fmla="*/ 1589508 w 2075464"/>
                  <a:gd name="connsiteY5" fmla="*/ 2382504 h 2382504"/>
                  <a:gd name="connsiteX6" fmla="*/ 119483 w 2075464"/>
                  <a:gd name="connsiteY6" fmla="*/ 960703 h 2382504"/>
                  <a:gd name="connsiteX0" fmla="*/ 119483 w 2075464"/>
                  <a:gd name="connsiteY0" fmla="*/ 935238 h 2357039"/>
                  <a:gd name="connsiteX1" fmla="*/ 236958 w 2075464"/>
                  <a:gd name="connsiteY1" fmla="*/ 288137 h 2357039"/>
                  <a:gd name="connsiteX2" fmla="*/ 1429901 w 2075464"/>
                  <a:gd name="connsiteY2" fmla="*/ 341212 h 2357039"/>
                  <a:gd name="connsiteX3" fmla="*/ 1620400 w 2075464"/>
                  <a:gd name="connsiteY3" fmla="*/ 55462 h 2357039"/>
                  <a:gd name="connsiteX4" fmla="*/ 2075283 w 2075464"/>
                  <a:gd name="connsiteY4" fmla="*/ 928888 h 2357039"/>
                  <a:gd name="connsiteX5" fmla="*/ 1589508 w 2075464"/>
                  <a:gd name="connsiteY5" fmla="*/ 2357039 h 2357039"/>
                  <a:gd name="connsiteX6" fmla="*/ 119483 w 2075464"/>
                  <a:gd name="connsiteY6" fmla="*/ 935238 h 2357039"/>
                  <a:gd name="connsiteX0" fmla="*/ 119483 w 2075464"/>
                  <a:gd name="connsiteY0" fmla="*/ 958320 h 2380121"/>
                  <a:gd name="connsiteX1" fmla="*/ 236958 w 2075464"/>
                  <a:gd name="connsiteY1" fmla="*/ 311219 h 2380121"/>
                  <a:gd name="connsiteX2" fmla="*/ 1429901 w 2075464"/>
                  <a:gd name="connsiteY2" fmla="*/ 364294 h 2380121"/>
                  <a:gd name="connsiteX3" fmla="*/ 1620400 w 2075464"/>
                  <a:gd name="connsiteY3" fmla="*/ 78544 h 2380121"/>
                  <a:gd name="connsiteX4" fmla="*/ 2075283 w 2075464"/>
                  <a:gd name="connsiteY4" fmla="*/ 951970 h 2380121"/>
                  <a:gd name="connsiteX5" fmla="*/ 1589508 w 2075464"/>
                  <a:gd name="connsiteY5" fmla="*/ 2380121 h 2380121"/>
                  <a:gd name="connsiteX6" fmla="*/ 119483 w 2075464"/>
                  <a:gd name="connsiteY6" fmla="*/ 958320 h 2380121"/>
                  <a:gd name="connsiteX0" fmla="*/ 124497 w 2080478"/>
                  <a:gd name="connsiteY0" fmla="*/ 958320 h 2380121"/>
                  <a:gd name="connsiteX1" fmla="*/ 229272 w 2080478"/>
                  <a:gd name="connsiteY1" fmla="*/ 285819 h 2380121"/>
                  <a:gd name="connsiteX2" fmla="*/ 1434915 w 2080478"/>
                  <a:gd name="connsiteY2" fmla="*/ 364294 h 2380121"/>
                  <a:gd name="connsiteX3" fmla="*/ 1625414 w 2080478"/>
                  <a:gd name="connsiteY3" fmla="*/ 78544 h 2380121"/>
                  <a:gd name="connsiteX4" fmla="*/ 2080297 w 2080478"/>
                  <a:gd name="connsiteY4" fmla="*/ 951970 h 2380121"/>
                  <a:gd name="connsiteX5" fmla="*/ 1594522 w 2080478"/>
                  <a:gd name="connsiteY5" fmla="*/ 2380121 h 2380121"/>
                  <a:gd name="connsiteX6" fmla="*/ 124497 w 2080478"/>
                  <a:gd name="connsiteY6" fmla="*/ 958320 h 2380121"/>
                  <a:gd name="connsiteX0" fmla="*/ 124497 w 2157824"/>
                  <a:gd name="connsiteY0" fmla="*/ 958320 h 2380121"/>
                  <a:gd name="connsiteX1" fmla="*/ 229272 w 2157824"/>
                  <a:gd name="connsiteY1" fmla="*/ 285819 h 2380121"/>
                  <a:gd name="connsiteX2" fmla="*/ 1434915 w 2157824"/>
                  <a:gd name="connsiteY2" fmla="*/ 364294 h 2380121"/>
                  <a:gd name="connsiteX3" fmla="*/ 1625414 w 2157824"/>
                  <a:gd name="connsiteY3" fmla="*/ 78544 h 2380121"/>
                  <a:gd name="connsiteX4" fmla="*/ 2080297 w 2157824"/>
                  <a:gd name="connsiteY4" fmla="*/ 951970 h 2380121"/>
                  <a:gd name="connsiteX5" fmla="*/ 1594522 w 2157824"/>
                  <a:gd name="connsiteY5" fmla="*/ 2380121 h 2380121"/>
                  <a:gd name="connsiteX6" fmla="*/ 124497 w 2157824"/>
                  <a:gd name="connsiteY6" fmla="*/ 958320 h 2380121"/>
                  <a:gd name="connsiteX0" fmla="*/ 124497 w 2157824"/>
                  <a:gd name="connsiteY0" fmla="*/ 958320 h 2380121"/>
                  <a:gd name="connsiteX1" fmla="*/ 229272 w 2157824"/>
                  <a:gd name="connsiteY1" fmla="*/ 285819 h 2380121"/>
                  <a:gd name="connsiteX2" fmla="*/ 1434915 w 2157824"/>
                  <a:gd name="connsiteY2" fmla="*/ 364294 h 2380121"/>
                  <a:gd name="connsiteX3" fmla="*/ 1625414 w 2157824"/>
                  <a:gd name="connsiteY3" fmla="*/ 78544 h 2380121"/>
                  <a:gd name="connsiteX4" fmla="*/ 2080297 w 2157824"/>
                  <a:gd name="connsiteY4" fmla="*/ 951970 h 2380121"/>
                  <a:gd name="connsiteX5" fmla="*/ 1594522 w 2157824"/>
                  <a:gd name="connsiteY5" fmla="*/ 2380121 h 2380121"/>
                  <a:gd name="connsiteX6" fmla="*/ 124497 w 2157824"/>
                  <a:gd name="connsiteY6" fmla="*/ 958320 h 2380121"/>
                  <a:gd name="connsiteX0" fmla="*/ 124497 w 2180726"/>
                  <a:gd name="connsiteY0" fmla="*/ 958320 h 2380121"/>
                  <a:gd name="connsiteX1" fmla="*/ 229272 w 2180726"/>
                  <a:gd name="connsiteY1" fmla="*/ 285819 h 2380121"/>
                  <a:gd name="connsiteX2" fmla="*/ 1434915 w 2180726"/>
                  <a:gd name="connsiteY2" fmla="*/ 364294 h 2380121"/>
                  <a:gd name="connsiteX3" fmla="*/ 1625414 w 2180726"/>
                  <a:gd name="connsiteY3" fmla="*/ 78544 h 2380121"/>
                  <a:gd name="connsiteX4" fmla="*/ 2105697 w 2180726"/>
                  <a:gd name="connsiteY4" fmla="*/ 951970 h 2380121"/>
                  <a:gd name="connsiteX5" fmla="*/ 1594522 w 2180726"/>
                  <a:gd name="connsiteY5" fmla="*/ 2380121 h 2380121"/>
                  <a:gd name="connsiteX6" fmla="*/ 124497 w 2180726"/>
                  <a:gd name="connsiteY6" fmla="*/ 958320 h 2380121"/>
                  <a:gd name="connsiteX0" fmla="*/ 122493 w 2178722"/>
                  <a:gd name="connsiteY0" fmla="*/ 958320 h 2380121"/>
                  <a:gd name="connsiteX1" fmla="*/ 227268 w 2178722"/>
                  <a:gd name="connsiteY1" fmla="*/ 285819 h 2380121"/>
                  <a:gd name="connsiteX2" fmla="*/ 1388461 w 2178722"/>
                  <a:gd name="connsiteY2" fmla="*/ 364294 h 2380121"/>
                  <a:gd name="connsiteX3" fmla="*/ 1623410 w 2178722"/>
                  <a:gd name="connsiteY3" fmla="*/ 78544 h 2380121"/>
                  <a:gd name="connsiteX4" fmla="*/ 2103693 w 2178722"/>
                  <a:gd name="connsiteY4" fmla="*/ 951970 h 2380121"/>
                  <a:gd name="connsiteX5" fmla="*/ 1592518 w 2178722"/>
                  <a:gd name="connsiteY5" fmla="*/ 2380121 h 2380121"/>
                  <a:gd name="connsiteX6" fmla="*/ 122493 w 2178722"/>
                  <a:gd name="connsiteY6" fmla="*/ 958320 h 2380121"/>
                  <a:gd name="connsiteX0" fmla="*/ 174666 w 2506610"/>
                  <a:gd name="connsiteY0" fmla="*/ 958320 h 2475371"/>
                  <a:gd name="connsiteX1" fmla="*/ 279441 w 2506610"/>
                  <a:gd name="connsiteY1" fmla="*/ 285819 h 2475371"/>
                  <a:gd name="connsiteX2" fmla="*/ 1440634 w 2506610"/>
                  <a:gd name="connsiteY2" fmla="*/ 364294 h 2475371"/>
                  <a:gd name="connsiteX3" fmla="*/ 1675583 w 2506610"/>
                  <a:gd name="connsiteY3" fmla="*/ 78544 h 2475371"/>
                  <a:gd name="connsiteX4" fmla="*/ 2155866 w 2506610"/>
                  <a:gd name="connsiteY4" fmla="*/ 951970 h 2475371"/>
                  <a:gd name="connsiteX5" fmla="*/ 2355891 w 2506610"/>
                  <a:gd name="connsiteY5" fmla="*/ 2475371 h 2475371"/>
                  <a:gd name="connsiteX6" fmla="*/ 174666 w 2506610"/>
                  <a:gd name="connsiteY6" fmla="*/ 958320 h 2475371"/>
                  <a:gd name="connsiteX0" fmla="*/ 174666 w 2461472"/>
                  <a:gd name="connsiteY0" fmla="*/ 958320 h 2476633"/>
                  <a:gd name="connsiteX1" fmla="*/ 279441 w 2461472"/>
                  <a:gd name="connsiteY1" fmla="*/ 285819 h 2476633"/>
                  <a:gd name="connsiteX2" fmla="*/ 1440634 w 2461472"/>
                  <a:gd name="connsiteY2" fmla="*/ 364294 h 2476633"/>
                  <a:gd name="connsiteX3" fmla="*/ 1675583 w 2461472"/>
                  <a:gd name="connsiteY3" fmla="*/ 78544 h 2476633"/>
                  <a:gd name="connsiteX4" fmla="*/ 2155866 w 2461472"/>
                  <a:gd name="connsiteY4" fmla="*/ 951970 h 2476633"/>
                  <a:gd name="connsiteX5" fmla="*/ 2355891 w 2461472"/>
                  <a:gd name="connsiteY5" fmla="*/ 2475371 h 2476633"/>
                  <a:gd name="connsiteX6" fmla="*/ 174666 w 2461472"/>
                  <a:gd name="connsiteY6" fmla="*/ 958320 h 2476633"/>
                  <a:gd name="connsiteX0" fmla="*/ 174666 w 2515074"/>
                  <a:gd name="connsiteY0" fmla="*/ 958320 h 2475823"/>
                  <a:gd name="connsiteX1" fmla="*/ 279441 w 2515074"/>
                  <a:gd name="connsiteY1" fmla="*/ 285819 h 2475823"/>
                  <a:gd name="connsiteX2" fmla="*/ 1440634 w 2515074"/>
                  <a:gd name="connsiteY2" fmla="*/ 364294 h 2475823"/>
                  <a:gd name="connsiteX3" fmla="*/ 1675583 w 2515074"/>
                  <a:gd name="connsiteY3" fmla="*/ 78544 h 2475823"/>
                  <a:gd name="connsiteX4" fmla="*/ 2155866 w 2515074"/>
                  <a:gd name="connsiteY4" fmla="*/ 951970 h 2475823"/>
                  <a:gd name="connsiteX5" fmla="*/ 2355891 w 2515074"/>
                  <a:gd name="connsiteY5" fmla="*/ 2475371 h 2475823"/>
                  <a:gd name="connsiteX6" fmla="*/ 174666 w 2515074"/>
                  <a:gd name="connsiteY6" fmla="*/ 958320 h 2475823"/>
                  <a:gd name="connsiteX0" fmla="*/ 174666 w 2515074"/>
                  <a:gd name="connsiteY0" fmla="*/ 958320 h 2569994"/>
                  <a:gd name="connsiteX1" fmla="*/ 279441 w 2515074"/>
                  <a:gd name="connsiteY1" fmla="*/ 285819 h 2569994"/>
                  <a:gd name="connsiteX2" fmla="*/ 1440634 w 2515074"/>
                  <a:gd name="connsiteY2" fmla="*/ 364294 h 2569994"/>
                  <a:gd name="connsiteX3" fmla="*/ 1675583 w 2515074"/>
                  <a:gd name="connsiteY3" fmla="*/ 78544 h 2569994"/>
                  <a:gd name="connsiteX4" fmla="*/ 2155866 w 2515074"/>
                  <a:gd name="connsiteY4" fmla="*/ 951970 h 2569994"/>
                  <a:gd name="connsiteX5" fmla="*/ 2355891 w 2515074"/>
                  <a:gd name="connsiteY5" fmla="*/ 2475371 h 2569994"/>
                  <a:gd name="connsiteX6" fmla="*/ 1897833 w 2515074"/>
                  <a:gd name="connsiteY6" fmla="*/ 2250245 h 2569994"/>
                  <a:gd name="connsiteX7" fmla="*/ 174666 w 2515074"/>
                  <a:gd name="connsiteY7" fmla="*/ 958320 h 2569994"/>
                  <a:gd name="connsiteX0" fmla="*/ 141019 w 2345460"/>
                  <a:gd name="connsiteY0" fmla="*/ 958320 h 2490669"/>
                  <a:gd name="connsiteX1" fmla="*/ 245794 w 2345460"/>
                  <a:gd name="connsiteY1" fmla="*/ 285819 h 2490669"/>
                  <a:gd name="connsiteX2" fmla="*/ 1406987 w 2345460"/>
                  <a:gd name="connsiteY2" fmla="*/ 364294 h 2490669"/>
                  <a:gd name="connsiteX3" fmla="*/ 1641936 w 2345460"/>
                  <a:gd name="connsiteY3" fmla="*/ 78544 h 2490669"/>
                  <a:gd name="connsiteX4" fmla="*/ 2122219 w 2345460"/>
                  <a:gd name="connsiteY4" fmla="*/ 951970 h 2490669"/>
                  <a:gd name="connsiteX5" fmla="*/ 2322244 w 2345460"/>
                  <a:gd name="connsiteY5" fmla="*/ 2475371 h 2490669"/>
                  <a:gd name="connsiteX6" fmla="*/ 1864186 w 2345460"/>
                  <a:gd name="connsiteY6" fmla="*/ 1691445 h 2490669"/>
                  <a:gd name="connsiteX7" fmla="*/ 141019 w 2345460"/>
                  <a:gd name="connsiteY7" fmla="*/ 958320 h 2490669"/>
                  <a:gd name="connsiteX0" fmla="*/ 141019 w 2469987"/>
                  <a:gd name="connsiteY0" fmla="*/ 958320 h 2317568"/>
                  <a:gd name="connsiteX1" fmla="*/ 245794 w 2469987"/>
                  <a:gd name="connsiteY1" fmla="*/ 285819 h 2317568"/>
                  <a:gd name="connsiteX2" fmla="*/ 1406987 w 2469987"/>
                  <a:gd name="connsiteY2" fmla="*/ 364294 h 2317568"/>
                  <a:gd name="connsiteX3" fmla="*/ 1641936 w 2469987"/>
                  <a:gd name="connsiteY3" fmla="*/ 78544 h 2317568"/>
                  <a:gd name="connsiteX4" fmla="*/ 2122219 w 2469987"/>
                  <a:gd name="connsiteY4" fmla="*/ 951970 h 2317568"/>
                  <a:gd name="connsiteX5" fmla="*/ 2461944 w 2469987"/>
                  <a:gd name="connsiteY5" fmla="*/ 2297571 h 2317568"/>
                  <a:gd name="connsiteX6" fmla="*/ 1864186 w 2469987"/>
                  <a:gd name="connsiteY6" fmla="*/ 1691445 h 2317568"/>
                  <a:gd name="connsiteX7" fmla="*/ 141019 w 2469987"/>
                  <a:gd name="connsiteY7" fmla="*/ 958320 h 2317568"/>
                  <a:gd name="connsiteX0" fmla="*/ 141019 w 2466573"/>
                  <a:gd name="connsiteY0" fmla="*/ 958320 h 2298716"/>
                  <a:gd name="connsiteX1" fmla="*/ 245794 w 2466573"/>
                  <a:gd name="connsiteY1" fmla="*/ 285819 h 2298716"/>
                  <a:gd name="connsiteX2" fmla="*/ 1406987 w 2466573"/>
                  <a:gd name="connsiteY2" fmla="*/ 364294 h 2298716"/>
                  <a:gd name="connsiteX3" fmla="*/ 1641936 w 2466573"/>
                  <a:gd name="connsiteY3" fmla="*/ 78544 h 2298716"/>
                  <a:gd name="connsiteX4" fmla="*/ 2122219 w 2466573"/>
                  <a:gd name="connsiteY4" fmla="*/ 951970 h 2298716"/>
                  <a:gd name="connsiteX5" fmla="*/ 2461944 w 2466573"/>
                  <a:gd name="connsiteY5" fmla="*/ 2297571 h 2298716"/>
                  <a:gd name="connsiteX6" fmla="*/ 1864186 w 2466573"/>
                  <a:gd name="connsiteY6" fmla="*/ 1691445 h 2298716"/>
                  <a:gd name="connsiteX7" fmla="*/ 141019 w 2466573"/>
                  <a:gd name="connsiteY7" fmla="*/ 958320 h 2298716"/>
                  <a:gd name="connsiteX0" fmla="*/ 141019 w 2466573"/>
                  <a:gd name="connsiteY0" fmla="*/ 958320 h 2298716"/>
                  <a:gd name="connsiteX1" fmla="*/ 245794 w 2466573"/>
                  <a:gd name="connsiteY1" fmla="*/ 285819 h 2298716"/>
                  <a:gd name="connsiteX2" fmla="*/ 1406987 w 2466573"/>
                  <a:gd name="connsiteY2" fmla="*/ 364294 h 2298716"/>
                  <a:gd name="connsiteX3" fmla="*/ 1641936 w 2466573"/>
                  <a:gd name="connsiteY3" fmla="*/ 78544 h 2298716"/>
                  <a:gd name="connsiteX4" fmla="*/ 2122219 w 2466573"/>
                  <a:gd name="connsiteY4" fmla="*/ 951970 h 2298716"/>
                  <a:gd name="connsiteX5" fmla="*/ 2461944 w 2466573"/>
                  <a:gd name="connsiteY5" fmla="*/ 2297571 h 2298716"/>
                  <a:gd name="connsiteX6" fmla="*/ 1864186 w 2466573"/>
                  <a:gd name="connsiteY6" fmla="*/ 1691445 h 2298716"/>
                  <a:gd name="connsiteX7" fmla="*/ 1330786 w 2466573"/>
                  <a:gd name="connsiteY7" fmla="*/ 1443795 h 2298716"/>
                  <a:gd name="connsiteX8" fmla="*/ 141019 w 2466573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112701 w 2438255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112701 w 2438255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112701 w 2438255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71002 w 2396556"/>
                  <a:gd name="connsiteY0" fmla="*/ 958320 h 2298716"/>
                  <a:gd name="connsiteX1" fmla="*/ 175777 w 2396556"/>
                  <a:gd name="connsiteY1" fmla="*/ 285819 h 2298716"/>
                  <a:gd name="connsiteX2" fmla="*/ 1336970 w 2396556"/>
                  <a:gd name="connsiteY2" fmla="*/ 364294 h 2298716"/>
                  <a:gd name="connsiteX3" fmla="*/ 1571919 w 2396556"/>
                  <a:gd name="connsiteY3" fmla="*/ 78544 h 2298716"/>
                  <a:gd name="connsiteX4" fmla="*/ 2052202 w 2396556"/>
                  <a:gd name="connsiteY4" fmla="*/ 951970 h 2298716"/>
                  <a:gd name="connsiteX5" fmla="*/ 2391927 w 2396556"/>
                  <a:gd name="connsiteY5" fmla="*/ 2297571 h 2298716"/>
                  <a:gd name="connsiteX6" fmla="*/ 1794169 w 2396556"/>
                  <a:gd name="connsiteY6" fmla="*/ 1691445 h 2298716"/>
                  <a:gd name="connsiteX7" fmla="*/ 1406819 w 2396556"/>
                  <a:gd name="connsiteY7" fmla="*/ 2186745 h 2298716"/>
                  <a:gd name="connsiteX8" fmla="*/ 828969 w 2396556"/>
                  <a:gd name="connsiteY8" fmla="*/ 1494595 h 2298716"/>
                  <a:gd name="connsiteX9" fmla="*/ 71002 w 2396556"/>
                  <a:gd name="connsiteY9" fmla="*/ 958320 h 2298716"/>
                  <a:gd name="connsiteX0" fmla="*/ 68748 w 2394302"/>
                  <a:gd name="connsiteY0" fmla="*/ 958320 h 2298716"/>
                  <a:gd name="connsiteX1" fmla="*/ 173523 w 2394302"/>
                  <a:gd name="connsiteY1" fmla="*/ 285819 h 2298716"/>
                  <a:gd name="connsiteX2" fmla="*/ 1334716 w 2394302"/>
                  <a:gd name="connsiteY2" fmla="*/ 364294 h 2298716"/>
                  <a:gd name="connsiteX3" fmla="*/ 1569665 w 2394302"/>
                  <a:gd name="connsiteY3" fmla="*/ 78544 h 2298716"/>
                  <a:gd name="connsiteX4" fmla="*/ 2049948 w 2394302"/>
                  <a:gd name="connsiteY4" fmla="*/ 951970 h 2298716"/>
                  <a:gd name="connsiteX5" fmla="*/ 2389673 w 2394302"/>
                  <a:gd name="connsiteY5" fmla="*/ 2297571 h 2298716"/>
                  <a:gd name="connsiteX6" fmla="*/ 1791915 w 2394302"/>
                  <a:gd name="connsiteY6" fmla="*/ 1691445 h 2298716"/>
                  <a:gd name="connsiteX7" fmla="*/ 1404565 w 2394302"/>
                  <a:gd name="connsiteY7" fmla="*/ 2186745 h 2298716"/>
                  <a:gd name="connsiteX8" fmla="*/ 794965 w 2394302"/>
                  <a:gd name="connsiteY8" fmla="*/ 1507295 h 2298716"/>
                  <a:gd name="connsiteX9" fmla="*/ 68748 w 2394302"/>
                  <a:gd name="connsiteY9" fmla="*/ 958320 h 2298716"/>
                  <a:gd name="connsiteX0" fmla="*/ 68748 w 2394302"/>
                  <a:gd name="connsiteY0" fmla="*/ 958320 h 2298716"/>
                  <a:gd name="connsiteX1" fmla="*/ 173523 w 2394302"/>
                  <a:gd name="connsiteY1" fmla="*/ 285819 h 2298716"/>
                  <a:gd name="connsiteX2" fmla="*/ 1334716 w 2394302"/>
                  <a:gd name="connsiteY2" fmla="*/ 364294 h 2298716"/>
                  <a:gd name="connsiteX3" fmla="*/ 1569665 w 2394302"/>
                  <a:gd name="connsiteY3" fmla="*/ 78544 h 2298716"/>
                  <a:gd name="connsiteX4" fmla="*/ 2049948 w 2394302"/>
                  <a:gd name="connsiteY4" fmla="*/ 951970 h 2298716"/>
                  <a:gd name="connsiteX5" fmla="*/ 2389673 w 2394302"/>
                  <a:gd name="connsiteY5" fmla="*/ 2297571 h 2298716"/>
                  <a:gd name="connsiteX6" fmla="*/ 1791915 w 2394302"/>
                  <a:gd name="connsiteY6" fmla="*/ 1691445 h 2298716"/>
                  <a:gd name="connsiteX7" fmla="*/ 1404565 w 2394302"/>
                  <a:gd name="connsiteY7" fmla="*/ 2186745 h 2298716"/>
                  <a:gd name="connsiteX8" fmla="*/ 794965 w 2394302"/>
                  <a:gd name="connsiteY8" fmla="*/ 1507295 h 2298716"/>
                  <a:gd name="connsiteX9" fmla="*/ 68748 w 2394302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70339 h 2310735"/>
                  <a:gd name="connsiteX1" fmla="*/ 176228 w 2397007"/>
                  <a:gd name="connsiteY1" fmla="*/ 297838 h 2310735"/>
                  <a:gd name="connsiteX2" fmla="*/ 1337421 w 2397007"/>
                  <a:gd name="connsiteY2" fmla="*/ 376313 h 2310735"/>
                  <a:gd name="connsiteX3" fmla="*/ 1572370 w 2397007"/>
                  <a:gd name="connsiteY3" fmla="*/ 90563 h 2310735"/>
                  <a:gd name="connsiteX4" fmla="*/ 2052653 w 2397007"/>
                  <a:gd name="connsiteY4" fmla="*/ 963989 h 2310735"/>
                  <a:gd name="connsiteX5" fmla="*/ 2392378 w 2397007"/>
                  <a:gd name="connsiteY5" fmla="*/ 2309590 h 2310735"/>
                  <a:gd name="connsiteX6" fmla="*/ 1794620 w 2397007"/>
                  <a:gd name="connsiteY6" fmla="*/ 1703464 h 2310735"/>
                  <a:gd name="connsiteX7" fmla="*/ 1407270 w 2397007"/>
                  <a:gd name="connsiteY7" fmla="*/ 2198764 h 2310735"/>
                  <a:gd name="connsiteX8" fmla="*/ 835770 w 2397007"/>
                  <a:gd name="connsiteY8" fmla="*/ 1817764 h 2310735"/>
                  <a:gd name="connsiteX9" fmla="*/ 71453 w 2397007"/>
                  <a:gd name="connsiteY9" fmla="*/ 970339 h 2310735"/>
                  <a:gd name="connsiteX0" fmla="*/ 65909 w 2391463"/>
                  <a:gd name="connsiteY0" fmla="*/ 970339 h 2310735"/>
                  <a:gd name="connsiteX1" fmla="*/ 170684 w 2391463"/>
                  <a:gd name="connsiteY1" fmla="*/ 297838 h 2310735"/>
                  <a:gd name="connsiteX2" fmla="*/ 1331877 w 2391463"/>
                  <a:gd name="connsiteY2" fmla="*/ 376313 h 2310735"/>
                  <a:gd name="connsiteX3" fmla="*/ 1566826 w 2391463"/>
                  <a:gd name="connsiteY3" fmla="*/ 90563 h 2310735"/>
                  <a:gd name="connsiteX4" fmla="*/ 2047109 w 2391463"/>
                  <a:gd name="connsiteY4" fmla="*/ 963989 h 2310735"/>
                  <a:gd name="connsiteX5" fmla="*/ 2386834 w 2391463"/>
                  <a:gd name="connsiteY5" fmla="*/ 2309590 h 2310735"/>
                  <a:gd name="connsiteX6" fmla="*/ 1789076 w 2391463"/>
                  <a:gd name="connsiteY6" fmla="*/ 1703464 h 2310735"/>
                  <a:gd name="connsiteX7" fmla="*/ 1401726 w 2391463"/>
                  <a:gd name="connsiteY7" fmla="*/ 2198764 h 2310735"/>
                  <a:gd name="connsiteX8" fmla="*/ 830226 w 2391463"/>
                  <a:gd name="connsiteY8" fmla="*/ 1817764 h 2310735"/>
                  <a:gd name="connsiteX9" fmla="*/ 65909 w 2391463"/>
                  <a:gd name="connsiteY9" fmla="*/ 970339 h 2310735"/>
                  <a:gd name="connsiteX0" fmla="*/ 65909 w 2391463"/>
                  <a:gd name="connsiteY0" fmla="*/ 970339 h 2310735"/>
                  <a:gd name="connsiteX1" fmla="*/ 170684 w 2391463"/>
                  <a:gd name="connsiteY1" fmla="*/ 297838 h 2310735"/>
                  <a:gd name="connsiteX2" fmla="*/ 1331877 w 2391463"/>
                  <a:gd name="connsiteY2" fmla="*/ 376313 h 2310735"/>
                  <a:gd name="connsiteX3" fmla="*/ 1566826 w 2391463"/>
                  <a:gd name="connsiteY3" fmla="*/ 90563 h 2310735"/>
                  <a:gd name="connsiteX4" fmla="*/ 2047109 w 2391463"/>
                  <a:gd name="connsiteY4" fmla="*/ 963989 h 2310735"/>
                  <a:gd name="connsiteX5" fmla="*/ 2386834 w 2391463"/>
                  <a:gd name="connsiteY5" fmla="*/ 2309590 h 2310735"/>
                  <a:gd name="connsiteX6" fmla="*/ 1789076 w 2391463"/>
                  <a:gd name="connsiteY6" fmla="*/ 1703464 h 2310735"/>
                  <a:gd name="connsiteX7" fmla="*/ 1401726 w 2391463"/>
                  <a:gd name="connsiteY7" fmla="*/ 2198764 h 2310735"/>
                  <a:gd name="connsiteX8" fmla="*/ 830226 w 2391463"/>
                  <a:gd name="connsiteY8" fmla="*/ 1817764 h 2310735"/>
                  <a:gd name="connsiteX9" fmla="*/ 65909 w 2391463"/>
                  <a:gd name="connsiteY9" fmla="*/ 970339 h 2310735"/>
                  <a:gd name="connsiteX0" fmla="*/ 65909 w 2391463"/>
                  <a:gd name="connsiteY0" fmla="*/ 970339 h 2310735"/>
                  <a:gd name="connsiteX1" fmla="*/ 170684 w 2391463"/>
                  <a:gd name="connsiteY1" fmla="*/ 297838 h 2310735"/>
                  <a:gd name="connsiteX2" fmla="*/ 1331877 w 2391463"/>
                  <a:gd name="connsiteY2" fmla="*/ 376313 h 2310735"/>
                  <a:gd name="connsiteX3" fmla="*/ 1566826 w 2391463"/>
                  <a:gd name="connsiteY3" fmla="*/ 90563 h 2310735"/>
                  <a:gd name="connsiteX4" fmla="*/ 2047109 w 2391463"/>
                  <a:gd name="connsiteY4" fmla="*/ 963989 h 2310735"/>
                  <a:gd name="connsiteX5" fmla="*/ 2386834 w 2391463"/>
                  <a:gd name="connsiteY5" fmla="*/ 2309590 h 2310735"/>
                  <a:gd name="connsiteX6" fmla="*/ 1789076 w 2391463"/>
                  <a:gd name="connsiteY6" fmla="*/ 1703464 h 2310735"/>
                  <a:gd name="connsiteX7" fmla="*/ 1401726 w 2391463"/>
                  <a:gd name="connsiteY7" fmla="*/ 2198764 h 2310735"/>
                  <a:gd name="connsiteX8" fmla="*/ 830226 w 2391463"/>
                  <a:gd name="connsiteY8" fmla="*/ 1817764 h 2310735"/>
                  <a:gd name="connsiteX9" fmla="*/ 65909 w 2391463"/>
                  <a:gd name="connsiteY9" fmla="*/ 970339 h 2310735"/>
                  <a:gd name="connsiteX0" fmla="*/ 79388 w 2404942"/>
                  <a:gd name="connsiteY0" fmla="*/ 970339 h 2310735"/>
                  <a:gd name="connsiteX1" fmla="*/ 184163 w 2404942"/>
                  <a:gd name="connsiteY1" fmla="*/ 297838 h 2310735"/>
                  <a:gd name="connsiteX2" fmla="*/ 1345356 w 2404942"/>
                  <a:gd name="connsiteY2" fmla="*/ 376313 h 2310735"/>
                  <a:gd name="connsiteX3" fmla="*/ 1580305 w 2404942"/>
                  <a:gd name="connsiteY3" fmla="*/ 90563 h 2310735"/>
                  <a:gd name="connsiteX4" fmla="*/ 2060588 w 2404942"/>
                  <a:gd name="connsiteY4" fmla="*/ 963989 h 2310735"/>
                  <a:gd name="connsiteX5" fmla="*/ 2400313 w 2404942"/>
                  <a:gd name="connsiteY5" fmla="*/ 2309590 h 2310735"/>
                  <a:gd name="connsiteX6" fmla="*/ 1802555 w 2404942"/>
                  <a:gd name="connsiteY6" fmla="*/ 1703464 h 2310735"/>
                  <a:gd name="connsiteX7" fmla="*/ 1415205 w 2404942"/>
                  <a:gd name="connsiteY7" fmla="*/ 2198764 h 2310735"/>
                  <a:gd name="connsiteX8" fmla="*/ 843705 w 2404942"/>
                  <a:gd name="connsiteY8" fmla="*/ 1817764 h 2310735"/>
                  <a:gd name="connsiteX9" fmla="*/ 79388 w 2404942"/>
                  <a:gd name="connsiteY9" fmla="*/ 970339 h 2310735"/>
                  <a:gd name="connsiteX0" fmla="*/ 114214 w 2338168"/>
                  <a:gd name="connsiteY0" fmla="*/ 1205289 h 2310735"/>
                  <a:gd name="connsiteX1" fmla="*/ 117389 w 2338168"/>
                  <a:gd name="connsiteY1" fmla="*/ 297838 h 2310735"/>
                  <a:gd name="connsiteX2" fmla="*/ 1278582 w 2338168"/>
                  <a:gd name="connsiteY2" fmla="*/ 376313 h 2310735"/>
                  <a:gd name="connsiteX3" fmla="*/ 1513531 w 2338168"/>
                  <a:gd name="connsiteY3" fmla="*/ 90563 h 2310735"/>
                  <a:gd name="connsiteX4" fmla="*/ 1993814 w 2338168"/>
                  <a:gd name="connsiteY4" fmla="*/ 963989 h 2310735"/>
                  <a:gd name="connsiteX5" fmla="*/ 2333539 w 2338168"/>
                  <a:gd name="connsiteY5" fmla="*/ 2309590 h 2310735"/>
                  <a:gd name="connsiteX6" fmla="*/ 1735781 w 2338168"/>
                  <a:gd name="connsiteY6" fmla="*/ 1703464 h 2310735"/>
                  <a:gd name="connsiteX7" fmla="*/ 1348431 w 2338168"/>
                  <a:gd name="connsiteY7" fmla="*/ 2198764 h 2310735"/>
                  <a:gd name="connsiteX8" fmla="*/ 776931 w 2338168"/>
                  <a:gd name="connsiteY8" fmla="*/ 1817764 h 2310735"/>
                  <a:gd name="connsiteX9" fmla="*/ 114214 w 2338168"/>
                  <a:gd name="connsiteY9" fmla="*/ 1205289 h 2310735"/>
                  <a:gd name="connsiteX0" fmla="*/ 171059 w 2395013"/>
                  <a:gd name="connsiteY0" fmla="*/ 1205289 h 2310735"/>
                  <a:gd name="connsiteX1" fmla="*/ 174234 w 2395013"/>
                  <a:gd name="connsiteY1" fmla="*/ 297838 h 2310735"/>
                  <a:gd name="connsiteX2" fmla="*/ 1335427 w 2395013"/>
                  <a:gd name="connsiteY2" fmla="*/ 376313 h 2310735"/>
                  <a:gd name="connsiteX3" fmla="*/ 1570376 w 2395013"/>
                  <a:gd name="connsiteY3" fmla="*/ 90563 h 2310735"/>
                  <a:gd name="connsiteX4" fmla="*/ 2050659 w 2395013"/>
                  <a:gd name="connsiteY4" fmla="*/ 963989 h 2310735"/>
                  <a:gd name="connsiteX5" fmla="*/ 2390384 w 2395013"/>
                  <a:gd name="connsiteY5" fmla="*/ 2309590 h 2310735"/>
                  <a:gd name="connsiteX6" fmla="*/ 1792626 w 2395013"/>
                  <a:gd name="connsiteY6" fmla="*/ 1703464 h 2310735"/>
                  <a:gd name="connsiteX7" fmla="*/ 1405276 w 2395013"/>
                  <a:gd name="connsiteY7" fmla="*/ 2198764 h 2310735"/>
                  <a:gd name="connsiteX8" fmla="*/ 833776 w 2395013"/>
                  <a:gd name="connsiteY8" fmla="*/ 1817764 h 2310735"/>
                  <a:gd name="connsiteX9" fmla="*/ 171059 w 2395013"/>
                  <a:gd name="connsiteY9" fmla="*/ 1205289 h 2310735"/>
                  <a:gd name="connsiteX0" fmla="*/ 260369 w 2484323"/>
                  <a:gd name="connsiteY0" fmla="*/ 1205289 h 2310735"/>
                  <a:gd name="connsiteX1" fmla="*/ 263544 w 2484323"/>
                  <a:gd name="connsiteY1" fmla="*/ 297838 h 2310735"/>
                  <a:gd name="connsiteX2" fmla="*/ 1424737 w 2484323"/>
                  <a:gd name="connsiteY2" fmla="*/ 376313 h 2310735"/>
                  <a:gd name="connsiteX3" fmla="*/ 1659686 w 2484323"/>
                  <a:gd name="connsiteY3" fmla="*/ 90563 h 2310735"/>
                  <a:gd name="connsiteX4" fmla="*/ 2139969 w 2484323"/>
                  <a:gd name="connsiteY4" fmla="*/ 963989 h 2310735"/>
                  <a:gd name="connsiteX5" fmla="*/ 2479694 w 2484323"/>
                  <a:gd name="connsiteY5" fmla="*/ 2309590 h 2310735"/>
                  <a:gd name="connsiteX6" fmla="*/ 1881936 w 2484323"/>
                  <a:gd name="connsiteY6" fmla="*/ 1703464 h 2310735"/>
                  <a:gd name="connsiteX7" fmla="*/ 1494586 w 2484323"/>
                  <a:gd name="connsiteY7" fmla="*/ 2198764 h 2310735"/>
                  <a:gd name="connsiteX8" fmla="*/ 923086 w 2484323"/>
                  <a:gd name="connsiteY8" fmla="*/ 1817764 h 2310735"/>
                  <a:gd name="connsiteX9" fmla="*/ 260369 w 2484323"/>
                  <a:gd name="connsiteY9" fmla="*/ 1205289 h 2310735"/>
                  <a:gd name="connsiteX0" fmla="*/ 186157 w 2410111"/>
                  <a:gd name="connsiteY0" fmla="*/ 1205289 h 2310735"/>
                  <a:gd name="connsiteX1" fmla="*/ 189332 w 2410111"/>
                  <a:gd name="connsiteY1" fmla="*/ 297838 h 2310735"/>
                  <a:gd name="connsiteX2" fmla="*/ 1350525 w 2410111"/>
                  <a:gd name="connsiteY2" fmla="*/ 376313 h 2310735"/>
                  <a:gd name="connsiteX3" fmla="*/ 1585474 w 2410111"/>
                  <a:gd name="connsiteY3" fmla="*/ 90563 h 2310735"/>
                  <a:gd name="connsiteX4" fmla="*/ 2065757 w 2410111"/>
                  <a:gd name="connsiteY4" fmla="*/ 963989 h 2310735"/>
                  <a:gd name="connsiteX5" fmla="*/ 2405482 w 2410111"/>
                  <a:gd name="connsiteY5" fmla="*/ 2309590 h 2310735"/>
                  <a:gd name="connsiteX6" fmla="*/ 1807724 w 2410111"/>
                  <a:gd name="connsiteY6" fmla="*/ 1703464 h 2310735"/>
                  <a:gd name="connsiteX7" fmla="*/ 1420374 w 2410111"/>
                  <a:gd name="connsiteY7" fmla="*/ 2198764 h 2310735"/>
                  <a:gd name="connsiteX8" fmla="*/ 848874 w 2410111"/>
                  <a:gd name="connsiteY8" fmla="*/ 1817764 h 2310735"/>
                  <a:gd name="connsiteX9" fmla="*/ 186157 w 2410111"/>
                  <a:gd name="connsiteY9" fmla="*/ 1205289 h 2310735"/>
                  <a:gd name="connsiteX0" fmla="*/ 186157 w 2410111"/>
                  <a:gd name="connsiteY0" fmla="*/ 1205289 h 2310735"/>
                  <a:gd name="connsiteX1" fmla="*/ 189332 w 2410111"/>
                  <a:gd name="connsiteY1" fmla="*/ 297838 h 2310735"/>
                  <a:gd name="connsiteX2" fmla="*/ 1350525 w 2410111"/>
                  <a:gd name="connsiteY2" fmla="*/ 376313 h 2310735"/>
                  <a:gd name="connsiteX3" fmla="*/ 1585474 w 2410111"/>
                  <a:gd name="connsiteY3" fmla="*/ 90563 h 2310735"/>
                  <a:gd name="connsiteX4" fmla="*/ 2065757 w 2410111"/>
                  <a:gd name="connsiteY4" fmla="*/ 963989 h 2310735"/>
                  <a:gd name="connsiteX5" fmla="*/ 2405482 w 2410111"/>
                  <a:gd name="connsiteY5" fmla="*/ 2309590 h 2310735"/>
                  <a:gd name="connsiteX6" fmla="*/ 1807724 w 2410111"/>
                  <a:gd name="connsiteY6" fmla="*/ 1703464 h 2310735"/>
                  <a:gd name="connsiteX7" fmla="*/ 1420374 w 2410111"/>
                  <a:gd name="connsiteY7" fmla="*/ 2198764 h 2310735"/>
                  <a:gd name="connsiteX8" fmla="*/ 848874 w 2410111"/>
                  <a:gd name="connsiteY8" fmla="*/ 1817764 h 2310735"/>
                  <a:gd name="connsiteX9" fmla="*/ 186157 w 2410111"/>
                  <a:gd name="connsiteY9" fmla="*/ 1205289 h 2310735"/>
                  <a:gd name="connsiteX0" fmla="*/ 186157 w 2408797"/>
                  <a:gd name="connsiteY0" fmla="*/ 1205289 h 2310735"/>
                  <a:gd name="connsiteX1" fmla="*/ 189332 w 2408797"/>
                  <a:gd name="connsiteY1" fmla="*/ 297838 h 2310735"/>
                  <a:gd name="connsiteX2" fmla="*/ 1350525 w 2408797"/>
                  <a:gd name="connsiteY2" fmla="*/ 376313 h 2310735"/>
                  <a:gd name="connsiteX3" fmla="*/ 1585474 w 2408797"/>
                  <a:gd name="connsiteY3" fmla="*/ 90563 h 2310735"/>
                  <a:gd name="connsiteX4" fmla="*/ 2065757 w 2408797"/>
                  <a:gd name="connsiteY4" fmla="*/ 963989 h 2310735"/>
                  <a:gd name="connsiteX5" fmla="*/ 2405482 w 2408797"/>
                  <a:gd name="connsiteY5" fmla="*/ 2309590 h 2310735"/>
                  <a:gd name="connsiteX6" fmla="*/ 1807724 w 2408797"/>
                  <a:gd name="connsiteY6" fmla="*/ 1703464 h 2310735"/>
                  <a:gd name="connsiteX7" fmla="*/ 1420374 w 2408797"/>
                  <a:gd name="connsiteY7" fmla="*/ 2198764 h 2310735"/>
                  <a:gd name="connsiteX8" fmla="*/ 848874 w 2408797"/>
                  <a:gd name="connsiteY8" fmla="*/ 1817764 h 2310735"/>
                  <a:gd name="connsiteX9" fmla="*/ 186157 w 2408797"/>
                  <a:gd name="connsiteY9" fmla="*/ 1205289 h 2310735"/>
                  <a:gd name="connsiteX0" fmla="*/ 110508 w 2333148"/>
                  <a:gd name="connsiteY0" fmla="*/ 1545978 h 2651424"/>
                  <a:gd name="connsiteX1" fmla="*/ 113683 w 2333148"/>
                  <a:gd name="connsiteY1" fmla="*/ 638527 h 2651424"/>
                  <a:gd name="connsiteX2" fmla="*/ 935301 w 2333148"/>
                  <a:gd name="connsiteY2" fmla="*/ 0 h 2651424"/>
                  <a:gd name="connsiteX3" fmla="*/ 1509825 w 2333148"/>
                  <a:gd name="connsiteY3" fmla="*/ 431252 h 2651424"/>
                  <a:gd name="connsiteX4" fmla="*/ 1990108 w 2333148"/>
                  <a:gd name="connsiteY4" fmla="*/ 1304678 h 2651424"/>
                  <a:gd name="connsiteX5" fmla="*/ 2329833 w 2333148"/>
                  <a:gd name="connsiteY5" fmla="*/ 2650279 h 2651424"/>
                  <a:gd name="connsiteX6" fmla="*/ 1732075 w 2333148"/>
                  <a:gd name="connsiteY6" fmla="*/ 2044153 h 2651424"/>
                  <a:gd name="connsiteX7" fmla="*/ 1344725 w 2333148"/>
                  <a:gd name="connsiteY7" fmla="*/ 2539453 h 2651424"/>
                  <a:gd name="connsiteX8" fmla="*/ 773225 w 2333148"/>
                  <a:gd name="connsiteY8" fmla="*/ 2158453 h 2651424"/>
                  <a:gd name="connsiteX9" fmla="*/ 110508 w 2333148"/>
                  <a:gd name="connsiteY9" fmla="*/ 1545978 h 2651424"/>
                  <a:gd name="connsiteX0" fmla="*/ 69042 w 2438791"/>
                  <a:gd name="connsiteY0" fmla="*/ 1565173 h 2651424"/>
                  <a:gd name="connsiteX1" fmla="*/ 219326 w 2438791"/>
                  <a:gd name="connsiteY1" fmla="*/ 638527 h 2651424"/>
                  <a:gd name="connsiteX2" fmla="*/ 1040944 w 2438791"/>
                  <a:gd name="connsiteY2" fmla="*/ 0 h 2651424"/>
                  <a:gd name="connsiteX3" fmla="*/ 1615468 w 2438791"/>
                  <a:gd name="connsiteY3" fmla="*/ 431252 h 2651424"/>
                  <a:gd name="connsiteX4" fmla="*/ 2095751 w 2438791"/>
                  <a:gd name="connsiteY4" fmla="*/ 1304678 h 2651424"/>
                  <a:gd name="connsiteX5" fmla="*/ 2435476 w 2438791"/>
                  <a:gd name="connsiteY5" fmla="*/ 2650279 h 2651424"/>
                  <a:gd name="connsiteX6" fmla="*/ 1837718 w 2438791"/>
                  <a:gd name="connsiteY6" fmla="*/ 2044153 h 2651424"/>
                  <a:gd name="connsiteX7" fmla="*/ 1450368 w 2438791"/>
                  <a:gd name="connsiteY7" fmla="*/ 2539453 h 2651424"/>
                  <a:gd name="connsiteX8" fmla="*/ 878868 w 2438791"/>
                  <a:gd name="connsiteY8" fmla="*/ 2158453 h 2651424"/>
                  <a:gd name="connsiteX9" fmla="*/ 69042 w 2438791"/>
                  <a:gd name="connsiteY9" fmla="*/ 1565173 h 2651424"/>
                  <a:gd name="connsiteX0" fmla="*/ 42873 w 2412622"/>
                  <a:gd name="connsiteY0" fmla="*/ 1565173 h 2651424"/>
                  <a:gd name="connsiteX1" fmla="*/ 193157 w 2412622"/>
                  <a:gd name="connsiteY1" fmla="*/ 638527 h 2651424"/>
                  <a:gd name="connsiteX2" fmla="*/ 1014775 w 2412622"/>
                  <a:gd name="connsiteY2" fmla="*/ 0 h 2651424"/>
                  <a:gd name="connsiteX3" fmla="*/ 1589299 w 2412622"/>
                  <a:gd name="connsiteY3" fmla="*/ 431252 h 2651424"/>
                  <a:gd name="connsiteX4" fmla="*/ 2069582 w 2412622"/>
                  <a:gd name="connsiteY4" fmla="*/ 1304678 h 2651424"/>
                  <a:gd name="connsiteX5" fmla="*/ 2409307 w 2412622"/>
                  <a:gd name="connsiteY5" fmla="*/ 2650279 h 2651424"/>
                  <a:gd name="connsiteX6" fmla="*/ 1811549 w 2412622"/>
                  <a:gd name="connsiteY6" fmla="*/ 2044153 h 2651424"/>
                  <a:gd name="connsiteX7" fmla="*/ 1424199 w 2412622"/>
                  <a:gd name="connsiteY7" fmla="*/ 2539453 h 2651424"/>
                  <a:gd name="connsiteX8" fmla="*/ 852699 w 2412622"/>
                  <a:gd name="connsiteY8" fmla="*/ 2158453 h 2651424"/>
                  <a:gd name="connsiteX9" fmla="*/ 42873 w 2412622"/>
                  <a:gd name="connsiteY9" fmla="*/ 1565173 h 2651424"/>
                  <a:gd name="connsiteX0" fmla="*/ 36350 w 2448986"/>
                  <a:gd name="connsiteY0" fmla="*/ 1546585 h 2651424"/>
                  <a:gd name="connsiteX1" fmla="*/ 229521 w 2448986"/>
                  <a:gd name="connsiteY1" fmla="*/ 638527 h 2651424"/>
                  <a:gd name="connsiteX2" fmla="*/ 1051139 w 2448986"/>
                  <a:gd name="connsiteY2" fmla="*/ 0 h 2651424"/>
                  <a:gd name="connsiteX3" fmla="*/ 1625663 w 2448986"/>
                  <a:gd name="connsiteY3" fmla="*/ 431252 h 2651424"/>
                  <a:gd name="connsiteX4" fmla="*/ 2105946 w 2448986"/>
                  <a:gd name="connsiteY4" fmla="*/ 1304678 h 2651424"/>
                  <a:gd name="connsiteX5" fmla="*/ 2445671 w 2448986"/>
                  <a:gd name="connsiteY5" fmla="*/ 2650279 h 2651424"/>
                  <a:gd name="connsiteX6" fmla="*/ 1847913 w 2448986"/>
                  <a:gd name="connsiteY6" fmla="*/ 2044153 h 2651424"/>
                  <a:gd name="connsiteX7" fmla="*/ 1460563 w 2448986"/>
                  <a:gd name="connsiteY7" fmla="*/ 2539453 h 2651424"/>
                  <a:gd name="connsiteX8" fmla="*/ 889063 w 2448986"/>
                  <a:gd name="connsiteY8" fmla="*/ 2158453 h 2651424"/>
                  <a:gd name="connsiteX9" fmla="*/ 36350 w 2448986"/>
                  <a:gd name="connsiteY9" fmla="*/ 1546585 h 2651424"/>
                  <a:gd name="connsiteX0" fmla="*/ 23982 w 2574956"/>
                  <a:gd name="connsiteY0" fmla="*/ 2213549 h 2651424"/>
                  <a:gd name="connsiteX1" fmla="*/ 355491 w 2574956"/>
                  <a:gd name="connsiteY1" fmla="*/ 638527 h 2651424"/>
                  <a:gd name="connsiteX2" fmla="*/ 1177109 w 2574956"/>
                  <a:gd name="connsiteY2" fmla="*/ 0 h 2651424"/>
                  <a:gd name="connsiteX3" fmla="*/ 1751633 w 2574956"/>
                  <a:gd name="connsiteY3" fmla="*/ 431252 h 2651424"/>
                  <a:gd name="connsiteX4" fmla="*/ 2231916 w 2574956"/>
                  <a:gd name="connsiteY4" fmla="*/ 1304678 h 2651424"/>
                  <a:gd name="connsiteX5" fmla="*/ 2571641 w 2574956"/>
                  <a:gd name="connsiteY5" fmla="*/ 2650279 h 2651424"/>
                  <a:gd name="connsiteX6" fmla="*/ 1973883 w 2574956"/>
                  <a:gd name="connsiteY6" fmla="*/ 2044153 h 2651424"/>
                  <a:gd name="connsiteX7" fmla="*/ 1586533 w 2574956"/>
                  <a:gd name="connsiteY7" fmla="*/ 2539453 h 2651424"/>
                  <a:gd name="connsiteX8" fmla="*/ 1015033 w 2574956"/>
                  <a:gd name="connsiteY8" fmla="*/ 2158453 h 2651424"/>
                  <a:gd name="connsiteX9" fmla="*/ 23982 w 2574956"/>
                  <a:gd name="connsiteY9" fmla="*/ 2213549 h 2651424"/>
                  <a:gd name="connsiteX0" fmla="*/ 21435 w 2572409"/>
                  <a:gd name="connsiteY0" fmla="*/ 2213549 h 2651424"/>
                  <a:gd name="connsiteX1" fmla="*/ 352944 w 2572409"/>
                  <a:gd name="connsiteY1" fmla="*/ 638527 h 2651424"/>
                  <a:gd name="connsiteX2" fmla="*/ 1174562 w 2572409"/>
                  <a:gd name="connsiteY2" fmla="*/ 0 h 2651424"/>
                  <a:gd name="connsiteX3" fmla="*/ 1749086 w 2572409"/>
                  <a:gd name="connsiteY3" fmla="*/ 431252 h 2651424"/>
                  <a:gd name="connsiteX4" fmla="*/ 2229369 w 2572409"/>
                  <a:gd name="connsiteY4" fmla="*/ 1304678 h 2651424"/>
                  <a:gd name="connsiteX5" fmla="*/ 2569094 w 2572409"/>
                  <a:gd name="connsiteY5" fmla="*/ 2650279 h 2651424"/>
                  <a:gd name="connsiteX6" fmla="*/ 1971336 w 2572409"/>
                  <a:gd name="connsiteY6" fmla="*/ 2044153 h 2651424"/>
                  <a:gd name="connsiteX7" fmla="*/ 1583986 w 2572409"/>
                  <a:gd name="connsiteY7" fmla="*/ 2539453 h 2651424"/>
                  <a:gd name="connsiteX8" fmla="*/ 1012486 w 2572409"/>
                  <a:gd name="connsiteY8" fmla="*/ 2158453 h 2651424"/>
                  <a:gd name="connsiteX9" fmla="*/ 21435 w 2572409"/>
                  <a:gd name="connsiteY9" fmla="*/ 2213549 h 2651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72409" h="2651424">
                    <a:moveTo>
                      <a:pt x="21435" y="2213549"/>
                    </a:moveTo>
                    <a:cubicBezTo>
                      <a:pt x="-72381" y="2464984"/>
                      <a:pt x="160756" y="1007452"/>
                      <a:pt x="352944" y="638527"/>
                    </a:cubicBezTo>
                    <a:cubicBezTo>
                      <a:pt x="545132" y="269602"/>
                      <a:pt x="1098505" y="200704"/>
                      <a:pt x="1174562" y="0"/>
                    </a:cubicBezTo>
                    <a:cubicBezTo>
                      <a:pt x="1212519" y="53296"/>
                      <a:pt x="1438322" y="104706"/>
                      <a:pt x="1749086" y="431252"/>
                    </a:cubicBezTo>
                    <a:cubicBezTo>
                      <a:pt x="1856650" y="529198"/>
                      <a:pt x="2124451" y="968707"/>
                      <a:pt x="2229369" y="1304678"/>
                    </a:cubicBezTo>
                    <a:cubicBezTo>
                      <a:pt x="2416837" y="1888299"/>
                      <a:pt x="2599399" y="2685783"/>
                      <a:pt x="2569094" y="2650279"/>
                    </a:cubicBezTo>
                    <a:cubicBezTo>
                      <a:pt x="2538789" y="2614775"/>
                      <a:pt x="2159862" y="2186449"/>
                      <a:pt x="1971336" y="2044153"/>
                    </a:cubicBezTo>
                    <a:cubicBezTo>
                      <a:pt x="1782810" y="1901857"/>
                      <a:pt x="1705694" y="2508761"/>
                      <a:pt x="1583986" y="2539453"/>
                    </a:cubicBezTo>
                    <a:cubicBezTo>
                      <a:pt x="1430528" y="2201845"/>
                      <a:pt x="1311322" y="1347190"/>
                      <a:pt x="1012486" y="2158453"/>
                    </a:cubicBezTo>
                    <a:cubicBezTo>
                      <a:pt x="612050" y="1229816"/>
                      <a:pt x="115251" y="1962114"/>
                      <a:pt x="21435" y="221354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5" name="Oval 12"/>
              <p:cNvSpPr/>
              <p:nvPr/>
            </p:nvSpPr>
            <p:spPr>
              <a:xfrm>
                <a:off x="564024" y="806434"/>
                <a:ext cx="2743753" cy="2899127"/>
              </a:xfrm>
              <a:custGeom>
                <a:avLst/>
                <a:gdLst>
                  <a:gd name="connsiteX0" fmla="*/ 0 w 1308100"/>
                  <a:gd name="connsiteY0" fmla="*/ 634768 h 1269536"/>
                  <a:gd name="connsiteX1" fmla="*/ 654050 w 1308100"/>
                  <a:gd name="connsiteY1" fmla="*/ 0 h 1269536"/>
                  <a:gd name="connsiteX2" fmla="*/ 1308100 w 1308100"/>
                  <a:gd name="connsiteY2" fmla="*/ 634768 h 1269536"/>
                  <a:gd name="connsiteX3" fmla="*/ 654050 w 1308100"/>
                  <a:gd name="connsiteY3" fmla="*/ 1269536 h 1269536"/>
                  <a:gd name="connsiteX4" fmla="*/ 0 w 1308100"/>
                  <a:gd name="connsiteY4" fmla="*/ 634768 h 1269536"/>
                  <a:gd name="connsiteX0" fmla="*/ 0 w 2292350"/>
                  <a:gd name="connsiteY0" fmla="*/ 1016757 h 1315101"/>
                  <a:gd name="connsiteX1" fmla="*/ 1638300 w 2292350"/>
                  <a:gd name="connsiteY1" fmla="*/ 7339 h 1315101"/>
                  <a:gd name="connsiteX2" fmla="*/ 2292350 w 2292350"/>
                  <a:gd name="connsiteY2" fmla="*/ 642107 h 1315101"/>
                  <a:gd name="connsiteX3" fmla="*/ 1638300 w 2292350"/>
                  <a:gd name="connsiteY3" fmla="*/ 1276875 h 1315101"/>
                  <a:gd name="connsiteX4" fmla="*/ 0 w 2292350"/>
                  <a:gd name="connsiteY4" fmla="*/ 1016757 h 1315101"/>
                  <a:gd name="connsiteX0" fmla="*/ 19571 w 2311921"/>
                  <a:gd name="connsiteY0" fmla="*/ 1017500 h 1315844"/>
                  <a:gd name="connsiteX1" fmla="*/ 810917 w 2311921"/>
                  <a:gd name="connsiteY1" fmla="*/ 332112 h 1315844"/>
                  <a:gd name="connsiteX2" fmla="*/ 1657871 w 2311921"/>
                  <a:gd name="connsiteY2" fmla="*/ 8082 h 1315844"/>
                  <a:gd name="connsiteX3" fmla="*/ 2311921 w 2311921"/>
                  <a:gd name="connsiteY3" fmla="*/ 642850 h 1315844"/>
                  <a:gd name="connsiteX4" fmla="*/ 1657871 w 2311921"/>
                  <a:gd name="connsiteY4" fmla="*/ 1277618 h 1315844"/>
                  <a:gd name="connsiteX5" fmla="*/ 19571 w 2311921"/>
                  <a:gd name="connsiteY5" fmla="*/ 1017500 h 1315844"/>
                  <a:gd name="connsiteX0" fmla="*/ 61180 w 2353530"/>
                  <a:gd name="connsiteY0" fmla="*/ 1009576 h 1281173"/>
                  <a:gd name="connsiteX1" fmla="*/ 477876 w 2353530"/>
                  <a:gd name="connsiteY1" fmla="*/ 578188 h 1281173"/>
                  <a:gd name="connsiteX2" fmla="*/ 1699480 w 2353530"/>
                  <a:gd name="connsiteY2" fmla="*/ 158 h 1281173"/>
                  <a:gd name="connsiteX3" fmla="*/ 2353530 w 2353530"/>
                  <a:gd name="connsiteY3" fmla="*/ 634926 h 1281173"/>
                  <a:gd name="connsiteX4" fmla="*/ 1699480 w 2353530"/>
                  <a:gd name="connsiteY4" fmla="*/ 1269694 h 1281173"/>
                  <a:gd name="connsiteX5" fmla="*/ 61180 w 2353530"/>
                  <a:gd name="connsiteY5" fmla="*/ 1009576 h 1281173"/>
                  <a:gd name="connsiteX0" fmla="*/ 61180 w 2353530"/>
                  <a:gd name="connsiteY0" fmla="*/ 1032601 h 1304198"/>
                  <a:gd name="connsiteX1" fmla="*/ 477876 w 2353530"/>
                  <a:gd name="connsiteY1" fmla="*/ 601213 h 1304198"/>
                  <a:gd name="connsiteX2" fmla="*/ 1195427 w 2353530"/>
                  <a:gd name="connsiteY2" fmla="*/ 182114 h 1304198"/>
                  <a:gd name="connsiteX3" fmla="*/ 1699480 w 2353530"/>
                  <a:gd name="connsiteY3" fmla="*/ 23183 h 1304198"/>
                  <a:gd name="connsiteX4" fmla="*/ 2353530 w 2353530"/>
                  <a:gd name="connsiteY4" fmla="*/ 657951 h 1304198"/>
                  <a:gd name="connsiteX5" fmla="*/ 1699480 w 2353530"/>
                  <a:gd name="connsiteY5" fmla="*/ 1292719 h 1304198"/>
                  <a:gd name="connsiteX6" fmla="*/ 61180 w 2353530"/>
                  <a:gd name="connsiteY6" fmla="*/ 1032601 h 1304198"/>
                  <a:gd name="connsiteX0" fmla="*/ 61180 w 2353530"/>
                  <a:gd name="connsiteY0" fmla="*/ 1009698 h 1281295"/>
                  <a:gd name="connsiteX1" fmla="*/ 477876 w 2353530"/>
                  <a:gd name="connsiteY1" fmla="*/ 578310 h 1281295"/>
                  <a:gd name="connsiteX2" fmla="*/ 1658977 w 2353530"/>
                  <a:gd name="connsiteY2" fmla="*/ 698961 h 1281295"/>
                  <a:gd name="connsiteX3" fmla="*/ 1699480 w 2353530"/>
                  <a:gd name="connsiteY3" fmla="*/ 280 h 1281295"/>
                  <a:gd name="connsiteX4" fmla="*/ 2353530 w 2353530"/>
                  <a:gd name="connsiteY4" fmla="*/ 635048 h 1281295"/>
                  <a:gd name="connsiteX5" fmla="*/ 1699480 w 2353530"/>
                  <a:gd name="connsiteY5" fmla="*/ 1269816 h 1281295"/>
                  <a:gd name="connsiteX6" fmla="*/ 61180 w 2353530"/>
                  <a:gd name="connsiteY6" fmla="*/ 1009698 h 1281295"/>
                  <a:gd name="connsiteX0" fmla="*/ 61180 w 3204430"/>
                  <a:gd name="connsiteY0" fmla="*/ 1046972 h 2140832"/>
                  <a:gd name="connsiteX1" fmla="*/ 477876 w 3204430"/>
                  <a:gd name="connsiteY1" fmla="*/ 615584 h 2140832"/>
                  <a:gd name="connsiteX2" fmla="*/ 1658977 w 3204430"/>
                  <a:gd name="connsiteY2" fmla="*/ 736235 h 2140832"/>
                  <a:gd name="connsiteX3" fmla="*/ 1699480 w 3204430"/>
                  <a:gd name="connsiteY3" fmla="*/ 37554 h 2140832"/>
                  <a:gd name="connsiteX4" fmla="*/ 3204430 w 3204430"/>
                  <a:gd name="connsiteY4" fmla="*/ 2062972 h 2140832"/>
                  <a:gd name="connsiteX5" fmla="*/ 1699480 w 3204430"/>
                  <a:gd name="connsiteY5" fmla="*/ 1307090 h 2140832"/>
                  <a:gd name="connsiteX6" fmla="*/ 61180 w 3204430"/>
                  <a:gd name="connsiteY6" fmla="*/ 1046972 h 2140832"/>
                  <a:gd name="connsiteX0" fmla="*/ 61180 w 3204430"/>
                  <a:gd name="connsiteY0" fmla="*/ 1046972 h 2140832"/>
                  <a:gd name="connsiteX1" fmla="*/ 477876 w 3204430"/>
                  <a:gd name="connsiteY1" fmla="*/ 615584 h 2140832"/>
                  <a:gd name="connsiteX2" fmla="*/ 1658977 w 3204430"/>
                  <a:gd name="connsiteY2" fmla="*/ 736235 h 2140832"/>
                  <a:gd name="connsiteX3" fmla="*/ 1699480 w 3204430"/>
                  <a:gd name="connsiteY3" fmla="*/ 37554 h 2140832"/>
                  <a:gd name="connsiteX4" fmla="*/ 3204430 w 3204430"/>
                  <a:gd name="connsiteY4" fmla="*/ 2062972 h 2140832"/>
                  <a:gd name="connsiteX5" fmla="*/ 1699480 w 3204430"/>
                  <a:gd name="connsiteY5" fmla="*/ 1307090 h 2140832"/>
                  <a:gd name="connsiteX6" fmla="*/ 61180 w 3204430"/>
                  <a:gd name="connsiteY6" fmla="*/ 1046972 h 2140832"/>
                  <a:gd name="connsiteX0" fmla="*/ 61180 w 3121880"/>
                  <a:gd name="connsiteY0" fmla="*/ 1073727 h 2685913"/>
                  <a:gd name="connsiteX1" fmla="*/ 477876 w 3121880"/>
                  <a:gd name="connsiteY1" fmla="*/ 642339 h 2685913"/>
                  <a:gd name="connsiteX2" fmla="*/ 1658977 w 3121880"/>
                  <a:gd name="connsiteY2" fmla="*/ 762990 h 2685913"/>
                  <a:gd name="connsiteX3" fmla="*/ 1699480 w 3121880"/>
                  <a:gd name="connsiteY3" fmla="*/ 64309 h 2685913"/>
                  <a:gd name="connsiteX4" fmla="*/ 3121880 w 3121880"/>
                  <a:gd name="connsiteY4" fmla="*/ 2629477 h 2685913"/>
                  <a:gd name="connsiteX5" fmla="*/ 1699480 w 3121880"/>
                  <a:gd name="connsiteY5" fmla="*/ 1333845 h 2685913"/>
                  <a:gd name="connsiteX6" fmla="*/ 61180 w 3121880"/>
                  <a:gd name="connsiteY6" fmla="*/ 1073727 h 2685913"/>
                  <a:gd name="connsiteX0" fmla="*/ 61180 w 3121880"/>
                  <a:gd name="connsiteY0" fmla="*/ 1073727 h 2685913"/>
                  <a:gd name="connsiteX1" fmla="*/ 477876 w 3121880"/>
                  <a:gd name="connsiteY1" fmla="*/ 642339 h 2685913"/>
                  <a:gd name="connsiteX2" fmla="*/ 1658977 w 3121880"/>
                  <a:gd name="connsiteY2" fmla="*/ 762990 h 2685913"/>
                  <a:gd name="connsiteX3" fmla="*/ 1699480 w 3121880"/>
                  <a:gd name="connsiteY3" fmla="*/ 64309 h 2685913"/>
                  <a:gd name="connsiteX4" fmla="*/ 3121880 w 3121880"/>
                  <a:gd name="connsiteY4" fmla="*/ 2629477 h 2685913"/>
                  <a:gd name="connsiteX5" fmla="*/ 1699480 w 3121880"/>
                  <a:gd name="connsiteY5" fmla="*/ 1333845 h 2685913"/>
                  <a:gd name="connsiteX6" fmla="*/ 61180 w 3121880"/>
                  <a:gd name="connsiteY6" fmla="*/ 1073727 h 2685913"/>
                  <a:gd name="connsiteX0" fmla="*/ 97068 w 3157768"/>
                  <a:gd name="connsiteY0" fmla="*/ 1073727 h 2678530"/>
                  <a:gd name="connsiteX1" fmla="*/ 513764 w 3157768"/>
                  <a:gd name="connsiteY1" fmla="*/ 642339 h 2678530"/>
                  <a:gd name="connsiteX2" fmla="*/ 1694865 w 3157768"/>
                  <a:gd name="connsiteY2" fmla="*/ 762990 h 2678530"/>
                  <a:gd name="connsiteX3" fmla="*/ 1735368 w 3157768"/>
                  <a:gd name="connsiteY3" fmla="*/ 64309 h 2678530"/>
                  <a:gd name="connsiteX4" fmla="*/ 3157768 w 3157768"/>
                  <a:gd name="connsiteY4" fmla="*/ 2629477 h 2678530"/>
                  <a:gd name="connsiteX5" fmla="*/ 2268768 w 3157768"/>
                  <a:gd name="connsiteY5" fmla="*/ 1086195 h 2678530"/>
                  <a:gd name="connsiteX6" fmla="*/ 97068 w 3157768"/>
                  <a:gd name="connsiteY6" fmla="*/ 1073727 h 2678530"/>
                  <a:gd name="connsiteX0" fmla="*/ 97068 w 3030768"/>
                  <a:gd name="connsiteY0" fmla="*/ 1087121 h 2934717"/>
                  <a:gd name="connsiteX1" fmla="*/ 513764 w 3030768"/>
                  <a:gd name="connsiteY1" fmla="*/ 655733 h 2934717"/>
                  <a:gd name="connsiteX2" fmla="*/ 1694865 w 3030768"/>
                  <a:gd name="connsiteY2" fmla="*/ 776384 h 2934717"/>
                  <a:gd name="connsiteX3" fmla="*/ 1735368 w 3030768"/>
                  <a:gd name="connsiteY3" fmla="*/ 77703 h 2934717"/>
                  <a:gd name="connsiteX4" fmla="*/ 3030768 w 3030768"/>
                  <a:gd name="connsiteY4" fmla="*/ 2890521 h 2934717"/>
                  <a:gd name="connsiteX5" fmla="*/ 2268768 w 3030768"/>
                  <a:gd name="connsiteY5" fmla="*/ 1099589 h 2934717"/>
                  <a:gd name="connsiteX6" fmla="*/ 97068 w 3030768"/>
                  <a:gd name="connsiteY6" fmla="*/ 1087121 h 2934717"/>
                  <a:gd name="connsiteX0" fmla="*/ 79343 w 3013043"/>
                  <a:gd name="connsiteY0" fmla="*/ 1087121 h 2935397"/>
                  <a:gd name="connsiteX1" fmla="*/ 496039 w 3013043"/>
                  <a:gd name="connsiteY1" fmla="*/ 655733 h 2935397"/>
                  <a:gd name="connsiteX2" fmla="*/ 1677140 w 3013043"/>
                  <a:gd name="connsiteY2" fmla="*/ 776384 h 2935397"/>
                  <a:gd name="connsiteX3" fmla="*/ 1717643 w 3013043"/>
                  <a:gd name="connsiteY3" fmla="*/ 77703 h 2935397"/>
                  <a:gd name="connsiteX4" fmla="*/ 3013043 w 3013043"/>
                  <a:gd name="connsiteY4" fmla="*/ 2890521 h 2935397"/>
                  <a:gd name="connsiteX5" fmla="*/ 1990693 w 3013043"/>
                  <a:gd name="connsiteY5" fmla="*/ 1131339 h 2935397"/>
                  <a:gd name="connsiteX6" fmla="*/ 79343 w 3013043"/>
                  <a:gd name="connsiteY6" fmla="*/ 1087121 h 2935397"/>
                  <a:gd name="connsiteX0" fmla="*/ 79343 w 2879693"/>
                  <a:gd name="connsiteY0" fmla="*/ 1080180 h 2803894"/>
                  <a:gd name="connsiteX1" fmla="*/ 496039 w 2879693"/>
                  <a:gd name="connsiteY1" fmla="*/ 648792 h 2803894"/>
                  <a:gd name="connsiteX2" fmla="*/ 1677140 w 2879693"/>
                  <a:gd name="connsiteY2" fmla="*/ 769443 h 2803894"/>
                  <a:gd name="connsiteX3" fmla="*/ 1717643 w 2879693"/>
                  <a:gd name="connsiteY3" fmla="*/ 70762 h 2803894"/>
                  <a:gd name="connsiteX4" fmla="*/ 2879693 w 2879693"/>
                  <a:gd name="connsiteY4" fmla="*/ 2756580 h 2803894"/>
                  <a:gd name="connsiteX5" fmla="*/ 1990693 w 2879693"/>
                  <a:gd name="connsiteY5" fmla="*/ 1124398 h 2803894"/>
                  <a:gd name="connsiteX6" fmla="*/ 79343 w 2879693"/>
                  <a:gd name="connsiteY6" fmla="*/ 1080180 h 2803894"/>
                  <a:gd name="connsiteX0" fmla="*/ 79343 w 2879693"/>
                  <a:gd name="connsiteY0" fmla="*/ 1080180 h 2803894"/>
                  <a:gd name="connsiteX1" fmla="*/ 496039 w 2879693"/>
                  <a:gd name="connsiteY1" fmla="*/ 648792 h 2803894"/>
                  <a:gd name="connsiteX2" fmla="*/ 1677140 w 2879693"/>
                  <a:gd name="connsiteY2" fmla="*/ 769443 h 2803894"/>
                  <a:gd name="connsiteX3" fmla="*/ 1717643 w 2879693"/>
                  <a:gd name="connsiteY3" fmla="*/ 70762 h 2803894"/>
                  <a:gd name="connsiteX4" fmla="*/ 2879693 w 2879693"/>
                  <a:gd name="connsiteY4" fmla="*/ 2756580 h 2803894"/>
                  <a:gd name="connsiteX5" fmla="*/ 1990693 w 2879693"/>
                  <a:gd name="connsiteY5" fmla="*/ 1124398 h 2803894"/>
                  <a:gd name="connsiteX6" fmla="*/ 79343 w 2879693"/>
                  <a:gd name="connsiteY6" fmla="*/ 1080180 h 2803894"/>
                  <a:gd name="connsiteX0" fmla="*/ 87515 w 2887865"/>
                  <a:gd name="connsiteY0" fmla="*/ 1080180 h 2802992"/>
                  <a:gd name="connsiteX1" fmla="*/ 504211 w 2887865"/>
                  <a:gd name="connsiteY1" fmla="*/ 648792 h 2802992"/>
                  <a:gd name="connsiteX2" fmla="*/ 1685312 w 2887865"/>
                  <a:gd name="connsiteY2" fmla="*/ 769443 h 2802992"/>
                  <a:gd name="connsiteX3" fmla="*/ 1725815 w 2887865"/>
                  <a:gd name="connsiteY3" fmla="*/ 70762 h 2802992"/>
                  <a:gd name="connsiteX4" fmla="*/ 2887865 w 2887865"/>
                  <a:gd name="connsiteY4" fmla="*/ 2756580 h 2802992"/>
                  <a:gd name="connsiteX5" fmla="*/ 2119515 w 2887865"/>
                  <a:gd name="connsiteY5" fmla="*/ 1086298 h 2802992"/>
                  <a:gd name="connsiteX6" fmla="*/ 87515 w 2887865"/>
                  <a:gd name="connsiteY6" fmla="*/ 1080180 h 2802992"/>
                  <a:gd name="connsiteX0" fmla="*/ 87515 w 2887865"/>
                  <a:gd name="connsiteY0" fmla="*/ 1080180 h 2802992"/>
                  <a:gd name="connsiteX1" fmla="*/ 504211 w 2887865"/>
                  <a:gd name="connsiteY1" fmla="*/ 648792 h 2802992"/>
                  <a:gd name="connsiteX2" fmla="*/ 1685312 w 2887865"/>
                  <a:gd name="connsiteY2" fmla="*/ 769443 h 2802992"/>
                  <a:gd name="connsiteX3" fmla="*/ 1725815 w 2887865"/>
                  <a:gd name="connsiteY3" fmla="*/ 70762 h 2802992"/>
                  <a:gd name="connsiteX4" fmla="*/ 2887865 w 2887865"/>
                  <a:gd name="connsiteY4" fmla="*/ 2756580 h 2802992"/>
                  <a:gd name="connsiteX5" fmla="*/ 2119515 w 2887865"/>
                  <a:gd name="connsiteY5" fmla="*/ 1086298 h 2802992"/>
                  <a:gd name="connsiteX6" fmla="*/ 828062 w 2887865"/>
                  <a:gd name="connsiteY6" fmla="*/ 1010742 h 2802992"/>
                  <a:gd name="connsiteX7" fmla="*/ 87515 w 2887865"/>
                  <a:gd name="connsiteY7" fmla="*/ 1080180 h 2802992"/>
                  <a:gd name="connsiteX0" fmla="*/ 58535 w 2858885"/>
                  <a:gd name="connsiteY0" fmla="*/ 1080180 h 2803374"/>
                  <a:gd name="connsiteX1" fmla="*/ 475231 w 2858885"/>
                  <a:gd name="connsiteY1" fmla="*/ 648792 h 2803374"/>
                  <a:gd name="connsiteX2" fmla="*/ 1656332 w 2858885"/>
                  <a:gd name="connsiteY2" fmla="*/ 769443 h 2803374"/>
                  <a:gd name="connsiteX3" fmla="*/ 1696835 w 2858885"/>
                  <a:gd name="connsiteY3" fmla="*/ 70762 h 2803374"/>
                  <a:gd name="connsiteX4" fmla="*/ 2858885 w 2858885"/>
                  <a:gd name="connsiteY4" fmla="*/ 2756580 h 2803374"/>
                  <a:gd name="connsiteX5" fmla="*/ 2090535 w 2858885"/>
                  <a:gd name="connsiteY5" fmla="*/ 1086298 h 2803374"/>
                  <a:gd name="connsiteX6" fmla="*/ 1656332 w 2858885"/>
                  <a:gd name="connsiteY6" fmla="*/ 978992 h 2803374"/>
                  <a:gd name="connsiteX7" fmla="*/ 58535 w 2858885"/>
                  <a:gd name="connsiteY7" fmla="*/ 1080180 h 2803374"/>
                  <a:gd name="connsiteX0" fmla="*/ 58535 w 2858885"/>
                  <a:gd name="connsiteY0" fmla="*/ 1080180 h 2795685"/>
                  <a:gd name="connsiteX1" fmla="*/ 475231 w 2858885"/>
                  <a:gd name="connsiteY1" fmla="*/ 648792 h 2795685"/>
                  <a:gd name="connsiteX2" fmla="*/ 1656332 w 2858885"/>
                  <a:gd name="connsiteY2" fmla="*/ 769443 h 2795685"/>
                  <a:gd name="connsiteX3" fmla="*/ 1696835 w 2858885"/>
                  <a:gd name="connsiteY3" fmla="*/ 70762 h 2795685"/>
                  <a:gd name="connsiteX4" fmla="*/ 2858885 w 2858885"/>
                  <a:gd name="connsiteY4" fmla="*/ 2756580 h 2795685"/>
                  <a:gd name="connsiteX5" fmla="*/ 2090535 w 2858885"/>
                  <a:gd name="connsiteY5" fmla="*/ 1086298 h 2795685"/>
                  <a:gd name="connsiteX6" fmla="*/ 1656332 w 2858885"/>
                  <a:gd name="connsiteY6" fmla="*/ 978992 h 2795685"/>
                  <a:gd name="connsiteX7" fmla="*/ 58535 w 2858885"/>
                  <a:gd name="connsiteY7" fmla="*/ 1080180 h 2795685"/>
                  <a:gd name="connsiteX0" fmla="*/ 58535 w 2858885"/>
                  <a:gd name="connsiteY0" fmla="*/ 1080180 h 2798541"/>
                  <a:gd name="connsiteX1" fmla="*/ 475231 w 2858885"/>
                  <a:gd name="connsiteY1" fmla="*/ 648792 h 2798541"/>
                  <a:gd name="connsiteX2" fmla="*/ 1656332 w 2858885"/>
                  <a:gd name="connsiteY2" fmla="*/ 769443 h 2798541"/>
                  <a:gd name="connsiteX3" fmla="*/ 1696835 w 2858885"/>
                  <a:gd name="connsiteY3" fmla="*/ 70762 h 2798541"/>
                  <a:gd name="connsiteX4" fmla="*/ 2858885 w 2858885"/>
                  <a:gd name="connsiteY4" fmla="*/ 2756580 h 2798541"/>
                  <a:gd name="connsiteX5" fmla="*/ 2090535 w 2858885"/>
                  <a:gd name="connsiteY5" fmla="*/ 1086298 h 2798541"/>
                  <a:gd name="connsiteX6" fmla="*/ 1656332 w 2858885"/>
                  <a:gd name="connsiteY6" fmla="*/ 978992 h 2798541"/>
                  <a:gd name="connsiteX7" fmla="*/ 58535 w 2858885"/>
                  <a:gd name="connsiteY7" fmla="*/ 1080180 h 2798541"/>
                  <a:gd name="connsiteX0" fmla="*/ 58535 w 2858885"/>
                  <a:gd name="connsiteY0" fmla="*/ 1080180 h 2798541"/>
                  <a:gd name="connsiteX1" fmla="*/ 475231 w 2858885"/>
                  <a:gd name="connsiteY1" fmla="*/ 648792 h 2798541"/>
                  <a:gd name="connsiteX2" fmla="*/ 1656332 w 2858885"/>
                  <a:gd name="connsiteY2" fmla="*/ 769443 h 2798541"/>
                  <a:gd name="connsiteX3" fmla="*/ 1696835 w 2858885"/>
                  <a:gd name="connsiteY3" fmla="*/ 70762 h 2798541"/>
                  <a:gd name="connsiteX4" fmla="*/ 2858885 w 2858885"/>
                  <a:gd name="connsiteY4" fmla="*/ 2756580 h 2798541"/>
                  <a:gd name="connsiteX5" fmla="*/ 2090535 w 2858885"/>
                  <a:gd name="connsiteY5" fmla="*/ 1086298 h 2798541"/>
                  <a:gd name="connsiteX6" fmla="*/ 1656332 w 2858885"/>
                  <a:gd name="connsiteY6" fmla="*/ 978992 h 2798541"/>
                  <a:gd name="connsiteX7" fmla="*/ 58535 w 2858885"/>
                  <a:gd name="connsiteY7" fmla="*/ 1080180 h 2798541"/>
                  <a:gd name="connsiteX0" fmla="*/ 58535 w 2858885"/>
                  <a:gd name="connsiteY0" fmla="*/ 1080180 h 2797944"/>
                  <a:gd name="connsiteX1" fmla="*/ 475231 w 2858885"/>
                  <a:gd name="connsiteY1" fmla="*/ 648792 h 2797944"/>
                  <a:gd name="connsiteX2" fmla="*/ 1656332 w 2858885"/>
                  <a:gd name="connsiteY2" fmla="*/ 769443 h 2797944"/>
                  <a:gd name="connsiteX3" fmla="*/ 1696835 w 2858885"/>
                  <a:gd name="connsiteY3" fmla="*/ 70762 h 2797944"/>
                  <a:gd name="connsiteX4" fmla="*/ 2858885 w 2858885"/>
                  <a:gd name="connsiteY4" fmla="*/ 2756580 h 2797944"/>
                  <a:gd name="connsiteX5" fmla="*/ 2204835 w 2858885"/>
                  <a:gd name="connsiteY5" fmla="*/ 1054548 h 2797944"/>
                  <a:gd name="connsiteX6" fmla="*/ 1656332 w 2858885"/>
                  <a:gd name="connsiteY6" fmla="*/ 978992 h 2797944"/>
                  <a:gd name="connsiteX7" fmla="*/ 58535 w 2858885"/>
                  <a:gd name="connsiteY7" fmla="*/ 1080180 h 2797944"/>
                  <a:gd name="connsiteX0" fmla="*/ 58535 w 2858885"/>
                  <a:gd name="connsiteY0" fmla="*/ 1080180 h 2799855"/>
                  <a:gd name="connsiteX1" fmla="*/ 475231 w 2858885"/>
                  <a:gd name="connsiteY1" fmla="*/ 648792 h 2799855"/>
                  <a:gd name="connsiteX2" fmla="*/ 1656332 w 2858885"/>
                  <a:gd name="connsiteY2" fmla="*/ 769443 h 2799855"/>
                  <a:gd name="connsiteX3" fmla="*/ 1696835 w 2858885"/>
                  <a:gd name="connsiteY3" fmla="*/ 70762 h 2799855"/>
                  <a:gd name="connsiteX4" fmla="*/ 2858885 w 2858885"/>
                  <a:gd name="connsiteY4" fmla="*/ 2756580 h 2799855"/>
                  <a:gd name="connsiteX5" fmla="*/ 2204835 w 2858885"/>
                  <a:gd name="connsiteY5" fmla="*/ 1054548 h 2799855"/>
                  <a:gd name="connsiteX6" fmla="*/ 1656332 w 2858885"/>
                  <a:gd name="connsiteY6" fmla="*/ 978992 h 2799855"/>
                  <a:gd name="connsiteX7" fmla="*/ 58535 w 2858885"/>
                  <a:gd name="connsiteY7" fmla="*/ 1080180 h 2799855"/>
                  <a:gd name="connsiteX0" fmla="*/ 58535 w 2858885"/>
                  <a:gd name="connsiteY0" fmla="*/ 1080180 h 2799984"/>
                  <a:gd name="connsiteX1" fmla="*/ 475231 w 2858885"/>
                  <a:gd name="connsiteY1" fmla="*/ 648792 h 2799984"/>
                  <a:gd name="connsiteX2" fmla="*/ 1656332 w 2858885"/>
                  <a:gd name="connsiteY2" fmla="*/ 769443 h 2799984"/>
                  <a:gd name="connsiteX3" fmla="*/ 1696835 w 2858885"/>
                  <a:gd name="connsiteY3" fmla="*/ 70762 h 2799984"/>
                  <a:gd name="connsiteX4" fmla="*/ 2858885 w 2858885"/>
                  <a:gd name="connsiteY4" fmla="*/ 2756580 h 2799984"/>
                  <a:gd name="connsiteX5" fmla="*/ 2141335 w 2858885"/>
                  <a:gd name="connsiteY5" fmla="*/ 1060898 h 2799984"/>
                  <a:gd name="connsiteX6" fmla="*/ 1656332 w 2858885"/>
                  <a:gd name="connsiteY6" fmla="*/ 978992 h 2799984"/>
                  <a:gd name="connsiteX7" fmla="*/ 58535 w 2858885"/>
                  <a:gd name="connsiteY7" fmla="*/ 1080180 h 2799984"/>
                  <a:gd name="connsiteX0" fmla="*/ 58535 w 2858885"/>
                  <a:gd name="connsiteY0" fmla="*/ 1080180 h 2801275"/>
                  <a:gd name="connsiteX1" fmla="*/ 475231 w 2858885"/>
                  <a:gd name="connsiteY1" fmla="*/ 648792 h 2801275"/>
                  <a:gd name="connsiteX2" fmla="*/ 1656332 w 2858885"/>
                  <a:gd name="connsiteY2" fmla="*/ 769443 h 2801275"/>
                  <a:gd name="connsiteX3" fmla="*/ 1696835 w 2858885"/>
                  <a:gd name="connsiteY3" fmla="*/ 70762 h 2801275"/>
                  <a:gd name="connsiteX4" fmla="*/ 2858885 w 2858885"/>
                  <a:gd name="connsiteY4" fmla="*/ 2756580 h 2801275"/>
                  <a:gd name="connsiteX5" fmla="*/ 2141335 w 2858885"/>
                  <a:gd name="connsiteY5" fmla="*/ 1060898 h 2801275"/>
                  <a:gd name="connsiteX6" fmla="*/ 1656332 w 2858885"/>
                  <a:gd name="connsiteY6" fmla="*/ 978992 h 2801275"/>
                  <a:gd name="connsiteX7" fmla="*/ 58535 w 2858885"/>
                  <a:gd name="connsiteY7" fmla="*/ 1080180 h 2801275"/>
                  <a:gd name="connsiteX0" fmla="*/ 58535 w 2858885"/>
                  <a:gd name="connsiteY0" fmla="*/ 1080180 h 2801275"/>
                  <a:gd name="connsiteX1" fmla="*/ 475231 w 2858885"/>
                  <a:gd name="connsiteY1" fmla="*/ 648792 h 2801275"/>
                  <a:gd name="connsiteX2" fmla="*/ 1656332 w 2858885"/>
                  <a:gd name="connsiteY2" fmla="*/ 769443 h 2801275"/>
                  <a:gd name="connsiteX3" fmla="*/ 1696835 w 2858885"/>
                  <a:gd name="connsiteY3" fmla="*/ 70762 h 2801275"/>
                  <a:gd name="connsiteX4" fmla="*/ 2858885 w 2858885"/>
                  <a:gd name="connsiteY4" fmla="*/ 2756580 h 2801275"/>
                  <a:gd name="connsiteX5" fmla="*/ 2141335 w 2858885"/>
                  <a:gd name="connsiteY5" fmla="*/ 1060898 h 2801275"/>
                  <a:gd name="connsiteX6" fmla="*/ 1656332 w 2858885"/>
                  <a:gd name="connsiteY6" fmla="*/ 978992 h 2801275"/>
                  <a:gd name="connsiteX7" fmla="*/ 780032 w 2858885"/>
                  <a:gd name="connsiteY7" fmla="*/ 1048842 h 2801275"/>
                  <a:gd name="connsiteX8" fmla="*/ 58535 w 2858885"/>
                  <a:gd name="connsiteY8" fmla="*/ 1080180 h 2801275"/>
                  <a:gd name="connsiteX0" fmla="*/ 1987 w 2802337"/>
                  <a:gd name="connsiteY0" fmla="*/ 1080180 h 2801275"/>
                  <a:gd name="connsiteX1" fmla="*/ 418683 w 2802337"/>
                  <a:gd name="connsiteY1" fmla="*/ 648792 h 2801275"/>
                  <a:gd name="connsiteX2" fmla="*/ 1599784 w 2802337"/>
                  <a:gd name="connsiteY2" fmla="*/ 769443 h 2801275"/>
                  <a:gd name="connsiteX3" fmla="*/ 1640287 w 2802337"/>
                  <a:gd name="connsiteY3" fmla="*/ 70762 h 2801275"/>
                  <a:gd name="connsiteX4" fmla="*/ 2802337 w 2802337"/>
                  <a:gd name="connsiteY4" fmla="*/ 2756580 h 2801275"/>
                  <a:gd name="connsiteX5" fmla="*/ 2084787 w 2802337"/>
                  <a:gd name="connsiteY5" fmla="*/ 1060898 h 2801275"/>
                  <a:gd name="connsiteX6" fmla="*/ 1599784 w 2802337"/>
                  <a:gd name="connsiteY6" fmla="*/ 978992 h 2801275"/>
                  <a:gd name="connsiteX7" fmla="*/ 552034 w 2802337"/>
                  <a:gd name="connsiteY7" fmla="*/ 851992 h 2801275"/>
                  <a:gd name="connsiteX8" fmla="*/ 1987 w 2802337"/>
                  <a:gd name="connsiteY8" fmla="*/ 1080180 h 2801275"/>
                  <a:gd name="connsiteX0" fmla="*/ 4340 w 2804690"/>
                  <a:gd name="connsiteY0" fmla="*/ 1080180 h 2801275"/>
                  <a:gd name="connsiteX1" fmla="*/ 421036 w 2804690"/>
                  <a:gd name="connsiteY1" fmla="*/ 648792 h 2801275"/>
                  <a:gd name="connsiteX2" fmla="*/ 1602137 w 2804690"/>
                  <a:gd name="connsiteY2" fmla="*/ 769443 h 2801275"/>
                  <a:gd name="connsiteX3" fmla="*/ 1642640 w 2804690"/>
                  <a:gd name="connsiteY3" fmla="*/ 70762 h 2801275"/>
                  <a:gd name="connsiteX4" fmla="*/ 2804690 w 2804690"/>
                  <a:gd name="connsiteY4" fmla="*/ 2756580 h 2801275"/>
                  <a:gd name="connsiteX5" fmla="*/ 2087140 w 2804690"/>
                  <a:gd name="connsiteY5" fmla="*/ 1060898 h 2801275"/>
                  <a:gd name="connsiteX6" fmla="*/ 1602137 w 2804690"/>
                  <a:gd name="connsiteY6" fmla="*/ 978992 h 2801275"/>
                  <a:gd name="connsiteX7" fmla="*/ 554387 w 2804690"/>
                  <a:gd name="connsiteY7" fmla="*/ 851992 h 2801275"/>
                  <a:gd name="connsiteX8" fmla="*/ 224187 w 2804690"/>
                  <a:gd name="connsiteY8" fmla="*/ 978992 h 2801275"/>
                  <a:gd name="connsiteX9" fmla="*/ 4340 w 2804690"/>
                  <a:gd name="connsiteY9" fmla="*/ 1080180 h 2801275"/>
                  <a:gd name="connsiteX0" fmla="*/ 3008 w 2803358"/>
                  <a:gd name="connsiteY0" fmla="*/ 1080180 h 2801275"/>
                  <a:gd name="connsiteX1" fmla="*/ 419704 w 2803358"/>
                  <a:gd name="connsiteY1" fmla="*/ 648792 h 2801275"/>
                  <a:gd name="connsiteX2" fmla="*/ 1600805 w 2803358"/>
                  <a:gd name="connsiteY2" fmla="*/ 769443 h 2801275"/>
                  <a:gd name="connsiteX3" fmla="*/ 1641308 w 2803358"/>
                  <a:gd name="connsiteY3" fmla="*/ 70762 h 2801275"/>
                  <a:gd name="connsiteX4" fmla="*/ 2803358 w 2803358"/>
                  <a:gd name="connsiteY4" fmla="*/ 2756580 h 2801275"/>
                  <a:gd name="connsiteX5" fmla="*/ 2085808 w 2803358"/>
                  <a:gd name="connsiteY5" fmla="*/ 1060898 h 2801275"/>
                  <a:gd name="connsiteX6" fmla="*/ 1600805 w 2803358"/>
                  <a:gd name="connsiteY6" fmla="*/ 978992 h 2801275"/>
                  <a:gd name="connsiteX7" fmla="*/ 553055 w 2803358"/>
                  <a:gd name="connsiteY7" fmla="*/ 851992 h 2801275"/>
                  <a:gd name="connsiteX8" fmla="*/ 248255 w 2803358"/>
                  <a:gd name="connsiteY8" fmla="*/ 1137742 h 2801275"/>
                  <a:gd name="connsiteX9" fmla="*/ 3008 w 2803358"/>
                  <a:gd name="connsiteY9" fmla="*/ 1080180 h 2801275"/>
                  <a:gd name="connsiteX0" fmla="*/ 3008 w 2803358"/>
                  <a:gd name="connsiteY0" fmla="*/ 1080180 h 2802688"/>
                  <a:gd name="connsiteX1" fmla="*/ 419704 w 2803358"/>
                  <a:gd name="connsiteY1" fmla="*/ 648792 h 2802688"/>
                  <a:gd name="connsiteX2" fmla="*/ 1600805 w 2803358"/>
                  <a:gd name="connsiteY2" fmla="*/ 769443 h 2802688"/>
                  <a:gd name="connsiteX3" fmla="*/ 1641308 w 2803358"/>
                  <a:gd name="connsiteY3" fmla="*/ 70762 h 2802688"/>
                  <a:gd name="connsiteX4" fmla="*/ 2803358 w 2803358"/>
                  <a:gd name="connsiteY4" fmla="*/ 2756580 h 2802688"/>
                  <a:gd name="connsiteX5" fmla="*/ 2085808 w 2803358"/>
                  <a:gd name="connsiteY5" fmla="*/ 1060898 h 2802688"/>
                  <a:gd name="connsiteX6" fmla="*/ 1670655 w 2803358"/>
                  <a:gd name="connsiteY6" fmla="*/ 1004392 h 2802688"/>
                  <a:gd name="connsiteX7" fmla="*/ 553055 w 2803358"/>
                  <a:gd name="connsiteY7" fmla="*/ 851992 h 2802688"/>
                  <a:gd name="connsiteX8" fmla="*/ 248255 w 2803358"/>
                  <a:gd name="connsiteY8" fmla="*/ 1137742 h 2802688"/>
                  <a:gd name="connsiteX9" fmla="*/ 3008 w 2803358"/>
                  <a:gd name="connsiteY9" fmla="*/ 1080180 h 2802688"/>
                  <a:gd name="connsiteX0" fmla="*/ 3008 w 2803358"/>
                  <a:gd name="connsiteY0" fmla="*/ 1080180 h 2802548"/>
                  <a:gd name="connsiteX1" fmla="*/ 419704 w 2803358"/>
                  <a:gd name="connsiteY1" fmla="*/ 648792 h 2802548"/>
                  <a:gd name="connsiteX2" fmla="*/ 1600805 w 2803358"/>
                  <a:gd name="connsiteY2" fmla="*/ 769443 h 2802548"/>
                  <a:gd name="connsiteX3" fmla="*/ 1641308 w 2803358"/>
                  <a:gd name="connsiteY3" fmla="*/ 70762 h 2802548"/>
                  <a:gd name="connsiteX4" fmla="*/ 2803358 w 2803358"/>
                  <a:gd name="connsiteY4" fmla="*/ 2756580 h 2802548"/>
                  <a:gd name="connsiteX5" fmla="*/ 2085808 w 2803358"/>
                  <a:gd name="connsiteY5" fmla="*/ 1060898 h 2802548"/>
                  <a:gd name="connsiteX6" fmla="*/ 1670655 w 2803358"/>
                  <a:gd name="connsiteY6" fmla="*/ 1004392 h 2802548"/>
                  <a:gd name="connsiteX7" fmla="*/ 553055 w 2803358"/>
                  <a:gd name="connsiteY7" fmla="*/ 851992 h 2802548"/>
                  <a:gd name="connsiteX8" fmla="*/ 248255 w 2803358"/>
                  <a:gd name="connsiteY8" fmla="*/ 1137742 h 2802548"/>
                  <a:gd name="connsiteX9" fmla="*/ 3008 w 2803358"/>
                  <a:gd name="connsiteY9" fmla="*/ 1080180 h 2802548"/>
                  <a:gd name="connsiteX0" fmla="*/ 3008 w 2803358"/>
                  <a:gd name="connsiteY0" fmla="*/ 1080180 h 2800874"/>
                  <a:gd name="connsiteX1" fmla="*/ 419704 w 2803358"/>
                  <a:gd name="connsiteY1" fmla="*/ 648792 h 2800874"/>
                  <a:gd name="connsiteX2" fmla="*/ 1600805 w 2803358"/>
                  <a:gd name="connsiteY2" fmla="*/ 769443 h 2800874"/>
                  <a:gd name="connsiteX3" fmla="*/ 1641308 w 2803358"/>
                  <a:gd name="connsiteY3" fmla="*/ 70762 h 2800874"/>
                  <a:gd name="connsiteX4" fmla="*/ 2803358 w 2803358"/>
                  <a:gd name="connsiteY4" fmla="*/ 2756580 h 2800874"/>
                  <a:gd name="connsiteX5" fmla="*/ 2104858 w 2803358"/>
                  <a:gd name="connsiteY5" fmla="*/ 984698 h 2800874"/>
                  <a:gd name="connsiteX6" fmla="*/ 1670655 w 2803358"/>
                  <a:gd name="connsiteY6" fmla="*/ 1004392 h 2800874"/>
                  <a:gd name="connsiteX7" fmla="*/ 553055 w 2803358"/>
                  <a:gd name="connsiteY7" fmla="*/ 851992 h 2800874"/>
                  <a:gd name="connsiteX8" fmla="*/ 248255 w 2803358"/>
                  <a:gd name="connsiteY8" fmla="*/ 1137742 h 2800874"/>
                  <a:gd name="connsiteX9" fmla="*/ 3008 w 2803358"/>
                  <a:gd name="connsiteY9" fmla="*/ 1080180 h 2800874"/>
                  <a:gd name="connsiteX0" fmla="*/ 3008 w 2803358"/>
                  <a:gd name="connsiteY0" fmla="*/ 1080180 h 2800874"/>
                  <a:gd name="connsiteX1" fmla="*/ 419704 w 2803358"/>
                  <a:gd name="connsiteY1" fmla="*/ 648792 h 2800874"/>
                  <a:gd name="connsiteX2" fmla="*/ 1600805 w 2803358"/>
                  <a:gd name="connsiteY2" fmla="*/ 769443 h 2800874"/>
                  <a:gd name="connsiteX3" fmla="*/ 1641308 w 2803358"/>
                  <a:gd name="connsiteY3" fmla="*/ 70762 h 2800874"/>
                  <a:gd name="connsiteX4" fmla="*/ 2803358 w 2803358"/>
                  <a:gd name="connsiteY4" fmla="*/ 2756580 h 2800874"/>
                  <a:gd name="connsiteX5" fmla="*/ 2174708 w 2803358"/>
                  <a:gd name="connsiteY5" fmla="*/ 984698 h 2800874"/>
                  <a:gd name="connsiteX6" fmla="*/ 1670655 w 2803358"/>
                  <a:gd name="connsiteY6" fmla="*/ 1004392 h 2800874"/>
                  <a:gd name="connsiteX7" fmla="*/ 553055 w 2803358"/>
                  <a:gd name="connsiteY7" fmla="*/ 851992 h 2800874"/>
                  <a:gd name="connsiteX8" fmla="*/ 248255 w 2803358"/>
                  <a:gd name="connsiteY8" fmla="*/ 1137742 h 2800874"/>
                  <a:gd name="connsiteX9" fmla="*/ 3008 w 2803358"/>
                  <a:gd name="connsiteY9" fmla="*/ 1080180 h 2800874"/>
                  <a:gd name="connsiteX0" fmla="*/ 3008 w 2803358"/>
                  <a:gd name="connsiteY0" fmla="*/ 1080180 h 2801009"/>
                  <a:gd name="connsiteX1" fmla="*/ 419704 w 2803358"/>
                  <a:gd name="connsiteY1" fmla="*/ 648792 h 2801009"/>
                  <a:gd name="connsiteX2" fmla="*/ 1600805 w 2803358"/>
                  <a:gd name="connsiteY2" fmla="*/ 769443 h 2801009"/>
                  <a:gd name="connsiteX3" fmla="*/ 1641308 w 2803358"/>
                  <a:gd name="connsiteY3" fmla="*/ 70762 h 2801009"/>
                  <a:gd name="connsiteX4" fmla="*/ 2803358 w 2803358"/>
                  <a:gd name="connsiteY4" fmla="*/ 2756580 h 2801009"/>
                  <a:gd name="connsiteX5" fmla="*/ 2047708 w 2803358"/>
                  <a:gd name="connsiteY5" fmla="*/ 991048 h 2801009"/>
                  <a:gd name="connsiteX6" fmla="*/ 1670655 w 2803358"/>
                  <a:gd name="connsiteY6" fmla="*/ 1004392 h 2801009"/>
                  <a:gd name="connsiteX7" fmla="*/ 553055 w 2803358"/>
                  <a:gd name="connsiteY7" fmla="*/ 851992 h 2801009"/>
                  <a:gd name="connsiteX8" fmla="*/ 248255 w 2803358"/>
                  <a:gd name="connsiteY8" fmla="*/ 1137742 h 2801009"/>
                  <a:gd name="connsiteX9" fmla="*/ 3008 w 2803358"/>
                  <a:gd name="connsiteY9" fmla="*/ 1080180 h 2801009"/>
                  <a:gd name="connsiteX0" fmla="*/ 3008 w 2803358"/>
                  <a:gd name="connsiteY0" fmla="*/ 1080180 h 2801206"/>
                  <a:gd name="connsiteX1" fmla="*/ 419704 w 2803358"/>
                  <a:gd name="connsiteY1" fmla="*/ 648792 h 2801206"/>
                  <a:gd name="connsiteX2" fmla="*/ 1600805 w 2803358"/>
                  <a:gd name="connsiteY2" fmla="*/ 769443 h 2801206"/>
                  <a:gd name="connsiteX3" fmla="*/ 1641308 w 2803358"/>
                  <a:gd name="connsiteY3" fmla="*/ 70762 h 2801206"/>
                  <a:gd name="connsiteX4" fmla="*/ 2803358 w 2803358"/>
                  <a:gd name="connsiteY4" fmla="*/ 2756580 h 2801206"/>
                  <a:gd name="connsiteX5" fmla="*/ 2047708 w 2803358"/>
                  <a:gd name="connsiteY5" fmla="*/ 991048 h 2801206"/>
                  <a:gd name="connsiteX6" fmla="*/ 1594455 w 2803358"/>
                  <a:gd name="connsiteY6" fmla="*/ 985342 h 2801206"/>
                  <a:gd name="connsiteX7" fmla="*/ 553055 w 2803358"/>
                  <a:gd name="connsiteY7" fmla="*/ 851992 h 2801206"/>
                  <a:gd name="connsiteX8" fmla="*/ 248255 w 2803358"/>
                  <a:gd name="connsiteY8" fmla="*/ 1137742 h 2801206"/>
                  <a:gd name="connsiteX9" fmla="*/ 3008 w 2803358"/>
                  <a:gd name="connsiteY9" fmla="*/ 1080180 h 2801206"/>
                  <a:gd name="connsiteX0" fmla="*/ 3008 w 2803358"/>
                  <a:gd name="connsiteY0" fmla="*/ 1080180 h 2799921"/>
                  <a:gd name="connsiteX1" fmla="*/ 419704 w 2803358"/>
                  <a:gd name="connsiteY1" fmla="*/ 648792 h 2799921"/>
                  <a:gd name="connsiteX2" fmla="*/ 1600805 w 2803358"/>
                  <a:gd name="connsiteY2" fmla="*/ 769443 h 2799921"/>
                  <a:gd name="connsiteX3" fmla="*/ 1641308 w 2803358"/>
                  <a:gd name="connsiteY3" fmla="*/ 70762 h 2799921"/>
                  <a:gd name="connsiteX4" fmla="*/ 2803358 w 2803358"/>
                  <a:gd name="connsiteY4" fmla="*/ 2756580 h 2799921"/>
                  <a:gd name="connsiteX5" fmla="*/ 2047708 w 2803358"/>
                  <a:gd name="connsiteY5" fmla="*/ 991048 h 2799921"/>
                  <a:gd name="connsiteX6" fmla="*/ 1594455 w 2803358"/>
                  <a:gd name="connsiteY6" fmla="*/ 985342 h 2799921"/>
                  <a:gd name="connsiteX7" fmla="*/ 553055 w 2803358"/>
                  <a:gd name="connsiteY7" fmla="*/ 851992 h 2799921"/>
                  <a:gd name="connsiteX8" fmla="*/ 248255 w 2803358"/>
                  <a:gd name="connsiteY8" fmla="*/ 1137742 h 2799921"/>
                  <a:gd name="connsiteX9" fmla="*/ 3008 w 2803358"/>
                  <a:gd name="connsiteY9" fmla="*/ 1080180 h 2799921"/>
                  <a:gd name="connsiteX0" fmla="*/ 3008 w 2803358"/>
                  <a:gd name="connsiteY0" fmla="*/ 1080180 h 2799286"/>
                  <a:gd name="connsiteX1" fmla="*/ 419704 w 2803358"/>
                  <a:gd name="connsiteY1" fmla="*/ 648792 h 2799286"/>
                  <a:gd name="connsiteX2" fmla="*/ 1600805 w 2803358"/>
                  <a:gd name="connsiteY2" fmla="*/ 769443 h 2799286"/>
                  <a:gd name="connsiteX3" fmla="*/ 1641308 w 2803358"/>
                  <a:gd name="connsiteY3" fmla="*/ 70762 h 2799286"/>
                  <a:gd name="connsiteX4" fmla="*/ 2803358 w 2803358"/>
                  <a:gd name="connsiteY4" fmla="*/ 2756580 h 2799286"/>
                  <a:gd name="connsiteX5" fmla="*/ 2079458 w 2803358"/>
                  <a:gd name="connsiteY5" fmla="*/ 959298 h 2799286"/>
                  <a:gd name="connsiteX6" fmla="*/ 1594455 w 2803358"/>
                  <a:gd name="connsiteY6" fmla="*/ 985342 h 2799286"/>
                  <a:gd name="connsiteX7" fmla="*/ 553055 w 2803358"/>
                  <a:gd name="connsiteY7" fmla="*/ 851992 h 2799286"/>
                  <a:gd name="connsiteX8" fmla="*/ 248255 w 2803358"/>
                  <a:gd name="connsiteY8" fmla="*/ 1137742 h 2799286"/>
                  <a:gd name="connsiteX9" fmla="*/ 3008 w 2803358"/>
                  <a:gd name="connsiteY9" fmla="*/ 1080180 h 2799286"/>
                  <a:gd name="connsiteX0" fmla="*/ 3008 w 2803358"/>
                  <a:gd name="connsiteY0" fmla="*/ 1080180 h 2797373"/>
                  <a:gd name="connsiteX1" fmla="*/ 419704 w 2803358"/>
                  <a:gd name="connsiteY1" fmla="*/ 648792 h 2797373"/>
                  <a:gd name="connsiteX2" fmla="*/ 1600805 w 2803358"/>
                  <a:gd name="connsiteY2" fmla="*/ 769443 h 2797373"/>
                  <a:gd name="connsiteX3" fmla="*/ 1641308 w 2803358"/>
                  <a:gd name="connsiteY3" fmla="*/ 70762 h 2797373"/>
                  <a:gd name="connsiteX4" fmla="*/ 2803358 w 2803358"/>
                  <a:gd name="connsiteY4" fmla="*/ 2756580 h 2797373"/>
                  <a:gd name="connsiteX5" fmla="*/ 2123908 w 2803358"/>
                  <a:gd name="connsiteY5" fmla="*/ 857698 h 2797373"/>
                  <a:gd name="connsiteX6" fmla="*/ 1594455 w 2803358"/>
                  <a:gd name="connsiteY6" fmla="*/ 985342 h 2797373"/>
                  <a:gd name="connsiteX7" fmla="*/ 553055 w 2803358"/>
                  <a:gd name="connsiteY7" fmla="*/ 851992 h 2797373"/>
                  <a:gd name="connsiteX8" fmla="*/ 248255 w 2803358"/>
                  <a:gd name="connsiteY8" fmla="*/ 1137742 h 2797373"/>
                  <a:gd name="connsiteX9" fmla="*/ 3008 w 2803358"/>
                  <a:gd name="connsiteY9" fmla="*/ 1080180 h 2797373"/>
                  <a:gd name="connsiteX0" fmla="*/ 3008 w 2803358"/>
                  <a:gd name="connsiteY0" fmla="*/ 1080180 h 2794506"/>
                  <a:gd name="connsiteX1" fmla="*/ 419704 w 2803358"/>
                  <a:gd name="connsiteY1" fmla="*/ 648792 h 2794506"/>
                  <a:gd name="connsiteX2" fmla="*/ 1600805 w 2803358"/>
                  <a:gd name="connsiteY2" fmla="*/ 769443 h 2794506"/>
                  <a:gd name="connsiteX3" fmla="*/ 1641308 w 2803358"/>
                  <a:gd name="connsiteY3" fmla="*/ 70762 h 2794506"/>
                  <a:gd name="connsiteX4" fmla="*/ 2803358 w 2803358"/>
                  <a:gd name="connsiteY4" fmla="*/ 2756580 h 2794506"/>
                  <a:gd name="connsiteX5" fmla="*/ 1984208 w 2803358"/>
                  <a:gd name="connsiteY5" fmla="*/ 686248 h 2794506"/>
                  <a:gd name="connsiteX6" fmla="*/ 1594455 w 2803358"/>
                  <a:gd name="connsiteY6" fmla="*/ 985342 h 2794506"/>
                  <a:gd name="connsiteX7" fmla="*/ 553055 w 2803358"/>
                  <a:gd name="connsiteY7" fmla="*/ 851992 h 2794506"/>
                  <a:gd name="connsiteX8" fmla="*/ 248255 w 2803358"/>
                  <a:gd name="connsiteY8" fmla="*/ 1137742 h 2794506"/>
                  <a:gd name="connsiteX9" fmla="*/ 3008 w 2803358"/>
                  <a:gd name="connsiteY9" fmla="*/ 1080180 h 2794506"/>
                  <a:gd name="connsiteX0" fmla="*/ 3008 w 2803358"/>
                  <a:gd name="connsiteY0" fmla="*/ 1080180 h 2793204"/>
                  <a:gd name="connsiteX1" fmla="*/ 419704 w 2803358"/>
                  <a:gd name="connsiteY1" fmla="*/ 648792 h 2793204"/>
                  <a:gd name="connsiteX2" fmla="*/ 1600805 w 2803358"/>
                  <a:gd name="connsiteY2" fmla="*/ 769443 h 2793204"/>
                  <a:gd name="connsiteX3" fmla="*/ 1641308 w 2803358"/>
                  <a:gd name="connsiteY3" fmla="*/ 70762 h 2793204"/>
                  <a:gd name="connsiteX4" fmla="*/ 2803358 w 2803358"/>
                  <a:gd name="connsiteY4" fmla="*/ 2756580 h 2793204"/>
                  <a:gd name="connsiteX5" fmla="*/ 1984208 w 2803358"/>
                  <a:gd name="connsiteY5" fmla="*/ 686248 h 2793204"/>
                  <a:gd name="connsiteX6" fmla="*/ 1594455 w 2803358"/>
                  <a:gd name="connsiteY6" fmla="*/ 985342 h 2793204"/>
                  <a:gd name="connsiteX7" fmla="*/ 553055 w 2803358"/>
                  <a:gd name="connsiteY7" fmla="*/ 851992 h 2793204"/>
                  <a:gd name="connsiteX8" fmla="*/ 248255 w 2803358"/>
                  <a:gd name="connsiteY8" fmla="*/ 1137742 h 2793204"/>
                  <a:gd name="connsiteX9" fmla="*/ 3008 w 2803358"/>
                  <a:gd name="connsiteY9" fmla="*/ 1080180 h 2793204"/>
                  <a:gd name="connsiteX0" fmla="*/ 3008 w 2803358"/>
                  <a:gd name="connsiteY0" fmla="*/ 1080180 h 2793112"/>
                  <a:gd name="connsiteX1" fmla="*/ 419704 w 2803358"/>
                  <a:gd name="connsiteY1" fmla="*/ 648792 h 2793112"/>
                  <a:gd name="connsiteX2" fmla="*/ 1600805 w 2803358"/>
                  <a:gd name="connsiteY2" fmla="*/ 769443 h 2793112"/>
                  <a:gd name="connsiteX3" fmla="*/ 1641308 w 2803358"/>
                  <a:gd name="connsiteY3" fmla="*/ 70762 h 2793112"/>
                  <a:gd name="connsiteX4" fmla="*/ 2803358 w 2803358"/>
                  <a:gd name="connsiteY4" fmla="*/ 2756580 h 2793112"/>
                  <a:gd name="connsiteX5" fmla="*/ 1920708 w 2803358"/>
                  <a:gd name="connsiteY5" fmla="*/ 679898 h 2793112"/>
                  <a:gd name="connsiteX6" fmla="*/ 1594455 w 2803358"/>
                  <a:gd name="connsiteY6" fmla="*/ 985342 h 2793112"/>
                  <a:gd name="connsiteX7" fmla="*/ 553055 w 2803358"/>
                  <a:gd name="connsiteY7" fmla="*/ 851992 h 2793112"/>
                  <a:gd name="connsiteX8" fmla="*/ 248255 w 2803358"/>
                  <a:gd name="connsiteY8" fmla="*/ 1137742 h 2793112"/>
                  <a:gd name="connsiteX9" fmla="*/ 3008 w 2803358"/>
                  <a:gd name="connsiteY9" fmla="*/ 1080180 h 2793112"/>
                  <a:gd name="connsiteX0" fmla="*/ 3008 w 2803358"/>
                  <a:gd name="connsiteY0" fmla="*/ 1080180 h 2795456"/>
                  <a:gd name="connsiteX1" fmla="*/ 419704 w 2803358"/>
                  <a:gd name="connsiteY1" fmla="*/ 648792 h 2795456"/>
                  <a:gd name="connsiteX2" fmla="*/ 1600805 w 2803358"/>
                  <a:gd name="connsiteY2" fmla="*/ 769443 h 2795456"/>
                  <a:gd name="connsiteX3" fmla="*/ 1641308 w 2803358"/>
                  <a:gd name="connsiteY3" fmla="*/ 70762 h 2795456"/>
                  <a:gd name="connsiteX4" fmla="*/ 2803358 w 2803358"/>
                  <a:gd name="connsiteY4" fmla="*/ 2756580 h 2795456"/>
                  <a:gd name="connsiteX5" fmla="*/ 1920708 w 2803358"/>
                  <a:gd name="connsiteY5" fmla="*/ 679898 h 2795456"/>
                  <a:gd name="connsiteX6" fmla="*/ 1708755 w 2803358"/>
                  <a:gd name="connsiteY6" fmla="*/ 959942 h 2795456"/>
                  <a:gd name="connsiteX7" fmla="*/ 553055 w 2803358"/>
                  <a:gd name="connsiteY7" fmla="*/ 851992 h 2795456"/>
                  <a:gd name="connsiteX8" fmla="*/ 248255 w 2803358"/>
                  <a:gd name="connsiteY8" fmla="*/ 1137742 h 2795456"/>
                  <a:gd name="connsiteX9" fmla="*/ 3008 w 2803358"/>
                  <a:gd name="connsiteY9" fmla="*/ 1080180 h 2795456"/>
                  <a:gd name="connsiteX0" fmla="*/ 3008 w 2803358"/>
                  <a:gd name="connsiteY0" fmla="*/ 1080180 h 2797805"/>
                  <a:gd name="connsiteX1" fmla="*/ 419704 w 2803358"/>
                  <a:gd name="connsiteY1" fmla="*/ 648792 h 2797805"/>
                  <a:gd name="connsiteX2" fmla="*/ 1600805 w 2803358"/>
                  <a:gd name="connsiteY2" fmla="*/ 769443 h 2797805"/>
                  <a:gd name="connsiteX3" fmla="*/ 1641308 w 2803358"/>
                  <a:gd name="connsiteY3" fmla="*/ 70762 h 2797805"/>
                  <a:gd name="connsiteX4" fmla="*/ 2803358 w 2803358"/>
                  <a:gd name="connsiteY4" fmla="*/ 2756580 h 2797805"/>
                  <a:gd name="connsiteX5" fmla="*/ 1920708 w 2803358"/>
                  <a:gd name="connsiteY5" fmla="*/ 679898 h 2797805"/>
                  <a:gd name="connsiteX6" fmla="*/ 1708755 w 2803358"/>
                  <a:gd name="connsiteY6" fmla="*/ 959942 h 2797805"/>
                  <a:gd name="connsiteX7" fmla="*/ 553055 w 2803358"/>
                  <a:gd name="connsiteY7" fmla="*/ 851992 h 2797805"/>
                  <a:gd name="connsiteX8" fmla="*/ 248255 w 2803358"/>
                  <a:gd name="connsiteY8" fmla="*/ 1137742 h 2797805"/>
                  <a:gd name="connsiteX9" fmla="*/ 3008 w 2803358"/>
                  <a:gd name="connsiteY9" fmla="*/ 1080180 h 2797805"/>
                  <a:gd name="connsiteX0" fmla="*/ 3008 w 2803358"/>
                  <a:gd name="connsiteY0" fmla="*/ 1080180 h 2797805"/>
                  <a:gd name="connsiteX1" fmla="*/ 419704 w 2803358"/>
                  <a:gd name="connsiteY1" fmla="*/ 648792 h 2797805"/>
                  <a:gd name="connsiteX2" fmla="*/ 1600805 w 2803358"/>
                  <a:gd name="connsiteY2" fmla="*/ 769443 h 2797805"/>
                  <a:gd name="connsiteX3" fmla="*/ 1641308 w 2803358"/>
                  <a:gd name="connsiteY3" fmla="*/ 70762 h 2797805"/>
                  <a:gd name="connsiteX4" fmla="*/ 2803358 w 2803358"/>
                  <a:gd name="connsiteY4" fmla="*/ 2756580 h 2797805"/>
                  <a:gd name="connsiteX5" fmla="*/ 1990558 w 2803358"/>
                  <a:gd name="connsiteY5" fmla="*/ 679898 h 2797805"/>
                  <a:gd name="connsiteX6" fmla="*/ 1708755 w 2803358"/>
                  <a:gd name="connsiteY6" fmla="*/ 959942 h 2797805"/>
                  <a:gd name="connsiteX7" fmla="*/ 553055 w 2803358"/>
                  <a:gd name="connsiteY7" fmla="*/ 851992 h 2797805"/>
                  <a:gd name="connsiteX8" fmla="*/ 248255 w 2803358"/>
                  <a:gd name="connsiteY8" fmla="*/ 1137742 h 2797805"/>
                  <a:gd name="connsiteX9" fmla="*/ 3008 w 2803358"/>
                  <a:gd name="connsiteY9" fmla="*/ 1080180 h 2797805"/>
                  <a:gd name="connsiteX0" fmla="*/ 3008 w 2803358"/>
                  <a:gd name="connsiteY0" fmla="*/ 1080180 h 2796704"/>
                  <a:gd name="connsiteX1" fmla="*/ 419704 w 2803358"/>
                  <a:gd name="connsiteY1" fmla="*/ 648792 h 2796704"/>
                  <a:gd name="connsiteX2" fmla="*/ 1600805 w 2803358"/>
                  <a:gd name="connsiteY2" fmla="*/ 769443 h 2796704"/>
                  <a:gd name="connsiteX3" fmla="*/ 1641308 w 2803358"/>
                  <a:gd name="connsiteY3" fmla="*/ 70762 h 2796704"/>
                  <a:gd name="connsiteX4" fmla="*/ 2803358 w 2803358"/>
                  <a:gd name="connsiteY4" fmla="*/ 2756580 h 2796704"/>
                  <a:gd name="connsiteX5" fmla="*/ 1990558 w 2803358"/>
                  <a:gd name="connsiteY5" fmla="*/ 679898 h 2796704"/>
                  <a:gd name="connsiteX6" fmla="*/ 1708755 w 2803358"/>
                  <a:gd name="connsiteY6" fmla="*/ 959942 h 2796704"/>
                  <a:gd name="connsiteX7" fmla="*/ 553055 w 2803358"/>
                  <a:gd name="connsiteY7" fmla="*/ 851992 h 2796704"/>
                  <a:gd name="connsiteX8" fmla="*/ 248255 w 2803358"/>
                  <a:gd name="connsiteY8" fmla="*/ 1137742 h 2796704"/>
                  <a:gd name="connsiteX9" fmla="*/ 3008 w 2803358"/>
                  <a:gd name="connsiteY9" fmla="*/ 1080180 h 2796704"/>
                  <a:gd name="connsiteX0" fmla="*/ 3008 w 2803358"/>
                  <a:gd name="connsiteY0" fmla="*/ 1080180 h 2796704"/>
                  <a:gd name="connsiteX1" fmla="*/ 419704 w 2803358"/>
                  <a:gd name="connsiteY1" fmla="*/ 648792 h 2796704"/>
                  <a:gd name="connsiteX2" fmla="*/ 1600805 w 2803358"/>
                  <a:gd name="connsiteY2" fmla="*/ 769443 h 2796704"/>
                  <a:gd name="connsiteX3" fmla="*/ 1641308 w 2803358"/>
                  <a:gd name="connsiteY3" fmla="*/ 70762 h 2796704"/>
                  <a:gd name="connsiteX4" fmla="*/ 2803358 w 2803358"/>
                  <a:gd name="connsiteY4" fmla="*/ 2756580 h 2796704"/>
                  <a:gd name="connsiteX5" fmla="*/ 1990558 w 2803358"/>
                  <a:gd name="connsiteY5" fmla="*/ 679898 h 2796704"/>
                  <a:gd name="connsiteX6" fmla="*/ 1708755 w 2803358"/>
                  <a:gd name="connsiteY6" fmla="*/ 959942 h 2796704"/>
                  <a:gd name="connsiteX7" fmla="*/ 1130905 w 2803358"/>
                  <a:gd name="connsiteY7" fmla="*/ 915492 h 2796704"/>
                  <a:gd name="connsiteX8" fmla="*/ 553055 w 2803358"/>
                  <a:gd name="connsiteY8" fmla="*/ 851992 h 2796704"/>
                  <a:gd name="connsiteX9" fmla="*/ 248255 w 2803358"/>
                  <a:gd name="connsiteY9" fmla="*/ 1137742 h 2796704"/>
                  <a:gd name="connsiteX10" fmla="*/ 3008 w 2803358"/>
                  <a:gd name="connsiteY10" fmla="*/ 1080180 h 2796704"/>
                  <a:gd name="connsiteX0" fmla="*/ 3008 w 2803358"/>
                  <a:gd name="connsiteY0" fmla="*/ 1080180 h 2796704"/>
                  <a:gd name="connsiteX1" fmla="*/ 419704 w 2803358"/>
                  <a:gd name="connsiteY1" fmla="*/ 648792 h 2796704"/>
                  <a:gd name="connsiteX2" fmla="*/ 1600805 w 2803358"/>
                  <a:gd name="connsiteY2" fmla="*/ 769443 h 2796704"/>
                  <a:gd name="connsiteX3" fmla="*/ 1641308 w 2803358"/>
                  <a:gd name="connsiteY3" fmla="*/ 70762 h 2796704"/>
                  <a:gd name="connsiteX4" fmla="*/ 2803358 w 2803358"/>
                  <a:gd name="connsiteY4" fmla="*/ 2756580 h 2796704"/>
                  <a:gd name="connsiteX5" fmla="*/ 1990558 w 2803358"/>
                  <a:gd name="connsiteY5" fmla="*/ 679898 h 2796704"/>
                  <a:gd name="connsiteX6" fmla="*/ 1708755 w 2803358"/>
                  <a:gd name="connsiteY6" fmla="*/ 959942 h 2796704"/>
                  <a:gd name="connsiteX7" fmla="*/ 1308705 w 2803358"/>
                  <a:gd name="connsiteY7" fmla="*/ 985342 h 2796704"/>
                  <a:gd name="connsiteX8" fmla="*/ 553055 w 2803358"/>
                  <a:gd name="connsiteY8" fmla="*/ 851992 h 2796704"/>
                  <a:gd name="connsiteX9" fmla="*/ 248255 w 2803358"/>
                  <a:gd name="connsiteY9" fmla="*/ 1137742 h 2796704"/>
                  <a:gd name="connsiteX10" fmla="*/ 3008 w 2803358"/>
                  <a:gd name="connsiteY10" fmla="*/ 1080180 h 2796704"/>
                  <a:gd name="connsiteX0" fmla="*/ 3008 w 2803358"/>
                  <a:gd name="connsiteY0" fmla="*/ 1081646 h 2798170"/>
                  <a:gd name="connsiteX1" fmla="*/ 419704 w 2803358"/>
                  <a:gd name="connsiteY1" fmla="*/ 650258 h 2798170"/>
                  <a:gd name="connsiteX2" fmla="*/ 1550005 w 2803358"/>
                  <a:gd name="connsiteY2" fmla="*/ 758209 h 2798170"/>
                  <a:gd name="connsiteX3" fmla="*/ 1641308 w 2803358"/>
                  <a:gd name="connsiteY3" fmla="*/ 72228 h 2798170"/>
                  <a:gd name="connsiteX4" fmla="*/ 2803358 w 2803358"/>
                  <a:gd name="connsiteY4" fmla="*/ 2758046 h 2798170"/>
                  <a:gd name="connsiteX5" fmla="*/ 1990558 w 2803358"/>
                  <a:gd name="connsiteY5" fmla="*/ 681364 h 2798170"/>
                  <a:gd name="connsiteX6" fmla="*/ 1708755 w 2803358"/>
                  <a:gd name="connsiteY6" fmla="*/ 961408 h 2798170"/>
                  <a:gd name="connsiteX7" fmla="*/ 1308705 w 2803358"/>
                  <a:gd name="connsiteY7" fmla="*/ 986808 h 2798170"/>
                  <a:gd name="connsiteX8" fmla="*/ 553055 w 2803358"/>
                  <a:gd name="connsiteY8" fmla="*/ 853458 h 2798170"/>
                  <a:gd name="connsiteX9" fmla="*/ 248255 w 2803358"/>
                  <a:gd name="connsiteY9" fmla="*/ 1139208 h 2798170"/>
                  <a:gd name="connsiteX10" fmla="*/ 3008 w 2803358"/>
                  <a:gd name="connsiteY10" fmla="*/ 1081646 h 2798170"/>
                  <a:gd name="connsiteX0" fmla="*/ 3008 w 2803358"/>
                  <a:gd name="connsiteY0" fmla="*/ 1081646 h 2796854"/>
                  <a:gd name="connsiteX1" fmla="*/ 419704 w 2803358"/>
                  <a:gd name="connsiteY1" fmla="*/ 650258 h 2796854"/>
                  <a:gd name="connsiteX2" fmla="*/ 1550005 w 2803358"/>
                  <a:gd name="connsiteY2" fmla="*/ 758209 h 2796854"/>
                  <a:gd name="connsiteX3" fmla="*/ 1641308 w 2803358"/>
                  <a:gd name="connsiteY3" fmla="*/ 72228 h 2796854"/>
                  <a:gd name="connsiteX4" fmla="*/ 2803358 w 2803358"/>
                  <a:gd name="connsiteY4" fmla="*/ 2758046 h 2796854"/>
                  <a:gd name="connsiteX5" fmla="*/ 1990558 w 2803358"/>
                  <a:gd name="connsiteY5" fmla="*/ 681364 h 2796854"/>
                  <a:gd name="connsiteX6" fmla="*/ 1308705 w 2803358"/>
                  <a:gd name="connsiteY6" fmla="*/ 986808 h 2796854"/>
                  <a:gd name="connsiteX7" fmla="*/ 553055 w 2803358"/>
                  <a:gd name="connsiteY7" fmla="*/ 853458 h 2796854"/>
                  <a:gd name="connsiteX8" fmla="*/ 248255 w 2803358"/>
                  <a:gd name="connsiteY8" fmla="*/ 1139208 h 2796854"/>
                  <a:gd name="connsiteX9" fmla="*/ 3008 w 2803358"/>
                  <a:gd name="connsiteY9" fmla="*/ 1081646 h 2796854"/>
                  <a:gd name="connsiteX0" fmla="*/ 3008 w 2803358"/>
                  <a:gd name="connsiteY0" fmla="*/ 1100974 h 2816182"/>
                  <a:gd name="connsiteX1" fmla="*/ 419704 w 2803358"/>
                  <a:gd name="connsiteY1" fmla="*/ 669586 h 2816182"/>
                  <a:gd name="connsiteX2" fmla="*/ 1641308 w 2803358"/>
                  <a:gd name="connsiteY2" fmla="*/ 91556 h 2816182"/>
                  <a:gd name="connsiteX3" fmla="*/ 2803358 w 2803358"/>
                  <a:gd name="connsiteY3" fmla="*/ 2777374 h 2816182"/>
                  <a:gd name="connsiteX4" fmla="*/ 1990558 w 2803358"/>
                  <a:gd name="connsiteY4" fmla="*/ 700692 h 2816182"/>
                  <a:gd name="connsiteX5" fmla="*/ 1308705 w 2803358"/>
                  <a:gd name="connsiteY5" fmla="*/ 1006136 h 2816182"/>
                  <a:gd name="connsiteX6" fmla="*/ 553055 w 2803358"/>
                  <a:gd name="connsiteY6" fmla="*/ 872786 h 2816182"/>
                  <a:gd name="connsiteX7" fmla="*/ 248255 w 2803358"/>
                  <a:gd name="connsiteY7" fmla="*/ 1158536 h 2816182"/>
                  <a:gd name="connsiteX8" fmla="*/ 3008 w 2803358"/>
                  <a:gd name="connsiteY8" fmla="*/ 1100974 h 2816182"/>
                  <a:gd name="connsiteX0" fmla="*/ 3008 w 2803358"/>
                  <a:gd name="connsiteY0" fmla="*/ 1100974 h 2817984"/>
                  <a:gd name="connsiteX1" fmla="*/ 419704 w 2803358"/>
                  <a:gd name="connsiteY1" fmla="*/ 669586 h 2817984"/>
                  <a:gd name="connsiteX2" fmla="*/ 1641308 w 2803358"/>
                  <a:gd name="connsiteY2" fmla="*/ 91556 h 2817984"/>
                  <a:gd name="connsiteX3" fmla="*/ 2803358 w 2803358"/>
                  <a:gd name="connsiteY3" fmla="*/ 2777374 h 2817984"/>
                  <a:gd name="connsiteX4" fmla="*/ 1990558 w 2803358"/>
                  <a:gd name="connsiteY4" fmla="*/ 700692 h 2817984"/>
                  <a:gd name="connsiteX5" fmla="*/ 1302621 w 2803358"/>
                  <a:gd name="connsiteY5" fmla="*/ 353206 h 2817984"/>
                  <a:gd name="connsiteX6" fmla="*/ 553055 w 2803358"/>
                  <a:gd name="connsiteY6" fmla="*/ 872786 h 2817984"/>
                  <a:gd name="connsiteX7" fmla="*/ 248255 w 2803358"/>
                  <a:gd name="connsiteY7" fmla="*/ 1158536 h 2817984"/>
                  <a:gd name="connsiteX8" fmla="*/ 3008 w 2803358"/>
                  <a:gd name="connsiteY8" fmla="*/ 1100974 h 2817984"/>
                  <a:gd name="connsiteX0" fmla="*/ 3008 w 2803358"/>
                  <a:gd name="connsiteY0" fmla="*/ 1100974 h 2817984"/>
                  <a:gd name="connsiteX1" fmla="*/ 419704 w 2803358"/>
                  <a:gd name="connsiteY1" fmla="*/ 669586 h 2817984"/>
                  <a:gd name="connsiteX2" fmla="*/ 1641308 w 2803358"/>
                  <a:gd name="connsiteY2" fmla="*/ 91556 h 2817984"/>
                  <a:gd name="connsiteX3" fmla="*/ 2803358 w 2803358"/>
                  <a:gd name="connsiteY3" fmla="*/ 2777374 h 2817984"/>
                  <a:gd name="connsiteX4" fmla="*/ 1990558 w 2803358"/>
                  <a:gd name="connsiteY4" fmla="*/ 700692 h 2817984"/>
                  <a:gd name="connsiteX5" fmla="*/ 1302621 w 2803358"/>
                  <a:gd name="connsiteY5" fmla="*/ 353206 h 2817984"/>
                  <a:gd name="connsiteX6" fmla="*/ 942100 w 2803358"/>
                  <a:gd name="connsiteY6" fmla="*/ 745932 h 2817984"/>
                  <a:gd name="connsiteX7" fmla="*/ 248255 w 2803358"/>
                  <a:gd name="connsiteY7" fmla="*/ 1158536 h 2817984"/>
                  <a:gd name="connsiteX8" fmla="*/ 3008 w 2803358"/>
                  <a:gd name="connsiteY8" fmla="*/ 1100974 h 2817984"/>
                  <a:gd name="connsiteX0" fmla="*/ 3008 w 2803358"/>
                  <a:gd name="connsiteY0" fmla="*/ 1100974 h 2817984"/>
                  <a:gd name="connsiteX1" fmla="*/ 419704 w 2803358"/>
                  <a:gd name="connsiteY1" fmla="*/ 669586 h 2817984"/>
                  <a:gd name="connsiteX2" fmla="*/ 1641308 w 2803358"/>
                  <a:gd name="connsiteY2" fmla="*/ 91556 h 2817984"/>
                  <a:gd name="connsiteX3" fmla="*/ 2803358 w 2803358"/>
                  <a:gd name="connsiteY3" fmla="*/ 2777374 h 2817984"/>
                  <a:gd name="connsiteX4" fmla="*/ 1990558 w 2803358"/>
                  <a:gd name="connsiteY4" fmla="*/ 700692 h 2817984"/>
                  <a:gd name="connsiteX5" fmla="*/ 1302621 w 2803358"/>
                  <a:gd name="connsiteY5" fmla="*/ 353206 h 2817984"/>
                  <a:gd name="connsiteX6" fmla="*/ 942100 w 2803358"/>
                  <a:gd name="connsiteY6" fmla="*/ 745932 h 2817984"/>
                  <a:gd name="connsiteX7" fmla="*/ 248255 w 2803358"/>
                  <a:gd name="connsiteY7" fmla="*/ 1158536 h 2817984"/>
                  <a:gd name="connsiteX8" fmla="*/ 3008 w 2803358"/>
                  <a:gd name="connsiteY8" fmla="*/ 1100974 h 2817984"/>
                  <a:gd name="connsiteX0" fmla="*/ 3008 w 2803358"/>
                  <a:gd name="connsiteY0" fmla="*/ 1100974 h 2817984"/>
                  <a:gd name="connsiteX1" fmla="*/ 419704 w 2803358"/>
                  <a:gd name="connsiteY1" fmla="*/ 669586 h 2817984"/>
                  <a:gd name="connsiteX2" fmla="*/ 1641308 w 2803358"/>
                  <a:gd name="connsiteY2" fmla="*/ 91556 h 2817984"/>
                  <a:gd name="connsiteX3" fmla="*/ 2803358 w 2803358"/>
                  <a:gd name="connsiteY3" fmla="*/ 2777374 h 2817984"/>
                  <a:gd name="connsiteX4" fmla="*/ 1990558 w 2803358"/>
                  <a:gd name="connsiteY4" fmla="*/ 700692 h 2817984"/>
                  <a:gd name="connsiteX5" fmla="*/ 1302621 w 2803358"/>
                  <a:gd name="connsiteY5" fmla="*/ 353206 h 2817984"/>
                  <a:gd name="connsiteX6" fmla="*/ 942100 w 2803358"/>
                  <a:gd name="connsiteY6" fmla="*/ 745932 h 2817984"/>
                  <a:gd name="connsiteX7" fmla="*/ 932614 w 2803358"/>
                  <a:gd name="connsiteY7" fmla="*/ 732829 h 2817984"/>
                  <a:gd name="connsiteX8" fmla="*/ 248255 w 2803358"/>
                  <a:gd name="connsiteY8" fmla="*/ 1158536 h 2817984"/>
                  <a:gd name="connsiteX9" fmla="*/ 3008 w 2803358"/>
                  <a:gd name="connsiteY9" fmla="*/ 1100974 h 2817984"/>
                  <a:gd name="connsiteX0" fmla="*/ 4303 w 2804653"/>
                  <a:gd name="connsiteY0" fmla="*/ 1100974 h 2817984"/>
                  <a:gd name="connsiteX1" fmla="*/ 420999 w 2804653"/>
                  <a:gd name="connsiteY1" fmla="*/ 669586 h 2817984"/>
                  <a:gd name="connsiteX2" fmla="*/ 1642603 w 2804653"/>
                  <a:gd name="connsiteY2" fmla="*/ 91556 h 2817984"/>
                  <a:gd name="connsiteX3" fmla="*/ 2804653 w 2804653"/>
                  <a:gd name="connsiteY3" fmla="*/ 2777374 h 2817984"/>
                  <a:gd name="connsiteX4" fmla="*/ 1991853 w 2804653"/>
                  <a:gd name="connsiteY4" fmla="*/ 700692 h 2817984"/>
                  <a:gd name="connsiteX5" fmla="*/ 1303916 w 2804653"/>
                  <a:gd name="connsiteY5" fmla="*/ 353206 h 2817984"/>
                  <a:gd name="connsiteX6" fmla="*/ 943395 w 2804653"/>
                  <a:gd name="connsiteY6" fmla="*/ 745932 h 2817984"/>
                  <a:gd name="connsiteX7" fmla="*/ 249550 w 2804653"/>
                  <a:gd name="connsiteY7" fmla="*/ 1158536 h 2817984"/>
                  <a:gd name="connsiteX8" fmla="*/ 4303 w 2804653"/>
                  <a:gd name="connsiteY8" fmla="*/ 1100974 h 2817984"/>
                  <a:gd name="connsiteX0" fmla="*/ 6829 w 2807179"/>
                  <a:gd name="connsiteY0" fmla="*/ 1100974 h 2817984"/>
                  <a:gd name="connsiteX1" fmla="*/ 423525 w 2807179"/>
                  <a:gd name="connsiteY1" fmla="*/ 669586 h 2817984"/>
                  <a:gd name="connsiteX2" fmla="*/ 1645129 w 2807179"/>
                  <a:gd name="connsiteY2" fmla="*/ 91556 h 2817984"/>
                  <a:gd name="connsiteX3" fmla="*/ 2807179 w 2807179"/>
                  <a:gd name="connsiteY3" fmla="*/ 2777374 h 2817984"/>
                  <a:gd name="connsiteX4" fmla="*/ 1994379 w 2807179"/>
                  <a:gd name="connsiteY4" fmla="*/ 700692 h 2817984"/>
                  <a:gd name="connsiteX5" fmla="*/ 1306442 w 2807179"/>
                  <a:gd name="connsiteY5" fmla="*/ 353206 h 2817984"/>
                  <a:gd name="connsiteX6" fmla="*/ 252076 w 2807179"/>
                  <a:gd name="connsiteY6" fmla="*/ 1158536 h 2817984"/>
                  <a:gd name="connsiteX7" fmla="*/ 6829 w 2807179"/>
                  <a:gd name="connsiteY7" fmla="*/ 1100974 h 2817984"/>
                  <a:gd name="connsiteX0" fmla="*/ 6829 w 2807179"/>
                  <a:gd name="connsiteY0" fmla="*/ 1016679 h 2733689"/>
                  <a:gd name="connsiteX1" fmla="*/ 423525 w 2807179"/>
                  <a:gd name="connsiteY1" fmla="*/ 585291 h 2733689"/>
                  <a:gd name="connsiteX2" fmla="*/ 1645129 w 2807179"/>
                  <a:gd name="connsiteY2" fmla="*/ 7261 h 2733689"/>
                  <a:gd name="connsiteX3" fmla="*/ 2807179 w 2807179"/>
                  <a:gd name="connsiteY3" fmla="*/ 2693079 h 2733689"/>
                  <a:gd name="connsiteX4" fmla="*/ 1994379 w 2807179"/>
                  <a:gd name="connsiteY4" fmla="*/ 616397 h 2733689"/>
                  <a:gd name="connsiteX5" fmla="*/ 1306442 w 2807179"/>
                  <a:gd name="connsiteY5" fmla="*/ 268911 h 2733689"/>
                  <a:gd name="connsiteX6" fmla="*/ 252076 w 2807179"/>
                  <a:gd name="connsiteY6" fmla="*/ 1074241 h 2733689"/>
                  <a:gd name="connsiteX7" fmla="*/ 6829 w 2807179"/>
                  <a:gd name="connsiteY7" fmla="*/ 1016679 h 2733689"/>
                  <a:gd name="connsiteX0" fmla="*/ 6829 w 2807179"/>
                  <a:gd name="connsiteY0" fmla="*/ 1014426 h 2731436"/>
                  <a:gd name="connsiteX1" fmla="*/ 423525 w 2807179"/>
                  <a:gd name="connsiteY1" fmla="*/ 583038 h 2731436"/>
                  <a:gd name="connsiteX2" fmla="*/ 1645129 w 2807179"/>
                  <a:gd name="connsiteY2" fmla="*/ 5008 h 2731436"/>
                  <a:gd name="connsiteX3" fmla="*/ 2807179 w 2807179"/>
                  <a:gd name="connsiteY3" fmla="*/ 2690826 h 2731436"/>
                  <a:gd name="connsiteX4" fmla="*/ 1994379 w 2807179"/>
                  <a:gd name="connsiteY4" fmla="*/ 614144 h 2731436"/>
                  <a:gd name="connsiteX5" fmla="*/ 1306442 w 2807179"/>
                  <a:gd name="connsiteY5" fmla="*/ 266658 h 2731436"/>
                  <a:gd name="connsiteX6" fmla="*/ 252076 w 2807179"/>
                  <a:gd name="connsiteY6" fmla="*/ 1071988 h 2731436"/>
                  <a:gd name="connsiteX7" fmla="*/ 6829 w 2807179"/>
                  <a:gd name="connsiteY7" fmla="*/ 1014426 h 2731436"/>
                  <a:gd name="connsiteX0" fmla="*/ 6829 w 2807179"/>
                  <a:gd name="connsiteY0" fmla="*/ 1039489 h 2756499"/>
                  <a:gd name="connsiteX1" fmla="*/ 423525 w 2807179"/>
                  <a:gd name="connsiteY1" fmla="*/ 608101 h 2756499"/>
                  <a:gd name="connsiteX2" fmla="*/ 1577202 w 2807179"/>
                  <a:gd name="connsiteY2" fmla="*/ 4772 h 2756499"/>
                  <a:gd name="connsiteX3" fmla="*/ 2807179 w 2807179"/>
                  <a:gd name="connsiteY3" fmla="*/ 2715889 h 2756499"/>
                  <a:gd name="connsiteX4" fmla="*/ 1994379 w 2807179"/>
                  <a:gd name="connsiteY4" fmla="*/ 639207 h 2756499"/>
                  <a:gd name="connsiteX5" fmla="*/ 1306442 w 2807179"/>
                  <a:gd name="connsiteY5" fmla="*/ 291721 h 2756499"/>
                  <a:gd name="connsiteX6" fmla="*/ 252076 w 2807179"/>
                  <a:gd name="connsiteY6" fmla="*/ 1097051 h 2756499"/>
                  <a:gd name="connsiteX7" fmla="*/ 6829 w 2807179"/>
                  <a:gd name="connsiteY7" fmla="*/ 1039489 h 2756499"/>
                  <a:gd name="connsiteX0" fmla="*/ 6829 w 2807179"/>
                  <a:gd name="connsiteY0" fmla="*/ 1039489 h 2756762"/>
                  <a:gd name="connsiteX1" fmla="*/ 423525 w 2807179"/>
                  <a:gd name="connsiteY1" fmla="*/ 608101 h 2756762"/>
                  <a:gd name="connsiteX2" fmla="*/ 1577202 w 2807179"/>
                  <a:gd name="connsiteY2" fmla="*/ 4772 h 2756762"/>
                  <a:gd name="connsiteX3" fmla="*/ 2807179 w 2807179"/>
                  <a:gd name="connsiteY3" fmla="*/ 2715889 h 2756762"/>
                  <a:gd name="connsiteX4" fmla="*/ 1994379 w 2807179"/>
                  <a:gd name="connsiteY4" fmla="*/ 639207 h 2756762"/>
                  <a:gd name="connsiteX5" fmla="*/ 1434522 w 2807179"/>
                  <a:gd name="connsiteY5" fmla="*/ 200411 h 2756762"/>
                  <a:gd name="connsiteX6" fmla="*/ 252076 w 2807179"/>
                  <a:gd name="connsiteY6" fmla="*/ 1097051 h 2756762"/>
                  <a:gd name="connsiteX7" fmla="*/ 6829 w 2807179"/>
                  <a:gd name="connsiteY7" fmla="*/ 1039489 h 2756762"/>
                  <a:gd name="connsiteX0" fmla="*/ 6829 w 2807179"/>
                  <a:gd name="connsiteY0" fmla="*/ 1039489 h 2766573"/>
                  <a:gd name="connsiteX1" fmla="*/ 423525 w 2807179"/>
                  <a:gd name="connsiteY1" fmla="*/ 608101 h 2766573"/>
                  <a:gd name="connsiteX2" fmla="*/ 1577202 w 2807179"/>
                  <a:gd name="connsiteY2" fmla="*/ 4772 h 2766573"/>
                  <a:gd name="connsiteX3" fmla="*/ 2807179 w 2807179"/>
                  <a:gd name="connsiteY3" fmla="*/ 2715889 h 2766573"/>
                  <a:gd name="connsiteX4" fmla="*/ 2239710 w 2807179"/>
                  <a:gd name="connsiteY4" fmla="*/ 1079176 h 2766573"/>
                  <a:gd name="connsiteX5" fmla="*/ 1434522 w 2807179"/>
                  <a:gd name="connsiteY5" fmla="*/ 200411 h 2766573"/>
                  <a:gd name="connsiteX6" fmla="*/ 252076 w 2807179"/>
                  <a:gd name="connsiteY6" fmla="*/ 1097051 h 2766573"/>
                  <a:gd name="connsiteX7" fmla="*/ 6829 w 2807179"/>
                  <a:gd name="connsiteY7" fmla="*/ 1039489 h 2766573"/>
                  <a:gd name="connsiteX0" fmla="*/ 1089 w 3285917"/>
                  <a:gd name="connsiteY0" fmla="*/ 1637214 h 2766573"/>
                  <a:gd name="connsiteX1" fmla="*/ 902263 w 3285917"/>
                  <a:gd name="connsiteY1" fmla="*/ 608101 h 2766573"/>
                  <a:gd name="connsiteX2" fmla="*/ 2055940 w 3285917"/>
                  <a:gd name="connsiteY2" fmla="*/ 4772 h 2766573"/>
                  <a:gd name="connsiteX3" fmla="*/ 3285917 w 3285917"/>
                  <a:gd name="connsiteY3" fmla="*/ 2715889 h 2766573"/>
                  <a:gd name="connsiteX4" fmla="*/ 2718448 w 3285917"/>
                  <a:gd name="connsiteY4" fmla="*/ 1079176 h 2766573"/>
                  <a:gd name="connsiteX5" fmla="*/ 1913260 w 3285917"/>
                  <a:gd name="connsiteY5" fmla="*/ 200411 h 2766573"/>
                  <a:gd name="connsiteX6" fmla="*/ 730814 w 3285917"/>
                  <a:gd name="connsiteY6" fmla="*/ 1097051 h 2766573"/>
                  <a:gd name="connsiteX7" fmla="*/ 1089 w 3285917"/>
                  <a:gd name="connsiteY7" fmla="*/ 1637214 h 2766573"/>
                  <a:gd name="connsiteX0" fmla="*/ 1460 w 3142598"/>
                  <a:gd name="connsiteY0" fmla="*/ 1943161 h 2766573"/>
                  <a:gd name="connsiteX1" fmla="*/ 758944 w 3142598"/>
                  <a:gd name="connsiteY1" fmla="*/ 608101 h 2766573"/>
                  <a:gd name="connsiteX2" fmla="*/ 1912621 w 3142598"/>
                  <a:gd name="connsiteY2" fmla="*/ 4772 h 2766573"/>
                  <a:gd name="connsiteX3" fmla="*/ 3142598 w 3142598"/>
                  <a:gd name="connsiteY3" fmla="*/ 2715889 h 2766573"/>
                  <a:gd name="connsiteX4" fmla="*/ 2575129 w 3142598"/>
                  <a:gd name="connsiteY4" fmla="*/ 1079176 h 2766573"/>
                  <a:gd name="connsiteX5" fmla="*/ 1769941 w 3142598"/>
                  <a:gd name="connsiteY5" fmla="*/ 200411 h 2766573"/>
                  <a:gd name="connsiteX6" fmla="*/ 587495 w 3142598"/>
                  <a:gd name="connsiteY6" fmla="*/ 1097051 h 2766573"/>
                  <a:gd name="connsiteX7" fmla="*/ 1460 w 3142598"/>
                  <a:gd name="connsiteY7" fmla="*/ 1943161 h 2766573"/>
                  <a:gd name="connsiteX0" fmla="*/ 958 w 3142096"/>
                  <a:gd name="connsiteY0" fmla="*/ 1943161 h 2766573"/>
                  <a:gd name="connsiteX1" fmla="*/ 758442 w 3142096"/>
                  <a:gd name="connsiteY1" fmla="*/ 608101 h 2766573"/>
                  <a:gd name="connsiteX2" fmla="*/ 1912119 w 3142096"/>
                  <a:gd name="connsiteY2" fmla="*/ 4772 h 2766573"/>
                  <a:gd name="connsiteX3" fmla="*/ 3142096 w 3142096"/>
                  <a:gd name="connsiteY3" fmla="*/ 2715889 h 2766573"/>
                  <a:gd name="connsiteX4" fmla="*/ 2574627 w 3142096"/>
                  <a:gd name="connsiteY4" fmla="*/ 1079176 h 2766573"/>
                  <a:gd name="connsiteX5" fmla="*/ 1769439 w 3142096"/>
                  <a:gd name="connsiteY5" fmla="*/ 200411 h 2766573"/>
                  <a:gd name="connsiteX6" fmla="*/ 914547 w 3142096"/>
                  <a:gd name="connsiteY6" fmla="*/ 742425 h 2766573"/>
                  <a:gd name="connsiteX7" fmla="*/ 958 w 3142096"/>
                  <a:gd name="connsiteY7" fmla="*/ 1943161 h 2766573"/>
                  <a:gd name="connsiteX0" fmla="*/ 958 w 3142096"/>
                  <a:gd name="connsiteY0" fmla="*/ 1948004 h 2771416"/>
                  <a:gd name="connsiteX1" fmla="*/ 758442 w 3142096"/>
                  <a:gd name="connsiteY1" fmla="*/ 612944 h 2771416"/>
                  <a:gd name="connsiteX2" fmla="*/ 1912119 w 3142096"/>
                  <a:gd name="connsiteY2" fmla="*/ 9615 h 2771416"/>
                  <a:gd name="connsiteX3" fmla="*/ 3142096 w 3142096"/>
                  <a:gd name="connsiteY3" fmla="*/ 2720732 h 2771416"/>
                  <a:gd name="connsiteX4" fmla="*/ 2574627 w 3142096"/>
                  <a:gd name="connsiteY4" fmla="*/ 1084019 h 2771416"/>
                  <a:gd name="connsiteX5" fmla="*/ 1769439 w 3142096"/>
                  <a:gd name="connsiteY5" fmla="*/ 205254 h 2771416"/>
                  <a:gd name="connsiteX6" fmla="*/ 914547 w 3142096"/>
                  <a:gd name="connsiteY6" fmla="*/ 747268 h 2771416"/>
                  <a:gd name="connsiteX7" fmla="*/ 958 w 3142096"/>
                  <a:gd name="connsiteY7" fmla="*/ 1948004 h 2771416"/>
                  <a:gd name="connsiteX0" fmla="*/ 2065 w 3143203"/>
                  <a:gd name="connsiteY0" fmla="*/ 2045289 h 2868701"/>
                  <a:gd name="connsiteX1" fmla="*/ 696216 w 3143203"/>
                  <a:gd name="connsiteY1" fmla="*/ 766600 h 2868701"/>
                  <a:gd name="connsiteX2" fmla="*/ 1913226 w 3143203"/>
                  <a:gd name="connsiteY2" fmla="*/ 106900 h 2868701"/>
                  <a:gd name="connsiteX3" fmla="*/ 3143203 w 3143203"/>
                  <a:gd name="connsiteY3" fmla="*/ 2818017 h 2868701"/>
                  <a:gd name="connsiteX4" fmla="*/ 2575734 w 3143203"/>
                  <a:gd name="connsiteY4" fmla="*/ 1181304 h 2868701"/>
                  <a:gd name="connsiteX5" fmla="*/ 1770546 w 3143203"/>
                  <a:gd name="connsiteY5" fmla="*/ 302539 h 2868701"/>
                  <a:gd name="connsiteX6" fmla="*/ 915654 w 3143203"/>
                  <a:gd name="connsiteY6" fmla="*/ 844553 h 2868701"/>
                  <a:gd name="connsiteX7" fmla="*/ 2065 w 3143203"/>
                  <a:gd name="connsiteY7" fmla="*/ 2045289 h 2868701"/>
                  <a:gd name="connsiteX0" fmla="*/ 2065 w 3143203"/>
                  <a:gd name="connsiteY0" fmla="*/ 2034374 h 2857786"/>
                  <a:gd name="connsiteX1" fmla="*/ 696216 w 3143203"/>
                  <a:gd name="connsiteY1" fmla="*/ 755685 h 2857786"/>
                  <a:gd name="connsiteX2" fmla="*/ 1913226 w 3143203"/>
                  <a:gd name="connsiteY2" fmla="*/ 95985 h 2857786"/>
                  <a:gd name="connsiteX3" fmla="*/ 3143203 w 3143203"/>
                  <a:gd name="connsiteY3" fmla="*/ 2807102 h 2857786"/>
                  <a:gd name="connsiteX4" fmla="*/ 2575734 w 3143203"/>
                  <a:gd name="connsiteY4" fmla="*/ 1170389 h 2857786"/>
                  <a:gd name="connsiteX5" fmla="*/ 1770546 w 3143203"/>
                  <a:gd name="connsiteY5" fmla="*/ 291624 h 2857786"/>
                  <a:gd name="connsiteX6" fmla="*/ 915654 w 3143203"/>
                  <a:gd name="connsiteY6" fmla="*/ 833638 h 2857786"/>
                  <a:gd name="connsiteX7" fmla="*/ 2065 w 3143203"/>
                  <a:gd name="connsiteY7" fmla="*/ 2034374 h 2857786"/>
                  <a:gd name="connsiteX0" fmla="*/ 1969 w 3143107"/>
                  <a:gd name="connsiteY0" fmla="*/ 2034374 h 2857786"/>
                  <a:gd name="connsiteX1" fmla="*/ 696120 w 3143107"/>
                  <a:gd name="connsiteY1" fmla="*/ 755685 h 2857786"/>
                  <a:gd name="connsiteX2" fmla="*/ 1913130 w 3143107"/>
                  <a:gd name="connsiteY2" fmla="*/ 95985 h 2857786"/>
                  <a:gd name="connsiteX3" fmla="*/ 3143107 w 3143107"/>
                  <a:gd name="connsiteY3" fmla="*/ 2807102 h 2857786"/>
                  <a:gd name="connsiteX4" fmla="*/ 2575638 w 3143107"/>
                  <a:gd name="connsiteY4" fmla="*/ 1170389 h 2857786"/>
                  <a:gd name="connsiteX5" fmla="*/ 1770450 w 3143107"/>
                  <a:gd name="connsiteY5" fmla="*/ 291624 h 2857786"/>
                  <a:gd name="connsiteX6" fmla="*/ 915558 w 3143107"/>
                  <a:gd name="connsiteY6" fmla="*/ 833638 h 2857786"/>
                  <a:gd name="connsiteX7" fmla="*/ 1969 w 3143107"/>
                  <a:gd name="connsiteY7" fmla="*/ 2034374 h 2857786"/>
                  <a:gd name="connsiteX0" fmla="*/ 5249 w 2822428"/>
                  <a:gd name="connsiteY0" fmla="*/ 2361479 h 2857786"/>
                  <a:gd name="connsiteX1" fmla="*/ 375441 w 2822428"/>
                  <a:gd name="connsiteY1" fmla="*/ 755685 h 2857786"/>
                  <a:gd name="connsiteX2" fmla="*/ 1592451 w 2822428"/>
                  <a:gd name="connsiteY2" fmla="*/ 95985 h 2857786"/>
                  <a:gd name="connsiteX3" fmla="*/ 2822428 w 2822428"/>
                  <a:gd name="connsiteY3" fmla="*/ 2807102 h 2857786"/>
                  <a:gd name="connsiteX4" fmla="*/ 2254959 w 2822428"/>
                  <a:gd name="connsiteY4" fmla="*/ 1170389 h 2857786"/>
                  <a:gd name="connsiteX5" fmla="*/ 1449771 w 2822428"/>
                  <a:gd name="connsiteY5" fmla="*/ 291624 h 2857786"/>
                  <a:gd name="connsiteX6" fmla="*/ 594879 w 2822428"/>
                  <a:gd name="connsiteY6" fmla="*/ 833638 h 2857786"/>
                  <a:gd name="connsiteX7" fmla="*/ 5249 w 2822428"/>
                  <a:gd name="connsiteY7" fmla="*/ 2361479 h 2857786"/>
                  <a:gd name="connsiteX0" fmla="*/ 5249 w 2822428"/>
                  <a:gd name="connsiteY0" fmla="*/ 2361479 h 2857786"/>
                  <a:gd name="connsiteX1" fmla="*/ 375441 w 2822428"/>
                  <a:gd name="connsiteY1" fmla="*/ 755685 h 2857786"/>
                  <a:gd name="connsiteX2" fmla="*/ 1592451 w 2822428"/>
                  <a:gd name="connsiteY2" fmla="*/ 95985 h 2857786"/>
                  <a:gd name="connsiteX3" fmla="*/ 2822428 w 2822428"/>
                  <a:gd name="connsiteY3" fmla="*/ 2807102 h 2857786"/>
                  <a:gd name="connsiteX4" fmla="*/ 2254959 w 2822428"/>
                  <a:gd name="connsiteY4" fmla="*/ 1170389 h 2857786"/>
                  <a:gd name="connsiteX5" fmla="*/ 1449771 w 2822428"/>
                  <a:gd name="connsiteY5" fmla="*/ 291624 h 2857786"/>
                  <a:gd name="connsiteX6" fmla="*/ 594879 w 2822428"/>
                  <a:gd name="connsiteY6" fmla="*/ 833638 h 2857786"/>
                  <a:gd name="connsiteX7" fmla="*/ 5249 w 2822428"/>
                  <a:gd name="connsiteY7" fmla="*/ 2361479 h 2857786"/>
                  <a:gd name="connsiteX0" fmla="*/ 5249 w 2822428"/>
                  <a:gd name="connsiteY0" fmla="*/ 2361479 h 2857786"/>
                  <a:gd name="connsiteX1" fmla="*/ 375441 w 2822428"/>
                  <a:gd name="connsiteY1" fmla="*/ 755685 h 2857786"/>
                  <a:gd name="connsiteX2" fmla="*/ 1592451 w 2822428"/>
                  <a:gd name="connsiteY2" fmla="*/ 95985 h 2857786"/>
                  <a:gd name="connsiteX3" fmla="*/ 2822428 w 2822428"/>
                  <a:gd name="connsiteY3" fmla="*/ 2807102 h 2857786"/>
                  <a:gd name="connsiteX4" fmla="*/ 2254959 w 2822428"/>
                  <a:gd name="connsiteY4" fmla="*/ 1170389 h 2857786"/>
                  <a:gd name="connsiteX5" fmla="*/ 1449771 w 2822428"/>
                  <a:gd name="connsiteY5" fmla="*/ 291624 h 2857786"/>
                  <a:gd name="connsiteX6" fmla="*/ 594879 w 2822428"/>
                  <a:gd name="connsiteY6" fmla="*/ 833638 h 2857786"/>
                  <a:gd name="connsiteX7" fmla="*/ 5249 w 2822428"/>
                  <a:gd name="connsiteY7" fmla="*/ 2361479 h 2857786"/>
                  <a:gd name="connsiteX0" fmla="*/ 5249 w 2822428"/>
                  <a:gd name="connsiteY0" fmla="*/ 2361479 h 2857706"/>
                  <a:gd name="connsiteX1" fmla="*/ 375441 w 2822428"/>
                  <a:gd name="connsiteY1" fmla="*/ 755685 h 2857706"/>
                  <a:gd name="connsiteX2" fmla="*/ 1592451 w 2822428"/>
                  <a:gd name="connsiteY2" fmla="*/ 95985 h 2857706"/>
                  <a:gd name="connsiteX3" fmla="*/ 2822428 w 2822428"/>
                  <a:gd name="connsiteY3" fmla="*/ 2807102 h 2857706"/>
                  <a:gd name="connsiteX4" fmla="*/ 2254959 w 2822428"/>
                  <a:gd name="connsiteY4" fmla="*/ 1170389 h 2857706"/>
                  <a:gd name="connsiteX5" fmla="*/ 1319289 w 2822428"/>
                  <a:gd name="connsiteY5" fmla="*/ 309397 h 2857706"/>
                  <a:gd name="connsiteX6" fmla="*/ 594879 w 2822428"/>
                  <a:gd name="connsiteY6" fmla="*/ 833638 h 2857706"/>
                  <a:gd name="connsiteX7" fmla="*/ 5249 w 2822428"/>
                  <a:gd name="connsiteY7" fmla="*/ 2361479 h 2857706"/>
                  <a:gd name="connsiteX0" fmla="*/ 5249 w 2822428"/>
                  <a:gd name="connsiteY0" fmla="*/ 2293137 h 2789364"/>
                  <a:gd name="connsiteX1" fmla="*/ 375441 w 2822428"/>
                  <a:gd name="connsiteY1" fmla="*/ 687343 h 2789364"/>
                  <a:gd name="connsiteX2" fmla="*/ 1592451 w 2822428"/>
                  <a:gd name="connsiteY2" fmla="*/ 27643 h 2789364"/>
                  <a:gd name="connsiteX3" fmla="*/ 2822428 w 2822428"/>
                  <a:gd name="connsiteY3" fmla="*/ 2738760 h 2789364"/>
                  <a:gd name="connsiteX4" fmla="*/ 2254959 w 2822428"/>
                  <a:gd name="connsiteY4" fmla="*/ 1102047 h 2789364"/>
                  <a:gd name="connsiteX5" fmla="*/ 1319289 w 2822428"/>
                  <a:gd name="connsiteY5" fmla="*/ 241055 h 2789364"/>
                  <a:gd name="connsiteX6" fmla="*/ 594879 w 2822428"/>
                  <a:gd name="connsiteY6" fmla="*/ 765296 h 2789364"/>
                  <a:gd name="connsiteX7" fmla="*/ 5249 w 2822428"/>
                  <a:gd name="connsiteY7" fmla="*/ 2293137 h 2789364"/>
                  <a:gd name="connsiteX0" fmla="*/ 5249 w 2822428"/>
                  <a:gd name="connsiteY0" fmla="*/ 2293137 h 2789391"/>
                  <a:gd name="connsiteX1" fmla="*/ 375441 w 2822428"/>
                  <a:gd name="connsiteY1" fmla="*/ 687343 h 2789391"/>
                  <a:gd name="connsiteX2" fmla="*/ 1592451 w 2822428"/>
                  <a:gd name="connsiteY2" fmla="*/ 27643 h 2789391"/>
                  <a:gd name="connsiteX3" fmla="*/ 2822428 w 2822428"/>
                  <a:gd name="connsiteY3" fmla="*/ 2738760 h 2789391"/>
                  <a:gd name="connsiteX4" fmla="*/ 2254959 w 2822428"/>
                  <a:gd name="connsiteY4" fmla="*/ 1102047 h 2789391"/>
                  <a:gd name="connsiteX5" fmla="*/ 1422397 w 2822428"/>
                  <a:gd name="connsiteY5" fmla="*/ 235040 h 2789391"/>
                  <a:gd name="connsiteX6" fmla="*/ 594879 w 2822428"/>
                  <a:gd name="connsiteY6" fmla="*/ 765296 h 2789391"/>
                  <a:gd name="connsiteX7" fmla="*/ 5249 w 2822428"/>
                  <a:gd name="connsiteY7" fmla="*/ 2293137 h 2789391"/>
                  <a:gd name="connsiteX0" fmla="*/ 4822 w 2822001"/>
                  <a:gd name="connsiteY0" fmla="*/ 2293137 h 2789391"/>
                  <a:gd name="connsiteX1" fmla="*/ 375014 w 2822001"/>
                  <a:gd name="connsiteY1" fmla="*/ 687343 h 2789391"/>
                  <a:gd name="connsiteX2" fmla="*/ 1592024 w 2822001"/>
                  <a:gd name="connsiteY2" fmla="*/ 27643 h 2789391"/>
                  <a:gd name="connsiteX3" fmla="*/ 2822001 w 2822001"/>
                  <a:gd name="connsiteY3" fmla="*/ 2738760 h 2789391"/>
                  <a:gd name="connsiteX4" fmla="*/ 2254532 w 2822001"/>
                  <a:gd name="connsiteY4" fmla="*/ 1102047 h 2789391"/>
                  <a:gd name="connsiteX5" fmla="*/ 1421970 w 2822001"/>
                  <a:gd name="connsiteY5" fmla="*/ 235040 h 2789391"/>
                  <a:gd name="connsiteX6" fmla="*/ 583470 w 2822001"/>
                  <a:gd name="connsiteY6" fmla="*/ 724623 h 2789391"/>
                  <a:gd name="connsiteX7" fmla="*/ 4822 w 2822001"/>
                  <a:gd name="connsiteY7" fmla="*/ 2293137 h 2789391"/>
                  <a:gd name="connsiteX0" fmla="*/ 11471 w 2706346"/>
                  <a:gd name="connsiteY0" fmla="*/ 2439036 h 2789391"/>
                  <a:gd name="connsiteX1" fmla="*/ 259359 w 2706346"/>
                  <a:gd name="connsiteY1" fmla="*/ 687343 h 2789391"/>
                  <a:gd name="connsiteX2" fmla="*/ 1476369 w 2706346"/>
                  <a:gd name="connsiteY2" fmla="*/ 27643 h 2789391"/>
                  <a:gd name="connsiteX3" fmla="*/ 2706346 w 2706346"/>
                  <a:gd name="connsiteY3" fmla="*/ 2738760 h 2789391"/>
                  <a:gd name="connsiteX4" fmla="*/ 2138877 w 2706346"/>
                  <a:gd name="connsiteY4" fmla="*/ 1102047 h 2789391"/>
                  <a:gd name="connsiteX5" fmla="*/ 1306315 w 2706346"/>
                  <a:gd name="connsiteY5" fmla="*/ 235040 h 2789391"/>
                  <a:gd name="connsiteX6" fmla="*/ 467815 w 2706346"/>
                  <a:gd name="connsiteY6" fmla="*/ 724623 h 2789391"/>
                  <a:gd name="connsiteX7" fmla="*/ 11471 w 2706346"/>
                  <a:gd name="connsiteY7" fmla="*/ 2439036 h 2789391"/>
                  <a:gd name="connsiteX0" fmla="*/ 9205 w 2704080"/>
                  <a:gd name="connsiteY0" fmla="*/ 2439036 h 2789391"/>
                  <a:gd name="connsiteX1" fmla="*/ 257093 w 2704080"/>
                  <a:gd name="connsiteY1" fmla="*/ 687343 h 2789391"/>
                  <a:gd name="connsiteX2" fmla="*/ 1474103 w 2704080"/>
                  <a:gd name="connsiteY2" fmla="*/ 27643 h 2789391"/>
                  <a:gd name="connsiteX3" fmla="*/ 2704080 w 2704080"/>
                  <a:gd name="connsiteY3" fmla="*/ 2738760 h 2789391"/>
                  <a:gd name="connsiteX4" fmla="*/ 2136611 w 2704080"/>
                  <a:gd name="connsiteY4" fmla="*/ 1102047 h 2789391"/>
                  <a:gd name="connsiteX5" fmla="*/ 1304049 w 2704080"/>
                  <a:gd name="connsiteY5" fmla="*/ 235040 h 2789391"/>
                  <a:gd name="connsiteX6" fmla="*/ 430367 w 2704080"/>
                  <a:gd name="connsiteY6" fmla="*/ 755942 h 2789391"/>
                  <a:gd name="connsiteX7" fmla="*/ 9205 w 2704080"/>
                  <a:gd name="connsiteY7" fmla="*/ 2439036 h 2789391"/>
                  <a:gd name="connsiteX0" fmla="*/ 11150 w 2706025"/>
                  <a:gd name="connsiteY0" fmla="*/ 2496113 h 2846468"/>
                  <a:gd name="connsiteX1" fmla="*/ 248137 w 2706025"/>
                  <a:gd name="connsiteY1" fmla="*/ 817182 h 2846468"/>
                  <a:gd name="connsiteX2" fmla="*/ 1476048 w 2706025"/>
                  <a:gd name="connsiteY2" fmla="*/ 84720 h 2846468"/>
                  <a:gd name="connsiteX3" fmla="*/ 2706025 w 2706025"/>
                  <a:gd name="connsiteY3" fmla="*/ 2795837 h 2846468"/>
                  <a:gd name="connsiteX4" fmla="*/ 2138556 w 2706025"/>
                  <a:gd name="connsiteY4" fmla="*/ 1159124 h 2846468"/>
                  <a:gd name="connsiteX5" fmla="*/ 1305994 w 2706025"/>
                  <a:gd name="connsiteY5" fmla="*/ 292117 h 2846468"/>
                  <a:gd name="connsiteX6" fmla="*/ 432312 w 2706025"/>
                  <a:gd name="connsiteY6" fmla="*/ 813019 h 2846468"/>
                  <a:gd name="connsiteX7" fmla="*/ 11150 w 2706025"/>
                  <a:gd name="connsiteY7" fmla="*/ 2496113 h 2846468"/>
                  <a:gd name="connsiteX0" fmla="*/ 11150 w 2706025"/>
                  <a:gd name="connsiteY0" fmla="*/ 2418111 h 2768466"/>
                  <a:gd name="connsiteX1" fmla="*/ 248137 w 2706025"/>
                  <a:gd name="connsiteY1" fmla="*/ 739180 h 2768466"/>
                  <a:gd name="connsiteX2" fmla="*/ 1577812 w 2706025"/>
                  <a:gd name="connsiteY2" fmla="*/ 92702 h 2768466"/>
                  <a:gd name="connsiteX3" fmla="*/ 2706025 w 2706025"/>
                  <a:gd name="connsiteY3" fmla="*/ 2717835 h 2768466"/>
                  <a:gd name="connsiteX4" fmla="*/ 2138556 w 2706025"/>
                  <a:gd name="connsiteY4" fmla="*/ 1081122 h 2768466"/>
                  <a:gd name="connsiteX5" fmla="*/ 1305994 w 2706025"/>
                  <a:gd name="connsiteY5" fmla="*/ 214115 h 2768466"/>
                  <a:gd name="connsiteX6" fmla="*/ 432312 w 2706025"/>
                  <a:gd name="connsiteY6" fmla="*/ 735017 h 2768466"/>
                  <a:gd name="connsiteX7" fmla="*/ 11150 w 2706025"/>
                  <a:gd name="connsiteY7" fmla="*/ 2418111 h 2768466"/>
                  <a:gd name="connsiteX0" fmla="*/ 11150 w 2706025"/>
                  <a:gd name="connsiteY0" fmla="*/ 2418111 h 2766738"/>
                  <a:gd name="connsiteX1" fmla="*/ 248137 w 2706025"/>
                  <a:gd name="connsiteY1" fmla="*/ 739180 h 2766738"/>
                  <a:gd name="connsiteX2" fmla="*/ 1577812 w 2706025"/>
                  <a:gd name="connsiteY2" fmla="*/ 92702 h 2766738"/>
                  <a:gd name="connsiteX3" fmla="*/ 2706025 w 2706025"/>
                  <a:gd name="connsiteY3" fmla="*/ 2717835 h 2766738"/>
                  <a:gd name="connsiteX4" fmla="*/ 2138556 w 2706025"/>
                  <a:gd name="connsiteY4" fmla="*/ 1081122 h 2766738"/>
                  <a:gd name="connsiteX5" fmla="*/ 1305994 w 2706025"/>
                  <a:gd name="connsiteY5" fmla="*/ 214115 h 2766738"/>
                  <a:gd name="connsiteX6" fmla="*/ 432312 w 2706025"/>
                  <a:gd name="connsiteY6" fmla="*/ 735017 h 2766738"/>
                  <a:gd name="connsiteX7" fmla="*/ 11150 w 2706025"/>
                  <a:gd name="connsiteY7" fmla="*/ 2418111 h 2766738"/>
                  <a:gd name="connsiteX0" fmla="*/ 11150 w 2706025"/>
                  <a:gd name="connsiteY0" fmla="*/ 2418111 h 2765032"/>
                  <a:gd name="connsiteX1" fmla="*/ 248137 w 2706025"/>
                  <a:gd name="connsiteY1" fmla="*/ 739180 h 2765032"/>
                  <a:gd name="connsiteX2" fmla="*/ 1577812 w 2706025"/>
                  <a:gd name="connsiteY2" fmla="*/ 92702 h 2765032"/>
                  <a:gd name="connsiteX3" fmla="*/ 2706025 w 2706025"/>
                  <a:gd name="connsiteY3" fmla="*/ 2717835 h 2765032"/>
                  <a:gd name="connsiteX4" fmla="*/ 2150555 w 2706025"/>
                  <a:gd name="connsiteY4" fmla="*/ 1012426 h 2765032"/>
                  <a:gd name="connsiteX5" fmla="*/ 1305994 w 2706025"/>
                  <a:gd name="connsiteY5" fmla="*/ 214115 h 2765032"/>
                  <a:gd name="connsiteX6" fmla="*/ 432312 w 2706025"/>
                  <a:gd name="connsiteY6" fmla="*/ 735017 h 2765032"/>
                  <a:gd name="connsiteX7" fmla="*/ 11150 w 2706025"/>
                  <a:gd name="connsiteY7" fmla="*/ 2418111 h 2765032"/>
                  <a:gd name="connsiteX0" fmla="*/ 11150 w 2706025"/>
                  <a:gd name="connsiteY0" fmla="*/ 2418111 h 2766563"/>
                  <a:gd name="connsiteX1" fmla="*/ 248137 w 2706025"/>
                  <a:gd name="connsiteY1" fmla="*/ 739180 h 2766563"/>
                  <a:gd name="connsiteX2" fmla="*/ 1577812 w 2706025"/>
                  <a:gd name="connsiteY2" fmla="*/ 92702 h 2766563"/>
                  <a:gd name="connsiteX3" fmla="*/ 2706025 w 2706025"/>
                  <a:gd name="connsiteY3" fmla="*/ 2717835 h 2766563"/>
                  <a:gd name="connsiteX4" fmla="*/ 2150555 w 2706025"/>
                  <a:gd name="connsiteY4" fmla="*/ 1012426 h 2766563"/>
                  <a:gd name="connsiteX5" fmla="*/ 1267517 w 2706025"/>
                  <a:gd name="connsiteY5" fmla="*/ 233232 h 2766563"/>
                  <a:gd name="connsiteX6" fmla="*/ 432312 w 2706025"/>
                  <a:gd name="connsiteY6" fmla="*/ 735017 h 2766563"/>
                  <a:gd name="connsiteX7" fmla="*/ 11150 w 2706025"/>
                  <a:gd name="connsiteY7" fmla="*/ 2418111 h 2766563"/>
                  <a:gd name="connsiteX0" fmla="*/ 13265 w 2708140"/>
                  <a:gd name="connsiteY0" fmla="*/ 2418111 h 2766563"/>
                  <a:gd name="connsiteX1" fmla="*/ 250252 w 2708140"/>
                  <a:gd name="connsiteY1" fmla="*/ 739180 h 2766563"/>
                  <a:gd name="connsiteX2" fmla="*/ 1579927 w 2708140"/>
                  <a:gd name="connsiteY2" fmla="*/ 92702 h 2766563"/>
                  <a:gd name="connsiteX3" fmla="*/ 2708140 w 2708140"/>
                  <a:gd name="connsiteY3" fmla="*/ 2717835 h 2766563"/>
                  <a:gd name="connsiteX4" fmla="*/ 2152670 w 2708140"/>
                  <a:gd name="connsiteY4" fmla="*/ 1012426 h 2766563"/>
                  <a:gd name="connsiteX5" fmla="*/ 1269632 w 2708140"/>
                  <a:gd name="connsiteY5" fmla="*/ 233232 h 2766563"/>
                  <a:gd name="connsiteX6" fmla="*/ 465744 w 2708140"/>
                  <a:gd name="connsiteY6" fmla="*/ 770198 h 2766563"/>
                  <a:gd name="connsiteX7" fmla="*/ 13265 w 2708140"/>
                  <a:gd name="connsiteY7" fmla="*/ 2418111 h 2766563"/>
                  <a:gd name="connsiteX0" fmla="*/ 13265 w 2708140"/>
                  <a:gd name="connsiteY0" fmla="*/ 2415598 h 2764050"/>
                  <a:gd name="connsiteX1" fmla="*/ 250252 w 2708140"/>
                  <a:gd name="connsiteY1" fmla="*/ 736667 h 2764050"/>
                  <a:gd name="connsiteX2" fmla="*/ 1579927 w 2708140"/>
                  <a:gd name="connsiteY2" fmla="*/ 90189 h 2764050"/>
                  <a:gd name="connsiteX3" fmla="*/ 2708140 w 2708140"/>
                  <a:gd name="connsiteY3" fmla="*/ 2715322 h 2764050"/>
                  <a:gd name="connsiteX4" fmla="*/ 2152670 w 2708140"/>
                  <a:gd name="connsiteY4" fmla="*/ 1009913 h 2764050"/>
                  <a:gd name="connsiteX5" fmla="*/ 1269632 w 2708140"/>
                  <a:gd name="connsiteY5" fmla="*/ 230719 h 2764050"/>
                  <a:gd name="connsiteX6" fmla="*/ 465744 w 2708140"/>
                  <a:gd name="connsiteY6" fmla="*/ 767685 h 2764050"/>
                  <a:gd name="connsiteX7" fmla="*/ 13265 w 2708140"/>
                  <a:gd name="connsiteY7" fmla="*/ 2415598 h 2764050"/>
                  <a:gd name="connsiteX0" fmla="*/ 9197 w 2704072"/>
                  <a:gd name="connsiteY0" fmla="*/ 2415598 h 2764050"/>
                  <a:gd name="connsiteX1" fmla="*/ 246184 w 2704072"/>
                  <a:gd name="connsiteY1" fmla="*/ 736667 h 2764050"/>
                  <a:gd name="connsiteX2" fmla="*/ 1575859 w 2704072"/>
                  <a:gd name="connsiteY2" fmla="*/ 90189 h 2764050"/>
                  <a:gd name="connsiteX3" fmla="*/ 2704072 w 2704072"/>
                  <a:gd name="connsiteY3" fmla="*/ 2715322 h 2764050"/>
                  <a:gd name="connsiteX4" fmla="*/ 2148602 w 2704072"/>
                  <a:gd name="connsiteY4" fmla="*/ 1009913 h 2764050"/>
                  <a:gd name="connsiteX5" fmla="*/ 1265564 w 2704072"/>
                  <a:gd name="connsiteY5" fmla="*/ 230719 h 2764050"/>
                  <a:gd name="connsiteX6" fmla="*/ 461676 w 2704072"/>
                  <a:gd name="connsiteY6" fmla="*/ 767685 h 2764050"/>
                  <a:gd name="connsiteX7" fmla="*/ 9197 w 2704072"/>
                  <a:gd name="connsiteY7" fmla="*/ 2415598 h 2764050"/>
                  <a:gd name="connsiteX0" fmla="*/ 48878 w 2743753"/>
                  <a:gd name="connsiteY0" fmla="*/ 2466260 h 2814712"/>
                  <a:gd name="connsiteX1" fmla="*/ 151535 w 2743753"/>
                  <a:gd name="connsiteY1" fmla="*/ 534696 h 2814712"/>
                  <a:gd name="connsiteX2" fmla="*/ 1615540 w 2743753"/>
                  <a:gd name="connsiteY2" fmla="*/ 140851 h 2814712"/>
                  <a:gd name="connsiteX3" fmla="*/ 2743753 w 2743753"/>
                  <a:gd name="connsiteY3" fmla="*/ 2765984 h 2814712"/>
                  <a:gd name="connsiteX4" fmla="*/ 2188283 w 2743753"/>
                  <a:gd name="connsiteY4" fmla="*/ 1060575 h 2814712"/>
                  <a:gd name="connsiteX5" fmla="*/ 1305245 w 2743753"/>
                  <a:gd name="connsiteY5" fmla="*/ 281381 h 2814712"/>
                  <a:gd name="connsiteX6" fmla="*/ 501357 w 2743753"/>
                  <a:gd name="connsiteY6" fmla="*/ 818347 h 2814712"/>
                  <a:gd name="connsiteX7" fmla="*/ 48878 w 2743753"/>
                  <a:gd name="connsiteY7" fmla="*/ 2466260 h 2814712"/>
                  <a:gd name="connsiteX0" fmla="*/ 48878 w 2743753"/>
                  <a:gd name="connsiteY0" fmla="*/ 2550675 h 2899127"/>
                  <a:gd name="connsiteX1" fmla="*/ 151535 w 2743753"/>
                  <a:gd name="connsiteY1" fmla="*/ 619111 h 2899127"/>
                  <a:gd name="connsiteX2" fmla="*/ 2126800 w 2743753"/>
                  <a:gd name="connsiteY2" fmla="*/ 124839 h 2899127"/>
                  <a:gd name="connsiteX3" fmla="*/ 2743753 w 2743753"/>
                  <a:gd name="connsiteY3" fmla="*/ 2850399 h 2899127"/>
                  <a:gd name="connsiteX4" fmla="*/ 2188283 w 2743753"/>
                  <a:gd name="connsiteY4" fmla="*/ 1144990 h 2899127"/>
                  <a:gd name="connsiteX5" fmla="*/ 1305245 w 2743753"/>
                  <a:gd name="connsiteY5" fmla="*/ 365796 h 2899127"/>
                  <a:gd name="connsiteX6" fmla="*/ 501357 w 2743753"/>
                  <a:gd name="connsiteY6" fmla="*/ 902762 h 2899127"/>
                  <a:gd name="connsiteX7" fmla="*/ 48878 w 2743753"/>
                  <a:gd name="connsiteY7" fmla="*/ 2550675 h 2899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43753" h="2899127">
                    <a:moveTo>
                      <a:pt x="48878" y="2550675"/>
                    </a:moveTo>
                    <a:cubicBezTo>
                      <a:pt x="-9426" y="2503400"/>
                      <a:pt x="-54084" y="1004785"/>
                      <a:pt x="151535" y="619111"/>
                    </a:cubicBezTo>
                    <a:cubicBezTo>
                      <a:pt x="353289" y="299933"/>
                      <a:pt x="1694764" y="-247042"/>
                      <a:pt x="2126800" y="124839"/>
                    </a:cubicBezTo>
                    <a:cubicBezTo>
                      <a:pt x="2558836" y="496720"/>
                      <a:pt x="2572303" y="785326"/>
                      <a:pt x="2743753" y="2850399"/>
                    </a:cubicBezTo>
                    <a:cubicBezTo>
                      <a:pt x="2743753" y="3200972"/>
                      <a:pt x="2428034" y="1559090"/>
                      <a:pt x="2188283" y="1144990"/>
                    </a:cubicBezTo>
                    <a:cubicBezTo>
                      <a:pt x="1948532" y="730890"/>
                      <a:pt x="1544829" y="337114"/>
                      <a:pt x="1305245" y="365796"/>
                    </a:cubicBezTo>
                    <a:cubicBezTo>
                      <a:pt x="1014861" y="442103"/>
                      <a:pt x="837179" y="540847"/>
                      <a:pt x="501357" y="902762"/>
                    </a:cubicBezTo>
                    <a:cubicBezTo>
                      <a:pt x="335184" y="1101053"/>
                      <a:pt x="107182" y="2597950"/>
                      <a:pt x="48878" y="255067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41" name="Group 840"/>
          <p:cNvGrpSpPr/>
          <p:nvPr userDrawn="1"/>
        </p:nvGrpSpPr>
        <p:grpSpPr>
          <a:xfrm flipH="1">
            <a:off x="5441723" y="278406"/>
            <a:ext cx="5388089" cy="6583066"/>
            <a:chOff x="12636106" y="477949"/>
            <a:chExt cx="5388089" cy="6583066"/>
          </a:xfrm>
        </p:grpSpPr>
        <p:grpSp>
          <p:nvGrpSpPr>
            <p:cNvPr id="842" name="Group 841"/>
            <p:cNvGrpSpPr/>
            <p:nvPr/>
          </p:nvGrpSpPr>
          <p:grpSpPr>
            <a:xfrm>
              <a:off x="14842606" y="4808603"/>
              <a:ext cx="1661109" cy="2252412"/>
              <a:chOff x="5776380" y="4862813"/>
              <a:chExt cx="1977290" cy="2681143"/>
            </a:xfrm>
          </p:grpSpPr>
          <p:sp>
            <p:nvSpPr>
              <p:cNvPr id="935" name="Oval 19"/>
              <p:cNvSpPr/>
              <p:nvPr/>
            </p:nvSpPr>
            <p:spPr>
              <a:xfrm>
                <a:off x="5796437" y="4862813"/>
                <a:ext cx="1957233" cy="2031186"/>
              </a:xfrm>
              <a:custGeom>
                <a:avLst/>
                <a:gdLst>
                  <a:gd name="connsiteX0" fmla="*/ 0 w 1530350"/>
                  <a:gd name="connsiteY0" fmla="*/ 723900 h 1447800"/>
                  <a:gd name="connsiteX1" fmla="*/ 765175 w 1530350"/>
                  <a:gd name="connsiteY1" fmla="*/ 0 h 1447800"/>
                  <a:gd name="connsiteX2" fmla="*/ 1530350 w 1530350"/>
                  <a:gd name="connsiteY2" fmla="*/ 723900 h 1447800"/>
                  <a:gd name="connsiteX3" fmla="*/ 765175 w 1530350"/>
                  <a:gd name="connsiteY3" fmla="*/ 1447800 h 1447800"/>
                  <a:gd name="connsiteX4" fmla="*/ 0 w 1530350"/>
                  <a:gd name="connsiteY4" fmla="*/ 723900 h 1447800"/>
                  <a:gd name="connsiteX0" fmla="*/ 0 w 1676400"/>
                  <a:gd name="connsiteY0" fmla="*/ 794043 h 1448460"/>
                  <a:gd name="connsiteX1" fmla="*/ 911225 w 1676400"/>
                  <a:gd name="connsiteY1" fmla="*/ 293 h 1448460"/>
                  <a:gd name="connsiteX2" fmla="*/ 1676400 w 1676400"/>
                  <a:gd name="connsiteY2" fmla="*/ 724193 h 1448460"/>
                  <a:gd name="connsiteX3" fmla="*/ 911225 w 1676400"/>
                  <a:gd name="connsiteY3" fmla="*/ 1448093 h 1448460"/>
                  <a:gd name="connsiteX4" fmla="*/ 0 w 1676400"/>
                  <a:gd name="connsiteY4" fmla="*/ 794043 h 1448460"/>
                  <a:gd name="connsiteX0" fmla="*/ 2024 w 1678424"/>
                  <a:gd name="connsiteY0" fmla="*/ 794043 h 1467369"/>
                  <a:gd name="connsiteX1" fmla="*/ 913249 w 1678424"/>
                  <a:gd name="connsiteY1" fmla="*/ 293 h 1467369"/>
                  <a:gd name="connsiteX2" fmla="*/ 1678424 w 1678424"/>
                  <a:gd name="connsiteY2" fmla="*/ 724193 h 1467369"/>
                  <a:gd name="connsiteX3" fmla="*/ 697349 w 1678424"/>
                  <a:gd name="connsiteY3" fmla="*/ 1467143 h 1467369"/>
                  <a:gd name="connsiteX4" fmla="*/ 2024 w 1678424"/>
                  <a:gd name="connsiteY4" fmla="*/ 794043 h 1467369"/>
                  <a:gd name="connsiteX0" fmla="*/ 1428 w 1919128"/>
                  <a:gd name="connsiteY0" fmla="*/ 692196 h 1466955"/>
                  <a:gd name="connsiteX1" fmla="*/ 1153953 w 1919128"/>
                  <a:gd name="connsiteY1" fmla="*/ 46 h 1466955"/>
                  <a:gd name="connsiteX2" fmla="*/ 1919128 w 1919128"/>
                  <a:gd name="connsiteY2" fmla="*/ 723946 h 1466955"/>
                  <a:gd name="connsiteX3" fmla="*/ 938053 w 1919128"/>
                  <a:gd name="connsiteY3" fmla="*/ 1466896 h 1466955"/>
                  <a:gd name="connsiteX4" fmla="*/ 1428 w 1919128"/>
                  <a:gd name="connsiteY4" fmla="*/ 692196 h 1466955"/>
                  <a:gd name="connsiteX0" fmla="*/ 3964 w 1921664"/>
                  <a:gd name="connsiteY0" fmla="*/ 692198 h 1600291"/>
                  <a:gd name="connsiteX1" fmla="*/ 1156489 w 1921664"/>
                  <a:gd name="connsiteY1" fmla="*/ 48 h 1600291"/>
                  <a:gd name="connsiteX2" fmla="*/ 1921664 w 1921664"/>
                  <a:gd name="connsiteY2" fmla="*/ 723948 h 1600291"/>
                  <a:gd name="connsiteX3" fmla="*/ 819939 w 1921664"/>
                  <a:gd name="connsiteY3" fmla="*/ 1600248 h 1600291"/>
                  <a:gd name="connsiteX4" fmla="*/ 3964 w 1921664"/>
                  <a:gd name="connsiteY4" fmla="*/ 692198 h 1600291"/>
                  <a:gd name="connsiteX0" fmla="*/ 3978 w 1934378"/>
                  <a:gd name="connsiteY0" fmla="*/ 692514 h 1600932"/>
                  <a:gd name="connsiteX1" fmla="*/ 1156503 w 1934378"/>
                  <a:gd name="connsiteY1" fmla="*/ 364 h 1600932"/>
                  <a:gd name="connsiteX2" fmla="*/ 1934378 w 1934378"/>
                  <a:gd name="connsiteY2" fmla="*/ 781414 h 1600932"/>
                  <a:gd name="connsiteX3" fmla="*/ 819953 w 1934378"/>
                  <a:gd name="connsiteY3" fmla="*/ 1600564 h 1600932"/>
                  <a:gd name="connsiteX4" fmla="*/ 3978 w 1934378"/>
                  <a:gd name="connsiteY4" fmla="*/ 692514 h 1600932"/>
                  <a:gd name="connsiteX0" fmla="*/ 3978 w 1954594"/>
                  <a:gd name="connsiteY0" fmla="*/ 692514 h 1615137"/>
                  <a:gd name="connsiteX1" fmla="*/ 1156503 w 1954594"/>
                  <a:gd name="connsiteY1" fmla="*/ 364 h 1615137"/>
                  <a:gd name="connsiteX2" fmla="*/ 1934378 w 1954594"/>
                  <a:gd name="connsiteY2" fmla="*/ 781414 h 1615137"/>
                  <a:gd name="connsiteX3" fmla="*/ 1648628 w 1954594"/>
                  <a:gd name="connsiteY3" fmla="*/ 1219563 h 1615137"/>
                  <a:gd name="connsiteX4" fmla="*/ 819953 w 1954594"/>
                  <a:gd name="connsiteY4" fmla="*/ 1600564 h 1615137"/>
                  <a:gd name="connsiteX5" fmla="*/ 3978 w 1954594"/>
                  <a:gd name="connsiteY5" fmla="*/ 692514 h 1615137"/>
                  <a:gd name="connsiteX0" fmla="*/ 3838 w 1977435"/>
                  <a:gd name="connsiteY0" fmla="*/ 692514 h 1788764"/>
                  <a:gd name="connsiteX1" fmla="*/ 1156363 w 1977435"/>
                  <a:gd name="connsiteY1" fmla="*/ 364 h 1788764"/>
                  <a:gd name="connsiteX2" fmla="*/ 1934238 w 1977435"/>
                  <a:gd name="connsiteY2" fmla="*/ 781414 h 1788764"/>
                  <a:gd name="connsiteX3" fmla="*/ 1800888 w 1977435"/>
                  <a:gd name="connsiteY3" fmla="*/ 1721213 h 1788764"/>
                  <a:gd name="connsiteX4" fmla="*/ 819813 w 1977435"/>
                  <a:gd name="connsiteY4" fmla="*/ 1600564 h 1788764"/>
                  <a:gd name="connsiteX5" fmla="*/ 3838 w 1977435"/>
                  <a:gd name="connsiteY5" fmla="*/ 692514 h 1788764"/>
                  <a:gd name="connsiteX0" fmla="*/ 3781 w 1965156"/>
                  <a:gd name="connsiteY0" fmla="*/ 692514 h 2111581"/>
                  <a:gd name="connsiteX1" fmla="*/ 1156306 w 1965156"/>
                  <a:gd name="connsiteY1" fmla="*/ 364 h 2111581"/>
                  <a:gd name="connsiteX2" fmla="*/ 1934181 w 1965156"/>
                  <a:gd name="connsiteY2" fmla="*/ 781414 h 2111581"/>
                  <a:gd name="connsiteX3" fmla="*/ 1743681 w 1965156"/>
                  <a:gd name="connsiteY3" fmla="*/ 2083163 h 2111581"/>
                  <a:gd name="connsiteX4" fmla="*/ 819756 w 1965156"/>
                  <a:gd name="connsiteY4" fmla="*/ 1600564 h 2111581"/>
                  <a:gd name="connsiteX5" fmla="*/ 3781 w 1965156"/>
                  <a:gd name="connsiteY5" fmla="*/ 692514 h 2111581"/>
                  <a:gd name="connsiteX0" fmla="*/ 20680 w 1982055"/>
                  <a:gd name="connsiteY0" fmla="*/ 692491 h 2103560"/>
                  <a:gd name="connsiteX1" fmla="*/ 1173205 w 1982055"/>
                  <a:gd name="connsiteY1" fmla="*/ 341 h 2103560"/>
                  <a:gd name="connsiteX2" fmla="*/ 1951080 w 1982055"/>
                  <a:gd name="connsiteY2" fmla="*/ 781391 h 2103560"/>
                  <a:gd name="connsiteX3" fmla="*/ 1760580 w 1982055"/>
                  <a:gd name="connsiteY3" fmla="*/ 2083140 h 2103560"/>
                  <a:gd name="connsiteX4" fmla="*/ 531855 w 1982055"/>
                  <a:gd name="connsiteY4" fmla="*/ 1403691 h 2103560"/>
                  <a:gd name="connsiteX5" fmla="*/ 20680 w 1982055"/>
                  <a:gd name="connsiteY5" fmla="*/ 692491 h 2103560"/>
                  <a:gd name="connsiteX0" fmla="*/ 20680 w 1978437"/>
                  <a:gd name="connsiteY0" fmla="*/ 692491 h 2122798"/>
                  <a:gd name="connsiteX1" fmla="*/ 1173205 w 1978437"/>
                  <a:gd name="connsiteY1" fmla="*/ 341 h 2122798"/>
                  <a:gd name="connsiteX2" fmla="*/ 1951080 w 1978437"/>
                  <a:gd name="connsiteY2" fmla="*/ 781391 h 2122798"/>
                  <a:gd name="connsiteX3" fmla="*/ 1760580 w 1978437"/>
                  <a:gd name="connsiteY3" fmla="*/ 2083140 h 2122798"/>
                  <a:gd name="connsiteX4" fmla="*/ 998580 w 1978437"/>
                  <a:gd name="connsiteY4" fmla="*/ 1752938 h 2122798"/>
                  <a:gd name="connsiteX5" fmla="*/ 531855 w 1978437"/>
                  <a:gd name="connsiteY5" fmla="*/ 1403691 h 2122798"/>
                  <a:gd name="connsiteX6" fmla="*/ 20680 w 1978437"/>
                  <a:gd name="connsiteY6" fmla="*/ 692491 h 2122798"/>
                  <a:gd name="connsiteX0" fmla="*/ 15957 w 1973714"/>
                  <a:gd name="connsiteY0" fmla="*/ 692491 h 2104589"/>
                  <a:gd name="connsiteX1" fmla="*/ 1168482 w 1973714"/>
                  <a:gd name="connsiteY1" fmla="*/ 341 h 2104589"/>
                  <a:gd name="connsiteX2" fmla="*/ 1946357 w 1973714"/>
                  <a:gd name="connsiteY2" fmla="*/ 781391 h 2104589"/>
                  <a:gd name="connsiteX3" fmla="*/ 1755857 w 1973714"/>
                  <a:gd name="connsiteY3" fmla="*/ 2083140 h 2104589"/>
                  <a:gd name="connsiteX4" fmla="*/ 968457 w 1973714"/>
                  <a:gd name="connsiteY4" fmla="*/ 1327488 h 2104589"/>
                  <a:gd name="connsiteX5" fmla="*/ 527132 w 1973714"/>
                  <a:gd name="connsiteY5" fmla="*/ 1403691 h 2104589"/>
                  <a:gd name="connsiteX6" fmla="*/ 15957 w 1973714"/>
                  <a:gd name="connsiteY6" fmla="*/ 692491 h 2104589"/>
                  <a:gd name="connsiteX0" fmla="*/ 15957 w 1969043"/>
                  <a:gd name="connsiteY0" fmla="*/ 692491 h 2110291"/>
                  <a:gd name="connsiteX1" fmla="*/ 1168482 w 1969043"/>
                  <a:gd name="connsiteY1" fmla="*/ 341 h 2110291"/>
                  <a:gd name="connsiteX2" fmla="*/ 1946357 w 1969043"/>
                  <a:gd name="connsiteY2" fmla="*/ 781391 h 2110291"/>
                  <a:gd name="connsiteX3" fmla="*/ 1755857 w 1969043"/>
                  <a:gd name="connsiteY3" fmla="*/ 2083140 h 2110291"/>
                  <a:gd name="connsiteX4" fmla="*/ 1260556 w 1969043"/>
                  <a:gd name="connsiteY4" fmla="*/ 1638639 h 2110291"/>
                  <a:gd name="connsiteX5" fmla="*/ 968457 w 1969043"/>
                  <a:gd name="connsiteY5" fmla="*/ 1327488 h 2110291"/>
                  <a:gd name="connsiteX6" fmla="*/ 527132 w 1969043"/>
                  <a:gd name="connsiteY6" fmla="*/ 1403691 h 2110291"/>
                  <a:gd name="connsiteX7" fmla="*/ 15957 w 1969043"/>
                  <a:gd name="connsiteY7" fmla="*/ 692491 h 2110291"/>
                  <a:gd name="connsiteX0" fmla="*/ 15957 w 1969043"/>
                  <a:gd name="connsiteY0" fmla="*/ 692491 h 2125035"/>
                  <a:gd name="connsiteX1" fmla="*/ 1168482 w 1969043"/>
                  <a:gd name="connsiteY1" fmla="*/ 341 h 2125035"/>
                  <a:gd name="connsiteX2" fmla="*/ 1946357 w 1969043"/>
                  <a:gd name="connsiteY2" fmla="*/ 781391 h 2125035"/>
                  <a:gd name="connsiteX3" fmla="*/ 1755857 w 1969043"/>
                  <a:gd name="connsiteY3" fmla="*/ 2083140 h 2125035"/>
                  <a:gd name="connsiteX4" fmla="*/ 1025606 w 1969043"/>
                  <a:gd name="connsiteY4" fmla="*/ 1841839 h 2125035"/>
                  <a:gd name="connsiteX5" fmla="*/ 968457 w 1969043"/>
                  <a:gd name="connsiteY5" fmla="*/ 1327488 h 2125035"/>
                  <a:gd name="connsiteX6" fmla="*/ 527132 w 1969043"/>
                  <a:gd name="connsiteY6" fmla="*/ 1403691 h 2125035"/>
                  <a:gd name="connsiteX7" fmla="*/ 15957 w 1969043"/>
                  <a:gd name="connsiteY7" fmla="*/ 692491 h 2125035"/>
                  <a:gd name="connsiteX0" fmla="*/ 15957 w 1969043"/>
                  <a:gd name="connsiteY0" fmla="*/ 692491 h 2125035"/>
                  <a:gd name="connsiteX1" fmla="*/ 1168482 w 1969043"/>
                  <a:gd name="connsiteY1" fmla="*/ 341 h 2125035"/>
                  <a:gd name="connsiteX2" fmla="*/ 1946357 w 1969043"/>
                  <a:gd name="connsiteY2" fmla="*/ 781391 h 2125035"/>
                  <a:gd name="connsiteX3" fmla="*/ 1755857 w 1969043"/>
                  <a:gd name="connsiteY3" fmla="*/ 2083140 h 2125035"/>
                  <a:gd name="connsiteX4" fmla="*/ 1025606 w 1969043"/>
                  <a:gd name="connsiteY4" fmla="*/ 1841839 h 2125035"/>
                  <a:gd name="connsiteX5" fmla="*/ 968457 w 1969043"/>
                  <a:gd name="connsiteY5" fmla="*/ 1327488 h 2125035"/>
                  <a:gd name="connsiteX6" fmla="*/ 527132 w 1969043"/>
                  <a:gd name="connsiteY6" fmla="*/ 1403691 h 2125035"/>
                  <a:gd name="connsiteX7" fmla="*/ 15957 w 1969043"/>
                  <a:gd name="connsiteY7" fmla="*/ 692491 h 2125035"/>
                  <a:gd name="connsiteX0" fmla="*/ 16199 w 1969285"/>
                  <a:gd name="connsiteY0" fmla="*/ 692491 h 2125035"/>
                  <a:gd name="connsiteX1" fmla="*/ 1168724 w 1969285"/>
                  <a:gd name="connsiteY1" fmla="*/ 341 h 2125035"/>
                  <a:gd name="connsiteX2" fmla="*/ 1946599 w 1969285"/>
                  <a:gd name="connsiteY2" fmla="*/ 781391 h 2125035"/>
                  <a:gd name="connsiteX3" fmla="*/ 1756099 w 1969285"/>
                  <a:gd name="connsiteY3" fmla="*/ 2083140 h 2125035"/>
                  <a:gd name="connsiteX4" fmla="*/ 1025848 w 1969285"/>
                  <a:gd name="connsiteY4" fmla="*/ 1841839 h 2125035"/>
                  <a:gd name="connsiteX5" fmla="*/ 1019499 w 1969285"/>
                  <a:gd name="connsiteY5" fmla="*/ 1441788 h 2125035"/>
                  <a:gd name="connsiteX6" fmla="*/ 527374 w 1969285"/>
                  <a:gd name="connsiteY6" fmla="*/ 1403691 h 2125035"/>
                  <a:gd name="connsiteX7" fmla="*/ 16199 w 1969285"/>
                  <a:gd name="connsiteY7" fmla="*/ 692491 h 2125035"/>
                  <a:gd name="connsiteX0" fmla="*/ 19675 w 1972761"/>
                  <a:gd name="connsiteY0" fmla="*/ 692505 h 2125049"/>
                  <a:gd name="connsiteX1" fmla="*/ 1172200 w 1972761"/>
                  <a:gd name="connsiteY1" fmla="*/ 355 h 2125049"/>
                  <a:gd name="connsiteX2" fmla="*/ 1950075 w 1972761"/>
                  <a:gd name="connsiteY2" fmla="*/ 781405 h 2125049"/>
                  <a:gd name="connsiteX3" fmla="*/ 1759575 w 1972761"/>
                  <a:gd name="connsiteY3" fmla="*/ 2083154 h 2125049"/>
                  <a:gd name="connsiteX4" fmla="*/ 1029324 w 1972761"/>
                  <a:gd name="connsiteY4" fmla="*/ 1841853 h 2125049"/>
                  <a:gd name="connsiteX5" fmla="*/ 1022975 w 1972761"/>
                  <a:gd name="connsiteY5" fmla="*/ 1441802 h 2125049"/>
                  <a:gd name="connsiteX6" fmla="*/ 486400 w 1972761"/>
                  <a:gd name="connsiteY6" fmla="*/ 1530705 h 2125049"/>
                  <a:gd name="connsiteX7" fmla="*/ 19675 w 1972761"/>
                  <a:gd name="connsiteY7" fmla="*/ 692505 h 2125049"/>
                  <a:gd name="connsiteX0" fmla="*/ 20157 w 1973243"/>
                  <a:gd name="connsiteY0" fmla="*/ 692505 h 2125049"/>
                  <a:gd name="connsiteX1" fmla="*/ 1172682 w 1973243"/>
                  <a:gd name="connsiteY1" fmla="*/ 355 h 2125049"/>
                  <a:gd name="connsiteX2" fmla="*/ 1950557 w 1973243"/>
                  <a:gd name="connsiteY2" fmla="*/ 781405 h 2125049"/>
                  <a:gd name="connsiteX3" fmla="*/ 1760057 w 1973243"/>
                  <a:gd name="connsiteY3" fmla="*/ 2083154 h 2125049"/>
                  <a:gd name="connsiteX4" fmla="*/ 1029806 w 1973243"/>
                  <a:gd name="connsiteY4" fmla="*/ 1841853 h 2125049"/>
                  <a:gd name="connsiteX5" fmla="*/ 1099657 w 1973243"/>
                  <a:gd name="connsiteY5" fmla="*/ 1473552 h 2125049"/>
                  <a:gd name="connsiteX6" fmla="*/ 486882 w 1973243"/>
                  <a:gd name="connsiteY6" fmla="*/ 1530705 h 2125049"/>
                  <a:gd name="connsiteX7" fmla="*/ 20157 w 1973243"/>
                  <a:gd name="connsiteY7" fmla="*/ 692505 h 2125049"/>
                  <a:gd name="connsiteX0" fmla="*/ 20157 w 1983765"/>
                  <a:gd name="connsiteY0" fmla="*/ 692505 h 2053931"/>
                  <a:gd name="connsiteX1" fmla="*/ 1172682 w 1983765"/>
                  <a:gd name="connsiteY1" fmla="*/ 355 h 2053931"/>
                  <a:gd name="connsiteX2" fmla="*/ 1950557 w 1983765"/>
                  <a:gd name="connsiteY2" fmla="*/ 781405 h 2053931"/>
                  <a:gd name="connsiteX3" fmla="*/ 1836257 w 1983765"/>
                  <a:gd name="connsiteY3" fmla="*/ 2000604 h 2053931"/>
                  <a:gd name="connsiteX4" fmla="*/ 1029806 w 1983765"/>
                  <a:gd name="connsiteY4" fmla="*/ 1841853 h 2053931"/>
                  <a:gd name="connsiteX5" fmla="*/ 1099657 w 1983765"/>
                  <a:gd name="connsiteY5" fmla="*/ 1473552 h 2053931"/>
                  <a:gd name="connsiteX6" fmla="*/ 486882 w 1983765"/>
                  <a:gd name="connsiteY6" fmla="*/ 1530705 h 2053931"/>
                  <a:gd name="connsiteX7" fmla="*/ 20157 w 1983765"/>
                  <a:gd name="connsiteY7" fmla="*/ 692505 h 2053931"/>
                  <a:gd name="connsiteX0" fmla="*/ 20157 w 1961270"/>
                  <a:gd name="connsiteY0" fmla="*/ 692505 h 2091591"/>
                  <a:gd name="connsiteX1" fmla="*/ 1172682 w 1961270"/>
                  <a:gd name="connsiteY1" fmla="*/ 355 h 2091591"/>
                  <a:gd name="connsiteX2" fmla="*/ 1950557 w 1961270"/>
                  <a:gd name="connsiteY2" fmla="*/ 781405 h 2091591"/>
                  <a:gd name="connsiteX3" fmla="*/ 1506057 w 1961270"/>
                  <a:gd name="connsiteY3" fmla="*/ 2045054 h 2091591"/>
                  <a:gd name="connsiteX4" fmla="*/ 1029806 w 1961270"/>
                  <a:gd name="connsiteY4" fmla="*/ 1841853 h 2091591"/>
                  <a:gd name="connsiteX5" fmla="*/ 1099657 w 1961270"/>
                  <a:gd name="connsiteY5" fmla="*/ 1473552 h 2091591"/>
                  <a:gd name="connsiteX6" fmla="*/ 486882 w 1961270"/>
                  <a:gd name="connsiteY6" fmla="*/ 1530705 h 2091591"/>
                  <a:gd name="connsiteX7" fmla="*/ 20157 w 1961270"/>
                  <a:gd name="connsiteY7" fmla="*/ 692505 h 2091591"/>
                  <a:gd name="connsiteX0" fmla="*/ 20157 w 1989421"/>
                  <a:gd name="connsiteY0" fmla="*/ 692505 h 2116746"/>
                  <a:gd name="connsiteX1" fmla="*/ 1172682 w 1989421"/>
                  <a:gd name="connsiteY1" fmla="*/ 355 h 2116746"/>
                  <a:gd name="connsiteX2" fmla="*/ 1950557 w 1989421"/>
                  <a:gd name="connsiteY2" fmla="*/ 781405 h 2116746"/>
                  <a:gd name="connsiteX3" fmla="*/ 1506057 w 1989421"/>
                  <a:gd name="connsiteY3" fmla="*/ 2045054 h 2116746"/>
                  <a:gd name="connsiteX4" fmla="*/ 1029806 w 1989421"/>
                  <a:gd name="connsiteY4" fmla="*/ 1841853 h 2116746"/>
                  <a:gd name="connsiteX5" fmla="*/ 1099657 w 1989421"/>
                  <a:gd name="connsiteY5" fmla="*/ 1473552 h 2116746"/>
                  <a:gd name="connsiteX6" fmla="*/ 486882 w 1989421"/>
                  <a:gd name="connsiteY6" fmla="*/ 1530705 h 2116746"/>
                  <a:gd name="connsiteX7" fmla="*/ 20157 w 1989421"/>
                  <a:gd name="connsiteY7" fmla="*/ 692505 h 2116746"/>
                  <a:gd name="connsiteX0" fmla="*/ 20157 w 1964485"/>
                  <a:gd name="connsiteY0" fmla="*/ 692505 h 2116746"/>
                  <a:gd name="connsiteX1" fmla="*/ 1172682 w 1964485"/>
                  <a:gd name="connsiteY1" fmla="*/ 355 h 2116746"/>
                  <a:gd name="connsiteX2" fmla="*/ 1950557 w 1964485"/>
                  <a:gd name="connsiteY2" fmla="*/ 781405 h 2116746"/>
                  <a:gd name="connsiteX3" fmla="*/ 1226657 w 1964485"/>
                  <a:gd name="connsiteY3" fmla="*/ 2045054 h 2116746"/>
                  <a:gd name="connsiteX4" fmla="*/ 1029806 w 1964485"/>
                  <a:gd name="connsiteY4" fmla="*/ 1841853 h 2116746"/>
                  <a:gd name="connsiteX5" fmla="*/ 1099657 w 1964485"/>
                  <a:gd name="connsiteY5" fmla="*/ 1473552 h 2116746"/>
                  <a:gd name="connsiteX6" fmla="*/ 486882 w 1964485"/>
                  <a:gd name="connsiteY6" fmla="*/ 1530705 h 2116746"/>
                  <a:gd name="connsiteX7" fmla="*/ 20157 w 1964485"/>
                  <a:gd name="connsiteY7" fmla="*/ 692505 h 2116746"/>
                  <a:gd name="connsiteX0" fmla="*/ 20157 w 1966868"/>
                  <a:gd name="connsiteY0" fmla="*/ 692505 h 2202213"/>
                  <a:gd name="connsiteX1" fmla="*/ 1172682 w 1966868"/>
                  <a:gd name="connsiteY1" fmla="*/ 355 h 2202213"/>
                  <a:gd name="connsiteX2" fmla="*/ 1950557 w 1966868"/>
                  <a:gd name="connsiteY2" fmla="*/ 781405 h 2202213"/>
                  <a:gd name="connsiteX3" fmla="*/ 1283807 w 1966868"/>
                  <a:gd name="connsiteY3" fmla="*/ 2133954 h 2202213"/>
                  <a:gd name="connsiteX4" fmla="*/ 1029806 w 1966868"/>
                  <a:gd name="connsiteY4" fmla="*/ 1841853 h 2202213"/>
                  <a:gd name="connsiteX5" fmla="*/ 1099657 w 1966868"/>
                  <a:gd name="connsiteY5" fmla="*/ 1473552 h 2202213"/>
                  <a:gd name="connsiteX6" fmla="*/ 486882 w 1966868"/>
                  <a:gd name="connsiteY6" fmla="*/ 1530705 h 2202213"/>
                  <a:gd name="connsiteX7" fmla="*/ 20157 w 1966868"/>
                  <a:gd name="connsiteY7" fmla="*/ 692505 h 2202213"/>
                  <a:gd name="connsiteX0" fmla="*/ 20157 w 1950632"/>
                  <a:gd name="connsiteY0" fmla="*/ 692505 h 2140782"/>
                  <a:gd name="connsiteX1" fmla="*/ 1172682 w 1950632"/>
                  <a:gd name="connsiteY1" fmla="*/ 355 h 2140782"/>
                  <a:gd name="connsiteX2" fmla="*/ 1950557 w 1950632"/>
                  <a:gd name="connsiteY2" fmla="*/ 781405 h 2140782"/>
                  <a:gd name="connsiteX3" fmla="*/ 1131407 w 1950632"/>
                  <a:gd name="connsiteY3" fmla="*/ 2064104 h 2140782"/>
                  <a:gd name="connsiteX4" fmla="*/ 1029806 w 1950632"/>
                  <a:gd name="connsiteY4" fmla="*/ 1841853 h 2140782"/>
                  <a:gd name="connsiteX5" fmla="*/ 1099657 w 1950632"/>
                  <a:gd name="connsiteY5" fmla="*/ 1473552 h 2140782"/>
                  <a:gd name="connsiteX6" fmla="*/ 486882 w 1950632"/>
                  <a:gd name="connsiteY6" fmla="*/ 1530705 h 2140782"/>
                  <a:gd name="connsiteX7" fmla="*/ 20157 w 1950632"/>
                  <a:gd name="connsiteY7" fmla="*/ 692505 h 2140782"/>
                  <a:gd name="connsiteX0" fmla="*/ 20157 w 1957233"/>
                  <a:gd name="connsiteY0" fmla="*/ 692505 h 2031186"/>
                  <a:gd name="connsiteX1" fmla="*/ 1172682 w 1957233"/>
                  <a:gd name="connsiteY1" fmla="*/ 355 h 2031186"/>
                  <a:gd name="connsiteX2" fmla="*/ 1950557 w 1957233"/>
                  <a:gd name="connsiteY2" fmla="*/ 781405 h 2031186"/>
                  <a:gd name="connsiteX3" fmla="*/ 1379057 w 1957233"/>
                  <a:gd name="connsiteY3" fmla="*/ 1949804 h 2031186"/>
                  <a:gd name="connsiteX4" fmla="*/ 1029806 w 1957233"/>
                  <a:gd name="connsiteY4" fmla="*/ 1841853 h 2031186"/>
                  <a:gd name="connsiteX5" fmla="*/ 1099657 w 1957233"/>
                  <a:gd name="connsiteY5" fmla="*/ 1473552 h 2031186"/>
                  <a:gd name="connsiteX6" fmla="*/ 486882 w 1957233"/>
                  <a:gd name="connsiteY6" fmla="*/ 1530705 h 2031186"/>
                  <a:gd name="connsiteX7" fmla="*/ 20157 w 1957233"/>
                  <a:gd name="connsiteY7" fmla="*/ 692505 h 203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57233" h="2031186">
                    <a:moveTo>
                      <a:pt x="20157" y="692505"/>
                    </a:moveTo>
                    <a:cubicBezTo>
                      <a:pt x="134457" y="437447"/>
                      <a:pt x="850949" y="-14462"/>
                      <a:pt x="1172682" y="355"/>
                    </a:cubicBezTo>
                    <a:cubicBezTo>
                      <a:pt x="1494415" y="15172"/>
                      <a:pt x="1916161" y="456497"/>
                      <a:pt x="1950557" y="781405"/>
                    </a:cubicBezTo>
                    <a:cubicBezTo>
                      <a:pt x="1984953" y="1106313"/>
                      <a:pt x="1899757" y="2359379"/>
                      <a:pt x="1379057" y="1949804"/>
                    </a:cubicBezTo>
                    <a:cubicBezTo>
                      <a:pt x="1264757" y="2092679"/>
                      <a:pt x="1161039" y="1967795"/>
                      <a:pt x="1029806" y="1841853"/>
                    </a:cubicBezTo>
                    <a:cubicBezTo>
                      <a:pt x="1082723" y="1620661"/>
                      <a:pt x="1221894" y="1512710"/>
                      <a:pt x="1099657" y="1473552"/>
                    </a:cubicBezTo>
                    <a:cubicBezTo>
                      <a:pt x="977420" y="1434394"/>
                      <a:pt x="666799" y="1660879"/>
                      <a:pt x="486882" y="1530705"/>
                    </a:cubicBezTo>
                    <a:cubicBezTo>
                      <a:pt x="306965" y="1400531"/>
                      <a:pt x="-94143" y="947563"/>
                      <a:pt x="20157" y="69250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36" name="Group 935"/>
              <p:cNvGrpSpPr/>
              <p:nvPr/>
            </p:nvGrpSpPr>
            <p:grpSpPr>
              <a:xfrm>
                <a:off x="5776380" y="6389877"/>
                <a:ext cx="1769495" cy="1154079"/>
                <a:chOff x="4062470" y="5806361"/>
                <a:chExt cx="1769495" cy="1154079"/>
              </a:xfrm>
            </p:grpSpPr>
            <p:sp>
              <p:nvSpPr>
                <p:cNvPr id="937" name="Isosceles Triangle 22"/>
                <p:cNvSpPr/>
                <p:nvPr/>
              </p:nvSpPr>
              <p:spPr>
                <a:xfrm rot="14571659">
                  <a:off x="4108970" y="6186769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8" name="Isosceles Triangle 22"/>
                <p:cNvSpPr/>
                <p:nvPr/>
              </p:nvSpPr>
              <p:spPr>
                <a:xfrm rot="14571659">
                  <a:off x="4185163" y="6477766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9" name="Isosceles Triangle 22"/>
                <p:cNvSpPr/>
                <p:nvPr/>
              </p:nvSpPr>
              <p:spPr>
                <a:xfrm rot="13307475">
                  <a:off x="4458190" y="6711931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0" name="Oval 21"/>
                <p:cNvSpPr/>
                <p:nvPr/>
              </p:nvSpPr>
              <p:spPr>
                <a:xfrm>
                  <a:off x="4186725" y="5806361"/>
                  <a:ext cx="1645240" cy="1056519"/>
                </a:xfrm>
                <a:custGeom>
                  <a:avLst/>
                  <a:gdLst>
                    <a:gd name="connsiteX0" fmla="*/ 0 w 1663700"/>
                    <a:gd name="connsiteY0" fmla="*/ 506898 h 1013795"/>
                    <a:gd name="connsiteX1" fmla="*/ 831850 w 1663700"/>
                    <a:gd name="connsiteY1" fmla="*/ 0 h 1013795"/>
                    <a:gd name="connsiteX2" fmla="*/ 1663700 w 1663700"/>
                    <a:gd name="connsiteY2" fmla="*/ 506898 h 1013795"/>
                    <a:gd name="connsiteX3" fmla="*/ 831850 w 1663700"/>
                    <a:gd name="connsiteY3" fmla="*/ 1013796 h 1013795"/>
                    <a:gd name="connsiteX4" fmla="*/ 0 w 1663700"/>
                    <a:gd name="connsiteY4" fmla="*/ 506898 h 1013795"/>
                    <a:gd name="connsiteX0" fmla="*/ 0 w 1682750"/>
                    <a:gd name="connsiteY0" fmla="*/ 406651 h 1015981"/>
                    <a:gd name="connsiteX1" fmla="*/ 850900 w 1682750"/>
                    <a:gd name="connsiteY1" fmla="*/ 1353 h 1015981"/>
                    <a:gd name="connsiteX2" fmla="*/ 1682750 w 1682750"/>
                    <a:gd name="connsiteY2" fmla="*/ 508251 h 1015981"/>
                    <a:gd name="connsiteX3" fmla="*/ 850900 w 1682750"/>
                    <a:gd name="connsiteY3" fmla="*/ 1015149 h 1015981"/>
                    <a:gd name="connsiteX4" fmla="*/ 0 w 1682750"/>
                    <a:gd name="connsiteY4" fmla="*/ 406651 h 1015981"/>
                    <a:gd name="connsiteX0" fmla="*/ 60698 w 1743448"/>
                    <a:gd name="connsiteY0" fmla="*/ 406651 h 1016194"/>
                    <a:gd name="connsiteX1" fmla="*/ 911598 w 1743448"/>
                    <a:gd name="connsiteY1" fmla="*/ 1353 h 1016194"/>
                    <a:gd name="connsiteX2" fmla="*/ 1743448 w 1743448"/>
                    <a:gd name="connsiteY2" fmla="*/ 508251 h 1016194"/>
                    <a:gd name="connsiteX3" fmla="*/ 911598 w 1743448"/>
                    <a:gd name="connsiteY3" fmla="*/ 1015149 h 1016194"/>
                    <a:gd name="connsiteX4" fmla="*/ 162298 w 1743448"/>
                    <a:gd name="connsiteY4" fmla="*/ 634148 h 1016194"/>
                    <a:gd name="connsiteX5" fmla="*/ 60698 w 1743448"/>
                    <a:gd name="connsiteY5" fmla="*/ 406651 h 1016194"/>
                    <a:gd name="connsiteX0" fmla="*/ 62911 w 1745661"/>
                    <a:gd name="connsiteY0" fmla="*/ 405974 h 1017230"/>
                    <a:gd name="connsiteX1" fmla="*/ 913811 w 1745661"/>
                    <a:gd name="connsiteY1" fmla="*/ 676 h 1017230"/>
                    <a:gd name="connsiteX2" fmla="*/ 1745661 w 1745661"/>
                    <a:gd name="connsiteY2" fmla="*/ 507574 h 1017230"/>
                    <a:gd name="connsiteX3" fmla="*/ 913811 w 1745661"/>
                    <a:gd name="connsiteY3" fmla="*/ 1014472 h 1017230"/>
                    <a:gd name="connsiteX4" fmla="*/ 158161 w 1745661"/>
                    <a:gd name="connsiteY4" fmla="*/ 696971 h 1017230"/>
                    <a:gd name="connsiteX5" fmla="*/ 62911 w 1745661"/>
                    <a:gd name="connsiteY5" fmla="*/ 405974 h 1017230"/>
                    <a:gd name="connsiteX0" fmla="*/ 62911 w 1745661"/>
                    <a:gd name="connsiteY0" fmla="*/ 405974 h 1028234"/>
                    <a:gd name="connsiteX1" fmla="*/ 913811 w 1745661"/>
                    <a:gd name="connsiteY1" fmla="*/ 676 h 1028234"/>
                    <a:gd name="connsiteX2" fmla="*/ 1745661 w 1745661"/>
                    <a:gd name="connsiteY2" fmla="*/ 507574 h 1028234"/>
                    <a:gd name="connsiteX3" fmla="*/ 913811 w 1745661"/>
                    <a:gd name="connsiteY3" fmla="*/ 1014472 h 1028234"/>
                    <a:gd name="connsiteX4" fmla="*/ 418512 w 1745661"/>
                    <a:gd name="connsiteY4" fmla="*/ 868419 h 1028234"/>
                    <a:gd name="connsiteX5" fmla="*/ 158161 w 1745661"/>
                    <a:gd name="connsiteY5" fmla="*/ 696971 h 1028234"/>
                    <a:gd name="connsiteX6" fmla="*/ 62911 w 1745661"/>
                    <a:gd name="connsiteY6" fmla="*/ 405974 h 1028234"/>
                    <a:gd name="connsiteX0" fmla="*/ 62911 w 1745661"/>
                    <a:gd name="connsiteY0" fmla="*/ 405974 h 1022097"/>
                    <a:gd name="connsiteX1" fmla="*/ 913811 w 1745661"/>
                    <a:gd name="connsiteY1" fmla="*/ 676 h 1022097"/>
                    <a:gd name="connsiteX2" fmla="*/ 1745661 w 1745661"/>
                    <a:gd name="connsiteY2" fmla="*/ 507574 h 1022097"/>
                    <a:gd name="connsiteX3" fmla="*/ 913811 w 1745661"/>
                    <a:gd name="connsiteY3" fmla="*/ 1014472 h 1022097"/>
                    <a:gd name="connsiteX4" fmla="*/ 488362 w 1745661"/>
                    <a:gd name="connsiteY4" fmla="*/ 804919 h 1022097"/>
                    <a:gd name="connsiteX5" fmla="*/ 158161 w 1745661"/>
                    <a:gd name="connsiteY5" fmla="*/ 696971 h 1022097"/>
                    <a:gd name="connsiteX6" fmla="*/ 62911 w 1745661"/>
                    <a:gd name="connsiteY6" fmla="*/ 405974 h 1022097"/>
                    <a:gd name="connsiteX0" fmla="*/ 62911 w 1745661"/>
                    <a:gd name="connsiteY0" fmla="*/ 405974 h 1022097"/>
                    <a:gd name="connsiteX1" fmla="*/ 913811 w 1745661"/>
                    <a:gd name="connsiteY1" fmla="*/ 676 h 1022097"/>
                    <a:gd name="connsiteX2" fmla="*/ 1745661 w 1745661"/>
                    <a:gd name="connsiteY2" fmla="*/ 507574 h 1022097"/>
                    <a:gd name="connsiteX3" fmla="*/ 913811 w 1745661"/>
                    <a:gd name="connsiteY3" fmla="*/ 1014472 h 1022097"/>
                    <a:gd name="connsiteX4" fmla="*/ 488362 w 1745661"/>
                    <a:gd name="connsiteY4" fmla="*/ 804919 h 1022097"/>
                    <a:gd name="connsiteX5" fmla="*/ 158161 w 1745661"/>
                    <a:gd name="connsiteY5" fmla="*/ 696971 h 1022097"/>
                    <a:gd name="connsiteX6" fmla="*/ 62911 w 1745661"/>
                    <a:gd name="connsiteY6" fmla="*/ 405974 h 1022097"/>
                    <a:gd name="connsiteX0" fmla="*/ 62911 w 1745661"/>
                    <a:gd name="connsiteY0" fmla="*/ 405974 h 1021733"/>
                    <a:gd name="connsiteX1" fmla="*/ 913811 w 1745661"/>
                    <a:gd name="connsiteY1" fmla="*/ 676 h 1021733"/>
                    <a:gd name="connsiteX2" fmla="*/ 1745661 w 1745661"/>
                    <a:gd name="connsiteY2" fmla="*/ 507574 h 1021733"/>
                    <a:gd name="connsiteX3" fmla="*/ 913811 w 1745661"/>
                    <a:gd name="connsiteY3" fmla="*/ 1014472 h 1021733"/>
                    <a:gd name="connsiteX4" fmla="*/ 488362 w 1745661"/>
                    <a:gd name="connsiteY4" fmla="*/ 804919 h 1021733"/>
                    <a:gd name="connsiteX5" fmla="*/ 158161 w 1745661"/>
                    <a:gd name="connsiteY5" fmla="*/ 696971 h 1021733"/>
                    <a:gd name="connsiteX6" fmla="*/ 62911 w 1745661"/>
                    <a:gd name="connsiteY6" fmla="*/ 405974 h 1021733"/>
                    <a:gd name="connsiteX0" fmla="*/ 62911 w 1745661"/>
                    <a:gd name="connsiteY0" fmla="*/ 405974 h 1003267"/>
                    <a:gd name="connsiteX1" fmla="*/ 913811 w 1745661"/>
                    <a:gd name="connsiteY1" fmla="*/ 676 h 1003267"/>
                    <a:gd name="connsiteX2" fmla="*/ 1745661 w 1745661"/>
                    <a:gd name="connsiteY2" fmla="*/ 507574 h 1003267"/>
                    <a:gd name="connsiteX3" fmla="*/ 685211 w 1745661"/>
                    <a:gd name="connsiteY3" fmla="*/ 995422 h 1003267"/>
                    <a:gd name="connsiteX4" fmla="*/ 488362 w 1745661"/>
                    <a:gd name="connsiteY4" fmla="*/ 804919 h 1003267"/>
                    <a:gd name="connsiteX5" fmla="*/ 158161 w 1745661"/>
                    <a:gd name="connsiteY5" fmla="*/ 696971 h 1003267"/>
                    <a:gd name="connsiteX6" fmla="*/ 62911 w 1745661"/>
                    <a:gd name="connsiteY6" fmla="*/ 405974 h 1003267"/>
                    <a:gd name="connsiteX0" fmla="*/ 54514 w 1737264"/>
                    <a:gd name="connsiteY0" fmla="*/ 406005 h 1003298"/>
                    <a:gd name="connsiteX1" fmla="*/ 905414 w 1737264"/>
                    <a:gd name="connsiteY1" fmla="*/ 707 h 1003298"/>
                    <a:gd name="connsiteX2" fmla="*/ 1737264 w 1737264"/>
                    <a:gd name="connsiteY2" fmla="*/ 507605 h 1003298"/>
                    <a:gd name="connsiteX3" fmla="*/ 676814 w 1737264"/>
                    <a:gd name="connsiteY3" fmla="*/ 995453 h 1003298"/>
                    <a:gd name="connsiteX4" fmla="*/ 479965 w 1737264"/>
                    <a:gd name="connsiteY4" fmla="*/ 804950 h 1003298"/>
                    <a:gd name="connsiteX5" fmla="*/ 175164 w 1737264"/>
                    <a:gd name="connsiteY5" fmla="*/ 785902 h 1003298"/>
                    <a:gd name="connsiteX6" fmla="*/ 54514 w 1737264"/>
                    <a:gd name="connsiteY6" fmla="*/ 406005 h 1003298"/>
                    <a:gd name="connsiteX0" fmla="*/ 107786 w 1790536"/>
                    <a:gd name="connsiteY0" fmla="*/ 406781 h 1004074"/>
                    <a:gd name="connsiteX1" fmla="*/ 56986 w 1790536"/>
                    <a:gd name="connsiteY1" fmla="*/ 646977 h 1004074"/>
                    <a:gd name="connsiteX2" fmla="*/ 958686 w 1790536"/>
                    <a:gd name="connsiteY2" fmla="*/ 1483 h 1004074"/>
                    <a:gd name="connsiteX3" fmla="*/ 1790536 w 1790536"/>
                    <a:gd name="connsiteY3" fmla="*/ 508381 h 1004074"/>
                    <a:gd name="connsiteX4" fmla="*/ 730086 w 1790536"/>
                    <a:gd name="connsiteY4" fmla="*/ 996229 h 1004074"/>
                    <a:gd name="connsiteX5" fmla="*/ 533237 w 1790536"/>
                    <a:gd name="connsiteY5" fmla="*/ 805726 h 1004074"/>
                    <a:gd name="connsiteX6" fmla="*/ 228436 w 1790536"/>
                    <a:gd name="connsiteY6" fmla="*/ 786678 h 1004074"/>
                    <a:gd name="connsiteX7" fmla="*/ 107786 w 1790536"/>
                    <a:gd name="connsiteY7" fmla="*/ 406781 h 1004074"/>
                    <a:gd name="connsiteX0" fmla="*/ 2612 w 1685362"/>
                    <a:gd name="connsiteY0" fmla="*/ 406649 h 1003942"/>
                    <a:gd name="connsiteX1" fmla="*/ 116912 w 1685362"/>
                    <a:gd name="connsiteY1" fmla="*/ 361095 h 1003942"/>
                    <a:gd name="connsiteX2" fmla="*/ 853512 w 1685362"/>
                    <a:gd name="connsiteY2" fmla="*/ 1351 h 1003942"/>
                    <a:gd name="connsiteX3" fmla="*/ 1685362 w 1685362"/>
                    <a:gd name="connsiteY3" fmla="*/ 508249 h 1003942"/>
                    <a:gd name="connsiteX4" fmla="*/ 624912 w 1685362"/>
                    <a:gd name="connsiteY4" fmla="*/ 996097 h 1003942"/>
                    <a:gd name="connsiteX5" fmla="*/ 428063 w 1685362"/>
                    <a:gd name="connsiteY5" fmla="*/ 805594 h 1003942"/>
                    <a:gd name="connsiteX6" fmla="*/ 123262 w 1685362"/>
                    <a:gd name="connsiteY6" fmla="*/ 786546 h 1003942"/>
                    <a:gd name="connsiteX7" fmla="*/ 2612 w 1685362"/>
                    <a:gd name="connsiteY7" fmla="*/ 406649 h 1003942"/>
                    <a:gd name="connsiteX0" fmla="*/ 59 w 1720909"/>
                    <a:gd name="connsiteY0" fmla="*/ 571749 h 1003942"/>
                    <a:gd name="connsiteX1" fmla="*/ 152459 w 1720909"/>
                    <a:gd name="connsiteY1" fmla="*/ 361095 h 1003942"/>
                    <a:gd name="connsiteX2" fmla="*/ 889059 w 1720909"/>
                    <a:gd name="connsiteY2" fmla="*/ 1351 h 1003942"/>
                    <a:gd name="connsiteX3" fmla="*/ 1720909 w 1720909"/>
                    <a:gd name="connsiteY3" fmla="*/ 508249 h 1003942"/>
                    <a:gd name="connsiteX4" fmla="*/ 660459 w 1720909"/>
                    <a:gd name="connsiteY4" fmla="*/ 996097 h 1003942"/>
                    <a:gd name="connsiteX5" fmla="*/ 463610 w 1720909"/>
                    <a:gd name="connsiteY5" fmla="*/ 805594 h 1003942"/>
                    <a:gd name="connsiteX6" fmla="*/ 158809 w 1720909"/>
                    <a:gd name="connsiteY6" fmla="*/ 786546 h 1003942"/>
                    <a:gd name="connsiteX7" fmla="*/ 59 w 1720909"/>
                    <a:gd name="connsiteY7" fmla="*/ 571749 h 1003942"/>
                    <a:gd name="connsiteX0" fmla="*/ 68001 w 1630101"/>
                    <a:gd name="connsiteY0" fmla="*/ 571749 h 1003942"/>
                    <a:gd name="connsiteX1" fmla="*/ 61651 w 1630101"/>
                    <a:gd name="connsiteY1" fmla="*/ 361095 h 1003942"/>
                    <a:gd name="connsiteX2" fmla="*/ 798251 w 1630101"/>
                    <a:gd name="connsiteY2" fmla="*/ 1351 h 1003942"/>
                    <a:gd name="connsiteX3" fmla="*/ 1630101 w 1630101"/>
                    <a:gd name="connsiteY3" fmla="*/ 508249 h 1003942"/>
                    <a:gd name="connsiteX4" fmla="*/ 569651 w 1630101"/>
                    <a:gd name="connsiteY4" fmla="*/ 996097 h 1003942"/>
                    <a:gd name="connsiteX5" fmla="*/ 372802 w 1630101"/>
                    <a:gd name="connsiteY5" fmla="*/ 805594 h 1003942"/>
                    <a:gd name="connsiteX6" fmla="*/ 68001 w 1630101"/>
                    <a:gd name="connsiteY6" fmla="*/ 786546 h 1003942"/>
                    <a:gd name="connsiteX7" fmla="*/ 68001 w 1630101"/>
                    <a:gd name="connsiteY7" fmla="*/ 571749 h 1003942"/>
                    <a:gd name="connsiteX0" fmla="*/ 222464 w 1784564"/>
                    <a:gd name="connsiteY0" fmla="*/ 570849 h 1003042"/>
                    <a:gd name="connsiteX1" fmla="*/ 38314 w 1784564"/>
                    <a:gd name="connsiteY1" fmla="*/ 417345 h 1003042"/>
                    <a:gd name="connsiteX2" fmla="*/ 952714 w 1784564"/>
                    <a:gd name="connsiteY2" fmla="*/ 451 h 1003042"/>
                    <a:gd name="connsiteX3" fmla="*/ 1784564 w 1784564"/>
                    <a:gd name="connsiteY3" fmla="*/ 507349 h 1003042"/>
                    <a:gd name="connsiteX4" fmla="*/ 724114 w 1784564"/>
                    <a:gd name="connsiteY4" fmla="*/ 995197 h 1003042"/>
                    <a:gd name="connsiteX5" fmla="*/ 527265 w 1784564"/>
                    <a:gd name="connsiteY5" fmla="*/ 804694 h 1003042"/>
                    <a:gd name="connsiteX6" fmla="*/ 222464 w 1784564"/>
                    <a:gd name="connsiteY6" fmla="*/ 785646 h 1003042"/>
                    <a:gd name="connsiteX7" fmla="*/ 222464 w 1784564"/>
                    <a:gd name="connsiteY7" fmla="*/ 570849 h 1003042"/>
                    <a:gd name="connsiteX0" fmla="*/ 184150 w 1746250"/>
                    <a:gd name="connsiteY0" fmla="*/ 570849 h 1003042"/>
                    <a:gd name="connsiteX1" fmla="*/ 0 w 1746250"/>
                    <a:gd name="connsiteY1" fmla="*/ 417345 h 1003042"/>
                    <a:gd name="connsiteX2" fmla="*/ 914400 w 1746250"/>
                    <a:gd name="connsiteY2" fmla="*/ 451 h 1003042"/>
                    <a:gd name="connsiteX3" fmla="*/ 1746250 w 1746250"/>
                    <a:gd name="connsiteY3" fmla="*/ 507349 h 1003042"/>
                    <a:gd name="connsiteX4" fmla="*/ 685800 w 1746250"/>
                    <a:gd name="connsiteY4" fmla="*/ 995197 h 1003042"/>
                    <a:gd name="connsiteX5" fmla="*/ 488951 w 1746250"/>
                    <a:gd name="connsiteY5" fmla="*/ 804694 h 1003042"/>
                    <a:gd name="connsiteX6" fmla="*/ 184150 w 1746250"/>
                    <a:gd name="connsiteY6" fmla="*/ 785646 h 1003042"/>
                    <a:gd name="connsiteX7" fmla="*/ 184150 w 1746250"/>
                    <a:gd name="connsiteY7" fmla="*/ 570849 h 1003042"/>
                    <a:gd name="connsiteX0" fmla="*/ 184280 w 1746380"/>
                    <a:gd name="connsiteY0" fmla="*/ 570841 h 1003034"/>
                    <a:gd name="connsiteX1" fmla="*/ 130 w 1746380"/>
                    <a:gd name="connsiteY1" fmla="*/ 417337 h 1003034"/>
                    <a:gd name="connsiteX2" fmla="*/ 914530 w 1746380"/>
                    <a:gd name="connsiteY2" fmla="*/ 443 h 1003034"/>
                    <a:gd name="connsiteX3" fmla="*/ 1746380 w 1746380"/>
                    <a:gd name="connsiteY3" fmla="*/ 507341 h 1003034"/>
                    <a:gd name="connsiteX4" fmla="*/ 685930 w 1746380"/>
                    <a:gd name="connsiteY4" fmla="*/ 995189 h 1003034"/>
                    <a:gd name="connsiteX5" fmla="*/ 489081 w 1746380"/>
                    <a:gd name="connsiteY5" fmla="*/ 804686 h 1003034"/>
                    <a:gd name="connsiteX6" fmla="*/ 184280 w 1746380"/>
                    <a:gd name="connsiteY6" fmla="*/ 785638 h 1003034"/>
                    <a:gd name="connsiteX7" fmla="*/ 184280 w 1746380"/>
                    <a:gd name="connsiteY7" fmla="*/ 570841 h 1003034"/>
                    <a:gd name="connsiteX0" fmla="*/ 184290 w 1746390"/>
                    <a:gd name="connsiteY0" fmla="*/ 425066 h 857259"/>
                    <a:gd name="connsiteX1" fmla="*/ 140 w 1746390"/>
                    <a:gd name="connsiteY1" fmla="*/ 271562 h 857259"/>
                    <a:gd name="connsiteX2" fmla="*/ 870090 w 1746390"/>
                    <a:gd name="connsiteY2" fmla="*/ 718 h 857259"/>
                    <a:gd name="connsiteX3" fmla="*/ 1746390 w 1746390"/>
                    <a:gd name="connsiteY3" fmla="*/ 361566 h 857259"/>
                    <a:gd name="connsiteX4" fmla="*/ 685940 w 1746390"/>
                    <a:gd name="connsiteY4" fmla="*/ 849414 h 857259"/>
                    <a:gd name="connsiteX5" fmla="*/ 489091 w 1746390"/>
                    <a:gd name="connsiteY5" fmla="*/ 658911 h 857259"/>
                    <a:gd name="connsiteX6" fmla="*/ 184290 w 1746390"/>
                    <a:gd name="connsiteY6" fmla="*/ 639863 h 857259"/>
                    <a:gd name="connsiteX7" fmla="*/ 184290 w 1746390"/>
                    <a:gd name="connsiteY7" fmla="*/ 425066 h 857259"/>
                    <a:gd name="connsiteX0" fmla="*/ 184286 w 1600336"/>
                    <a:gd name="connsiteY0" fmla="*/ 437143 h 876653"/>
                    <a:gd name="connsiteX1" fmla="*/ 136 w 1600336"/>
                    <a:gd name="connsiteY1" fmla="*/ 283639 h 876653"/>
                    <a:gd name="connsiteX2" fmla="*/ 870086 w 1600336"/>
                    <a:gd name="connsiteY2" fmla="*/ 12795 h 876653"/>
                    <a:gd name="connsiteX3" fmla="*/ 1600336 w 1600336"/>
                    <a:gd name="connsiteY3" fmla="*/ 221243 h 876653"/>
                    <a:gd name="connsiteX4" fmla="*/ 685936 w 1600336"/>
                    <a:gd name="connsiteY4" fmla="*/ 861491 h 876653"/>
                    <a:gd name="connsiteX5" fmla="*/ 489087 w 1600336"/>
                    <a:gd name="connsiteY5" fmla="*/ 670988 h 876653"/>
                    <a:gd name="connsiteX6" fmla="*/ 184286 w 1600336"/>
                    <a:gd name="connsiteY6" fmla="*/ 651940 h 876653"/>
                    <a:gd name="connsiteX7" fmla="*/ 184286 w 1600336"/>
                    <a:gd name="connsiteY7" fmla="*/ 437143 h 876653"/>
                    <a:gd name="connsiteX0" fmla="*/ 203331 w 1619381"/>
                    <a:gd name="connsiteY0" fmla="*/ 440436 h 879946"/>
                    <a:gd name="connsiteX1" fmla="*/ 131 w 1619381"/>
                    <a:gd name="connsiteY1" fmla="*/ 331382 h 879946"/>
                    <a:gd name="connsiteX2" fmla="*/ 889131 w 1619381"/>
                    <a:gd name="connsiteY2" fmla="*/ 16088 h 879946"/>
                    <a:gd name="connsiteX3" fmla="*/ 1619381 w 1619381"/>
                    <a:gd name="connsiteY3" fmla="*/ 224536 h 879946"/>
                    <a:gd name="connsiteX4" fmla="*/ 704981 w 1619381"/>
                    <a:gd name="connsiteY4" fmla="*/ 864784 h 879946"/>
                    <a:gd name="connsiteX5" fmla="*/ 508132 w 1619381"/>
                    <a:gd name="connsiteY5" fmla="*/ 674281 h 879946"/>
                    <a:gd name="connsiteX6" fmla="*/ 203331 w 1619381"/>
                    <a:gd name="connsiteY6" fmla="*/ 655233 h 879946"/>
                    <a:gd name="connsiteX7" fmla="*/ 203331 w 1619381"/>
                    <a:gd name="connsiteY7" fmla="*/ 440436 h 879946"/>
                    <a:gd name="connsiteX0" fmla="*/ 203341 w 1619391"/>
                    <a:gd name="connsiteY0" fmla="*/ 481913 h 921423"/>
                    <a:gd name="connsiteX1" fmla="*/ 141 w 1619391"/>
                    <a:gd name="connsiteY1" fmla="*/ 372859 h 921423"/>
                    <a:gd name="connsiteX2" fmla="*/ 844691 w 1619391"/>
                    <a:gd name="connsiteY2" fmla="*/ 6765 h 921423"/>
                    <a:gd name="connsiteX3" fmla="*/ 1619391 w 1619391"/>
                    <a:gd name="connsiteY3" fmla="*/ 266013 h 921423"/>
                    <a:gd name="connsiteX4" fmla="*/ 704991 w 1619391"/>
                    <a:gd name="connsiteY4" fmla="*/ 906261 h 921423"/>
                    <a:gd name="connsiteX5" fmla="*/ 508142 w 1619391"/>
                    <a:gd name="connsiteY5" fmla="*/ 715758 h 921423"/>
                    <a:gd name="connsiteX6" fmla="*/ 203341 w 1619391"/>
                    <a:gd name="connsiteY6" fmla="*/ 696710 h 921423"/>
                    <a:gd name="connsiteX7" fmla="*/ 203341 w 1619391"/>
                    <a:gd name="connsiteY7" fmla="*/ 481913 h 921423"/>
                    <a:gd name="connsiteX0" fmla="*/ 203200 w 1619250"/>
                    <a:gd name="connsiteY0" fmla="*/ 475719 h 915229"/>
                    <a:gd name="connsiteX1" fmla="*/ 0 w 1619250"/>
                    <a:gd name="connsiteY1" fmla="*/ 366665 h 915229"/>
                    <a:gd name="connsiteX2" fmla="*/ 279402 w 1619250"/>
                    <a:gd name="connsiteY2" fmla="*/ 195216 h 915229"/>
                    <a:gd name="connsiteX3" fmla="*/ 844550 w 1619250"/>
                    <a:gd name="connsiteY3" fmla="*/ 571 h 915229"/>
                    <a:gd name="connsiteX4" fmla="*/ 1619250 w 1619250"/>
                    <a:gd name="connsiteY4" fmla="*/ 259819 h 915229"/>
                    <a:gd name="connsiteX5" fmla="*/ 704850 w 1619250"/>
                    <a:gd name="connsiteY5" fmla="*/ 900067 h 915229"/>
                    <a:gd name="connsiteX6" fmla="*/ 508001 w 1619250"/>
                    <a:gd name="connsiteY6" fmla="*/ 709564 h 915229"/>
                    <a:gd name="connsiteX7" fmla="*/ 203200 w 1619250"/>
                    <a:gd name="connsiteY7" fmla="*/ 690516 h 915229"/>
                    <a:gd name="connsiteX8" fmla="*/ 203200 w 1619250"/>
                    <a:gd name="connsiteY8" fmla="*/ 475719 h 915229"/>
                    <a:gd name="connsiteX0" fmla="*/ 203200 w 1619250"/>
                    <a:gd name="connsiteY0" fmla="*/ 475409 h 914919"/>
                    <a:gd name="connsiteX1" fmla="*/ 0 w 1619250"/>
                    <a:gd name="connsiteY1" fmla="*/ 366355 h 914919"/>
                    <a:gd name="connsiteX2" fmla="*/ 114302 w 1619250"/>
                    <a:gd name="connsiteY2" fmla="*/ 213956 h 914919"/>
                    <a:gd name="connsiteX3" fmla="*/ 844550 w 1619250"/>
                    <a:gd name="connsiteY3" fmla="*/ 261 h 914919"/>
                    <a:gd name="connsiteX4" fmla="*/ 1619250 w 1619250"/>
                    <a:gd name="connsiteY4" fmla="*/ 259509 h 914919"/>
                    <a:gd name="connsiteX5" fmla="*/ 704850 w 1619250"/>
                    <a:gd name="connsiteY5" fmla="*/ 899757 h 914919"/>
                    <a:gd name="connsiteX6" fmla="*/ 508001 w 1619250"/>
                    <a:gd name="connsiteY6" fmla="*/ 709254 h 914919"/>
                    <a:gd name="connsiteX7" fmla="*/ 203200 w 1619250"/>
                    <a:gd name="connsiteY7" fmla="*/ 690206 h 914919"/>
                    <a:gd name="connsiteX8" fmla="*/ 203200 w 1619250"/>
                    <a:gd name="connsiteY8" fmla="*/ 475409 h 914919"/>
                    <a:gd name="connsiteX0" fmla="*/ 203200 w 1619250"/>
                    <a:gd name="connsiteY0" fmla="*/ 476635 h 916145"/>
                    <a:gd name="connsiteX1" fmla="*/ 0 w 1619250"/>
                    <a:gd name="connsiteY1" fmla="*/ 367581 h 916145"/>
                    <a:gd name="connsiteX2" fmla="*/ 317502 w 1619250"/>
                    <a:gd name="connsiteY2" fmla="*/ 164382 h 916145"/>
                    <a:gd name="connsiteX3" fmla="*/ 844550 w 1619250"/>
                    <a:gd name="connsiteY3" fmla="*/ 1487 h 916145"/>
                    <a:gd name="connsiteX4" fmla="*/ 1619250 w 1619250"/>
                    <a:gd name="connsiteY4" fmla="*/ 260735 h 916145"/>
                    <a:gd name="connsiteX5" fmla="*/ 704850 w 1619250"/>
                    <a:gd name="connsiteY5" fmla="*/ 900983 h 916145"/>
                    <a:gd name="connsiteX6" fmla="*/ 508001 w 1619250"/>
                    <a:gd name="connsiteY6" fmla="*/ 710480 h 916145"/>
                    <a:gd name="connsiteX7" fmla="*/ 203200 w 1619250"/>
                    <a:gd name="connsiteY7" fmla="*/ 691432 h 916145"/>
                    <a:gd name="connsiteX8" fmla="*/ 203200 w 1619250"/>
                    <a:gd name="connsiteY8" fmla="*/ 476635 h 916145"/>
                    <a:gd name="connsiteX0" fmla="*/ 203200 w 1619250"/>
                    <a:gd name="connsiteY0" fmla="*/ 476635 h 916145"/>
                    <a:gd name="connsiteX1" fmla="*/ 0 w 1619250"/>
                    <a:gd name="connsiteY1" fmla="*/ 367581 h 916145"/>
                    <a:gd name="connsiteX2" fmla="*/ 317502 w 1619250"/>
                    <a:gd name="connsiteY2" fmla="*/ 164382 h 916145"/>
                    <a:gd name="connsiteX3" fmla="*/ 844550 w 1619250"/>
                    <a:gd name="connsiteY3" fmla="*/ 1487 h 916145"/>
                    <a:gd name="connsiteX4" fmla="*/ 1619250 w 1619250"/>
                    <a:gd name="connsiteY4" fmla="*/ 260735 h 916145"/>
                    <a:gd name="connsiteX5" fmla="*/ 704850 w 1619250"/>
                    <a:gd name="connsiteY5" fmla="*/ 900983 h 916145"/>
                    <a:gd name="connsiteX6" fmla="*/ 508001 w 1619250"/>
                    <a:gd name="connsiteY6" fmla="*/ 710480 h 916145"/>
                    <a:gd name="connsiteX7" fmla="*/ 203200 w 1619250"/>
                    <a:gd name="connsiteY7" fmla="*/ 691432 h 916145"/>
                    <a:gd name="connsiteX8" fmla="*/ 203200 w 1619250"/>
                    <a:gd name="connsiteY8" fmla="*/ 476635 h 916145"/>
                    <a:gd name="connsiteX0" fmla="*/ 203200 w 1619250"/>
                    <a:gd name="connsiteY0" fmla="*/ 476017 h 915527"/>
                    <a:gd name="connsiteX1" fmla="*/ 0 w 1619250"/>
                    <a:gd name="connsiteY1" fmla="*/ 366963 h 915527"/>
                    <a:gd name="connsiteX2" fmla="*/ 114302 w 1619250"/>
                    <a:gd name="connsiteY2" fmla="*/ 182814 h 915527"/>
                    <a:gd name="connsiteX3" fmla="*/ 844550 w 1619250"/>
                    <a:gd name="connsiteY3" fmla="*/ 869 h 915527"/>
                    <a:gd name="connsiteX4" fmla="*/ 1619250 w 1619250"/>
                    <a:gd name="connsiteY4" fmla="*/ 260117 h 915527"/>
                    <a:gd name="connsiteX5" fmla="*/ 704850 w 1619250"/>
                    <a:gd name="connsiteY5" fmla="*/ 900365 h 915527"/>
                    <a:gd name="connsiteX6" fmla="*/ 508001 w 1619250"/>
                    <a:gd name="connsiteY6" fmla="*/ 709862 h 915527"/>
                    <a:gd name="connsiteX7" fmla="*/ 203200 w 1619250"/>
                    <a:gd name="connsiteY7" fmla="*/ 690814 h 915527"/>
                    <a:gd name="connsiteX8" fmla="*/ 203200 w 1619250"/>
                    <a:gd name="connsiteY8" fmla="*/ 476017 h 915527"/>
                    <a:gd name="connsiteX0" fmla="*/ 203200 w 1619250"/>
                    <a:gd name="connsiteY0" fmla="*/ 475947 h 915457"/>
                    <a:gd name="connsiteX1" fmla="*/ 0 w 1619250"/>
                    <a:gd name="connsiteY1" fmla="*/ 366893 h 915457"/>
                    <a:gd name="connsiteX2" fmla="*/ 114302 w 1619250"/>
                    <a:gd name="connsiteY2" fmla="*/ 182744 h 915457"/>
                    <a:gd name="connsiteX3" fmla="*/ 844550 w 1619250"/>
                    <a:gd name="connsiteY3" fmla="*/ 799 h 915457"/>
                    <a:gd name="connsiteX4" fmla="*/ 1619250 w 1619250"/>
                    <a:gd name="connsiteY4" fmla="*/ 260047 h 915457"/>
                    <a:gd name="connsiteX5" fmla="*/ 704850 w 1619250"/>
                    <a:gd name="connsiteY5" fmla="*/ 900295 h 915457"/>
                    <a:gd name="connsiteX6" fmla="*/ 508001 w 1619250"/>
                    <a:gd name="connsiteY6" fmla="*/ 709792 h 915457"/>
                    <a:gd name="connsiteX7" fmla="*/ 203200 w 1619250"/>
                    <a:gd name="connsiteY7" fmla="*/ 690744 h 915457"/>
                    <a:gd name="connsiteX8" fmla="*/ 203200 w 1619250"/>
                    <a:gd name="connsiteY8" fmla="*/ 475947 h 915457"/>
                    <a:gd name="connsiteX0" fmla="*/ 203200 w 1619250"/>
                    <a:gd name="connsiteY0" fmla="*/ 477004 h 916514"/>
                    <a:gd name="connsiteX1" fmla="*/ 0 w 1619250"/>
                    <a:gd name="connsiteY1" fmla="*/ 367950 h 916514"/>
                    <a:gd name="connsiteX2" fmla="*/ 215902 w 1619250"/>
                    <a:gd name="connsiteY2" fmla="*/ 152051 h 916514"/>
                    <a:gd name="connsiteX3" fmla="*/ 844550 w 1619250"/>
                    <a:gd name="connsiteY3" fmla="*/ 1856 h 916514"/>
                    <a:gd name="connsiteX4" fmla="*/ 1619250 w 1619250"/>
                    <a:gd name="connsiteY4" fmla="*/ 261104 h 916514"/>
                    <a:gd name="connsiteX5" fmla="*/ 704850 w 1619250"/>
                    <a:gd name="connsiteY5" fmla="*/ 901352 h 916514"/>
                    <a:gd name="connsiteX6" fmla="*/ 508001 w 1619250"/>
                    <a:gd name="connsiteY6" fmla="*/ 710849 h 916514"/>
                    <a:gd name="connsiteX7" fmla="*/ 203200 w 1619250"/>
                    <a:gd name="connsiteY7" fmla="*/ 691801 h 916514"/>
                    <a:gd name="connsiteX8" fmla="*/ 203200 w 1619250"/>
                    <a:gd name="connsiteY8" fmla="*/ 477004 h 916514"/>
                    <a:gd name="connsiteX0" fmla="*/ 203200 w 1619250"/>
                    <a:gd name="connsiteY0" fmla="*/ 622086 h 1061596"/>
                    <a:gd name="connsiteX1" fmla="*/ 0 w 1619250"/>
                    <a:gd name="connsiteY1" fmla="*/ 513032 h 1061596"/>
                    <a:gd name="connsiteX2" fmla="*/ 215902 w 1619250"/>
                    <a:gd name="connsiteY2" fmla="*/ 297133 h 1061596"/>
                    <a:gd name="connsiteX3" fmla="*/ 1250950 w 1619250"/>
                    <a:gd name="connsiteY3" fmla="*/ 888 h 1061596"/>
                    <a:gd name="connsiteX4" fmla="*/ 1619250 w 1619250"/>
                    <a:gd name="connsiteY4" fmla="*/ 406186 h 1061596"/>
                    <a:gd name="connsiteX5" fmla="*/ 704850 w 1619250"/>
                    <a:gd name="connsiteY5" fmla="*/ 1046434 h 1061596"/>
                    <a:gd name="connsiteX6" fmla="*/ 508001 w 1619250"/>
                    <a:gd name="connsiteY6" fmla="*/ 855931 h 1061596"/>
                    <a:gd name="connsiteX7" fmla="*/ 203200 w 1619250"/>
                    <a:gd name="connsiteY7" fmla="*/ 836883 h 1061596"/>
                    <a:gd name="connsiteX8" fmla="*/ 203200 w 1619250"/>
                    <a:gd name="connsiteY8" fmla="*/ 622086 h 1061596"/>
                    <a:gd name="connsiteX0" fmla="*/ 203200 w 1631950"/>
                    <a:gd name="connsiteY0" fmla="*/ 621816 h 1062324"/>
                    <a:gd name="connsiteX1" fmla="*/ 0 w 1631950"/>
                    <a:gd name="connsiteY1" fmla="*/ 512762 h 1062324"/>
                    <a:gd name="connsiteX2" fmla="*/ 215902 w 1631950"/>
                    <a:gd name="connsiteY2" fmla="*/ 296863 h 1062324"/>
                    <a:gd name="connsiteX3" fmla="*/ 1250950 w 1631950"/>
                    <a:gd name="connsiteY3" fmla="*/ 618 h 1062324"/>
                    <a:gd name="connsiteX4" fmla="*/ 1631950 w 1631950"/>
                    <a:gd name="connsiteY4" fmla="*/ 386866 h 1062324"/>
                    <a:gd name="connsiteX5" fmla="*/ 704850 w 1631950"/>
                    <a:gd name="connsiteY5" fmla="*/ 1046164 h 1062324"/>
                    <a:gd name="connsiteX6" fmla="*/ 508001 w 1631950"/>
                    <a:gd name="connsiteY6" fmla="*/ 855661 h 1062324"/>
                    <a:gd name="connsiteX7" fmla="*/ 203200 w 1631950"/>
                    <a:gd name="connsiteY7" fmla="*/ 836613 h 1062324"/>
                    <a:gd name="connsiteX8" fmla="*/ 203200 w 1631950"/>
                    <a:gd name="connsiteY8" fmla="*/ 621816 h 1062324"/>
                    <a:gd name="connsiteX0" fmla="*/ 203200 w 1631950"/>
                    <a:gd name="connsiteY0" fmla="*/ 637309 h 1077817"/>
                    <a:gd name="connsiteX1" fmla="*/ 0 w 1631950"/>
                    <a:gd name="connsiteY1" fmla="*/ 528255 h 1077817"/>
                    <a:gd name="connsiteX2" fmla="*/ 215902 w 1631950"/>
                    <a:gd name="connsiteY2" fmla="*/ 312356 h 1077817"/>
                    <a:gd name="connsiteX3" fmla="*/ 793751 w 1631950"/>
                    <a:gd name="connsiteY3" fmla="*/ 96456 h 1077817"/>
                    <a:gd name="connsiteX4" fmla="*/ 1250950 w 1631950"/>
                    <a:gd name="connsiteY4" fmla="*/ 16111 h 1077817"/>
                    <a:gd name="connsiteX5" fmla="*/ 1631950 w 1631950"/>
                    <a:gd name="connsiteY5" fmla="*/ 402359 h 1077817"/>
                    <a:gd name="connsiteX6" fmla="*/ 704850 w 1631950"/>
                    <a:gd name="connsiteY6" fmla="*/ 1061657 h 1077817"/>
                    <a:gd name="connsiteX7" fmla="*/ 508001 w 1631950"/>
                    <a:gd name="connsiteY7" fmla="*/ 871154 h 1077817"/>
                    <a:gd name="connsiteX8" fmla="*/ 203200 w 1631950"/>
                    <a:gd name="connsiteY8" fmla="*/ 852106 h 1077817"/>
                    <a:gd name="connsiteX9" fmla="*/ 203200 w 1631950"/>
                    <a:gd name="connsiteY9" fmla="*/ 637309 h 1077817"/>
                    <a:gd name="connsiteX0" fmla="*/ 203200 w 1631950"/>
                    <a:gd name="connsiteY0" fmla="*/ 627543 h 1068051"/>
                    <a:gd name="connsiteX1" fmla="*/ 0 w 1631950"/>
                    <a:gd name="connsiteY1" fmla="*/ 518489 h 1068051"/>
                    <a:gd name="connsiteX2" fmla="*/ 215902 w 1631950"/>
                    <a:gd name="connsiteY2" fmla="*/ 302590 h 1068051"/>
                    <a:gd name="connsiteX3" fmla="*/ 850901 w 1631950"/>
                    <a:gd name="connsiteY3" fmla="*/ 162890 h 1068051"/>
                    <a:gd name="connsiteX4" fmla="*/ 1250950 w 1631950"/>
                    <a:gd name="connsiteY4" fmla="*/ 6345 h 1068051"/>
                    <a:gd name="connsiteX5" fmla="*/ 1631950 w 1631950"/>
                    <a:gd name="connsiteY5" fmla="*/ 392593 h 1068051"/>
                    <a:gd name="connsiteX6" fmla="*/ 704850 w 1631950"/>
                    <a:gd name="connsiteY6" fmla="*/ 1051891 h 1068051"/>
                    <a:gd name="connsiteX7" fmla="*/ 508001 w 1631950"/>
                    <a:gd name="connsiteY7" fmla="*/ 861388 h 1068051"/>
                    <a:gd name="connsiteX8" fmla="*/ 203200 w 1631950"/>
                    <a:gd name="connsiteY8" fmla="*/ 842340 h 1068051"/>
                    <a:gd name="connsiteX9" fmla="*/ 203200 w 1631950"/>
                    <a:gd name="connsiteY9" fmla="*/ 627543 h 1068051"/>
                    <a:gd name="connsiteX0" fmla="*/ 215900 w 1644650"/>
                    <a:gd name="connsiteY0" fmla="*/ 6275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15900 w 1644650"/>
                    <a:gd name="connsiteY9" fmla="*/ 627543 h 1068051"/>
                    <a:gd name="connsiteX0" fmla="*/ 215900 w 1644650"/>
                    <a:gd name="connsiteY0" fmla="*/ 6275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15900 w 1644650"/>
                    <a:gd name="connsiteY9" fmla="*/ 627543 h 1068051"/>
                    <a:gd name="connsiteX0" fmla="*/ 234950 w 1644650"/>
                    <a:gd name="connsiteY0" fmla="*/ 5513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34950 w 1644650"/>
                    <a:gd name="connsiteY9" fmla="*/ 551343 h 1068051"/>
                    <a:gd name="connsiteX0" fmla="*/ 234950 w 1644650"/>
                    <a:gd name="connsiteY0" fmla="*/ 5513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146050 w 1644650"/>
                    <a:gd name="connsiteY8" fmla="*/ 747090 h 1068051"/>
                    <a:gd name="connsiteX9" fmla="*/ 234950 w 1644650"/>
                    <a:gd name="connsiteY9" fmla="*/ 551343 h 1068051"/>
                    <a:gd name="connsiteX0" fmla="*/ 234950 w 1644650"/>
                    <a:gd name="connsiteY0" fmla="*/ 551343 h 1059073"/>
                    <a:gd name="connsiteX1" fmla="*/ 0 w 1644650"/>
                    <a:gd name="connsiteY1" fmla="*/ 448639 h 1059073"/>
                    <a:gd name="connsiteX2" fmla="*/ 228602 w 1644650"/>
                    <a:gd name="connsiteY2" fmla="*/ 302590 h 1059073"/>
                    <a:gd name="connsiteX3" fmla="*/ 863601 w 1644650"/>
                    <a:gd name="connsiteY3" fmla="*/ 162890 h 1059073"/>
                    <a:gd name="connsiteX4" fmla="*/ 1263650 w 1644650"/>
                    <a:gd name="connsiteY4" fmla="*/ 6345 h 1059073"/>
                    <a:gd name="connsiteX5" fmla="*/ 1644650 w 1644650"/>
                    <a:gd name="connsiteY5" fmla="*/ 392593 h 1059073"/>
                    <a:gd name="connsiteX6" fmla="*/ 717550 w 1644650"/>
                    <a:gd name="connsiteY6" fmla="*/ 1051891 h 1059073"/>
                    <a:gd name="connsiteX7" fmla="*/ 450851 w 1644650"/>
                    <a:gd name="connsiteY7" fmla="*/ 747088 h 1059073"/>
                    <a:gd name="connsiteX8" fmla="*/ 146050 w 1644650"/>
                    <a:gd name="connsiteY8" fmla="*/ 747090 h 1059073"/>
                    <a:gd name="connsiteX9" fmla="*/ 234950 w 1644650"/>
                    <a:gd name="connsiteY9" fmla="*/ 551343 h 1059073"/>
                    <a:gd name="connsiteX0" fmla="*/ 234950 w 1644650"/>
                    <a:gd name="connsiteY0" fmla="*/ 551343 h 1079955"/>
                    <a:gd name="connsiteX1" fmla="*/ 0 w 1644650"/>
                    <a:gd name="connsiteY1" fmla="*/ 448639 h 1079955"/>
                    <a:gd name="connsiteX2" fmla="*/ 228602 w 1644650"/>
                    <a:gd name="connsiteY2" fmla="*/ 302590 h 1079955"/>
                    <a:gd name="connsiteX3" fmla="*/ 863601 w 1644650"/>
                    <a:gd name="connsiteY3" fmla="*/ 162890 h 1079955"/>
                    <a:gd name="connsiteX4" fmla="*/ 1263650 w 1644650"/>
                    <a:gd name="connsiteY4" fmla="*/ 6345 h 1079955"/>
                    <a:gd name="connsiteX5" fmla="*/ 1644650 w 1644650"/>
                    <a:gd name="connsiteY5" fmla="*/ 392593 h 1079955"/>
                    <a:gd name="connsiteX6" fmla="*/ 717550 w 1644650"/>
                    <a:gd name="connsiteY6" fmla="*/ 1051891 h 1079955"/>
                    <a:gd name="connsiteX7" fmla="*/ 501651 w 1644650"/>
                    <a:gd name="connsiteY7" fmla="*/ 937591 h 1079955"/>
                    <a:gd name="connsiteX8" fmla="*/ 450851 w 1644650"/>
                    <a:gd name="connsiteY8" fmla="*/ 747088 h 1079955"/>
                    <a:gd name="connsiteX9" fmla="*/ 146050 w 1644650"/>
                    <a:gd name="connsiteY9" fmla="*/ 747090 h 1079955"/>
                    <a:gd name="connsiteX10" fmla="*/ 234950 w 1644650"/>
                    <a:gd name="connsiteY10" fmla="*/ 551343 h 1079955"/>
                    <a:gd name="connsiteX0" fmla="*/ 234950 w 1644650"/>
                    <a:gd name="connsiteY0" fmla="*/ 551343 h 1072668"/>
                    <a:gd name="connsiteX1" fmla="*/ 0 w 1644650"/>
                    <a:gd name="connsiteY1" fmla="*/ 448639 h 1072668"/>
                    <a:gd name="connsiteX2" fmla="*/ 228602 w 1644650"/>
                    <a:gd name="connsiteY2" fmla="*/ 302590 h 1072668"/>
                    <a:gd name="connsiteX3" fmla="*/ 863601 w 1644650"/>
                    <a:gd name="connsiteY3" fmla="*/ 162890 h 1072668"/>
                    <a:gd name="connsiteX4" fmla="*/ 1263650 w 1644650"/>
                    <a:gd name="connsiteY4" fmla="*/ 6345 h 1072668"/>
                    <a:gd name="connsiteX5" fmla="*/ 1644650 w 1644650"/>
                    <a:gd name="connsiteY5" fmla="*/ 392593 h 1072668"/>
                    <a:gd name="connsiteX6" fmla="*/ 717550 w 1644650"/>
                    <a:gd name="connsiteY6" fmla="*/ 1051891 h 1072668"/>
                    <a:gd name="connsiteX7" fmla="*/ 342901 w 1644650"/>
                    <a:gd name="connsiteY7" fmla="*/ 893141 h 1072668"/>
                    <a:gd name="connsiteX8" fmla="*/ 450851 w 1644650"/>
                    <a:gd name="connsiteY8" fmla="*/ 747088 h 1072668"/>
                    <a:gd name="connsiteX9" fmla="*/ 146050 w 1644650"/>
                    <a:gd name="connsiteY9" fmla="*/ 747090 h 1072668"/>
                    <a:gd name="connsiteX10" fmla="*/ 234950 w 1644650"/>
                    <a:gd name="connsiteY10" fmla="*/ 551343 h 1072668"/>
                    <a:gd name="connsiteX0" fmla="*/ 234950 w 1644650"/>
                    <a:gd name="connsiteY0" fmla="*/ 551343 h 1077643"/>
                    <a:gd name="connsiteX1" fmla="*/ 0 w 1644650"/>
                    <a:gd name="connsiteY1" fmla="*/ 448639 h 1077643"/>
                    <a:gd name="connsiteX2" fmla="*/ 228602 w 1644650"/>
                    <a:gd name="connsiteY2" fmla="*/ 302590 h 1077643"/>
                    <a:gd name="connsiteX3" fmla="*/ 863601 w 1644650"/>
                    <a:gd name="connsiteY3" fmla="*/ 162890 h 1077643"/>
                    <a:gd name="connsiteX4" fmla="*/ 1263650 w 1644650"/>
                    <a:gd name="connsiteY4" fmla="*/ 6345 h 1077643"/>
                    <a:gd name="connsiteX5" fmla="*/ 1644650 w 1644650"/>
                    <a:gd name="connsiteY5" fmla="*/ 392593 h 1077643"/>
                    <a:gd name="connsiteX6" fmla="*/ 717550 w 1644650"/>
                    <a:gd name="connsiteY6" fmla="*/ 1051891 h 1077643"/>
                    <a:gd name="connsiteX7" fmla="*/ 374651 w 1644650"/>
                    <a:gd name="connsiteY7" fmla="*/ 924891 h 1077643"/>
                    <a:gd name="connsiteX8" fmla="*/ 450851 w 1644650"/>
                    <a:gd name="connsiteY8" fmla="*/ 747088 h 1077643"/>
                    <a:gd name="connsiteX9" fmla="*/ 146050 w 1644650"/>
                    <a:gd name="connsiteY9" fmla="*/ 747090 h 1077643"/>
                    <a:gd name="connsiteX10" fmla="*/ 234950 w 1644650"/>
                    <a:gd name="connsiteY10" fmla="*/ 551343 h 1077643"/>
                    <a:gd name="connsiteX0" fmla="*/ 234950 w 1644650"/>
                    <a:gd name="connsiteY0" fmla="*/ 551343 h 1077643"/>
                    <a:gd name="connsiteX1" fmla="*/ 0 w 1644650"/>
                    <a:gd name="connsiteY1" fmla="*/ 448639 h 1077643"/>
                    <a:gd name="connsiteX2" fmla="*/ 228602 w 1644650"/>
                    <a:gd name="connsiteY2" fmla="*/ 302590 h 1077643"/>
                    <a:gd name="connsiteX3" fmla="*/ 863601 w 1644650"/>
                    <a:gd name="connsiteY3" fmla="*/ 162890 h 1077643"/>
                    <a:gd name="connsiteX4" fmla="*/ 1263650 w 1644650"/>
                    <a:gd name="connsiteY4" fmla="*/ 6345 h 1077643"/>
                    <a:gd name="connsiteX5" fmla="*/ 1644650 w 1644650"/>
                    <a:gd name="connsiteY5" fmla="*/ 392593 h 1077643"/>
                    <a:gd name="connsiteX6" fmla="*/ 717550 w 1644650"/>
                    <a:gd name="connsiteY6" fmla="*/ 1051891 h 1077643"/>
                    <a:gd name="connsiteX7" fmla="*/ 374651 w 1644650"/>
                    <a:gd name="connsiteY7" fmla="*/ 924891 h 1077643"/>
                    <a:gd name="connsiteX8" fmla="*/ 450851 w 1644650"/>
                    <a:gd name="connsiteY8" fmla="*/ 747088 h 1077643"/>
                    <a:gd name="connsiteX9" fmla="*/ 146050 w 1644650"/>
                    <a:gd name="connsiteY9" fmla="*/ 747090 h 1077643"/>
                    <a:gd name="connsiteX10" fmla="*/ 234950 w 1644650"/>
                    <a:gd name="connsiteY10" fmla="*/ 551343 h 1077643"/>
                    <a:gd name="connsiteX0" fmla="*/ 234950 w 1644656"/>
                    <a:gd name="connsiteY0" fmla="*/ 551343 h 1054981"/>
                    <a:gd name="connsiteX1" fmla="*/ 0 w 1644656"/>
                    <a:gd name="connsiteY1" fmla="*/ 448639 h 1054981"/>
                    <a:gd name="connsiteX2" fmla="*/ 228602 w 1644656"/>
                    <a:gd name="connsiteY2" fmla="*/ 302590 h 1054981"/>
                    <a:gd name="connsiteX3" fmla="*/ 863601 w 1644656"/>
                    <a:gd name="connsiteY3" fmla="*/ 162890 h 1054981"/>
                    <a:gd name="connsiteX4" fmla="*/ 1263650 w 1644656"/>
                    <a:gd name="connsiteY4" fmla="*/ 6345 h 1054981"/>
                    <a:gd name="connsiteX5" fmla="*/ 1644650 w 1644656"/>
                    <a:gd name="connsiteY5" fmla="*/ 392593 h 1054981"/>
                    <a:gd name="connsiteX6" fmla="*/ 1254908 w 1644656"/>
                    <a:gd name="connsiteY6" fmla="*/ 794694 h 1054981"/>
                    <a:gd name="connsiteX7" fmla="*/ 717550 w 1644656"/>
                    <a:gd name="connsiteY7" fmla="*/ 1051891 h 1054981"/>
                    <a:gd name="connsiteX8" fmla="*/ 374651 w 1644656"/>
                    <a:gd name="connsiteY8" fmla="*/ 924891 h 1054981"/>
                    <a:gd name="connsiteX9" fmla="*/ 450851 w 1644656"/>
                    <a:gd name="connsiteY9" fmla="*/ 747088 h 1054981"/>
                    <a:gd name="connsiteX10" fmla="*/ 146050 w 1644656"/>
                    <a:gd name="connsiteY10" fmla="*/ 747090 h 1054981"/>
                    <a:gd name="connsiteX11" fmla="*/ 234950 w 1644656"/>
                    <a:gd name="connsiteY11" fmla="*/ 551343 h 1054981"/>
                    <a:gd name="connsiteX0" fmla="*/ 234950 w 1645240"/>
                    <a:gd name="connsiteY0" fmla="*/ 551343 h 1056519"/>
                    <a:gd name="connsiteX1" fmla="*/ 0 w 1645240"/>
                    <a:gd name="connsiteY1" fmla="*/ 448639 h 1056519"/>
                    <a:gd name="connsiteX2" fmla="*/ 228602 w 1645240"/>
                    <a:gd name="connsiteY2" fmla="*/ 302590 h 1056519"/>
                    <a:gd name="connsiteX3" fmla="*/ 863601 w 1645240"/>
                    <a:gd name="connsiteY3" fmla="*/ 162890 h 1056519"/>
                    <a:gd name="connsiteX4" fmla="*/ 1263650 w 1645240"/>
                    <a:gd name="connsiteY4" fmla="*/ 6345 h 1056519"/>
                    <a:gd name="connsiteX5" fmla="*/ 1644650 w 1645240"/>
                    <a:gd name="connsiteY5" fmla="*/ 392593 h 1056519"/>
                    <a:gd name="connsiteX6" fmla="*/ 1175080 w 1645240"/>
                    <a:gd name="connsiteY6" fmla="*/ 758409 h 1056519"/>
                    <a:gd name="connsiteX7" fmla="*/ 717550 w 1645240"/>
                    <a:gd name="connsiteY7" fmla="*/ 1051891 h 1056519"/>
                    <a:gd name="connsiteX8" fmla="*/ 374651 w 1645240"/>
                    <a:gd name="connsiteY8" fmla="*/ 924891 h 1056519"/>
                    <a:gd name="connsiteX9" fmla="*/ 450851 w 1645240"/>
                    <a:gd name="connsiteY9" fmla="*/ 747088 h 1056519"/>
                    <a:gd name="connsiteX10" fmla="*/ 146050 w 1645240"/>
                    <a:gd name="connsiteY10" fmla="*/ 747090 h 1056519"/>
                    <a:gd name="connsiteX11" fmla="*/ 234950 w 1645240"/>
                    <a:gd name="connsiteY11" fmla="*/ 551343 h 1056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5240" h="1056519">
                      <a:moveTo>
                        <a:pt x="234950" y="551343"/>
                      </a:moveTo>
                      <a:cubicBezTo>
                        <a:pt x="210608" y="501601"/>
                        <a:pt x="23283" y="636839"/>
                        <a:pt x="0" y="448639"/>
                      </a:cubicBezTo>
                      <a:cubicBezTo>
                        <a:pt x="12700" y="401889"/>
                        <a:pt x="183094" y="312806"/>
                        <a:pt x="228602" y="302590"/>
                      </a:cubicBezTo>
                      <a:cubicBezTo>
                        <a:pt x="360894" y="230624"/>
                        <a:pt x="691093" y="212264"/>
                        <a:pt x="863601" y="162890"/>
                      </a:cubicBezTo>
                      <a:cubicBezTo>
                        <a:pt x="1036109" y="113516"/>
                        <a:pt x="1133475" y="-31939"/>
                        <a:pt x="1263650" y="6345"/>
                      </a:cubicBezTo>
                      <a:cubicBezTo>
                        <a:pt x="1393825" y="44629"/>
                        <a:pt x="1659412" y="267249"/>
                        <a:pt x="1644650" y="392593"/>
                      </a:cubicBezTo>
                      <a:cubicBezTo>
                        <a:pt x="1629888" y="517937"/>
                        <a:pt x="1329597" y="648526"/>
                        <a:pt x="1175080" y="758409"/>
                      </a:cubicBezTo>
                      <a:cubicBezTo>
                        <a:pt x="1020563" y="868292"/>
                        <a:pt x="850955" y="1024144"/>
                        <a:pt x="717550" y="1051891"/>
                      </a:cubicBezTo>
                      <a:cubicBezTo>
                        <a:pt x="584145" y="1079638"/>
                        <a:pt x="419101" y="975691"/>
                        <a:pt x="374651" y="924891"/>
                      </a:cubicBezTo>
                      <a:cubicBezTo>
                        <a:pt x="330201" y="874091"/>
                        <a:pt x="510118" y="778838"/>
                        <a:pt x="450851" y="747088"/>
                      </a:cubicBezTo>
                      <a:cubicBezTo>
                        <a:pt x="413809" y="725921"/>
                        <a:pt x="224367" y="925764"/>
                        <a:pt x="146050" y="747090"/>
                      </a:cubicBezTo>
                      <a:cubicBezTo>
                        <a:pt x="4233" y="645674"/>
                        <a:pt x="259292" y="601085"/>
                        <a:pt x="234950" y="55134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843" name="Group 842"/>
            <p:cNvGrpSpPr/>
            <p:nvPr/>
          </p:nvGrpSpPr>
          <p:grpSpPr>
            <a:xfrm>
              <a:off x="13356637" y="4895779"/>
              <a:ext cx="1802298" cy="1952017"/>
              <a:chOff x="4190751" y="5075391"/>
              <a:chExt cx="2145353" cy="2323570"/>
            </a:xfrm>
          </p:grpSpPr>
          <p:grpSp>
            <p:nvGrpSpPr>
              <p:cNvPr id="929" name="Group 928"/>
              <p:cNvGrpSpPr/>
              <p:nvPr/>
            </p:nvGrpSpPr>
            <p:grpSpPr>
              <a:xfrm>
                <a:off x="4190751" y="6236507"/>
                <a:ext cx="1770228" cy="1162454"/>
                <a:chOff x="4062470" y="5806362"/>
                <a:chExt cx="1770228" cy="1162454"/>
              </a:xfrm>
            </p:grpSpPr>
            <p:sp>
              <p:nvSpPr>
                <p:cNvPr id="931" name="Isosceles Triangle 22"/>
                <p:cNvSpPr/>
                <p:nvPr/>
              </p:nvSpPr>
              <p:spPr>
                <a:xfrm rot="14571659">
                  <a:off x="4108970" y="6186769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2" name="Isosceles Triangle 22"/>
                <p:cNvSpPr/>
                <p:nvPr/>
              </p:nvSpPr>
              <p:spPr>
                <a:xfrm rot="14571659">
                  <a:off x="4185163" y="6477766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3" name="Isosceles Triangle 22"/>
                <p:cNvSpPr/>
                <p:nvPr/>
              </p:nvSpPr>
              <p:spPr>
                <a:xfrm rot="13228039">
                  <a:off x="4505351" y="6720307"/>
                  <a:ext cx="155510" cy="24850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4" name="Oval 21"/>
                <p:cNvSpPr/>
                <p:nvPr/>
              </p:nvSpPr>
              <p:spPr>
                <a:xfrm>
                  <a:off x="4186725" y="5806362"/>
                  <a:ext cx="1645973" cy="1057826"/>
                </a:xfrm>
                <a:custGeom>
                  <a:avLst/>
                  <a:gdLst>
                    <a:gd name="connsiteX0" fmla="*/ 0 w 1663700"/>
                    <a:gd name="connsiteY0" fmla="*/ 506898 h 1013795"/>
                    <a:gd name="connsiteX1" fmla="*/ 831850 w 1663700"/>
                    <a:gd name="connsiteY1" fmla="*/ 0 h 1013795"/>
                    <a:gd name="connsiteX2" fmla="*/ 1663700 w 1663700"/>
                    <a:gd name="connsiteY2" fmla="*/ 506898 h 1013795"/>
                    <a:gd name="connsiteX3" fmla="*/ 831850 w 1663700"/>
                    <a:gd name="connsiteY3" fmla="*/ 1013796 h 1013795"/>
                    <a:gd name="connsiteX4" fmla="*/ 0 w 1663700"/>
                    <a:gd name="connsiteY4" fmla="*/ 506898 h 1013795"/>
                    <a:gd name="connsiteX0" fmla="*/ 0 w 1682750"/>
                    <a:gd name="connsiteY0" fmla="*/ 406651 h 1015981"/>
                    <a:gd name="connsiteX1" fmla="*/ 850900 w 1682750"/>
                    <a:gd name="connsiteY1" fmla="*/ 1353 h 1015981"/>
                    <a:gd name="connsiteX2" fmla="*/ 1682750 w 1682750"/>
                    <a:gd name="connsiteY2" fmla="*/ 508251 h 1015981"/>
                    <a:gd name="connsiteX3" fmla="*/ 850900 w 1682750"/>
                    <a:gd name="connsiteY3" fmla="*/ 1015149 h 1015981"/>
                    <a:gd name="connsiteX4" fmla="*/ 0 w 1682750"/>
                    <a:gd name="connsiteY4" fmla="*/ 406651 h 1015981"/>
                    <a:gd name="connsiteX0" fmla="*/ 60698 w 1743448"/>
                    <a:gd name="connsiteY0" fmla="*/ 406651 h 1016194"/>
                    <a:gd name="connsiteX1" fmla="*/ 911598 w 1743448"/>
                    <a:gd name="connsiteY1" fmla="*/ 1353 h 1016194"/>
                    <a:gd name="connsiteX2" fmla="*/ 1743448 w 1743448"/>
                    <a:gd name="connsiteY2" fmla="*/ 508251 h 1016194"/>
                    <a:gd name="connsiteX3" fmla="*/ 911598 w 1743448"/>
                    <a:gd name="connsiteY3" fmla="*/ 1015149 h 1016194"/>
                    <a:gd name="connsiteX4" fmla="*/ 162298 w 1743448"/>
                    <a:gd name="connsiteY4" fmla="*/ 634148 h 1016194"/>
                    <a:gd name="connsiteX5" fmla="*/ 60698 w 1743448"/>
                    <a:gd name="connsiteY5" fmla="*/ 406651 h 1016194"/>
                    <a:gd name="connsiteX0" fmla="*/ 62911 w 1745661"/>
                    <a:gd name="connsiteY0" fmla="*/ 405974 h 1017230"/>
                    <a:gd name="connsiteX1" fmla="*/ 913811 w 1745661"/>
                    <a:gd name="connsiteY1" fmla="*/ 676 h 1017230"/>
                    <a:gd name="connsiteX2" fmla="*/ 1745661 w 1745661"/>
                    <a:gd name="connsiteY2" fmla="*/ 507574 h 1017230"/>
                    <a:gd name="connsiteX3" fmla="*/ 913811 w 1745661"/>
                    <a:gd name="connsiteY3" fmla="*/ 1014472 h 1017230"/>
                    <a:gd name="connsiteX4" fmla="*/ 158161 w 1745661"/>
                    <a:gd name="connsiteY4" fmla="*/ 696971 h 1017230"/>
                    <a:gd name="connsiteX5" fmla="*/ 62911 w 1745661"/>
                    <a:gd name="connsiteY5" fmla="*/ 405974 h 1017230"/>
                    <a:gd name="connsiteX0" fmla="*/ 62911 w 1745661"/>
                    <a:gd name="connsiteY0" fmla="*/ 405974 h 1028234"/>
                    <a:gd name="connsiteX1" fmla="*/ 913811 w 1745661"/>
                    <a:gd name="connsiteY1" fmla="*/ 676 h 1028234"/>
                    <a:gd name="connsiteX2" fmla="*/ 1745661 w 1745661"/>
                    <a:gd name="connsiteY2" fmla="*/ 507574 h 1028234"/>
                    <a:gd name="connsiteX3" fmla="*/ 913811 w 1745661"/>
                    <a:gd name="connsiteY3" fmla="*/ 1014472 h 1028234"/>
                    <a:gd name="connsiteX4" fmla="*/ 418512 w 1745661"/>
                    <a:gd name="connsiteY4" fmla="*/ 868419 h 1028234"/>
                    <a:gd name="connsiteX5" fmla="*/ 158161 w 1745661"/>
                    <a:gd name="connsiteY5" fmla="*/ 696971 h 1028234"/>
                    <a:gd name="connsiteX6" fmla="*/ 62911 w 1745661"/>
                    <a:gd name="connsiteY6" fmla="*/ 405974 h 1028234"/>
                    <a:gd name="connsiteX0" fmla="*/ 62911 w 1745661"/>
                    <a:gd name="connsiteY0" fmla="*/ 405974 h 1022097"/>
                    <a:gd name="connsiteX1" fmla="*/ 913811 w 1745661"/>
                    <a:gd name="connsiteY1" fmla="*/ 676 h 1022097"/>
                    <a:gd name="connsiteX2" fmla="*/ 1745661 w 1745661"/>
                    <a:gd name="connsiteY2" fmla="*/ 507574 h 1022097"/>
                    <a:gd name="connsiteX3" fmla="*/ 913811 w 1745661"/>
                    <a:gd name="connsiteY3" fmla="*/ 1014472 h 1022097"/>
                    <a:gd name="connsiteX4" fmla="*/ 488362 w 1745661"/>
                    <a:gd name="connsiteY4" fmla="*/ 804919 h 1022097"/>
                    <a:gd name="connsiteX5" fmla="*/ 158161 w 1745661"/>
                    <a:gd name="connsiteY5" fmla="*/ 696971 h 1022097"/>
                    <a:gd name="connsiteX6" fmla="*/ 62911 w 1745661"/>
                    <a:gd name="connsiteY6" fmla="*/ 405974 h 1022097"/>
                    <a:gd name="connsiteX0" fmla="*/ 62911 w 1745661"/>
                    <a:gd name="connsiteY0" fmla="*/ 405974 h 1022097"/>
                    <a:gd name="connsiteX1" fmla="*/ 913811 w 1745661"/>
                    <a:gd name="connsiteY1" fmla="*/ 676 h 1022097"/>
                    <a:gd name="connsiteX2" fmla="*/ 1745661 w 1745661"/>
                    <a:gd name="connsiteY2" fmla="*/ 507574 h 1022097"/>
                    <a:gd name="connsiteX3" fmla="*/ 913811 w 1745661"/>
                    <a:gd name="connsiteY3" fmla="*/ 1014472 h 1022097"/>
                    <a:gd name="connsiteX4" fmla="*/ 488362 w 1745661"/>
                    <a:gd name="connsiteY4" fmla="*/ 804919 h 1022097"/>
                    <a:gd name="connsiteX5" fmla="*/ 158161 w 1745661"/>
                    <a:gd name="connsiteY5" fmla="*/ 696971 h 1022097"/>
                    <a:gd name="connsiteX6" fmla="*/ 62911 w 1745661"/>
                    <a:gd name="connsiteY6" fmla="*/ 405974 h 1022097"/>
                    <a:gd name="connsiteX0" fmla="*/ 62911 w 1745661"/>
                    <a:gd name="connsiteY0" fmla="*/ 405974 h 1021733"/>
                    <a:gd name="connsiteX1" fmla="*/ 913811 w 1745661"/>
                    <a:gd name="connsiteY1" fmla="*/ 676 h 1021733"/>
                    <a:gd name="connsiteX2" fmla="*/ 1745661 w 1745661"/>
                    <a:gd name="connsiteY2" fmla="*/ 507574 h 1021733"/>
                    <a:gd name="connsiteX3" fmla="*/ 913811 w 1745661"/>
                    <a:gd name="connsiteY3" fmla="*/ 1014472 h 1021733"/>
                    <a:gd name="connsiteX4" fmla="*/ 488362 w 1745661"/>
                    <a:gd name="connsiteY4" fmla="*/ 804919 h 1021733"/>
                    <a:gd name="connsiteX5" fmla="*/ 158161 w 1745661"/>
                    <a:gd name="connsiteY5" fmla="*/ 696971 h 1021733"/>
                    <a:gd name="connsiteX6" fmla="*/ 62911 w 1745661"/>
                    <a:gd name="connsiteY6" fmla="*/ 405974 h 1021733"/>
                    <a:gd name="connsiteX0" fmla="*/ 62911 w 1745661"/>
                    <a:gd name="connsiteY0" fmla="*/ 405974 h 1003267"/>
                    <a:gd name="connsiteX1" fmla="*/ 913811 w 1745661"/>
                    <a:gd name="connsiteY1" fmla="*/ 676 h 1003267"/>
                    <a:gd name="connsiteX2" fmla="*/ 1745661 w 1745661"/>
                    <a:gd name="connsiteY2" fmla="*/ 507574 h 1003267"/>
                    <a:gd name="connsiteX3" fmla="*/ 685211 w 1745661"/>
                    <a:gd name="connsiteY3" fmla="*/ 995422 h 1003267"/>
                    <a:gd name="connsiteX4" fmla="*/ 488362 w 1745661"/>
                    <a:gd name="connsiteY4" fmla="*/ 804919 h 1003267"/>
                    <a:gd name="connsiteX5" fmla="*/ 158161 w 1745661"/>
                    <a:gd name="connsiteY5" fmla="*/ 696971 h 1003267"/>
                    <a:gd name="connsiteX6" fmla="*/ 62911 w 1745661"/>
                    <a:gd name="connsiteY6" fmla="*/ 405974 h 1003267"/>
                    <a:gd name="connsiteX0" fmla="*/ 54514 w 1737264"/>
                    <a:gd name="connsiteY0" fmla="*/ 406005 h 1003298"/>
                    <a:gd name="connsiteX1" fmla="*/ 905414 w 1737264"/>
                    <a:gd name="connsiteY1" fmla="*/ 707 h 1003298"/>
                    <a:gd name="connsiteX2" fmla="*/ 1737264 w 1737264"/>
                    <a:gd name="connsiteY2" fmla="*/ 507605 h 1003298"/>
                    <a:gd name="connsiteX3" fmla="*/ 676814 w 1737264"/>
                    <a:gd name="connsiteY3" fmla="*/ 995453 h 1003298"/>
                    <a:gd name="connsiteX4" fmla="*/ 479965 w 1737264"/>
                    <a:gd name="connsiteY4" fmla="*/ 804950 h 1003298"/>
                    <a:gd name="connsiteX5" fmla="*/ 175164 w 1737264"/>
                    <a:gd name="connsiteY5" fmla="*/ 785902 h 1003298"/>
                    <a:gd name="connsiteX6" fmla="*/ 54514 w 1737264"/>
                    <a:gd name="connsiteY6" fmla="*/ 406005 h 1003298"/>
                    <a:gd name="connsiteX0" fmla="*/ 107786 w 1790536"/>
                    <a:gd name="connsiteY0" fmla="*/ 406781 h 1004074"/>
                    <a:gd name="connsiteX1" fmla="*/ 56986 w 1790536"/>
                    <a:gd name="connsiteY1" fmla="*/ 646977 h 1004074"/>
                    <a:gd name="connsiteX2" fmla="*/ 958686 w 1790536"/>
                    <a:gd name="connsiteY2" fmla="*/ 1483 h 1004074"/>
                    <a:gd name="connsiteX3" fmla="*/ 1790536 w 1790536"/>
                    <a:gd name="connsiteY3" fmla="*/ 508381 h 1004074"/>
                    <a:gd name="connsiteX4" fmla="*/ 730086 w 1790536"/>
                    <a:gd name="connsiteY4" fmla="*/ 996229 h 1004074"/>
                    <a:gd name="connsiteX5" fmla="*/ 533237 w 1790536"/>
                    <a:gd name="connsiteY5" fmla="*/ 805726 h 1004074"/>
                    <a:gd name="connsiteX6" fmla="*/ 228436 w 1790536"/>
                    <a:gd name="connsiteY6" fmla="*/ 786678 h 1004074"/>
                    <a:gd name="connsiteX7" fmla="*/ 107786 w 1790536"/>
                    <a:gd name="connsiteY7" fmla="*/ 406781 h 1004074"/>
                    <a:gd name="connsiteX0" fmla="*/ 2612 w 1685362"/>
                    <a:gd name="connsiteY0" fmla="*/ 406649 h 1003942"/>
                    <a:gd name="connsiteX1" fmla="*/ 116912 w 1685362"/>
                    <a:gd name="connsiteY1" fmla="*/ 361095 h 1003942"/>
                    <a:gd name="connsiteX2" fmla="*/ 853512 w 1685362"/>
                    <a:gd name="connsiteY2" fmla="*/ 1351 h 1003942"/>
                    <a:gd name="connsiteX3" fmla="*/ 1685362 w 1685362"/>
                    <a:gd name="connsiteY3" fmla="*/ 508249 h 1003942"/>
                    <a:gd name="connsiteX4" fmla="*/ 624912 w 1685362"/>
                    <a:gd name="connsiteY4" fmla="*/ 996097 h 1003942"/>
                    <a:gd name="connsiteX5" fmla="*/ 428063 w 1685362"/>
                    <a:gd name="connsiteY5" fmla="*/ 805594 h 1003942"/>
                    <a:gd name="connsiteX6" fmla="*/ 123262 w 1685362"/>
                    <a:gd name="connsiteY6" fmla="*/ 786546 h 1003942"/>
                    <a:gd name="connsiteX7" fmla="*/ 2612 w 1685362"/>
                    <a:gd name="connsiteY7" fmla="*/ 406649 h 1003942"/>
                    <a:gd name="connsiteX0" fmla="*/ 59 w 1720909"/>
                    <a:gd name="connsiteY0" fmla="*/ 571749 h 1003942"/>
                    <a:gd name="connsiteX1" fmla="*/ 152459 w 1720909"/>
                    <a:gd name="connsiteY1" fmla="*/ 361095 h 1003942"/>
                    <a:gd name="connsiteX2" fmla="*/ 889059 w 1720909"/>
                    <a:gd name="connsiteY2" fmla="*/ 1351 h 1003942"/>
                    <a:gd name="connsiteX3" fmla="*/ 1720909 w 1720909"/>
                    <a:gd name="connsiteY3" fmla="*/ 508249 h 1003942"/>
                    <a:gd name="connsiteX4" fmla="*/ 660459 w 1720909"/>
                    <a:gd name="connsiteY4" fmla="*/ 996097 h 1003942"/>
                    <a:gd name="connsiteX5" fmla="*/ 463610 w 1720909"/>
                    <a:gd name="connsiteY5" fmla="*/ 805594 h 1003942"/>
                    <a:gd name="connsiteX6" fmla="*/ 158809 w 1720909"/>
                    <a:gd name="connsiteY6" fmla="*/ 786546 h 1003942"/>
                    <a:gd name="connsiteX7" fmla="*/ 59 w 1720909"/>
                    <a:gd name="connsiteY7" fmla="*/ 571749 h 1003942"/>
                    <a:gd name="connsiteX0" fmla="*/ 68001 w 1630101"/>
                    <a:gd name="connsiteY0" fmla="*/ 571749 h 1003942"/>
                    <a:gd name="connsiteX1" fmla="*/ 61651 w 1630101"/>
                    <a:gd name="connsiteY1" fmla="*/ 361095 h 1003942"/>
                    <a:gd name="connsiteX2" fmla="*/ 798251 w 1630101"/>
                    <a:gd name="connsiteY2" fmla="*/ 1351 h 1003942"/>
                    <a:gd name="connsiteX3" fmla="*/ 1630101 w 1630101"/>
                    <a:gd name="connsiteY3" fmla="*/ 508249 h 1003942"/>
                    <a:gd name="connsiteX4" fmla="*/ 569651 w 1630101"/>
                    <a:gd name="connsiteY4" fmla="*/ 996097 h 1003942"/>
                    <a:gd name="connsiteX5" fmla="*/ 372802 w 1630101"/>
                    <a:gd name="connsiteY5" fmla="*/ 805594 h 1003942"/>
                    <a:gd name="connsiteX6" fmla="*/ 68001 w 1630101"/>
                    <a:gd name="connsiteY6" fmla="*/ 786546 h 1003942"/>
                    <a:gd name="connsiteX7" fmla="*/ 68001 w 1630101"/>
                    <a:gd name="connsiteY7" fmla="*/ 571749 h 1003942"/>
                    <a:gd name="connsiteX0" fmla="*/ 222464 w 1784564"/>
                    <a:gd name="connsiteY0" fmla="*/ 570849 h 1003042"/>
                    <a:gd name="connsiteX1" fmla="*/ 38314 w 1784564"/>
                    <a:gd name="connsiteY1" fmla="*/ 417345 h 1003042"/>
                    <a:gd name="connsiteX2" fmla="*/ 952714 w 1784564"/>
                    <a:gd name="connsiteY2" fmla="*/ 451 h 1003042"/>
                    <a:gd name="connsiteX3" fmla="*/ 1784564 w 1784564"/>
                    <a:gd name="connsiteY3" fmla="*/ 507349 h 1003042"/>
                    <a:gd name="connsiteX4" fmla="*/ 724114 w 1784564"/>
                    <a:gd name="connsiteY4" fmla="*/ 995197 h 1003042"/>
                    <a:gd name="connsiteX5" fmla="*/ 527265 w 1784564"/>
                    <a:gd name="connsiteY5" fmla="*/ 804694 h 1003042"/>
                    <a:gd name="connsiteX6" fmla="*/ 222464 w 1784564"/>
                    <a:gd name="connsiteY6" fmla="*/ 785646 h 1003042"/>
                    <a:gd name="connsiteX7" fmla="*/ 222464 w 1784564"/>
                    <a:gd name="connsiteY7" fmla="*/ 570849 h 1003042"/>
                    <a:gd name="connsiteX0" fmla="*/ 184150 w 1746250"/>
                    <a:gd name="connsiteY0" fmla="*/ 570849 h 1003042"/>
                    <a:gd name="connsiteX1" fmla="*/ 0 w 1746250"/>
                    <a:gd name="connsiteY1" fmla="*/ 417345 h 1003042"/>
                    <a:gd name="connsiteX2" fmla="*/ 914400 w 1746250"/>
                    <a:gd name="connsiteY2" fmla="*/ 451 h 1003042"/>
                    <a:gd name="connsiteX3" fmla="*/ 1746250 w 1746250"/>
                    <a:gd name="connsiteY3" fmla="*/ 507349 h 1003042"/>
                    <a:gd name="connsiteX4" fmla="*/ 685800 w 1746250"/>
                    <a:gd name="connsiteY4" fmla="*/ 995197 h 1003042"/>
                    <a:gd name="connsiteX5" fmla="*/ 488951 w 1746250"/>
                    <a:gd name="connsiteY5" fmla="*/ 804694 h 1003042"/>
                    <a:gd name="connsiteX6" fmla="*/ 184150 w 1746250"/>
                    <a:gd name="connsiteY6" fmla="*/ 785646 h 1003042"/>
                    <a:gd name="connsiteX7" fmla="*/ 184150 w 1746250"/>
                    <a:gd name="connsiteY7" fmla="*/ 570849 h 1003042"/>
                    <a:gd name="connsiteX0" fmla="*/ 184280 w 1746380"/>
                    <a:gd name="connsiteY0" fmla="*/ 570841 h 1003034"/>
                    <a:gd name="connsiteX1" fmla="*/ 130 w 1746380"/>
                    <a:gd name="connsiteY1" fmla="*/ 417337 h 1003034"/>
                    <a:gd name="connsiteX2" fmla="*/ 914530 w 1746380"/>
                    <a:gd name="connsiteY2" fmla="*/ 443 h 1003034"/>
                    <a:gd name="connsiteX3" fmla="*/ 1746380 w 1746380"/>
                    <a:gd name="connsiteY3" fmla="*/ 507341 h 1003034"/>
                    <a:gd name="connsiteX4" fmla="*/ 685930 w 1746380"/>
                    <a:gd name="connsiteY4" fmla="*/ 995189 h 1003034"/>
                    <a:gd name="connsiteX5" fmla="*/ 489081 w 1746380"/>
                    <a:gd name="connsiteY5" fmla="*/ 804686 h 1003034"/>
                    <a:gd name="connsiteX6" fmla="*/ 184280 w 1746380"/>
                    <a:gd name="connsiteY6" fmla="*/ 785638 h 1003034"/>
                    <a:gd name="connsiteX7" fmla="*/ 184280 w 1746380"/>
                    <a:gd name="connsiteY7" fmla="*/ 570841 h 1003034"/>
                    <a:gd name="connsiteX0" fmla="*/ 184290 w 1746390"/>
                    <a:gd name="connsiteY0" fmla="*/ 425066 h 857259"/>
                    <a:gd name="connsiteX1" fmla="*/ 140 w 1746390"/>
                    <a:gd name="connsiteY1" fmla="*/ 271562 h 857259"/>
                    <a:gd name="connsiteX2" fmla="*/ 870090 w 1746390"/>
                    <a:gd name="connsiteY2" fmla="*/ 718 h 857259"/>
                    <a:gd name="connsiteX3" fmla="*/ 1746390 w 1746390"/>
                    <a:gd name="connsiteY3" fmla="*/ 361566 h 857259"/>
                    <a:gd name="connsiteX4" fmla="*/ 685940 w 1746390"/>
                    <a:gd name="connsiteY4" fmla="*/ 849414 h 857259"/>
                    <a:gd name="connsiteX5" fmla="*/ 489091 w 1746390"/>
                    <a:gd name="connsiteY5" fmla="*/ 658911 h 857259"/>
                    <a:gd name="connsiteX6" fmla="*/ 184290 w 1746390"/>
                    <a:gd name="connsiteY6" fmla="*/ 639863 h 857259"/>
                    <a:gd name="connsiteX7" fmla="*/ 184290 w 1746390"/>
                    <a:gd name="connsiteY7" fmla="*/ 425066 h 857259"/>
                    <a:gd name="connsiteX0" fmla="*/ 184286 w 1600336"/>
                    <a:gd name="connsiteY0" fmla="*/ 437143 h 876653"/>
                    <a:gd name="connsiteX1" fmla="*/ 136 w 1600336"/>
                    <a:gd name="connsiteY1" fmla="*/ 283639 h 876653"/>
                    <a:gd name="connsiteX2" fmla="*/ 870086 w 1600336"/>
                    <a:gd name="connsiteY2" fmla="*/ 12795 h 876653"/>
                    <a:gd name="connsiteX3" fmla="*/ 1600336 w 1600336"/>
                    <a:gd name="connsiteY3" fmla="*/ 221243 h 876653"/>
                    <a:gd name="connsiteX4" fmla="*/ 685936 w 1600336"/>
                    <a:gd name="connsiteY4" fmla="*/ 861491 h 876653"/>
                    <a:gd name="connsiteX5" fmla="*/ 489087 w 1600336"/>
                    <a:gd name="connsiteY5" fmla="*/ 670988 h 876653"/>
                    <a:gd name="connsiteX6" fmla="*/ 184286 w 1600336"/>
                    <a:gd name="connsiteY6" fmla="*/ 651940 h 876653"/>
                    <a:gd name="connsiteX7" fmla="*/ 184286 w 1600336"/>
                    <a:gd name="connsiteY7" fmla="*/ 437143 h 876653"/>
                    <a:gd name="connsiteX0" fmla="*/ 203331 w 1619381"/>
                    <a:gd name="connsiteY0" fmla="*/ 440436 h 879946"/>
                    <a:gd name="connsiteX1" fmla="*/ 131 w 1619381"/>
                    <a:gd name="connsiteY1" fmla="*/ 331382 h 879946"/>
                    <a:gd name="connsiteX2" fmla="*/ 889131 w 1619381"/>
                    <a:gd name="connsiteY2" fmla="*/ 16088 h 879946"/>
                    <a:gd name="connsiteX3" fmla="*/ 1619381 w 1619381"/>
                    <a:gd name="connsiteY3" fmla="*/ 224536 h 879946"/>
                    <a:gd name="connsiteX4" fmla="*/ 704981 w 1619381"/>
                    <a:gd name="connsiteY4" fmla="*/ 864784 h 879946"/>
                    <a:gd name="connsiteX5" fmla="*/ 508132 w 1619381"/>
                    <a:gd name="connsiteY5" fmla="*/ 674281 h 879946"/>
                    <a:gd name="connsiteX6" fmla="*/ 203331 w 1619381"/>
                    <a:gd name="connsiteY6" fmla="*/ 655233 h 879946"/>
                    <a:gd name="connsiteX7" fmla="*/ 203331 w 1619381"/>
                    <a:gd name="connsiteY7" fmla="*/ 440436 h 879946"/>
                    <a:gd name="connsiteX0" fmla="*/ 203341 w 1619391"/>
                    <a:gd name="connsiteY0" fmla="*/ 481913 h 921423"/>
                    <a:gd name="connsiteX1" fmla="*/ 141 w 1619391"/>
                    <a:gd name="connsiteY1" fmla="*/ 372859 h 921423"/>
                    <a:gd name="connsiteX2" fmla="*/ 844691 w 1619391"/>
                    <a:gd name="connsiteY2" fmla="*/ 6765 h 921423"/>
                    <a:gd name="connsiteX3" fmla="*/ 1619391 w 1619391"/>
                    <a:gd name="connsiteY3" fmla="*/ 266013 h 921423"/>
                    <a:gd name="connsiteX4" fmla="*/ 704991 w 1619391"/>
                    <a:gd name="connsiteY4" fmla="*/ 906261 h 921423"/>
                    <a:gd name="connsiteX5" fmla="*/ 508142 w 1619391"/>
                    <a:gd name="connsiteY5" fmla="*/ 715758 h 921423"/>
                    <a:gd name="connsiteX6" fmla="*/ 203341 w 1619391"/>
                    <a:gd name="connsiteY6" fmla="*/ 696710 h 921423"/>
                    <a:gd name="connsiteX7" fmla="*/ 203341 w 1619391"/>
                    <a:gd name="connsiteY7" fmla="*/ 481913 h 921423"/>
                    <a:gd name="connsiteX0" fmla="*/ 203200 w 1619250"/>
                    <a:gd name="connsiteY0" fmla="*/ 475719 h 915229"/>
                    <a:gd name="connsiteX1" fmla="*/ 0 w 1619250"/>
                    <a:gd name="connsiteY1" fmla="*/ 366665 h 915229"/>
                    <a:gd name="connsiteX2" fmla="*/ 279402 w 1619250"/>
                    <a:gd name="connsiteY2" fmla="*/ 195216 h 915229"/>
                    <a:gd name="connsiteX3" fmla="*/ 844550 w 1619250"/>
                    <a:gd name="connsiteY3" fmla="*/ 571 h 915229"/>
                    <a:gd name="connsiteX4" fmla="*/ 1619250 w 1619250"/>
                    <a:gd name="connsiteY4" fmla="*/ 259819 h 915229"/>
                    <a:gd name="connsiteX5" fmla="*/ 704850 w 1619250"/>
                    <a:gd name="connsiteY5" fmla="*/ 900067 h 915229"/>
                    <a:gd name="connsiteX6" fmla="*/ 508001 w 1619250"/>
                    <a:gd name="connsiteY6" fmla="*/ 709564 h 915229"/>
                    <a:gd name="connsiteX7" fmla="*/ 203200 w 1619250"/>
                    <a:gd name="connsiteY7" fmla="*/ 690516 h 915229"/>
                    <a:gd name="connsiteX8" fmla="*/ 203200 w 1619250"/>
                    <a:gd name="connsiteY8" fmla="*/ 475719 h 915229"/>
                    <a:gd name="connsiteX0" fmla="*/ 203200 w 1619250"/>
                    <a:gd name="connsiteY0" fmla="*/ 475409 h 914919"/>
                    <a:gd name="connsiteX1" fmla="*/ 0 w 1619250"/>
                    <a:gd name="connsiteY1" fmla="*/ 366355 h 914919"/>
                    <a:gd name="connsiteX2" fmla="*/ 114302 w 1619250"/>
                    <a:gd name="connsiteY2" fmla="*/ 213956 h 914919"/>
                    <a:gd name="connsiteX3" fmla="*/ 844550 w 1619250"/>
                    <a:gd name="connsiteY3" fmla="*/ 261 h 914919"/>
                    <a:gd name="connsiteX4" fmla="*/ 1619250 w 1619250"/>
                    <a:gd name="connsiteY4" fmla="*/ 259509 h 914919"/>
                    <a:gd name="connsiteX5" fmla="*/ 704850 w 1619250"/>
                    <a:gd name="connsiteY5" fmla="*/ 899757 h 914919"/>
                    <a:gd name="connsiteX6" fmla="*/ 508001 w 1619250"/>
                    <a:gd name="connsiteY6" fmla="*/ 709254 h 914919"/>
                    <a:gd name="connsiteX7" fmla="*/ 203200 w 1619250"/>
                    <a:gd name="connsiteY7" fmla="*/ 690206 h 914919"/>
                    <a:gd name="connsiteX8" fmla="*/ 203200 w 1619250"/>
                    <a:gd name="connsiteY8" fmla="*/ 475409 h 914919"/>
                    <a:gd name="connsiteX0" fmla="*/ 203200 w 1619250"/>
                    <a:gd name="connsiteY0" fmla="*/ 476635 h 916145"/>
                    <a:gd name="connsiteX1" fmla="*/ 0 w 1619250"/>
                    <a:gd name="connsiteY1" fmla="*/ 367581 h 916145"/>
                    <a:gd name="connsiteX2" fmla="*/ 317502 w 1619250"/>
                    <a:gd name="connsiteY2" fmla="*/ 164382 h 916145"/>
                    <a:gd name="connsiteX3" fmla="*/ 844550 w 1619250"/>
                    <a:gd name="connsiteY3" fmla="*/ 1487 h 916145"/>
                    <a:gd name="connsiteX4" fmla="*/ 1619250 w 1619250"/>
                    <a:gd name="connsiteY4" fmla="*/ 260735 h 916145"/>
                    <a:gd name="connsiteX5" fmla="*/ 704850 w 1619250"/>
                    <a:gd name="connsiteY5" fmla="*/ 900983 h 916145"/>
                    <a:gd name="connsiteX6" fmla="*/ 508001 w 1619250"/>
                    <a:gd name="connsiteY6" fmla="*/ 710480 h 916145"/>
                    <a:gd name="connsiteX7" fmla="*/ 203200 w 1619250"/>
                    <a:gd name="connsiteY7" fmla="*/ 691432 h 916145"/>
                    <a:gd name="connsiteX8" fmla="*/ 203200 w 1619250"/>
                    <a:gd name="connsiteY8" fmla="*/ 476635 h 916145"/>
                    <a:gd name="connsiteX0" fmla="*/ 203200 w 1619250"/>
                    <a:gd name="connsiteY0" fmla="*/ 476635 h 916145"/>
                    <a:gd name="connsiteX1" fmla="*/ 0 w 1619250"/>
                    <a:gd name="connsiteY1" fmla="*/ 367581 h 916145"/>
                    <a:gd name="connsiteX2" fmla="*/ 317502 w 1619250"/>
                    <a:gd name="connsiteY2" fmla="*/ 164382 h 916145"/>
                    <a:gd name="connsiteX3" fmla="*/ 844550 w 1619250"/>
                    <a:gd name="connsiteY3" fmla="*/ 1487 h 916145"/>
                    <a:gd name="connsiteX4" fmla="*/ 1619250 w 1619250"/>
                    <a:gd name="connsiteY4" fmla="*/ 260735 h 916145"/>
                    <a:gd name="connsiteX5" fmla="*/ 704850 w 1619250"/>
                    <a:gd name="connsiteY5" fmla="*/ 900983 h 916145"/>
                    <a:gd name="connsiteX6" fmla="*/ 508001 w 1619250"/>
                    <a:gd name="connsiteY6" fmla="*/ 710480 h 916145"/>
                    <a:gd name="connsiteX7" fmla="*/ 203200 w 1619250"/>
                    <a:gd name="connsiteY7" fmla="*/ 691432 h 916145"/>
                    <a:gd name="connsiteX8" fmla="*/ 203200 w 1619250"/>
                    <a:gd name="connsiteY8" fmla="*/ 476635 h 916145"/>
                    <a:gd name="connsiteX0" fmla="*/ 203200 w 1619250"/>
                    <a:gd name="connsiteY0" fmla="*/ 476017 h 915527"/>
                    <a:gd name="connsiteX1" fmla="*/ 0 w 1619250"/>
                    <a:gd name="connsiteY1" fmla="*/ 366963 h 915527"/>
                    <a:gd name="connsiteX2" fmla="*/ 114302 w 1619250"/>
                    <a:gd name="connsiteY2" fmla="*/ 182814 h 915527"/>
                    <a:gd name="connsiteX3" fmla="*/ 844550 w 1619250"/>
                    <a:gd name="connsiteY3" fmla="*/ 869 h 915527"/>
                    <a:gd name="connsiteX4" fmla="*/ 1619250 w 1619250"/>
                    <a:gd name="connsiteY4" fmla="*/ 260117 h 915527"/>
                    <a:gd name="connsiteX5" fmla="*/ 704850 w 1619250"/>
                    <a:gd name="connsiteY5" fmla="*/ 900365 h 915527"/>
                    <a:gd name="connsiteX6" fmla="*/ 508001 w 1619250"/>
                    <a:gd name="connsiteY6" fmla="*/ 709862 h 915527"/>
                    <a:gd name="connsiteX7" fmla="*/ 203200 w 1619250"/>
                    <a:gd name="connsiteY7" fmla="*/ 690814 h 915527"/>
                    <a:gd name="connsiteX8" fmla="*/ 203200 w 1619250"/>
                    <a:gd name="connsiteY8" fmla="*/ 476017 h 915527"/>
                    <a:gd name="connsiteX0" fmla="*/ 203200 w 1619250"/>
                    <a:gd name="connsiteY0" fmla="*/ 475947 h 915457"/>
                    <a:gd name="connsiteX1" fmla="*/ 0 w 1619250"/>
                    <a:gd name="connsiteY1" fmla="*/ 366893 h 915457"/>
                    <a:gd name="connsiteX2" fmla="*/ 114302 w 1619250"/>
                    <a:gd name="connsiteY2" fmla="*/ 182744 h 915457"/>
                    <a:gd name="connsiteX3" fmla="*/ 844550 w 1619250"/>
                    <a:gd name="connsiteY3" fmla="*/ 799 h 915457"/>
                    <a:gd name="connsiteX4" fmla="*/ 1619250 w 1619250"/>
                    <a:gd name="connsiteY4" fmla="*/ 260047 h 915457"/>
                    <a:gd name="connsiteX5" fmla="*/ 704850 w 1619250"/>
                    <a:gd name="connsiteY5" fmla="*/ 900295 h 915457"/>
                    <a:gd name="connsiteX6" fmla="*/ 508001 w 1619250"/>
                    <a:gd name="connsiteY6" fmla="*/ 709792 h 915457"/>
                    <a:gd name="connsiteX7" fmla="*/ 203200 w 1619250"/>
                    <a:gd name="connsiteY7" fmla="*/ 690744 h 915457"/>
                    <a:gd name="connsiteX8" fmla="*/ 203200 w 1619250"/>
                    <a:gd name="connsiteY8" fmla="*/ 475947 h 915457"/>
                    <a:gd name="connsiteX0" fmla="*/ 203200 w 1619250"/>
                    <a:gd name="connsiteY0" fmla="*/ 477004 h 916514"/>
                    <a:gd name="connsiteX1" fmla="*/ 0 w 1619250"/>
                    <a:gd name="connsiteY1" fmla="*/ 367950 h 916514"/>
                    <a:gd name="connsiteX2" fmla="*/ 215902 w 1619250"/>
                    <a:gd name="connsiteY2" fmla="*/ 152051 h 916514"/>
                    <a:gd name="connsiteX3" fmla="*/ 844550 w 1619250"/>
                    <a:gd name="connsiteY3" fmla="*/ 1856 h 916514"/>
                    <a:gd name="connsiteX4" fmla="*/ 1619250 w 1619250"/>
                    <a:gd name="connsiteY4" fmla="*/ 261104 h 916514"/>
                    <a:gd name="connsiteX5" fmla="*/ 704850 w 1619250"/>
                    <a:gd name="connsiteY5" fmla="*/ 901352 h 916514"/>
                    <a:gd name="connsiteX6" fmla="*/ 508001 w 1619250"/>
                    <a:gd name="connsiteY6" fmla="*/ 710849 h 916514"/>
                    <a:gd name="connsiteX7" fmla="*/ 203200 w 1619250"/>
                    <a:gd name="connsiteY7" fmla="*/ 691801 h 916514"/>
                    <a:gd name="connsiteX8" fmla="*/ 203200 w 1619250"/>
                    <a:gd name="connsiteY8" fmla="*/ 477004 h 916514"/>
                    <a:gd name="connsiteX0" fmla="*/ 203200 w 1619250"/>
                    <a:gd name="connsiteY0" fmla="*/ 622086 h 1061596"/>
                    <a:gd name="connsiteX1" fmla="*/ 0 w 1619250"/>
                    <a:gd name="connsiteY1" fmla="*/ 513032 h 1061596"/>
                    <a:gd name="connsiteX2" fmla="*/ 215902 w 1619250"/>
                    <a:gd name="connsiteY2" fmla="*/ 297133 h 1061596"/>
                    <a:gd name="connsiteX3" fmla="*/ 1250950 w 1619250"/>
                    <a:gd name="connsiteY3" fmla="*/ 888 h 1061596"/>
                    <a:gd name="connsiteX4" fmla="*/ 1619250 w 1619250"/>
                    <a:gd name="connsiteY4" fmla="*/ 406186 h 1061596"/>
                    <a:gd name="connsiteX5" fmla="*/ 704850 w 1619250"/>
                    <a:gd name="connsiteY5" fmla="*/ 1046434 h 1061596"/>
                    <a:gd name="connsiteX6" fmla="*/ 508001 w 1619250"/>
                    <a:gd name="connsiteY6" fmla="*/ 855931 h 1061596"/>
                    <a:gd name="connsiteX7" fmla="*/ 203200 w 1619250"/>
                    <a:gd name="connsiteY7" fmla="*/ 836883 h 1061596"/>
                    <a:gd name="connsiteX8" fmla="*/ 203200 w 1619250"/>
                    <a:gd name="connsiteY8" fmla="*/ 622086 h 1061596"/>
                    <a:gd name="connsiteX0" fmla="*/ 203200 w 1631950"/>
                    <a:gd name="connsiteY0" fmla="*/ 621816 h 1062324"/>
                    <a:gd name="connsiteX1" fmla="*/ 0 w 1631950"/>
                    <a:gd name="connsiteY1" fmla="*/ 512762 h 1062324"/>
                    <a:gd name="connsiteX2" fmla="*/ 215902 w 1631950"/>
                    <a:gd name="connsiteY2" fmla="*/ 296863 h 1062324"/>
                    <a:gd name="connsiteX3" fmla="*/ 1250950 w 1631950"/>
                    <a:gd name="connsiteY3" fmla="*/ 618 h 1062324"/>
                    <a:gd name="connsiteX4" fmla="*/ 1631950 w 1631950"/>
                    <a:gd name="connsiteY4" fmla="*/ 386866 h 1062324"/>
                    <a:gd name="connsiteX5" fmla="*/ 704850 w 1631950"/>
                    <a:gd name="connsiteY5" fmla="*/ 1046164 h 1062324"/>
                    <a:gd name="connsiteX6" fmla="*/ 508001 w 1631950"/>
                    <a:gd name="connsiteY6" fmla="*/ 855661 h 1062324"/>
                    <a:gd name="connsiteX7" fmla="*/ 203200 w 1631950"/>
                    <a:gd name="connsiteY7" fmla="*/ 836613 h 1062324"/>
                    <a:gd name="connsiteX8" fmla="*/ 203200 w 1631950"/>
                    <a:gd name="connsiteY8" fmla="*/ 621816 h 1062324"/>
                    <a:gd name="connsiteX0" fmla="*/ 203200 w 1631950"/>
                    <a:gd name="connsiteY0" fmla="*/ 637309 h 1077817"/>
                    <a:gd name="connsiteX1" fmla="*/ 0 w 1631950"/>
                    <a:gd name="connsiteY1" fmla="*/ 528255 h 1077817"/>
                    <a:gd name="connsiteX2" fmla="*/ 215902 w 1631950"/>
                    <a:gd name="connsiteY2" fmla="*/ 312356 h 1077817"/>
                    <a:gd name="connsiteX3" fmla="*/ 793751 w 1631950"/>
                    <a:gd name="connsiteY3" fmla="*/ 96456 h 1077817"/>
                    <a:gd name="connsiteX4" fmla="*/ 1250950 w 1631950"/>
                    <a:gd name="connsiteY4" fmla="*/ 16111 h 1077817"/>
                    <a:gd name="connsiteX5" fmla="*/ 1631950 w 1631950"/>
                    <a:gd name="connsiteY5" fmla="*/ 402359 h 1077817"/>
                    <a:gd name="connsiteX6" fmla="*/ 704850 w 1631950"/>
                    <a:gd name="connsiteY6" fmla="*/ 1061657 h 1077817"/>
                    <a:gd name="connsiteX7" fmla="*/ 508001 w 1631950"/>
                    <a:gd name="connsiteY7" fmla="*/ 871154 h 1077817"/>
                    <a:gd name="connsiteX8" fmla="*/ 203200 w 1631950"/>
                    <a:gd name="connsiteY8" fmla="*/ 852106 h 1077817"/>
                    <a:gd name="connsiteX9" fmla="*/ 203200 w 1631950"/>
                    <a:gd name="connsiteY9" fmla="*/ 637309 h 1077817"/>
                    <a:gd name="connsiteX0" fmla="*/ 203200 w 1631950"/>
                    <a:gd name="connsiteY0" fmla="*/ 627543 h 1068051"/>
                    <a:gd name="connsiteX1" fmla="*/ 0 w 1631950"/>
                    <a:gd name="connsiteY1" fmla="*/ 518489 h 1068051"/>
                    <a:gd name="connsiteX2" fmla="*/ 215902 w 1631950"/>
                    <a:gd name="connsiteY2" fmla="*/ 302590 h 1068051"/>
                    <a:gd name="connsiteX3" fmla="*/ 850901 w 1631950"/>
                    <a:gd name="connsiteY3" fmla="*/ 162890 h 1068051"/>
                    <a:gd name="connsiteX4" fmla="*/ 1250950 w 1631950"/>
                    <a:gd name="connsiteY4" fmla="*/ 6345 h 1068051"/>
                    <a:gd name="connsiteX5" fmla="*/ 1631950 w 1631950"/>
                    <a:gd name="connsiteY5" fmla="*/ 392593 h 1068051"/>
                    <a:gd name="connsiteX6" fmla="*/ 704850 w 1631950"/>
                    <a:gd name="connsiteY6" fmla="*/ 1051891 h 1068051"/>
                    <a:gd name="connsiteX7" fmla="*/ 508001 w 1631950"/>
                    <a:gd name="connsiteY7" fmla="*/ 861388 h 1068051"/>
                    <a:gd name="connsiteX8" fmla="*/ 203200 w 1631950"/>
                    <a:gd name="connsiteY8" fmla="*/ 842340 h 1068051"/>
                    <a:gd name="connsiteX9" fmla="*/ 203200 w 1631950"/>
                    <a:gd name="connsiteY9" fmla="*/ 627543 h 1068051"/>
                    <a:gd name="connsiteX0" fmla="*/ 215900 w 1644650"/>
                    <a:gd name="connsiteY0" fmla="*/ 6275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15900 w 1644650"/>
                    <a:gd name="connsiteY9" fmla="*/ 627543 h 1068051"/>
                    <a:gd name="connsiteX0" fmla="*/ 215900 w 1644650"/>
                    <a:gd name="connsiteY0" fmla="*/ 6275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15900 w 1644650"/>
                    <a:gd name="connsiteY9" fmla="*/ 627543 h 1068051"/>
                    <a:gd name="connsiteX0" fmla="*/ 234950 w 1644650"/>
                    <a:gd name="connsiteY0" fmla="*/ 5513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215900 w 1644650"/>
                    <a:gd name="connsiteY8" fmla="*/ 842340 h 1068051"/>
                    <a:gd name="connsiteX9" fmla="*/ 234950 w 1644650"/>
                    <a:gd name="connsiteY9" fmla="*/ 551343 h 1068051"/>
                    <a:gd name="connsiteX0" fmla="*/ 234950 w 1644650"/>
                    <a:gd name="connsiteY0" fmla="*/ 551343 h 1068051"/>
                    <a:gd name="connsiteX1" fmla="*/ 0 w 1644650"/>
                    <a:gd name="connsiteY1" fmla="*/ 448639 h 1068051"/>
                    <a:gd name="connsiteX2" fmla="*/ 228602 w 1644650"/>
                    <a:gd name="connsiteY2" fmla="*/ 302590 h 1068051"/>
                    <a:gd name="connsiteX3" fmla="*/ 863601 w 1644650"/>
                    <a:gd name="connsiteY3" fmla="*/ 162890 h 1068051"/>
                    <a:gd name="connsiteX4" fmla="*/ 1263650 w 1644650"/>
                    <a:gd name="connsiteY4" fmla="*/ 6345 h 1068051"/>
                    <a:gd name="connsiteX5" fmla="*/ 1644650 w 1644650"/>
                    <a:gd name="connsiteY5" fmla="*/ 392593 h 1068051"/>
                    <a:gd name="connsiteX6" fmla="*/ 717550 w 1644650"/>
                    <a:gd name="connsiteY6" fmla="*/ 1051891 h 1068051"/>
                    <a:gd name="connsiteX7" fmla="*/ 520701 w 1644650"/>
                    <a:gd name="connsiteY7" fmla="*/ 861388 h 1068051"/>
                    <a:gd name="connsiteX8" fmla="*/ 146050 w 1644650"/>
                    <a:gd name="connsiteY8" fmla="*/ 747090 h 1068051"/>
                    <a:gd name="connsiteX9" fmla="*/ 234950 w 1644650"/>
                    <a:gd name="connsiteY9" fmla="*/ 551343 h 1068051"/>
                    <a:gd name="connsiteX0" fmla="*/ 234950 w 1644650"/>
                    <a:gd name="connsiteY0" fmla="*/ 551343 h 1059073"/>
                    <a:gd name="connsiteX1" fmla="*/ 0 w 1644650"/>
                    <a:gd name="connsiteY1" fmla="*/ 448639 h 1059073"/>
                    <a:gd name="connsiteX2" fmla="*/ 228602 w 1644650"/>
                    <a:gd name="connsiteY2" fmla="*/ 302590 h 1059073"/>
                    <a:gd name="connsiteX3" fmla="*/ 863601 w 1644650"/>
                    <a:gd name="connsiteY3" fmla="*/ 162890 h 1059073"/>
                    <a:gd name="connsiteX4" fmla="*/ 1263650 w 1644650"/>
                    <a:gd name="connsiteY4" fmla="*/ 6345 h 1059073"/>
                    <a:gd name="connsiteX5" fmla="*/ 1644650 w 1644650"/>
                    <a:gd name="connsiteY5" fmla="*/ 392593 h 1059073"/>
                    <a:gd name="connsiteX6" fmla="*/ 717550 w 1644650"/>
                    <a:gd name="connsiteY6" fmla="*/ 1051891 h 1059073"/>
                    <a:gd name="connsiteX7" fmla="*/ 450851 w 1644650"/>
                    <a:gd name="connsiteY7" fmla="*/ 747088 h 1059073"/>
                    <a:gd name="connsiteX8" fmla="*/ 146050 w 1644650"/>
                    <a:gd name="connsiteY8" fmla="*/ 747090 h 1059073"/>
                    <a:gd name="connsiteX9" fmla="*/ 234950 w 1644650"/>
                    <a:gd name="connsiteY9" fmla="*/ 551343 h 1059073"/>
                    <a:gd name="connsiteX0" fmla="*/ 234950 w 1644650"/>
                    <a:gd name="connsiteY0" fmla="*/ 551343 h 1079955"/>
                    <a:gd name="connsiteX1" fmla="*/ 0 w 1644650"/>
                    <a:gd name="connsiteY1" fmla="*/ 448639 h 1079955"/>
                    <a:gd name="connsiteX2" fmla="*/ 228602 w 1644650"/>
                    <a:gd name="connsiteY2" fmla="*/ 302590 h 1079955"/>
                    <a:gd name="connsiteX3" fmla="*/ 863601 w 1644650"/>
                    <a:gd name="connsiteY3" fmla="*/ 162890 h 1079955"/>
                    <a:gd name="connsiteX4" fmla="*/ 1263650 w 1644650"/>
                    <a:gd name="connsiteY4" fmla="*/ 6345 h 1079955"/>
                    <a:gd name="connsiteX5" fmla="*/ 1644650 w 1644650"/>
                    <a:gd name="connsiteY5" fmla="*/ 392593 h 1079955"/>
                    <a:gd name="connsiteX6" fmla="*/ 717550 w 1644650"/>
                    <a:gd name="connsiteY6" fmla="*/ 1051891 h 1079955"/>
                    <a:gd name="connsiteX7" fmla="*/ 501651 w 1644650"/>
                    <a:gd name="connsiteY7" fmla="*/ 937591 h 1079955"/>
                    <a:gd name="connsiteX8" fmla="*/ 450851 w 1644650"/>
                    <a:gd name="connsiteY8" fmla="*/ 747088 h 1079955"/>
                    <a:gd name="connsiteX9" fmla="*/ 146050 w 1644650"/>
                    <a:gd name="connsiteY9" fmla="*/ 747090 h 1079955"/>
                    <a:gd name="connsiteX10" fmla="*/ 234950 w 1644650"/>
                    <a:gd name="connsiteY10" fmla="*/ 551343 h 1079955"/>
                    <a:gd name="connsiteX0" fmla="*/ 234950 w 1644650"/>
                    <a:gd name="connsiteY0" fmla="*/ 551343 h 1072668"/>
                    <a:gd name="connsiteX1" fmla="*/ 0 w 1644650"/>
                    <a:gd name="connsiteY1" fmla="*/ 448639 h 1072668"/>
                    <a:gd name="connsiteX2" fmla="*/ 228602 w 1644650"/>
                    <a:gd name="connsiteY2" fmla="*/ 302590 h 1072668"/>
                    <a:gd name="connsiteX3" fmla="*/ 863601 w 1644650"/>
                    <a:gd name="connsiteY3" fmla="*/ 162890 h 1072668"/>
                    <a:gd name="connsiteX4" fmla="*/ 1263650 w 1644650"/>
                    <a:gd name="connsiteY4" fmla="*/ 6345 h 1072668"/>
                    <a:gd name="connsiteX5" fmla="*/ 1644650 w 1644650"/>
                    <a:gd name="connsiteY5" fmla="*/ 392593 h 1072668"/>
                    <a:gd name="connsiteX6" fmla="*/ 717550 w 1644650"/>
                    <a:gd name="connsiteY6" fmla="*/ 1051891 h 1072668"/>
                    <a:gd name="connsiteX7" fmla="*/ 342901 w 1644650"/>
                    <a:gd name="connsiteY7" fmla="*/ 893141 h 1072668"/>
                    <a:gd name="connsiteX8" fmla="*/ 450851 w 1644650"/>
                    <a:gd name="connsiteY8" fmla="*/ 747088 h 1072668"/>
                    <a:gd name="connsiteX9" fmla="*/ 146050 w 1644650"/>
                    <a:gd name="connsiteY9" fmla="*/ 747090 h 1072668"/>
                    <a:gd name="connsiteX10" fmla="*/ 234950 w 1644650"/>
                    <a:gd name="connsiteY10" fmla="*/ 551343 h 1072668"/>
                    <a:gd name="connsiteX0" fmla="*/ 234950 w 1644650"/>
                    <a:gd name="connsiteY0" fmla="*/ 551343 h 1077643"/>
                    <a:gd name="connsiteX1" fmla="*/ 0 w 1644650"/>
                    <a:gd name="connsiteY1" fmla="*/ 448639 h 1077643"/>
                    <a:gd name="connsiteX2" fmla="*/ 228602 w 1644650"/>
                    <a:gd name="connsiteY2" fmla="*/ 302590 h 1077643"/>
                    <a:gd name="connsiteX3" fmla="*/ 863601 w 1644650"/>
                    <a:gd name="connsiteY3" fmla="*/ 162890 h 1077643"/>
                    <a:gd name="connsiteX4" fmla="*/ 1263650 w 1644650"/>
                    <a:gd name="connsiteY4" fmla="*/ 6345 h 1077643"/>
                    <a:gd name="connsiteX5" fmla="*/ 1644650 w 1644650"/>
                    <a:gd name="connsiteY5" fmla="*/ 392593 h 1077643"/>
                    <a:gd name="connsiteX6" fmla="*/ 717550 w 1644650"/>
                    <a:gd name="connsiteY6" fmla="*/ 1051891 h 1077643"/>
                    <a:gd name="connsiteX7" fmla="*/ 374651 w 1644650"/>
                    <a:gd name="connsiteY7" fmla="*/ 924891 h 1077643"/>
                    <a:gd name="connsiteX8" fmla="*/ 450851 w 1644650"/>
                    <a:gd name="connsiteY8" fmla="*/ 747088 h 1077643"/>
                    <a:gd name="connsiteX9" fmla="*/ 146050 w 1644650"/>
                    <a:gd name="connsiteY9" fmla="*/ 747090 h 1077643"/>
                    <a:gd name="connsiteX10" fmla="*/ 234950 w 1644650"/>
                    <a:gd name="connsiteY10" fmla="*/ 551343 h 1077643"/>
                    <a:gd name="connsiteX0" fmla="*/ 234950 w 1644650"/>
                    <a:gd name="connsiteY0" fmla="*/ 551343 h 1077643"/>
                    <a:gd name="connsiteX1" fmla="*/ 0 w 1644650"/>
                    <a:gd name="connsiteY1" fmla="*/ 448639 h 1077643"/>
                    <a:gd name="connsiteX2" fmla="*/ 228602 w 1644650"/>
                    <a:gd name="connsiteY2" fmla="*/ 302590 h 1077643"/>
                    <a:gd name="connsiteX3" fmla="*/ 863601 w 1644650"/>
                    <a:gd name="connsiteY3" fmla="*/ 162890 h 1077643"/>
                    <a:gd name="connsiteX4" fmla="*/ 1263650 w 1644650"/>
                    <a:gd name="connsiteY4" fmla="*/ 6345 h 1077643"/>
                    <a:gd name="connsiteX5" fmla="*/ 1644650 w 1644650"/>
                    <a:gd name="connsiteY5" fmla="*/ 392593 h 1077643"/>
                    <a:gd name="connsiteX6" fmla="*/ 717550 w 1644650"/>
                    <a:gd name="connsiteY6" fmla="*/ 1051891 h 1077643"/>
                    <a:gd name="connsiteX7" fmla="*/ 374651 w 1644650"/>
                    <a:gd name="connsiteY7" fmla="*/ 924891 h 1077643"/>
                    <a:gd name="connsiteX8" fmla="*/ 450851 w 1644650"/>
                    <a:gd name="connsiteY8" fmla="*/ 747088 h 1077643"/>
                    <a:gd name="connsiteX9" fmla="*/ 146050 w 1644650"/>
                    <a:gd name="connsiteY9" fmla="*/ 747090 h 1077643"/>
                    <a:gd name="connsiteX10" fmla="*/ 234950 w 1644650"/>
                    <a:gd name="connsiteY10" fmla="*/ 551343 h 1077643"/>
                    <a:gd name="connsiteX0" fmla="*/ 234950 w 1644959"/>
                    <a:gd name="connsiteY0" fmla="*/ 551343 h 1054125"/>
                    <a:gd name="connsiteX1" fmla="*/ 0 w 1644959"/>
                    <a:gd name="connsiteY1" fmla="*/ 448639 h 1054125"/>
                    <a:gd name="connsiteX2" fmla="*/ 228602 w 1644959"/>
                    <a:gd name="connsiteY2" fmla="*/ 302590 h 1054125"/>
                    <a:gd name="connsiteX3" fmla="*/ 863601 w 1644959"/>
                    <a:gd name="connsiteY3" fmla="*/ 162890 h 1054125"/>
                    <a:gd name="connsiteX4" fmla="*/ 1263650 w 1644959"/>
                    <a:gd name="connsiteY4" fmla="*/ 6345 h 1054125"/>
                    <a:gd name="connsiteX5" fmla="*/ 1644650 w 1644959"/>
                    <a:gd name="connsiteY5" fmla="*/ 392593 h 1054125"/>
                    <a:gd name="connsiteX6" fmla="*/ 1200423 w 1644959"/>
                    <a:gd name="connsiteY6" fmla="*/ 817437 h 1054125"/>
                    <a:gd name="connsiteX7" fmla="*/ 717550 w 1644959"/>
                    <a:gd name="connsiteY7" fmla="*/ 1051891 h 1054125"/>
                    <a:gd name="connsiteX8" fmla="*/ 374651 w 1644959"/>
                    <a:gd name="connsiteY8" fmla="*/ 924891 h 1054125"/>
                    <a:gd name="connsiteX9" fmla="*/ 450851 w 1644959"/>
                    <a:gd name="connsiteY9" fmla="*/ 747088 h 1054125"/>
                    <a:gd name="connsiteX10" fmla="*/ 146050 w 1644959"/>
                    <a:gd name="connsiteY10" fmla="*/ 747090 h 1054125"/>
                    <a:gd name="connsiteX11" fmla="*/ 234950 w 1644959"/>
                    <a:gd name="connsiteY11" fmla="*/ 551343 h 1054125"/>
                    <a:gd name="connsiteX0" fmla="*/ 234950 w 1645973"/>
                    <a:gd name="connsiteY0" fmla="*/ 551343 h 1057826"/>
                    <a:gd name="connsiteX1" fmla="*/ 0 w 1645973"/>
                    <a:gd name="connsiteY1" fmla="*/ 448639 h 1057826"/>
                    <a:gd name="connsiteX2" fmla="*/ 228602 w 1645973"/>
                    <a:gd name="connsiteY2" fmla="*/ 302590 h 1057826"/>
                    <a:gd name="connsiteX3" fmla="*/ 863601 w 1645973"/>
                    <a:gd name="connsiteY3" fmla="*/ 162890 h 1057826"/>
                    <a:gd name="connsiteX4" fmla="*/ 1263650 w 1645973"/>
                    <a:gd name="connsiteY4" fmla="*/ 6345 h 1057826"/>
                    <a:gd name="connsiteX5" fmla="*/ 1644650 w 1645973"/>
                    <a:gd name="connsiteY5" fmla="*/ 392593 h 1057826"/>
                    <a:gd name="connsiteX6" fmla="*/ 1127852 w 1645973"/>
                    <a:gd name="connsiteY6" fmla="*/ 730351 h 1057826"/>
                    <a:gd name="connsiteX7" fmla="*/ 717550 w 1645973"/>
                    <a:gd name="connsiteY7" fmla="*/ 1051891 h 1057826"/>
                    <a:gd name="connsiteX8" fmla="*/ 374651 w 1645973"/>
                    <a:gd name="connsiteY8" fmla="*/ 924891 h 1057826"/>
                    <a:gd name="connsiteX9" fmla="*/ 450851 w 1645973"/>
                    <a:gd name="connsiteY9" fmla="*/ 747088 h 1057826"/>
                    <a:gd name="connsiteX10" fmla="*/ 146050 w 1645973"/>
                    <a:gd name="connsiteY10" fmla="*/ 747090 h 1057826"/>
                    <a:gd name="connsiteX11" fmla="*/ 234950 w 1645973"/>
                    <a:gd name="connsiteY11" fmla="*/ 551343 h 105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5973" h="1057826">
                      <a:moveTo>
                        <a:pt x="234950" y="551343"/>
                      </a:moveTo>
                      <a:cubicBezTo>
                        <a:pt x="210608" y="501601"/>
                        <a:pt x="23283" y="636839"/>
                        <a:pt x="0" y="448639"/>
                      </a:cubicBezTo>
                      <a:cubicBezTo>
                        <a:pt x="12700" y="401889"/>
                        <a:pt x="183094" y="312806"/>
                        <a:pt x="228602" y="302590"/>
                      </a:cubicBezTo>
                      <a:cubicBezTo>
                        <a:pt x="360894" y="230624"/>
                        <a:pt x="691093" y="212264"/>
                        <a:pt x="863601" y="162890"/>
                      </a:cubicBezTo>
                      <a:cubicBezTo>
                        <a:pt x="1036109" y="113516"/>
                        <a:pt x="1133475" y="-31939"/>
                        <a:pt x="1263650" y="6345"/>
                      </a:cubicBezTo>
                      <a:cubicBezTo>
                        <a:pt x="1393825" y="44629"/>
                        <a:pt x="1667283" y="271925"/>
                        <a:pt x="1644650" y="392593"/>
                      </a:cubicBezTo>
                      <a:cubicBezTo>
                        <a:pt x="1622017" y="513261"/>
                        <a:pt x="1282369" y="620468"/>
                        <a:pt x="1127852" y="730351"/>
                      </a:cubicBezTo>
                      <a:cubicBezTo>
                        <a:pt x="973335" y="840234"/>
                        <a:pt x="843083" y="1019468"/>
                        <a:pt x="717550" y="1051891"/>
                      </a:cubicBezTo>
                      <a:cubicBezTo>
                        <a:pt x="592017" y="1084314"/>
                        <a:pt x="419101" y="975691"/>
                        <a:pt x="374651" y="924891"/>
                      </a:cubicBezTo>
                      <a:cubicBezTo>
                        <a:pt x="330201" y="874091"/>
                        <a:pt x="510118" y="778838"/>
                        <a:pt x="450851" y="747088"/>
                      </a:cubicBezTo>
                      <a:cubicBezTo>
                        <a:pt x="413809" y="725921"/>
                        <a:pt x="224367" y="925764"/>
                        <a:pt x="146050" y="747090"/>
                      </a:cubicBezTo>
                      <a:cubicBezTo>
                        <a:pt x="4233" y="645674"/>
                        <a:pt x="259292" y="601085"/>
                        <a:pt x="234950" y="55134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30" name="Oval 19"/>
              <p:cNvSpPr/>
              <p:nvPr/>
            </p:nvSpPr>
            <p:spPr>
              <a:xfrm rot="1852428">
                <a:off x="4860011" y="5075391"/>
                <a:ext cx="1476093" cy="1476176"/>
              </a:xfrm>
              <a:custGeom>
                <a:avLst/>
                <a:gdLst>
                  <a:gd name="connsiteX0" fmla="*/ 0 w 1530350"/>
                  <a:gd name="connsiteY0" fmla="*/ 723900 h 1447800"/>
                  <a:gd name="connsiteX1" fmla="*/ 765175 w 1530350"/>
                  <a:gd name="connsiteY1" fmla="*/ 0 h 1447800"/>
                  <a:gd name="connsiteX2" fmla="*/ 1530350 w 1530350"/>
                  <a:gd name="connsiteY2" fmla="*/ 723900 h 1447800"/>
                  <a:gd name="connsiteX3" fmla="*/ 765175 w 1530350"/>
                  <a:gd name="connsiteY3" fmla="*/ 1447800 h 1447800"/>
                  <a:gd name="connsiteX4" fmla="*/ 0 w 1530350"/>
                  <a:gd name="connsiteY4" fmla="*/ 723900 h 1447800"/>
                  <a:gd name="connsiteX0" fmla="*/ 0 w 1676400"/>
                  <a:gd name="connsiteY0" fmla="*/ 794043 h 1448460"/>
                  <a:gd name="connsiteX1" fmla="*/ 911225 w 1676400"/>
                  <a:gd name="connsiteY1" fmla="*/ 293 h 1448460"/>
                  <a:gd name="connsiteX2" fmla="*/ 1676400 w 1676400"/>
                  <a:gd name="connsiteY2" fmla="*/ 724193 h 1448460"/>
                  <a:gd name="connsiteX3" fmla="*/ 911225 w 1676400"/>
                  <a:gd name="connsiteY3" fmla="*/ 1448093 h 1448460"/>
                  <a:gd name="connsiteX4" fmla="*/ 0 w 1676400"/>
                  <a:gd name="connsiteY4" fmla="*/ 794043 h 1448460"/>
                  <a:gd name="connsiteX0" fmla="*/ 2024 w 1678424"/>
                  <a:gd name="connsiteY0" fmla="*/ 794043 h 1467369"/>
                  <a:gd name="connsiteX1" fmla="*/ 913249 w 1678424"/>
                  <a:gd name="connsiteY1" fmla="*/ 293 h 1467369"/>
                  <a:gd name="connsiteX2" fmla="*/ 1678424 w 1678424"/>
                  <a:gd name="connsiteY2" fmla="*/ 724193 h 1467369"/>
                  <a:gd name="connsiteX3" fmla="*/ 697349 w 1678424"/>
                  <a:gd name="connsiteY3" fmla="*/ 1467143 h 1467369"/>
                  <a:gd name="connsiteX4" fmla="*/ 2024 w 1678424"/>
                  <a:gd name="connsiteY4" fmla="*/ 794043 h 1467369"/>
                  <a:gd name="connsiteX0" fmla="*/ 1428 w 1919128"/>
                  <a:gd name="connsiteY0" fmla="*/ 692196 h 1466955"/>
                  <a:gd name="connsiteX1" fmla="*/ 1153953 w 1919128"/>
                  <a:gd name="connsiteY1" fmla="*/ 46 h 1466955"/>
                  <a:gd name="connsiteX2" fmla="*/ 1919128 w 1919128"/>
                  <a:gd name="connsiteY2" fmla="*/ 723946 h 1466955"/>
                  <a:gd name="connsiteX3" fmla="*/ 938053 w 1919128"/>
                  <a:gd name="connsiteY3" fmla="*/ 1466896 h 1466955"/>
                  <a:gd name="connsiteX4" fmla="*/ 1428 w 1919128"/>
                  <a:gd name="connsiteY4" fmla="*/ 692196 h 1466955"/>
                  <a:gd name="connsiteX0" fmla="*/ 3964 w 1921664"/>
                  <a:gd name="connsiteY0" fmla="*/ 692198 h 1600291"/>
                  <a:gd name="connsiteX1" fmla="*/ 1156489 w 1921664"/>
                  <a:gd name="connsiteY1" fmla="*/ 48 h 1600291"/>
                  <a:gd name="connsiteX2" fmla="*/ 1921664 w 1921664"/>
                  <a:gd name="connsiteY2" fmla="*/ 723948 h 1600291"/>
                  <a:gd name="connsiteX3" fmla="*/ 819939 w 1921664"/>
                  <a:gd name="connsiteY3" fmla="*/ 1600248 h 1600291"/>
                  <a:gd name="connsiteX4" fmla="*/ 3964 w 1921664"/>
                  <a:gd name="connsiteY4" fmla="*/ 692198 h 1600291"/>
                  <a:gd name="connsiteX0" fmla="*/ 3978 w 1934378"/>
                  <a:gd name="connsiteY0" fmla="*/ 692514 h 1600932"/>
                  <a:gd name="connsiteX1" fmla="*/ 1156503 w 1934378"/>
                  <a:gd name="connsiteY1" fmla="*/ 364 h 1600932"/>
                  <a:gd name="connsiteX2" fmla="*/ 1934378 w 1934378"/>
                  <a:gd name="connsiteY2" fmla="*/ 781414 h 1600932"/>
                  <a:gd name="connsiteX3" fmla="*/ 819953 w 1934378"/>
                  <a:gd name="connsiteY3" fmla="*/ 1600564 h 1600932"/>
                  <a:gd name="connsiteX4" fmla="*/ 3978 w 1934378"/>
                  <a:gd name="connsiteY4" fmla="*/ 692514 h 1600932"/>
                  <a:gd name="connsiteX0" fmla="*/ 3978 w 1954594"/>
                  <a:gd name="connsiteY0" fmla="*/ 692514 h 1615137"/>
                  <a:gd name="connsiteX1" fmla="*/ 1156503 w 1954594"/>
                  <a:gd name="connsiteY1" fmla="*/ 364 h 1615137"/>
                  <a:gd name="connsiteX2" fmla="*/ 1934378 w 1954594"/>
                  <a:gd name="connsiteY2" fmla="*/ 781414 h 1615137"/>
                  <a:gd name="connsiteX3" fmla="*/ 1648628 w 1954594"/>
                  <a:gd name="connsiteY3" fmla="*/ 1219563 h 1615137"/>
                  <a:gd name="connsiteX4" fmla="*/ 819953 w 1954594"/>
                  <a:gd name="connsiteY4" fmla="*/ 1600564 h 1615137"/>
                  <a:gd name="connsiteX5" fmla="*/ 3978 w 1954594"/>
                  <a:gd name="connsiteY5" fmla="*/ 692514 h 1615137"/>
                  <a:gd name="connsiteX0" fmla="*/ 3838 w 1977435"/>
                  <a:gd name="connsiteY0" fmla="*/ 692514 h 1788764"/>
                  <a:gd name="connsiteX1" fmla="*/ 1156363 w 1977435"/>
                  <a:gd name="connsiteY1" fmla="*/ 364 h 1788764"/>
                  <a:gd name="connsiteX2" fmla="*/ 1934238 w 1977435"/>
                  <a:gd name="connsiteY2" fmla="*/ 781414 h 1788764"/>
                  <a:gd name="connsiteX3" fmla="*/ 1800888 w 1977435"/>
                  <a:gd name="connsiteY3" fmla="*/ 1721213 h 1788764"/>
                  <a:gd name="connsiteX4" fmla="*/ 819813 w 1977435"/>
                  <a:gd name="connsiteY4" fmla="*/ 1600564 h 1788764"/>
                  <a:gd name="connsiteX5" fmla="*/ 3838 w 1977435"/>
                  <a:gd name="connsiteY5" fmla="*/ 692514 h 1788764"/>
                  <a:gd name="connsiteX0" fmla="*/ 3781 w 1965156"/>
                  <a:gd name="connsiteY0" fmla="*/ 692514 h 2111581"/>
                  <a:gd name="connsiteX1" fmla="*/ 1156306 w 1965156"/>
                  <a:gd name="connsiteY1" fmla="*/ 364 h 2111581"/>
                  <a:gd name="connsiteX2" fmla="*/ 1934181 w 1965156"/>
                  <a:gd name="connsiteY2" fmla="*/ 781414 h 2111581"/>
                  <a:gd name="connsiteX3" fmla="*/ 1743681 w 1965156"/>
                  <a:gd name="connsiteY3" fmla="*/ 2083163 h 2111581"/>
                  <a:gd name="connsiteX4" fmla="*/ 819756 w 1965156"/>
                  <a:gd name="connsiteY4" fmla="*/ 1600564 h 2111581"/>
                  <a:gd name="connsiteX5" fmla="*/ 3781 w 1965156"/>
                  <a:gd name="connsiteY5" fmla="*/ 692514 h 2111581"/>
                  <a:gd name="connsiteX0" fmla="*/ 20680 w 1982055"/>
                  <a:gd name="connsiteY0" fmla="*/ 692491 h 2103560"/>
                  <a:gd name="connsiteX1" fmla="*/ 1173205 w 1982055"/>
                  <a:gd name="connsiteY1" fmla="*/ 341 h 2103560"/>
                  <a:gd name="connsiteX2" fmla="*/ 1951080 w 1982055"/>
                  <a:gd name="connsiteY2" fmla="*/ 781391 h 2103560"/>
                  <a:gd name="connsiteX3" fmla="*/ 1760580 w 1982055"/>
                  <a:gd name="connsiteY3" fmla="*/ 2083140 h 2103560"/>
                  <a:gd name="connsiteX4" fmla="*/ 531855 w 1982055"/>
                  <a:gd name="connsiteY4" fmla="*/ 1403691 h 2103560"/>
                  <a:gd name="connsiteX5" fmla="*/ 20680 w 1982055"/>
                  <a:gd name="connsiteY5" fmla="*/ 692491 h 2103560"/>
                  <a:gd name="connsiteX0" fmla="*/ 20680 w 1978437"/>
                  <a:gd name="connsiteY0" fmla="*/ 692491 h 2122798"/>
                  <a:gd name="connsiteX1" fmla="*/ 1173205 w 1978437"/>
                  <a:gd name="connsiteY1" fmla="*/ 341 h 2122798"/>
                  <a:gd name="connsiteX2" fmla="*/ 1951080 w 1978437"/>
                  <a:gd name="connsiteY2" fmla="*/ 781391 h 2122798"/>
                  <a:gd name="connsiteX3" fmla="*/ 1760580 w 1978437"/>
                  <a:gd name="connsiteY3" fmla="*/ 2083140 h 2122798"/>
                  <a:gd name="connsiteX4" fmla="*/ 998580 w 1978437"/>
                  <a:gd name="connsiteY4" fmla="*/ 1752938 h 2122798"/>
                  <a:gd name="connsiteX5" fmla="*/ 531855 w 1978437"/>
                  <a:gd name="connsiteY5" fmla="*/ 1403691 h 2122798"/>
                  <a:gd name="connsiteX6" fmla="*/ 20680 w 1978437"/>
                  <a:gd name="connsiteY6" fmla="*/ 692491 h 2122798"/>
                  <a:gd name="connsiteX0" fmla="*/ 15957 w 1973714"/>
                  <a:gd name="connsiteY0" fmla="*/ 692491 h 2104589"/>
                  <a:gd name="connsiteX1" fmla="*/ 1168482 w 1973714"/>
                  <a:gd name="connsiteY1" fmla="*/ 341 h 2104589"/>
                  <a:gd name="connsiteX2" fmla="*/ 1946357 w 1973714"/>
                  <a:gd name="connsiteY2" fmla="*/ 781391 h 2104589"/>
                  <a:gd name="connsiteX3" fmla="*/ 1755857 w 1973714"/>
                  <a:gd name="connsiteY3" fmla="*/ 2083140 h 2104589"/>
                  <a:gd name="connsiteX4" fmla="*/ 968457 w 1973714"/>
                  <a:gd name="connsiteY4" fmla="*/ 1327488 h 2104589"/>
                  <a:gd name="connsiteX5" fmla="*/ 527132 w 1973714"/>
                  <a:gd name="connsiteY5" fmla="*/ 1403691 h 2104589"/>
                  <a:gd name="connsiteX6" fmla="*/ 15957 w 1973714"/>
                  <a:gd name="connsiteY6" fmla="*/ 692491 h 2104589"/>
                  <a:gd name="connsiteX0" fmla="*/ 15957 w 1969043"/>
                  <a:gd name="connsiteY0" fmla="*/ 692491 h 2110291"/>
                  <a:gd name="connsiteX1" fmla="*/ 1168482 w 1969043"/>
                  <a:gd name="connsiteY1" fmla="*/ 341 h 2110291"/>
                  <a:gd name="connsiteX2" fmla="*/ 1946357 w 1969043"/>
                  <a:gd name="connsiteY2" fmla="*/ 781391 h 2110291"/>
                  <a:gd name="connsiteX3" fmla="*/ 1755857 w 1969043"/>
                  <a:gd name="connsiteY3" fmla="*/ 2083140 h 2110291"/>
                  <a:gd name="connsiteX4" fmla="*/ 1260556 w 1969043"/>
                  <a:gd name="connsiteY4" fmla="*/ 1638639 h 2110291"/>
                  <a:gd name="connsiteX5" fmla="*/ 968457 w 1969043"/>
                  <a:gd name="connsiteY5" fmla="*/ 1327488 h 2110291"/>
                  <a:gd name="connsiteX6" fmla="*/ 527132 w 1969043"/>
                  <a:gd name="connsiteY6" fmla="*/ 1403691 h 2110291"/>
                  <a:gd name="connsiteX7" fmla="*/ 15957 w 1969043"/>
                  <a:gd name="connsiteY7" fmla="*/ 692491 h 2110291"/>
                  <a:gd name="connsiteX0" fmla="*/ 15957 w 1969043"/>
                  <a:gd name="connsiteY0" fmla="*/ 692491 h 2125035"/>
                  <a:gd name="connsiteX1" fmla="*/ 1168482 w 1969043"/>
                  <a:gd name="connsiteY1" fmla="*/ 341 h 2125035"/>
                  <a:gd name="connsiteX2" fmla="*/ 1946357 w 1969043"/>
                  <a:gd name="connsiteY2" fmla="*/ 781391 h 2125035"/>
                  <a:gd name="connsiteX3" fmla="*/ 1755857 w 1969043"/>
                  <a:gd name="connsiteY3" fmla="*/ 2083140 h 2125035"/>
                  <a:gd name="connsiteX4" fmla="*/ 1025606 w 1969043"/>
                  <a:gd name="connsiteY4" fmla="*/ 1841839 h 2125035"/>
                  <a:gd name="connsiteX5" fmla="*/ 968457 w 1969043"/>
                  <a:gd name="connsiteY5" fmla="*/ 1327488 h 2125035"/>
                  <a:gd name="connsiteX6" fmla="*/ 527132 w 1969043"/>
                  <a:gd name="connsiteY6" fmla="*/ 1403691 h 2125035"/>
                  <a:gd name="connsiteX7" fmla="*/ 15957 w 1969043"/>
                  <a:gd name="connsiteY7" fmla="*/ 692491 h 2125035"/>
                  <a:gd name="connsiteX0" fmla="*/ 15957 w 1969043"/>
                  <a:gd name="connsiteY0" fmla="*/ 692491 h 2125035"/>
                  <a:gd name="connsiteX1" fmla="*/ 1168482 w 1969043"/>
                  <a:gd name="connsiteY1" fmla="*/ 341 h 2125035"/>
                  <a:gd name="connsiteX2" fmla="*/ 1946357 w 1969043"/>
                  <a:gd name="connsiteY2" fmla="*/ 781391 h 2125035"/>
                  <a:gd name="connsiteX3" fmla="*/ 1755857 w 1969043"/>
                  <a:gd name="connsiteY3" fmla="*/ 2083140 h 2125035"/>
                  <a:gd name="connsiteX4" fmla="*/ 1025606 w 1969043"/>
                  <a:gd name="connsiteY4" fmla="*/ 1841839 h 2125035"/>
                  <a:gd name="connsiteX5" fmla="*/ 968457 w 1969043"/>
                  <a:gd name="connsiteY5" fmla="*/ 1327488 h 2125035"/>
                  <a:gd name="connsiteX6" fmla="*/ 527132 w 1969043"/>
                  <a:gd name="connsiteY6" fmla="*/ 1403691 h 2125035"/>
                  <a:gd name="connsiteX7" fmla="*/ 15957 w 1969043"/>
                  <a:gd name="connsiteY7" fmla="*/ 692491 h 2125035"/>
                  <a:gd name="connsiteX0" fmla="*/ 16199 w 1969285"/>
                  <a:gd name="connsiteY0" fmla="*/ 692491 h 2125035"/>
                  <a:gd name="connsiteX1" fmla="*/ 1168724 w 1969285"/>
                  <a:gd name="connsiteY1" fmla="*/ 341 h 2125035"/>
                  <a:gd name="connsiteX2" fmla="*/ 1946599 w 1969285"/>
                  <a:gd name="connsiteY2" fmla="*/ 781391 h 2125035"/>
                  <a:gd name="connsiteX3" fmla="*/ 1756099 w 1969285"/>
                  <a:gd name="connsiteY3" fmla="*/ 2083140 h 2125035"/>
                  <a:gd name="connsiteX4" fmla="*/ 1025848 w 1969285"/>
                  <a:gd name="connsiteY4" fmla="*/ 1841839 h 2125035"/>
                  <a:gd name="connsiteX5" fmla="*/ 1019499 w 1969285"/>
                  <a:gd name="connsiteY5" fmla="*/ 1441788 h 2125035"/>
                  <a:gd name="connsiteX6" fmla="*/ 527374 w 1969285"/>
                  <a:gd name="connsiteY6" fmla="*/ 1403691 h 2125035"/>
                  <a:gd name="connsiteX7" fmla="*/ 16199 w 1969285"/>
                  <a:gd name="connsiteY7" fmla="*/ 692491 h 2125035"/>
                  <a:gd name="connsiteX0" fmla="*/ 19675 w 1972761"/>
                  <a:gd name="connsiteY0" fmla="*/ 692505 h 2125049"/>
                  <a:gd name="connsiteX1" fmla="*/ 1172200 w 1972761"/>
                  <a:gd name="connsiteY1" fmla="*/ 355 h 2125049"/>
                  <a:gd name="connsiteX2" fmla="*/ 1950075 w 1972761"/>
                  <a:gd name="connsiteY2" fmla="*/ 781405 h 2125049"/>
                  <a:gd name="connsiteX3" fmla="*/ 1759575 w 1972761"/>
                  <a:gd name="connsiteY3" fmla="*/ 2083154 h 2125049"/>
                  <a:gd name="connsiteX4" fmla="*/ 1029324 w 1972761"/>
                  <a:gd name="connsiteY4" fmla="*/ 1841853 h 2125049"/>
                  <a:gd name="connsiteX5" fmla="*/ 1022975 w 1972761"/>
                  <a:gd name="connsiteY5" fmla="*/ 1441802 h 2125049"/>
                  <a:gd name="connsiteX6" fmla="*/ 486400 w 1972761"/>
                  <a:gd name="connsiteY6" fmla="*/ 1530705 h 2125049"/>
                  <a:gd name="connsiteX7" fmla="*/ 19675 w 1972761"/>
                  <a:gd name="connsiteY7" fmla="*/ 692505 h 2125049"/>
                  <a:gd name="connsiteX0" fmla="*/ 20157 w 1973243"/>
                  <a:gd name="connsiteY0" fmla="*/ 692505 h 2125049"/>
                  <a:gd name="connsiteX1" fmla="*/ 1172682 w 1973243"/>
                  <a:gd name="connsiteY1" fmla="*/ 355 h 2125049"/>
                  <a:gd name="connsiteX2" fmla="*/ 1950557 w 1973243"/>
                  <a:gd name="connsiteY2" fmla="*/ 781405 h 2125049"/>
                  <a:gd name="connsiteX3" fmla="*/ 1760057 w 1973243"/>
                  <a:gd name="connsiteY3" fmla="*/ 2083154 h 2125049"/>
                  <a:gd name="connsiteX4" fmla="*/ 1029806 w 1973243"/>
                  <a:gd name="connsiteY4" fmla="*/ 1841853 h 2125049"/>
                  <a:gd name="connsiteX5" fmla="*/ 1099657 w 1973243"/>
                  <a:gd name="connsiteY5" fmla="*/ 1473552 h 2125049"/>
                  <a:gd name="connsiteX6" fmla="*/ 486882 w 1973243"/>
                  <a:gd name="connsiteY6" fmla="*/ 1530705 h 2125049"/>
                  <a:gd name="connsiteX7" fmla="*/ 20157 w 1973243"/>
                  <a:gd name="connsiteY7" fmla="*/ 692505 h 2125049"/>
                  <a:gd name="connsiteX0" fmla="*/ 20157 w 1983765"/>
                  <a:gd name="connsiteY0" fmla="*/ 692505 h 2053931"/>
                  <a:gd name="connsiteX1" fmla="*/ 1172682 w 1983765"/>
                  <a:gd name="connsiteY1" fmla="*/ 355 h 2053931"/>
                  <a:gd name="connsiteX2" fmla="*/ 1950557 w 1983765"/>
                  <a:gd name="connsiteY2" fmla="*/ 781405 h 2053931"/>
                  <a:gd name="connsiteX3" fmla="*/ 1836257 w 1983765"/>
                  <a:gd name="connsiteY3" fmla="*/ 2000604 h 2053931"/>
                  <a:gd name="connsiteX4" fmla="*/ 1029806 w 1983765"/>
                  <a:gd name="connsiteY4" fmla="*/ 1841853 h 2053931"/>
                  <a:gd name="connsiteX5" fmla="*/ 1099657 w 1983765"/>
                  <a:gd name="connsiteY5" fmla="*/ 1473552 h 2053931"/>
                  <a:gd name="connsiteX6" fmla="*/ 486882 w 1983765"/>
                  <a:gd name="connsiteY6" fmla="*/ 1530705 h 2053931"/>
                  <a:gd name="connsiteX7" fmla="*/ 20157 w 1983765"/>
                  <a:gd name="connsiteY7" fmla="*/ 692505 h 2053931"/>
                  <a:gd name="connsiteX0" fmla="*/ 20157 w 1961270"/>
                  <a:gd name="connsiteY0" fmla="*/ 692505 h 2091591"/>
                  <a:gd name="connsiteX1" fmla="*/ 1172682 w 1961270"/>
                  <a:gd name="connsiteY1" fmla="*/ 355 h 2091591"/>
                  <a:gd name="connsiteX2" fmla="*/ 1950557 w 1961270"/>
                  <a:gd name="connsiteY2" fmla="*/ 781405 h 2091591"/>
                  <a:gd name="connsiteX3" fmla="*/ 1506057 w 1961270"/>
                  <a:gd name="connsiteY3" fmla="*/ 2045054 h 2091591"/>
                  <a:gd name="connsiteX4" fmla="*/ 1029806 w 1961270"/>
                  <a:gd name="connsiteY4" fmla="*/ 1841853 h 2091591"/>
                  <a:gd name="connsiteX5" fmla="*/ 1099657 w 1961270"/>
                  <a:gd name="connsiteY5" fmla="*/ 1473552 h 2091591"/>
                  <a:gd name="connsiteX6" fmla="*/ 486882 w 1961270"/>
                  <a:gd name="connsiteY6" fmla="*/ 1530705 h 2091591"/>
                  <a:gd name="connsiteX7" fmla="*/ 20157 w 1961270"/>
                  <a:gd name="connsiteY7" fmla="*/ 692505 h 2091591"/>
                  <a:gd name="connsiteX0" fmla="*/ 20157 w 1989421"/>
                  <a:gd name="connsiteY0" fmla="*/ 692505 h 2116746"/>
                  <a:gd name="connsiteX1" fmla="*/ 1172682 w 1989421"/>
                  <a:gd name="connsiteY1" fmla="*/ 355 h 2116746"/>
                  <a:gd name="connsiteX2" fmla="*/ 1950557 w 1989421"/>
                  <a:gd name="connsiteY2" fmla="*/ 781405 h 2116746"/>
                  <a:gd name="connsiteX3" fmla="*/ 1506057 w 1989421"/>
                  <a:gd name="connsiteY3" fmla="*/ 2045054 h 2116746"/>
                  <a:gd name="connsiteX4" fmla="*/ 1029806 w 1989421"/>
                  <a:gd name="connsiteY4" fmla="*/ 1841853 h 2116746"/>
                  <a:gd name="connsiteX5" fmla="*/ 1099657 w 1989421"/>
                  <a:gd name="connsiteY5" fmla="*/ 1473552 h 2116746"/>
                  <a:gd name="connsiteX6" fmla="*/ 486882 w 1989421"/>
                  <a:gd name="connsiteY6" fmla="*/ 1530705 h 2116746"/>
                  <a:gd name="connsiteX7" fmla="*/ 20157 w 1989421"/>
                  <a:gd name="connsiteY7" fmla="*/ 692505 h 2116746"/>
                  <a:gd name="connsiteX0" fmla="*/ 20157 w 1957358"/>
                  <a:gd name="connsiteY0" fmla="*/ 692505 h 2168042"/>
                  <a:gd name="connsiteX1" fmla="*/ 1172682 w 1957358"/>
                  <a:gd name="connsiteY1" fmla="*/ 355 h 2168042"/>
                  <a:gd name="connsiteX2" fmla="*/ 1950557 w 1957358"/>
                  <a:gd name="connsiteY2" fmla="*/ 781405 h 2168042"/>
                  <a:gd name="connsiteX3" fmla="*/ 835139 w 1957358"/>
                  <a:gd name="connsiteY3" fmla="*/ 2098452 h 2168042"/>
                  <a:gd name="connsiteX4" fmla="*/ 1029806 w 1957358"/>
                  <a:gd name="connsiteY4" fmla="*/ 1841853 h 2168042"/>
                  <a:gd name="connsiteX5" fmla="*/ 1099657 w 1957358"/>
                  <a:gd name="connsiteY5" fmla="*/ 1473552 h 2168042"/>
                  <a:gd name="connsiteX6" fmla="*/ 486882 w 1957358"/>
                  <a:gd name="connsiteY6" fmla="*/ 1530705 h 2168042"/>
                  <a:gd name="connsiteX7" fmla="*/ 20157 w 1957358"/>
                  <a:gd name="connsiteY7" fmla="*/ 692505 h 2168042"/>
                  <a:gd name="connsiteX0" fmla="*/ 20157 w 1956394"/>
                  <a:gd name="connsiteY0" fmla="*/ 692505 h 2111370"/>
                  <a:gd name="connsiteX1" fmla="*/ 1172682 w 1956394"/>
                  <a:gd name="connsiteY1" fmla="*/ 355 h 2111370"/>
                  <a:gd name="connsiteX2" fmla="*/ 1950557 w 1956394"/>
                  <a:gd name="connsiteY2" fmla="*/ 781405 h 2111370"/>
                  <a:gd name="connsiteX3" fmla="*/ 711084 w 1956394"/>
                  <a:gd name="connsiteY3" fmla="*/ 2039450 h 2111370"/>
                  <a:gd name="connsiteX4" fmla="*/ 1029806 w 1956394"/>
                  <a:gd name="connsiteY4" fmla="*/ 1841853 h 2111370"/>
                  <a:gd name="connsiteX5" fmla="*/ 1099657 w 1956394"/>
                  <a:gd name="connsiteY5" fmla="*/ 1473552 h 2111370"/>
                  <a:gd name="connsiteX6" fmla="*/ 486882 w 1956394"/>
                  <a:gd name="connsiteY6" fmla="*/ 1530705 h 2111370"/>
                  <a:gd name="connsiteX7" fmla="*/ 20157 w 1956394"/>
                  <a:gd name="connsiteY7" fmla="*/ 692505 h 2111370"/>
                  <a:gd name="connsiteX0" fmla="*/ 20157 w 1956394"/>
                  <a:gd name="connsiteY0" fmla="*/ 692505 h 2111370"/>
                  <a:gd name="connsiteX1" fmla="*/ 1172682 w 1956394"/>
                  <a:gd name="connsiteY1" fmla="*/ 355 h 2111370"/>
                  <a:gd name="connsiteX2" fmla="*/ 1950557 w 1956394"/>
                  <a:gd name="connsiteY2" fmla="*/ 781405 h 2111370"/>
                  <a:gd name="connsiteX3" fmla="*/ 711084 w 1956394"/>
                  <a:gd name="connsiteY3" fmla="*/ 2039450 h 2111370"/>
                  <a:gd name="connsiteX4" fmla="*/ 1099657 w 1956394"/>
                  <a:gd name="connsiteY4" fmla="*/ 1473552 h 2111370"/>
                  <a:gd name="connsiteX5" fmla="*/ 486882 w 1956394"/>
                  <a:gd name="connsiteY5" fmla="*/ 1530705 h 2111370"/>
                  <a:gd name="connsiteX6" fmla="*/ 20157 w 1956394"/>
                  <a:gd name="connsiteY6" fmla="*/ 692505 h 2111370"/>
                  <a:gd name="connsiteX0" fmla="*/ 20157 w 1959025"/>
                  <a:gd name="connsiteY0" fmla="*/ 692505 h 1815713"/>
                  <a:gd name="connsiteX1" fmla="*/ 1172682 w 1959025"/>
                  <a:gd name="connsiteY1" fmla="*/ 355 h 1815713"/>
                  <a:gd name="connsiteX2" fmla="*/ 1950557 w 1959025"/>
                  <a:gd name="connsiteY2" fmla="*/ 781405 h 1815713"/>
                  <a:gd name="connsiteX3" fmla="*/ 983827 w 1959025"/>
                  <a:gd name="connsiteY3" fmla="*/ 1728418 h 1815713"/>
                  <a:gd name="connsiteX4" fmla="*/ 1099657 w 1959025"/>
                  <a:gd name="connsiteY4" fmla="*/ 1473552 h 1815713"/>
                  <a:gd name="connsiteX5" fmla="*/ 486882 w 1959025"/>
                  <a:gd name="connsiteY5" fmla="*/ 1530705 h 1815713"/>
                  <a:gd name="connsiteX6" fmla="*/ 20157 w 1959025"/>
                  <a:gd name="connsiteY6" fmla="*/ 692505 h 1815713"/>
                  <a:gd name="connsiteX0" fmla="*/ 20157 w 1796561"/>
                  <a:gd name="connsiteY0" fmla="*/ 692798 h 1817990"/>
                  <a:gd name="connsiteX1" fmla="*/ 1172682 w 1796561"/>
                  <a:gd name="connsiteY1" fmla="*/ 648 h 1817990"/>
                  <a:gd name="connsiteX2" fmla="*/ 1784975 w 1796561"/>
                  <a:gd name="connsiteY2" fmla="*/ 814108 h 1817990"/>
                  <a:gd name="connsiteX3" fmla="*/ 983827 w 1796561"/>
                  <a:gd name="connsiteY3" fmla="*/ 1728711 h 1817990"/>
                  <a:gd name="connsiteX4" fmla="*/ 1099657 w 1796561"/>
                  <a:gd name="connsiteY4" fmla="*/ 1473845 h 1817990"/>
                  <a:gd name="connsiteX5" fmla="*/ 486882 w 1796561"/>
                  <a:gd name="connsiteY5" fmla="*/ 1530998 h 1817990"/>
                  <a:gd name="connsiteX6" fmla="*/ 20157 w 1796561"/>
                  <a:gd name="connsiteY6" fmla="*/ 692798 h 1817990"/>
                  <a:gd name="connsiteX0" fmla="*/ 20157 w 1487369"/>
                  <a:gd name="connsiteY0" fmla="*/ 692945 h 1818998"/>
                  <a:gd name="connsiteX1" fmla="*/ 1172682 w 1487369"/>
                  <a:gd name="connsiteY1" fmla="*/ 795 h 1818998"/>
                  <a:gd name="connsiteX2" fmla="*/ 1452803 w 1487369"/>
                  <a:gd name="connsiteY2" fmla="*/ 827891 h 1818998"/>
                  <a:gd name="connsiteX3" fmla="*/ 983827 w 1487369"/>
                  <a:gd name="connsiteY3" fmla="*/ 1728858 h 1818998"/>
                  <a:gd name="connsiteX4" fmla="*/ 1099657 w 1487369"/>
                  <a:gd name="connsiteY4" fmla="*/ 1473992 h 1818998"/>
                  <a:gd name="connsiteX5" fmla="*/ 486882 w 1487369"/>
                  <a:gd name="connsiteY5" fmla="*/ 1531145 h 1818998"/>
                  <a:gd name="connsiteX6" fmla="*/ 20157 w 1487369"/>
                  <a:gd name="connsiteY6" fmla="*/ 692945 h 1818998"/>
                  <a:gd name="connsiteX0" fmla="*/ 20157 w 1557802"/>
                  <a:gd name="connsiteY0" fmla="*/ 692678 h 1817102"/>
                  <a:gd name="connsiteX1" fmla="*/ 1172682 w 1557802"/>
                  <a:gd name="connsiteY1" fmla="*/ 528 h 1817102"/>
                  <a:gd name="connsiteX2" fmla="*/ 1533431 w 1557802"/>
                  <a:gd name="connsiteY2" fmla="*/ 801614 h 1817102"/>
                  <a:gd name="connsiteX3" fmla="*/ 983827 w 1557802"/>
                  <a:gd name="connsiteY3" fmla="*/ 1728591 h 1817102"/>
                  <a:gd name="connsiteX4" fmla="*/ 1099657 w 1557802"/>
                  <a:gd name="connsiteY4" fmla="*/ 1473725 h 1817102"/>
                  <a:gd name="connsiteX5" fmla="*/ 486882 w 1557802"/>
                  <a:gd name="connsiteY5" fmla="*/ 1530878 h 1817102"/>
                  <a:gd name="connsiteX6" fmla="*/ 20157 w 1557802"/>
                  <a:gd name="connsiteY6" fmla="*/ 692678 h 1817102"/>
                  <a:gd name="connsiteX0" fmla="*/ 20157 w 1576125"/>
                  <a:gd name="connsiteY0" fmla="*/ 692678 h 1802985"/>
                  <a:gd name="connsiteX1" fmla="*/ 1172682 w 1576125"/>
                  <a:gd name="connsiteY1" fmla="*/ 528 h 1802985"/>
                  <a:gd name="connsiteX2" fmla="*/ 1533431 w 1576125"/>
                  <a:gd name="connsiteY2" fmla="*/ 801614 h 1802985"/>
                  <a:gd name="connsiteX3" fmla="*/ 1107998 w 1576125"/>
                  <a:gd name="connsiteY3" fmla="*/ 1713539 h 1802985"/>
                  <a:gd name="connsiteX4" fmla="*/ 1099657 w 1576125"/>
                  <a:gd name="connsiteY4" fmla="*/ 1473725 h 1802985"/>
                  <a:gd name="connsiteX5" fmla="*/ 486882 w 1576125"/>
                  <a:gd name="connsiteY5" fmla="*/ 1530878 h 1802985"/>
                  <a:gd name="connsiteX6" fmla="*/ 20157 w 1576125"/>
                  <a:gd name="connsiteY6" fmla="*/ 692678 h 1802985"/>
                  <a:gd name="connsiteX0" fmla="*/ 20157 w 1436841"/>
                  <a:gd name="connsiteY0" fmla="*/ 692968 h 1805067"/>
                  <a:gd name="connsiteX1" fmla="*/ 1172682 w 1436841"/>
                  <a:gd name="connsiteY1" fmla="*/ 818 h 1805067"/>
                  <a:gd name="connsiteX2" fmla="*/ 1313406 w 1436841"/>
                  <a:gd name="connsiteY2" fmla="*/ 829873 h 1805067"/>
                  <a:gd name="connsiteX3" fmla="*/ 1107998 w 1436841"/>
                  <a:gd name="connsiteY3" fmla="*/ 1713829 h 1805067"/>
                  <a:gd name="connsiteX4" fmla="*/ 1099657 w 1436841"/>
                  <a:gd name="connsiteY4" fmla="*/ 1474015 h 1805067"/>
                  <a:gd name="connsiteX5" fmla="*/ 486882 w 1436841"/>
                  <a:gd name="connsiteY5" fmla="*/ 1531168 h 1805067"/>
                  <a:gd name="connsiteX6" fmla="*/ 20157 w 1436841"/>
                  <a:gd name="connsiteY6" fmla="*/ 692968 h 1805067"/>
                  <a:gd name="connsiteX0" fmla="*/ 20157 w 1560814"/>
                  <a:gd name="connsiteY0" fmla="*/ 692968 h 1646074"/>
                  <a:gd name="connsiteX1" fmla="*/ 1172682 w 1560814"/>
                  <a:gd name="connsiteY1" fmla="*/ 818 h 1646074"/>
                  <a:gd name="connsiteX2" fmla="*/ 1313406 w 1560814"/>
                  <a:gd name="connsiteY2" fmla="*/ 829873 h 1646074"/>
                  <a:gd name="connsiteX3" fmla="*/ 1308646 w 1560814"/>
                  <a:gd name="connsiteY3" fmla="*/ 1542079 h 1646074"/>
                  <a:gd name="connsiteX4" fmla="*/ 1099657 w 1560814"/>
                  <a:gd name="connsiteY4" fmla="*/ 1474015 h 1646074"/>
                  <a:gd name="connsiteX5" fmla="*/ 486882 w 1560814"/>
                  <a:gd name="connsiteY5" fmla="*/ 1531168 h 1646074"/>
                  <a:gd name="connsiteX6" fmla="*/ 20157 w 1560814"/>
                  <a:gd name="connsiteY6" fmla="*/ 692968 h 1646074"/>
                  <a:gd name="connsiteX0" fmla="*/ 20157 w 1607845"/>
                  <a:gd name="connsiteY0" fmla="*/ 692339 h 1639638"/>
                  <a:gd name="connsiteX1" fmla="*/ 1172682 w 1607845"/>
                  <a:gd name="connsiteY1" fmla="*/ 189 h 1639638"/>
                  <a:gd name="connsiteX2" fmla="*/ 1447469 w 1607845"/>
                  <a:gd name="connsiteY2" fmla="*/ 756492 h 1639638"/>
                  <a:gd name="connsiteX3" fmla="*/ 1308646 w 1607845"/>
                  <a:gd name="connsiteY3" fmla="*/ 1541450 h 1639638"/>
                  <a:gd name="connsiteX4" fmla="*/ 1099657 w 1607845"/>
                  <a:gd name="connsiteY4" fmla="*/ 1473386 h 1639638"/>
                  <a:gd name="connsiteX5" fmla="*/ 486882 w 1607845"/>
                  <a:gd name="connsiteY5" fmla="*/ 1530539 h 1639638"/>
                  <a:gd name="connsiteX6" fmla="*/ 20157 w 1607845"/>
                  <a:gd name="connsiteY6" fmla="*/ 692339 h 1639638"/>
                  <a:gd name="connsiteX0" fmla="*/ 20157 w 1546107"/>
                  <a:gd name="connsiteY0" fmla="*/ 692339 h 1698079"/>
                  <a:gd name="connsiteX1" fmla="*/ 1172682 w 1546107"/>
                  <a:gd name="connsiteY1" fmla="*/ 189 h 1698079"/>
                  <a:gd name="connsiteX2" fmla="*/ 1447469 w 1546107"/>
                  <a:gd name="connsiteY2" fmla="*/ 756492 h 1698079"/>
                  <a:gd name="connsiteX3" fmla="*/ 1190933 w 1546107"/>
                  <a:gd name="connsiteY3" fmla="*/ 1604428 h 1698079"/>
                  <a:gd name="connsiteX4" fmla="*/ 1099657 w 1546107"/>
                  <a:gd name="connsiteY4" fmla="*/ 1473386 h 1698079"/>
                  <a:gd name="connsiteX5" fmla="*/ 486882 w 1546107"/>
                  <a:gd name="connsiteY5" fmla="*/ 1530539 h 1698079"/>
                  <a:gd name="connsiteX6" fmla="*/ 20157 w 1546107"/>
                  <a:gd name="connsiteY6" fmla="*/ 692339 h 1698079"/>
                  <a:gd name="connsiteX0" fmla="*/ 20157 w 1449174"/>
                  <a:gd name="connsiteY0" fmla="*/ 692339 h 1603826"/>
                  <a:gd name="connsiteX1" fmla="*/ 1172682 w 1449174"/>
                  <a:gd name="connsiteY1" fmla="*/ 189 h 1603826"/>
                  <a:gd name="connsiteX2" fmla="*/ 1447469 w 1449174"/>
                  <a:gd name="connsiteY2" fmla="*/ 756492 h 1603826"/>
                  <a:gd name="connsiteX3" fmla="*/ 1099657 w 1449174"/>
                  <a:gd name="connsiteY3" fmla="*/ 1473386 h 1603826"/>
                  <a:gd name="connsiteX4" fmla="*/ 486882 w 1449174"/>
                  <a:gd name="connsiteY4" fmla="*/ 1530539 h 1603826"/>
                  <a:gd name="connsiteX5" fmla="*/ 20157 w 1449174"/>
                  <a:gd name="connsiteY5" fmla="*/ 692339 h 1603826"/>
                  <a:gd name="connsiteX0" fmla="*/ 23237 w 1574929"/>
                  <a:gd name="connsiteY0" fmla="*/ 692339 h 1785762"/>
                  <a:gd name="connsiteX1" fmla="*/ 1175762 w 1574929"/>
                  <a:gd name="connsiteY1" fmla="*/ 189 h 1785762"/>
                  <a:gd name="connsiteX2" fmla="*/ 1450549 w 1574929"/>
                  <a:gd name="connsiteY2" fmla="*/ 756492 h 1785762"/>
                  <a:gd name="connsiteX3" fmla="*/ 1519944 w 1574929"/>
                  <a:gd name="connsiteY3" fmla="*/ 1739436 h 1785762"/>
                  <a:gd name="connsiteX4" fmla="*/ 489962 w 1574929"/>
                  <a:gd name="connsiteY4" fmla="*/ 1530539 h 1785762"/>
                  <a:gd name="connsiteX5" fmla="*/ 23237 w 1574929"/>
                  <a:gd name="connsiteY5" fmla="*/ 692339 h 1785762"/>
                  <a:gd name="connsiteX0" fmla="*/ 23237 w 1551743"/>
                  <a:gd name="connsiteY0" fmla="*/ 692339 h 1799219"/>
                  <a:gd name="connsiteX1" fmla="*/ 1175762 w 1551743"/>
                  <a:gd name="connsiteY1" fmla="*/ 189 h 1799219"/>
                  <a:gd name="connsiteX2" fmla="*/ 1450549 w 1551743"/>
                  <a:gd name="connsiteY2" fmla="*/ 756492 h 1799219"/>
                  <a:gd name="connsiteX3" fmla="*/ 1519944 w 1551743"/>
                  <a:gd name="connsiteY3" fmla="*/ 1739436 h 1799219"/>
                  <a:gd name="connsiteX4" fmla="*/ 826322 w 1551743"/>
                  <a:gd name="connsiteY4" fmla="*/ 1673232 h 1799219"/>
                  <a:gd name="connsiteX5" fmla="*/ 489962 w 1551743"/>
                  <a:gd name="connsiteY5" fmla="*/ 1530539 h 1799219"/>
                  <a:gd name="connsiteX6" fmla="*/ 23237 w 1551743"/>
                  <a:gd name="connsiteY6" fmla="*/ 692339 h 1799219"/>
                  <a:gd name="connsiteX0" fmla="*/ 18758 w 1547264"/>
                  <a:gd name="connsiteY0" fmla="*/ 692339 h 1780126"/>
                  <a:gd name="connsiteX1" fmla="*/ 1171283 w 1547264"/>
                  <a:gd name="connsiteY1" fmla="*/ 189 h 1780126"/>
                  <a:gd name="connsiteX2" fmla="*/ 1446070 w 1547264"/>
                  <a:gd name="connsiteY2" fmla="*/ 756492 h 1780126"/>
                  <a:gd name="connsiteX3" fmla="*/ 1515465 w 1547264"/>
                  <a:gd name="connsiteY3" fmla="*/ 1739436 h 1780126"/>
                  <a:gd name="connsiteX4" fmla="*/ 867092 w 1547264"/>
                  <a:gd name="connsiteY4" fmla="*/ 1533218 h 1780126"/>
                  <a:gd name="connsiteX5" fmla="*/ 485483 w 1547264"/>
                  <a:gd name="connsiteY5" fmla="*/ 1530539 h 1780126"/>
                  <a:gd name="connsiteX6" fmla="*/ 18758 w 1547264"/>
                  <a:gd name="connsiteY6" fmla="*/ 692339 h 1780126"/>
                  <a:gd name="connsiteX0" fmla="*/ 30652 w 1559158"/>
                  <a:gd name="connsiteY0" fmla="*/ 692338 h 1780126"/>
                  <a:gd name="connsiteX1" fmla="*/ 1183177 w 1559158"/>
                  <a:gd name="connsiteY1" fmla="*/ 188 h 1780126"/>
                  <a:gd name="connsiteX2" fmla="*/ 1457964 w 1559158"/>
                  <a:gd name="connsiteY2" fmla="*/ 756491 h 1780126"/>
                  <a:gd name="connsiteX3" fmla="*/ 1527359 w 1559158"/>
                  <a:gd name="connsiteY3" fmla="*/ 1739435 h 1780126"/>
                  <a:gd name="connsiteX4" fmla="*/ 878986 w 1559158"/>
                  <a:gd name="connsiteY4" fmla="*/ 1533217 h 1780126"/>
                  <a:gd name="connsiteX5" fmla="*/ 378716 w 1559158"/>
                  <a:gd name="connsiteY5" fmla="*/ 1517930 h 1780126"/>
                  <a:gd name="connsiteX6" fmla="*/ 30652 w 1559158"/>
                  <a:gd name="connsiteY6" fmla="*/ 692338 h 1780126"/>
                  <a:gd name="connsiteX0" fmla="*/ 30652 w 1524813"/>
                  <a:gd name="connsiteY0" fmla="*/ 692338 h 1577159"/>
                  <a:gd name="connsiteX1" fmla="*/ 1183177 w 1524813"/>
                  <a:gd name="connsiteY1" fmla="*/ 188 h 1577159"/>
                  <a:gd name="connsiteX2" fmla="*/ 1457964 w 1524813"/>
                  <a:gd name="connsiteY2" fmla="*/ 756491 h 1577159"/>
                  <a:gd name="connsiteX3" fmla="*/ 1487062 w 1524813"/>
                  <a:gd name="connsiteY3" fmla="*/ 1480255 h 1577159"/>
                  <a:gd name="connsiteX4" fmla="*/ 878986 w 1524813"/>
                  <a:gd name="connsiteY4" fmla="*/ 1533217 h 1577159"/>
                  <a:gd name="connsiteX5" fmla="*/ 378716 w 1524813"/>
                  <a:gd name="connsiteY5" fmla="*/ 1517930 h 1577159"/>
                  <a:gd name="connsiteX6" fmla="*/ 30652 w 1524813"/>
                  <a:gd name="connsiteY6" fmla="*/ 692338 h 1577159"/>
                  <a:gd name="connsiteX0" fmla="*/ 30652 w 1545296"/>
                  <a:gd name="connsiteY0" fmla="*/ 693309 h 1578130"/>
                  <a:gd name="connsiteX1" fmla="*/ 1183177 w 1545296"/>
                  <a:gd name="connsiteY1" fmla="*/ 1159 h 1578130"/>
                  <a:gd name="connsiteX2" fmla="*/ 1533649 w 1545296"/>
                  <a:gd name="connsiteY2" fmla="*/ 858017 h 1578130"/>
                  <a:gd name="connsiteX3" fmla="*/ 1487062 w 1545296"/>
                  <a:gd name="connsiteY3" fmla="*/ 1481226 h 1578130"/>
                  <a:gd name="connsiteX4" fmla="*/ 878986 w 1545296"/>
                  <a:gd name="connsiteY4" fmla="*/ 1534188 h 1578130"/>
                  <a:gd name="connsiteX5" fmla="*/ 378716 w 1545296"/>
                  <a:gd name="connsiteY5" fmla="*/ 1518901 h 1578130"/>
                  <a:gd name="connsiteX6" fmla="*/ 30652 w 1545296"/>
                  <a:gd name="connsiteY6" fmla="*/ 693309 h 1578130"/>
                  <a:gd name="connsiteX0" fmla="*/ 30652 w 1534541"/>
                  <a:gd name="connsiteY0" fmla="*/ 693309 h 1578130"/>
                  <a:gd name="connsiteX1" fmla="*/ 1183177 w 1534541"/>
                  <a:gd name="connsiteY1" fmla="*/ 1159 h 1578130"/>
                  <a:gd name="connsiteX2" fmla="*/ 1533649 w 1534541"/>
                  <a:gd name="connsiteY2" fmla="*/ 858017 h 1578130"/>
                  <a:gd name="connsiteX3" fmla="*/ 1487062 w 1534541"/>
                  <a:gd name="connsiteY3" fmla="*/ 1481226 h 1578130"/>
                  <a:gd name="connsiteX4" fmla="*/ 878986 w 1534541"/>
                  <a:gd name="connsiteY4" fmla="*/ 1534188 h 1578130"/>
                  <a:gd name="connsiteX5" fmla="*/ 378716 w 1534541"/>
                  <a:gd name="connsiteY5" fmla="*/ 1518901 h 1578130"/>
                  <a:gd name="connsiteX6" fmla="*/ 30652 w 1534541"/>
                  <a:gd name="connsiteY6" fmla="*/ 693309 h 1578130"/>
                  <a:gd name="connsiteX0" fmla="*/ 28732 w 1532621"/>
                  <a:gd name="connsiteY0" fmla="*/ 693309 h 1588181"/>
                  <a:gd name="connsiteX1" fmla="*/ 1181257 w 1532621"/>
                  <a:gd name="connsiteY1" fmla="*/ 1159 h 1588181"/>
                  <a:gd name="connsiteX2" fmla="*/ 1531729 w 1532621"/>
                  <a:gd name="connsiteY2" fmla="*/ 858017 h 1588181"/>
                  <a:gd name="connsiteX3" fmla="*/ 1485142 w 1532621"/>
                  <a:gd name="connsiteY3" fmla="*/ 1481226 h 1588181"/>
                  <a:gd name="connsiteX4" fmla="*/ 685833 w 1532621"/>
                  <a:gd name="connsiteY4" fmla="*/ 1553686 h 1588181"/>
                  <a:gd name="connsiteX5" fmla="*/ 376796 w 1532621"/>
                  <a:gd name="connsiteY5" fmla="*/ 1518901 h 1588181"/>
                  <a:gd name="connsiteX6" fmla="*/ 28732 w 1532621"/>
                  <a:gd name="connsiteY6" fmla="*/ 693309 h 1588181"/>
                  <a:gd name="connsiteX0" fmla="*/ 27785 w 1531674"/>
                  <a:gd name="connsiteY0" fmla="*/ 693309 h 1546930"/>
                  <a:gd name="connsiteX1" fmla="*/ 1180310 w 1531674"/>
                  <a:gd name="connsiteY1" fmla="*/ 1159 h 1546930"/>
                  <a:gd name="connsiteX2" fmla="*/ 1530782 w 1531674"/>
                  <a:gd name="connsiteY2" fmla="*/ 858017 h 1546930"/>
                  <a:gd name="connsiteX3" fmla="*/ 1484195 w 1531674"/>
                  <a:gd name="connsiteY3" fmla="*/ 1481226 h 1546930"/>
                  <a:gd name="connsiteX4" fmla="*/ 581823 w 1531674"/>
                  <a:gd name="connsiteY4" fmla="*/ 1387374 h 1546930"/>
                  <a:gd name="connsiteX5" fmla="*/ 375849 w 1531674"/>
                  <a:gd name="connsiteY5" fmla="*/ 1518901 h 1546930"/>
                  <a:gd name="connsiteX6" fmla="*/ 27785 w 1531674"/>
                  <a:gd name="connsiteY6" fmla="*/ 693309 h 1546930"/>
                  <a:gd name="connsiteX0" fmla="*/ 32268 w 1536157"/>
                  <a:gd name="connsiteY0" fmla="*/ 693309 h 1650371"/>
                  <a:gd name="connsiteX1" fmla="*/ 1184793 w 1536157"/>
                  <a:gd name="connsiteY1" fmla="*/ 1159 h 1650371"/>
                  <a:gd name="connsiteX2" fmla="*/ 1535265 w 1536157"/>
                  <a:gd name="connsiteY2" fmla="*/ 858017 h 1650371"/>
                  <a:gd name="connsiteX3" fmla="*/ 1488678 w 1536157"/>
                  <a:gd name="connsiteY3" fmla="*/ 1481226 h 1650371"/>
                  <a:gd name="connsiteX4" fmla="*/ 1025511 w 1536157"/>
                  <a:gd name="connsiteY4" fmla="*/ 1638584 h 1650371"/>
                  <a:gd name="connsiteX5" fmla="*/ 380332 w 1536157"/>
                  <a:gd name="connsiteY5" fmla="*/ 1518901 h 1650371"/>
                  <a:gd name="connsiteX6" fmla="*/ 32268 w 1536157"/>
                  <a:gd name="connsiteY6" fmla="*/ 693309 h 1650371"/>
                  <a:gd name="connsiteX0" fmla="*/ 31407 w 1535296"/>
                  <a:gd name="connsiteY0" fmla="*/ 693314 h 1650376"/>
                  <a:gd name="connsiteX1" fmla="*/ 1183932 w 1535296"/>
                  <a:gd name="connsiteY1" fmla="*/ 1164 h 1650376"/>
                  <a:gd name="connsiteX2" fmla="*/ 1534404 w 1535296"/>
                  <a:gd name="connsiteY2" fmla="*/ 858022 h 1650376"/>
                  <a:gd name="connsiteX3" fmla="*/ 1487817 w 1535296"/>
                  <a:gd name="connsiteY3" fmla="*/ 1481231 h 1650376"/>
                  <a:gd name="connsiteX4" fmla="*/ 1024650 w 1535296"/>
                  <a:gd name="connsiteY4" fmla="*/ 1638589 h 1650376"/>
                  <a:gd name="connsiteX5" fmla="*/ 386047 w 1535296"/>
                  <a:gd name="connsiteY5" fmla="*/ 1531317 h 1650376"/>
                  <a:gd name="connsiteX6" fmla="*/ 31407 w 1535296"/>
                  <a:gd name="connsiteY6" fmla="*/ 693314 h 1650376"/>
                  <a:gd name="connsiteX0" fmla="*/ 30921 w 1534810"/>
                  <a:gd name="connsiteY0" fmla="*/ 693314 h 1569382"/>
                  <a:gd name="connsiteX1" fmla="*/ 1183446 w 1534810"/>
                  <a:gd name="connsiteY1" fmla="*/ 1164 h 1569382"/>
                  <a:gd name="connsiteX2" fmla="*/ 1533918 w 1534810"/>
                  <a:gd name="connsiteY2" fmla="*/ 858022 h 1569382"/>
                  <a:gd name="connsiteX3" fmla="*/ 1487331 w 1534810"/>
                  <a:gd name="connsiteY3" fmla="*/ 1481231 h 1569382"/>
                  <a:gd name="connsiteX4" fmla="*/ 980460 w 1534810"/>
                  <a:gd name="connsiteY4" fmla="*/ 1457508 h 1569382"/>
                  <a:gd name="connsiteX5" fmla="*/ 385561 w 1534810"/>
                  <a:gd name="connsiteY5" fmla="*/ 1531317 h 1569382"/>
                  <a:gd name="connsiteX6" fmla="*/ 30921 w 1534810"/>
                  <a:gd name="connsiteY6" fmla="*/ 693314 h 1569382"/>
                  <a:gd name="connsiteX0" fmla="*/ 30921 w 1534810"/>
                  <a:gd name="connsiteY0" fmla="*/ 693314 h 1553626"/>
                  <a:gd name="connsiteX1" fmla="*/ 1183446 w 1534810"/>
                  <a:gd name="connsiteY1" fmla="*/ 1164 h 1553626"/>
                  <a:gd name="connsiteX2" fmla="*/ 1533918 w 1534810"/>
                  <a:gd name="connsiteY2" fmla="*/ 858022 h 1553626"/>
                  <a:gd name="connsiteX3" fmla="*/ 1487331 w 1534810"/>
                  <a:gd name="connsiteY3" fmla="*/ 1481231 h 1553626"/>
                  <a:gd name="connsiteX4" fmla="*/ 980460 w 1534810"/>
                  <a:gd name="connsiteY4" fmla="*/ 1457508 h 1553626"/>
                  <a:gd name="connsiteX5" fmla="*/ 385561 w 1534810"/>
                  <a:gd name="connsiteY5" fmla="*/ 1531317 h 1553626"/>
                  <a:gd name="connsiteX6" fmla="*/ 30921 w 1534810"/>
                  <a:gd name="connsiteY6" fmla="*/ 693314 h 1553626"/>
                  <a:gd name="connsiteX0" fmla="*/ 30689 w 1534578"/>
                  <a:gd name="connsiteY0" fmla="*/ 693314 h 1746684"/>
                  <a:gd name="connsiteX1" fmla="*/ 1183214 w 1534578"/>
                  <a:gd name="connsiteY1" fmla="*/ 1164 h 1746684"/>
                  <a:gd name="connsiteX2" fmla="*/ 1533686 w 1534578"/>
                  <a:gd name="connsiteY2" fmla="*/ 858022 h 1746684"/>
                  <a:gd name="connsiteX3" fmla="*/ 1487099 w 1534578"/>
                  <a:gd name="connsiteY3" fmla="*/ 1481231 h 1746684"/>
                  <a:gd name="connsiteX4" fmla="*/ 958954 w 1534578"/>
                  <a:gd name="connsiteY4" fmla="*/ 1741376 h 1746684"/>
                  <a:gd name="connsiteX5" fmla="*/ 385329 w 1534578"/>
                  <a:gd name="connsiteY5" fmla="*/ 1531317 h 1746684"/>
                  <a:gd name="connsiteX6" fmla="*/ 30689 w 1534578"/>
                  <a:gd name="connsiteY6" fmla="*/ 693314 h 1746684"/>
                  <a:gd name="connsiteX0" fmla="*/ 30689 w 1534578"/>
                  <a:gd name="connsiteY0" fmla="*/ 693314 h 1746683"/>
                  <a:gd name="connsiteX1" fmla="*/ 1183214 w 1534578"/>
                  <a:gd name="connsiteY1" fmla="*/ 1164 h 1746683"/>
                  <a:gd name="connsiteX2" fmla="*/ 1533686 w 1534578"/>
                  <a:gd name="connsiteY2" fmla="*/ 858022 h 1746683"/>
                  <a:gd name="connsiteX3" fmla="*/ 1487099 w 1534578"/>
                  <a:gd name="connsiteY3" fmla="*/ 1481231 h 1746683"/>
                  <a:gd name="connsiteX4" fmla="*/ 958954 w 1534578"/>
                  <a:gd name="connsiteY4" fmla="*/ 1741376 h 1746683"/>
                  <a:gd name="connsiteX5" fmla="*/ 385329 w 1534578"/>
                  <a:gd name="connsiteY5" fmla="*/ 1531317 h 1746683"/>
                  <a:gd name="connsiteX6" fmla="*/ 30689 w 1534578"/>
                  <a:gd name="connsiteY6" fmla="*/ 693314 h 1746683"/>
                  <a:gd name="connsiteX0" fmla="*/ 30689 w 1534578"/>
                  <a:gd name="connsiteY0" fmla="*/ 693314 h 1746683"/>
                  <a:gd name="connsiteX1" fmla="*/ 1183214 w 1534578"/>
                  <a:gd name="connsiteY1" fmla="*/ 1164 h 1746683"/>
                  <a:gd name="connsiteX2" fmla="*/ 1533686 w 1534578"/>
                  <a:gd name="connsiteY2" fmla="*/ 858022 h 1746683"/>
                  <a:gd name="connsiteX3" fmla="*/ 1487099 w 1534578"/>
                  <a:gd name="connsiteY3" fmla="*/ 1481231 h 1746683"/>
                  <a:gd name="connsiteX4" fmla="*/ 958954 w 1534578"/>
                  <a:gd name="connsiteY4" fmla="*/ 1741376 h 1746683"/>
                  <a:gd name="connsiteX5" fmla="*/ 385329 w 1534578"/>
                  <a:gd name="connsiteY5" fmla="*/ 1531317 h 1746683"/>
                  <a:gd name="connsiteX6" fmla="*/ 30689 w 1534578"/>
                  <a:gd name="connsiteY6" fmla="*/ 693314 h 1746683"/>
                  <a:gd name="connsiteX0" fmla="*/ 30267 w 1534156"/>
                  <a:gd name="connsiteY0" fmla="*/ 693314 h 1756251"/>
                  <a:gd name="connsiteX1" fmla="*/ 1182792 w 1534156"/>
                  <a:gd name="connsiteY1" fmla="*/ 1164 h 1756251"/>
                  <a:gd name="connsiteX2" fmla="*/ 1533264 w 1534156"/>
                  <a:gd name="connsiteY2" fmla="*/ 858022 h 1756251"/>
                  <a:gd name="connsiteX3" fmla="*/ 1486677 w 1534156"/>
                  <a:gd name="connsiteY3" fmla="*/ 1481231 h 1756251"/>
                  <a:gd name="connsiteX4" fmla="*/ 918959 w 1534156"/>
                  <a:gd name="connsiteY4" fmla="*/ 1751224 h 1756251"/>
                  <a:gd name="connsiteX5" fmla="*/ 384907 w 1534156"/>
                  <a:gd name="connsiteY5" fmla="*/ 1531317 h 1756251"/>
                  <a:gd name="connsiteX6" fmla="*/ 30267 w 1534156"/>
                  <a:gd name="connsiteY6" fmla="*/ 693314 h 1756251"/>
                  <a:gd name="connsiteX0" fmla="*/ 30267 w 1534156"/>
                  <a:gd name="connsiteY0" fmla="*/ 693314 h 1751224"/>
                  <a:gd name="connsiteX1" fmla="*/ 1182792 w 1534156"/>
                  <a:gd name="connsiteY1" fmla="*/ 1164 h 1751224"/>
                  <a:gd name="connsiteX2" fmla="*/ 1533264 w 1534156"/>
                  <a:gd name="connsiteY2" fmla="*/ 858022 h 1751224"/>
                  <a:gd name="connsiteX3" fmla="*/ 1486677 w 1534156"/>
                  <a:gd name="connsiteY3" fmla="*/ 1481231 h 1751224"/>
                  <a:gd name="connsiteX4" fmla="*/ 918959 w 1534156"/>
                  <a:gd name="connsiteY4" fmla="*/ 1751224 h 1751224"/>
                  <a:gd name="connsiteX5" fmla="*/ 384907 w 1534156"/>
                  <a:gd name="connsiteY5" fmla="*/ 1531317 h 1751224"/>
                  <a:gd name="connsiteX6" fmla="*/ 30267 w 1534156"/>
                  <a:gd name="connsiteY6" fmla="*/ 693314 h 1751224"/>
                  <a:gd name="connsiteX0" fmla="*/ 30267 w 1534156"/>
                  <a:gd name="connsiteY0" fmla="*/ 693314 h 1751224"/>
                  <a:gd name="connsiteX1" fmla="*/ 1182792 w 1534156"/>
                  <a:gd name="connsiteY1" fmla="*/ 1164 h 1751224"/>
                  <a:gd name="connsiteX2" fmla="*/ 1533264 w 1534156"/>
                  <a:gd name="connsiteY2" fmla="*/ 858022 h 1751224"/>
                  <a:gd name="connsiteX3" fmla="*/ 1486677 w 1534156"/>
                  <a:gd name="connsiteY3" fmla="*/ 1481231 h 1751224"/>
                  <a:gd name="connsiteX4" fmla="*/ 918959 w 1534156"/>
                  <a:gd name="connsiteY4" fmla="*/ 1751224 h 1751224"/>
                  <a:gd name="connsiteX5" fmla="*/ 384907 w 1534156"/>
                  <a:gd name="connsiteY5" fmla="*/ 1531317 h 1751224"/>
                  <a:gd name="connsiteX6" fmla="*/ 30267 w 1534156"/>
                  <a:gd name="connsiteY6" fmla="*/ 693314 h 1751224"/>
                  <a:gd name="connsiteX0" fmla="*/ 18980 w 1522869"/>
                  <a:gd name="connsiteY0" fmla="*/ 693283 h 1751193"/>
                  <a:gd name="connsiteX1" fmla="*/ 1171505 w 1522869"/>
                  <a:gd name="connsiteY1" fmla="*/ 1133 h 1751193"/>
                  <a:gd name="connsiteX2" fmla="*/ 1521977 w 1522869"/>
                  <a:gd name="connsiteY2" fmla="*/ 857991 h 1751193"/>
                  <a:gd name="connsiteX3" fmla="*/ 1475390 w 1522869"/>
                  <a:gd name="connsiteY3" fmla="*/ 1481200 h 1751193"/>
                  <a:gd name="connsiteX4" fmla="*/ 907672 w 1522869"/>
                  <a:gd name="connsiteY4" fmla="*/ 1751193 h 1751193"/>
                  <a:gd name="connsiteX5" fmla="*/ 485824 w 1522869"/>
                  <a:gd name="connsiteY5" fmla="*/ 1447182 h 1751193"/>
                  <a:gd name="connsiteX6" fmla="*/ 18980 w 1522869"/>
                  <a:gd name="connsiteY6" fmla="*/ 693283 h 1751193"/>
                  <a:gd name="connsiteX0" fmla="*/ 20865 w 1468327"/>
                  <a:gd name="connsiteY0" fmla="*/ 470084 h 1759731"/>
                  <a:gd name="connsiteX1" fmla="*/ 1117023 w 1468327"/>
                  <a:gd name="connsiteY1" fmla="*/ 9671 h 1759731"/>
                  <a:gd name="connsiteX2" fmla="*/ 1467495 w 1468327"/>
                  <a:gd name="connsiteY2" fmla="*/ 866529 h 1759731"/>
                  <a:gd name="connsiteX3" fmla="*/ 1420908 w 1468327"/>
                  <a:gd name="connsiteY3" fmla="*/ 1489738 h 1759731"/>
                  <a:gd name="connsiteX4" fmla="*/ 853190 w 1468327"/>
                  <a:gd name="connsiteY4" fmla="*/ 1759731 h 1759731"/>
                  <a:gd name="connsiteX5" fmla="*/ 431342 w 1468327"/>
                  <a:gd name="connsiteY5" fmla="*/ 1455720 h 1759731"/>
                  <a:gd name="connsiteX6" fmla="*/ 20865 w 1468327"/>
                  <a:gd name="connsiteY6" fmla="*/ 470084 h 1759731"/>
                  <a:gd name="connsiteX0" fmla="*/ 32594 w 1480056"/>
                  <a:gd name="connsiteY0" fmla="*/ 470084 h 1759731"/>
                  <a:gd name="connsiteX1" fmla="*/ 1128752 w 1480056"/>
                  <a:gd name="connsiteY1" fmla="*/ 9671 h 1759731"/>
                  <a:gd name="connsiteX2" fmla="*/ 1479224 w 1480056"/>
                  <a:gd name="connsiteY2" fmla="*/ 866529 h 1759731"/>
                  <a:gd name="connsiteX3" fmla="*/ 1432637 w 1480056"/>
                  <a:gd name="connsiteY3" fmla="*/ 1489738 h 1759731"/>
                  <a:gd name="connsiteX4" fmla="*/ 864919 w 1480056"/>
                  <a:gd name="connsiteY4" fmla="*/ 1759731 h 1759731"/>
                  <a:gd name="connsiteX5" fmla="*/ 443071 w 1480056"/>
                  <a:gd name="connsiteY5" fmla="*/ 1455720 h 1759731"/>
                  <a:gd name="connsiteX6" fmla="*/ 32594 w 1480056"/>
                  <a:gd name="connsiteY6" fmla="*/ 470084 h 1759731"/>
                  <a:gd name="connsiteX0" fmla="*/ 20462 w 1479112"/>
                  <a:gd name="connsiteY0" fmla="*/ 597624 h 1753396"/>
                  <a:gd name="connsiteX1" fmla="*/ 1127796 w 1479112"/>
                  <a:gd name="connsiteY1" fmla="*/ 3336 h 1753396"/>
                  <a:gd name="connsiteX2" fmla="*/ 1478268 w 1479112"/>
                  <a:gd name="connsiteY2" fmla="*/ 860194 h 1753396"/>
                  <a:gd name="connsiteX3" fmla="*/ 1431681 w 1479112"/>
                  <a:gd name="connsiteY3" fmla="*/ 1483403 h 1753396"/>
                  <a:gd name="connsiteX4" fmla="*/ 863963 w 1479112"/>
                  <a:gd name="connsiteY4" fmla="*/ 1753396 h 1753396"/>
                  <a:gd name="connsiteX5" fmla="*/ 442115 w 1479112"/>
                  <a:gd name="connsiteY5" fmla="*/ 1449385 h 1753396"/>
                  <a:gd name="connsiteX6" fmla="*/ 20462 w 1479112"/>
                  <a:gd name="connsiteY6" fmla="*/ 597624 h 1753396"/>
                  <a:gd name="connsiteX0" fmla="*/ 38947 w 1497596"/>
                  <a:gd name="connsiteY0" fmla="*/ 597429 h 1753201"/>
                  <a:gd name="connsiteX1" fmla="*/ 1146281 w 1497596"/>
                  <a:gd name="connsiteY1" fmla="*/ 3141 h 1753201"/>
                  <a:gd name="connsiteX2" fmla="*/ 1496753 w 1497596"/>
                  <a:gd name="connsiteY2" fmla="*/ 859999 h 1753201"/>
                  <a:gd name="connsiteX3" fmla="*/ 1450166 w 1497596"/>
                  <a:gd name="connsiteY3" fmla="*/ 1483208 h 1753201"/>
                  <a:gd name="connsiteX4" fmla="*/ 882448 w 1497596"/>
                  <a:gd name="connsiteY4" fmla="*/ 1753201 h 1753201"/>
                  <a:gd name="connsiteX5" fmla="*/ 460600 w 1497596"/>
                  <a:gd name="connsiteY5" fmla="*/ 1449190 h 1753201"/>
                  <a:gd name="connsiteX6" fmla="*/ 38947 w 1497596"/>
                  <a:gd name="connsiteY6" fmla="*/ 597429 h 1753201"/>
                  <a:gd name="connsiteX0" fmla="*/ 51100 w 1509749"/>
                  <a:gd name="connsiteY0" fmla="*/ 597429 h 1753201"/>
                  <a:gd name="connsiteX1" fmla="*/ 1158434 w 1509749"/>
                  <a:gd name="connsiteY1" fmla="*/ 3141 h 1753201"/>
                  <a:gd name="connsiteX2" fmla="*/ 1508906 w 1509749"/>
                  <a:gd name="connsiteY2" fmla="*/ 859999 h 1753201"/>
                  <a:gd name="connsiteX3" fmla="*/ 1462319 w 1509749"/>
                  <a:gd name="connsiteY3" fmla="*/ 1483208 h 1753201"/>
                  <a:gd name="connsiteX4" fmla="*/ 894601 w 1509749"/>
                  <a:gd name="connsiteY4" fmla="*/ 1753201 h 1753201"/>
                  <a:gd name="connsiteX5" fmla="*/ 472753 w 1509749"/>
                  <a:gd name="connsiteY5" fmla="*/ 1449190 h 1753201"/>
                  <a:gd name="connsiteX6" fmla="*/ 51100 w 1509749"/>
                  <a:gd name="connsiteY6" fmla="*/ 597429 h 1753201"/>
                  <a:gd name="connsiteX0" fmla="*/ 44787 w 1411735"/>
                  <a:gd name="connsiteY0" fmla="*/ 640410 h 1752097"/>
                  <a:gd name="connsiteX1" fmla="*/ 1060503 w 1411735"/>
                  <a:gd name="connsiteY1" fmla="*/ 2037 h 1752097"/>
                  <a:gd name="connsiteX2" fmla="*/ 1410975 w 1411735"/>
                  <a:gd name="connsiteY2" fmla="*/ 858895 h 1752097"/>
                  <a:gd name="connsiteX3" fmla="*/ 1364388 w 1411735"/>
                  <a:gd name="connsiteY3" fmla="*/ 1482104 h 1752097"/>
                  <a:gd name="connsiteX4" fmla="*/ 796670 w 1411735"/>
                  <a:gd name="connsiteY4" fmla="*/ 1752097 h 1752097"/>
                  <a:gd name="connsiteX5" fmla="*/ 374822 w 1411735"/>
                  <a:gd name="connsiteY5" fmla="*/ 1448086 h 1752097"/>
                  <a:gd name="connsiteX6" fmla="*/ 44787 w 1411735"/>
                  <a:gd name="connsiteY6" fmla="*/ 640410 h 1752097"/>
                  <a:gd name="connsiteX0" fmla="*/ 28065 w 1395012"/>
                  <a:gd name="connsiteY0" fmla="*/ 640438 h 1752125"/>
                  <a:gd name="connsiteX1" fmla="*/ 1043781 w 1395012"/>
                  <a:gd name="connsiteY1" fmla="*/ 2065 h 1752125"/>
                  <a:gd name="connsiteX2" fmla="*/ 1394253 w 1395012"/>
                  <a:gd name="connsiteY2" fmla="*/ 858923 h 1752125"/>
                  <a:gd name="connsiteX3" fmla="*/ 1347666 w 1395012"/>
                  <a:gd name="connsiteY3" fmla="*/ 1482132 h 1752125"/>
                  <a:gd name="connsiteX4" fmla="*/ 779948 w 1395012"/>
                  <a:gd name="connsiteY4" fmla="*/ 1752125 h 1752125"/>
                  <a:gd name="connsiteX5" fmla="*/ 326875 w 1395012"/>
                  <a:gd name="connsiteY5" fmla="*/ 1324791 h 1752125"/>
                  <a:gd name="connsiteX6" fmla="*/ 28065 w 1395012"/>
                  <a:gd name="connsiteY6" fmla="*/ 640438 h 1752125"/>
                  <a:gd name="connsiteX0" fmla="*/ 28248 w 1395195"/>
                  <a:gd name="connsiteY0" fmla="*/ 640438 h 1702564"/>
                  <a:gd name="connsiteX1" fmla="*/ 1043964 w 1395195"/>
                  <a:gd name="connsiteY1" fmla="*/ 2065 h 1702564"/>
                  <a:gd name="connsiteX2" fmla="*/ 1394436 w 1395195"/>
                  <a:gd name="connsiteY2" fmla="*/ 858923 h 1702564"/>
                  <a:gd name="connsiteX3" fmla="*/ 1347849 w 1395195"/>
                  <a:gd name="connsiteY3" fmla="*/ 1482132 h 1702564"/>
                  <a:gd name="connsiteX4" fmla="*/ 796527 w 1395195"/>
                  <a:gd name="connsiteY4" fmla="*/ 1702564 h 1702564"/>
                  <a:gd name="connsiteX5" fmla="*/ 327058 w 1395195"/>
                  <a:gd name="connsiteY5" fmla="*/ 1324791 h 1702564"/>
                  <a:gd name="connsiteX6" fmla="*/ 28248 w 1395195"/>
                  <a:gd name="connsiteY6" fmla="*/ 640438 h 1702564"/>
                  <a:gd name="connsiteX0" fmla="*/ 33653 w 1400600"/>
                  <a:gd name="connsiteY0" fmla="*/ 640438 h 1702564"/>
                  <a:gd name="connsiteX1" fmla="*/ 1049369 w 1400600"/>
                  <a:gd name="connsiteY1" fmla="*/ 2065 h 1702564"/>
                  <a:gd name="connsiteX2" fmla="*/ 1399841 w 1400600"/>
                  <a:gd name="connsiteY2" fmla="*/ 858923 h 1702564"/>
                  <a:gd name="connsiteX3" fmla="*/ 1353254 w 1400600"/>
                  <a:gd name="connsiteY3" fmla="*/ 1482132 h 1702564"/>
                  <a:gd name="connsiteX4" fmla="*/ 801932 w 1400600"/>
                  <a:gd name="connsiteY4" fmla="*/ 1702564 h 1702564"/>
                  <a:gd name="connsiteX5" fmla="*/ 332463 w 1400600"/>
                  <a:gd name="connsiteY5" fmla="*/ 1324791 h 1702564"/>
                  <a:gd name="connsiteX6" fmla="*/ 33653 w 1400600"/>
                  <a:gd name="connsiteY6" fmla="*/ 640438 h 1702564"/>
                  <a:gd name="connsiteX0" fmla="*/ 24340 w 1391287"/>
                  <a:gd name="connsiteY0" fmla="*/ 640517 h 1702643"/>
                  <a:gd name="connsiteX1" fmla="*/ 1040056 w 1391287"/>
                  <a:gd name="connsiteY1" fmla="*/ 2144 h 1702643"/>
                  <a:gd name="connsiteX2" fmla="*/ 1390528 w 1391287"/>
                  <a:gd name="connsiteY2" fmla="*/ 859002 h 1702643"/>
                  <a:gd name="connsiteX3" fmla="*/ 1343941 w 1391287"/>
                  <a:gd name="connsiteY3" fmla="*/ 1482211 h 1702643"/>
                  <a:gd name="connsiteX4" fmla="*/ 792619 w 1391287"/>
                  <a:gd name="connsiteY4" fmla="*/ 1702643 h 1702643"/>
                  <a:gd name="connsiteX5" fmla="*/ 389559 w 1391287"/>
                  <a:gd name="connsiteY5" fmla="*/ 1434088 h 1702643"/>
                  <a:gd name="connsiteX6" fmla="*/ 24340 w 1391287"/>
                  <a:gd name="connsiteY6" fmla="*/ 640517 h 1702643"/>
                  <a:gd name="connsiteX0" fmla="*/ 33507 w 1400454"/>
                  <a:gd name="connsiteY0" fmla="*/ 640517 h 1702643"/>
                  <a:gd name="connsiteX1" fmla="*/ 1049223 w 1400454"/>
                  <a:gd name="connsiteY1" fmla="*/ 2144 h 1702643"/>
                  <a:gd name="connsiteX2" fmla="*/ 1399695 w 1400454"/>
                  <a:gd name="connsiteY2" fmla="*/ 859002 h 1702643"/>
                  <a:gd name="connsiteX3" fmla="*/ 1353108 w 1400454"/>
                  <a:gd name="connsiteY3" fmla="*/ 1482211 h 1702643"/>
                  <a:gd name="connsiteX4" fmla="*/ 801786 w 1400454"/>
                  <a:gd name="connsiteY4" fmla="*/ 1702643 h 1702643"/>
                  <a:gd name="connsiteX5" fmla="*/ 398726 w 1400454"/>
                  <a:gd name="connsiteY5" fmla="*/ 1434088 h 1702643"/>
                  <a:gd name="connsiteX6" fmla="*/ 33507 w 1400454"/>
                  <a:gd name="connsiteY6" fmla="*/ 640517 h 1702643"/>
                  <a:gd name="connsiteX0" fmla="*/ 20343 w 1387290"/>
                  <a:gd name="connsiteY0" fmla="*/ 640517 h 1681294"/>
                  <a:gd name="connsiteX1" fmla="*/ 1036059 w 1387290"/>
                  <a:gd name="connsiteY1" fmla="*/ 2144 h 1681294"/>
                  <a:gd name="connsiteX2" fmla="*/ 1386531 w 1387290"/>
                  <a:gd name="connsiteY2" fmla="*/ 859002 h 1681294"/>
                  <a:gd name="connsiteX3" fmla="*/ 1339944 w 1387290"/>
                  <a:gd name="connsiteY3" fmla="*/ 1482211 h 1681294"/>
                  <a:gd name="connsiteX4" fmla="*/ 734650 w 1387290"/>
                  <a:gd name="connsiteY4" fmla="*/ 1681294 h 1681294"/>
                  <a:gd name="connsiteX5" fmla="*/ 385562 w 1387290"/>
                  <a:gd name="connsiteY5" fmla="*/ 1434088 h 1681294"/>
                  <a:gd name="connsiteX6" fmla="*/ 20343 w 1387290"/>
                  <a:gd name="connsiteY6" fmla="*/ 640517 h 1681294"/>
                  <a:gd name="connsiteX0" fmla="*/ 32857 w 1399804"/>
                  <a:gd name="connsiteY0" fmla="*/ 640517 h 1681294"/>
                  <a:gd name="connsiteX1" fmla="*/ 1048573 w 1399804"/>
                  <a:gd name="connsiteY1" fmla="*/ 2144 h 1681294"/>
                  <a:gd name="connsiteX2" fmla="*/ 1399045 w 1399804"/>
                  <a:gd name="connsiteY2" fmla="*/ 859002 h 1681294"/>
                  <a:gd name="connsiteX3" fmla="*/ 1352458 w 1399804"/>
                  <a:gd name="connsiteY3" fmla="*/ 1482211 h 1681294"/>
                  <a:gd name="connsiteX4" fmla="*/ 747164 w 1399804"/>
                  <a:gd name="connsiteY4" fmla="*/ 1681294 h 1681294"/>
                  <a:gd name="connsiteX5" fmla="*/ 398076 w 1399804"/>
                  <a:gd name="connsiteY5" fmla="*/ 1434088 h 1681294"/>
                  <a:gd name="connsiteX6" fmla="*/ 32857 w 1399804"/>
                  <a:gd name="connsiteY6" fmla="*/ 640517 h 1681294"/>
                  <a:gd name="connsiteX0" fmla="*/ 32857 w 1399804"/>
                  <a:gd name="connsiteY0" fmla="*/ 640517 h 1681294"/>
                  <a:gd name="connsiteX1" fmla="*/ 1048573 w 1399804"/>
                  <a:gd name="connsiteY1" fmla="*/ 2144 h 1681294"/>
                  <a:gd name="connsiteX2" fmla="*/ 1399045 w 1399804"/>
                  <a:gd name="connsiteY2" fmla="*/ 859002 h 1681294"/>
                  <a:gd name="connsiteX3" fmla="*/ 1352458 w 1399804"/>
                  <a:gd name="connsiteY3" fmla="*/ 1482211 h 1681294"/>
                  <a:gd name="connsiteX4" fmla="*/ 747164 w 1399804"/>
                  <a:gd name="connsiteY4" fmla="*/ 1681294 h 1681294"/>
                  <a:gd name="connsiteX5" fmla="*/ 398076 w 1399804"/>
                  <a:gd name="connsiteY5" fmla="*/ 1434088 h 1681294"/>
                  <a:gd name="connsiteX6" fmla="*/ 32857 w 1399804"/>
                  <a:gd name="connsiteY6" fmla="*/ 640517 h 1681294"/>
                  <a:gd name="connsiteX0" fmla="*/ 32857 w 1483035"/>
                  <a:gd name="connsiteY0" fmla="*/ 640517 h 1681294"/>
                  <a:gd name="connsiteX1" fmla="*/ 1048573 w 1483035"/>
                  <a:gd name="connsiteY1" fmla="*/ 2144 h 1681294"/>
                  <a:gd name="connsiteX2" fmla="*/ 1399045 w 1483035"/>
                  <a:gd name="connsiteY2" fmla="*/ 859002 h 1681294"/>
                  <a:gd name="connsiteX3" fmla="*/ 1465458 w 1483035"/>
                  <a:gd name="connsiteY3" fmla="*/ 1502247 h 1681294"/>
                  <a:gd name="connsiteX4" fmla="*/ 747164 w 1483035"/>
                  <a:gd name="connsiteY4" fmla="*/ 1681294 h 1681294"/>
                  <a:gd name="connsiteX5" fmla="*/ 398076 w 1483035"/>
                  <a:gd name="connsiteY5" fmla="*/ 1434088 h 1681294"/>
                  <a:gd name="connsiteX6" fmla="*/ 32857 w 1483035"/>
                  <a:gd name="connsiteY6" fmla="*/ 640517 h 1681294"/>
                  <a:gd name="connsiteX0" fmla="*/ 32857 w 1489472"/>
                  <a:gd name="connsiteY0" fmla="*/ 639739 h 1680516"/>
                  <a:gd name="connsiteX1" fmla="*/ 1048573 w 1489472"/>
                  <a:gd name="connsiteY1" fmla="*/ 1366 h 1680516"/>
                  <a:gd name="connsiteX2" fmla="*/ 1468181 w 1489472"/>
                  <a:gd name="connsiteY2" fmla="*/ 811590 h 1680516"/>
                  <a:gd name="connsiteX3" fmla="*/ 1465458 w 1489472"/>
                  <a:gd name="connsiteY3" fmla="*/ 1501469 h 1680516"/>
                  <a:gd name="connsiteX4" fmla="*/ 747164 w 1489472"/>
                  <a:gd name="connsiteY4" fmla="*/ 1680516 h 1680516"/>
                  <a:gd name="connsiteX5" fmla="*/ 398076 w 1489472"/>
                  <a:gd name="connsiteY5" fmla="*/ 1433310 h 1680516"/>
                  <a:gd name="connsiteX6" fmla="*/ 32857 w 1489472"/>
                  <a:gd name="connsiteY6" fmla="*/ 639739 h 1680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9472" h="1680516">
                    <a:moveTo>
                      <a:pt x="32857" y="639739"/>
                    </a:moveTo>
                    <a:cubicBezTo>
                      <a:pt x="141273" y="401082"/>
                      <a:pt x="809352" y="-27276"/>
                      <a:pt x="1048573" y="1366"/>
                    </a:cubicBezTo>
                    <a:cubicBezTo>
                      <a:pt x="1287794" y="30008"/>
                      <a:pt x="1480352" y="566057"/>
                      <a:pt x="1468181" y="811590"/>
                    </a:cubicBezTo>
                    <a:cubicBezTo>
                      <a:pt x="1201894" y="1253795"/>
                      <a:pt x="1585628" y="1356648"/>
                      <a:pt x="1465458" y="1501469"/>
                    </a:cubicBezTo>
                    <a:cubicBezTo>
                      <a:pt x="1345289" y="1646290"/>
                      <a:pt x="1115620" y="1649974"/>
                      <a:pt x="747164" y="1680516"/>
                    </a:cubicBezTo>
                    <a:cubicBezTo>
                      <a:pt x="811300" y="1187053"/>
                      <a:pt x="702061" y="1376150"/>
                      <a:pt x="398076" y="1433310"/>
                    </a:cubicBezTo>
                    <a:cubicBezTo>
                      <a:pt x="94091" y="1490470"/>
                      <a:pt x="-75559" y="878396"/>
                      <a:pt x="32857" y="63973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44" name="Group 843"/>
            <p:cNvGrpSpPr/>
            <p:nvPr/>
          </p:nvGrpSpPr>
          <p:grpSpPr>
            <a:xfrm>
              <a:off x="12636106" y="477949"/>
              <a:ext cx="5388089" cy="4932193"/>
              <a:chOff x="12528370" y="-448487"/>
              <a:chExt cx="6413675" cy="5871002"/>
            </a:xfrm>
          </p:grpSpPr>
          <p:sp>
            <p:nvSpPr>
              <p:cNvPr id="845" name="Oval 45"/>
              <p:cNvSpPr/>
              <p:nvPr/>
            </p:nvSpPr>
            <p:spPr>
              <a:xfrm rot="5003496" flipH="1">
                <a:off x="14332651" y="25528"/>
                <a:ext cx="172507" cy="366743"/>
              </a:xfrm>
              <a:custGeom>
                <a:avLst/>
                <a:gdLst>
                  <a:gd name="connsiteX0" fmla="*/ 0 w 660400"/>
                  <a:gd name="connsiteY0" fmla="*/ 318344 h 636687"/>
                  <a:gd name="connsiteX1" fmla="*/ 330200 w 660400"/>
                  <a:gd name="connsiteY1" fmla="*/ 0 h 636687"/>
                  <a:gd name="connsiteX2" fmla="*/ 660400 w 660400"/>
                  <a:gd name="connsiteY2" fmla="*/ 318344 h 636687"/>
                  <a:gd name="connsiteX3" fmla="*/ 330200 w 660400"/>
                  <a:gd name="connsiteY3" fmla="*/ 636688 h 636687"/>
                  <a:gd name="connsiteX4" fmla="*/ 0 w 660400"/>
                  <a:gd name="connsiteY4" fmla="*/ 318344 h 636687"/>
                  <a:gd name="connsiteX0" fmla="*/ 0 w 549275"/>
                  <a:gd name="connsiteY0" fmla="*/ 170543 h 650384"/>
                  <a:gd name="connsiteX1" fmla="*/ 219075 w 549275"/>
                  <a:gd name="connsiteY1" fmla="*/ 10949 h 650384"/>
                  <a:gd name="connsiteX2" fmla="*/ 549275 w 549275"/>
                  <a:gd name="connsiteY2" fmla="*/ 329293 h 650384"/>
                  <a:gd name="connsiteX3" fmla="*/ 219075 w 549275"/>
                  <a:gd name="connsiteY3" fmla="*/ 647637 h 650384"/>
                  <a:gd name="connsiteX4" fmla="*/ 0 w 549275"/>
                  <a:gd name="connsiteY4" fmla="*/ 170543 h 650384"/>
                  <a:gd name="connsiteX0" fmla="*/ 0 w 536575"/>
                  <a:gd name="connsiteY0" fmla="*/ 161308 h 638438"/>
                  <a:gd name="connsiteX1" fmla="*/ 219075 w 536575"/>
                  <a:gd name="connsiteY1" fmla="*/ 1714 h 638438"/>
                  <a:gd name="connsiteX2" fmla="*/ 536575 w 536575"/>
                  <a:gd name="connsiteY2" fmla="*/ 183533 h 638438"/>
                  <a:gd name="connsiteX3" fmla="*/ 219075 w 536575"/>
                  <a:gd name="connsiteY3" fmla="*/ 638402 h 638438"/>
                  <a:gd name="connsiteX4" fmla="*/ 0 w 536575"/>
                  <a:gd name="connsiteY4" fmla="*/ 161308 h 638438"/>
                  <a:gd name="connsiteX0" fmla="*/ 0 w 536575"/>
                  <a:gd name="connsiteY0" fmla="*/ 161308 h 638438"/>
                  <a:gd name="connsiteX1" fmla="*/ 219075 w 536575"/>
                  <a:gd name="connsiteY1" fmla="*/ 1714 h 638438"/>
                  <a:gd name="connsiteX2" fmla="*/ 536575 w 536575"/>
                  <a:gd name="connsiteY2" fmla="*/ 183533 h 638438"/>
                  <a:gd name="connsiteX3" fmla="*/ 219075 w 536575"/>
                  <a:gd name="connsiteY3" fmla="*/ 638402 h 638438"/>
                  <a:gd name="connsiteX4" fmla="*/ 0 w 536575"/>
                  <a:gd name="connsiteY4" fmla="*/ 161308 h 638438"/>
                  <a:gd name="connsiteX0" fmla="*/ 1246 w 537821"/>
                  <a:gd name="connsiteY0" fmla="*/ 169269 h 646399"/>
                  <a:gd name="connsiteX1" fmla="*/ 150471 w 537821"/>
                  <a:gd name="connsiteY1" fmla="*/ 150 h 646399"/>
                  <a:gd name="connsiteX2" fmla="*/ 537821 w 537821"/>
                  <a:gd name="connsiteY2" fmla="*/ 191494 h 646399"/>
                  <a:gd name="connsiteX3" fmla="*/ 220321 w 537821"/>
                  <a:gd name="connsiteY3" fmla="*/ 646363 h 646399"/>
                  <a:gd name="connsiteX4" fmla="*/ 1246 w 537821"/>
                  <a:gd name="connsiteY4" fmla="*/ 169269 h 646399"/>
                  <a:gd name="connsiteX0" fmla="*/ 1246 w 554211"/>
                  <a:gd name="connsiteY0" fmla="*/ 169269 h 652057"/>
                  <a:gd name="connsiteX1" fmla="*/ 150471 w 554211"/>
                  <a:gd name="connsiteY1" fmla="*/ 150 h 652057"/>
                  <a:gd name="connsiteX2" fmla="*/ 537821 w 554211"/>
                  <a:gd name="connsiteY2" fmla="*/ 191494 h 652057"/>
                  <a:gd name="connsiteX3" fmla="*/ 456407 w 554211"/>
                  <a:gd name="connsiteY3" fmla="*/ 417235 h 652057"/>
                  <a:gd name="connsiteX4" fmla="*/ 220321 w 554211"/>
                  <a:gd name="connsiteY4" fmla="*/ 646363 h 652057"/>
                  <a:gd name="connsiteX5" fmla="*/ 1246 w 554211"/>
                  <a:gd name="connsiteY5" fmla="*/ 169269 h 652057"/>
                  <a:gd name="connsiteX0" fmla="*/ 1246 w 552039"/>
                  <a:gd name="connsiteY0" fmla="*/ 169269 h 654398"/>
                  <a:gd name="connsiteX1" fmla="*/ 150471 w 552039"/>
                  <a:gd name="connsiteY1" fmla="*/ 150 h 654398"/>
                  <a:gd name="connsiteX2" fmla="*/ 537821 w 552039"/>
                  <a:gd name="connsiteY2" fmla="*/ 191494 h 654398"/>
                  <a:gd name="connsiteX3" fmla="*/ 437357 w 552039"/>
                  <a:gd name="connsiteY3" fmla="*/ 448985 h 654398"/>
                  <a:gd name="connsiteX4" fmla="*/ 220321 w 552039"/>
                  <a:gd name="connsiteY4" fmla="*/ 646363 h 654398"/>
                  <a:gd name="connsiteX5" fmla="*/ 1246 w 552039"/>
                  <a:gd name="connsiteY5" fmla="*/ 169269 h 654398"/>
                  <a:gd name="connsiteX0" fmla="*/ 1246 w 546800"/>
                  <a:gd name="connsiteY0" fmla="*/ 169269 h 654398"/>
                  <a:gd name="connsiteX1" fmla="*/ 150471 w 546800"/>
                  <a:gd name="connsiteY1" fmla="*/ 150 h 654398"/>
                  <a:gd name="connsiteX2" fmla="*/ 537821 w 546800"/>
                  <a:gd name="connsiteY2" fmla="*/ 191494 h 654398"/>
                  <a:gd name="connsiteX3" fmla="*/ 437357 w 546800"/>
                  <a:gd name="connsiteY3" fmla="*/ 448985 h 654398"/>
                  <a:gd name="connsiteX4" fmla="*/ 220321 w 546800"/>
                  <a:gd name="connsiteY4" fmla="*/ 646363 h 654398"/>
                  <a:gd name="connsiteX5" fmla="*/ 1246 w 546800"/>
                  <a:gd name="connsiteY5" fmla="*/ 169269 h 654398"/>
                  <a:gd name="connsiteX0" fmla="*/ 1246 w 537821"/>
                  <a:gd name="connsiteY0" fmla="*/ 169269 h 654398"/>
                  <a:gd name="connsiteX1" fmla="*/ 150471 w 537821"/>
                  <a:gd name="connsiteY1" fmla="*/ 150 h 654398"/>
                  <a:gd name="connsiteX2" fmla="*/ 537821 w 537821"/>
                  <a:gd name="connsiteY2" fmla="*/ 191494 h 654398"/>
                  <a:gd name="connsiteX3" fmla="*/ 437357 w 537821"/>
                  <a:gd name="connsiteY3" fmla="*/ 448985 h 654398"/>
                  <a:gd name="connsiteX4" fmla="*/ 220321 w 537821"/>
                  <a:gd name="connsiteY4" fmla="*/ 646363 h 654398"/>
                  <a:gd name="connsiteX5" fmla="*/ 1246 w 537821"/>
                  <a:gd name="connsiteY5" fmla="*/ 169269 h 654398"/>
                  <a:gd name="connsiteX0" fmla="*/ 1246 w 537821"/>
                  <a:gd name="connsiteY0" fmla="*/ 169269 h 657188"/>
                  <a:gd name="connsiteX1" fmla="*/ 150471 w 537821"/>
                  <a:gd name="connsiteY1" fmla="*/ 150 h 657188"/>
                  <a:gd name="connsiteX2" fmla="*/ 537821 w 537821"/>
                  <a:gd name="connsiteY2" fmla="*/ 191494 h 657188"/>
                  <a:gd name="connsiteX3" fmla="*/ 437357 w 537821"/>
                  <a:gd name="connsiteY3" fmla="*/ 448985 h 657188"/>
                  <a:gd name="connsiteX4" fmla="*/ 220321 w 537821"/>
                  <a:gd name="connsiteY4" fmla="*/ 646363 h 657188"/>
                  <a:gd name="connsiteX5" fmla="*/ 1246 w 537821"/>
                  <a:gd name="connsiteY5" fmla="*/ 169269 h 657188"/>
                  <a:gd name="connsiteX0" fmla="*/ 1246 w 537821"/>
                  <a:gd name="connsiteY0" fmla="*/ 169269 h 657188"/>
                  <a:gd name="connsiteX1" fmla="*/ 150471 w 537821"/>
                  <a:gd name="connsiteY1" fmla="*/ 150 h 657188"/>
                  <a:gd name="connsiteX2" fmla="*/ 537821 w 537821"/>
                  <a:gd name="connsiteY2" fmla="*/ 191494 h 657188"/>
                  <a:gd name="connsiteX3" fmla="*/ 437357 w 537821"/>
                  <a:gd name="connsiteY3" fmla="*/ 448985 h 657188"/>
                  <a:gd name="connsiteX4" fmla="*/ 220321 w 537821"/>
                  <a:gd name="connsiteY4" fmla="*/ 646363 h 657188"/>
                  <a:gd name="connsiteX5" fmla="*/ 1246 w 537821"/>
                  <a:gd name="connsiteY5" fmla="*/ 169269 h 657188"/>
                  <a:gd name="connsiteX0" fmla="*/ 2163 w 538738"/>
                  <a:gd name="connsiteY0" fmla="*/ 198825 h 686744"/>
                  <a:gd name="connsiteX1" fmla="*/ 151388 w 538738"/>
                  <a:gd name="connsiteY1" fmla="*/ 29706 h 686744"/>
                  <a:gd name="connsiteX2" fmla="*/ 538738 w 538738"/>
                  <a:gd name="connsiteY2" fmla="*/ 221050 h 686744"/>
                  <a:gd name="connsiteX3" fmla="*/ 438274 w 538738"/>
                  <a:gd name="connsiteY3" fmla="*/ 478541 h 686744"/>
                  <a:gd name="connsiteX4" fmla="*/ 221238 w 538738"/>
                  <a:gd name="connsiteY4" fmla="*/ 675919 h 686744"/>
                  <a:gd name="connsiteX5" fmla="*/ 2163 w 538738"/>
                  <a:gd name="connsiteY5" fmla="*/ 198825 h 686744"/>
                  <a:gd name="connsiteX0" fmla="*/ 23 w 536598"/>
                  <a:gd name="connsiteY0" fmla="*/ 159732 h 647651"/>
                  <a:gd name="connsiteX1" fmla="*/ 209573 w 536598"/>
                  <a:gd name="connsiteY1" fmla="*/ 35063 h 647651"/>
                  <a:gd name="connsiteX2" fmla="*/ 536598 w 536598"/>
                  <a:gd name="connsiteY2" fmla="*/ 181957 h 647651"/>
                  <a:gd name="connsiteX3" fmla="*/ 436134 w 536598"/>
                  <a:gd name="connsiteY3" fmla="*/ 439448 h 647651"/>
                  <a:gd name="connsiteX4" fmla="*/ 219098 w 536598"/>
                  <a:gd name="connsiteY4" fmla="*/ 636826 h 647651"/>
                  <a:gd name="connsiteX5" fmla="*/ 23 w 536598"/>
                  <a:gd name="connsiteY5" fmla="*/ 159732 h 647651"/>
                  <a:gd name="connsiteX0" fmla="*/ 23 w 536598"/>
                  <a:gd name="connsiteY0" fmla="*/ 159732 h 647651"/>
                  <a:gd name="connsiteX1" fmla="*/ 209573 w 536598"/>
                  <a:gd name="connsiteY1" fmla="*/ 35063 h 647651"/>
                  <a:gd name="connsiteX2" fmla="*/ 536598 w 536598"/>
                  <a:gd name="connsiteY2" fmla="*/ 181957 h 647651"/>
                  <a:gd name="connsiteX3" fmla="*/ 436134 w 536598"/>
                  <a:gd name="connsiteY3" fmla="*/ 439448 h 647651"/>
                  <a:gd name="connsiteX4" fmla="*/ 219098 w 536598"/>
                  <a:gd name="connsiteY4" fmla="*/ 636826 h 647651"/>
                  <a:gd name="connsiteX5" fmla="*/ 23 w 536598"/>
                  <a:gd name="connsiteY5" fmla="*/ 159732 h 647651"/>
                  <a:gd name="connsiteX0" fmla="*/ 19 w 511194"/>
                  <a:gd name="connsiteY0" fmla="*/ 63845 h 642494"/>
                  <a:gd name="connsiteX1" fmla="*/ 184169 w 511194"/>
                  <a:gd name="connsiteY1" fmla="*/ 24901 h 642494"/>
                  <a:gd name="connsiteX2" fmla="*/ 511194 w 511194"/>
                  <a:gd name="connsiteY2" fmla="*/ 171795 h 642494"/>
                  <a:gd name="connsiteX3" fmla="*/ 410730 w 511194"/>
                  <a:gd name="connsiteY3" fmla="*/ 429286 h 642494"/>
                  <a:gd name="connsiteX4" fmla="*/ 193694 w 511194"/>
                  <a:gd name="connsiteY4" fmla="*/ 626664 h 642494"/>
                  <a:gd name="connsiteX5" fmla="*/ 19 w 511194"/>
                  <a:gd name="connsiteY5" fmla="*/ 63845 h 642494"/>
                  <a:gd name="connsiteX0" fmla="*/ 50 w 511225"/>
                  <a:gd name="connsiteY0" fmla="*/ 64249 h 648727"/>
                  <a:gd name="connsiteX1" fmla="*/ 184200 w 511225"/>
                  <a:gd name="connsiteY1" fmla="*/ 25305 h 648727"/>
                  <a:gd name="connsiteX2" fmla="*/ 511225 w 511225"/>
                  <a:gd name="connsiteY2" fmla="*/ 172199 h 648727"/>
                  <a:gd name="connsiteX3" fmla="*/ 410761 w 511225"/>
                  <a:gd name="connsiteY3" fmla="*/ 429690 h 648727"/>
                  <a:gd name="connsiteX4" fmla="*/ 168325 w 511225"/>
                  <a:gd name="connsiteY4" fmla="*/ 633418 h 648727"/>
                  <a:gd name="connsiteX5" fmla="*/ 50 w 511225"/>
                  <a:gd name="connsiteY5" fmla="*/ 64249 h 648727"/>
                  <a:gd name="connsiteX0" fmla="*/ 68 w 479493"/>
                  <a:gd name="connsiteY0" fmla="*/ 61668 h 652873"/>
                  <a:gd name="connsiteX1" fmla="*/ 152468 w 479493"/>
                  <a:gd name="connsiteY1" fmla="*/ 29074 h 652873"/>
                  <a:gd name="connsiteX2" fmla="*/ 479493 w 479493"/>
                  <a:gd name="connsiteY2" fmla="*/ 175968 h 652873"/>
                  <a:gd name="connsiteX3" fmla="*/ 379029 w 479493"/>
                  <a:gd name="connsiteY3" fmla="*/ 433459 h 652873"/>
                  <a:gd name="connsiteX4" fmla="*/ 136593 w 479493"/>
                  <a:gd name="connsiteY4" fmla="*/ 637187 h 652873"/>
                  <a:gd name="connsiteX5" fmla="*/ 68 w 479493"/>
                  <a:gd name="connsiteY5" fmla="*/ 61668 h 652873"/>
                  <a:gd name="connsiteX0" fmla="*/ 68 w 479493"/>
                  <a:gd name="connsiteY0" fmla="*/ 61668 h 652873"/>
                  <a:gd name="connsiteX1" fmla="*/ 152468 w 479493"/>
                  <a:gd name="connsiteY1" fmla="*/ 29074 h 652873"/>
                  <a:gd name="connsiteX2" fmla="*/ 479493 w 479493"/>
                  <a:gd name="connsiteY2" fmla="*/ 175968 h 652873"/>
                  <a:gd name="connsiteX3" fmla="*/ 379029 w 479493"/>
                  <a:gd name="connsiteY3" fmla="*/ 433459 h 652873"/>
                  <a:gd name="connsiteX4" fmla="*/ 136593 w 479493"/>
                  <a:gd name="connsiteY4" fmla="*/ 637187 h 652873"/>
                  <a:gd name="connsiteX5" fmla="*/ 68 w 479493"/>
                  <a:gd name="connsiteY5" fmla="*/ 61668 h 652873"/>
                  <a:gd name="connsiteX0" fmla="*/ 68 w 479493"/>
                  <a:gd name="connsiteY0" fmla="*/ 61668 h 647800"/>
                  <a:gd name="connsiteX1" fmla="*/ 152468 w 479493"/>
                  <a:gd name="connsiteY1" fmla="*/ 29074 h 647800"/>
                  <a:gd name="connsiteX2" fmla="*/ 479493 w 479493"/>
                  <a:gd name="connsiteY2" fmla="*/ 175968 h 647800"/>
                  <a:gd name="connsiteX3" fmla="*/ 379029 w 479493"/>
                  <a:gd name="connsiteY3" fmla="*/ 433459 h 647800"/>
                  <a:gd name="connsiteX4" fmla="*/ 136593 w 479493"/>
                  <a:gd name="connsiteY4" fmla="*/ 637187 h 647800"/>
                  <a:gd name="connsiteX5" fmla="*/ 68 w 479493"/>
                  <a:gd name="connsiteY5" fmla="*/ 61668 h 647800"/>
                  <a:gd name="connsiteX0" fmla="*/ 64 w 479489"/>
                  <a:gd name="connsiteY0" fmla="*/ 61668 h 654611"/>
                  <a:gd name="connsiteX1" fmla="*/ 152464 w 479489"/>
                  <a:gd name="connsiteY1" fmla="*/ 29074 h 654611"/>
                  <a:gd name="connsiteX2" fmla="*/ 479489 w 479489"/>
                  <a:gd name="connsiteY2" fmla="*/ 175968 h 654611"/>
                  <a:gd name="connsiteX3" fmla="*/ 350450 w 479489"/>
                  <a:gd name="connsiteY3" fmla="*/ 496959 h 654611"/>
                  <a:gd name="connsiteX4" fmla="*/ 136589 w 479489"/>
                  <a:gd name="connsiteY4" fmla="*/ 637187 h 654611"/>
                  <a:gd name="connsiteX5" fmla="*/ 64 w 479489"/>
                  <a:gd name="connsiteY5" fmla="*/ 61668 h 654611"/>
                  <a:gd name="connsiteX0" fmla="*/ 207 w 479632"/>
                  <a:gd name="connsiteY0" fmla="*/ 73393 h 666336"/>
                  <a:gd name="connsiteX1" fmla="*/ 116094 w 479632"/>
                  <a:gd name="connsiteY1" fmla="*/ 20161 h 666336"/>
                  <a:gd name="connsiteX2" fmla="*/ 479632 w 479632"/>
                  <a:gd name="connsiteY2" fmla="*/ 187693 h 666336"/>
                  <a:gd name="connsiteX3" fmla="*/ 350593 w 479632"/>
                  <a:gd name="connsiteY3" fmla="*/ 508684 h 666336"/>
                  <a:gd name="connsiteX4" fmla="*/ 136732 w 479632"/>
                  <a:gd name="connsiteY4" fmla="*/ 648912 h 666336"/>
                  <a:gd name="connsiteX5" fmla="*/ 207 w 479632"/>
                  <a:gd name="connsiteY5" fmla="*/ 73393 h 666336"/>
                  <a:gd name="connsiteX0" fmla="*/ 98 w 479523"/>
                  <a:gd name="connsiteY0" fmla="*/ 71479 h 664422"/>
                  <a:gd name="connsiteX1" fmla="*/ 115985 w 479523"/>
                  <a:gd name="connsiteY1" fmla="*/ 18247 h 664422"/>
                  <a:gd name="connsiteX2" fmla="*/ 479523 w 479523"/>
                  <a:gd name="connsiteY2" fmla="*/ 185779 h 664422"/>
                  <a:gd name="connsiteX3" fmla="*/ 350484 w 479523"/>
                  <a:gd name="connsiteY3" fmla="*/ 506770 h 664422"/>
                  <a:gd name="connsiteX4" fmla="*/ 136623 w 479523"/>
                  <a:gd name="connsiteY4" fmla="*/ 646998 h 664422"/>
                  <a:gd name="connsiteX5" fmla="*/ 98 w 479523"/>
                  <a:gd name="connsiteY5" fmla="*/ 71479 h 664422"/>
                  <a:gd name="connsiteX0" fmla="*/ 610 w 480035"/>
                  <a:gd name="connsiteY0" fmla="*/ 53336 h 646279"/>
                  <a:gd name="connsiteX1" fmla="*/ 189522 w 480035"/>
                  <a:gd name="connsiteY1" fmla="*/ 35029 h 646279"/>
                  <a:gd name="connsiteX2" fmla="*/ 480035 w 480035"/>
                  <a:gd name="connsiteY2" fmla="*/ 167636 h 646279"/>
                  <a:gd name="connsiteX3" fmla="*/ 350996 w 480035"/>
                  <a:gd name="connsiteY3" fmla="*/ 488627 h 646279"/>
                  <a:gd name="connsiteX4" fmla="*/ 137135 w 480035"/>
                  <a:gd name="connsiteY4" fmla="*/ 628855 h 646279"/>
                  <a:gd name="connsiteX5" fmla="*/ 610 w 480035"/>
                  <a:gd name="connsiteY5" fmla="*/ 53336 h 646279"/>
                  <a:gd name="connsiteX0" fmla="*/ 2098 w 481523"/>
                  <a:gd name="connsiteY0" fmla="*/ 42384 h 635327"/>
                  <a:gd name="connsiteX1" fmla="*/ 243397 w 481523"/>
                  <a:gd name="connsiteY1" fmla="*/ 52652 h 635327"/>
                  <a:gd name="connsiteX2" fmla="*/ 481523 w 481523"/>
                  <a:gd name="connsiteY2" fmla="*/ 156684 h 635327"/>
                  <a:gd name="connsiteX3" fmla="*/ 352484 w 481523"/>
                  <a:gd name="connsiteY3" fmla="*/ 477675 h 635327"/>
                  <a:gd name="connsiteX4" fmla="*/ 138623 w 481523"/>
                  <a:gd name="connsiteY4" fmla="*/ 617903 h 635327"/>
                  <a:gd name="connsiteX5" fmla="*/ 2098 w 481523"/>
                  <a:gd name="connsiteY5" fmla="*/ 42384 h 635327"/>
                  <a:gd name="connsiteX0" fmla="*/ 2098 w 481523"/>
                  <a:gd name="connsiteY0" fmla="*/ 51258 h 644201"/>
                  <a:gd name="connsiteX1" fmla="*/ 243397 w 481523"/>
                  <a:gd name="connsiteY1" fmla="*/ 61526 h 644201"/>
                  <a:gd name="connsiteX2" fmla="*/ 481523 w 481523"/>
                  <a:gd name="connsiteY2" fmla="*/ 165558 h 644201"/>
                  <a:gd name="connsiteX3" fmla="*/ 352484 w 481523"/>
                  <a:gd name="connsiteY3" fmla="*/ 486549 h 644201"/>
                  <a:gd name="connsiteX4" fmla="*/ 138623 w 481523"/>
                  <a:gd name="connsiteY4" fmla="*/ 626777 h 644201"/>
                  <a:gd name="connsiteX5" fmla="*/ 2098 w 481523"/>
                  <a:gd name="connsiteY5" fmla="*/ 51258 h 644201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28 w 481553"/>
                  <a:gd name="connsiteY0" fmla="*/ 51258 h 640240"/>
                  <a:gd name="connsiteX1" fmla="*/ 243427 w 481553"/>
                  <a:gd name="connsiteY1" fmla="*/ 61526 h 640240"/>
                  <a:gd name="connsiteX2" fmla="*/ 481553 w 481553"/>
                  <a:gd name="connsiteY2" fmla="*/ 165558 h 640240"/>
                  <a:gd name="connsiteX3" fmla="*/ 362039 w 481553"/>
                  <a:gd name="connsiteY3" fmla="*/ 453212 h 640240"/>
                  <a:gd name="connsiteX4" fmla="*/ 138653 w 481553"/>
                  <a:gd name="connsiteY4" fmla="*/ 626777 h 640240"/>
                  <a:gd name="connsiteX5" fmla="*/ 2128 w 481553"/>
                  <a:gd name="connsiteY5" fmla="*/ 51258 h 640240"/>
                  <a:gd name="connsiteX0" fmla="*/ 2128 w 481553"/>
                  <a:gd name="connsiteY0" fmla="*/ 51258 h 643944"/>
                  <a:gd name="connsiteX1" fmla="*/ 243427 w 481553"/>
                  <a:gd name="connsiteY1" fmla="*/ 61526 h 643944"/>
                  <a:gd name="connsiteX2" fmla="*/ 481553 w 481553"/>
                  <a:gd name="connsiteY2" fmla="*/ 165558 h 643944"/>
                  <a:gd name="connsiteX3" fmla="*/ 362039 w 481553"/>
                  <a:gd name="connsiteY3" fmla="*/ 453212 h 643944"/>
                  <a:gd name="connsiteX4" fmla="*/ 138653 w 481553"/>
                  <a:gd name="connsiteY4" fmla="*/ 626777 h 643944"/>
                  <a:gd name="connsiteX5" fmla="*/ 2128 w 481553"/>
                  <a:gd name="connsiteY5" fmla="*/ 51258 h 643944"/>
                  <a:gd name="connsiteX0" fmla="*/ 2128 w 481553"/>
                  <a:gd name="connsiteY0" fmla="*/ 51258 h 643944"/>
                  <a:gd name="connsiteX1" fmla="*/ 243427 w 481553"/>
                  <a:gd name="connsiteY1" fmla="*/ 61526 h 643944"/>
                  <a:gd name="connsiteX2" fmla="*/ 481553 w 481553"/>
                  <a:gd name="connsiteY2" fmla="*/ 165558 h 643944"/>
                  <a:gd name="connsiteX3" fmla="*/ 362039 w 481553"/>
                  <a:gd name="connsiteY3" fmla="*/ 453212 h 643944"/>
                  <a:gd name="connsiteX4" fmla="*/ 138653 w 481553"/>
                  <a:gd name="connsiteY4" fmla="*/ 626777 h 643944"/>
                  <a:gd name="connsiteX5" fmla="*/ 2128 w 481553"/>
                  <a:gd name="connsiteY5" fmla="*/ 51258 h 643944"/>
                  <a:gd name="connsiteX0" fmla="*/ 2128 w 481553"/>
                  <a:gd name="connsiteY0" fmla="*/ 51258 h 643271"/>
                  <a:gd name="connsiteX1" fmla="*/ 243427 w 481553"/>
                  <a:gd name="connsiteY1" fmla="*/ 61526 h 643271"/>
                  <a:gd name="connsiteX2" fmla="*/ 481553 w 481553"/>
                  <a:gd name="connsiteY2" fmla="*/ 165558 h 643271"/>
                  <a:gd name="connsiteX3" fmla="*/ 362039 w 481553"/>
                  <a:gd name="connsiteY3" fmla="*/ 448450 h 643271"/>
                  <a:gd name="connsiteX4" fmla="*/ 138653 w 481553"/>
                  <a:gd name="connsiteY4" fmla="*/ 626777 h 643271"/>
                  <a:gd name="connsiteX5" fmla="*/ 2128 w 481553"/>
                  <a:gd name="connsiteY5" fmla="*/ 51258 h 643271"/>
                  <a:gd name="connsiteX0" fmla="*/ 2128 w 481553"/>
                  <a:gd name="connsiteY0" fmla="*/ 51258 h 640472"/>
                  <a:gd name="connsiteX1" fmla="*/ 243427 w 481553"/>
                  <a:gd name="connsiteY1" fmla="*/ 61526 h 640472"/>
                  <a:gd name="connsiteX2" fmla="*/ 481553 w 481553"/>
                  <a:gd name="connsiteY2" fmla="*/ 165558 h 640472"/>
                  <a:gd name="connsiteX3" fmla="*/ 362039 w 481553"/>
                  <a:gd name="connsiteY3" fmla="*/ 448450 h 640472"/>
                  <a:gd name="connsiteX4" fmla="*/ 138653 w 481553"/>
                  <a:gd name="connsiteY4" fmla="*/ 626777 h 640472"/>
                  <a:gd name="connsiteX5" fmla="*/ 2128 w 481553"/>
                  <a:gd name="connsiteY5" fmla="*/ 51258 h 640472"/>
                  <a:gd name="connsiteX0" fmla="*/ 2128 w 481553"/>
                  <a:gd name="connsiteY0" fmla="*/ 60098 h 649312"/>
                  <a:gd name="connsiteX1" fmla="*/ 243427 w 481553"/>
                  <a:gd name="connsiteY1" fmla="*/ 70366 h 649312"/>
                  <a:gd name="connsiteX2" fmla="*/ 481553 w 481553"/>
                  <a:gd name="connsiteY2" fmla="*/ 174398 h 649312"/>
                  <a:gd name="connsiteX3" fmla="*/ 362039 w 481553"/>
                  <a:gd name="connsiteY3" fmla="*/ 457290 h 649312"/>
                  <a:gd name="connsiteX4" fmla="*/ 138653 w 481553"/>
                  <a:gd name="connsiteY4" fmla="*/ 635617 h 649312"/>
                  <a:gd name="connsiteX5" fmla="*/ 2128 w 481553"/>
                  <a:gd name="connsiteY5" fmla="*/ 60098 h 649312"/>
                  <a:gd name="connsiteX0" fmla="*/ 2128 w 481553"/>
                  <a:gd name="connsiteY0" fmla="*/ 54537 h 643751"/>
                  <a:gd name="connsiteX1" fmla="*/ 243427 w 481553"/>
                  <a:gd name="connsiteY1" fmla="*/ 64805 h 643751"/>
                  <a:gd name="connsiteX2" fmla="*/ 481553 w 481553"/>
                  <a:gd name="connsiteY2" fmla="*/ 168837 h 643751"/>
                  <a:gd name="connsiteX3" fmla="*/ 362039 w 481553"/>
                  <a:gd name="connsiteY3" fmla="*/ 451729 h 643751"/>
                  <a:gd name="connsiteX4" fmla="*/ 138653 w 481553"/>
                  <a:gd name="connsiteY4" fmla="*/ 630056 h 643751"/>
                  <a:gd name="connsiteX5" fmla="*/ 2128 w 481553"/>
                  <a:gd name="connsiteY5" fmla="*/ 54537 h 643751"/>
                  <a:gd name="connsiteX0" fmla="*/ 2128 w 481553"/>
                  <a:gd name="connsiteY0" fmla="*/ 54537 h 643751"/>
                  <a:gd name="connsiteX1" fmla="*/ 243427 w 481553"/>
                  <a:gd name="connsiteY1" fmla="*/ 64805 h 643751"/>
                  <a:gd name="connsiteX2" fmla="*/ 481553 w 481553"/>
                  <a:gd name="connsiteY2" fmla="*/ 168837 h 643751"/>
                  <a:gd name="connsiteX3" fmla="*/ 362039 w 481553"/>
                  <a:gd name="connsiteY3" fmla="*/ 451729 h 643751"/>
                  <a:gd name="connsiteX4" fmla="*/ 138653 w 481553"/>
                  <a:gd name="connsiteY4" fmla="*/ 630056 h 643751"/>
                  <a:gd name="connsiteX5" fmla="*/ 2128 w 481553"/>
                  <a:gd name="connsiteY5" fmla="*/ 54537 h 643751"/>
                  <a:gd name="connsiteX0" fmla="*/ 2239 w 481664"/>
                  <a:gd name="connsiteY0" fmla="*/ 40447 h 629661"/>
                  <a:gd name="connsiteX1" fmla="*/ 246713 w 481664"/>
                  <a:gd name="connsiteY1" fmla="*/ 87228 h 629661"/>
                  <a:gd name="connsiteX2" fmla="*/ 481664 w 481664"/>
                  <a:gd name="connsiteY2" fmla="*/ 154747 h 629661"/>
                  <a:gd name="connsiteX3" fmla="*/ 362150 w 481664"/>
                  <a:gd name="connsiteY3" fmla="*/ 437639 h 629661"/>
                  <a:gd name="connsiteX4" fmla="*/ 138764 w 481664"/>
                  <a:gd name="connsiteY4" fmla="*/ 615966 h 629661"/>
                  <a:gd name="connsiteX5" fmla="*/ 2239 w 481664"/>
                  <a:gd name="connsiteY5" fmla="*/ 40447 h 629661"/>
                  <a:gd name="connsiteX0" fmla="*/ 2239 w 481664"/>
                  <a:gd name="connsiteY0" fmla="*/ 43739 h 632953"/>
                  <a:gd name="connsiteX1" fmla="*/ 246713 w 481664"/>
                  <a:gd name="connsiteY1" fmla="*/ 90520 h 632953"/>
                  <a:gd name="connsiteX2" fmla="*/ 481664 w 481664"/>
                  <a:gd name="connsiteY2" fmla="*/ 158039 h 632953"/>
                  <a:gd name="connsiteX3" fmla="*/ 362150 w 481664"/>
                  <a:gd name="connsiteY3" fmla="*/ 440931 h 632953"/>
                  <a:gd name="connsiteX4" fmla="*/ 138764 w 481664"/>
                  <a:gd name="connsiteY4" fmla="*/ 619258 h 632953"/>
                  <a:gd name="connsiteX5" fmla="*/ 2239 w 481664"/>
                  <a:gd name="connsiteY5" fmla="*/ 43739 h 632953"/>
                  <a:gd name="connsiteX0" fmla="*/ 2239 w 481664"/>
                  <a:gd name="connsiteY0" fmla="*/ 37793 h 627007"/>
                  <a:gd name="connsiteX1" fmla="*/ 246713 w 481664"/>
                  <a:gd name="connsiteY1" fmla="*/ 84574 h 627007"/>
                  <a:gd name="connsiteX2" fmla="*/ 481664 w 481664"/>
                  <a:gd name="connsiteY2" fmla="*/ 152093 h 627007"/>
                  <a:gd name="connsiteX3" fmla="*/ 362150 w 481664"/>
                  <a:gd name="connsiteY3" fmla="*/ 434985 h 627007"/>
                  <a:gd name="connsiteX4" fmla="*/ 138764 w 481664"/>
                  <a:gd name="connsiteY4" fmla="*/ 613312 h 627007"/>
                  <a:gd name="connsiteX5" fmla="*/ 2239 w 481664"/>
                  <a:gd name="connsiteY5" fmla="*/ 37793 h 627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1664" h="627007">
                    <a:moveTo>
                      <a:pt x="2239" y="37793"/>
                    </a:moveTo>
                    <a:cubicBezTo>
                      <a:pt x="20230" y="-50330"/>
                      <a:pt x="209670" y="36948"/>
                      <a:pt x="246713" y="84574"/>
                    </a:cubicBezTo>
                    <a:cubicBezTo>
                      <a:pt x="283756" y="132200"/>
                      <a:pt x="403687" y="139729"/>
                      <a:pt x="481664" y="152093"/>
                    </a:cubicBezTo>
                    <a:cubicBezTo>
                      <a:pt x="431053" y="215257"/>
                      <a:pt x="365854" y="251224"/>
                      <a:pt x="362150" y="434985"/>
                    </a:cubicBezTo>
                    <a:cubicBezTo>
                      <a:pt x="374321" y="486984"/>
                      <a:pt x="198749" y="679511"/>
                      <a:pt x="138764" y="613312"/>
                    </a:cubicBezTo>
                    <a:cubicBezTo>
                      <a:pt x="78779" y="547113"/>
                      <a:pt x="-15752" y="125916"/>
                      <a:pt x="2239" y="377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46" name="Group 845"/>
              <p:cNvGrpSpPr/>
              <p:nvPr/>
            </p:nvGrpSpPr>
            <p:grpSpPr>
              <a:xfrm>
                <a:off x="16249174" y="2304008"/>
                <a:ext cx="2639811" cy="2192115"/>
                <a:chOff x="6846693" y="2598669"/>
                <a:chExt cx="2639811" cy="2192115"/>
              </a:xfrm>
            </p:grpSpPr>
            <p:sp>
              <p:nvSpPr>
                <p:cNvPr id="915" name="Oval 45"/>
                <p:cNvSpPr/>
                <p:nvPr/>
              </p:nvSpPr>
              <p:spPr>
                <a:xfrm rot="21337347">
                  <a:off x="6846693" y="3476265"/>
                  <a:ext cx="541482" cy="704876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6" name="Oval 45"/>
                <p:cNvSpPr/>
                <p:nvPr/>
              </p:nvSpPr>
              <p:spPr>
                <a:xfrm rot="20845815">
                  <a:off x="7025463" y="4025682"/>
                  <a:ext cx="477033" cy="620979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7" name="Oval 45"/>
                <p:cNvSpPr/>
                <p:nvPr/>
              </p:nvSpPr>
              <p:spPr>
                <a:xfrm rot="18239706">
                  <a:off x="7371248" y="4301809"/>
                  <a:ext cx="420855" cy="547849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8" name="Oval 45"/>
                <p:cNvSpPr/>
                <p:nvPr/>
              </p:nvSpPr>
              <p:spPr>
                <a:xfrm rot="16461675">
                  <a:off x="7780595" y="4322030"/>
                  <a:ext cx="407302" cy="530206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9" name="Oval 45"/>
                <p:cNvSpPr/>
                <p:nvPr/>
              </p:nvSpPr>
              <p:spPr>
                <a:xfrm rot="15230242">
                  <a:off x="8184410" y="4199361"/>
                  <a:ext cx="363769" cy="473537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0" name="Oval 45"/>
                <p:cNvSpPr/>
                <p:nvPr/>
              </p:nvSpPr>
              <p:spPr>
                <a:xfrm rot="14476485">
                  <a:off x="8519520" y="4003711"/>
                  <a:ext cx="318138" cy="414137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1" name="Oval 45"/>
                <p:cNvSpPr/>
                <p:nvPr/>
              </p:nvSpPr>
              <p:spPr>
                <a:xfrm rot="13333398">
                  <a:off x="8733373" y="3763819"/>
                  <a:ext cx="287444" cy="374181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2" name="Oval 45"/>
                <p:cNvSpPr/>
                <p:nvPr/>
              </p:nvSpPr>
              <p:spPr>
                <a:xfrm rot="13209685">
                  <a:off x="8904100" y="3540937"/>
                  <a:ext cx="238446" cy="310398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3" name="Oval 45"/>
                <p:cNvSpPr/>
                <p:nvPr/>
              </p:nvSpPr>
              <p:spPr>
                <a:xfrm rot="13209685">
                  <a:off x="9053563" y="3344349"/>
                  <a:ext cx="196915" cy="256335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4" name="Oval 45"/>
                <p:cNvSpPr/>
                <p:nvPr/>
              </p:nvSpPr>
              <p:spPr>
                <a:xfrm rot="13209685">
                  <a:off x="9161539" y="3160783"/>
                  <a:ext cx="173189" cy="225450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5" name="Oval 45"/>
                <p:cNvSpPr/>
                <p:nvPr/>
              </p:nvSpPr>
              <p:spPr>
                <a:xfrm rot="12886980">
                  <a:off x="9235340" y="3001905"/>
                  <a:ext cx="149171" cy="194184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6" name="Oval 45"/>
                <p:cNvSpPr/>
                <p:nvPr/>
              </p:nvSpPr>
              <p:spPr>
                <a:xfrm rot="12280035">
                  <a:off x="9292755" y="2839671"/>
                  <a:ext cx="142456" cy="185443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7" name="Oval 45"/>
                <p:cNvSpPr/>
                <p:nvPr/>
              </p:nvSpPr>
              <p:spPr>
                <a:xfrm rot="12280035">
                  <a:off x="9342145" y="2700273"/>
                  <a:ext cx="119617" cy="155712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8" name="Oval 45"/>
                <p:cNvSpPr/>
                <p:nvPr/>
              </p:nvSpPr>
              <p:spPr>
                <a:xfrm rot="12280035">
                  <a:off x="9394336" y="2598669"/>
                  <a:ext cx="92168" cy="119980"/>
                </a:xfrm>
                <a:custGeom>
                  <a:avLst/>
                  <a:gdLst>
                    <a:gd name="connsiteX0" fmla="*/ 0 w 660400"/>
                    <a:gd name="connsiteY0" fmla="*/ 318344 h 636687"/>
                    <a:gd name="connsiteX1" fmla="*/ 330200 w 660400"/>
                    <a:gd name="connsiteY1" fmla="*/ 0 h 636687"/>
                    <a:gd name="connsiteX2" fmla="*/ 660400 w 660400"/>
                    <a:gd name="connsiteY2" fmla="*/ 318344 h 636687"/>
                    <a:gd name="connsiteX3" fmla="*/ 330200 w 660400"/>
                    <a:gd name="connsiteY3" fmla="*/ 636688 h 636687"/>
                    <a:gd name="connsiteX4" fmla="*/ 0 w 660400"/>
                    <a:gd name="connsiteY4" fmla="*/ 318344 h 636687"/>
                    <a:gd name="connsiteX0" fmla="*/ 0 w 549275"/>
                    <a:gd name="connsiteY0" fmla="*/ 170543 h 650384"/>
                    <a:gd name="connsiteX1" fmla="*/ 219075 w 549275"/>
                    <a:gd name="connsiteY1" fmla="*/ 10949 h 650384"/>
                    <a:gd name="connsiteX2" fmla="*/ 549275 w 549275"/>
                    <a:gd name="connsiteY2" fmla="*/ 329293 h 650384"/>
                    <a:gd name="connsiteX3" fmla="*/ 219075 w 549275"/>
                    <a:gd name="connsiteY3" fmla="*/ 647637 h 650384"/>
                    <a:gd name="connsiteX4" fmla="*/ 0 w 549275"/>
                    <a:gd name="connsiteY4" fmla="*/ 170543 h 650384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0 w 536575"/>
                    <a:gd name="connsiteY0" fmla="*/ 161308 h 638438"/>
                    <a:gd name="connsiteX1" fmla="*/ 219075 w 536575"/>
                    <a:gd name="connsiteY1" fmla="*/ 1714 h 638438"/>
                    <a:gd name="connsiteX2" fmla="*/ 536575 w 536575"/>
                    <a:gd name="connsiteY2" fmla="*/ 183533 h 638438"/>
                    <a:gd name="connsiteX3" fmla="*/ 219075 w 536575"/>
                    <a:gd name="connsiteY3" fmla="*/ 638402 h 638438"/>
                    <a:gd name="connsiteX4" fmla="*/ 0 w 536575"/>
                    <a:gd name="connsiteY4" fmla="*/ 161308 h 638438"/>
                    <a:gd name="connsiteX0" fmla="*/ 1246 w 537821"/>
                    <a:gd name="connsiteY0" fmla="*/ 169269 h 646399"/>
                    <a:gd name="connsiteX1" fmla="*/ 150471 w 537821"/>
                    <a:gd name="connsiteY1" fmla="*/ 150 h 646399"/>
                    <a:gd name="connsiteX2" fmla="*/ 537821 w 537821"/>
                    <a:gd name="connsiteY2" fmla="*/ 191494 h 646399"/>
                    <a:gd name="connsiteX3" fmla="*/ 220321 w 537821"/>
                    <a:gd name="connsiteY3" fmla="*/ 646363 h 646399"/>
                    <a:gd name="connsiteX4" fmla="*/ 1246 w 537821"/>
                    <a:gd name="connsiteY4" fmla="*/ 169269 h 646399"/>
                    <a:gd name="connsiteX0" fmla="*/ 1246 w 554211"/>
                    <a:gd name="connsiteY0" fmla="*/ 169269 h 652057"/>
                    <a:gd name="connsiteX1" fmla="*/ 150471 w 554211"/>
                    <a:gd name="connsiteY1" fmla="*/ 150 h 652057"/>
                    <a:gd name="connsiteX2" fmla="*/ 537821 w 554211"/>
                    <a:gd name="connsiteY2" fmla="*/ 191494 h 652057"/>
                    <a:gd name="connsiteX3" fmla="*/ 456407 w 554211"/>
                    <a:gd name="connsiteY3" fmla="*/ 417235 h 652057"/>
                    <a:gd name="connsiteX4" fmla="*/ 220321 w 554211"/>
                    <a:gd name="connsiteY4" fmla="*/ 646363 h 652057"/>
                    <a:gd name="connsiteX5" fmla="*/ 1246 w 554211"/>
                    <a:gd name="connsiteY5" fmla="*/ 169269 h 652057"/>
                    <a:gd name="connsiteX0" fmla="*/ 1246 w 552039"/>
                    <a:gd name="connsiteY0" fmla="*/ 169269 h 654398"/>
                    <a:gd name="connsiteX1" fmla="*/ 150471 w 552039"/>
                    <a:gd name="connsiteY1" fmla="*/ 150 h 654398"/>
                    <a:gd name="connsiteX2" fmla="*/ 537821 w 552039"/>
                    <a:gd name="connsiteY2" fmla="*/ 191494 h 654398"/>
                    <a:gd name="connsiteX3" fmla="*/ 437357 w 552039"/>
                    <a:gd name="connsiteY3" fmla="*/ 448985 h 654398"/>
                    <a:gd name="connsiteX4" fmla="*/ 220321 w 552039"/>
                    <a:gd name="connsiteY4" fmla="*/ 646363 h 654398"/>
                    <a:gd name="connsiteX5" fmla="*/ 1246 w 552039"/>
                    <a:gd name="connsiteY5" fmla="*/ 169269 h 654398"/>
                    <a:gd name="connsiteX0" fmla="*/ 1246 w 546800"/>
                    <a:gd name="connsiteY0" fmla="*/ 169269 h 654398"/>
                    <a:gd name="connsiteX1" fmla="*/ 150471 w 546800"/>
                    <a:gd name="connsiteY1" fmla="*/ 150 h 654398"/>
                    <a:gd name="connsiteX2" fmla="*/ 537821 w 546800"/>
                    <a:gd name="connsiteY2" fmla="*/ 191494 h 654398"/>
                    <a:gd name="connsiteX3" fmla="*/ 437357 w 546800"/>
                    <a:gd name="connsiteY3" fmla="*/ 448985 h 654398"/>
                    <a:gd name="connsiteX4" fmla="*/ 220321 w 546800"/>
                    <a:gd name="connsiteY4" fmla="*/ 646363 h 654398"/>
                    <a:gd name="connsiteX5" fmla="*/ 1246 w 546800"/>
                    <a:gd name="connsiteY5" fmla="*/ 169269 h 654398"/>
                    <a:gd name="connsiteX0" fmla="*/ 1246 w 537821"/>
                    <a:gd name="connsiteY0" fmla="*/ 169269 h 654398"/>
                    <a:gd name="connsiteX1" fmla="*/ 150471 w 537821"/>
                    <a:gd name="connsiteY1" fmla="*/ 150 h 654398"/>
                    <a:gd name="connsiteX2" fmla="*/ 537821 w 537821"/>
                    <a:gd name="connsiteY2" fmla="*/ 191494 h 654398"/>
                    <a:gd name="connsiteX3" fmla="*/ 437357 w 537821"/>
                    <a:gd name="connsiteY3" fmla="*/ 448985 h 654398"/>
                    <a:gd name="connsiteX4" fmla="*/ 220321 w 537821"/>
                    <a:gd name="connsiteY4" fmla="*/ 646363 h 654398"/>
                    <a:gd name="connsiteX5" fmla="*/ 1246 w 537821"/>
                    <a:gd name="connsiteY5" fmla="*/ 169269 h 65439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1246 w 537821"/>
                    <a:gd name="connsiteY0" fmla="*/ 169269 h 657188"/>
                    <a:gd name="connsiteX1" fmla="*/ 150471 w 537821"/>
                    <a:gd name="connsiteY1" fmla="*/ 150 h 657188"/>
                    <a:gd name="connsiteX2" fmla="*/ 537821 w 537821"/>
                    <a:gd name="connsiteY2" fmla="*/ 191494 h 657188"/>
                    <a:gd name="connsiteX3" fmla="*/ 437357 w 537821"/>
                    <a:gd name="connsiteY3" fmla="*/ 448985 h 657188"/>
                    <a:gd name="connsiteX4" fmla="*/ 220321 w 537821"/>
                    <a:gd name="connsiteY4" fmla="*/ 646363 h 657188"/>
                    <a:gd name="connsiteX5" fmla="*/ 1246 w 537821"/>
                    <a:gd name="connsiteY5" fmla="*/ 169269 h 657188"/>
                    <a:gd name="connsiteX0" fmla="*/ 2163 w 538738"/>
                    <a:gd name="connsiteY0" fmla="*/ 198825 h 686744"/>
                    <a:gd name="connsiteX1" fmla="*/ 151388 w 538738"/>
                    <a:gd name="connsiteY1" fmla="*/ 29706 h 686744"/>
                    <a:gd name="connsiteX2" fmla="*/ 538738 w 538738"/>
                    <a:gd name="connsiteY2" fmla="*/ 221050 h 686744"/>
                    <a:gd name="connsiteX3" fmla="*/ 438274 w 538738"/>
                    <a:gd name="connsiteY3" fmla="*/ 478541 h 686744"/>
                    <a:gd name="connsiteX4" fmla="*/ 221238 w 538738"/>
                    <a:gd name="connsiteY4" fmla="*/ 675919 h 686744"/>
                    <a:gd name="connsiteX5" fmla="*/ 2163 w 538738"/>
                    <a:gd name="connsiteY5" fmla="*/ 198825 h 686744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23 w 536598"/>
                    <a:gd name="connsiteY0" fmla="*/ 159732 h 647651"/>
                    <a:gd name="connsiteX1" fmla="*/ 209573 w 536598"/>
                    <a:gd name="connsiteY1" fmla="*/ 35063 h 647651"/>
                    <a:gd name="connsiteX2" fmla="*/ 536598 w 536598"/>
                    <a:gd name="connsiteY2" fmla="*/ 181957 h 647651"/>
                    <a:gd name="connsiteX3" fmla="*/ 436134 w 536598"/>
                    <a:gd name="connsiteY3" fmla="*/ 439448 h 647651"/>
                    <a:gd name="connsiteX4" fmla="*/ 219098 w 536598"/>
                    <a:gd name="connsiteY4" fmla="*/ 636826 h 647651"/>
                    <a:gd name="connsiteX5" fmla="*/ 23 w 536598"/>
                    <a:gd name="connsiteY5" fmla="*/ 159732 h 647651"/>
                    <a:gd name="connsiteX0" fmla="*/ 19 w 511194"/>
                    <a:gd name="connsiteY0" fmla="*/ 63845 h 642494"/>
                    <a:gd name="connsiteX1" fmla="*/ 184169 w 511194"/>
                    <a:gd name="connsiteY1" fmla="*/ 24901 h 642494"/>
                    <a:gd name="connsiteX2" fmla="*/ 511194 w 511194"/>
                    <a:gd name="connsiteY2" fmla="*/ 171795 h 642494"/>
                    <a:gd name="connsiteX3" fmla="*/ 410730 w 511194"/>
                    <a:gd name="connsiteY3" fmla="*/ 429286 h 642494"/>
                    <a:gd name="connsiteX4" fmla="*/ 193694 w 511194"/>
                    <a:gd name="connsiteY4" fmla="*/ 626664 h 642494"/>
                    <a:gd name="connsiteX5" fmla="*/ 19 w 511194"/>
                    <a:gd name="connsiteY5" fmla="*/ 63845 h 642494"/>
                    <a:gd name="connsiteX0" fmla="*/ 50 w 511225"/>
                    <a:gd name="connsiteY0" fmla="*/ 64249 h 648727"/>
                    <a:gd name="connsiteX1" fmla="*/ 184200 w 511225"/>
                    <a:gd name="connsiteY1" fmla="*/ 25305 h 648727"/>
                    <a:gd name="connsiteX2" fmla="*/ 511225 w 511225"/>
                    <a:gd name="connsiteY2" fmla="*/ 172199 h 648727"/>
                    <a:gd name="connsiteX3" fmla="*/ 410761 w 511225"/>
                    <a:gd name="connsiteY3" fmla="*/ 429690 h 648727"/>
                    <a:gd name="connsiteX4" fmla="*/ 168325 w 511225"/>
                    <a:gd name="connsiteY4" fmla="*/ 633418 h 648727"/>
                    <a:gd name="connsiteX5" fmla="*/ 50 w 511225"/>
                    <a:gd name="connsiteY5" fmla="*/ 64249 h 648727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52873"/>
                    <a:gd name="connsiteX1" fmla="*/ 152468 w 479493"/>
                    <a:gd name="connsiteY1" fmla="*/ 29074 h 652873"/>
                    <a:gd name="connsiteX2" fmla="*/ 479493 w 479493"/>
                    <a:gd name="connsiteY2" fmla="*/ 175968 h 652873"/>
                    <a:gd name="connsiteX3" fmla="*/ 379029 w 479493"/>
                    <a:gd name="connsiteY3" fmla="*/ 433459 h 652873"/>
                    <a:gd name="connsiteX4" fmla="*/ 136593 w 479493"/>
                    <a:gd name="connsiteY4" fmla="*/ 637187 h 652873"/>
                    <a:gd name="connsiteX5" fmla="*/ 68 w 479493"/>
                    <a:gd name="connsiteY5" fmla="*/ 61668 h 652873"/>
                    <a:gd name="connsiteX0" fmla="*/ 68 w 479493"/>
                    <a:gd name="connsiteY0" fmla="*/ 61668 h 647800"/>
                    <a:gd name="connsiteX1" fmla="*/ 152468 w 479493"/>
                    <a:gd name="connsiteY1" fmla="*/ 29074 h 647800"/>
                    <a:gd name="connsiteX2" fmla="*/ 479493 w 479493"/>
                    <a:gd name="connsiteY2" fmla="*/ 175968 h 647800"/>
                    <a:gd name="connsiteX3" fmla="*/ 379029 w 479493"/>
                    <a:gd name="connsiteY3" fmla="*/ 433459 h 647800"/>
                    <a:gd name="connsiteX4" fmla="*/ 136593 w 479493"/>
                    <a:gd name="connsiteY4" fmla="*/ 637187 h 647800"/>
                    <a:gd name="connsiteX5" fmla="*/ 68 w 479493"/>
                    <a:gd name="connsiteY5" fmla="*/ 61668 h 647800"/>
                    <a:gd name="connsiteX0" fmla="*/ 64 w 479489"/>
                    <a:gd name="connsiteY0" fmla="*/ 61668 h 654611"/>
                    <a:gd name="connsiteX1" fmla="*/ 152464 w 479489"/>
                    <a:gd name="connsiteY1" fmla="*/ 29074 h 654611"/>
                    <a:gd name="connsiteX2" fmla="*/ 479489 w 479489"/>
                    <a:gd name="connsiteY2" fmla="*/ 175968 h 654611"/>
                    <a:gd name="connsiteX3" fmla="*/ 350450 w 479489"/>
                    <a:gd name="connsiteY3" fmla="*/ 496959 h 654611"/>
                    <a:gd name="connsiteX4" fmla="*/ 136589 w 479489"/>
                    <a:gd name="connsiteY4" fmla="*/ 637187 h 654611"/>
                    <a:gd name="connsiteX5" fmla="*/ 64 w 479489"/>
                    <a:gd name="connsiteY5" fmla="*/ 61668 h 654611"/>
                    <a:gd name="connsiteX0" fmla="*/ 207 w 479632"/>
                    <a:gd name="connsiteY0" fmla="*/ 73393 h 666336"/>
                    <a:gd name="connsiteX1" fmla="*/ 116094 w 479632"/>
                    <a:gd name="connsiteY1" fmla="*/ 20161 h 666336"/>
                    <a:gd name="connsiteX2" fmla="*/ 479632 w 479632"/>
                    <a:gd name="connsiteY2" fmla="*/ 187693 h 666336"/>
                    <a:gd name="connsiteX3" fmla="*/ 350593 w 479632"/>
                    <a:gd name="connsiteY3" fmla="*/ 508684 h 666336"/>
                    <a:gd name="connsiteX4" fmla="*/ 136732 w 479632"/>
                    <a:gd name="connsiteY4" fmla="*/ 648912 h 666336"/>
                    <a:gd name="connsiteX5" fmla="*/ 207 w 479632"/>
                    <a:gd name="connsiteY5" fmla="*/ 73393 h 666336"/>
                    <a:gd name="connsiteX0" fmla="*/ 98 w 479523"/>
                    <a:gd name="connsiteY0" fmla="*/ 71479 h 664422"/>
                    <a:gd name="connsiteX1" fmla="*/ 115985 w 479523"/>
                    <a:gd name="connsiteY1" fmla="*/ 18247 h 664422"/>
                    <a:gd name="connsiteX2" fmla="*/ 479523 w 479523"/>
                    <a:gd name="connsiteY2" fmla="*/ 185779 h 664422"/>
                    <a:gd name="connsiteX3" fmla="*/ 350484 w 479523"/>
                    <a:gd name="connsiteY3" fmla="*/ 506770 h 664422"/>
                    <a:gd name="connsiteX4" fmla="*/ 136623 w 479523"/>
                    <a:gd name="connsiteY4" fmla="*/ 646998 h 664422"/>
                    <a:gd name="connsiteX5" fmla="*/ 98 w 479523"/>
                    <a:gd name="connsiteY5" fmla="*/ 71479 h 664422"/>
                    <a:gd name="connsiteX0" fmla="*/ 610 w 480035"/>
                    <a:gd name="connsiteY0" fmla="*/ 53336 h 646279"/>
                    <a:gd name="connsiteX1" fmla="*/ 189522 w 480035"/>
                    <a:gd name="connsiteY1" fmla="*/ 35029 h 646279"/>
                    <a:gd name="connsiteX2" fmla="*/ 480035 w 480035"/>
                    <a:gd name="connsiteY2" fmla="*/ 167636 h 646279"/>
                    <a:gd name="connsiteX3" fmla="*/ 350996 w 480035"/>
                    <a:gd name="connsiteY3" fmla="*/ 488627 h 646279"/>
                    <a:gd name="connsiteX4" fmla="*/ 137135 w 480035"/>
                    <a:gd name="connsiteY4" fmla="*/ 628855 h 646279"/>
                    <a:gd name="connsiteX5" fmla="*/ 610 w 480035"/>
                    <a:gd name="connsiteY5" fmla="*/ 53336 h 646279"/>
                    <a:gd name="connsiteX0" fmla="*/ 2098 w 481523"/>
                    <a:gd name="connsiteY0" fmla="*/ 42384 h 635327"/>
                    <a:gd name="connsiteX1" fmla="*/ 243397 w 481523"/>
                    <a:gd name="connsiteY1" fmla="*/ 52652 h 635327"/>
                    <a:gd name="connsiteX2" fmla="*/ 481523 w 481523"/>
                    <a:gd name="connsiteY2" fmla="*/ 156684 h 635327"/>
                    <a:gd name="connsiteX3" fmla="*/ 352484 w 481523"/>
                    <a:gd name="connsiteY3" fmla="*/ 477675 h 635327"/>
                    <a:gd name="connsiteX4" fmla="*/ 138623 w 481523"/>
                    <a:gd name="connsiteY4" fmla="*/ 617903 h 635327"/>
                    <a:gd name="connsiteX5" fmla="*/ 2098 w 481523"/>
                    <a:gd name="connsiteY5" fmla="*/ 42384 h 635327"/>
                    <a:gd name="connsiteX0" fmla="*/ 2098 w 481523"/>
                    <a:gd name="connsiteY0" fmla="*/ 51258 h 644201"/>
                    <a:gd name="connsiteX1" fmla="*/ 243397 w 481523"/>
                    <a:gd name="connsiteY1" fmla="*/ 61526 h 644201"/>
                    <a:gd name="connsiteX2" fmla="*/ 481523 w 481523"/>
                    <a:gd name="connsiteY2" fmla="*/ 165558 h 644201"/>
                    <a:gd name="connsiteX3" fmla="*/ 352484 w 481523"/>
                    <a:gd name="connsiteY3" fmla="*/ 486549 h 644201"/>
                    <a:gd name="connsiteX4" fmla="*/ 138623 w 481523"/>
                    <a:gd name="connsiteY4" fmla="*/ 626777 h 644201"/>
                    <a:gd name="connsiteX5" fmla="*/ 2098 w 481523"/>
                    <a:gd name="connsiteY5" fmla="*/ 51258 h 644201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52 w 481577"/>
                    <a:gd name="connsiteY0" fmla="*/ 51258 h 636863"/>
                    <a:gd name="connsiteX1" fmla="*/ 243451 w 481577"/>
                    <a:gd name="connsiteY1" fmla="*/ 61526 h 636863"/>
                    <a:gd name="connsiteX2" fmla="*/ 481577 w 481577"/>
                    <a:gd name="connsiteY2" fmla="*/ 165558 h 636863"/>
                    <a:gd name="connsiteX3" fmla="*/ 370001 w 481577"/>
                    <a:gd name="connsiteY3" fmla="*/ 416699 h 636863"/>
                    <a:gd name="connsiteX4" fmla="*/ 138677 w 481577"/>
                    <a:gd name="connsiteY4" fmla="*/ 626777 h 636863"/>
                    <a:gd name="connsiteX5" fmla="*/ 2152 w 481577"/>
                    <a:gd name="connsiteY5" fmla="*/ 51258 h 636863"/>
                    <a:gd name="connsiteX0" fmla="*/ 2128 w 481553"/>
                    <a:gd name="connsiteY0" fmla="*/ 51258 h 640240"/>
                    <a:gd name="connsiteX1" fmla="*/ 243427 w 481553"/>
                    <a:gd name="connsiteY1" fmla="*/ 61526 h 640240"/>
                    <a:gd name="connsiteX2" fmla="*/ 481553 w 481553"/>
                    <a:gd name="connsiteY2" fmla="*/ 165558 h 640240"/>
                    <a:gd name="connsiteX3" fmla="*/ 362039 w 481553"/>
                    <a:gd name="connsiteY3" fmla="*/ 453212 h 640240"/>
                    <a:gd name="connsiteX4" fmla="*/ 138653 w 481553"/>
                    <a:gd name="connsiteY4" fmla="*/ 626777 h 640240"/>
                    <a:gd name="connsiteX5" fmla="*/ 2128 w 481553"/>
                    <a:gd name="connsiteY5" fmla="*/ 51258 h 640240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944"/>
                    <a:gd name="connsiteX1" fmla="*/ 243427 w 481553"/>
                    <a:gd name="connsiteY1" fmla="*/ 61526 h 643944"/>
                    <a:gd name="connsiteX2" fmla="*/ 481553 w 481553"/>
                    <a:gd name="connsiteY2" fmla="*/ 165558 h 643944"/>
                    <a:gd name="connsiteX3" fmla="*/ 362039 w 481553"/>
                    <a:gd name="connsiteY3" fmla="*/ 453212 h 643944"/>
                    <a:gd name="connsiteX4" fmla="*/ 138653 w 481553"/>
                    <a:gd name="connsiteY4" fmla="*/ 626777 h 643944"/>
                    <a:gd name="connsiteX5" fmla="*/ 2128 w 481553"/>
                    <a:gd name="connsiteY5" fmla="*/ 51258 h 643944"/>
                    <a:gd name="connsiteX0" fmla="*/ 2128 w 481553"/>
                    <a:gd name="connsiteY0" fmla="*/ 51258 h 643271"/>
                    <a:gd name="connsiteX1" fmla="*/ 243427 w 481553"/>
                    <a:gd name="connsiteY1" fmla="*/ 61526 h 643271"/>
                    <a:gd name="connsiteX2" fmla="*/ 481553 w 481553"/>
                    <a:gd name="connsiteY2" fmla="*/ 165558 h 643271"/>
                    <a:gd name="connsiteX3" fmla="*/ 362039 w 481553"/>
                    <a:gd name="connsiteY3" fmla="*/ 448450 h 643271"/>
                    <a:gd name="connsiteX4" fmla="*/ 138653 w 481553"/>
                    <a:gd name="connsiteY4" fmla="*/ 626777 h 643271"/>
                    <a:gd name="connsiteX5" fmla="*/ 2128 w 481553"/>
                    <a:gd name="connsiteY5" fmla="*/ 51258 h 643271"/>
                    <a:gd name="connsiteX0" fmla="*/ 2128 w 481553"/>
                    <a:gd name="connsiteY0" fmla="*/ 51258 h 640472"/>
                    <a:gd name="connsiteX1" fmla="*/ 243427 w 481553"/>
                    <a:gd name="connsiteY1" fmla="*/ 61526 h 640472"/>
                    <a:gd name="connsiteX2" fmla="*/ 481553 w 481553"/>
                    <a:gd name="connsiteY2" fmla="*/ 165558 h 640472"/>
                    <a:gd name="connsiteX3" fmla="*/ 362039 w 481553"/>
                    <a:gd name="connsiteY3" fmla="*/ 448450 h 640472"/>
                    <a:gd name="connsiteX4" fmla="*/ 138653 w 481553"/>
                    <a:gd name="connsiteY4" fmla="*/ 626777 h 640472"/>
                    <a:gd name="connsiteX5" fmla="*/ 2128 w 481553"/>
                    <a:gd name="connsiteY5" fmla="*/ 51258 h 640472"/>
                    <a:gd name="connsiteX0" fmla="*/ 2128 w 481553"/>
                    <a:gd name="connsiteY0" fmla="*/ 60098 h 649312"/>
                    <a:gd name="connsiteX1" fmla="*/ 243427 w 481553"/>
                    <a:gd name="connsiteY1" fmla="*/ 70366 h 649312"/>
                    <a:gd name="connsiteX2" fmla="*/ 481553 w 481553"/>
                    <a:gd name="connsiteY2" fmla="*/ 174398 h 649312"/>
                    <a:gd name="connsiteX3" fmla="*/ 362039 w 481553"/>
                    <a:gd name="connsiteY3" fmla="*/ 457290 h 649312"/>
                    <a:gd name="connsiteX4" fmla="*/ 138653 w 481553"/>
                    <a:gd name="connsiteY4" fmla="*/ 635617 h 649312"/>
                    <a:gd name="connsiteX5" fmla="*/ 2128 w 481553"/>
                    <a:gd name="connsiteY5" fmla="*/ 60098 h 649312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128 w 481553"/>
                    <a:gd name="connsiteY0" fmla="*/ 54537 h 643751"/>
                    <a:gd name="connsiteX1" fmla="*/ 243427 w 481553"/>
                    <a:gd name="connsiteY1" fmla="*/ 64805 h 643751"/>
                    <a:gd name="connsiteX2" fmla="*/ 481553 w 481553"/>
                    <a:gd name="connsiteY2" fmla="*/ 168837 h 643751"/>
                    <a:gd name="connsiteX3" fmla="*/ 362039 w 481553"/>
                    <a:gd name="connsiteY3" fmla="*/ 451729 h 643751"/>
                    <a:gd name="connsiteX4" fmla="*/ 138653 w 481553"/>
                    <a:gd name="connsiteY4" fmla="*/ 630056 h 643751"/>
                    <a:gd name="connsiteX5" fmla="*/ 2128 w 481553"/>
                    <a:gd name="connsiteY5" fmla="*/ 54537 h 643751"/>
                    <a:gd name="connsiteX0" fmla="*/ 2239 w 481664"/>
                    <a:gd name="connsiteY0" fmla="*/ 40447 h 629661"/>
                    <a:gd name="connsiteX1" fmla="*/ 246713 w 481664"/>
                    <a:gd name="connsiteY1" fmla="*/ 87228 h 629661"/>
                    <a:gd name="connsiteX2" fmla="*/ 481664 w 481664"/>
                    <a:gd name="connsiteY2" fmla="*/ 154747 h 629661"/>
                    <a:gd name="connsiteX3" fmla="*/ 362150 w 481664"/>
                    <a:gd name="connsiteY3" fmla="*/ 437639 h 629661"/>
                    <a:gd name="connsiteX4" fmla="*/ 138764 w 481664"/>
                    <a:gd name="connsiteY4" fmla="*/ 615966 h 629661"/>
                    <a:gd name="connsiteX5" fmla="*/ 2239 w 481664"/>
                    <a:gd name="connsiteY5" fmla="*/ 40447 h 629661"/>
                    <a:gd name="connsiteX0" fmla="*/ 2239 w 481664"/>
                    <a:gd name="connsiteY0" fmla="*/ 43739 h 632953"/>
                    <a:gd name="connsiteX1" fmla="*/ 246713 w 481664"/>
                    <a:gd name="connsiteY1" fmla="*/ 90520 h 632953"/>
                    <a:gd name="connsiteX2" fmla="*/ 481664 w 481664"/>
                    <a:gd name="connsiteY2" fmla="*/ 158039 h 632953"/>
                    <a:gd name="connsiteX3" fmla="*/ 362150 w 481664"/>
                    <a:gd name="connsiteY3" fmla="*/ 440931 h 632953"/>
                    <a:gd name="connsiteX4" fmla="*/ 138764 w 481664"/>
                    <a:gd name="connsiteY4" fmla="*/ 619258 h 632953"/>
                    <a:gd name="connsiteX5" fmla="*/ 2239 w 481664"/>
                    <a:gd name="connsiteY5" fmla="*/ 43739 h 632953"/>
                    <a:gd name="connsiteX0" fmla="*/ 2239 w 481664"/>
                    <a:gd name="connsiteY0" fmla="*/ 37793 h 627007"/>
                    <a:gd name="connsiteX1" fmla="*/ 246713 w 481664"/>
                    <a:gd name="connsiteY1" fmla="*/ 84574 h 627007"/>
                    <a:gd name="connsiteX2" fmla="*/ 481664 w 481664"/>
                    <a:gd name="connsiteY2" fmla="*/ 152093 h 627007"/>
                    <a:gd name="connsiteX3" fmla="*/ 362150 w 481664"/>
                    <a:gd name="connsiteY3" fmla="*/ 434985 h 627007"/>
                    <a:gd name="connsiteX4" fmla="*/ 138764 w 481664"/>
                    <a:gd name="connsiteY4" fmla="*/ 613312 h 627007"/>
                    <a:gd name="connsiteX5" fmla="*/ 2239 w 481664"/>
                    <a:gd name="connsiteY5" fmla="*/ 37793 h 62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1664" h="627007">
                      <a:moveTo>
                        <a:pt x="2239" y="37793"/>
                      </a:moveTo>
                      <a:cubicBezTo>
                        <a:pt x="20230" y="-50330"/>
                        <a:pt x="209670" y="36948"/>
                        <a:pt x="246713" y="84574"/>
                      </a:cubicBezTo>
                      <a:cubicBezTo>
                        <a:pt x="283756" y="132200"/>
                        <a:pt x="403687" y="139729"/>
                        <a:pt x="481664" y="152093"/>
                      </a:cubicBezTo>
                      <a:cubicBezTo>
                        <a:pt x="431053" y="215257"/>
                        <a:pt x="365854" y="251224"/>
                        <a:pt x="362150" y="434985"/>
                      </a:cubicBezTo>
                      <a:cubicBezTo>
                        <a:pt x="374321" y="486984"/>
                        <a:pt x="198749" y="679511"/>
                        <a:pt x="138764" y="613312"/>
                      </a:cubicBezTo>
                      <a:cubicBezTo>
                        <a:pt x="78779" y="547113"/>
                        <a:pt x="-15752" y="125916"/>
                        <a:pt x="2239" y="3779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7" name="Group 846"/>
              <p:cNvGrpSpPr/>
              <p:nvPr/>
            </p:nvGrpSpPr>
            <p:grpSpPr>
              <a:xfrm rot="434334" flipH="1">
                <a:off x="12528370" y="1345574"/>
                <a:ext cx="2803358" cy="2798170"/>
                <a:chOff x="5942995" y="1597642"/>
                <a:chExt cx="2803358" cy="2798170"/>
              </a:xfrm>
            </p:grpSpPr>
            <p:sp>
              <p:nvSpPr>
                <p:cNvPr id="913" name="Oval 13"/>
                <p:cNvSpPr/>
                <p:nvPr/>
              </p:nvSpPr>
              <p:spPr>
                <a:xfrm>
                  <a:off x="6231063" y="2073518"/>
                  <a:ext cx="2487516" cy="2310735"/>
                </a:xfrm>
                <a:custGeom>
                  <a:avLst/>
                  <a:gdLst>
                    <a:gd name="connsiteX0" fmla="*/ 0 w 2139950"/>
                    <a:gd name="connsiteY0" fmla="*/ 1021751 h 2043501"/>
                    <a:gd name="connsiteX1" fmla="*/ 1069975 w 2139950"/>
                    <a:gd name="connsiteY1" fmla="*/ 0 h 2043501"/>
                    <a:gd name="connsiteX2" fmla="*/ 2139950 w 2139950"/>
                    <a:gd name="connsiteY2" fmla="*/ 1021751 h 2043501"/>
                    <a:gd name="connsiteX3" fmla="*/ 1069975 w 2139950"/>
                    <a:gd name="connsiteY3" fmla="*/ 2043502 h 2043501"/>
                    <a:gd name="connsiteX4" fmla="*/ 0 w 2139950"/>
                    <a:gd name="connsiteY4" fmla="*/ 1021751 h 2043501"/>
                    <a:gd name="connsiteX0" fmla="*/ 498930 w 2638880"/>
                    <a:gd name="connsiteY0" fmla="*/ 1104301 h 2126052"/>
                    <a:gd name="connsiteX1" fmla="*/ 248105 w 2638880"/>
                    <a:gd name="connsiteY1" fmla="*/ 0 h 2126052"/>
                    <a:gd name="connsiteX2" fmla="*/ 2638880 w 2638880"/>
                    <a:gd name="connsiteY2" fmla="*/ 1104301 h 2126052"/>
                    <a:gd name="connsiteX3" fmla="*/ 1568905 w 2638880"/>
                    <a:gd name="connsiteY3" fmla="*/ 2126052 h 2126052"/>
                    <a:gd name="connsiteX4" fmla="*/ 498930 w 2638880"/>
                    <a:gd name="connsiteY4" fmla="*/ 1104301 h 2126052"/>
                    <a:gd name="connsiteX0" fmla="*/ 445646 w 2585596"/>
                    <a:gd name="connsiteY0" fmla="*/ 1106686 h 2128437"/>
                    <a:gd name="connsiteX1" fmla="*/ 194821 w 2585596"/>
                    <a:gd name="connsiteY1" fmla="*/ 2385 h 2128437"/>
                    <a:gd name="connsiteX2" fmla="*/ 2585596 w 2585596"/>
                    <a:gd name="connsiteY2" fmla="*/ 1106686 h 2128437"/>
                    <a:gd name="connsiteX3" fmla="*/ 1515621 w 2585596"/>
                    <a:gd name="connsiteY3" fmla="*/ 2128437 h 2128437"/>
                    <a:gd name="connsiteX4" fmla="*/ 445646 w 2585596"/>
                    <a:gd name="connsiteY4" fmla="*/ 1106686 h 2128437"/>
                    <a:gd name="connsiteX0" fmla="*/ 307816 w 1422301"/>
                    <a:gd name="connsiteY0" fmla="*/ 1107130 h 2130364"/>
                    <a:gd name="connsiteX1" fmla="*/ 56991 w 1422301"/>
                    <a:gd name="connsiteY1" fmla="*/ 2829 h 2130364"/>
                    <a:gd name="connsiteX2" fmla="*/ 1234916 w 1422301"/>
                    <a:gd name="connsiteY2" fmla="*/ 878530 h 2130364"/>
                    <a:gd name="connsiteX3" fmla="*/ 1377791 w 1422301"/>
                    <a:gd name="connsiteY3" fmla="*/ 2128881 h 2130364"/>
                    <a:gd name="connsiteX4" fmla="*/ 307816 w 1422301"/>
                    <a:gd name="connsiteY4" fmla="*/ 1107130 h 2130364"/>
                    <a:gd name="connsiteX0" fmla="*/ 108456 w 1649783"/>
                    <a:gd name="connsiteY0" fmla="*/ 705775 h 2128406"/>
                    <a:gd name="connsiteX1" fmla="*/ 257681 w 1649783"/>
                    <a:gd name="connsiteY1" fmla="*/ 1524 h 2128406"/>
                    <a:gd name="connsiteX2" fmla="*/ 1435606 w 1649783"/>
                    <a:gd name="connsiteY2" fmla="*/ 877225 h 2128406"/>
                    <a:gd name="connsiteX3" fmla="*/ 1578481 w 1649783"/>
                    <a:gd name="connsiteY3" fmla="*/ 2127576 h 2128406"/>
                    <a:gd name="connsiteX4" fmla="*/ 108456 w 1649783"/>
                    <a:gd name="connsiteY4" fmla="*/ 705775 h 2128406"/>
                    <a:gd name="connsiteX0" fmla="*/ 108456 w 1662747"/>
                    <a:gd name="connsiteY0" fmla="*/ 716053 h 2138468"/>
                    <a:gd name="connsiteX1" fmla="*/ 257681 w 1662747"/>
                    <a:gd name="connsiteY1" fmla="*/ 11802 h 2138468"/>
                    <a:gd name="connsiteX2" fmla="*/ 1037874 w 1662747"/>
                    <a:gd name="connsiteY2" fmla="*/ 318877 h 2138468"/>
                    <a:gd name="connsiteX3" fmla="*/ 1435606 w 1662747"/>
                    <a:gd name="connsiteY3" fmla="*/ 887503 h 2138468"/>
                    <a:gd name="connsiteX4" fmla="*/ 1578481 w 1662747"/>
                    <a:gd name="connsiteY4" fmla="*/ 2137854 h 2138468"/>
                    <a:gd name="connsiteX5" fmla="*/ 108456 w 1662747"/>
                    <a:gd name="connsiteY5" fmla="*/ 716053 h 2138468"/>
                    <a:gd name="connsiteX0" fmla="*/ 107801 w 1662092"/>
                    <a:gd name="connsiteY0" fmla="*/ 752109 h 2174524"/>
                    <a:gd name="connsiteX1" fmla="*/ 257026 w 1662092"/>
                    <a:gd name="connsiteY1" fmla="*/ 47858 h 2174524"/>
                    <a:gd name="connsiteX2" fmla="*/ 1418219 w 1662092"/>
                    <a:gd name="connsiteY2" fmla="*/ 158083 h 2174524"/>
                    <a:gd name="connsiteX3" fmla="*/ 1434951 w 1662092"/>
                    <a:gd name="connsiteY3" fmla="*/ 923559 h 2174524"/>
                    <a:gd name="connsiteX4" fmla="*/ 1577826 w 1662092"/>
                    <a:gd name="connsiteY4" fmla="*/ 2173910 h 2174524"/>
                    <a:gd name="connsiteX5" fmla="*/ 107801 w 1662092"/>
                    <a:gd name="connsiteY5" fmla="*/ 752109 h 2174524"/>
                    <a:gd name="connsiteX0" fmla="*/ 107801 w 1662092"/>
                    <a:gd name="connsiteY0" fmla="*/ 718889 h 2141304"/>
                    <a:gd name="connsiteX1" fmla="*/ 257026 w 1662092"/>
                    <a:gd name="connsiteY1" fmla="*/ 14638 h 2141304"/>
                    <a:gd name="connsiteX2" fmla="*/ 1418219 w 1662092"/>
                    <a:gd name="connsiteY2" fmla="*/ 124863 h 2141304"/>
                    <a:gd name="connsiteX3" fmla="*/ 1434951 w 1662092"/>
                    <a:gd name="connsiteY3" fmla="*/ 890339 h 2141304"/>
                    <a:gd name="connsiteX4" fmla="*/ 1577826 w 1662092"/>
                    <a:gd name="connsiteY4" fmla="*/ 2140690 h 2141304"/>
                    <a:gd name="connsiteX5" fmla="*/ 107801 w 1662092"/>
                    <a:gd name="connsiteY5" fmla="*/ 718889 h 2141304"/>
                    <a:gd name="connsiteX0" fmla="*/ 107801 w 1662092"/>
                    <a:gd name="connsiteY0" fmla="*/ 719854 h 2142269"/>
                    <a:gd name="connsiteX1" fmla="*/ 257026 w 1662092"/>
                    <a:gd name="connsiteY1" fmla="*/ 15603 h 2142269"/>
                    <a:gd name="connsiteX2" fmla="*/ 1418219 w 1662092"/>
                    <a:gd name="connsiteY2" fmla="*/ 125828 h 2142269"/>
                    <a:gd name="connsiteX3" fmla="*/ 1434951 w 1662092"/>
                    <a:gd name="connsiteY3" fmla="*/ 891304 h 2142269"/>
                    <a:gd name="connsiteX4" fmla="*/ 1577826 w 1662092"/>
                    <a:gd name="connsiteY4" fmla="*/ 2141655 h 2142269"/>
                    <a:gd name="connsiteX5" fmla="*/ 107801 w 1662092"/>
                    <a:gd name="connsiteY5" fmla="*/ 719854 h 2142269"/>
                    <a:gd name="connsiteX0" fmla="*/ 119483 w 1673774"/>
                    <a:gd name="connsiteY0" fmla="*/ 664911 h 2087326"/>
                    <a:gd name="connsiteX1" fmla="*/ 236958 w 1673774"/>
                    <a:gd name="connsiteY1" fmla="*/ 17810 h 2087326"/>
                    <a:gd name="connsiteX2" fmla="*/ 1429901 w 1673774"/>
                    <a:gd name="connsiteY2" fmla="*/ 70885 h 2087326"/>
                    <a:gd name="connsiteX3" fmla="*/ 1446633 w 1673774"/>
                    <a:gd name="connsiteY3" fmla="*/ 836361 h 2087326"/>
                    <a:gd name="connsiteX4" fmla="*/ 1589508 w 1673774"/>
                    <a:gd name="connsiteY4" fmla="*/ 2086712 h 2087326"/>
                    <a:gd name="connsiteX5" fmla="*/ 119483 w 1673774"/>
                    <a:gd name="connsiteY5" fmla="*/ 664911 h 2087326"/>
                    <a:gd name="connsiteX0" fmla="*/ 119483 w 1673774"/>
                    <a:gd name="connsiteY0" fmla="*/ 667335 h 2089750"/>
                    <a:gd name="connsiteX1" fmla="*/ 236958 w 1673774"/>
                    <a:gd name="connsiteY1" fmla="*/ 20234 h 2089750"/>
                    <a:gd name="connsiteX2" fmla="*/ 1429901 w 1673774"/>
                    <a:gd name="connsiteY2" fmla="*/ 73309 h 2089750"/>
                    <a:gd name="connsiteX3" fmla="*/ 1446633 w 1673774"/>
                    <a:gd name="connsiteY3" fmla="*/ 838785 h 2089750"/>
                    <a:gd name="connsiteX4" fmla="*/ 1589508 w 1673774"/>
                    <a:gd name="connsiteY4" fmla="*/ 2089136 h 2089750"/>
                    <a:gd name="connsiteX5" fmla="*/ 119483 w 1673774"/>
                    <a:gd name="connsiteY5" fmla="*/ 667335 h 2089750"/>
                    <a:gd name="connsiteX0" fmla="*/ 119483 w 2093857"/>
                    <a:gd name="connsiteY0" fmla="*/ 667335 h 2089136"/>
                    <a:gd name="connsiteX1" fmla="*/ 236958 w 2093857"/>
                    <a:gd name="connsiteY1" fmla="*/ 20234 h 2089136"/>
                    <a:gd name="connsiteX2" fmla="*/ 1429901 w 2093857"/>
                    <a:gd name="connsiteY2" fmla="*/ 73309 h 2089136"/>
                    <a:gd name="connsiteX3" fmla="*/ 2075283 w 2093857"/>
                    <a:gd name="connsiteY3" fmla="*/ 660985 h 2089136"/>
                    <a:gd name="connsiteX4" fmla="*/ 1589508 w 2093857"/>
                    <a:gd name="connsiteY4" fmla="*/ 2089136 h 2089136"/>
                    <a:gd name="connsiteX5" fmla="*/ 119483 w 2093857"/>
                    <a:gd name="connsiteY5" fmla="*/ 667335 h 2089136"/>
                    <a:gd name="connsiteX0" fmla="*/ 119483 w 2075478"/>
                    <a:gd name="connsiteY0" fmla="*/ 685866 h 2107667"/>
                    <a:gd name="connsiteX1" fmla="*/ 236958 w 2075478"/>
                    <a:gd name="connsiteY1" fmla="*/ 38765 h 2107667"/>
                    <a:gd name="connsiteX2" fmla="*/ 1429901 w 2075478"/>
                    <a:gd name="connsiteY2" fmla="*/ 91840 h 2107667"/>
                    <a:gd name="connsiteX3" fmla="*/ 1645800 w 2075478"/>
                    <a:gd name="connsiteY3" fmla="*/ 244240 h 2107667"/>
                    <a:gd name="connsiteX4" fmla="*/ 2075283 w 2075478"/>
                    <a:gd name="connsiteY4" fmla="*/ 679516 h 2107667"/>
                    <a:gd name="connsiteX5" fmla="*/ 1589508 w 2075478"/>
                    <a:gd name="connsiteY5" fmla="*/ 2107667 h 2107667"/>
                    <a:gd name="connsiteX6" fmla="*/ 119483 w 2075478"/>
                    <a:gd name="connsiteY6" fmla="*/ 685866 h 2107667"/>
                    <a:gd name="connsiteX0" fmla="*/ 119483 w 2075464"/>
                    <a:gd name="connsiteY0" fmla="*/ 894686 h 2316487"/>
                    <a:gd name="connsiteX1" fmla="*/ 236958 w 2075464"/>
                    <a:gd name="connsiteY1" fmla="*/ 247585 h 2316487"/>
                    <a:gd name="connsiteX2" fmla="*/ 1429901 w 2075464"/>
                    <a:gd name="connsiteY2" fmla="*/ 300660 h 2316487"/>
                    <a:gd name="connsiteX3" fmla="*/ 1620400 w 2075464"/>
                    <a:gd name="connsiteY3" fmla="*/ 14910 h 2316487"/>
                    <a:gd name="connsiteX4" fmla="*/ 2075283 w 2075464"/>
                    <a:gd name="connsiteY4" fmla="*/ 888336 h 2316487"/>
                    <a:gd name="connsiteX5" fmla="*/ 1589508 w 2075464"/>
                    <a:gd name="connsiteY5" fmla="*/ 2316487 h 2316487"/>
                    <a:gd name="connsiteX6" fmla="*/ 119483 w 2075464"/>
                    <a:gd name="connsiteY6" fmla="*/ 894686 h 2316487"/>
                    <a:gd name="connsiteX0" fmla="*/ 119483 w 2075464"/>
                    <a:gd name="connsiteY0" fmla="*/ 962437 h 2384238"/>
                    <a:gd name="connsiteX1" fmla="*/ 236958 w 2075464"/>
                    <a:gd name="connsiteY1" fmla="*/ 315336 h 2384238"/>
                    <a:gd name="connsiteX2" fmla="*/ 1429901 w 2075464"/>
                    <a:gd name="connsiteY2" fmla="*/ 368411 h 2384238"/>
                    <a:gd name="connsiteX3" fmla="*/ 1620400 w 2075464"/>
                    <a:gd name="connsiteY3" fmla="*/ 82661 h 2384238"/>
                    <a:gd name="connsiteX4" fmla="*/ 2075283 w 2075464"/>
                    <a:gd name="connsiteY4" fmla="*/ 956087 h 2384238"/>
                    <a:gd name="connsiteX5" fmla="*/ 1589508 w 2075464"/>
                    <a:gd name="connsiteY5" fmla="*/ 2384238 h 2384238"/>
                    <a:gd name="connsiteX6" fmla="*/ 119483 w 2075464"/>
                    <a:gd name="connsiteY6" fmla="*/ 962437 h 2384238"/>
                    <a:gd name="connsiteX0" fmla="*/ 119483 w 2075464"/>
                    <a:gd name="connsiteY0" fmla="*/ 960703 h 2382504"/>
                    <a:gd name="connsiteX1" fmla="*/ 236958 w 2075464"/>
                    <a:gd name="connsiteY1" fmla="*/ 313602 h 2382504"/>
                    <a:gd name="connsiteX2" fmla="*/ 1429901 w 2075464"/>
                    <a:gd name="connsiteY2" fmla="*/ 366677 h 2382504"/>
                    <a:gd name="connsiteX3" fmla="*/ 1620400 w 2075464"/>
                    <a:gd name="connsiteY3" fmla="*/ 80927 h 2382504"/>
                    <a:gd name="connsiteX4" fmla="*/ 2075283 w 2075464"/>
                    <a:gd name="connsiteY4" fmla="*/ 954353 h 2382504"/>
                    <a:gd name="connsiteX5" fmla="*/ 1589508 w 2075464"/>
                    <a:gd name="connsiteY5" fmla="*/ 2382504 h 2382504"/>
                    <a:gd name="connsiteX6" fmla="*/ 119483 w 2075464"/>
                    <a:gd name="connsiteY6" fmla="*/ 960703 h 2382504"/>
                    <a:gd name="connsiteX0" fmla="*/ 119483 w 2075464"/>
                    <a:gd name="connsiteY0" fmla="*/ 935238 h 2357039"/>
                    <a:gd name="connsiteX1" fmla="*/ 236958 w 2075464"/>
                    <a:gd name="connsiteY1" fmla="*/ 288137 h 2357039"/>
                    <a:gd name="connsiteX2" fmla="*/ 1429901 w 2075464"/>
                    <a:gd name="connsiteY2" fmla="*/ 341212 h 2357039"/>
                    <a:gd name="connsiteX3" fmla="*/ 1620400 w 2075464"/>
                    <a:gd name="connsiteY3" fmla="*/ 55462 h 2357039"/>
                    <a:gd name="connsiteX4" fmla="*/ 2075283 w 2075464"/>
                    <a:gd name="connsiteY4" fmla="*/ 928888 h 2357039"/>
                    <a:gd name="connsiteX5" fmla="*/ 1589508 w 2075464"/>
                    <a:gd name="connsiteY5" fmla="*/ 2357039 h 2357039"/>
                    <a:gd name="connsiteX6" fmla="*/ 119483 w 2075464"/>
                    <a:gd name="connsiteY6" fmla="*/ 935238 h 2357039"/>
                    <a:gd name="connsiteX0" fmla="*/ 119483 w 2075464"/>
                    <a:gd name="connsiteY0" fmla="*/ 958320 h 2380121"/>
                    <a:gd name="connsiteX1" fmla="*/ 236958 w 2075464"/>
                    <a:gd name="connsiteY1" fmla="*/ 311219 h 2380121"/>
                    <a:gd name="connsiteX2" fmla="*/ 1429901 w 2075464"/>
                    <a:gd name="connsiteY2" fmla="*/ 364294 h 2380121"/>
                    <a:gd name="connsiteX3" fmla="*/ 1620400 w 2075464"/>
                    <a:gd name="connsiteY3" fmla="*/ 78544 h 2380121"/>
                    <a:gd name="connsiteX4" fmla="*/ 2075283 w 2075464"/>
                    <a:gd name="connsiteY4" fmla="*/ 951970 h 2380121"/>
                    <a:gd name="connsiteX5" fmla="*/ 1589508 w 2075464"/>
                    <a:gd name="connsiteY5" fmla="*/ 2380121 h 2380121"/>
                    <a:gd name="connsiteX6" fmla="*/ 119483 w 2075464"/>
                    <a:gd name="connsiteY6" fmla="*/ 958320 h 2380121"/>
                    <a:gd name="connsiteX0" fmla="*/ 124497 w 2080478"/>
                    <a:gd name="connsiteY0" fmla="*/ 958320 h 2380121"/>
                    <a:gd name="connsiteX1" fmla="*/ 229272 w 2080478"/>
                    <a:gd name="connsiteY1" fmla="*/ 285819 h 2380121"/>
                    <a:gd name="connsiteX2" fmla="*/ 1434915 w 2080478"/>
                    <a:gd name="connsiteY2" fmla="*/ 364294 h 2380121"/>
                    <a:gd name="connsiteX3" fmla="*/ 1625414 w 2080478"/>
                    <a:gd name="connsiteY3" fmla="*/ 78544 h 2380121"/>
                    <a:gd name="connsiteX4" fmla="*/ 2080297 w 2080478"/>
                    <a:gd name="connsiteY4" fmla="*/ 951970 h 2380121"/>
                    <a:gd name="connsiteX5" fmla="*/ 1594522 w 2080478"/>
                    <a:gd name="connsiteY5" fmla="*/ 2380121 h 2380121"/>
                    <a:gd name="connsiteX6" fmla="*/ 124497 w 2080478"/>
                    <a:gd name="connsiteY6" fmla="*/ 958320 h 2380121"/>
                    <a:gd name="connsiteX0" fmla="*/ 124497 w 2157824"/>
                    <a:gd name="connsiteY0" fmla="*/ 958320 h 2380121"/>
                    <a:gd name="connsiteX1" fmla="*/ 229272 w 2157824"/>
                    <a:gd name="connsiteY1" fmla="*/ 285819 h 2380121"/>
                    <a:gd name="connsiteX2" fmla="*/ 1434915 w 2157824"/>
                    <a:gd name="connsiteY2" fmla="*/ 364294 h 2380121"/>
                    <a:gd name="connsiteX3" fmla="*/ 1625414 w 2157824"/>
                    <a:gd name="connsiteY3" fmla="*/ 78544 h 2380121"/>
                    <a:gd name="connsiteX4" fmla="*/ 2080297 w 2157824"/>
                    <a:gd name="connsiteY4" fmla="*/ 951970 h 2380121"/>
                    <a:gd name="connsiteX5" fmla="*/ 1594522 w 2157824"/>
                    <a:gd name="connsiteY5" fmla="*/ 2380121 h 2380121"/>
                    <a:gd name="connsiteX6" fmla="*/ 124497 w 2157824"/>
                    <a:gd name="connsiteY6" fmla="*/ 958320 h 2380121"/>
                    <a:gd name="connsiteX0" fmla="*/ 124497 w 2157824"/>
                    <a:gd name="connsiteY0" fmla="*/ 958320 h 2380121"/>
                    <a:gd name="connsiteX1" fmla="*/ 229272 w 2157824"/>
                    <a:gd name="connsiteY1" fmla="*/ 285819 h 2380121"/>
                    <a:gd name="connsiteX2" fmla="*/ 1434915 w 2157824"/>
                    <a:gd name="connsiteY2" fmla="*/ 364294 h 2380121"/>
                    <a:gd name="connsiteX3" fmla="*/ 1625414 w 2157824"/>
                    <a:gd name="connsiteY3" fmla="*/ 78544 h 2380121"/>
                    <a:gd name="connsiteX4" fmla="*/ 2080297 w 2157824"/>
                    <a:gd name="connsiteY4" fmla="*/ 951970 h 2380121"/>
                    <a:gd name="connsiteX5" fmla="*/ 1594522 w 2157824"/>
                    <a:gd name="connsiteY5" fmla="*/ 2380121 h 2380121"/>
                    <a:gd name="connsiteX6" fmla="*/ 124497 w 2157824"/>
                    <a:gd name="connsiteY6" fmla="*/ 958320 h 2380121"/>
                    <a:gd name="connsiteX0" fmla="*/ 124497 w 2180726"/>
                    <a:gd name="connsiteY0" fmla="*/ 958320 h 2380121"/>
                    <a:gd name="connsiteX1" fmla="*/ 229272 w 2180726"/>
                    <a:gd name="connsiteY1" fmla="*/ 285819 h 2380121"/>
                    <a:gd name="connsiteX2" fmla="*/ 1434915 w 2180726"/>
                    <a:gd name="connsiteY2" fmla="*/ 364294 h 2380121"/>
                    <a:gd name="connsiteX3" fmla="*/ 1625414 w 2180726"/>
                    <a:gd name="connsiteY3" fmla="*/ 78544 h 2380121"/>
                    <a:gd name="connsiteX4" fmla="*/ 2105697 w 2180726"/>
                    <a:gd name="connsiteY4" fmla="*/ 951970 h 2380121"/>
                    <a:gd name="connsiteX5" fmla="*/ 1594522 w 2180726"/>
                    <a:gd name="connsiteY5" fmla="*/ 2380121 h 2380121"/>
                    <a:gd name="connsiteX6" fmla="*/ 124497 w 2180726"/>
                    <a:gd name="connsiteY6" fmla="*/ 958320 h 2380121"/>
                    <a:gd name="connsiteX0" fmla="*/ 122493 w 2178722"/>
                    <a:gd name="connsiteY0" fmla="*/ 958320 h 2380121"/>
                    <a:gd name="connsiteX1" fmla="*/ 227268 w 2178722"/>
                    <a:gd name="connsiteY1" fmla="*/ 285819 h 2380121"/>
                    <a:gd name="connsiteX2" fmla="*/ 1388461 w 2178722"/>
                    <a:gd name="connsiteY2" fmla="*/ 364294 h 2380121"/>
                    <a:gd name="connsiteX3" fmla="*/ 1623410 w 2178722"/>
                    <a:gd name="connsiteY3" fmla="*/ 78544 h 2380121"/>
                    <a:gd name="connsiteX4" fmla="*/ 2103693 w 2178722"/>
                    <a:gd name="connsiteY4" fmla="*/ 951970 h 2380121"/>
                    <a:gd name="connsiteX5" fmla="*/ 1592518 w 2178722"/>
                    <a:gd name="connsiteY5" fmla="*/ 2380121 h 2380121"/>
                    <a:gd name="connsiteX6" fmla="*/ 122493 w 2178722"/>
                    <a:gd name="connsiteY6" fmla="*/ 958320 h 2380121"/>
                    <a:gd name="connsiteX0" fmla="*/ 174666 w 2506610"/>
                    <a:gd name="connsiteY0" fmla="*/ 958320 h 2475371"/>
                    <a:gd name="connsiteX1" fmla="*/ 279441 w 2506610"/>
                    <a:gd name="connsiteY1" fmla="*/ 285819 h 2475371"/>
                    <a:gd name="connsiteX2" fmla="*/ 1440634 w 2506610"/>
                    <a:gd name="connsiteY2" fmla="*/ 364294 h 2475371"/>
                    <a:gd name="connsiteX3" fmla="*/ 1675583 w 2506610"/>
                    <a:gd name="connsiteY3" fmla="*/ 78544 h 2475371"/>
                    <a:gd name="connsiteX4" fmla="*/ 2155866 w 2506610"/>
                    <a:gd name="connsiteY4" fmla="*/ 951970 h 2475371"/>
                    <a:gd name="connsiteX5" fmla="*/ 2355891 w 2506610"/>
                    <a:gd name="connsiteY5" fmla="*/ 2475371 h 2475371"/>
                    <a:gd name="connsiteX6" fmla="*/ 174666 w 2506610"/>
                    <a:gd name="connsiteY6" fmla="*/ 958320 h 2475371"/>
                    <a:gd name="connsiteX0" fmla="*/ 174666 w 2461472"/>
                    <a:gd name="connsiteY0" fmla="*/ 958320 h 2476633"/>
                    <a:gd name="connsiteX1" fmla="*/ 279441 w 2461472"/>
                    <a:gd name="connsiteY1" fmla="*/ 285819 h 2476633"/>
                    <a:gd name="connsiteX2" fmla="*/ 1440634 w 2461472"/>
                    <a:gd name="connsiteY2" fmla="*/ 364294 h 2476633"/>
                    <a:gd name="connsiteX3" fmla="*/ 1675583 w 2461472"/>
                    <a:gd name="connsiteY3" fmla="*/ 78544 h 2476633"/>
                    <a:gd name="connsiteX4" fmla="*/ 2155866 w 2461472"/>
                    <a:gd name="connsiteY4" fmla="*/ 951970 h 2476633"/>
                    <a:gd name="connsiteX5" fmla="*/ 2355891 w 2461472"/>
                    <a:gd name="connsiteY5" fmla="*/ 2475371 h 2476633"/>
                    <a:gd name="connsiteX6" fmla="*/ 174666 w 2461472"/>
                    <a:gd name="connsiteY6" fmla="*/ 958320 h 2476633"/>
                    <a:gd name="connsiteX0" fmla="*/ 174666 w 2515074"/>
                    <a:gd name="connsiteY0" fmla="*/ 958320 h 2475823"/>
                    <a:gd name="connsiteX1" fmla="*/ 279441 w 2515074"/>
                    <a:gd name="connsiteY1" fmla="*/ 285819 h 2475823"/>
                    <a:gd name="connsiteX2" fmla="*/ 1440634 w 2515074"/>
                    <a:gd name="connsiteY2" fmla="*/ 364294 h 2475823"/>
                    <a:gd name="connsiteX3" fmla="*/ 1675583 w 2515074"/>
                    <a:gd name="connsiteY3" fmla="*/ 78544 h 2475823"/>
                    <a:gd name="connsiteX4" fmla="*/ 2155866 w 2515074"/>
                    <a:gd name="connsiteY4" fmla="*/ 951970 h 2475823"/>
                    <a:gd name="connsiteX5" fmla="*/ 2355891 w 2515074"/>
                    <a:gd name="connsiteY5" fmla="*/ 2475371 h 2475823"/>
                    <a:gd name="connsiteX6" fmla="*/ 174666 w 2515074"/>
                    <a:gd name="connsiteY6" fmla="*/ 958320 h 2475823"/>
                    <a:gd name="connsiteX0" fmla="*/ 174666 w 2515074"/>
                    <a:gd name="connsiteY0" fmla="*/ 958320 h 2569994"/>
                    <a:gd name="connsiteX1" fmla="*/ 279441 w 2515074"/>
                    <a:gd name="connsiteY1" fmla="*/ 285819 h 2569994"/>
                    <a:gd name="connsiteX2" fmla="*/ 1440634 w 2515074"/>
                    <a:gd name="connsiteY2" fmla="*/ 364294 h 2569994"/>
                    <a:gd name="connsiteX3" fmla="*/ 1675583 w 2515074"/>
                    <a:gd name="connsiteY3" fmla="*/ 78544 h 2569994"/>
                    <a:gd name="connsiteX4" fmla="*/ 2155866 w 2515074"/>
                    <a:gd name="connsiteY4" fmla="*/ 951970 h 2569994"/>
                    <a:gd name="connsiteX5" fmla="*/ 2355891 w 2515074"/>
                    <a:gd name="connsiteY5" fmla="*/ 2475371 h 2569994"/>
                    <a:gd name="connsiteX6" fmla="*/ 1897833 w 2515074"/>
                    <a:gd name="connsiteY6" fmla="*/ 2250245 h 2569994"/>
                    <a:gd name="connsiteX7" fmla="*/ 174666 w 2515074"/>
                    <a:gd name="connsiteY7" fmla="*/ 958320 h 2569994"/>
                    <a:gd name="connsiteX0" fmla="*/ 141019 w 2345460"/>
                    <a:gd name="connsiteY0" fmla="*/ 958320 h 2490669"/>
                    <a:gd name="connsiteX1" fmla="*/ 245794 w 2345460"/>
                    <a:gd name="connsiteY1" fmla="*/ 285819 h 2490669"/>
                    <a:gd name="connsiteX2" fmla="*/ 1406987 w 2345460"/>
                    <a:gd name="connsiteY2" fmla="*/ 364294 h 2490669"/>
                    <a:gd name="connsiteX3" fmla="*/ 1641936 w 2345460"/>
                    <a:gd name="connsiteY3" fmla="*/ 78544 h 2490669"/>
                    <a:gd name="connsiteX4" fmla="*/ 2122219 w 2345460"/>
                    <a:gd name="connsiteY4" fmla="*/ 951970 h 2490669"/>
                    <a:gd name="connsiteX5" fmla="*/ 2322244 w 2345460"/>
                    <a:gd name="connsiteY5" fmla="*/ 2475371 h 2490669"/>
                    <a:gd name="connsiteX6" fmla="*/ 1864186 w 2345460"/>
                    <a:gd name="connsiteY6" fmla="*/ 1691445 h 2490669"/>
                    <a:gd name="connsiteX7" fmla="*/ 141019 w 2345460"/>
                    <a:gd name="connsiteY7" fmla="*/ 958320 h 2490669"/>
                    <a:gd name="connsiteX0" fmla="*/ 141019 w 2469987"/>
                    <a:gd name="connsiteY0" fmla="*/ 958320 h 2317568"/>
                    <a:gd name="connsiteX1" fmla="*/ 245794 w 2469987"/>
                    <a:gd name="connsiteY1" fmla="*/ 285819 h 2317568"/>
                    <a:gd name="connsiteX2" fmla="*/ 1406987 w 2469987"/>
                    <a:gd name="connsiteY2" fmla="*/ 364294 h 2317568"/>
                    <a:gd name="connsiteX3" fmla="*/ 1641936 w 2469987"/>
                    <a:gd name="connsiteY3" fmla="*/ 78544 h 2317568"/>
                    <a:gd name="connsiteX4" fmla="*/ 2122219 w 2469987"/>
                    <a:gd name="connsiteY4" fmla="*/ 951970 h 2317568"/>
                    <a:gd name="connsiteX5" fmla="*/ 2461944 w 2469987"/>
                    <a:gd name="connsiteY5" fmla="*/ 2297571 h 2317568"/>
                    <a:gd name="connsiteX6" fmla="*/ 1864186 w 2469987"/>
                    <a:gd name="connsiteY6" fmla="*/ 1691445 h 2317568"/>
                    <a:gd name="connsiteX7" fmla="*/ 141019 w 2469987"/>
                    <a:gd name="connsiteY7" fmla="*/ 958320 h 2317568"/>
                    <a:gd name="connsiteX0" fmla="*/ 141019 w 2466573"/>
                    <a:gd name="connsiteY0" fmla="*/ 958320 h 2298716"/>
                    <a:gd name="connsiteX1" fmla="*/ 245794 w 2466573"/>
                    <a:gd name="connsiteY1" fmla="*/ 285819 h 2298716"/>
                    <a:gd name="connsiteX2" fmla="*/ 1406987 w 2466573"/>
                    <a:gd name="connsiteY2" fmla="*/ 364294 h 2298716"/>
                    <a:gd name="connsiteX3" fmla="*/ 1641936 w 2466573"/>
                    <a:gd name="connsiteY3" fmla="*/ 78544 h 2298716"/>
                    <a:gd name="connsiteX4" fmla="*/ 2122219 w 2466573"/>
                    <a:gd name="connsiteY4" fmla="*/ 951970 h 2298716"/>
                    <a:gd name="connsiteX5" fmla="*/ 2461944 w 2466573"/>
                    <a:gd name="connsiteY5" fmla="*/ 2297571 h 2298716"/>
                    <a:gd name="connsiteX6" fmla="*/ 1864186 w 2466573"/>
                    <a:gd name="connsiteY6" fmla="*/ 1691445 h 2298716"/>
                    <a:gd name="connsiteX7" fmla="*/ 141019 w 2466573"/>
                    <a:gd name="connsiteY7" fmla="*/ 958320 h 2298716"/>
                    <a:gd name="connsiteX0" fmla="*/ 141019 w 2466573"/>
                    <a:gd name="connsiteY0" fmla="*/ 958320 h 2298716"/>
                    <a:gd name="connsiteX1" fmla="*/ 245794 w 2466573"/>
                    <a:gd name="connsiteY1" fmla="*/ 285819 h 2298716"/>
                    <a:gd name="connsiteX2" fmla="*/ 1406987 w 2466573"/>
                    <a:gd name="connsiteY2" fmla="*/ 364294 h 2298716"/>
                    <a:gd name="connsiteX3" fmla="*/ 1641936 w 2466573"/>
                    <a:gd name="connsiteY3" fmla="*/ 78544 h 2298716"/>
                    <a:gd name="connsiteX4" fmla="*/ 2122219 w 2466573"/>
                    <a:gd name="connsiteY4" fmla="*/ 951970 h 2298716"/>
                    <a:gd name="connsiteX5" fmla="*/ 2461944 w 2466573"/>
                    <a:gd name="connsiteY5" fmla="*/ 2297571 h 2298716"/>
                    <a:gd name="connsiteX6" fmla="*/ 1864186 w 2466573"/>
                    <a:gd name="connsiteY6" fmla="*/ 1691445 h 2298716"/>
                    <a:gd name="connsiteX7" fmla="*/ 1330786 w 2466573"/>
                    <a:gd name="connsiteY7" fmla="*/ 1443795 h 2298716"/>
                    <a:gd name="connsiteX8" fmla="*/ 141019 w 2466573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71002 w 2396556"/>
                    <a:gd name="connsiteY0" fmla="*/ 958320 h 2298716"/>
                    <a:gd name="connsiteX1" fmla="*/ 175777 w 2396556"/>
                    <a:gd name="connsiteY1" fmla="*/ 285819 h 2298716"/>
                    <a:gd name="connsiteX2" fmla="*/ 1336970 w 2396556"/>
                    <a:gd name="connsiteY2" fmla="*/ 364294 h 2298716"/>
                    <a:gd name="connsiteX3" fmla="*/ 1571919 w 2396556"/>
                    <a:gd name="connsiteY3" fmla="*/ 78544 h 2298716"/>
                    <a:gd name="connsiteX4" fmla="*/ 2052202 w 2396556"/>
                    <a:gd name="connsiteY4" fmla="*/ 951970 h 2298716"/>
                    <a:gd name="connsiteX5" fmla="*/ 2391927 w 2396556"/>
                    <a:gd name="connsiteY5" fmla="*/ 2297571 h 2298716"/>
                    <a:gd name="connsiteX6" fmla="*/ 1794169 w 2396556"/>
                    <a:gd name="connsiteY6" fmla="*/ 1691445 h 2298716"/>
                    <a:gd name="connsiteX7" fmla="*/ 1406819 w 2396556"/>
                    <a:gd name="connsiteY7" fmla="*/ 2186745 h 2298716"/>
                    <a:gd name="connsiteX8" fmla="*/ 828969 w 2396556"/>
                    <a:gd name="connsiteY8" fmla="*/ 1494595 h 2298716"/>
                    <a:gd name="connsiteX9" fmla="*/ 71002 w 2396556"/>
                    <a:gd name="connsiteY9" fmla="*/ 958320 h 2298716"/>
                    <a:gd name="connsiteX0" fmla="*/ 68748 w 2394302"/>
                    <a:gd name="connsiteY0" fmla="*/ 958320 h 2298716"/>
                    <a:gd name="connsiteX1" fmla="*/ 173523 w 2394302"/>
                    <a:gd name="connsiteY1" fmla="*/ 285819 h 2298716"/>
                    <a:gd name="connsiteX2" fmla="*/ 1334716 w 2394302"/>
                    <a:gd name="connsiteY2" fmla="*/ 364294 h 2298716"/>
                    <a:gd name="connsiteX3" fmla="*/ 1569665 w 2394302"/>
                    <a:gd name="connsiteY3" fmla="*/ 78544 h 2298716"/>
                    <a:gd name="connsiteX4" fmla="*/ 2049948 w 2394302"/>
                    <a:gd name="connsiteY4" fmla="*/ 951970 h 2298716"/>
                    <a:gd name="connsiteX5" fmla="*/ 2389673 w 2394302"/>
                    <a:gd name="connsiteY5" fmla="*/ 2297571 h 2298716"/>
                    <a:gd name="connsiteX6" fmla="*/ 1791915 w 2394302"/>
                    <a:gd name="connsiteY6" fmla="*/ 1691445 h 2298716"/>
                    <a:gd name="connsiteX7" fmla="*/ 1404565 w 2394302"/>
                    <a:gd name="connsiteY7" fmla="*/ 2186745 h 2298716"/>
                    <a:gd name="connsiteX8" fmla="*/ 794965 w 2394302"/>
                    <a:gd name="connsiteY8" fmla="*/ 1507295 h 2298716"/>
                    <a:gd name="connsiteX9" fmla="*/ 68748 w 2394302"/>
                    <a:gd name="connsiteY9" fmla="*/ 958320 h 2298716"/>
                    <a:gd name="connsiteX0" fmla="*/ 68748 w 2394302"/>
                    <a:gd name="connsiteY0" fmla="*/ 958320 h 2298716"/>
                    <a:gd name="connsiteX1" fmla="*/ 173523 w 2394302"/>
                    <a:gd name="connsiteY1" fmla="*/ 285819 h 2298716"/>
                    <a:gd name="connsiteX2" fmla="*/ 1334716 w 2394302"/>
                    <a:gd name="connsiteY2" fmla="*/ 364294 h 2298716"/>
                    <a:gd name="connsiteX3" fmla="*/ 1569665 w 2394302"/>
                    <a:gd name="connsiteY3" fmla="*/ 78544 h 2298716"/>
                    <a:gd name="connsiteX4" fmla="*/ 2049948 w 2394302"/>
                    <a:gd name="connsiteY4" fmla="*/ 951970 h 2298716"/>
                    <a:gd name="connsiteX5" fmla="*/ 2389673 w 2394302"/>
                    <a:gd name="connsiteY5" fmla="*/ 2297571 h 2298716"/>
                    <a:gd name="connsiteX6" fmla="*/ 1791915 w 2394302"/>
                    <a:gd name="connsiteY6" fmla="*/ 1691445 h 2298716"/>
                    <a:gd name="connsiteX7" fmla="*/ 1404565 w 2394302"/>
                    <a:gd name="connsiteY7" fmla="*/ 2186745 h 2298716"/>
                    <a:gd name="connsiteX8" fmla="*/ 794965 w 2394302"/>
                    <a:gd name="connsiteY8" fmla="*/ 1507295 h 2298716"/>
                    <a:gd name="connsiteX9" fmla="*/ 68748 w 2394302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70339 h 2310735"/>
                    <a:gd name="connsiteX1" fmla="*/ 176228 w 2397007"/>
                    <a:gd name="connsiteY1" fmla="*/ 297838 h 2310735"/>
                    <a:gd name="connsiteX2" fmla="*/ 1337421 w 2397007"/>
                    <a:gd name="connsiteY2" fmla="*/ 376313 h 2310735"/>
                    <a:gd name="connsiteX3" fmla="*/ 1572370 w 2397007"/>
                    <a:gd name="connsiteY3" fmla="*/ 90563 h 2310735"/>
                    <a:gd name="connsiteX4" fmla="*/ 2052653 w 2397007"/>
                    <a:gd name="connsiteY4" fmla="*/ 963989 h 2310735"/>
                    <a:gd name="connsiteX5" fmla="*/ 2392378 w 2397007"/>
                    <a:gd name="connsiteY5" fmla="*/ 2309590 h 2310735"/>
                    <a:gd name="connsiteX6" fmla="*/ 1794620 w 2397007"/>
                    <a:gd name="connsiteY6" fmla="*/ 1703464 h 2310735"/>
                    <a:gd name="connsiteX7" fmla="*/ 1407270 w 2397007"/>
                    <a:gd name="connsiteY7" fmla="*/ 2198764 h 2310735"/>
                    <a:gd name="connsiteX8" fmla="*/ 835770 w 2397007"/>
                    <a:gd name="connsiteY8" fmla="*/ 1817764 h 2310735"/>
                    <a:gd name="connsiteX9" fmla="*/ 71453 w 2397007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79388 w 2404942"/>
                    <a:gd name="connsiteY0" fmla="*/ 970339 h 2310735"/>
                    <a:gd name="connsiteX1" fmla="*/ 184163 w 2404942"/>
                    <a:gd name="connsiteY1" fmla="*/ 297838 h 2310735"/>
                    <a:gd name="connsiteX2" fmla="*/ 1345356 w 2404942"/>
                    <a:gd name="connsiteY2" fmla="*/ 376313 h 2310735"/>
                    <a:gd name="connsiteX3" fmla="*/ 1580305 w 2404942"/>
                    <a:gd name="connsiteY3" fmla="*/ 90563 h 2310735"/>
                    <a:gd name="connsiteX4" fmla="*/ 2060588 w 2404942"/>
                    <a:gd name="connsiteY4" fmla="*/ 963989 h 2310735"/>
                    <a:gd name="connsiteX5" fmla="*/ 2400313 w 2404942"/>
                    <a:gd name="connsiteY5" fmla="*/ 2309590 h 2310735"/>
                    <a:gd name="connsiteX6" fmla="*/ 1802555 w 2404942"/>
                    <a:gd name="connsiteY6" fmla="*/ 1703464 h 2310735"/>
                    <a:gd name="connsiteX7" fmla="*/ 1415205 w 2404942"/>
                    <a:gd name="connsiteY7" fmla="*/ 2198764 h 2310735"/>
                    <a:gd name="connsiteX8" fmla="*/ 843705 w 2404942"/>
                    <a:gd name="connsiteY8" fmla="*/ 1817764 h 2310735"/>
                    <a:gd name="connsiteX9" fmla="*/ 79388 w 2404942"/>
                    <a:gd name="connsiteY9" fmla="*/ 970339 h 2310735"/>
                    <a:gd name="connsiteX0" fmla="*/ 114214 w 2338168"/>
                    <a:gd name="connsiteY0" fmla="*/ 1205289 h 2310735"/>
                    <a:gd name="connsiteX1" fmla="*/ 117389 w 2338168"/>
                    <a:gd name="connsiteY1" fmla="*/ 297838 h 2310735"/>
                    <a:gd name="connsiteX2" fmla="*/ 1278582 w 2338168"/>
                    <a:gd name="connsiteY2" fmla="*/ 376313 h 2310735"/>
                    <a:gd name="connsiteX3" fmla="*/ 1513531 w 2338168"/>
                    <a:gd name="connsiteY3" fmla="*/ 90563 h 2310735"/>
                    <a:gd name="connsiteX4" fmla="*/ 1993814 w 2338168"/>
                    <a:gd name="connsiteY4" fmla="*/ 963989 h 2310735"/>
                    <a:gd name="connsiteX5" fmla="*/ 2333539 w 2338168"/>
                    <a:gd name="connsiteY5" fmla="*/ 2309590 h 2310735"/>
                    <a:gd name="connsiteX6" fmla="*/ 1735781 w 2338168"/>
                    <a:gd name="connsiteY6" fmla="*/ 1703464 h 2310735"/>
                    <a:gd name="connsiteX7" fmla="*/ 1348431 w 2338168"/>
                    <a:gd name="connsiteY7" fmla="*/ 2198764 h 2310735"/>
                    <a:gd name="connsiteX8" fmla="*/ 776931 w 2338168"/>
                    <a:gd name="connsiteY8" fmla="*/ 1817764 h 2310735"/>
                    <a:gd name="connsiteX9" fmla="*/ 114214 w 2338168"/>
                    <a:gd name="connsiteY9" fmla="*/ 1205289 h 2310735"/>
                    <a:gd name="connsiteX0" fmla="*/ 171059 w 2395013"/>
                    <a:gd name="connsiteY0" fmla="*/ 1205289 h 2310735"/>
                    <a:gd name="connsiteX1" fmla="*/ 174234 w 2395013"/>
                    <a:gd name="connsiteY1" fmla="*/ 297838 h 2310735"/>
                    <a:gd name="connsiteX2" fmla="*/ 1335427 w 2395013"/>
                    <a:gd name="connsiteY2" fmla="*/ 376313 h 2310735"/>
                    <a:gd name="connsiteX3" fmla="*/ 1570376 w 2395013"/>
                    <a:gd name="connsiteY3" fmla="*/ 90563 h 2310735"/>
                    <a:gd name="connsiteX4" fmla="*/ 2050659 w 2395013"/>
                    <a:gd name="connsiteY4" fmla="*/ 963989 h 2310735"/>
                    <a:gd name="connsiteX5" fmla="*/ 2390384 w 2395013"/>
                    <a:gd name="connsiteY5" fmla="*/ 2309590 h 2310735"/>
                    <a:gd name="connsiteX6" fmla="*/ 1792626 w 2395013"/>
                    <a:gd name="connsiteY6" fmla="*/ 1703464 h 2310735"/>
                    <a:gd name="connsiteX7" fmla="*/ 1405276 w 2395013"/>
                    <a:gd name="connsiteY7" fmla="*/ 2198764 h 2310735"/>
                    <a:gd name="connsiteX8" fmla="*/ 833776 w 2395013"/>
                    <a:gd name="connsiteY8" fmla="*/ 1817764 h 2310735"/>
                    <a:gd name="connsiteX9" fmla="*/ 171059 w 2395013"/>
                    <a:gd name="connsiteY9" fmla="*/ 1205289 h 2310735"/>
                    <a:gd name="connsiteX0" fmla="*/ 260369 w 2484323"/>
                    <a:gd name="connsiteY0" fmla="*/ 1205289 h 2310735"/>
                    <a:gd name="connsiteX1" fmla="*/ 263544 w 2484323"/>
                    <a:gd name="connsiteY1" fmla="*/ 297838 h 2310735"/>
                    <a:gd name="connsiteX2" fmla="*/ 1424737 w 2484323"/>
                    <a:gd name="connsiteY2" fmla="*/ 376313 h 2310735"/>
                    <a:gd name="connsiteX3" fmla="*/ 1659686 w 2484323"/>
                    <a:gd name="connsiteY3" fmla="*/ 90563 h 2310735"/>
                    <a:gd name="connsiteX4" fmla="*/ 2139969 w 2484323"/>
                    <a:gd name="connsiteY4" fmla="*/ 963989 h 2310735"/>
                    <a:gd name="connsiteX5" fmla="*/ 2479694 w 2484323"/>
                    <a:gd name="connsiteY5" fmla="*/ 2309590 h 2310735"/>
                    <a:gd name="connsiteX6" fmla="*/ 1881936 w 2484323"/>
                    <a:gd name="connsiteY6" fmla="*/ 1703464 h 2310735"/>
                    <a:gd name="connsiteX7" fmla="*/ 1494586 w 2484323"/>
                    <a:gd name="connsiteY7" fmla="*/ 2198764 h 2310735"/>
                    <a:gd name="connsiteX8" fmla="*/ 923086 w 2484323"/>
                    <a:gd name="connsiteY8" fmla="*/ 1817764 h 2310735"/>
                    <a:gd name="connsiteX9" fmla="*/ 260369 w 2484323"/>
                    <a:gd name="connsiteY9" fmla="*/ 1205289 h 2310735"/>
                    <a:gd name="connsiteX0" fmla="*/ 186157 w 2410111"/>
                    <a:gd name="connsiteY0" fmla="*/ 1205289 h 2310735"/>
                    <a:gd name="connsiteX1" fmla="*/ 189332 w 2410111"/>
                    <a:gd name="connsiteY1" fmla="*/ 297838 h 2310735"/>
                    <a:gd name="connsiteX2" fmla="*/ 1350525 w 2410111"/>
                    <a:gd name="connsiteY2" fmla="*/ 376313 h 2310735"/>
                    <a:gd name="connsiteX3" fmla="*/ 1585474 w 2410111"/>
                    <a:gd name="connsiteY3" fmla="*/ 90563 h 2310735"/>
                    <a:gd name="connsiteX4" fmla="*/ 2065757 w 2410111"/>
                    <a:gd name="connsiteY4" fmla="*/ 963989 h 2310735"/>
                    <a:gd name="connsiteX5" fmla="*/ 2405482 w 2410111"/>
                    <a:gd name="connsiteY5" fmla="*/ 2309590 h 2310735"/>
                    <a:gd name="connsiteX6" fmla="*/ 1807724 w 2410111"/>
                    <a:gd name="connsiteY6" fmla="*/ 1703464 h 2310735"/>
                    <a:gd name="connsiteX7" fmla="*/ 1420374 w 2410111"/>
                    <a:gd name="connsiteY7" fmla="*/ 2198764 h 2310735"/>
                    <a:gd name="connsiteX8" fmla="*/ 848874 w 2410111"/>
                    <a:gd name="connsiteY8" fmla="*/ 1817764 h 2310735"/>
                    <a:gd name="connsiteX9" fmla="*/ 186157 w 2410111"/>
                    <a:gd name="connsiteY9" fmla="*/ 1205289 h 2310735"/>
                    <a:gd name="connsiteX0" fmla="*/ 186157 w 2410111"/>
                    <a:gd name="connsiteY0" fmla="*/ 1205289 h 2310735"/>
                    <a:gd name="connsiteX1" fmla="*/ 189332 w 2410111"/>
                    <a:gd name="connsiteY1" fmla="*/ 297838 h 2310735"/>
                    <a:gd name="connsiteX2" fmla="*/ 1350525 w 2410111"/>
                    <a:gd name="connsiteY2" fmla="*/ 376313 h 2310735"/>
                    <a:gd name="connsiteX3" fmla="*/ 1585474 w 2410111"/>
                    <a:gd name="connsiteY3" fmla="*/ 90563 h 2310735"/>
                    <a:gd name="connsiteX4" fmla="*/ 2065757 w 2410111"/>
                    <a:gd name="connsiteY4" fmla="*/ 963989 h 2310735"/>
                    <a:gd name="connsiteX5" fmla="*/ 2405482 w 2410111"/>
                    <a:gd name="connsiteY5" fmla="*/ 2309590 h 2310735"/>
                    <a:gd name="connsiteX6" fmla="*/ 1807724 w 2410111"/>
                    <a:gd name="connsiteY6" fmla="*/ 1703464 h 2310735"/>
                    <a:gd name="connsiteX7" fmla="*/ 1420374 w 2410111"/>
                    <a:gd name="connsiteY7" fmla="*/ 2198764 h 2310735"/>
                    <a:gd name="connsiteX8" fmla="*/ 848874 w 2410111"/>
                    <a:gd name="connsiteY8" fmla="*/ 1817764 h 2310735"/>
                    <a:gd name="connsiteX9" fmla="*/ 186157 w 2410111"/>
                    <a:gd name="connsiteY9" fmla="*/ 1205289 h 2310735"/>
                    <a:gd name="connsiteX0" fmla="*/ 186157 w 2408797"/>
                    <a:gd name="connsiteY0" fmla="*/ 1205289 h 2310735"/>
                    <a:gd name="connsiteX1" fmla="*/ 189332 w 2408797"/>
                    <a:gd name="connsiteY1" fmla="*/ 297838 h 2310735"/>
                    <a:gd name="connsiteX2" fmla="*/ 1350525 w 2408797"/>
                    <a:gd name="connsiteY2" fmla="*/ 376313 h 2310735"/>
                    <a:gd name="connsiteX3" fmla="*/ 1585474 w 2408797"/>
                    <a:gd name="connsiteY3" fmla="*/ 90563 h 2310735"/>
                    <a:gd name="connsiteX4" fmla="*/ 2065757 w 2408797"/>
                    <a:gd name="connsiteY4" fmla="*/ 963989 h 2310735"/>
                    <a:gd name="connsiteX5" fmla="*/ 2405482 w 2408797"/>
                    <a:gd name="connsiteY5" fmla="*/ 2309590 h 2310735"/>
                    <a:gd name="connsiteX6" fmla="*/ 1807724 w 2408797"/>
                    <a:gd name="connsiteY6" fmla="*/ 1703464 h 2310735"/>
                    <a:gd name="connsiteX7" fmla="*/ 1420374 w 2408797"/>
                    <a:gd name="connsiteY7" fmla="*/ 2198764 h 2310735"/>
                    <a:gd name="connsiteX8" fmla="*/ 848874 w 2408797"/>
                    <a:gd name="connsiteY8" fmla="*/ 1817764 h 2310735"/>
                    <a:gd name="connsiteX9" fmla="*/ 186157 w 2408797"/>
                    <a:gd name="connsiteY9" fmla="*/ 1205289 h 2310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408797" h="2310735">
                      <a:moveTo>
                        <a:pt x="186157" y="1205289"/>
                      </a:moveTo>
                      <a:cubicBezTo>
                        <a:pt x="25433" y="1313918"/>
                        <a:pt x="-138079" y="416951"/>
                        <a:pt x="189332" y="297838"/>
                      </a:cubicBezTo>
                      <a:cubicBezTo>
                        <a:pt x="516743" y="178725"/>
                        <a:pt x="1274468" y="577017"/>
                        <a:pt x="1350525" y="376313"/>
                      </a:cubicBezTo>
                      <a:cubicBezTo>
                        <a:pt x="1388482" y="429609"/>
                        <a:pt x="1274710" y="-235983"/>
                        <a:pt x="1585474" y="90563"/>
                      </a:cubicBezTo>
                      <a:cubicBezTo>
                        <a:pt x="1693038" y="188509"/>
                        <a:pt x="1960839" y="628018"/>
                        <a:pt x="2065757" y="963989"/>
                      </a:cubicBezTo>
                      <a:cubicBezTo>
                        <a:pt x="2253225" y="1547610"/>
                        <a:pt x="2435787" y="2345094"/>
                        <a:pt x="2405482" y="2309590"/>
                      </a:cubicBezTo>
                      <a:cubicBezTo>
                        <a:pt x="2375177" y="2274086"/>
                        <a:pt x="1996250" y="1845760"/>
                        <a:pt x="1807724" y="1703464"/>
                      </a:cubicBezTo>
                      <a:cubicBezTo>
                        <a:pt x="1619198" y="1561168"/>
                        <a:pt x="1542082" y="2168072"/>
                        <a:pt x="1420374" y="2198764"/>
                      </a:cubicBezTo>
                      <a:cubicBezTo>
                        <a:pt x="1266916" y="1861156"/>
                        <a:pt x="1147710" y="1006501"/>
                        <a:pt x="848874" y="1817764"/>
                      </a:cubicBezTo>
                      <a:cubicBezTo>
                        <a:pt x="448438" y="889127"/>
                        <a:pt x="346881" y="1096660"/>
                        <a:pt x="186157" y="12052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4" name="Oval 12"/>
                <p:cNvSpPr/>
                <p:nvPr/>
              </p:nvSpPr>
              <p:spPr>
                <a:xfrm>
                  <a:off x="5942995" y="1597642"/>
                  <a:ext cx="2803358" cy="2798170"/>
                </a:xfrm>
                <a:custGeom>
                  <a:avLst/>
                  <a:gdLst>
                    <a:gd name="connsiteX0" fmla="*/ 0 w 1308100"/>
                    <a:gd name="connsiteY0" fmla="*/ 634768 h 1269536"/>
                    <a:gd name="connsiteX1" fmla="*/ 654050 w 1308100"/>
                    <a:gd name="connsiteY1" fmla="*/ 0 h 1269536"/>
                    <a:gd name="connsiteX2" fmla="*/ 1308100 w 1308100"/>
                    <a:gd name="connsiteY2" fmla="*/ 634768 h 1269536"/>
                    <a:gd name="connsiteX3" fmla="*/ 654050 w 1308100"/>
                    <a:gd name="connsiteY3" fmla="*/ 1269536 h 1269536"/>
                    <a:gd name="connsiteX4" fmla="*/ 0 w 1308100"/>
                    <a:gd name="connsiteY4" fmla="*/ 634768 h 1269536"/>
                    <a:gd name="connsiteX0" fmla="*/ 0 w 2292350"/>
                    <a:gd name="connsiteY0" fmla="*/ 1016757 h 1315101"/>
                    <a:gd name="connsiteX1" fmla="*/ 1638300 w 2292350"/>
                    <a:gd name="connsiteY1" fmla="*/ 7339 h 1315101"/>
                    <a:gd name="connsiteX2" fmla="*/ 2292350 w 2292350"/>
                    <a:gd name="connsiteY2" fmla="*/ 642107 h 1315101"/>
                    <a:gd name="connsiteX3" fmla="*/ 1638300 w 2292350"/>
                    <a:gd name="connsiteY3" fmla="*/ 1276875 h 1315101"/>
                    <a:gd name="connsiteX4" fmla="*/ 0 w 2292350"/>
                    <a:gd name="connsiteY4" fmla="*/ 1016757 h 1315101"/>
                    <a:gd name="connsiteX0" fmla="*/ 19571 w 2311921"/>
                    <a:gd name="connsiteY0" fmla="*/ 1017500 h 1315844"/>
                    <a:gd name="connsiteX1" fmla="*/ 810917 w 2311921"/>
                    <a:gd name="connsiteY1" fmla="*/ 332112 h 1315844"/>
                    <a:gd name="connsiteX2" fmla="*/ 1657871 w 2311921"/>
                    <a:gd name="connsiteY2" fmla="*/ 8082 h 1315844"/>
                    <a:gd name="connsiteX3" fmla="*/ 2311921 w 2311921"/>
                    <a:gd name="connsiteY3" fmla="*/ 642850 h 1315844"/>
                    <a:gd name="connsiteX4" fmla="*/ 1657871 w 2311921"/>
                    <a:gd name="connsiteY4" fmla="*/ 1277618 h 1315844"/>
                    <a:gd name="connsiteX5" fmla="*/ 19571 w 2311921"/>
                    <a:gd name="connsiteY5" fmla="*/ 1017500 h 1315844"/>
                    <a:gd name="connsiteX0" fmla="*/ 61180 w 2353530"/>
                    <a:gd name="connsiteY0" fmla="*/ 1009576 h 1281173"/>
                    <a:gd name="connsiteX1" fmla="*/ 477876 w 2353530"/>
                    <a:gd name="connsiteY1" fmla="*/ 578188 h 1281173"/>
                    <a:gd name="connsiteX2" fmla="*/ 1699480 w 2353530"/>
                    <a:gd name="connsiteY2" fmla="*/ 158 h 1281173"/>
                    <a:gd name="connsiteX3" fmla="*/ 2353530 w 2353530"/>
                    <a:gd name="connsiteY3" fmla="*/ 634926 h 1281173"/>
                    <a:gd name="connsiteX4" fmla="*/ 1699480 w 2353530"/>
                    <a:gd name="connsiteY4" fmla="*/ 1269694 h 1281173"/>
                    <a:gd name="connsiteX5" fmla="*/ 61180 w 2353530"/>
                    <a:gd name="connsiteY5" fmla="*/ 1009576 h 1281173"/>
                    <a:gd name="connsiteX0" fmla="*/ 61180 w 2353530"/>
                    <a:gd name="connsiteY0" fmla="*/ 1032601 h 1304198"/>
                    <a:gd name="connsiteX1" fmla="*/ 477876 w 2353530"/>
                    <a:gd name="connsiteY1" fmla="*/ 601213 h 1304198"/>
                    <a:gd name="connsiteX2" fmla="*/ 1195427 w 2353530"/>
                    <a:gd name="connsiteY2" fmla="*/ 182114 h 1304198"/>
                    <a:gd name="connsiteX3" fmla="*/ 1699480 w 2353530"/>
                    <a:gd name="connsiteY3" fmla="*/ 23183 h 1304198"/>
                    <a:gd name="connsiteX4" fmla="*/ 2353530 w 2353530"/>
                    <a:gd name="connsiteY4" fmla="*/ 657951 h 1304198"/>
                    <a:gd name="connsiteX5" fmla="*/ 1699480 w 2353530"/>
                    <a:gd name="connsiteY5" fmla="*/ 1292719 h 1304198"/>
                    <a:gd name="connsiteX6" fmla="*/ 61180 w 2353530"/>
                    <a:gd name="connsiteY6" fmla="*/ 1032601 h 1304198"/>
                    <a:gd name="connsiteX0" fmla="*/ 61180 w 2353530"/>
                    <a:gd name="connsiteY0" fmla="*/ 1009698 h 1281295"/>
                    <a:gd name="connsiteX1" fmla="*/ 477876 w 2353530"/>
                    <a:gd name="connsiteY1" fmla="*/ 578310 h 1281295"/>
                    <a:gd name="connsiteX2" fmla="*/ 1658977 w 2353530"/>
                    <a:gd name="connsiteY2" fmla="*/ 698961 h 1281295"/>
                    <a:gd name="connsiteX3" fmla="*/ 1699480 w 2353530"/>
                    <a:gd name="connsiteY3" fmla="*/ 280 h 1281295"/>
                    <a:gd name="connsiteX4" fmla="*/ 2353530 w 2353530"/>
                    <a:gd name="connsiteY4" fmla="*/ 635048 h 1281295"/>
                    <a:gd name="connsiteX5" fmla="*/ 1699480 w 2353530"/>
                    <a:gd name="connsiteY5" fmla="*/ 1269816 h 1281295"/>
                    <a:gd name="connsiteX6" fmla="*/ 61180 w 2353530"/>
                    <a:gd name="connsiteY6" fmla="*/ 1009698 h 1281295"/>
                    <a:gd name="connsiteX0" fmla="*/ 61180 w 3204430"/>
                    <a:gd name="connsiteY0" fmla="*/ 1046972 h 2140832"/>
                    <a:gd name="connsiteX1" fmla="*/ 477876 w 3204430"/>
                    <a:gd name="connsiteY1" fmla="*/ 615584 h 2140832"/>
                    <a:gd name="connsiteX2" fmla="*/ 1658977 w 3204430"/>
                    <a:gd name="connsiteY2" fmla="*/ 736235 h 2140832"/>
                    <a:gd name="connsiteX3" fmla="*/ 1699480 w 3204430"/>
                    <a:gd name="connsiteY3" fmla="*/ 37554 h 2140832"/>
                    <a:gd name="connsiteX4" fmla="*/ 3204430 w 3204430"/>
                    <a:gd name="connsiteY4" fmla="*/ 2062972 h 2140832"/>
                    <a:gd name="connsiteX5" fmla="*/ 1699480 w 3204430"/>
                    <a:gd name="connsiteY5" fmla="*/ 1307090 h 2140832"/>
                    <a:gd name="connsiteX6" fmla="*/ 61180 w 3204430"/>
                    <a:gd name="connsiteY6" fmla="*/ 1046972 h 2140832"/>
                    <a:gd name="connsiteX0" fmla="*/ 61180 w 3204430"/>
                    <a:gd name="connsiteY0" fmla="*/ 1046972 h 2140832"/>
                    <a:gd name="connsiteX1" fmla="*/ 477876 w 3204430"/>
                    <a:gd name="connsiteY1" fmla="*/ 615584 h 2140832"/>
                    <a:gd name="connsiteX2" fmla="*/ 1658977 w 3204430"/>
                    <a:gd name="connsiteY2" fmla="*/ 736235 h 2140832"/>
                    <a:gd name="connsiteX3" fmla="*/ 1699480 w 3204430"/>
                    <a:gd name="connsiteY3" fmla="*/ 37554 h 2140832"/>
                    <a:gd name="connsiteX4" fmla="*/ 3204430 w 3204430"/>
                    <a:gd name="connsiteY4" fmla="*/ 2062972 h 2140832"/>
                    <a:gd name="connsiteX5" fmla="*/ 1699480 w 3204430"/>
                    <a:gd name="connsiteY5" fmla="*/ 1307090 h 2140832"/>
                    <a:gd name="connsiteX6" fmla="*/ 61180 w 3204430"/>
                    <a:gd name="connsiteY6" fmla="*/ 1046972 h 2140832"/>
                    <a:gd name="connsiteX0" fmla="*/ 61180 w 3121880"/>
                    <a:gd name="connsiteY0" fmla="*/ 1073727 h 2685913"/>
                    <a:gd name="connsiteX1" fmla="*/ 477876 w 3121880"/>
                    <a:gd name="connsiteY1" fmla="*/ 642339 h 2685913"/>
                    <a:gd name="connsiteX2" fmla="*/ 1658977 w 3121880"/>
                    <a:gd name="connsiteY2" fmla="*/ 762990 h 2685913"/>
                    <a:gd name="connsiteX3" fmla="*/ 1699480 w 3121880"/>
                    <a:gd name="connsiteY3" fmla="*/ 64309 h 2685913"/>
                    <a:gd name="connsiteX4" fmla="*/ 3121880 w 3121880"/>
                    <a:gd name="connsiteY4" fmla="*/ 2629477 h 2685913"/>
                    <a:gd name="connsiteX5" fmla="*/ 1699480 w 3121880"/>
                    <a:gd name="connsiteY5" fmla="*/ 1333845 h 2685913"/>
                    <a:gd name="connsiteX6" fmla="*/ 61180 w 3121880"/>
                    <a:gd name="connsiteY6" fmla="*/ 1073727 h 2685913"/>
                    <a:gd name="connsiteX0" fmla="*/ 61180 w 3121880"/>
                    <a:gd name="connsiteY0" fmla="*/ 1073727 h 2685913"/>
                    <a:gd name="connsiteX1" fmla="*/ 477876 w 3121880"/>
                    <a:gd name="connsiteY1" fmla="*/ 642339 h 2685913"/>
                    <a:gd name="connsiteX2" fmla="*/ 1658977 w 3121880"/>
                    <a:gd name="connsiteY2" fmla="*/ 762990 h 2685913"/>
                    <a:gd name="connsiteX3" fmla="*/ 1699480 w 3121880"/>
                    <a:gd name="connsiteY3" fmla="*/ 64309 h 2685913"/>
                    <a:gd name="connsiteX4" fmla="*/ 3121880 w 3121880"/>
                    <a:gd name="connsiteY4" fmla="*/ 2629477 h 2685913"/>
                    <a:gd name="connsiteX5" fmla="*/ 1699480 w 3121880"/>
                    <a:gd name="connsiteY5" fmla="*/ 1333845 h 2685913"/>
                    <a:gd name="connsiteX6" fmla="*/ 61180 w 3121880"/>
                    <a:gd name="connsiteY6" fmla="*/ 1073727 h 2685913"/>
                    <a:gd name="connsiteX0" fmla="*/ 97068 w 3157768"/>
                    <a:gd name="connsiteY0" fmla="*/ 1073727 h 2678530"/>
                    <a:gd name="connsiteX1" fmla="*/ 513764 w 3157768"/>
                    <a:gd name="connsiteY1" fmla="*/ 642339 h 2678530"/>
                    <a:gd name="connsiteX2" fmla="*/ 1694865 w 3157768"/>
                    <a:gd name="connsiteY2" fmla="*/ 762990 h 2678530"/>
                    <a:gd name="connsiteX3" fmla="*/ 1735368 w 3157768"/>
                    <a:gd name="connsiteY3" fmla="*/ 64309 h 2678530"/>
                    <a:gd name="connsiteX4" fmla="*/ 3157768 w 3157768"/>
                    <a:gd name="connsiteY4" fmla="*/ 2629477 h 2678530"/>
                    <a:gd name="connsiteX5" fmla="*/ 2268768 w 3157768"/>
                    <a:gd name="connsiteY5" fmla="*/ 1086195 h 2678530"/>
                    <a:gd name="connsiteX6" fmla="*/ 97068 w 3157768"/>
                    <a:gd name="connsiteY6" fmla="*/ 1073727 h 2678530"/>
                    <a:gd name="connsiteX0" fmla="*/ 97068 w 3030768"/>
                    <a:gd name="connsiteY0" fmla="*/ 1087121 h 2934717"/>
                    <a:gd name="connsiteX1" fmla="*/ 513764 w 3030768"/>
                    <a:gd name="connsiteY1" fmla="*/ 655733 h 2934717"/>
                    <a:gd name="connsiteX2" fmla="*/ 1694865 w 3030768"/>
                    <a:gd name="connsiteY2" fmla="*/ 776384 h 2934717"/>
                    <a:gd name="connsiteX3" fmla="*/ 1735368 w 3030768"/>
                    <a:gd name="connsiteY3" fmla="*/ 77703 h 2934717"/>
                    <a:gd name="connsiteX4" fmla="*/ 3030768 w 3030768"/>
                    <a:gd name="connsiteY4" fmla="*/ 2890521 h 2934717"/>
                    <a:gd name="connsiteX5" fmla="*/ 2268768 w 3030768"/>
                    <a:gd name="connsiteY5" fmla="*/ 1099589 h 2934717"/>
                    <a:gd name="connsiteX6" fmla="*/ 97068 w 3030768"/>
                    <a:gd name="connsiteY6" fmla="*/ 1087121 h 2934717"/>
                    <a:gd name="connsiteX0" fmla="*/ 79343 w 3013043"/>
                    <a:gd name="connsiteY0" fmla="*/ 1087121 h 2935397"/>
                    <a:gd name="connsiteX1" fmla="*/ 496039 w 3013043"/>
                    <a:gd name="connsiteY1" fmla="*/ 655733 h 2935397"/>
                    <a:gd name="connsiteX2" fmla="*/ 1677140 w 3013043"/>
                    <a:gd name="connsiteY2" fmla="*/ 776384 h 2935397"/>
                    <a:gd name="connsiteX3" fmla="*/ 1717643 w 3013043"/>
                    <a:gd name="connsiteY3" fmla="*/ 77703 h 2935397"/>
                    <a:gd name="connsiteX4" fmla="*/ 3013043 w 3013043"/>
                    <a:gd name="connsiteY4" fmla="*/ 2890521 h 2935397"/>
                    <a:gd name="connsiteX5" fmla="*/ 1990693 w 3013043"/>
                    <a:gd name="connsiteY5" fmla="*/ 1131339 h 2935397"/>
                    <a:gd name="connsiteX6" fmla="*/ 79343 w 3013043"/>
                    <a:gd name="connsiteY6" fmla="*/ 1087121 h 2935397"/>
                    <a:gd name="connsiteX0" fmla="*/ 79343 w 2879693"/>
                    <a:gd name="connsiteY0" fmla="*/ 1080180 h 2803894"/>
                    <a:gd name="connsiteX1" fmla="*/ 496039 w 2879693"/>
                    <a:gd name="connsiteY1" fmla="*/ 648792 h 2803894"/>
                    <a:gd name="connsiteX2" fmla="*/ 1677140 w 2879693"/>
                    <a:gd name="connsiteY2" fmla="*/ 769443 h 2803894"/>
                    <a:gd name="connsiteX3" fmla="*/ 1717643 w 2879693"/>
                    <a:gd name="connsiteY3" fmla="*/ 70762 h 2803894"/>
                    <a:gd name="connsiteX4" fmla="*/ 2879693 w 2879693"/>
                    <a:gd name="connsiteY4" fmla="*/ 2756580 h 2803894"/>
                    <a:gd name="connsiteX5" fmla="*/ 1990693 w 2879693"/>
                    <a:gd name="connsiteY5" fmla="*/ 1124398 h 2803894"/>
                    <a:gd name="connsiteX6" fmla="*/ 79343 w 2879693"/>
                    <a:gd name="connsiteY6" fmla="*/ 1080180 h 2803894"/>
                    <a:gd name="connsiteX0" fmla="*/ 79343 w 2879693"/>
                    <a:gd name="connsiteY0" fmla="*/ 1080180 h 2803894"/>
                    <a:gd name="connsiteX1" fmla="*/ 496039 w 2879693"/>
                    <a:gd name="connsiteY1" fmla="*/ 648792 h 2803894"/>
                    <a:gd name="connsiteX2" fmla="*/ 1677140 w 2879693"/>
                    <a:gd name="connsiteY2" fmla="*/ 769443 h 2803894"/>
                    <a:gd name="connsiteX3" fmla="*/ 1717643 w 2879693"/>
                    <a:gd name="connsiteY3" fmla="*/ 70762 h 2803894"/>
                    <a:gd name="connsiteX4" fmla="*/ 2879693 w 2879693"/>
                    <a:gd name="connsiteY4" fmla="*/ 2756580 h 2803894"/>
                    <a:gd name="connsiteX5" fmla="*/ 1990693 w 2879693"/>
                    <a:gd name="connsiteY5" fmla="*/ 1124398 h 2803894"/>
                    <a:gd name="connsiteX6" fmla="*/ 79343 w 2879693"/>
                    <a:gd name="connsiteY6" fmla="*/ 1080180 h 2803894"/>
                    <a:gd name="connsiteX0" fmla="*/ 87515 w 2887865"/>
                    <a:gd name="connsiteY0" fmla="*/ 1080180 h 2802992"/>
                    <a:gd name="connsiteX1" fmla="*/ 504211 w 2887865"/>
                    <a:gd name="connsiteY1" fmla="*/ 648792 h 2802992"/>
                    <a:gd name="connsiteX2" fmla="*/ 1685312 w 2887865"/>
                    <a:gd name="connsiteY2" fmla="*/ 769443 h 2802992"/>
                    <a:gd name="connsiteX3" fmla="*/ 1725815 w 2887865"/>
                    <a:gd name="connsiteY3" fmla="*/ 70762 h 2802992"/>
                    <a:gd name="connsiteX4" fmla="*/ 2887865 w 2887865"/>
                    <a:gd name="connsiteY4" fmla="*/ 2756580 h 2802992"/>
                    <a:gd name="connsiteX5" fmla="*/ 2119515 w 2887865"/>
                    <a:gd name="connsiteY5" fmla="*/ 1086298 h 2802992"/>
                    <a:gd name="connsiteX6" fmla="*/ 87515 w 2887865"/>
                    <a:gd name="connsiteY6" fmla="*/ 1080180 h 2802992"/>
                    <a:gd name="connsiteX0" fmla="*/ 87515 w 2887865"/>
                    <a:gd name="connsiteY0" fmla="*/ 1080180 h 2802992"/>
                    <a:gd name="connsiteX1" fmla="*/ 504211 w 2887865"/>
                    <a:gd name="connsiteY1" fmla="*/ 648792 h 2802992"/>
                    <a:gd name="connsiteX2" fmla="*/ 1685312 w 2887865"/>
                    <a:gd name="connsiteY2" fmla="*/ 769443 h 2802992"/>
                    <a:gd name="connsiteX3" fmla="*/ 1725815 w 2887865"/>
                    <a:gd name="connsiteY3" fmla="*/ 70762 h 2802992"/>
                    <a:gd name="connsiteX4" fmla="*/ 2887865 w 2887865"/>
                    <a:gd name="connsiteY4" fmla="*/ 2756580 h 2802992"/>
                    <a:gd name="connsiteX5" fmla="*/ 2119515 w 2887865"/>
                    <a:gd name="connsiteY5" fmla="*/ 1086298 h 2802992"/>
                    <a:gd name="connsiteX6" fmla="*/ 828062 w 2887865"/>
                    <a:gd name="connsiteY6" fmla="*/ 1010742 h 2802992"/>
                    <a:gd name="connsiteX7" fmla="*/ 87515 w 2887865"/>
                    <a:gd name="connsiteY7" fmla="*/ 1080180 h 2802992"/>
                    <a:gd name="connsiteX0" fmla="*/ 58535 w 2858885"/>
                    <a:gd name="connsiteY0" fmla="*/ 1080180 h 2803374"/>
                    <a:gd name="connsiteX1" fmla="*/ 475231 w 2858885"/>
                    <a:gd name="connsiteY1" fmla="*/ 648792 h 2803374"/>
                    <a:gd name="connsiteX2" fmla="*/ 1656332 w 2858885"/>
                    <a:gd name="connsiteY2" fmla="*/ 769443 h 2803374"/>
                    <a:gd name="connsiteX3" fmla="*/ 1696835 w 2858885"/>
                    <a:gd name="connsiteY3" fmla="*/ 70762 h 2803374"/>
                    <a:gd name="connsiteX4" fmla="*/ 2858885 w 2858885"/>
                    <a:gd name="connsiteY4" fmla="*/ 2756580 h 2803374"/>
                    <a:gd name="connsiteX5" fmla="*/ 2090535 w 2858885"/>
                    <a:gd name="connsiteY5" fmla="*/ 1086298 h 2803374"/>
                    <a:gd name="connsiteX6" fmla="*/ 1656332 w 2858885"/>
                    <a:gd name="connsiteY6" fmla="*/ 978992 h 2803374"/>
                    <a:gd name="connsiteX7" fmla="*/ 58535 w 2858885"/>
                    <a:gd name="connsiteY7" fmla="*/ 1080180 h 2803374"/>
                    <a:gd name="connsiteX0" fmla="*/ 58535 w 2858885"/>
                    <a:gd name="connsiteY0" fmla="*/ 1080180 h 2795685"/>
                    <a:gd name="connsiteX1" fmla="*/ 475231 w 2858885"/>
                    <a:gd name="connsiteY1" fmla="*/ 648792 h 2795685"/>
                    <a:gd name="connsiteX2" fmla="*/ 1656332 w 2858885"/>
                    <a:gd name="connsiteY2" fmla="*/ 769443 h 2795685"/>
                    <a:gd name="connsiteX3" fmla="*/ 1696835 w 2858885"/>
                    <a:gd name="connsiteY3" fmla="*/ 70762 h 2795685"/>
                    <a:gd name="connsiteX4" fmla="*/ 2858885 w 2858885"/>
                    <a:gd name="connsiteY4" fmla="*/ 2756580 h 2795685"/>
                    <a:gd name="connsiteX5" fmla="*/ 2090535 w 2858885"/>
                    <a:gd name="connsiteY5" fmla="*/ 1086298 h 2795685"/>
                    <a:gd name="connsiteX6" fmla="*/ 1656332 w 2858885"/>
                    <a:gd name="connsiteY6" fmla="*/ 978992 h 2795685"/>
                    <a:gd name="connsiteX7" fmla="*/ 58535 w 2858885"/>
                    <a:gd name="connsiteY7" fmla="*/ 1080180 h 2795685"/>
                    <a:gd name="connsiteX0" fmla="*/ 58535 w 2858885"/>
                    <a:gd name="connsiteY0" fmla="*/ 1080180 h 2798541"/>
                    <a:gd name="connsiteX1" fmla="*/ 475231 w 2858885"/>
                    <a:gd name="connsiteY1" fmla="*/ 648792 h 2798541"/>
                    <a:gd name="connsiteX2" fmla="*/ 1656332 w 2858885"/>
                    <a:gd name="connsiteY2" fmla="*/ 769443 h 2798541"/>
                    <a:gd name="connsiteX3" fmla="*/ 1696835 w 2858885"/>
                    <a:gd name="connsiteY3" fmla="*/ 70762 h 2798541"/>
                    <a:gd name="connsiteX4" fmla="*/ 2858885 w 2858885"/>
                    <a:gd name="connsiteY4" fmla="*/ 2756580 h 2798541"/>
                    <a:gd name="connsiteX5" fmla="*/ 2090535 w 2858885"/>
                    <a:gd name="connsiteY5" fmla="*/ 1086298 h 2798541"/>
                    <a:gd name="connsiteX6" fmla="*/ 1656332 w 2858885"/>
                    <a:gd name="connsiteY6" fmla="*/ 978992 h 2798541"/>
                    <a:gd name="connsiteX7" fmla="*/ 58535 w 2858885"/>
                    <a:gd name="connsiteY7" fmla="*/ 1080180 h 2798541"/>
                    <a:gd name="connsiteX0" fmla="*/ 58535 w 2858885"/>
                    <a:gd name="connsiteY0" fmla="*/ 1080180 h 2798541"/>
                    <a:gd name="connsiteX1" fmla="*/ 475231 w 2858885"/>
                    <a:gd name="connsiteY1" fmla="*/ 648792 h 2798541"/>
                    <a:gd name="connsiteX2" fmla="*/ 1656332 w 2858885"/>
                    <a:gd name="connsiteY2" fmla="*/ 769443 h 2798541"/>
                    <a:gd name="connsiteX3" fmla="*/ 1696835 w 2858885"/>
                    <a:gd name="connsiteY3" fmla="*/ 70762 h 2798541"/>
                    <a:gd name="connsiteX4" fmla="*/ 2858885 w 2858885"/>
                    <a:gd name="connsiteY4" fmla="*/ 2756580 h 2798541"/>
                    <a:gd name="connsiteX5" fmla="*/ 2090535 w 2858885"/>
                    <a:gd name="connsiteY5" fmla="*/ 1086298 h 2798541"/>
                    <a:gd name="connsiteX6" fmla="*/ 1656332 w 2858885"/>
                    <a:gd name="connsiteY6" fmla="*/ 978992 h 2798541"/>
                    <a:gd name="connsiteX7" fmla="*/ 58535 w 2858885"/>
                    <a:gd name="connsiteY7" fmla="*/ 1080180 h 2798541"/>
                    <a:gd name="connsiteX0" fmla="*/ 58535 w 2858885"/>
                    <a:gd name="connsiteY0" fmla="*/ 1080180 h 2797944"/>
                    <a:gd name="connsiteX1" fmla="*/ 475231 w 2858885"/>
                    <a:gd name="connsiteY1" fmla="*/ 648792 h 2797944"/>
                    <a:gd name="connsiteX2" fmla="*/ 1656332 w 2858885"/>
                    <a:gd name="connsiteY2" fmla="*/ 769443 h 2797944"/>
                    <a:gd name="connsiteX3" fmla="*/ 1696835 w 2858885"/>
                    <a:gd name="connsiteY3" fmla="*/ 70762 h 2797944"/>
                    <a:gd name="connsiteX4" fmla="*/ 2858885 w 2858885"/>
                    <a:gd name="connsiteY4" fmla="*/ 2756580 h 2797944"/>
                    <a:gd name="connsiteX5" fmla="*/ 2204835 w 2858885"/>
                    <a:gd name="connsiteY5" fmla="*/ 1054548 h 2797944"/>
                    <a:gd name="connsiteX6" fmla="*/ 1656332 w 2858885"/>
                    <a:gd name="connsiteY6" fmla="*/ 978992 h 2797944"/>
                    <a:gd name="connsiteX7" fmla="*/ 58535 w 2858885"/>
                    <a:gd name="connsiteY7" fmla="*/ 1080180 h 2797944"/>
                    <a:gd name="connsiteX0" fmla="*/ 58535 w 2858885"/>
                    <a:gd name="connsiteY0" fmla="*/ 1080180 h 2799855"/>
                    <a:gd name="connsiteX1" fmla="*/ 475231 w 2858885"/>
                    <a:gd name="connsiteY1" fmla="*/ 648792 h 2799855"/>
                    <a:gd name="connsiteX2" fmla="*/ 1656332 w 2858885"/>
                    <a:gd name="connsiteY2" fmla="*/ 769443 h 2799855"/>
                    <a:gd name="connsiteX3" fmla="*/ 1696835 w 2858885"/>
                    <a:gd name="connsiteY3" fmla="*/ 70762 h 2799855"/>
                    <a:gd name="connsiteX4" fmla="*/ 2858885 w 2858885"/>
                    <a:gd name="connsiteY4" fmla="*/ 2756580 h 2799855"/>
                    <a:gd name="connsiteX5" fmla="*/ 2204835 w 2858885"/>
                    <a:gd name="connsiteY5" fmla="*/ 1054548 h 2799855"/>
                    <a:gd name="connsiteX6" fmla="*/ 1656332 w 2858885"/>
                    <a:gd name="connsiteY6" fmla="*/ 978992 h 2799855"/>
                    <a:gd name="connsiteX7" fmla="*/ 58535 w 2858885"/>
                    <a:gd name="connsiteY7" fmla="*/ 1080180 h 2799855"/>
                    <a:gd name="connsiteX0" fmla="*/ 58535 w 2858885"/>
                    <a:gd name="connsiteY0" fmla="*/ 1080180 h 2799984"/>
                    <a:gd name="connsiteX1" fmla="*/ 475231 w 2858885"/>
                    <a:gd name="connsiteY1" fmla="*/ 648792 h 2799984"/>
                    <a:gd name="connsiteX2" fmla="*/ 1656332 w 2858885"/>
                    <a:gd name="connsiteY2" fmla="*/ 769443 h 2799984"/>
                    <a:gd name="connsiteX3" fmla="*/ 1696835 w 2858885"/>
                    <a:gd name="connsiteY3" fmla="*/ 70762 h 2799984"/>
                    <a:gd name="connsiteX4" fmla="*/ 2858885 w 2858885"/>
                    <a:gd name="connsiteY4" fmla="*/ 2756580 h 2799984"/>
                    <a:gd name="connsiteX5" fmla="*/ 2141335 w 2858885"/>
                    <a:gd name="connsiteY5" fmla="*/ 1060898 h 2799984"/>
                    <a:gd name="connsiteX6" fmla="*/ 1656332 w 2858885"/>
                    <a:gd name="connsiteY6" fmla="*/ 978992 h 2799984"/>
                    <a:gd name="connsiteX7" fmla="*/ 58535 w 2858885"/>
                    <a:gd name="connsiteY7" fmla="*/ 1080180 h 2799984"/>
                    <a:gd name="connsiteX0" fmla="*/ 58535 w 2858885"/>
                    <a:gd name="connsiteY0" fmla="*/ 1080180 h 2801275"/>
                    <a:gd name="connsiteX1" fmla="*/ 475231 w 2858885"/>
                    <a:gd name="connsiteY1" fmla="*/ 648792 h 2801275"/>
                    <a:gd name="connsiteX2" fmla="*/ 1656332 w 2858885"/>
                    <a:gd name="connsiteY2" fmla="*/ 769443 h 2801275"/>
                    <a:gd name="connsiteX3" fmla="*/ 1696835 w 2858885"/>
                    <a:gd name="connsiteY3" fmla="*/ 70762 h 2801275"/>
                    <a:gd name="connsiteX4" fmla="*/ 2858885 w 2858885"/>
                    <a:gd name="connsiteY4" fmla="*/ 2756580 h 2801275"/>
                    <a:gd name="connsiteX5" fmla="*/ 2141335 w 2858885"/>
                    <a:gd name="connsiteY5" fmla="*/ 1060898 h 2801275"/>
                    <a:gd name="connsiteX6" fmla="*/ 1656332 w 2858885"/>
                    <a:gd name="connsiteY6" fmla="*/ 978992 h 2801275"/>
                    <a:gd name="connsiteX7" fmla="*/ 58535 w 2858885"/>
                    <a:gd name="connsiteY7" fmla="*/ 1080180 h 2801275"/>
                    <a:gd name="connsiteX0" fmla="*/ 58535 w 2858885"/>
                    <a:gd name="connsiteY0" fmla="*/ 1080180 h 2801275"/>
                    <a:gd name="connsiteX1" fmla="*/ 475231 w 2858885"/>
                    <a:gd name="connsiteY1" fmla="*/ 648792 h 2801275"/>
                    <a:gd name="connsiteX2" fmla="*/ 1656332 w 2858885"/>
                    <a:gd name="connsiteY2" fmla="*/ 769443 h 2801275"/>
                    <a:gd name="connsiteX3" fmla="*/ 1696835 w 2858885"/>
                    <a:gd name="connsiteY3" fmla="*/ 70762 h 2801275"/>
                    <a:gd name="connsiteX4" fmla="*/ 2858885 w 2858885"/>
                    <a:gd name="connsiteY4" fmla="*/ 2756580 h 2801275"/>
                    <a:gd name="connsiteX5" fmla="*/ 2141335 w 2858885"/>
                    <a:gd name="connsiteY5" fmla="*/ 1060898 h 2801275"/>
                    <a:gd name="connsiteX6" fmla="*/ 1656332 w 2858885"/>
                    <a:gd name="connsiteY6" fmla="*/ 978992 h 2801275"/>
                    <a:gd name="connsiteX7" fmla="*/ 780032 w 2858885"/>
                    <a:gd name="connsiteY7" fmla="*/ 1048842 h 2801275"/>
                    <a:gd name="connsiteX8" fmla="*/ 58535 w 2858885"/>
                    <a:gd name="connsiteY8" fmla="*/ 1080180 h 2801275"/>
                    <a:gd name="connsiteX0" fmla="*/ 1987 w 2802337"/>
                    <a:gd name="connsiteY0" fmla="*/ 1080180 h 2801275"/>
                    <a:gd name="connsiteX1" fmla="*/ 418683 w 2802337"/>
                    <a:gd name="connsiteY1" fmla="*/ 648792 h 2801275"/>
                    <a:gd name="connsiteX2" fmla="*/ 1599784 w 2802337"/>
                    <a:gd name="connsiteY2" fmla="*/ 769443 h 2801275"/>
                    <a:gd name="connsiteX3" fmla="*/ 1640287 w 2802337"/>
                    <a:gd name="connsiteY3" fmla="*/ 70762 h 2801275"/>
                    <a:gd name="connsiteX4" fmla="*/ 2802337 w 2802337"/>
                    <a:gd name="connsiteY4" fmla="*/ 2756580 h 2801275"/>
                    <a:gd name="connsiteX5" fmla="*/ 2084787 w 2802337"/>
                    <a:gd name="connsiteY5" fmla="*/ 1060898 h 2801275"/>
                    <a:gd name="connsiteX6" fmla="*/ 1599784 w 2802337"/>
                    <a:gd name="connsiteY6" fmla="*/ 978992 h 2801275"/>
                    <a:gd name="connsiteX7" fmla="*/ 552034 w 2802337"/>
                    <a:gd name="connsiteY7" fmla="*/ 851992 h 2801275"/>
                    <a:gd name="connsiteX8" fmla="*/ 1987 w 2802337"/>
                    <a:gd name="connsiteY8" fmla="*/ 1080180 h 2801275"/>
                    <a:gd name="connsiteX0" fmla="*/ 4340 w 2804690"/>
                    <a:gd name="connsiteY0" fmla="*/ 1080180 h 2801275"/>
                    <a:gd name="connsiteX1" fmla="*/ 421036 w 2804690"/>
                    <a:gd name="connsiteY1" fmla="*/ 648792 h 2801275"/>
                    <a:gd name="connsiteX2" fmla="*/ 1602137 w 2804690"/>
                    <a:gd name="connsiteY2" fmla="*/ 769443 h 2801275"/>
                    <a:gd name="connsiteX3" fmla="*/ 1642640 w 2804690"/>
                    <a:gd name="connsiteY3" fmla="*/ 70762 h 2801275"/>
                    <a:gd name="connsiteX4" fmla="*/ 2804690 w 2804690"/>
                    <a:gd name="connsiteY4" fmla="*/ 2756580 h 2801275"/>
                    <a:gd name="connsiteX5" fmla="*/ 2087140 w 2804690"/>
                    <a:gd name="connsiteY5" fmla="*/ 1060898 h 2801275"/>
                    <a:gd name="connsiteX6" fmla="*/ 1602137 w 2804690"/>
                    <a:gd name="connsiteY6" fmla="*/ 978992 h 2801275"/>
                    <a:gd name="connsiteX7" fmla="*/ 554387 w 2804690"/>
                    <a:gd name="connsiteY7" fmla="*/ 851992 h 2801275"/>
                    <a:gd name="connsiteX8" fmla="*/ 224187 w 2804690"/>
                    <a:gd name="connsiteY8" fmla="*/ 978992 h 2801275"/>
                    <a:gd name="connsiteX9" fmla="*/ 4340 w 2804690"/>
                    <a:gd name="connsiteY9" fmla="*/ 1080180 h 2801275"/>
                    <a:gd name="connsiteX0" fmla="*/ 3008 w 2803358"/>
                    <a:gd name="connsiteY0" fmla="*/ 1080180 h 2801275"/>
                    <a:gd name="connsiteX1" fmla="*/ 419704 w 2803358"/>
                    <a:gd name="connsiteY1" fmla="*/ 648792 h 2801275"/>
                    <a:gd name="connsiteX2" fmla="*/ 1600805 w 2803358"/>
                    <a:gd name="connsiteY2" fmla="*/ 769443 h 2801275"/>
                    <a:gd name="connsiteX3" fmla="*/ 1641308 w 2803358"/>
                    <a:gd name="connsiteY3" fmla="*/ 70762 h 2801275"/>
                    <a:gd name="connsiteX4" fmla="*/ 2803358 w 2803358"/>
                    <a:gd name="connsiteY4" fmla="*/ 2756580 h 2801275"/>
                    <a:gd name="connsiteX5" fmla="*/ 2085808 w 2803358"/>
                    <a:gd name="connsiteY5" fmla="*/ 1060898 h 2801275"/>
                    <a:gd name="connsiteX6" fmla="*/ 1600805 w 2803358"/>
                    <a:gd name="connsiteY6" fmla="*/ 978992 h 2801275"/>
                    <a:gd name="connsiteX7" fmla="*/ 553055 w 2803358"/>
                    <a:gd name="connsiteY7" fmla="*/ 851992 h 2801275"/>
                    <a:gd name="connsiteX8" fmla="*/ 248255 w 2803358"/>
                    <a:gd name="connsiteY8" fmla="*/ 1137742 h 2801275"/>
                    <a:gd name="connsiteX9" fmla="*/ 3008 w 2803358"/>
                    <a:gd name="connsiteY9" fmla="*/ 1080180 h 2801275"/>
                    <a:gd name="connsiteX0" fmla="*/ 3008 w 2803358"/>
                    <a:gd name="connsiteY0" fmla="*/ 1080180 h 2802688"/>
                    <a:gd name="connsiteX1" fmla="*/ 419704 w 2803358"/>
                    <a:gd name="connsiteY1" fmla="*/ 648792 h 2802688"/>
                    <a:gd name="connsiteX2" fmla="*/ 1600805 w 2803358"/>
                    <a:gd name="connsiteY2" fmla="*/ 769443 h 2802688"/>
                    <a:gd name="connsiteX3" fmla="*/ 1641308 w 2803358"/>
                    <a:gd name="connsiteY3" fmla="*/ 70762 h 2802688"/>
                    <a:gd name="connsiteX4" fmla="*/ 2803358 w 2803358"/>
                    <a:gd name="connsiteY4" fmla="*/ 2756580 h 2802688"/>
                    <a:gd name="connsiteX5" fmla="*/ 2085808 w 2803358"/>
                    <a:gd name="connsiteY5" fmla="*/ 1060898 h 2802688"/>
                    <a:gd name="connsiteX6" fmla="*/ 1670655 w 2803358"/>
                    <a:gd name="connsiteY6" fmla="*/ 1004392 h 2802688"/>
                    <a:gd name="connsiteX7" fmla="*/ 553055 w 2803358"/>
                    <a:gd name="connsiteY7" fmla="*/ 851992 h 2802688"/>
                    <a:gd name="connsiteX8" fmla="*/ 248255 w 2803358"/>
                    <a:gd name="connsiteY8" fmla="*/ 1137742 h 2802688"/>
                    <a:gd name="connsiteX9" fmla="*/ 3008 w 2803358"/>
                    <a:gd name="connsiteY9" fmla="*/ 1080180 h 2802688"/>
                    <a:gd name="connsiteX0" fmla="*/ 3008 w 2803358"/>
                    <a:gd name="connsiteY0" fmla="*/ 1080180 h 2802548"/>
                    <a:gd name="connsiteX1" fmla="*/ 419704 w 2803358"/>
                    <a:gd name="connsiteY1" fmla="*/ 648792 h 2802548"/>
                    <a:gd name="connsiteX2" fmla="*/ 1600805 w 2803358"/>
                    <a:gd name="connsiteY2" fmla="*/ 769443 h 2802548"/>
                    <a:gd name="connsiteX3" fmla="*/ 1641308 w 2803358"/>
                    <a:gd name="connsiteY3" fmla="*/ 70762 h 2802548"/>
                    <a:gd name="connsiteX4" fmla="*/ 2803358 w 2803358"/>
                    <a:gd name="connsiteY4" fmla="*/ 2756580 h 2802548"/>
                    <a:gd name="connsiteX5" fmla="*/ 2085808 w 2803358"/>
                    <a:gd name="connsiteY5" fmla="*/ 1060898 h 2802548"/>
                    <a:gd name="connsiteX6" fmla="*/ 1670655 w 2803358"/>
                    <a:gd name="connsiteY6" fmla="*/ 1004392 h 2802548"/>
                    <a:gd name="connsiteX7" fmla="*/ 553055 w 2803358"/>
                    <a:gd name="connsiteY7" fmla="*/ 851992 h 2802548"/>
                    <a:gd name="connsiteX8" fmla="*/ 248255 w 2803358"/>
                    <a:gd name="connsiteY8" fmla="*/ 1137742 h 2802548"/>
                    <a:gd name="connsiteX9" fmla="*/ 3008 w 2803358"/>
                    <a:gd name="connsiteY9" fmla="*/ 1080180 h 2802548"/>
                    <a:gd name="connsiteX0" fmla="*/ 3008 w 2803358"/>
                    <a:gd name="connsiteY0" fmla="*/ 1080180 h 2800874"/>
                    <a:gd name="connsiteX1" fmla="*/ 419704 w 2803358"/>
                    <a:gd name="connsiteY1" fmla="*/ 648792 h 2800874"/>
                    <a:gd name="connsiteX2" fmla="*/ 1600805 w 2803358"/>
                    <a:gd name="connsiteY2" fmla="*/ 769443 h 2800874"/>
                    <a:gd name="connsiteX3" fmla="*/ 1641308 w 2803358"/>
                    <a:gd name="connsiteY3" fmla="*/ 70762 h 2800874"/>
                    <a:gd name="connsiteX4" fmla="*/ 2803358 w 2803358"/>
                    <a:gd name="connsiteY4" fmla="*/ 2756580 h 2800874"/>
                    <a:gd name="connsiteX5" fmla="*/ 2104858 w 2803358"/>
                    <a:gd name="connsiteY5" fmla="*/ 984698 h 2800874"/>
                    <a:gd name="connsiteX6" fmla="*/ 1670655 w 2803358"/>
                    <a:gd name="connsiteY6" fmla="*/ 1004392 h 2800874"/>
                    <a:gd name="connsiteX7" fmla="*/ 553055 w 2803358"/>
                    <a:gd name="connsiteY7" fmla="*/ 851992 h 2800874"/>
                    <a:gd name="connsiteX8" fmla="*/ 248255 w 2803358"/>
                    <a:gd name="connsiteY8" fmla="*/ 1137742 h 2800874"/>
                    <a:gd name="connsiteX9" fmla="*/ 3008 w 2803358"/>
                    <a:gd name="connsiteY9" fmla="*/ 1080180 h 2800874"/>
                    <a:gd name="connsiteX0" fmla="*/ 3008 w 2803358"/>
                    <a:gd name="connsiteY0" fmla="*/ 1080180 h 2800874"/>
                    <a:gd name="connsiteX1" fmla="*/ 419704 w 2803358"/>
                    <a:gd name="connsiteY1" fmla="*/ 648792 h 2800874"/>
                    <a:gd name="connsiteX2" fmla="*/ 1600805 w 2803358"/>
                    <a:gd name="connsiteY2" fmla="*/ 769443 h 2800874"/>
                    <a:gd name="connsiteX3" fmla="*/ 1641308 w 2803358"/>
                    <a:gd name="connsiteY3" fmla="*/ 70762 h 2800874"/>
                    <a:gd name="connsiteX4" fmla="*/ 2803358 w 2803358"/>
                    <a:gd name="connsiteY4" fmla="*/ 2756580 h 2800874"/>
                    <a:gd name="connsiteX5" fmla="*/ 2174708 w 2803358"/>
                    <a:gd name="connsiteY5" fmla="*/ 984698 h 2800874"/>
                    <a:gd name="connsiteX6" fmla="*/ 1670655 w 2803358"/>
                    <a:gd name="connsiteY6" fmla="*/ 1004392 h 2800874"/>
                    <a:gd name="connsiteX7" fmla="*/ 553055 w 2803358"/>
                    <a:gd name="connsiteY7" fmla="*/ 851992 h 2800874"/>
                    <a:gd name="connsiteX8" fmla="*/ 248255 w 2803358"/>
                    <a:gd name="connsiteY8" fmla="*/ 1137742 h 2800874"/>
                    <a:gd name="connsiteX9" fmla="*/ 3008 w 2803358"/>
                    <a:gd name="connsiteY9" fmla="*/ 1080180 h 2800874"/>
                    <a:gd name="connsiteX0" fmla="*/ 3008 w 2803358"/>
                    <a:gd name="connsiteY0" fmla="*/ 1080180 h 2801009"/>
                    <a:gd name="connsiteX1" fmla="*/ 419704 w 2803358"/>
                    <a:gd name="connsiteY1" fmla="*/ 648792 h 2801009"/>
                    <a:gd name="connsiteX2" fmla="*/ 1600805 w 2803358"/>
                    <a:gd name="connsiteY2" fmla="*/ 769443 h 2801009"/>
                    <a:gd name="connsiteX3" fmla="*/ 1641308 w 2803358"/>
                    <a:gd name="connsiteY3" fmla="*/ 70762 h 2801009"/>
                    <a:gd name="connsiteX4" fmla="*/ 2803358 w 2803358"/>
                    <a:gd name="connsiteY4" fmla="*/ 2756580 h 2801009"/>
                    <a:gd name="connsiteX5" fmla="*/ 2047708 w 2803358"/>
                    <a:gd name="connsiteY5" fmla="*/ 991048 h 2801009"/>
                    <a:gd name="connsiteX6" fmla="*/ 1670655 w 2803358"/>
                    <a:gd name="connsiteY6" fmla="*/ 1004392 h 2801009"/>
                    <a:gd name="connsiteX7" fmla="*/ 553055 w 2803358"/>
                    <a:gd name="connsiteY7" fmla="*/ 851992 h 2801009"/>
                    <a:gd name="connsiteX8" fmla="*/ 248255 w 2803358"/>
                    <a:gd name="connsiteY8" fmla="*/ 1137742 h 2801009"/>
                    <a:gd name="connsiteX9" fmla="*/ 3008 w 2803358"/>
                    <a:gd name="connsiteY9" fmla="*/ 1080180 h 2801009"/>
                    <a:gd name="connsiteX0" fmla="*/ 3008 w 2803358"/>
                    <a:gd name="connsiteY0" fmla="*/ 1080180 h 2801206"/>
                    <a:gd name="connsiteX1" fmla="*/ 419704 w 2803358"/>
                    <a:gd name="connsiteY1" fmla="*/ 648792 h 2801206"/>
                    <a:gd name="connsiteX2" fmla="*/ 1600805 w 2803358"/>
                    <a:gd name="connsiteY2" fmla="*/ 769443 h 2801206"/>
                    <a:gd name="connsiteX3" fmla="*/ 1641308 w 2803358"/>
                    <a:gd name="connsiteY3" fmla="*/ 70762 h 2801206"/>
                    <a:gd name="connsiteX4" fmla="*/ 2803358 w 2803358"/>
                    <a:gd name="connsiteY4" fmla="*/ 2756580 h 2801206"/>
                    <a:gd name="connsiteX5" fmla="*/ 2047708 w 2803358"/>
                    <a:gd name="connsiteY5" fmla="*/ 991048 h 2801206"/>
                    <a:gd name="connsiteX6" fmla="*/ 1594455 w 2803358"/>
                    <a:gd name="connsiteY6" fmla="*/ 985342 h 2801206"/>
                    <a:gd name="connsiteX7" fmla="*/ 553055 w 2803358"/>
                    <a:gd name="connsiteY7" fmla="*/ 851992 h 2801206"/>
                    <a:gd name="connsiteX8" fmla="*/ 248255 w 2803358"/>
                    <a:gd name="connsiteY8" fmla="*/ 1137742 h 2801206"/>
                    <a:gd name="connsiteX9" fmla="*/ 3008 w 2803358"/>
                    <a:gd name="connsiteY9" fmla="*/ 1080180 h 2801206"/>
                    <a:gd name="connsiteX0" fmla="*/ 3008 w 2803358"/>
                    <a:gd name="connsiteY0" fmla="*/ 1080180 h 2799921"/>
                    <a:gd name="connsiteX1" fmla="*/ 419704 w 2803358"/>
                    <a:gd name="connsiteY1" fmla="*/ 648792 h 2799921"/>
                    <a:gd name="connsiteX2" fmla="*/ 1600805 w 2803358"/>
                    <a:gd name="connsiteY2" fmla="*/ 769443 h 2799921"/>
                    <a:gd name="connsiteX3" fmla="*/ 1641308 w 2803358"/>
                    <a:gd name="connsiteY3" fmla="*/ 70762 h 2799921"/>
                    <a:gd name="connsiteX4" fmla="*/ 2803358 w 2803358"/>
                    <a:gd name="connsiteY4" fmla="*/ 2756580 h 2799921"/>
                    <a:gd name="connsiteX5" fmla="*/ 2047708 w 2803358"/>
                    <a:gd name="connsiteY5" fmla="*/ 991048 h 2799921"/>
                    <a:gd name="connsiteX6" fmla="*/ 1594455 w 2803358"/>
                    <a:gd name="connsiteY6" fmla="*/ 985342 h 2799921"/>
                    <a:gd name="connsiteX7" fmla="*/ 553055 w 2803358"/>
                    <a:gd name="connsiteY7" fmla="*/ 851992 h 2799921"/>
                    <a:gd name="connsiteX8" fmla="*/ 248255 w 2803358"/>
                    <a:gd name="connsiteY8" fmla="*/ 1137742 h 2799921"/>
                    <a:gd name="connsiteX9" fmla="*/ 3008 w 2803358"/>
                    <a:gd name="connsiteY9" fmla="*/ 1080180 h 2799921"/>
                    <a:gd name="connsiteX0" fmla="*/ 3008 w 2803358"/>
                    <a:gd name="connsiteY0" fmla="*/ 1080180 h 2799286"/>
                    <a:gd name="connsiteX1" fmla="*/ 419704 w 2803358"/>
                    <a:gd name="connsiteY1" fmla="*/ 648792 h 2799286"/>
                    <a:gd name="connsiteX2" fmla="*/ 1600805 w 2803358"/>
                    <a:gd name="connsiteY2" fmla="*/ 769443 h 2799286"/>
                    <a:gd name="connsiteX3" fmla="*/ 1641308 w 2803358"/>
                    <a:gd name="connsiteY3" fmla="*/ 70762 h 2799286"/>
                    <a:gd name="connsiteX4" fmla="*/ 2803358 w 2803358"/>
                    <a:gd name="connsiteY4" fmla="*/ 2756580 h 2799286"/>
                    <a:gd name="connsiteX5" fmla="*/ 2079458 w 2803358"/>
                    <a:gd name="connsiteY5" fmla="*/ 959298 h 2799286"/>
                    <a:gd name="connsiteX6" fmla="*/ 1594455 w 2803358"/>
                    <a:gd name="connsiteY6" fmla="*/ 985342 h 2799286"/>
                    <a:gd name="connsiteX7" fmla="*/ 553055 w 2803358"/>
                    <a:gd name="connsiteY7" fmla="*/ 851992 h 2799286"/>
                    <a:gd name="connsiteX8" fmla="*/ 248255 w 2803358"/>
                    <a:gd name="connsiteY8" fmla="*/ 1137742 h 2799286"/>
                    <a:gd name="connsiteX9" fmla="*/ 3008 w 2803358"/>
                    <a:gd name="connsiteY9" fmla="*/ 1080180 h 2799286"/>
                    <a:gd name="connsiteX0" fmla="*/ 3008 w 2803358"/>
                    <a:gd name="connsiteY0" fmla="*/ 1080180 h 2797373"/>
                    <a:gd name="connsiteX1" fmla="*/ 419704 w 2803358"/>
                    <a:gd name="connsiteY1" fmla="*/ 648792 h 2797373"/>
                    <a:gd name="connsiteX2" fmla="*/ 1600805 w 2803358"/>
                    <a:gd name="connsiteY2" fmla="*/ 769443 h 2797373"/>
                    <a:gd name="connsiteX3" fmla="*/ 1641308 w 2803358"/>
                    <a:gd name="connsiteY3" fmla="*/ 70762 h 2797373"/>
                    <a:gd name="connsiteX4" fmla="*/ 2803358 w 2803358"/>
                    <a:gd name="connsiteY4" fmla="*/ 2756580 h 2797373"/>
                    <a:gd name="connsiteX5" fmla="*/ 2123908 w 2803358"/>
                    <a:gd name="connsiteY5" fmla="*/ 857698 h 2797373"/>
                    <a:gd name="connsiteX6" fmla="*/ 1594455 w 2803358"/>
                    <a:gd name="connsiteY6" fmla="*/ 985342 h 2797373"/>
                    <a:gd name="connsiteX7" fmla="*/ 553055 w 2803358"/>
                    <a:gd name="connsiteY7" fmla="*/ 851992 h 2797373"/>
                    <a:gd name="connsiteX8" fmla="*/ 248255 w 2803358"/>
                    <a:gd name="connsiteY8" fmla="*/ 1137742 h 2797373"/>
                    <a:gd name="connsiteX9" fmla="*/ 3008 w 2803358"/>
                    <a:gd name="connsiteY9" fmla="*/ 1080180 h 2797373"/>
                    <a:gd name="connsiteX0" fmla="*/ 3008 w 2803358"/>
                    <a:gd name="connsiteY0" fmla="*/ 1080180 h 2794506"/>
                    <a:gd name="connsiteX1" fmla="*/ 419704 w 2803358"/>
                    <a:gd name="connsiteY1" fmla="*/ 648792 h 2794506"/>
                    <a:gd name="connsiteX2" fmla="*/ 1600805 w 2803358"/>
                    <a:gd name="connsiteY2" fmla="*/ 769443 h 2794506"/>
                    <a:gd name="connsiteX3" fmla="*/ 1641308 w 2803358"/>
                    <a:gd name="connsiteY3" fmla="*/ 70762 h 2794506"/>
                    <a:gd name="connsiteX4" fmla="*/ 2803358 w 2803358"/>
                    <a:gd name="connsiteY4" fmla="*/ 2756580 h 2794506"/>
                    <a:gd name="connsiteX5" fmla="*/ 1984208 w 2803358"/>
                    <a:gd name="connsiteY5" fmla="*/ 686248 h 2794506"/>
                    <a:gd name="connsiteX6" fmla="*/ 1594455 w 2803358"/>
                    <a:gd name="connsiteY6" fmla="*/ 985342 h 2794506"/>
                    <a:gd name="connsiteX7" fmla="*/ 553055 w 2803358"/>
                    <a:gd name="connsiteY7" fmla="*/ 851992 h 2794506"/>
                    <a:gd name="connsiteX8" fmla="*/ 248255 w 2803358"/>
                    <a:gd name="connsiteY8" fmla="*/ 1137742 h 2794506"/>
                    <a:gd name="connsiteX9" fmla="*/ 3008 w 2803358"/>
                    <a:gd name="connsiteY9" fmla="*/ 1080180 h 2794506"/>
                    <a:gd name="connsiteX0" fmla="*/ 3008 w 2803358"/>
                    <a:gd name="connsiteY0" fmla="*/ 1080180 h 2793204"/>
                    <a:gd name="connsiteX1" fmla="*/ 419704 w 2803358"/>
                    <a:gd name="connsiteY1" fmla="*/ 648792 h 2793204"/>
                    <a:gd name="connsiteX2" fmla="*/ 1600805 w 2803358"/>
                    <a:gd name="connsiteY2" fmla="*/ 769443 h 2793204"/>
                    <a:gd name="connsiteX3" fmla="*/ 1641308 w 2803358"/>
                    <a:gd name="connsiteY3" fmla="*/ 70762 h 2793204"/>
                    <a:gd name="connsiteX4" fmla="*/ 2803358 w 2803358"/>
                    <a:gd name="connsiteY4" fmla="*/ 2756580 h 2793204"/>
                    <a:gd name="connsiteX5" fmla="*/ 1984208 w 2803358"/>
                    <a:gd name="connsiteY5" fmla="*/ 686248 h 2793204"/>
                    <a:gd name="connsiteX6" fmla="*/ 1594455 w 2803358"/>
                    <a:gd name="connsiteY6" fmla="*/ 985342 h 2793204"/>
                    <a:gd name="connsiteX7" fmla="*/ 553055 w 2803358"/>
                    <a:gd name="connsiteY7" fmla="*/ 851992 h 2793204"/>
                    <a:gd name="connsiteX8" fmla="*/ 248255 w 2803358"/>
                    <a:gd name="connsiteY8" fmla="*/ 1137742 h 2793204"/>
                    <a:gd name="connsiteX9" fmla="*/ 3008 w 2803358"/>
                    <a:gd name="connsiteY9" fmla="*/ 1080180 h 2793204"/>
                    <a:gd name="connsiteX0" fmla="*/ 3008 w 2803358"/>
                    <a:gd name="connsiteY0" fmla="*/ 1080180 h 2793112"/>
                    <a:gd name="connsiteX1" fmla="*/ 419704 w 2803358"/>
                    <a:gd name="connsiteY1" fmla="*/ 648792 h 2793112"/>
                    <a:gd name="connsiteX2" fmla="*/ 1600805 w 2803358"/>
                    <a:gd name="connsiteY2" fmla="*/ 769443 h 2793112"/>
                    <a:gd name="connsiteX3" fmla="*/ 1641308 w 2803358"/>
                    <a:gd name="connsiteY3" fmla="*/ 70762 h 2793112"/>
                    <a:gd name="connsiteX4" fmla="*/ 2803358 w 2803358"/>
                    <a:gd name="connsiteY4" fmla="*/ 2756580 h 2793112"/>
                    <a:gd name="connsiteX5" fmla="*/ 1920708 w 2803358"/>
                    <a:gd name="connsiteY5" fmla="*/ 679898 h 2793112"/>
                    <a:gd name="connsiteX6" fmla="*/ 1594455 w 2803358"/>
                    <a:gd name="connsiteY6" fmla="*/ 985342 h 2793112"/>
                    <a:gd name="connsiteX7" fmla="*/ 553055 w 2803358"/>
                    <a:gd name="connsiteY7" fmla="*/ 851992 h 2793112"/>
                    <a:gd name="connsiteX8" fmla="*/ 248255 w 2803358"/>
                    <a:gd name="connsiteY8" fmla="*/ 1137742 h 2793112"/>
                    <a:gd name="connsiteX9" fmla="*/ 3008 w 2803358"/>
                    <a:gd name="connsiteY9" fmla="*/ 1080180 h 2793112"/>
                    <a:gd name="connsiteX0" fmla="*/ 3008 w 2803358"/>
                    <a:gd name="connsiteY0" fmla="*/ 1080180 h 2795456"/>
                    <a:gd name="connsiteX1" fmla="*/ 419704 w 2803358"/>
                    <a:gd name="connsiteY1" fmla="*/ 648792 h 2795456"/>
                    <a:gd name="connsiteX2" fmla="*/ 1600805 w 2803358"/>
                    <a:gd name="connsiteY2" fmla="*/ 769443 h 2795456"/>
                    <a:gd name="connsiteX3" fmla="*/ 1641308 w 2803358"/>
                    <a:gd name="connsiteY3" fmla="*/ 70762 h 2795456"/>
                    <a:gd name="connsiteX4" fmla="*/ 2803358 w 2803358"/>
                    <a:gd name="connsiteY4" fmla="*/ 2756580 h 2795456"/>
                    <a:gd name="connsiteX5" fmla="*/ 1920708 w 2803358"/>
                    <a:gd name="connsiteY5" fmla="*/ 679898 h 2795456"/>
                    <a:gd name="connsiteX6" fmla="*/ 1708755 w 2803358"/>
                    <a:gd name="connsiteY6" fmla="*/ 959942 h 2795456"/>
                    <a:gd name="connsiteX7" fmla="*/ 553055 w 2803358"/>
                    <a:gd name="connsiteY7" fmla="*/ 851992 h 2795456"/>
                    <a:gd name="connsiteX8" fmla="*/ 248255 w 2803358"/>
                    <a:gd name="connsiteY8" fmla="*/ 1137742 h 2795456"/>
                    <a:gd name="connsiteX9" fmla="*/ 3008 w 2803358"/>
                    <a:gd name="connsiteY9" fmla="*/ 1080180 h 2795456"/>
                    <a:gd name="connsiteX0" fmla="*/ 3008 w 2803358"/>
                    <a:gd name="connsiteY0" fmla="*/ 1080180 h 2797805"/>
                    <a:gd name="connsiteX1" fmla="*/ 419704 w 2803358"/>
                    <a:gd name="connsiteY1" fmla="*/ 648792 h 2797805"/>
                    <a:gd name="connsiteX2" fmla="*/ 1600805 w 2803358"/>
                    <a:gd name="connsiteY2" fmla="*/ 769443 h 2797805"/>
                    <a:gd name="connsiteX3" fmla="*/ 1641308 w 2803358"/>
                    <a:gd name="connsiteY3" fmla="*/ 70762 h 2797805"/>
                    <a:gd name="connsiteX4" fmla="*/ 2803358 w 2803358"/>
                    <a:gd name="connsiteY4" fmla="*/ 2756580 h 2797805"/>
                    <a:gd name="connsiteX5" fmla="*/ 1920708 w 2803358"/>
                    <a:gd name="connsiteY5" fmla="*/ 679898 h 2797805"/>
                    <a:gd name="connsiteX6" fmla="*/ 1708755 w 2803358"/>
                    <a:gd name="connsiteY6" fmla="*/ 959942 h 2797805"/>
                    <a:gd name="connsiteX7" fmla="*/ 553055 w 2803358"/>
                    <a:gd name="connsiteY7" fmla="*/ 851992 h 2797805"/>
                    <a:gd name="connsiteX8" fmla="*/ 248255 w 2803358"/>
                    <a:gd name="connsiteY8" fmla="*/ 1137742 h 2797805"/>
                    <a:gd name="connsiteX9" fmla="*/ 3008 w 2803358"/>
                    <a:gd name="connsiteY9" fmla="*/ 1080180 h 2797805"/>
                    <a:gd name="connsiteX0" fmla="*/ 3008 w 2803358"/>
                    <a:gd name="connsiteY0" fmla="*/ 1080180 h 2797805"/>
                    <a:gd name="connsiteX1" fmla="*/ 419704 w 2803358"/>
                    <a:gd name="connsiteY1" fmla="*/ 648792 h 2797805"/>
                    <a:gd name="connsiteX2" fmla="*/ 1600805 w 2803358"/>
                    <a:gd name="connsiteY2" fmla="*/ 769443 h 2797805"/>
                    <a:gd name="connsiteX3" fmla="*/ 1641308 w 2803358"/>
                    <a:gd name="connsiteY3" fmla="*/ 70762 h 2797805"/>
                    <a:gd name="connsiteX4" fmla="*/ 2803358 w 2803358"/>
                    <a:gd name="connsiteY4" fmla="*/ 2756580 h 2797805"/>
                    <a:gd name="connsiteX5" fmla="*/ 1990558 w 2803358"/>
                    <a:gd name="connsiteY5" fmla="*/ 679898 h 2797805"/>
                    <a:gd name="connsiteX6" fmla="*/ 1708755 w 2803358"/>
                    <a:gd name="connsiteY6" fmla="*/ 959942 h 2797805"/>
                    <a:gd name="connsiteX7" fmla="*/ 553055 w 2803358"/>
                    <a:gd name="connsiteY7" fmla="*/ 851992 h 2797805"/>
                    <a:gd name="connsiteX8" fmla="*/ 248255 w 2803358"/>
                    <a:gd name="connsiteY8" fmla="*/ 1137742 h 2797805"/>
                    <a:gd name="connsiteX9" fmla="*/ 3008 w 2803358"/>
                    <a:gd name="connsiteY9" fmla="*/ 1080180 h 2797805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553055 w 2803358"/>
                    <a:gd name="connsiteY7" fmla="*/ 851992 h 2796704"/>
                    <a:gd name="connsiteX8" fmla="*/ 248255 w 2803358"/>
                    <a:gd name="connsiteY8" fmla="*/ 1137742 h 2796704"/>
                    <a:gd name="connsiteX9" fmla="*/ 3008 w 2803358"/>
                    <a:gd name="connsiteY9" fmla="*/ 1080180 h 2796704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1130905 w 2803358"/>
                    <a:gd name="connsiteY7" fmla="*/ 915492 h 2796704"/>
                    <a:gd name="connsiteX8" fmla="*/ 553055 w 2803358"/>
                    <a:gd name="connsiteY8" fmla="*/ 851992 h 2796704"/>
                    <a:gd name="connsiteX9" fmla="*/ 248255 w 2803358"/>
                    <a:gd name="connsiteY9" fmla="*/ 1137742 h 2796704"/>
                    <a:gd name="connsiteX10" fmla="*/ 3008 w 2803358"/>
                    <a:gd name="connsiteY10" fmla="*/ 1080180 h 2796704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1308705 w 2803358"/>
                    <a:gd name="connsiteY7" fmla="*/ 985342 h 2796704"/>
                    <a:gd name="connsiteX8" fmla="*/ 553055 w 2803358"/>
                    <a:gd name="connsiteY8" fmla="*/ 851992 h 2796704"/>
                    <a:gd name="connsiteX9" fmla="*/ 248255 w 2803358"/>
                    <a:gd name="connsiteY9" fmla="*/ 1137742 h 2796704"/>
                    <a:gd name="connsiteX10" fmla="*/ 3008 w 2803358"/>
                    <a:gd name="connsiteY10" fmla="*/ 1080180 h 2796704"/>
                    <a:gd name="connsiteX0" fmla="*/ 3008 w 2803358"/>
                    <a:gd name="connsiteY0" fmla="*/ 1081646 h 2798170"/>
                    <a:gd name="connsiteX1" fmla="*/ 419704 w 2803358"/>
                    <a:gd name="connsiteY1" fmla="*/ 650258 h 2798170"/>
                    <a:gd name="connsiteX2" fmla="*/ 1550005 w 2803358"/>
                    <a:gd name="connsiteY2" fmla="*/ 758209 h 2798170"/>
                    <a:gd name="connsiteX3" fmla="*/ 1641308 w 2803358"/>
                    <a:gd name="connsiteY3" fmla="*/ 72228 h 2798170"/>
                    <a:gd name="connsiteX4" fmla="*/ 2803358 w 2803358"/>
                    <a:gd name="connsiteY4" fmla="*/ 2758046 h 2798170"/>
                    <a:gd name="connsiteX5" fmla="*/ 1990558 w 2803358"/>
                    <a:gd name="connsiteY5" fmla="*/ 681364 h 2798170"/>
                    <a:gd name="connsiteX6" fmla="*/ 1708755 w 2803358"/>
                    <a:gd name="connsiteY6" fmla="*/ 961408 h 2798170"/>
                    <a:gd name="connsiteX7" fmla="*/ 1308705 w 2803358"/>
                    <a:gd name="connsiteY7" fmla="*/ 986808 h 2798170"/>
                    <a:gd name="connsiteX8" fmla="*/ 553055 w 2803358"/>
                    <a:gd name="connsiteY8" fmla="*/ 853458 h 2798170"/>
                    <a:gd name="connsiteX9" fmla="*/ 248255 w 2803358"/>
                    <a:gd name="connsiteY9" fmla="*/ 1139208 h 2798170"/>
                    <a:gd name="connsiteX10" fmla="*/ 3008 w 2803358"/>
                    <a:gd name="connsiteY10" fmla="*/ 1081646 h 2798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03358" h="2798170">
                      <a:moveTo>
                        <a:pt x="3008" y="1081646"/>
                      </a:moveTo>
                      <a:cubicBezTo>
                        <a:pt x="31583" y="1000154"/>
                        <a:pt x="146654" y="818494"/>
                        <a:pt x="419704" y="650258"/>
                      </a:cubicBezTo>
                      <a:cubicBezTo>
                        <a:pt x="608745" y="508510"/>
                        <a:pt x="1346404" y="854547"/>
                        <a:pt x="1550005" y="758209"/>
                      </a:cubicBezTo>
                      <a:cubicBezTo>
                        <a:pt x="1753606" y="661871"/>
                        <a:pt x="1432416" y="-261078"/>
                        <a:pt x="1641308" y="72228"/>
                      </a:cubicBezTo>
                      <a:cubicBezTo>
                        <a:pt x="1850200" y="405534"/>
                        <a:pt x="2631908" y="692973"/>
                        <a:pt x="2803358" y="2758046"/>
                      </a:cubicBezTo>
                      <a:cubicBezTo>
                        <a:pt x="2803358" y="3108619"/>
                        <a:pt x="2382542" y="1057004"/>
                        <a:pt x="1990558" y="681364"/>
                      </a:cubicBezTo>
                      <a:cubicBezTo>
                        <a:pt x="1598574" y="305724"/>
                        <a:pt x="1852030" y="922142"/>
                        <a:pt x="1708755" y="961408"/>
                      </a:cubicBezTo>
                      <a:cubicBezTo>
                        <a:pt x="1565480" y="1000674"/>
                        <a:pt x="1501322" y="1004800"/>
                        <a:pt x="1308705" y="986808"/>
                      </a:cubicBezTo>
                      <a:cubicBezTo>
                        <a:pt x="1116088" y="968816"/>
                        <a:pt x="700163" y="816416"/>
                        <a:pt x="553055" y="853458"/>
                      </a:cubicBezTo>
                      <a:cubicBezTo>
                        <a:pt x="405947" y="890500"/>
                        <a:pt x="339930" y="1101177"/>
                        <a:pt x="248255" y="1139208"/>
                      </a:cubicBezTo>
                      <a:cubicBezTo>
                        <a:pt x="156580" y="1177239"/>
                        <a:pt x="-25567" y="1163138"/>
                        <a:pt x="3008" y="108164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48" name="Oval 13"/>
              <p:cNvSpPr/>
              <p:nvPr/>
            </p:nvSpPr>
            <p:spPr>
              <a:xfrm>
                <a:off x="15481144" y="1626457"/>
                <a:ext cx="2487516" cy="2310735"/>
              </a:xfrm>
              <a:custGeom>
                <a:avLst/>
                <a:gdLst>
                  <a:gd name="connsiteX0" fmla="*/ 0 w 2139950"/>
                  <a:gd name="connsiteY0" fmla="*/ 1021751 h 2043501"/>
                  <a:gd name="connsiteX1" fmla="*/ 1069975 w 2139950"/>
                  <a:gd name="connsiteY1" fmla="*/ 0 h 2043501"/>
                  <a:gd name="connsiteX2" fmla="*/ 2139950 w 2139950"/>
                  <a:gd name="connsiteY2" fmla="*/ 1021751 h 2043501"/>
                  <a:gd name="connsiteX3" fmla="*/ 1069975 w 2139950"/>
                  <a:gd name="connsiteY3" fmla="*/ 2043502 h 2043501"/>
                  <a:gd name="connsiteX4" fmla="*/ 0 w 2139950"/>
                  <a:gd name="connsiteY4" fmla="*/ 1021751 h 2043501"/>
                  <a:gd name="connsiteX0" fmla="*/ 498930 w 2638880"/>
                  <a:gd name="connsiteY0" fmla="*/ 1104301 h 2126052"/>
                  <a:gd name="connsiteX1" fmla="*/ 248105 w 2638880"/>
                  <a:gd name="connsiteY1" fmla="*/ 0 h 2126052"/>
                  <a:gd name="connsiteX2" fmla="*/ 2638880 w 2638880"/>
                  <a:gd name="connsiteY2" fmla="*/ 1104301 h 2126052"/>
                  <a:gd name="connsiteX3" fmla="*/ 1568905 w 2638880"/>
                  <a:gd name="connsiteY3" fmla="*/ 2126052 h 2126052"/>
                  <a:gd name="connsiteX4" fmla="*/ 498930 w 2638880"/>
                  <a:gd name="connsiteY4" fmla="*/ 1104301 h 2126052"/>
                  <a:gd name="connsiteX0" fmla="*/ 445646 w 2585596"/>
                  <a:gd name="connsiteY0" fmla="*/ 1106686 h 2128437"/>
                  <a:gd name="connsiteX1" fmla="*/ 194821 w 2585596"/>
                  <a:gd name="connsiteY1" fmla="*/ 2385 h 2128437"/>
                  <a:gd name="connsiteX2" fmla="*/ 2585596 w 2585596"/>
                  <a:gd name="connsiteY2" fmla="*/ 1106686 h 2128437"/>
                  <a:gd name="connsiteX3" fmla="*/ 1515621 w 2585596"/>
                  <a:gd name="connsiteY3" fmla="*/ 2128437 h 2128437"/>
                  <a:gd name="connsiteX4" fmla="*/ 445646 w 2585596"/>
                  <a:gd name="connsiteY4" fmla="*/ 1106686 h 2128437"/>
                  <a:gd name="connsiteX0" fmla="*/ 307816 w 1422301"/>
                  <a:gd name="connsiteY0" fmla="*/ 1107130 h 2130364"/>
                  <a:gd name="connsiteX1" fmla="*/ 56991 w 1422301"/>
                  <a:gd name="connsiteY1" fmla="*/ 2829 h 2130364"/>
                  <a:gd name="connsiteX2" fmla="*/ 1234916 w 1422301"/>
                  <a:gd name="connsiteY2" fmla="*/ 878530 h 2130364"/>
                  <a:gd name="connsiteX3" fmla="*/ 1377791 w 1422301"/>
                  <a:gd name="connsiteY3" fmla="*/ 2128881 h 2130364"/>
                  <a:gd name="connsiteX4" fmla="*/ 307816 w 1422301"/>
                  <a:gd name="connsiteY4" fmla="*/ 1107130 h 2130364"/>
                  <a:gd name="connsiteX0" fmla="*/ 108456 w 1649783"/>
                  <a:gd name="connsiteY0" fmla="*/ 705775 h 2128406"/>
                  <a:gd name="connsiteX1" fmla="*/ 257681 w 1649783"/>
                  <a:gd name="connsiteY1" fmla="*/ 1524 h 2128406"/>
                  <a:gd name="connsiteX2" fmla="*/ 1435606 w 1649783"/>
                  <a:gd name="connsiteY2" fmla="*/ 877225 h 2128406"/>
                  <a:gd name="connsiteX3" fmla="*/ 1578481 w 1649783"/>
                  <a:gd name="connsiteY3" fmla="*/ 2127576 h 2128406"/>
                  <a:gd name="connsiteX4" fmla="*/ 108456 w 1649783"/>
                  <a:gd name="connsiteY4" fmla="*/ 705775 h 2128406"/>
                  <a:gd name="connsiteX0" fmla="*/ 108456 w 1662747"/>
                  <a:gd name="connsiteY0" fmla="*/ 716053 h 2138468"/>
                  <a:gd name="connsiteX1" fmla="*/ 257681 w 1662747"/>
                  <a:gd name="connsiteY1" fmla="*/ 11802 h 2138468"/>
                  <a:gd name="connsiteX2" fmla="*/ 1037874 w 1662747"/>
                  <a:gd name="connsiteY2" fmla="*/ 318877 h 2138468"/>
                  <a:gd name="connsiteX3" fmla="*/ 1435606 w 1662747"/>
                  <a:gd name="connsiteY3" fmla="*/ 887503 h 2138468"/>
                  <a:gd name="connsiteX4" fmla="*/ 1578481 w 1662747"/>
                  <a:gd name="connsiteY4" fmla="*/ 2137854 h 2138468"/>
                  <a:gd name="connsiteX5" fmla="*/ 108456 w 1662747"/>
                  <a:gd name="connsiteY5" fmla="*/ 716053 h 2138468"/>
                  <a:gd name="connsiteX0" fmla="*/ 107801 w 1662092"/>
                  <a:gd name="connsiteY0" fmla="*/ 752109 h 2174524"/>
                  <a:gd name="connsiteX1" fmla="*/ 257026 w 1662092"/>
                  <a:gd name="connsiteY1" fmla="*/ 47858 h 2174524"/>
                  <a:gd name="connsiteX2" fmla="*/ 1418219 w 1662092"/>
                  <a:gd name="connsiteY2" fmla="*/ 158083 h 2174524"/>
                  <a:gd name="connsiteX3" fmla="*/ 1434951 w 1662092"/>
                  <a:gd name="connsiteY3" fmla="*/ 923559 h 2174524"/>
                  <a:gd name="connsiteX4" fmla="*/ 1577826 w 1662092"/>
                  <a:gd name="connsiteY4" fmla="*/ 2173910 h 2174524"/>
                  <a:gd name="connsiteX5" fmla="*/ 107801 w 1662092"/>
                  <a:gd name="connsiteY5" fmla="*/ 752109 h 2174524"/>
                  <a:gd name="connsiteX0" fmla="*/ 107801 w 1662092"/>
                  <a:gd name="connsiteY0" fmla="*/ 718889 h 2141304"/>
                  <a:gd name="connsiteX1" fmla="*/ 257026 w 1662092"/>
                  <a:gd name="connsiteY1" fmla="*/ 14638 h 2141304"/>
                  <a:gd name="connsiteX2" fmla="*/ 1418219 w 1662092"/>
                  <a:gd name="connsiteY2" fmla="*/ 124863 h 2141304"/>
                  <a:gd name="connsiteX3" fmla="*/ 1434951 w 1662092"/>
                  <a:gd name="connsiteY3" fmla="*/ 890339 h 2141304"/>
                  <a:gd name="connsiteX4" fmla="*/ 1577826 w 1662092"/>
                  <a:gd name="connsiteY4" fmla="*/ 2140690 h 2141304"/>
                  <a:gd name="connsiteX5" fmla="*/ 107801 w 1662092"/>
                  <a:gd name="connsiteY5" fmla="*/ 718889 h 2141304"/>
                  <a:gd name="connsiteX0" fmla="*/ 107801 w 1662092"/>
                  <a:gd name="connsiteY0" fmla="*/ 719854 h 2142269"/>
                  <a:gd name="connsiteX1" fmla="*/ 257026 w 1662092"/>
                  <a:gd name="connsiteY1" fmla="*/ 15603 h 2142269"/>
                  <a:gd name="connsiteX2" fmla="*/ 1418219 w 1662092"/>
                  <a:gd name="connsiteY2" fmla="*/ 125828 h 2142269"/>
                  <a:gd name="connsiteX3" fmla="*/ 1434951 w 1662092"/>
                  <a:gd name="connsiteY3" fmla="*/ 891304 h 2142269"/>
                  <a:gd name="connsiteX4" fmla="*/ 1577826 w 1662092"/>
                  <a:gd name="connsiteY4" fmla="*/ 2141655 h 2142269"/>
                  <a:gd name="connsiteX5" fmla="*/ 107801 w 1662092"/>
                  <a:gd name="connsiteY5" fmla="*/ 719854 h 2142269"/>
                  <a:gd name="connsiteX0" fmla="*/ 119483 w 1673774"/>
                  <a:gd name="connsiteY0" fmla="*/ 664911 h 2087326"/>
                  <a:gd name="connsiteX1" fmla="*/ 236958 w 1673774"/>
                  <a:gd name="connsiteY1" fmla="*/ 17810 h 2087326"/>
                  <a:gd name="connsiteX2" fmla="*/ 1429901 w 1673774"/>
                  <a:gd name="connsiteY2" fmla="*/ 70885 h 2087326"/>
                  <a:gd name="connsiteX3" fmla="*/ 1446633 w 1673774"/>
                  <a:gd name="connsiteY3" fmla="*/ 836361 h 2087326"/>
                  <a:gd name="connsiteX4" fmla="*/ 1589508 w 1673774"/>
                  <a:gd name="connsiteY4" fmla="*/ 2086712 h 2087326"/>
                  <a:gd name="connsiteX5" fmla="*/ 119483 w 1673774"/>
                  <a:gd name="connsiteY5" fmla="*/ 664911 h 2087326"/>
                  <a:gd name="connsiteX0" fmla="*/ 119483 w 1673774"/>
                  <a:gd name="connsiteY0" fmla="*/ 667335 h 2089750"/>
                  <a:gd name="connsiteX1" fmla="*/ 236958 w 1673774"/>
                  <a:gd name="connsiteY1" fmla="*/ 20234 h 2089750"/>
                  <a:gd name="connsiteX2" fmla="*/ 1429901 w 1673774"/>
                  <a:gd name="connsiteY2" fmla="*/ 73309 h 2089750"/>
                  <a:gd name="connsiteX3" fmla="*/ 1446633 w 1673774"/>
                  <a:gd name="connsiteY3" fmla="*/ 838785 h 2089750"/>
                  <a:gd name="connsiteX4" fmla="*/ 1589508 w 1673774"/>
                  <a:gd name="connsiteY4" fmla="*/ 2089136 h 2089750"/>
                  <a:gd name="connsiteX5" fmla="*/ 119483 w 1673774"/>
                  <a:gd name="connsiteY5" fmla="*/ 667335 h 2089750"/>
                  <a:gd name="connsiteX0" fmla="*/ 119483 w 2093857"/>
                  <a:gd name="connsiteY0" fmla="*/ 667335 h 2089136"/>
                  <a:gd name="connsiteX1" fmla="*/ 236958 w 2093857"/>
                  <a:gd name="connsiteY1" fmla="*/ 20234 h 2089136"/>
                  <a:gd name="connsiteX2" fmla="*/ 1429901 w 2093857"/>
                  <a:gd name="connsiteY2" fmla="*/ 73309 h 2089136"/>
                  <a:gd name="connsiteX3" fmla="*/ 2075283 w 2093857"/>
                  <a:gd name="connsiteY3" fmla="*/ 660985 h 2089136"/>
                  <a:gd name="connsiteX4" fmla="*/ 1589508 w 2093857"/>
                  <a:gd name="connsiteY4" fmla="*/ 2089136 h 2089136"/>
                  <a:gd name="connsiteX5" fmla="*/ 119483 w 2093857"/>
                  <a:gd name="connsiteY5" fmla="*/ 667335 h 2089136"/>
                  <a:gd name="connsiteX0" fmla="*/ 119483 w 2075478"/>
                  <a:gd name="connsiteY0" fmla="*/ 685866 h 2107667"/>
                  <a:gd name="connsiteX1" fmla="*/ 236958 w 2075478"/>
                  <a:gd name="connsiteY1" fmla="*/ 38765 h 2107667"/>
                  <a:gd name="connsiteX2" fmla="*/ 1429901 w 2075478"/>
                  <a:gd name="connsiteY2" fmla="*/ 91840 h 2107667"/>
                  <a:gd name="connsiteX3" fmla="*/ 1645800 w 2075478"/>
                  <a:gd name="connsiteY3" fmla="*/ 244240 h 2107667"/>
                  <a:gd name="connsiteX4" fmla="*/ 2075283 w 2075478"/>
                  <a:gd name="connsiteY4" fmla="*/ 679516 h 2107667"/>
                  <a:gd name="connsiteX5" fmla="*/ 1589508 w 2075478"/>
                  <a:gd name="connsiteY5" fmla="*/ 2107667 h 2107667"/>
                  <a:gd name="connsiteX6" fmla="*/ 119483 w 2075478"/>
                  <a:gd name="connsiteY6" fmla="*/ 685866 h 2107667"/>
                  <a:gd name="connsiteX0" fmla="*/ 119483 w 2075464"/>
                  <a:gd name="connsiteY0" fmla="*/ 894686 h 2316487"/>
                  <a:gd name="connsiteX1" fmla="*/ 236958 w 2075464"/>
                  <a:gd name="connsiteY1" fmla="*/ 247585 h 2316487"/>
                  <a:gd name="connsiteX2" fmla="*/ 1429901 w 2075464"/>
                  <a:gd name="connsiteY2" fmla="*/ 300660 h 2316487"/>
                  <a:gd name="connsiteX3" fmla="*/ 1620400 w 2075464"/>
                  <a:gd name="connsiteY3" fmla="*/ 14910 h 2316487"/>
                  <a:gd name="connsiteX4" fmla="*/ 2075283 w 2075464"/>
                  <a:gd name="connsiteY4" fmla="*/ 888336 h 2316487"/>
                  <a:gd name="connsiteX5" fmla="*/ 1589508 w 2075464"/>
                  <a:gd name="connsiteY5" fmla="*/ 2316487 h 2316487"/>
                  <a:gd name="connsiteX6" fmla="*/ 119483 w 2075464"/>
                  <a:gd name="connsiteY6" fmla="*/ 894686 h 2316487"/>
                  <a:gd name="connsiteX0" fmla="*/ 119483 w 2075464"/>
                  <a:gd name="connsiteY0" fmla="*/ 962437 h 2384238"/>
                  <a:gd name="connsiteX1" fmla="*/ 236958 w 2075464"/>
                  <a:gd name="connsiteY1" fmla="*/ 315336 h 2384238"/>
                  <a:gd name="connsiteX2" fmla="*/ 1429901 w 2075464"/>
                  <a:gd name="connsiteY2" fmla="*/ 368411 h 2384238"/>
                  <a:gd name="connsiteX3" fmla="*/ 1620400 w 2075464"/>
                  <a:gd name="connsiteY3" fmla="*/ 82661 h 2384238"/>
                  <a:gd name="connsiteX4" fmla="*/ 2075283 w 2075464"/>
                  <a:gd name="connsiteY4" fmla="*/ 956087 h 2384238"/>
                  <a:gd name="connsiteX5" fmla="*/ 1589508 w 2075464"/>
                  <a:gd name="connsiteY5" fmla="*/ 2384238 h 2384238"/>
                  <a:gd name="connsiteX6" fmla="*/ 119483 w 2075464"/>
                  <a:gd name="connsiteY6" fmla="*/ 962437 h 2384238"/>
                  <a:gd name="connsiteX0" fmla="*/ 119483 w 2075464"/>
                  <a:gd name="connsiteY0" fmla="*/ 960703 h 2382504"/>
                  <a:gd name="connsiteX1" fmla="*/ 236958 w 2075464"/>
                  <a:gd name="connsiteY1" fmla="*/ 313602 h 2382504"/>
                  <a:gd name="connsiteX2" fmla="*/ 1429901 w 2075464"/>
                  <a:gd name="connsiteY2" fmla="*/ 366677 h 2382504"/>
                  <a:gd name="connsiteX3" fmla="*/ 1620400 w 2075464"/>
                  <a:gd name="connsiteY3" fmla="*/ 80927 h 2382504"/>
                  <a:gd name="connsiteX4" fmla="*/ 2075283 w 2075464"/>
                  <a:gd name="connsiteY4" fmla="*/ 954353 h 2382504"/>
                  <a:gd name="connsiteX5" fmla="*/ 1589508 w 2075464"/>
                  <a:gd name="connsiteY5" fmla="*/ 2382504 h 2382504"/>
                  <a:gd name="connsiteX6" fmla="*/ 119483 w 2075464"/>
                  <a:gd name="connsiteY6" fmla="*/ 960703 h 2382504"/>
                  <a:gd name="connsiteX0" fmla="*/ 119483 w 2075464"/>
                  <a:gd name="connsiteY0" fmla="*/ 935238 h 2357039"/>
                  <a:gd name="connsiteX1" fmla="*/ 236958 w 2075464"/>
                  <a:gd name="connsiteY1" fmla="*/ 288137 h 2357039"/>
                  <a:gd name="connsiteX2" fmla="*/ 1429901 w 2075464"/>
                  <a:gd name="connsiteY2" fmla="*/ 341212 h 2357039"/>
                  <a:gd name="connsiteX3" fmla="*/ 1620400 w 2075464"/>
                  <a:gd name="connsiteY3" fmla="*/ 55462 h 2357039"/>
                  <a:gd name="connsiteX4" fmla="*/ 2075283 w 2075464"/>
                  <a:gd name="connsiteY4" fmla="*/ 928888 h 2357039"/>
                  <a:gd name="connsiteX5" fmla="*/ 1589508 w 2075464"/>
                  <a:gd name="connsiteY5" fmla="*/ 2357039 h 2357039"/>
                  <a:gd name="connsiteX6" fmla="*/ 119483 w 2075464"/>
                  <a:gd name="connsiteY6" fmla="*/ 935238 h 2357039"/>
                  <a:gd name="connsiteX0" fmla="*/ 119483 w 2075464"/>
                  <a:gd name="connsiteY0" fmla="*/ 958320 h 2380121"/>
                  <a:gd name="connsiteX1" fmla="*/ 236958 w 2075464"/>
                  <a:gd name="connsiteY1" fmla="*/ 311219 h 2380121"/>
                  <a:gd name="connsiteX2" fmla="*/ 1429901 w 2075464"/>
                  <a:gd name="connsiteY2" fmla="*/ 364294 h 2380121"/>
                  <a:gd name="connsiteX3" fmla="*/ 1620400 w 2075464"/>
                  <a:gd name="connsiteY3" fmla="*/ 78544 h 2380121"/>
                  <a:gd name="connsiteX4" fmla="*/ 2075283 w 2075464"/>
                  <a:gd name="connsiteY4" fmla="*/ 951970 h 2380121"/>
                  <a:gd name="connsiteX5" fmla="*/ 1589508 w 2075464"/>
                  <a:gd name="connsiteY5" fmla="*/ 2380121 h 2380121"/>
                  <a:gd name="connsiteX6" fmla="*/ 119483 w 2075464"/>
                  <a:gd name="connsiteY6" fmla="*/ 958320 h 2380121"/>
                  <a:gd name="connsiteX0" fmla="*/ 124497 w 2080478"/>
                  <a:gd name="connsiteY0" fmla="*/ 958320 h 2380121"/>
                  <a:gd name="connsiteX1" fmla="*/ 229272 w 2080478"/>
                  <a:gd name="connsiteY1" fmla="*/ 285819 h 2380121"/>
                  <a:gd name="connsiteX2" fmla="*/ 1434915 w 2080478"/>
                  <a:gd name="connsiteY2" fmla="*/ 364294 h 2380121"/>
                  <a:gd name="connsiteX3" fmla="*/ 1625414 w 2080478"/>
                  <a:gd name="connsiteY3" fmla="*/ 78544 h 2380121"/>
                  <a:gd name="connsiteX4" fmla="*/ 2080297 w 2080478"/>
                  <a:gd name="connsiteY4" fmla="*/ 951970 h 2380121"/>
                  <a:gd name="connsiteX5" fmla="*/ 1594522 w 2080478"/>
                  <a:gd name="connsiteY5" fmla="*/ 2380121 h 2380121"/>
                  <a:gd name="connsiteX6" fmla="*/ 124497 w 2080478"/>
                  <a:gd name="connsiteY6" fmla="*/ 958320 h 2380121"/>
                  <a:gd name="connsiteX0" fmla="*/ 124497 w 2157824"/>
                  <a:gd name="connsiteY0" fmla="*/ 958320 h 2380121"/>
                  <a:gd name="connsiteX1" fmla="*/ 229272 w 2157824"/>
                  <a:gd name="connsiteY1" fmla="*/ 285819 h 2380121"/>
                  <a:gd name="connsiteX2" fmla="*/ 1434915 w 2157824"/>
                  <a:gd name="connsiteY2" fmla="*/ 364294 h 2380121"/>
                  <a:gd name="connsiteX3" fmla="*/ 1625414 w 2157824"/>
                  <a:gd name="connsiteY3" fmla="*/ 78544 h 2380121"/>
                  <a:gd name="connsiteX4" fmla="*/ 2080297 w 2157824"/>
                  <a:gd name="connsiteY4" fmla="*/ 951970 h 2380121"/>
                  <a:gd name="connsiteX5" fmla="*/ 1594522 w 2157824"/>
                  <a:gd name="connsiteY5" fmla="*/ 2380121 h 2380121"/>
                  <a:gd name="connsiteX6" fmla="*/ 124497 w 2157824"/>
                  <a:gd name="connsiteY6" fmla="*/ 958320 h 2380121"/>
                  <a:gd name="connsiteX0" fmla="*/ 124497 w 2157824"/>
                  <a:gd name="connsiteY0" fmla="*/ 958320 h 2380121"/>
                  <a:gd name="connsiteX1" fmla="*/ 229272 w 2157824"/>
                  <a:gd name="connsiteY1" fmla="*/ 285819 h 2380121"/>
                  <a:gd name="connsiteX2" fmla="*/ 1434915 w 2157824"/>
                  <a:gd name="connsiteY2" fmla="*/ 364294 h 2380121"/>
                  <a:gd name="connsiteX3" fmla="*/ 1625414 w 2157824"/>
                  <a:gd name="connsiteY3" fmla="*/ 78544 h 2380121"/>
                  <a:gd name="connsiteX4" fmla="*/ 2080297 w 2157824"/>
                  <a:gd name="connsiteY4" fmla="*/ 951970 h 2380121"/>
                  <a:gd name="connsiteX5" fmla="*/ 1594522 w 2157824"/>
                  <a:gd name="connsiteY5" fmla="*/ 2380121 h 2380121"/>
                  <a:gd name="connsiteX6" fmla="*/ 124497 w 2157824"/>
                  <a:gd name="connsiteY6" fmla="*/ 958320 h 2380121"/>
                  <a:gd name="connsiteX0" fmla="*/ 124497 w 2180726"/>
                  <a:gd name="connsiteY0" fmla="*/ 958320 h 2380121"/>
                  <a:gd name="connsiteX1" fmla="*/ 229272 w 2180726"/>
                  <a:gd name="connsiteY1" fmla="*/ 285819 h 2380121"/>
                  <a:gd name="connsiteX2" fmla="*/ 1434915 w 2180726"/>
                  <a:gd name="connsiteY2" fmla="*/ 364294 h 2380121"/>
                  <a:gd name="connsiteX3" fmla="*/ 1625414 w 2180726"/>
                  <a:gd name="connsiteY3" fmla="*/ 78544 h 2380121"/>
                  <a:gd name="connsiteX4" fmla="*/ 2105697 w 2180726"/>
                  <a:gd name="connsiteY4" fmla="*/ 951970 h 2380121"/>
                  <a:gd name="connsiteX5" fmla="*/ 1594522 w 2180726"/>
                  <a:gd name="connsiteY5" fmla="*/ 2380121 h 2380121"/>
                  <a:gd name="connsiteX6" fmla="*/ 124497 w 2180726"/>
                  <a:gd name="connsiteY6" fmla="*/ 958320 h 2380121"/>
                  <a:gd name="connsiteX0" fmla="*/ 122493 w 2178722"/>
                  <a:gd name="connsiteY0" fmla="*/ 958320 h 2380121"/>
                  <a:gd name="connsiteX1" fmla="*/ 227268 w 2178722"/>
                  <a:gd name="connsiteY1" fmla="*/ 285819 h 2380121"/>
                  <a:gd name="connsiteX2" fmla="*/ 1388461 w 2178722"/>
                  <a:gd name="connsiteY2" fmla="*/ 364294 h 2380121"/>
                  <a:gd name="connsiteX3" fmla="*/ 1623410 w 2178722"/>
                  <a:gd name="connsiteY3" fmla="*/ 78544 h 2380121"/>
                  <a:gd name="connsiteX4" fmla="*/ 2103693 w 2178722"/>
                  <a:gd name="connsiteY4" fmla="*/ 951970 h 2380121"/>
                  <a:gd name="connsiteX5" fmla="*/ 1592518 w 2178722"/>
                  <a:gd name="connsiteY5" fmla="*/ 2380121 h 2380121"/>
                  <a:gd name="connsiteX6" fmla="*/ 122493 w 2178722"/>
                  <a:gd name="connsiteY6" fmla="*/ 958320 h 2380121"/>
                  <a:gd name="connsiteX0" fmla="*/ 174666 w 2506610"/>
                  <a:gd name="connsiteY0" fmla="*/ 958320 h 2475371"/>
                  <a:gd name="connsiteX1" fmla="*/ 279441 w 2506610"/>
                  <a:gd name="connsiteY1" fmla="*/ 285819 h 2475371"/>
                  <a:gd name="connsiteX2" fmla="*/ 1440634 w 2506610"/>
                  <a:gd name="connsiteY2" fmla="*/ 364294 h 2475371"/>
                  <a:gd name="connsiteX3" fmla="*/ 1675583 w 2506610"/>
                  <a:gd name="connsiteY3" fmla="*/ 78544 h 2475371"/>
                  <a:gd name="connsiteX4" fmla="*/ 2155866 w 2506610"/>
                  <a:gd name="connsiteY4" fmla="*/ 951970 h 2475371"/>
                  <a:gd name="connsiteX5" fmla="*/ 2355891 w 2506610"/>
                  <a:gd name="connsiteY5" fmla="*/ 2475371 h 2475371"/>
                  <a:gd name="connsiteX6" fmla="*/ 174666 w 2506610"/>
                  <a:gd name="connsiteY6" fmla="*/ 958320 h 2475371"/>
                  <a:gd name="connsiteX0" fmla="*/ 174666 w 2461472"/>
                  <a:gd name="connsiteY0" fmla="*/ 958320 h 2476633"/>
                  <a:gd name="connsiteX1" fmla="*/ 279441 w 2461472"/>
                  <a:gd name="connsiteY1" fmla="*/ 285819 h 2476633"/>
                  <a:gd name="connsiteX2" fmla="*/ 1440634 w 2461472"/>
                  <a:gd name="connsiteY2" fmla="*/ 364294 h 2476633"/>
                  <a:gd name="connsiteX3" fmla="*/ 1675583 w 2461472"/>
                  <a:gd name="connsiteY3" fmla="*/ 78544 h 2476633"/>
                  <a:gd name="connsiteX4" fmla="*/ 2155866 w 2461472"/>
                  <a:gd name="connsiteY4" fmla="*/ 951970 h 2476633"/>
                  <a:gd name="connsiteX5" fmla="*/ 2355891 w 2461472"/>
                  <a:gd name="connsiteY5" fmla="*/ 2475371 h 2476633"/>
                  <a:gd name="connsiteX6" fmla="*/ 174666 w 2461472"/>
                  <a:gd name="connsiteY6" fmla="*/ 958320 h 2476633"/>
                  <a:gd name="connsiteX0" fmla="*/ 174666 w 2515074"/>
                  <a:gd name="connsiteY0" fmla="*/ 958320 h 2475823"/>
                  <a:gd name="connsiteX1" fmla="*/ 279441 w 2515074"/>
                  <a:gd name="connsiteY1" fmla="*/ 285819 h 2475823"/>
                  <a:gd name="connsiteX2" fmla="*/ 1440634 w 2515074"/>
                  <a:gd name="connsiteY2" fmla="*/ 364294 h 2475823"/>
                  <a:gd name="connsiteX3" fmla="*/ 1675583 w 2515074"/>
                  <a:gd name="connsiteY3" fmla="*/ 78544 h 2475823"/>
                  <a:gd name="connsiteX4" fmla="*/ 2155866 w 2515074"/>
                  <a:gd name="connsiteY4" fmla="*/ 951970 h 2475823"/>
                  <a:gd name="connsiteX5" fmla="*/ 2355891 w 2515074"/>
                  <a:gd name="connsiteY5" fmla="*/ 2475371 h 2475823"/>
                  <a:gd name="connsiteX6" fmla="*/ 174666 w 2515074"/>
                  <a:gd name="connsiteY6" fmla="*/ 958320 h 2475823"/>
                  <a:gd name="connsiteX0" fmla="*/ 174666 w 2515074"/>
                  <a:gd name="connsiteY0" fmla="*/ 958320 h 2569994"/>
                  <a:gd name="connsiteX1" fmla="*/ 279441 w 2515074"/>
                  <a:gd name="connsiteY1" fmla="*/ 285819 h 2569994"/>
                  <a:gd name="connsiteX2" fmla="*/ 1440634 w 2515074"/>
                  <a:gd name="connsiteY2" fmla="*/ 364294 h 2569994"/>
                  <a:gd name="connsiteX3" fmla="*/ 1675583 w 2515074"/>
                  <a:gd name="connsiteY3" fmla="*/ 78544 h 2569994"/>
                  <a:gd name="connsiteX4" fmla="*/ 2155866 w 2515074"/>
                  <a:gd name="connsiteY4" fmla="*/ 951970 h 2569994"/>
                  <a:gd name="connsiteX5" fmla="*/ 2355891 w 2515074"/>
                  <a:gd name="connsiteY5" fmla="*/ 2475371 h 2569994"/>
                  <a:gd name="connsiteX6" fmla="*/ 1897833 w 2515074"/>
                  <a:gd name="connsiteY6" fmla="*/ 2250245 h 2569994"/>
                  <a:gd name="connsiteX7" fmla="*/ 174666 w 2515074"/>
                  <a:gd name="connsiteY7" fmla="*/ 958320 h 2569994"/>
                  <a:gd name="connsiteX0" fmla="*/ 141019 w 2345460"/>
                  <a:gd name="connsiteY0" fmla="*/ 958320 h 2490669"/>
                  <a:gd name="connsiteX1" fmla="*/ 245794 w 2345460"/>
                  <a:gd name="connsiteY1" fmla="*/ 285819 h 2490669"/>
                  <a:gd name="connsiteX2" fmla="*/ 1406987 w 2345460"/>
                  <a:gd name="connsiteY2" fmla="*/ 364294 h 2490669"/>
                  <a:gd name="connsiteX3" fmla="*/ 1641936 w 2345460"/>
                  <a:gd name="connsiteY3" fmla="*/ 78544 h 2490669"/>
                  <a:gd name="connsiteX4" fmla="*/ 2122219 w 2345460"/>
                  <a:gd name="connsiteY4" fmla="*/ 951970 h 2490669"/>
                  <a:gd name="connsiteX5" fmla="*/ 2322244 w 2345460"/>
                  <a:gd name="connsiteY5" fmla="*/ 2475371 h 2490669"/>
                  <a:gd name="connsiteX6" fmla="*/ 1864186 w 2345460"/>
                  <a:gd name="connsiteY6" fmla="*/ 1691445 h 2490669"/>
                  <a:gd name="connsiteX7" fmla="*/ 141019 w 2345460"/>
                  <a:gd name="connsiteY7" fmla="*/ 958320 h 2490669"/>
                  <a:gd name="connsiteX0" fmla="*/ 141019 w 2469987"/>
                  <a:gd name="connsiteY0" fmla="*/ 958320 h 2317568"/>
                  <a:gd name="connsiteX1" fmla="*/ 245794 w 2469987"/>
                  <a:gd name="connsiteY1" fmla="*/ 285819 h 2317568"/>
                  <a:gd name="connsiteX2" fmla="*/ 1406987 w 2469987"/>
                  <a:gd name="connsiteY2" fmla="*/ 364294 h 2317568"/>
                  <a:gd name="connsiteX3" fmla="*/ 1641936 w 2469987"/>
                  <a:gd name="connsiteY3" fmla="*/ 78544 h 2317568"/>
                  <a:gd name="connsiteX4" fmla="*/ 2122219 w 2469987"/>
                  <a:gd name="connsiteY4" fmla="*/ 951970 h 2317568"/>
                  <a:gd name="connsiteX5" fmla="*/ 2461944 w 2469987"/>
                  <a:gd name="connsiteY5" fmla="*/ 2297571 h 2317568"/>
                  <a:gd name="connsiteX6" fmla="*/ 1864186 w 2469987"/>
                  <a:gd name="connsiteY6" fmla="*/ 1691445 h 2317568"/>
                  <a:gd name="connsiteX7" fmla="*/ 141019 w 2469987"/>
                  <a:gd name="connsiteY7" fmla="*/ 958320 h 2317568"/>
                  <a:gd name="connsiteX0" fmla="*/ 141019 w 2466573"/>
                  <a:gd name="connsiteY0" fmla="*/ 958320 h 2298716"/>
                  <a:gd name="connsiteX1" fmla="*/ 245794 w 2466573"/>
                  <a:gd name="connsiteY1" fmla="*/ 285819 h 2298716"/>
                  <a:gd name="connsiteX2" fmla="*/ 1406987 w 2466573"/>
                  <a:gd name="connsiteY2" fmla="*/ 364294 h 2298716"/>
                  <a:gd name="connsiteX3" fmla="*/ 1641936 w 2466573"/>
                  <a:gd name="connsiteY3" fmla="*/ 78544 h 2298716"/>
                  <a:gd name="connsiteX4" fmla="*/ 2122219 w 2466573"/>
                  <a:gd name="connsiteY4" fmla="*/ 951970 h 2298716"/>
                  <a:gd name="connsiteX5" fmla="*/ 2461944 w 2466573"/>
                  <a:gd name="connsiteY5" fmla="*/ 2297571 h 2298716"/>
                  <a:gd name="connsiteX6" fmla="*/ 1864186 w 2466573"/>
                  <a:gd name="connsiteY6" fmla="*/ 1691445 h 2298716"/>
                  <a:gd name="connsiteX7" fmla="*/ 141019 w 2466573"/>
                  <a:gd name="connsiteY7" fmla="*/ 958320 h 2298716"/>
                  <a:gd name="connsiteX0" fmla="*/ 141019 w 2466573"/>
                  <a:gd name="connsiteY0" fmla="*/ 958320 h 2298716"/>
                  <a:gd name="connsiteX1" fmla="*/ 245794 w 2466573"/>
                  <a:gd name="connsiteY1" fmla="*/ 285819 h 2298716"/>
                  <a:gd name="connsiteX2" fmla="*/ 1406987 w 2466573"/>
                  <a:gd name="connsiteY2" fmla="*/ 364294 h 2298716"/>
                  <a:gd name="connsiteX3" fmla="*/ 1641936 w 2466573"/>
                  <a:gd name="connsiteY3" fmla="*/ 78544 h 2298716"/>
                  <a:gd name="connsiteX4" fmla="*/ 2122219 w 2466573"/>
                  <a:gd name="connsiteY4" fmla="*/ 951970 h 2298716"/>
                  <a:gd name="connsiteX5" fmla="*/ 2461944 w 2466573"/>
                  <a:gd name="connsiteY5" fmla="*/ 2297571 h 2298716"/>
                  <a:gd name="connsiteX6" fmla="*/ 1864186 w 2466573"/>
                  <a:gd name="connsiteY6" fmla="*/ 1691445 h 2298716"/>
                  <a:gd name="connsiteX7" fmla="*/ 1330786 w 2466573"/>
                  <a:gd name="connsiteY7" fmla="*/ 1443795 h 2298716"/>
                  <a:gd name="connsiteX8" fmla="*/ 141019 w 2466573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112701 w 2438255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112701 w 2438255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112701 w 2438255"/>
                  <a:gd name="connsiteY8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112701 w 2438255"/>
                  <a:gd name="connsiteY0" fmla="*/ 958320 h 2298716"/>
                  <a:gd name="connsiteX1" fmla="*/ 217476 w 2438255"/>
                  <a:gd name="connsiteY1" fmla="*/ 285819 h 2298716"/>
                  <a:gd name="connsiteX2" fmla="*/ 1378669 w 2438255"/>
                  <a:gd name="connsiteY2" fmla="*/ 364294 h 2298716"/>
                  <a:gd name="connsiteX3" fmla="*/ 1613618 w 2438255"/>
                  <a:gd name="connsiteY3" fmla="*/ 78544 h 2298716"/>
                  <a:gd name="connsiteX4" fmla="*/ 2093901 w 2438255"/>
                  <a:gd name="connsiteY4" fmla="*/ 951970 h 2298716"/>
                  <a:gd name="connsiteX5" fmla="*/ 2433626 w 2438255"/>
                  <a:gd name="connsiteY5" fmla="*/ 2297571 h 2298716"/>
                  <a:gd name="connsiteX6" fmla="*/ 1835868 w 2438255"/>
                  <a:gd name="connsiteY6" fmla="*/ 1691445 h 2298716"/>
                  <a:gd name="connsiteX7" fmla="*/ 1448518 w 2438255"/>
                  <a:gd name="connsiteY7" fmla="*/ 2186745 h 2298716"/>
                  <a:gd name="connsiteX8" fmla="*/ 800818 w 2438255"/>
                  <a:gd name="connsiteY8" fmla="*/ 1456495 h 2298716"/>
                  <a:gd name="connsiteX9" fmla="*/ 112701 w 2438255"/>
                  <a:gd name="connsiteY9" fmla="*/ 958320 h 2298716"/>
                  <a:gd name="connsiteX0" fmla="*/ 71002 w 2396556"/>
                  <a:gd name="connsiteY0" fmla="*/ 958320 h 2298716"/>
                  <a:gd name="connsiteX1" fmla="*/ 175777 w 2396556"/>
                  <a:gd name="connsiteY1" fmla="*/ 285819 h 2298716"/>
                  <a:gd name="connsiteX2" fmla="*/ 1336970 w 2396556"/>
                  <a:gd name="connsiteY2" fmla="*/ 364294 h 2298716"/>
                  <a:gd name="connsiteX3" fmla="*/ 1571919 w 2396556"/>
                  <a:gd name="connsiteY3" fmla="*/ 78544 h 2298716"/>
                  <a:gd name="connsiteX4" fmla="*/ 2052202 w 2396556"/>
                  <a:gd name="connsiteY4" fmla="*/ 951970 h 2298716"/>
                  <a:gd name="connsiteX5" fmla="*/ 2391927 w 2396556"/>
                  <a:gd name="connsiteY5" fmla="*/ 2297571 h 2298716"/>
                  <a:gd name="connsiteX6" fmla="*/ 1794169 w 2396556"/>
                  <a:gd name="connsiteY6" fmla="*/ 1691445 h 2298716"/>
                  <a:gd name="connsiteX7" fmla="*/ 1406819 w 2396556"/>
                  <a:gd name="connsiteY7" fmla="*/ 2186745 h 2298716"/>
                  <a:gd name="connsiteX8" fmla="*/ 828969 w 2396556"/>
                  <a:gd name="connsiteY8" fmla="*/ 1494595 h 2298716"/>
                  <a:gd name="connsiteX9" fmla="*/ 71002 w 2396556"/>
                  <a:gd name="connsiteY9" fmla="*/ 958320 h 2298716"/>
                  <a:gd name="connsiteX0" fmla="*/ 68748 w 2394302"/>
                  <a:gd name="connsiteY0" fmla="*/ 958320 h 2298716"/>
                  <a:gd name="connsiteX1" fmla="*/ 173523 w 2394302"/>
                  <a:gd name="connsiteY1" fmla="*/ 285819 h 2298716"/>
                  <a:gd name="connsiteX2" fmla="*/ 1334716 w 2394302"/>
                  <a:gd name="connsiteY2" fmla="*/ 364294 h 2298716"/>
                  <a:gd name="connsiteX3" fmla="*/ 1569665 w 2394302"/>
                  <a:gd name="connsiteY3" fmla="*/ 78544 h 2298716"/>
                  <a:gd name="connsiteX4" fmla="*/ 2049948 w 2394302"/>
                  <a:gd name="connsiteY4" fmla="*/ 951970 h 2298716"/>
                  <a:gd name="connsiteX5" fmla="*/ 2389673 w 2394302"/>
                  <a:gd name="connsiteY5" fmla="*/ 2297571 h 2298716"/>
                  <a:gd name="connsiteX6" fmla="*/ 1791915 w 2394302"/>
                  <a:gd name="connsiteY6" fmla="*/ 1691445 h 2298716"/>
                  <a:gd name="connsiteX7" fmla="*/ 1404565 w 2394302"/>
                  <a:gd name="connsiteY7" fmla="*/ 2186745 h 2298716"/>
                  <a:gd name="connsiteX8" fmla="*/ 794965 w 2394302"/>
                  <a:gd name="connsiteY8" fmla="*/ 1507295 h 2298716"/>
                  <a:gd name="connsiteX9" fmla="*/ 68748 w 2394302"/>
                  <a:gd name="connsiteY9" fmla="*/ 958320 h 2298716"/>
                  <a:gd name="connsiteX0" fmla="*/ 68748 w 2394302"/>
                  <a:gd name="connsiteY0" fmla="*/ 958320 h 2298716"/>
                  <a:gd name="connsiteX1" fmla="*/ 173523 w 2394302"/>
                  <a:gd name="connsiteY1" fmla="*/ 285819 h 2298716"/>
                  <a:gd name="connsiteX2" fmla="*/ 1334716 w 2394302"/>
                  <a:gd name="connsiteY2" fmla="*/ 364294 h 2298716"/>
                  <a:gd name="connsiteX3" fmla="*/ 1569665 w 2394302"/>
                  <a:gd name="connsiteY3" fmla="*/ 78544 h 2298716"/>
                  <a:gd name="connsiteX4" fmla="*/ 2049948 w 2394302"/>
                  <a:gd name="connsiteY4" fmla="*/ 951970 h 2298716"/>
                  <a:gd name="connsiteX5" fmla="*/ 2389673 w 2394302"/>
                  <a:gd name="connsiteY5" fmla="*/ 2297571 h 2298716"/>
                  <a:gd name="connsiteX6" fmla="*/ 1791915 w 2394302"/>
                  <a:gd name="connsiteY6" fmla="*/ 1691445 h 2298716"/>
                  <a:gd name="connsiteX7" fmla="*/ 1404565 w 2394302"/>
                  <a:gd name="connsiteY7" fmla="*/ 2186745 h 2298716"/>
                  <a:gd name="connsiteX8" fmla="*/ 794965 w 2394302"/>
                  <a:gd name="connsiteY8" fmla="*/ 1507295 h 2298716"/>
                  <a:gd name="connsiteX9" fmla="*/ 68748 w 2394302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58320 h 2298716"/>
                  <a:gd name="connsiteX1" fmla="*/ 176228 w 2397007"/>
                  <a:gd name="connsiteY1" fmla="*/ 285819 h 2298716"/>
                  <a:gd name="connsiteX2" fmla="*/ 1337421 w 2397007"/>
                  <a:gd name="connsiteY2" fmla="*/ 364294 h 2298716"/>
                  <a:gd name="connsiteX3" fmla="*/ 1572370 w 2397007"/>
                  <a:gd name="connsiteY3" fmla="*/ 78544 h 2298716"/>
                  <a:gd name="connsiteX4" fmla="*/ 2052653 w 2397007"/>
                  <a:gd name="connsiteY4" fmla="*/ 951970 h 2298716"/>
                  <a:gd name="connsiteX5" fmla="*/ 2392378 w 2397007"/>
                  <a:gd name="connsiteY5" fmla="*/ 2297571 h 2298716"/>
                  <a:gd name="connsiteX6" fmla="*/ 1794620 w 2397007"/>
                  <a:gd name="connsiteY6" fmla="*/ 1691445 h 2298716"/>
                  <a:gd name="connsiteX7" fmla="*/ 1407270 w 2397007"/>
                  <a:gd name="connsiteY7" fmla="*/ 2186745 h 2298716"/>
                  <a:gd name="connsiteX8" fmla="*/ 835770 w 2397007"/>
                  <a:gd name="connsiteY8" fmla="*/ 1805745 h 2298716"/>
                  <a:gd name="connsiteX9" fmla="*/ 71453 w 2397007"/>
                  <a:gd name="connsiteY9" fmla="*/ 958320 h 2298716"/>
                  <a:gd name="connsiteX0" fmla="*/ 71453 w 2397007"/>
                  <a:gd name="connsiteY0" fmla="*/ 970339 h 2310735"/>
                  <a:gd name="connsiteX1" fmla="*/ 176228 w 2397007"/>
                  <a:gd name="connsiteY1" fmla="*/ 297838 h 2310735"/>
                  <a:gd name="connsiteX2" fmla="*/ 1337421 w 2397007"/>
                  <a:gd name="connsiteY2" fmla="*/ 376313 h 2310735"/>
                  <a:gd name="connsiteX3" fmla="*/ 1572370 w 2397007"/>
                  <a:gd name="connsiteY3" fmla="*/ 90563 h 2310735"/>
                  <a:gd name="connsiteX4" fmla="*/ 2052653 w 2397007"/>
                  <a:gd name="connsiteY4" fmla="*/ 963989 h 2310735"/>
                  <a:gd name="connsiteX5" fmla="*/ 2392378 w 2397007"/>
                  <a:gd name="connsiteY5" fmla="*/ 2309590 h 2310735"/>
                  <a:gd name="connsiteX6" fmla="*/ 1794620 w 2397007"/>
                  <a:gd name="connsiteY6" fmla="*/ 1703464 h 2310735"/>
                  <a:gd name="connsiteX7" fmla="*/ 1407270 w 2397007"/>
                  <a:gd name="connsiteY7" fmla="*/ 2198764 h 2310735"/>
                  <a:gd name="connsiteX8" fmla="*/ 835770 w 2397007"/>
                  <a:gd name="connsiteY8" fmla="*/ 1817764 h 2310735"/>
                  <a:gd name="connsiteX9" fmla="*/ 71453 w 2397007"/>
                  <a:gd name="connsiteY9" fmla="*/ 970339 h 2310735"/>
                  <a:gd name="connsiteX0" fmla="*/ 65909 w 2391463"/>
                  <a:gd name="connsiteY0" fmla="*/ 970339 h 2310735"/>
                  <a:gd name="connsiteX1" fmla="*/ 170684 w 2391463"/>
                  <a:gd name="connsiteY1" fmla="*/ 297838 h 2310735"/>
                  <a:gd name="connsiteX2" fmla="*/ 1331877 w 2391463"/>
                  <a:gd name="connsiteY2" fmla="*/ 376313 h 2310735"/>
                  <a:gd name="connsiteX3" fmla="*/ 1566826 w 2391463"/>
                  <a:gd name="connsiteY3" fmla="*/ 90563 h 2310735"/>
                  <a:gd name="connsiteX4" fmla="*/ 2047109 w 2391463"/>
                  <a:gd name="connsiteY4" fmla="*/ 963989 h 2310735"/>
                  <a:gd name="connsiteX5" fmla="*/ 2386834 w 2391463"/>
                  <a:gd name="connsiteY5" fmla="*/ 2309590 h 2310735"/>
                  <a:gd name="connsiteX6" fmla="*/ 1789076 w 2391463"/>
                  <a:gd name="connsiteY6" fmla="*/ 1703464 h 2310735"/>
                  <a:gd name="connsiteX7" fmla="*/ 1401726 w 2391463"/>
                  <a:gd name="connsiteY7" fmla="*/ 2198764 h 2310735"/>
                  <a:gd name="connsiteX8" fmla="*/ 830226 w 2391463"/>
                  <a:gd name="connsiteY8" fmla="*/ 1817764 h 2310735"/>
                  <a:gd name="connsiteX9" fmla="*/ 65909 w 2391463"/>
                  <a:gd name="connsiteY9" fmla="*/ 970339 h 2310735"/>
                  <a:gd name="connsiteX0" fmla="*/ 65909 w 2391463"/>
                  <a:gd name="connsiteY0" fmla="*/ 970339 h 2310735"/>
                  <a:gd name="connsiteX1" fmla="*/ 170684 w 2391463"/>
                  <a:gd name="connsiteY1" fmla="*/ 297838 h 2310735"/>
                  <a:gd name="connsiteX2" fmla="*/ 1331877 w 2391463"/>
                  <a:gd name="connsiteY2" fmla="*/ 376313 h 2310735"/>
                  <a:gd name="connsiteX3" fmla="*/ 1566826 w 2391463"/>
                  <a:gd name="connsiteY3" fmla="*/ 90563 h 2310735"/>
                  <a:gd name="connsiteX4" fmla="*/ 2047109 w 2391463"/>
                  <a:gd name="connsiteY4" fmla="*/ 963989 h 2310735"/>
                  <a:gd name="connsiteX5" fmla="*/ 2386834 w 2391463"/>
                  <a:gd name="connsiteY5" fmla="*/ 2309590 h 2310735"/>
                  <a:gd name="connsiteX6" fmla="*/ 1789076 w 2391463"/>
                  <a:gd name="connsiteY6" fmla="*/ 1703464 h 2310735"/>
                  <a:gd name="connsiteX7" fmla="*/ 1401726 w 2391463"/>
                  <a:gd name="connsiteY7" fmla="*/ 2198764 h 2310735"/>
                  <a:gd name="connsiteX8" fmla="*/ 830226 w 2391463"/>
                  <a:gd name="connsiteY8" fmla="*/ 1817764 h 2310735"/>
                  <a:gd name="connsiteX9" fmla="*/ 65909 w 2391463"/>
                  <a:gd name="connsiteY9" fmla="*/ 970339 h 2310735"/>
                  <a:gd name="connsiteX0" fmla="*/ 65909 w 2391463"/>
                  <a:gd name="connsiteY0" fmla="*/ 970339 h 2310735"/>
                  <a:gd name="connsiteX1" fmla="*/ 170684 w 2391463"/>
                  <a:gd name="connsiteY1" fmla="*/ 297838 h 2310735"/>
                  <a:gd name="connsiteX2" fmla="*/ 1331877 w 2391463"/>
                  <a:gd name="connsiteY2" fmla="*/ 376313 h 2310735"/>
                  <a:gd name="connsiteX3" fmla="*/ 1566826 w 2391463"/>
                  <a:gd name="connsiteY3" fmla="*/ 90563 h 2310735"/>
                  <a:gd name="connsiteX4" fmla="*/ 2047109 w 2391463"/>
                  <a:gd name="connsiteY4" fmla="*/ 963989 h 2310735"/>
                  <a:gd name="connsiteX5" fmla="*/ 2386834 w 2391463"/>
                  <a:gd name="connsiteY5" fmla="*/ 2309590 h 2310735"/>
                  <a:gd name="connsiteX6" fmla="*/ 1789076 w 2391463"/>
                  <a:gd name="connsiteY6" fmla="*/ 1703464 h 2310735"/>
                  <a:gd name="connsiteX7" fmla="*/ 1401726 w 2391463"/>
                  <a:gd name="connsiteY7" fmla="*/ 2198764 h 2310735"/>
                  <a:gd name="connsiteX8" fmla="*/ 830226 w 2391463"/>
                  <a:gd name="connsiteY8" fmla="*/ 1817764 h 2310735"/>
                  <a:gd name="connsiteX9" fmla="*/ 65909 w 2391463"/>
                  <a:gd name="connsiteY9" fmla="*/ 970339 h 2310735"/>
                  <a:gd name="connsiteX0" fmla="*/ 79388 w 2404942"/>
                  <a:gd name="connsiteY0" fmla="*/ 970339 h 2310735"/>
                  <a:gd name="connsiteX1" fmla="*/ 184163 w 2404942"/>
                  <a:gd name="connsiteY1" fmla="*/ 297838 h 2310735"/>
                  <a:gd name="connsiteX2" fmla="*/ 1345356 w 2404942"/>
                  <a:gd name="connsiteY2" fmla="*/ 376313 h 2310735"/>
                  <a:gd name="connsiteX3" fmla="*/ 1580305 w 2404942"/>
                  <a:gd name="connsiteY3" fmla="*/ 90563 h 2310735"/>
                  <a:gd name="connsiteX4" fmla="*/ 2060588 w 2404942"/>
                  <a:gd name="connsiteY4" fmla="*/ 963989 h 2310735"/>
                  <a:gd name="connsiteX5" fmla="*/ 2400313 w 2404942"/>
                  <a:gd name="connsiteY5" fmla="*/ 2309590 h 2310735"/>
                  <a:gd name="connsiteX6" fmla="*/ 1802555 w 2404942"/>
                  <a:gd name="connsiteY6" fmla="*/ 1703464 h 2310735"/>
                  <a:gd name="connsiteX7" fmla="*/ 1415205 w 2404942"/>
                  <a:gd name="connsiteY7" fmla="*/ 2198764 h 2310735"/>
                  <a:gd name="connsiteX8" fmla="*/ 843705 w 2404942"/>
                  <a:gd name="connsiteY8" fmla="*/ 1817764 h 2310735"/>
                  <a:gd name="connsiteX9" fmla="*/ 79388 w 2404942"/>
                  <a:gd name="connsiteY9" fmla="*/ 970339 h 2310735"/>
                  <a:gd name="connsiteX0" fmla="*/ 114214 w 2338168"/>
                  <a:gd name="connsiteY0" fmla="*/ 1205289 h 2310735"/>
                  <a:gd name="connsiteX1" fmla="*/ 117389 w 2338168"/>
                  <a:gd name="connsiteY1" fmla="*/ 297838 h 2310735"/>
                  <a:gd name="connsiteX2" fmla="*/ 1278582 w 2338168"/>
                  <a:gd name="connsiteY2" fmla="*/ 376313 h 2310735"/>
                  <a:gd name="connsiteX3" fmla="*/ 1513531 w 2338168"/>
                  <a:gd name="connsiteY3" fmla="*/ 90563 h 2310735"/>
                  <a:gd name="connsiteX4" fmla="*/ 1993814 w 2338168"/>
                  <a:gd name="connsiteY4" fmla="*/ 963989 h 2310735"/>
                  <a:gd name="connsiteX5" fmla="*/ 2333539 w 2338168"/>
                  <a:gd name="connsiteY5" fmla="*/ 2309590 h 2310735"/>
                  <a:gd name="connsiteX6" fmla="*/ 1735781 w 2338168"/>
                  <a:gd name="connsiteY6" fmla="*/ 1703464 h 2310735"/>
                  <a:gd name="connsiteX7" fmla="*/ 1348431 w 2338168"/>
                  <a:gd name="connsiteY7" fmla="*/ 2198764 h 2310735"/>
                  <a:gd name="connsiteX8" fmla="*/ 776931 w 2338168"/>
                  <a:gd name="connsiteY8" fmla="*/ 1817764 h 2310735"/>
                  <a:gd name="connsiteX9" fmla="*/ 114214 w 2338168"/>
                  <a:gd name="connsiteY9" fmla="*/ 1205289 h 2310735"/>
                  <a:gd name="connsiteX0" fmla="*/ 171059 w 2395013"/>
                  <a:gd name="connsiteY0" fmla="*/ 1205289 h 2310735"/>
                  <a:gd name="connsiteX1" fmla="*/ 174234 w 2395013"/>
                  <a:gd name="connsiteY1" fmla="*/ 297838 h 2310735"/>
                  <a:gd name="connsiteX2" fmla="*/ 1335427 w 2395013"/>
                  <a:gd name="connsiteY2" fmla="*/ 376313 h 2310735"/>
                  <a:gd name="connsiteX3" fmla="*/ 1570376 w 2395013"/>
                  <a:gd name="connsiteY3" fmla="*/ 90563 h 2310735"/>
                  <a:gd name="connsiteX4" fmla="*/ 2050659 w 2395013"/>
                  <a:gd name="connsiteY4" fmla="*/ 963989 h 2310735"/>
                  <a:gd name="connsiteX5" fmla="*/ 2390384 w 2395013"/>
                  <a:gd name="connsiteY5" fmla="*/ 2309590 h 2310735"/>
                  <a:gd name="connsiteX6" fmla="*/ 1792626 w 2395013"/>
                  <a:gd name="connsiteY6" fmla="*/ 1703464 h 2310735"/>
                  <a:gd name="connsiteX7" fmla="*/ 1405276 w 2395013"/>
                  <a:gd name="connsiteY7" fmla="*/ 2198764 h 2310735"/>
                  <a:gd name="connsiteX8" fmla="*/ 833776 w 2395013"/>
                  <a:gd name="connsiteY8" fmla="*/ 1817764 h 2310735"/>
                  <a:gd name="connsiteX9" fmla="*/ 171059 w 2395013"/>
                  <a:gd name="connsiteY9" fmla="*/ 1205289 h 2310735"/>
                  <a:gd name="connsiteX0" fmla="*/ 260369 w 2484323"/>
                  <a:gd name="connsiteY0" fmla="*/ 1205289 h 2310735"/>
                  <a:gd name="connsiteX1" fmla="*/ 263544 w 2484323"/>
                  <a:gd name="connsiteY1" fmla="*/ 297838 h 2310735"/>
                  <a:gd name="connsiteX2" fmla="*/ 1424737 w 2484323"/>
                  <a:gd name="connsiteY2" fmla="*/ 376313 h 2310735"/>
                  <a:gd name="connsiteX3" fmla="*/ 1659686 w 2484323"/>
                  <a:gd name="connsiteY3" fmla="*/ 90563 h 2310735"/>
                  <a:gd name="connsiteX4" fmla="*/ 2139969 w 2484323"/>
                  <a:gd name="connsiteY4" fmla="*/ 963989 h 2310735"/>
                  <a:gd name="connsiteX5" fmla="*/ 2479694 w 2484323"/>
                  <a:gd name="connsiteY5" fmla="*/ 2309590 h 2310735"/>
                  <a:gd name="connsiteX6" fmla="*/ 1881936 w 2484323"/>
                  <a:gd name="connsiteY6" fmla="*/ 1703464 h 2310735"/>
                  <a:gd name="connsiteX7" fmla="*/ 1494586 w 2484323"/>
                  <a:gd name="connsiteY7" fmla="*/ 2198764 h 2310735"/>
                  <a:gd name="connsiteX8" fmla="*/ 923086 w 2484323"/>
                  <a:gd name="connsiteY8" fmla="*/ 1817764 h 2310735"/>
                  <a:gd name="connsiteX9" fmla="*/ 260369 w 2484323"/>
                  <a:gd name="connsiteY9" fmla="*/ 1205289 h 2310735"/>
                  <a:gd name="connsiteX0" fmla="*/ 186157 w 2410111"/>
                  <a:gd name="connsiteY0" fmla="*/ 1205289 h 2310735"/>
                  <a:gd name="connsiteX1" fmla="*/ 189332 w 2410111"/>
                  <a:gd name="connsiteY1" fmla="*/ 297838 h 2310735"/>
                  <a:gd name="connsiteX2" fmla="*/ 1350525 w 2410111"/>
                  <a:gd name="connsiteY2" fmla="*/ 376313 h 2310735"/>
                  <a:gd name="connsiteX3" fmla="*/ 1585474 w 2410111"/>
                  <a:gd name="connsiteY3" fmla="*/ 90563 h 2310735"/>
                  <a:gd name="connsiteX4" fmla="*/ 2065757 w 2410111"/>
                  <a:gd name="connsiteY4" fmla="*/ 963989 h 2310735"/>
                  <a:gd name="connsiteX5" fmla="*/ 2405482 w 2410111"/>
                  <a:gd name="connsiteY5" fmla="*/ 2309590 h 2310735"/>
                  <a:gd name="connsiteX6" fmla="*/ 1807724 w 2410111"/>
                  <a:gd name="connsiteY6" fmla="*/ 1703464 h 2310735"/>
                  <a:gd name="connsiteX7" fmla="*/ 1420374 w 2410111"/>
                  <a:gd name="connsiteY7" fmla="*/ 2198764 h 2310735"/>
                  <a:gd name="connsiteX8" fmla="*/ 848874 w 2410111"/>
                  <a:gd name="connsiteY8" fmla="*/ 1817764 h 2310735"/>
                  <a:gd name="connsiteX9" fmla="*/ 186157 w 2410111"/>
                  <a:gd name="connsiteY9" fmla="*/ 1205289 h 2310735"/>
                  <a:gd name="connsiteX0" fmla="*/ 186157 w 2410111"/>
                  <a:gd name="connsiteY0" fmla="*/ 1205289 h 2310735"/>
                  <a:gd name="connsiteX1" fmla="*/ 189332 w 2410111"/>
                  <a:gd name="connsiteY1" fmla="*/ 297838 h 2310735"/>
                  <a:gd name="connsiteX2" fmla="*/ 1350525 w 2410111"/>
                  <a:gd name="connsiteY2" fmla="*/ 376313 h 2310735"/>
                  <a:gd name="connsiteX3" fmla="*/ 1585474 w 2410111"/>
                  <a:gd name="connsiteY3" fmla="*/ 90563 h 2310735"/>
                  <a:gd name="connsiteX4" fmla="*/ 2065757 w 2410111"/>
                  <a:gd name="connsiteY4" fmla="*/ 963989 h 2310735"/>
                  <a:gd name="connsiteX5" fmla="*/ 2405482 w 2410111"/>
                  <a:gd name="connsiteY5" fmla="*/ 2309590 h 2310735"/>
                  <a:gd name="connsiteX6" fmla="*/ 1807724 w 2410111"/>
                  <a:gd name="connsiteY6" fmla="*/ 1703464 h 2310735"/>
                  <a:gd name="connsiteX7" fmla="*/ 1420374 w 2410111"/>
                  <a:gd name="connsiteY7" fmla="*/ 2198764 h 2310735"/>
                  <a:gd name="connsiteX8" fmla="*/ 848874 w 2410111"/>
                  <a:gd name="connsiteY8" fmla="*/ 1817764 h 2310735"/>
                  <a:gd name="connsiteX9" fmla="*/ 186157 w 2410111"/>
                  <a:gd name="connsiteY9" fmla="*/ 1205289 h 2310735"/>
                  <a:gd name="connsiteX0" fmla="*/ 186157 w 2408797"/>
                  <a:gd name="connsiteY0" fmla="*/ 1205289 h 2310735"/>
                  <a:gd name="connsiteX1" fmla="*/ 189332 w 2408797"/>
                  <a:gd name="connsiteY1" fmla="*/ 297838 h 2310735"/>
                  <a:gd name="connsiteX2" fmla="*/ 1350525 w 2408797"/>
                  <a:gd name="connsiteY2" fmla="*/ 376313 h 2310735"/>
                  <a:gd name="connsiteX3" fmla="*/ 1585474 w 2408797"/>
                  <a:gd name="connsiteY3" fmla="*/ 90563 h 2310735"/>
                  <a:gd name="connsiteX4" fmla="*/ 2065757 w 2408797"/>
                  <a:gd name="connsiteY4" fmla="*/ 963989 h 2310735"/>
                  <a:gd name="connsiteX5" fmla="*/ 2405482 w 2408797"/>
                  <a:gd name="connsiteY5" fmla="*/ 2309590 h 2310735"/>
                  <a:gd name="connsiteX6" fmla="*/ 1807724 w 2408797"/>
                  <a:gd name="connsiteY6" fmla="*/ 1703464 h 2310735"/>
                  <a:gd name="connsiteX7" fmla="*/ 1420374 w 2408797"/>
                  <a:gd name="connsiteY7" fmla="*/ 2198764 h 2310735"/>
                  <a:gd name="connsiteX8" fmla="*/ 848874 w 2408797"/>
                  <a:gd name="connsiteY8" fmla="*/ 1817764 h 2310735"/>
                  <a:gd name="connsiteX9" fmla="*/ 186157 w 2408797"/>
                  <a:gd name="connsiteY9" fmla="*/ 1205289 h 2310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8797" h="2310735">
                    <a:moveTo>
                      <a:pt x="186157" y="1205289"/>
                    </a:moveTo>
                    <a:cubicBezTo>
                      <a:pt x="25433" y="1313918"/>
                      <a:pt x="-138079" y="416951"/>
                      <a:pt x="189332" y="297838"/>
                    </a:cubicBezTo>
                    <a:cubicBezTo>
                      <a:pt x="516743" y="178725"/>
                      <a:pt x="1274468" y="577017"/>
                      <a:pt x="1350525" y="376313"/>
                    </a:cubicBezTo>
                    <a:cubicBezTo>
                      <a:pt x="1388482" y="429609"/>
                      <a:pt x="1274710" y="-235983"/>
                      <a:pt x="1585474" y="90563"/>
                    </a:cubicBezTo>
                    <a:cubicBezTo>
                      <a:pt x="1693038" y="188509"/>
                      <a:pt x="1960839" y="628018"/>
                      <a:pt x="2065757" y="963989"/>
                    </a:cubicBezTo>
                    <a:cubicBezTo>
                      <a:pt x="2253225" y="1547610"/>
                      <a:pt x="2435787" y="2345094"/>
                      <a:pt x="2405482" y="2309590"/>
                    </a:cubicBezTo>
                    <a:cubicBezTo>
                      <a:pt x="2375177" y="2274086"/>
                      <a:pt x="1996250" y="1845760"/>
                      <a:pt x="1807724" y="1703464"/>
                    </a:cubicBezTo>
                    <a:cubicBezTo>
                      <a:pt x="1619198" y="1561168"/>
                      <a:pt x="1542082" y="2168072"/>
                      <a:pt x="1420374" y="2198764"/>
                    </a:cubicBezTo>
                    <a:cubicBezTo>
                      <a:pt x="1266916" y="1861156"/>
                      <a:pt x="1147710" y="1006501"/>
                      <a:pt x="848874" y="1817764"/>
                    </a:cubicBezTo>
                    <a:cubicBezTo>
                      <a:pt x="448438" y="889127"/>
                      <a:pt x="346881" y="1096660"/>
                      <a:pt x="186157" y="12052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49" name="Group 848"/>
              <p:cNvGrpSpPr/>
              <p:nvPr/>
            </p:nvGrpSpPr>
            <p:grpSpPr>
              <a:xfrm>
                <a:off x="13234297" y="-448487"/>
                <a:ext cx="2235016" cy="3131998"/>
                <a:chOff x="3831816" y="-153826"/>
                <a:chExt cx="2235016" cy="3131998"/>
              </a:xfrm>
            </p:grpSpPr>
            <p:grpSp>
              <p:nvGrpSpPr>
                <p:cNvPr id="895" name="Group 894"/>
                <p:cNvGrpSpPr/>
                <p:nvPr/>
              </p:nvGrpSpPr>
              <p:grpSpPr>
                <a:xfrm>
                  <a:off x="3831816" y="-153826"/>
                  <a:ext cx="2235016" cy="2550963"/>
                  <a:chOff x="3831816" y="-153826"/>
                  <a:chExt cx="2235016" cy="2550963"/>
                </a:xfrm>
              </p:grpSpPr>
              <p:grpSp>
                <p:nvGrpSpPr>
                  <p:cNvPr id="897" name="Group 896"/>
                  <p:cNvGrpSpPr/>
                  <p:nvPr/>
                </p:nvGrpSpPr>
                <p:grpSpPr>
                  <a:xfrm>
                    <a:off x="5348500" y="581068"/>
                    <a:ext cx="718332" cy="1816069"/>
                    <a:chOff x="5348500" y="581068"/>
                    <a:chExt cx="718332" cy="1816069"/>
                  </a:xfrm>
                </p:grpSpPr>
                <p:sp>
                  <p:nvSpPr>
                    <p:cNvPr id="906" name="Oval 45"/>
                    <p:cNvSpPr/>
                    <p:nvPr/>
                  </p:nvSpPr>
                  <p:spPr>
                    <a:xfrm rot="21337347">
                      <a:off x="5767995" y="2008125"/>
                      <a:ext cx="298837" cy="389012"/>
                    </a:xfrm>
                    <a:custGeom>
                      <a:avLst/>
                      <a:gdLst>
                        <a:gd name="connsiteX0" fmla="*/ 0 w 660400"/>
                        <a:gd name="connsiteY0" fmla="*/ 318344 h 636687"/>
                        <a:gd name="connsiteX1" fmla="*/ 330200 w 660400"/>
                        <a:gd name="connsiteY1" fmla="*/ 0 h 636687"/>
                        <a:gd name="connsiteX2" fmla="*/ 660400 w 660400"/>
                        <a:gd name="connsiteY2" fmla="*/ 318344 h 636687"/>
                        <a:gd name="connsiteX3" fmla="*/ 330200 w 660400"/>
                        <a:gd name="connsiteY3" fmla="*/ 636688 h 636687"/>
                        <a:gd name="connsiteX4" fmla="*/ 0 w 660400"/>
                        <a:gd name="connsiteY4" fmla="*/ 318344 h 636687"/>
                        <a:gd name="connsiteX0" fmla="*/ 0 w 549275"/>
                        <a:gd name="connsiteY0" fmla="*/ 170543 h 650384"/>
                        <a:gd name="connsiteX1" fmla="*/ 219075 w 549275"/>
                        <a:gd name="connsiteY1" fmla="*/ 10949 h 650384"/>
                        <a:gd name="connsiteX2" fmla="*/ 549275 w 549275"/>
                        <a:gd name="connsiteY2" fmla="*/ 329293 h 650384"/>
                        <a:gd name="connsiteX3" fmla="*/ 219075 w 549275"/>
                        <a:gd name="connsiteY3" fmla="*/ 647637 h 650384"/>
                        <a:gd name="connsiteX4" fmla="*/ 0 w 549275"/>
                        <a:gd name="connsiteY4" fmla="*/ 170543 h 650384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1246 w 537821"/>
                        <a:gd name="connsiteY0" fmla="*/ 169269 h 646399"/>
                        <a:gd name="connsiteX1" fmla="*/ 150471 w 537821"/>
                        <a:gd name="connsiteY1" fmla="*/ 150 h 646399"/>
                        <a:gd name="connsiteX2" fmla="*/ 537821 w 537821"/>
                        <a:gd name="connsiteY2" fmla="*/ 191494 h 646399"/>
                        <a:gd name="connsiteX3" fmla="*/ 220321 w 537821"/>
                        <a:gd name="connsiteY3" fmla="*/ 646363 h 646399"/>
                        <a:gd name="connsiteX4" fmla="*/ 1246 w 537821"/>
                        <a:gd name="connsiteY4" fmla="*/ 169269 h 646399"/>
                        <a:gd name="connsiteX0" fmla="*/ 1246 w 554211"/>
                        <a:gd name="connsiteY0" fmla="*/ 169269 h 652057"/>
                        <a:gd name="connsiteX1" fmla="*/ 150471 w 554211"/>
                        <a:gd name="connsiteY1" fmla="*/ 150 h 652057"/>
                        <a:gd name="connsiteX2" fmla="*/ 537821 w 554211"/>
                        <a:gd name="connsiteY2" fmla="*/ 191494 h 652057"/>
                        <a:gd name="connsiteX3" fmla="*/ 456407 w 554211"/>
                        <a:gd name="connsiteY3" fmla="*/ 417235 h 652057"/>
                        <a:gd name="connsiteX4" fmla="*/ 220321 w 554211"/>
                        <a:gd name="connsiteY4" fmla="*/ 646363 h 652057"/>
                        <a:gd name="connsiteX5" fmla="*/ 1246 w 554211"/>
                        <a:gd name="connsiteY5" fmla="*/ 169269 h 652057"/>
                        <a:gd name="connsiteX0" fmla="*/ 1246 w 552039"/>
                        <a:gd name="connsiteY0" fmla="*/ 169269 h 654398"/>
                        <a:gd name="connsiteX1" fmla="*/ 150471 w 552039"/>
                        <a:gd name="connsiteY1" fmla="*/ 150 h 654398"/>
                        <a:gd name="connsiteX2" fmla="*/ 537821 w 552039"/>
                        <a:gd name="connsiteY2" fmla="*/ 191494 h 654398"/>
                        <a:gd name="connsiteX3" fmla="*/ 437357 w 552039"/>
                        <a:gd name="connsiteY3" fmla="*/ 448985 h 654398"/>
                        <a:gd name="connsiteX4" fmla="*/ 220321 w 552039"/>
                        <a:gd name="connsiteY4" fmla="*/ 646363 h 654398"/>
                        <a:gd name="connsiteX5" fmla="*/ 1246 w 552039"/>
                        <a:gd name="connsiteY5" fmla="*/ 169269 h 654398"/>
                        <a:gd name="connsiteX0" fmla="*/ 1246 w 546800"/>
                        <a:gd name="connsiteY0" fmla="*/ 169269 h 654398"/>
                        <a:gd name="connsiteX1" fmla="*/ 150471 w 546800"/>
                        <a:gd name="connsiteY1" fmla="*/ 150 h 654398"/>
                        <a:gd name="connsiteX2" fmla="*/ 537821 w 546800"/>
                        <a:gd name="connsiteY2" fmla="*/ 191494 h 654398"/>
                        <a:gd name="connsiteX3" fmla="*/ 437357 w 546800"/>
                        <a:gd name="connsiteY3" fmla="*/ 448985 h 654398"/>
                        <a:gd name="connsiteX4" fmla="*/ 220321 w 546800"/>
                        <a:gd name="connsiteY4" fmla="*/ 646363 h 654398"/>
                        <a:gd name="connsiteX5" fmla="*/ 1246 w 546800"/>
                        <a:gd name="connsiteY5" fmla="*/ 169269 h 654398"/>
                        <a:gd name="connsiteX0" fmla="*/ 1246 w 537821"/>
                        <a:gd name="connsiteY0" fmla="*/ 169269 h 654398"/>
                        <a:gd name="connsiteX1" fmla="*/ 150471 w 537821"/>
                        <a:gd name="connsiteY1" fmla="*/ 150 h 654398"/>
                        <a:gd name="connsiteX2" fmla="*/ 537821 w 537821"/>
                        <a:gd name="connsiteY2" fmla="*/ 191494 h 654398"/>
                        <a:gd name="connsiteX3" fmla="*/ 437357 w 537821"/>
                        <a:gd name="connsiteY3" fmla="*/ 448985 h 654398"/>
                        <a:gd name="connsiteX4" fmla="*/ 220321 w 537821"/>
                        <a:gd name="connsiteY4" fmla="*/ 646363 h 654398"/>
                        <a:gd name="connsiteX5" fmla="*/ 1246 w 537821"/>
                        <a:gd name="connsiteY5" fmla="*/ 169269 h 65439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2163 w 538738"/>
                        <a:gd name="connsiteY0" fmla="*/ 198825 h 686744"/>
                        <a:gd name="connsiteX1" fmla="*/ 151388 w 538738"/>
                        <a:gd name="connsiteY1" fmla="*/ 29706 h 686744"/>
                        <a:gd name="connsiteX2" fmla="*/ 538738 w 538738"/>
                        <a:gd name="connsiteY2" fmla="*/ 221050 h 686744"/>
                        <a:gd name="connsiteX3" fmla="*/ 438274 w 538738"/>
                        <a:gd name="connsiteY3" fmla="*/ 478541 h 686744"/>
                        <a:gd name="connsiteX4" fmla="*/ 221238 w 538738"/>
                        <a:gd name="connsiteY4" fmla="*/ 675919 h 686744"/>
                        <a:gd name="connsiteX5" fmla="*/ 2163 w 538738"/>
                        <a:gd name="connsiteY5" fmla="*/ 198825 h 686744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19 w 511194"/>
                        <a:gd name="connsiteY0" fmla="*/ 63845 h 642494"/>
                        <a:gd name="connsiteX1" fmla="*/ 184169 w 511194"/>
                        <a:gd name="connsiteY1" fmla="*/ 24901 h 642494"/>
                        <a:gd name="connsiteX2" fmla="*/ 511194 w 511194"/>
                        <a:gd name="connsiteY2" fmla="*/ 171795 h 642494"/>
                        <a:gd name="connsiteX3" fmla="*/ 410730 w 511194"/>
                        <a:gd name="connsiteY3" fmla="*/ 429286 h 642494"/>
                        <a:gd name="connsiteX4" fmla="*/ 193694 w 511194"/>
                        <a:gd name="connsiteY4" fmla="*/ 626664 h 642494"/>
                        <a:gd name="connsiteX5" fmla="*/ 19 w 511194"/>
                        <a:gd name="connsiteY5" fmla="*/ 63845 h 642494"/>
                        <a:gd name="connsiteX0" fmla="*/ 50 w 511225"/>
                        <a:gd name="connsiteY0" fmla="*/ 64249 h 648727"/>
                        <a:gd name="connsiteX1" fmla="*/ 184200 w 511225"/>
                        <a:gd name="connsiteY1" fmla="*/ 25305 h 648727"/>
                        <a:gd name="connsiteX2" fmla="*/ 511225 w 511225"/>
                        <a:gd name="connsiteY2" fmla="*/ 172199 h 648727"/>
                        <a:gd name="connsiteX3" fmla="*/ 410761 w 511225"/>
                        <a:gd name="connsiteY3" fmla="*/ 429690 h 648727"/>
                        <a:gd name="connsiteX4" fmla="*/ 168325 w 511225"/>
                        <a:gd name="connsiteY4" fmla="*/ 633418 h 648727"/>
                        <a:gd name="connsiteX5" fmla="*/ 50 w 511225"/>
                        <a:gd name="connsiteY5" fmla="*/ 64249 h 648727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47800"/>
                        <a:gd name="connsiteX1" fmla="*/ 152468 w 479493"/>
                        <a:gd name="connsiteY1" fmla="*/ 29074 h 647800"/>
                        <a:gd name="connsiteX2" fmla="*/ 479493 w 479493"/>
                        <a:gd name="connsiteY2" fmla="*/ 175968 h 647800"/>
                        <a:gd name="connsiteX3" fmla="*/ 379029 w 479493"/>
                        <a:gd name="connsiteY3" fmla="*/ 433459 h 647800"/>
                        <a:gd name="connsiteX4" fmla="*/ 136593 w 479493"/>
                        <a:gd name="connsiteY4" fmla="*/ 637187 h 647800"/>
                        <a:gd name="connsiteX5" fmla="*/ 68 w 479493"/>
                        <a:gd name="connsiteY5" fmla="*/ 61668 h 647800"/>
                        <a:gd name="connsiteX0" fmla="*/ 64 w 479489"/>
                        <a:gd name="connsiteY0" fmla="*/ 61668 h 654611"/>
                        <a:gd name="connsiteX1" fmla="*/ 152464 w 479489"/>
                        <a:gd name="connsiteY1" fmla="*/ 29074 h 654611"/>
                        <a:gd name="connsiteX2" fmla="*/ 479489 w 479489"/>
                        <a:gd name="connsiteY2" fmla="*/ 175968 h 654611"/>
                        <a:gd name="connsiteX3" fmla="*/ 350450 w 479489"/>
                        <a:gd name="connsiteY3" fmla="*/ 496959 h 654611"/>
                        <a:gd name="connsiteX4" fmla="*/ 136589 w 479489"/>
                        <a:gd name="connsiteY4" fmla="*/ 637187 h 654611"/>
                        <a:gd name="connsiteX5" fmla="*/ 64 w 479489"/>
                        <a:gd name="connsiteY5" fmla="*/ 61668 h 654611"/>
                        <a:gd name="connsiteX0" fmla="*/ 207 w 479632"/>
                        <a:gd name="connsiteY0" fmla="*/ 73393 h 666336"/>
                        <a:gd name="connsiteX1" fmla="*/ 116094 w 479632"/>
                        <a:gd name="connsiteY1" fmla="*/ 20161 h 666336"/>
                        <a:gd name="connsiteX2" fmla="*/ 479632 w 479632"/>
                        <a:gd name="connsiteY2" fmla="*/ 187693 h 666336"/>
                        <a:gd name="connsiteX3" fmla="*/ 350593 w 479632"/>
                        <a:gd name="connsiteY3" fmla="*/ 508684 h 666336"/>
                        <a:gd name="connsiteX4" fmla="*/ 136732 w 479632"/>
                        <a:gd name="connsiteY4" fmla="*/ 648912 h 666336"/>
                        <a:gd name="connsiteX5" fmla="*/ 207 w 479632"/>
                        <a:gd name="connsiteY5" fmla="*/ 73393 h 666336"/>
                        <a:gd name="connsiteX0" fmla="*/ 98 w 479523"/>
                        <a:gd name="connsiteY0" fmla="*/ 71479 h 664422"/>
                        <a:gd name="connsiteX1" fmla="*/ 115985 w 479523"/>
                        <a:gd name="connsiteY1" fmla="*/ 18247 h 664422"/>
                        <a:gd name="connsiteX2" fmla="*/ 479523 w 479523"/>
                        <a:gd name="connsiteY2" fmla="*/ 185779 h 664422"/>
                        <a:gd name="connsiteX3" fmla="*/ 350484 w 479523"/>
                        <a:gd name="connsiteY3" fmla="*/ 506770 h 664422"/>
                        <a:gd name="connsiteX4" fmla="*/ 136623 w 479523"/>
                        <a:gd name="connsiteY4" fmla="*/ 646998 h 664422"/>
                        <a:gd name="connsiteX5" fmla="*/ 98 w 479523"/>
                        <a:gd name="connsiteY5" fmla="*/ 71479 h 664422"/>
                        <a:gd name="connsiteX0" fmla="*/ 610 w 480035"/>
                        <a:gd name="connsiteY0" fmla="*/ 53336 h 646279"/>
                        <a:gd name="connsiteX1" fmla="*/ 189522 w 480035"/>
                        <a:gd name="connsiteY1" fmla="*/ 35029 h 646279"/>
                        <a:gd name="connsiteX2" fmla="*/ 480035 w 480035"/>
                        <a:gd name="connsiteY2" fmla="*/ 167636 h 646279"/>
                        <a:gd name="connsiteX3" fmla="*/ 350996 w 480035"/>
                        <a:gd name="connsiteY3" fmla="*/ 488627 h 646279"/>
                        <a:gd name="connsiteX4" fmla="*/ 137135 w 480035"/>
                        <a:gd name="connsiteY4" fmla="*/ 628855 h 646279"/>
                        <a:gd name="connsiteX5" fmla="*/ 610 w 480035"/>
                        <a:gd name="connsiteY5" fmla="*/ 53336 h 646279"/>
                        <a:gd name="connsiteX0" fmla="*/ 2098 w 481523"/>
                        <a:gd name="connsiteY0" fmla="*/ 42384 h 635327"/>
                        <a:gd name="connsiteX1" fmla="*/ 243397 w 481523"/>
                        <a:gd name="connsiteY1" fmla="*/ 52652 h 635327"/>
                        <a:gd name="connsiteX2" fmla="*/ 481523 w 481523"/>
                        <a:gd name="connsiteY2" fmla="*/ 156684 h 635327"/>
                        <a:gd name="connsiteX3" fmla="*/ 352484 w 481523"/>
                        <a:gd name="connsiteY3" fmla="*/ 477675 h 635327"/>
                        <a:gd name="connsiteX4" fmla="*/ 138623 w 481523"/>
                        <a:gd name="connsiteY4" fmla="*/ 617903 h 635327"/>
                        <a:gd name="connsiteX5" fmla="*/ 2098 w 481523"/>
                        <a:gd name="connsiteY5" fmla="*/ 42384 h 635327"/>
                        <a:gd name="connsiteX0" fmla="*/ 2098 w 481523"/>
                        <a:gd name="connsiteY0" fmla="*/ 51258 h 644201"/>
                        <a:gd name="connsiteX1" fmla="*/ 243397 w 481523"/>
                        <a:gd name="connsiteY1" fmla="*/ 61526 h 644201"/>
                        <a:gd name="connsiteX2" fmla="*/ 481523 w 481523"/>
                        <a:gd name="connsiteY2" fmla="*/ 165558 h 644201"/>
                        <a:gd name="connsiteX3" fmla="*/ 352484 w 481523"/>
                        <a:gd name="connsiteY3" fmla="*/ 486549 h 644201"/>
                        <a:gd name="connsiteX4" fmla="*/ 138623 w 481523"/>
                        <a:gd name="connsiteY4" fmla="*/ 626777 h 644201"/>
                        <a:gd name="connsiteX5" fmla="*/ 2098 w 481523"/>
                        <a:gd name="connsiteY5" fmla="*/ 51258 h 644201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28 w 481553"/>
                        <a:gd name="connsiteY0" fmla="*/ 51258 h 640240"/>
                        <a:gd name="connsiteX1" fmla="*/ 243427 w 481553"/>
                        <a:gd name="connsiteY1" fmla="*/ 61526 h 640240"/>
                        <a:gd name="connsiteX2" fmla="*/ 481553 w 481553"/>
                        <a:gd name="connsiteY2" fmla="*/ 165558 h 640240"/>
                        <a:gd name="connsiteX3" fmla="*/ 362039 w 481553"/>
                        <a:gd name="connsiteY3" fmla="*/ 453212 h 640240"/>
                        <a:gd name="connsiteX4" fmla="*/ 138653 w 481553"/>
                        <a:gd name="connsiteY4" fmla="*/ 626777 h 640240"/>
                        <a:gd name="connsiteX5" fmla="*/ 2128 w 481553"/>
                        <a:gd name="connsiteY5" fmla="*/ 51258 h 640240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271"/>
                        <a:gd name="connsiteX1" fmla="*/ 243427 w 481553"/>
                        <a:gd name="connsiteY1" fmla="*/ 61526 h 643271"/>
                        <a:gd name="connsiteX2" fmla="*/ 481553 w 481553"/>
                        <a:gd name="connsiteY2" fmla="*/ 165558 h 643271"/>
                        <a:gd name="connsiteX3" fmla="*/ 362039 w 481553"/>
                        <a:gd name="connsiteY3" fmla="*/ 448450 h 643271"/>
                        <a:gd name="connsiteX4" fmla="*/ 138653 w 481553"/>
                        <a:gd name="connsiteY4" fmla="*/ 626777 h 643271"/>
                        <a:gd name="connsiteX5" fmla="*/ 2128 w 481553"/>
                        <a:gd name="connsiteY5" fmla="*/ 51258 h 643271"/>
                        <a:gd name="connsiteX0" fmla="*/ 2128 w 481553"/>
                        <a:gd name="connsiteY0" fmla="*/ 51258 h 640472"/>
                        <a:gd name="connsiteX1" fmla="*/ 243427 w 481553"/>
                        <a:gd name="connsiteY1" fmla="*/ 61526 h 640472"/>
                        <a:gd name="connsiteX2" fmla="*/ 481553 w 481553"/>
                        <a:gd name="connsiteY2" fmla="*/ 165558 h 640472"/>
                        <a:gd name="connsiteX3" fmla="*/ 362039 w 481553"/>
                        <a:gd name="connsiteY3" fmla="*/ 448450 h 640472"/>
                        <a:gd name="connsiteX4" fmla="*/ 138653 w 481553"/>
                        <a:gd name="connsiteY4" fmla="*/ 626777 h 640472"/>
                        <a:gd name="connsiteX5" fmla="*/ 2128 w 481553"/>
                        <a:gd name="connsiteY5" fmla="*/ 51258 h 640472"/>
                        <a:gd name="connsiteX0" fmla="*/ 2128 w 481553"/>
                        <a:gd name="connsiteY0" fmla="*/ 60098 h 649312"/>
                        <a:gd name="connsiteX1" fmla="*/ 243427 w 481553"/>
                        <a:gd name="connsiteY1" fmla="*/ 70366 h 649312"/>
                        <a:gd name="connsiteX2" fmla="*/ 481553 w 481553"/>
                        <a:gd name="connsiteY2" fmla="*/ 174398 h 649312"/>
                        <a:gd name="connsiteX3" fmla="*/ 362039 w 481553"/>
                        <a:gd name="connsiteY3" fmla="*/ 457290 h 649312"/>
                        <a:gd name="connsiteX4" fmla="*/ 138653 w 481553"/>
                        <a:gd name="connsiteY4" fmla="*/ 635617 h 649312"/>
                        <a:gd name="connsiteX5" fmla="*/ 2128 w 481553"/>
                        <a:gd name="connsiteY5" fmla="*/ 60098 h 649312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239 w 481664"/>
                        <a:gd name="connsiteY0" fmla="*/ 40447 h 629661"/>
                        <a:gd name="connsiteX1" fmla="*/ 246713 w 481664"/>
                        <a:gd name="connsiteY1" fmla="*/ 87228 h 629661"/>
                        <a:gd name="connsiteX2" fmla="*/ 481664 w 481664"/>
                        <a:gd name="connsiteY2" fmla="*/ 154747 h 629661"/>
                        <a:gd name="connsiteX3" fmla="*/ 362150 w 481664"/>
                        <a:gd name="connsiteY3" fmla="*/ 437639 h 629661"/>
                        <a:gd name="connsiteX4" fmla="*/ 138764 w 481664"/>
                        <a:gd name="connsiteY4" fmla="*/ 615966 h 629661"/>
                        <a:gd name="connsiteX5" fmla="*/ 2239 w 481664"/>
                        <a:gd name="connsiteY5" fmla="*/ 40447 h 629661"/>
                        <a:gd name="connsiteX0" fmla="*/ 2239 w 481664"/>
                        <a:gd name="connsiteY0" fmla="*/ 43739 h 632953"/>
                        <a:gd name="connsiteX1" fmla="*/ 246713 w 481664"/>
                        <a:gd name="connsiteY1" fmla="*/ 90520 h 632953"/>
                        <a:gd name="connsiteX2" fmla="*/ 481664 w 481664"/>
                        <a:gd name="connsiteY2" fmla="*/ 158039 h 632953"/>
                        <a:gd name="connsiteX3" fmla="*/ 362150 w 481664"/>
                        <a:gd name="connsiteY3" fmla="*/ 440931 h 632953"/>
                        <a:gd name="connsiteX4" fmla="*/ 138764 w 481664"/>
                        <a:gd name="connsiteY4" fmla="*/ 619258 h 632953"/>
                        <a:gd name="connsiteX5" fmla="*/ 2239 w 481664"/>
                        <a:gd name="connsiteY5" fmla="*/ 43739 h 632953"/>
                        <a:gd name="connsiteX0" fmla="*/ 2239 w 481664"/>
                        <a:gd name="connsiteY0" fmla="*/ 37793 h 627007"/>
                        <a:gd name="connsiteX1" fmla="*/ 246713 w 481664"/>
                        <a:gd name="connsiteY1" fmla="*/ 84574 h 627007"/>
                        <a:gd name="connsiteX2" fmla="*/ 481664 w 481664"/>
                        <a:gd name="connsiteY2" fmla="*/ 152093 h 627007"/>
                        <a:gd name="connsiteX3" fmla="*/ 362150 w 481664"/>
                        <a:gd name="connsiteY3" fmla="*/ 434985 h 627007"/>
                        <a:gd name="connsiteX4" fmla="*/ 138764 w 481664"/>
                        <a:gd name="connsiteY4" fmla="*/ 613312 h 627007"/>
                        <a:gd name="connsiteX5" fmla="*/ 2239 w 481664"/>
                        <a:gd name="connsiteY5" fmla="*/ 37793 h 627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1664" h="627007">
                          <a:moveTo>
                            <a:pt x="2239" y="37793"/>
                          </a:moveTo>
                          <a:cubicBezTo>
                            <a:pt x="20230" y="-50330"/>
                            <a:pt x="209670" y="36948"/>
                            <a:pt x="246713" y="84574"/>
                          </a:cubicBezTo>
                          <a:cubicBezTo>
                            <a:pt x="283756" y="132200"/>
                            <a:pt x="403687" y="139729"/>
                            <a:pt x="481664" y="152093"/>
                          </a:cubicBezTo>
                          <a:cubicBezTo>
                            <a:pt x="431053" y="215257"/>
                            <a:pt x="365854" y="251224"/>
                            <a:pt x="362150" y="434985"/>
                          </a:cubicBezTo>
                          <a:cubicBezTo>
                            <a:pt x="374321" y="486984"/>
                            <a:pt x="198749" y="679511"/>
                            <a:pt x="138764" y="613312"/>
                          </a:cubicBezTo>
                          <a:cubicBezTo>
                            <a:pt x="78779" y="547113"/>
                            <a:pt x="-15752" y="125916"/>
                            <a:pt x="2239" y="37793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07" name="Oval 45"/>
                    <p:cNvSpPr/>
                    <p:nvPr/>
                  </p:nvSpPr>
                  <p:spPr>
                    <a:xfrm rot="19415078">
                      <a:off x="5348500" y="581068"/>
                      <a:ext cx="104444" cy="217104"/>
                    </a:xfrm>
                    <a:custGeom>
                      <a:avLst/>
                      <a:gdLst>
                        <a:gd name="connsiteX0" fmla="*/ 0 w 660400"/>
                        <a:gd name="connsiteY0" fmla="*/ 318344 h 636687"/>
                        <a:gd name="connsiteX1" fmla="*/ 330200 w 660400"/>
                        <a:gd name="connsiteY1" fmla="*/ 0 h 636687"/>
                        <a:gd name="connsiteX2" fmla="*/ 660400 w 660400"/>
                        <a:gd name="connsiteY2" fmla="*/ 318344 h 636687"/>
                        <a:gd name="connsiteX3" fmla="*/ 330200 w 660400"/>
                        <a:gd name="connsiteY3" fmla="*/ 636688 h 636687"/>
                        <a:gd name="connsiteX4" fmla="*/ 0 w 660400"/>
                        <a:gd name="connsiteY4" fmla="*/ 318344 h 636687"/>
                        <a:gd name="connsiteX0" fmla="*/ 0 w 549275"/>
                        <a:gd name="connsiteY0" fmla="*/ 170543 h 650384"/>
                        <a:gd name="connsiteX1" fmla="*/ 219075 w 549275"/>
                        <a:gd name="connsiteY1" fmla="*/ 10949 h 650384"/>
                        <a:gd name="connsiteX2" fmla="*/ 549275 w 549275"/>
                        <a:gd name="connsiteY2" fmla="*/ 329293 h 650384"/>
                        <a:gd name="connsiteX3" fmla="*/ 219075 w 549275"/>
                        <a:gd name="connsiteY3" fmla="*/ 647637 h 650384"/>
                        <a:gd name="connsiteX4" fmla="*/ 0 w 549275"/>
                        <a:gd name="connsiteY4" fmla="*/ 170543 h 650384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1246 w 537821"/>
                        <a:gd name="connsiteY0" fmla="*/ 169269 h 646399"/>
                        <a:gd name="connsiteX1" fmla="*/ 150471 w 537821"/>
                        <a:gd name="connsiteY1" fmla="*/ 150 h 646399"/>
                        <a:gd name="connsiteX2" fmla="*/ 537821 w 537821"/>
                        <a:gd name="connsiteY2" fmla="*/ 191494 h 646399"/>
                        <a:gd name="connsiteX3" fmla="*/ 220321 w 537821"/>
                        <a:gd name="connsiteY3" fmla="*/ 646363 h 646399"/>
                        <a:gd name="connsiteX4" fmla="*/ 1246 w 537821"/>
                        <a:gd name="connsiteY4" fmla="*/ 169269 h 646399"/>
                        <a:gd name="connsiteX0" fmla="*/ 1246 w 554211"/>
                        <a:gd name="connsiteY0" fmla="*/ 169269 h 652057"/>
                        <a:gd name="connsiteX1" fmla="*/ 150471 w 554211"/>
                        <a:gd name="connsiteY1" fmla="*/ 150 h 652057"/>
                        <a:gd name="connsiteX2" fmla="*/ 537821 w 554211"/>
                        <a:gd name="connsiteY2" fmla="*/ 191494 h 652057"/>
                        <a:gd name="connsiteX3" fmla="*/ 456407 w 554211"/>
                        <a:gd name="connsiteY3" fmla="*/ 417235 h 652057"/>
                        <a:gd name="connsiteX4" fmla="*/ 220321 w 554211"/>
                        <a:gd name="connsiteY4" fmla="*/ 646363 h 652057"/>
                        <a:gd name="connsiteX5" fmla="*/ 1246 w 554211"/>
                        <a:gd name="connsiteY5" fmla="*/ 169269 h 652057"/>
                        <a:gd name="connsiteX0" fmla="*/ 1246 w 552039"/>
                        <a:gd name="connsiteY0" fmla="*/ 169269 h 654398"/>
                        <a:gd name="connsiteX1" fmla="*/ 150471 w 552039"/>
                        <a:gd name="connsiteY1" fmla="*/ 150 h 654398"/>
                        <a:gd name="connsiteX2" fmla="*/ 537821 w 552039"/>
                        <a:gd name="connsiteY2" fmla="*/ 191494 h 654398"/>
                        <a:gd name="connsiteX3" fmla="*/ 437357 w 552039"/>
                        <a:gd name="connsiteY3" fmla="*/ 448985 h 654398"/>
                        <a:gd name="connsiteX4" fmla="*/ 220321 w 552039"/>
                        <a:gd name="connsiteY4" fmla="*/ 646363 h 654398"/>
                        <a:gd name="connsiteX5" fmla="*/ 1246 w 552039"/>
                        <a:gd name="connsiteY5" fmla="*/ 169269 h 654398"/>
                        <a:gd name="connsiteX0" fmla="*/ 1246 w 546800"/>
                        <a:gd name="connsiteY0" fmla="*/ 169269 h 654398"/>
                        <a:gd name="connsiteX1" fmla="*/ 150471 w 546800"/>
                        <a:gd name="connsiteY1" fmla="*/ 150 h 654398"/>
                        <a:gd name="connsiteX2" fmla="*/ 537821 w 546800"/>
                        <a:gd name="connsiteY2" fmla="*/ 191494 h 654398"/>
                        <a:gd name="connsiteX3" fmla="*/ 437357 w 546800"/>
                        <a:gd name="connsiteY3" fmla="*/ 448985 h 654398"/>
                        <a:gd name="connsiteX4" fmla="*/ 220321 w 546800"/>
                        <a:gd name="connsiteY4" fmla="*/ 646363 h 654398"/>
                        <a:gd name="connsiteX5" fmla="*/ 1246 w 546800"/>
                        <a:gd name="connsiteY5" fmla="*/ 169269 h 654398"/>
                        <a:gd name="connsiteX0" fmla="*/ 1246 w 537821"/>
                        <a:gd name="connsiteY0" fmla="*/ 169269 h 654398"/>
                        <a:gd name="connsiteX1" fmla="*/ 150471 w 537821"/>
                        <a:gd name="connsiteY1" fmla="*/ 150 h 654398"/>
                        <a:gd name="connsiteX2" fmla="*/ 537821 w 537821"/>
                        <a:gd name="connsiteY2" fmla="*/ 191494 h 654398"/>
                        <a:gd name="connsiteX3" fmla="*/ 437357 w 537821"/>
                        <a:gd name="connsiteY3" fmla="*/ 448985 h 654398"/>
                        <a:gd name="connsiteX4" fmla="*/ 220321 w 537821"/>
                        <a:gd name="connsiteY4" fmla="*/ 646363 h 654398"/>
                        <a:gd name="connsiteX5" fmla="*/ 1246 w 537821"/>
                        <a:gd name="connsiteY5" fmla="*/ 169269 h 65439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2163 w 538738"/>
                        <a:gd name="connsiteY0" fmla="*/ 198825 h 686744"/>
                        <a:gd name="connsiteX1" fmla="*/ 151388 w 538738"/>
                        <a:gd name="connsiteY1" fmla="*/ 29706 h 686744"/>
                        <a:gd name="connsiteX2" fmla="*/ 538738 w 538738"/>
                        <a:gd name="connsiteY2" fmla="*/ 221050 h 686744"/>
                        <a:gd name="connsiteX3" fmla="*/ 438274 w 538738"/>
                        <a:gd name="connsiteY3" fmla="*/ 478541 h 686744"/>
                        <a:gd name="connsiteX4" fmla="*/ 221238 w 538738"/>
                        <a:gd name="connsiteY4" fmla="*/ 675919 h 686744"/>
                        <a:gd name="connsiteX5" fmla="*/ 2163 w 538738"/>
                        <a:gd name="connsiteY5" fmla="*/ 198825 h 686744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19 w 511194"/>
                        <a:gd name="connsiteY0" fmla="*/ 63845 h 642494"/>
                        <a:gd name="connsiteX1" fmla="*/ 184169 w 511194"/>
                        <a:gd name="connsiteY1" fmla="*/ 24901 h 642494"/>
                        <a:gd name="connsiteX2" fmla="*/ 511194 w 511194"/>
                        <a:gd name="connsiteY2" fmla="*/ 171795 h 642494"/>
                        <a:gd name="connsiteX3" fmla="*/ 410730 w 511194"/>
                        <a:gd name="connsiteY3" fmla="*/ 429286 h 642494"/>
                        <a:gd name="connsiteX4" fmla="*/ 193694 w 511194"/>
                        <a:gd name="connsiteY4" fmla="*/ 626664 h 642494"/>
                        <a:gd name="connsiteX5" fmla="*/ 19 w 511194"/>
                        <a:gd name="connsiteY5" fmla="*/ 63845 h 642494"/>
                        <a:gd name="connsiteX0" fmla="*/ 50 w 511225"/>
                        <a:gd name="connsiteY0" fmla="*/ 64249 h 648727"/>
                        <a:gd name="connsiteX1" fmla="*/ 184200 w 511225"/>
                        <a:gd name="connsiteY1" fmla="*/ 25305 h 648727"/>
                        <a:gd name="connsiteX2" fmla="*/ 511225 w 511225"/>
                        <a:gd name="connsiteY2" fmla="*/ 172199 h 648727"/>
                        <a:gd name="connsiteX3" fmla="*/ 410761 w 511225"/>
                        <a:gd name="connsiteY3" fmla="*/ 429690 h 648727"/>
                        <a:gd name="connsiteX4" fmla="*/ 168325 w 511225"/>
                        <a:gd name="connsiteY4" fmla="*/ 633418 h 648727"/>
                        <a:gd name="connsiteX5" fmla="*/ 50 w 511225"/>
                        <a:gd name="connsiteY5" fmla="*/ 64249 h 648727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47800"/>
                        <a:gd name="connsiteX1" fmla="*/ 152468 w 479493"/>
                        <a:gd name="connsiteY1" fmla="*/ 29074 h 647800"/>
                        <a:gd name="connsiteX2" fmla="*/ 479493 w 479493"/>
                        <a:gd name="connsiteY2" fmla="*/ 175968 h 647800"/>
                        <a:gd name="connsiteX3" fmla="*/ 379029 w 479493"/>
                        <a:gd name="connsiteY3" fmla="*/ 433459 h 647800"/>
                        <a:gd name="connsiteX4" fmla="*/ 136593 w 479493"/>
                        <a:gd name="connsiteY4" fmla="*/ 637187 h 647800"/>
                        <a:gd name="connsiteX5" fmla="*/ 68 w 479493"/>
                        <a:gd name="connsiteY5" fmla="*/ 61668 h 647800"/>
                        <a:gd name="connsiteX0" fmla="*/ 64 w 479489"/>
                        <a:gd name="connsiteY0" fmla="*/ 61668 h 654611"/>
                        <a:gd name="connsiteX1" fmla="*/ 152464 w 479489"/>
                        <a:gd name="connsiteY1" fmla="*/ 29074 h 654611"/>
                        <a:gd name="connsiteX2" fmla="*/ 479489 w 479489"/>
                        <a:gd name="connsiteY2" fmla="*/ 175968 h 654611"/>
                        <a:gd name="connsiteX3" fmla="*/ 350450 w 479489"/>
                        <a:gd name="connsiteY3" fmla="*/ 496959 h 654611"/>
                        <a:gd name="connsiteX4" fmla="*/ 136589 w 479489"/>
                        <a:gd name="connsiteY4" fmla="*/ 637187 h 654611"/>
                        <a:gd name="connsiteX5" fmla="*/ 64 w 479489"/>
                        <a:gd name="connsiteY5" fmla="*/ 61668 h 654611"/>
                        <a:gd name="connsiteX0" fmla="*/ 207 w 479632"/>
                        <a:gd name="connsiteY0" fmla="*/ 73393 h 666336"/>
                        <a:gd name="connsiteX1" fmla="*/ 116094 w 479632"/>
                        <a:gd name="connsiteY1" fmla="*/ 20161 h 666336"/>
                        <a:gd name="connsiteX2" fmla="*/ 479632 w 479632"/>
                        <a:gd name="connsiteY2" fmla="*/ 187693 h 666336"/>
                        <a:gd name="connsiteX3" fmla="*/ 350593 w 479632"/>
                        <a:gd name="connsiteY3" fmla="*/ 508684 h 666336"/>
                        <a:gd name="connsiteX4" fmla="*/ 136732 w 479632"/>
                        <a:gd name="connsiteY4" fmla="*/ 648912 h 666336"/>
                        <a:gd name="connsiteX5" fmla="*/ 207 w 479632"/>
                        <a:gd name="connsiteY5" fmla="*/ 73393 h 666336"/>
                        <a:gd name="connsiteX0" fmla="*/ 98 w 479523"/>
                        <a:gd name="connsiteY0" fmla="*/ 71479 h 664422"/>
                        <a:gd name="connsiteX1" fmla="*/ 115985 w 479523"/>
                        <a:gd name="connsiteY1" fmla="*/ 18247 h 664422"/>
                        <a:gd name="connsiteX2" fmla="*/ 479523 w 479523"/>
                        <a:gd name="connsiteY2" fmla="*/ 185779 h 664422"/>
                        <a:gd name="connsiteX3" fmla="*/ 350484 w 479523"/>
                        <a:gd name="connsiteY3" fmla="*/ 506770 h 664422"/>
                        <a:gd name="connsiteX4" fmla="*/ 136623 w 479523"/>
                        <a:gd name="connsiteY4" fmla="*/ 646998 h 664422"/>
                        <a:gd name="connsiteX5" fmla="*/ 98 w 479523"/>
                        <a:gd name="connsiteY5" fmla="*/ 71479 h 664422"/>
                        <a:gd name="connsiteX0" fmla="*/ 610 w 480035"/>
                        <a:gd name="connsiteY0" fmla="*/ 53336 h 646279"/>
                        <a:gd name="connsiteX1" fmla="*/ 189522 w 480035"/>
                        <a:gd name="connsiteY1" fmla="*/ 35029 h 646279"/>
                        <a:gd name="connsiteX2" fmla="*/ 480035 w 480035"/>
                        <a:gd name="connsiteY2" fmla="*/ 167636 h 646279"/>
                        <a:gd name="connsiteX3" fmla="*/ 350996 w 480035"/>
                        <a:gd name="connsiteY3" fmla="*/ 488627 h 646279"/>
                        <a:gd name="connsiteX4" fmla="*/ 137135 w 480035"/>
                        <a:gd name="connsiteY4" fmla="*/ 628855 h 646279"/>
                        <a:gd name="connsiteX5" fmla="*/ 610 w 480035"/>
                        <a:gd name="connsiteY5" fmla="*/ 53336 h 646279"/>
                        <a:gd name="connsiteX0" fmla="*/ 2098 w 481523"/>
                        <a:gd name="connsiteY0" fmla="*/ 42384 h 635327"/>
                        <a:gd name="connsiteX1" fmla="*/ 243397 w 481523"/>
                        <a:gd name="connsiteY1" fmla="*/ 52652 h 635327"/>
                        <a:gd name="connsiteX2" fmla="*/ 481523 w 481523"/>
                        <a:gd name="connsiteY2" fmla="*/ 156684 h 635327"/>
                        <a:gd name="connsiteX3" fmla="*/ 352484 w 481523"/>
                        <a:gd name="connsiteY3" fmla="*/ 477675 h 635327"/>
                        <a:gd name="connsiteX4" fmla="*/ 138623 w 481523"/>
                        <a:gd name="connsiteY4" fmla="*/ 617903 h 635327"/>
                        <a:gd name="connsiteX5" fmla="*/ 2098 w 481523"/>
                        <a:gd name="connsiteY5" fmla="*/ 42384 h 635327"/>
                        <a:gd name="connsiteX0" fmla="*/ 2098 w 481523"/>
                        <a:gd name="connsiteY0" fmla="*/ 51258 h 644201"/>
                        <a:gd name="connsiteX1" fmla="*/ 243397 w 481523"/>
                        <a:gd name="connsiteY1" fmla="*/ 61526 h 644201"/>
                        <a:gd name="connsiteX2" fmla="*/ 481523 w 481523"/>
                        <a:gd name="connsiteY2" fmla="*/ 165558 h 644201"/>
                        <a:gd name="connsiteX3" fmla="*/ 352484 w 481523"/>
                        <a:gd name="connsiteY3" fmla="*/ 486549 h 644201"/>
                        <a:gd name="connsiteX4" fmla="*/ 138623 w 481523"/>
                        <a:gd name="connsiteY4" fmla="*/ 626777 h 644201"/>
                        <a:gd name="connsiteX5" fmla="*/ 2098 w 481523"/>
                        <a:gd name="connsiteY5" fmla="*/ 51258 h 644201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28 w 481553"/>
                        <a:gd name="connsiteY0" fmla="*/ 51258 h 640240"/>
                        <a:gd name="connsiteX1" fmla="*/ 243427 w 481553"/>
                        <a:gd name="connsiteY1" fmla="*/ 61526 h 640240"/>
                        <a:gd name="connsiteX2" fmla="*/ 481553 w 481553"/>
                        <a:gd name="connsiteY2" fmla="*/ 165558 h 640240"/>
                        <a:gd name="connsiteX3" fmla="*/ 362039 w 481553"/>
                        <a:gd name="connsiteY3" fmla="*/ 453212 h 640240"/>
                        <a:gd name="connsiteX4" fmla="*/ 138653 w 481553"/>
                        <a:gd name="connsiteY4" fmla="*/ 626777 h 640240"/>
                        <a:gd name="connsiteX5" fmla="*/ 2128 w 481553"/>
                        <a:gd name="connsiteY5" fmla="*/ 51258 h 640240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271"/>
                        <a:gd name="connsiteX1" fmla="*/ 243427 w 481553"/>
                        <a:gd name="connsiteY1" fmla="*/ 61526 h 643271"/>
                        <a:gd name="connsiteX2" fmla="*/ 481553 w 481553"/>
                        <a:gd name="connsiteY2" fmla="*/ 165558 h 643271"/>
                        <a:gd name="connsiteX3" fmla="*/ 362039 w 481553"/>
                        <a:gd name="connsiteY3" fmla="*/ 448450 h 643271"/>
                        <a:gd name="connsiteX4" fmla="*/ 138653 w 481553"/>
                        <a:gd name="connsiteY4" fmla="*/ 626777 h 643271"/>
                        <a:gd name="connsiteX5" fmla="*/ 2128 w 481553"/>
                        <a:gd name="connsiteY5" fmla="*/ 51258 h 643271"/>
                        <a:gd name="connsiteX0" fmla="*/ 2128 w 481553"/>
                        <a:gd name="connsiteY0" fmla="*/ 51258 h 640472"/>
                        <a:gd name="connsiteX1" fmla="*/ 243427 w 481553"/>
                        <a:gd name="connsiteY1" fmla="*/ 61526 h 640472"/>
                        <a:gd name="connsiteX2" fmla="*/ 481553 w 481553"/>
                        <a:gd name="connsiteY2" fmla="*/ 165558 h 640472"/>
                        <a:gd name="connsiteX3" fmla="*/ 362039 w 481553"/>
                        <a:gd name="connsiteY3" fmla="*/ 448450 h 640472"/>
                        <a:gd name="connsiteX4" fmla="*/ 138653 w 481553"/>
                        <a:gd name="connsiteY4" fmla="*/ 626777 h 640472"/>
                        <a:gd name="connsiteX5" fmla="*/ 2128 w 481553"/>
                        <a:gd name="connsiteY5" fmla="*/ 51258 h 640472"/>
                        <a:gd name="connsiteX0" fmla="*/ 2128 w 481553"/>
                        <a:gd name="connsiteY0" fmla="*/ 60098 h 649312"/>
                        <a:gd name="connsiteX1" fmla="*/ 243427 w 481553"/>
                        <a:gd name="connsiteY1" fmla="*/ 70366 h 649312"/>
                        <a:gd name="connsiteX2" fmla="*/ 481553 w 481553"/>
                        <a:gd name="connsiteY2" fmla="*/ 174398 h 649312"/>
                        <a:gd name="connsiteX3" fmla="*/ 362039 w 481553"/>
                        <a:gd name="connsiteY3" fmla="*/ 457290 h 649312"/>
                        <a:gd name="connsiteX4" fmla="*/ 138653 w 481553"/>
                        <a:gd name="connsiteY4" fmla="*/ 635617 h 649312"/>
                        <a:gd name="connsiteX5" fmla="*/ 2128 w 481553"/>
                        <a:gd name="connsiteY5" fmla="*/ 60098 h 649312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239 w 481664"/>
                        <a:gd name="connsiteY0" fmla="*/ 40447 h 629661"/>
                        <a:gd name="connsiteX1" fmla="*/ 246713 w 481664"/>
                        <a:gd name="connsiteY1" fmla="*/ 87228 h 629661"/>
                        <a:gd name="connsiteX2" fmla="*/ 481664 w 481664"/>
                        <a:gd name="connsiteY2" fmla="*/ 154747 h 629661"/>
                        <a:gd name="connsiteX3" fmla="*/ 362150 w 481664"/>
                        <a:gd name="connsiteY3" fmla="*/ 437639 h 629661"/>
                        <a:gd name="connsiteX4" fmla="*/ 138764 w 481664"/>
                        <a:gd name="connsiteY4" fmla="*/ 615966 h 629661"/>
                        <a:gd name="connsiteX5" fmla="*/ 2239 w 481664"/>
                        <a:gd name="connsiteY5" fmla="*/ 40447 h 629661"/>
                        <a:gd name="connsiteX0" fmla="*/ 2239 w 481664"/>
                        <a:gd name="connsiteY0" fmla="*/ 43739 h 632953"/>
                        <a:gd name="connsiteX1" fmla="*/ 246713 w 481664"/>
                        <a:gd name="connsiteY1" fmla="*/ 90520 h 632953"/>
                        <a:gd name="connsiteX2" fmla="*/ 481664 w 481664"/>
                        <a:gd name="connsiteY2" fmla="*/ 158039 h 632953"/>
                        <a:gd name="connsiteX3" fmla="*/ 362150 w 481664"/>
                        <a:gd name="connsiteY3" fmla="*/ 440931 h 632953"/>
                        <a:gd name="connsiteX4" fmla="*/ 138764 w 481664"/>
                        <a:gd name="connsiteY4" fmla="*/ 619258 h 632953"/>
                        <a:gd name="connsiteX5" fmla="*/ 2239 w 481664"/>
                        <a:gd name="connsiteY5" fmla="*/ 43739 h 632953"/>
                        <a:gd name="connsiteX0" fmla="*/ 2239 w 481664"/>
                        <a:gd name="connsiteY0" fmla="*/ 37793 h 627007"/>
                        <a:gd name="connsiteX1" fmla="*/ 246713 w 481664"/>
                        <a:gd name="connsiteY1" fmla="*/ 84574 h 627007"/>
                        <a:gd name="connsiteX2" fmla="*/ 481664 w 481664"/>
                        <a:gd name="connsiteY2" fmla="*/ 152093 h 627007"/>
                        <a:gd name="connsiteX3" fmla="*/ 362150 w 481664"/>
                        <a:gd name="connsiteY3" fmla="*/ 434985 h 627007"/>
                        <a:gd name="connsiteX4" fmla="*/ 138764 w 481664"/>
                        <a:gd name="connsiteY4" fmla="*/ 613312 h 627007"/>
                        <a:gd name="connsiteX5" fmla="*/ 2239 w 481664"/>
                        <a:gd name="connsiteY5" fmla="*/ 37793 h 627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1664" h="627007">
                          <a:moveTo>
                            <a:pt x="2239" y="37793"/>
                          </a:moveTo>
                          <a:cubicBezTo>
                            <a:pt x="20230" y="-50330"/>
                            <a:pt x="209670" y="36948"/>
                            <a:pt x="246713" y="84574"/>
                          </a:cubicBezTo>
                          <a:cubicBezTo>
                            <a:pt x="283756" y="132200"/>
                            <a:pt x="403687" y="139729"/>
                            <a:pt x="481664" y="152093"/>
                          </a:cubicBezTo>
                          <a:cubicBezTo>
                            <a:pt x="431053" y="215257"/>
                            <a:pt x="365854" y="251224"/>
                            <a:pt x="362150" y="434985"/>
                          </a:cubicBezTo>
                          <a:cubicBezTo>
                            <a:pt x="374321" y="486984"/>
                            <a:pt x="198749" y="679511"/>
                            <a:pt x="138764" y="613312"/>
                          </a:cubicBezTo>
                          <a:cubicBezTo>
                            <a:pt x="78779" y="547113"/>
                            <a:pt x="-15752" y="125916"/>
                            <a:pt x="2239" y="37793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08" name="Oval 45"/>
                    <p:cNvSpPr/>
                    <p:nvPr/>
                  </p:nvSpPr>
                  <p:spPr>
                    <a:xfrm rot="20038315">
                      <a:off x="5473108" y="734578"/>
                      <a:ext cx="119982" cy="255077"/>
                    </a:xfrm>
                    <a:custGeom>
                      <a:avLst/>
                      <a:gdLst>
                        <a:gd name="connsiteX0" fmla="*/ 0 w 660400"/>
                        <a:gd name="connsiteY0" fmla="*/ 318344 h 636687"/>
                        <a:gd name="connsiteX1" fmla="*/ 330200 w 660400"/>
                        <a:gd name="connsiteY1" fmla="*/ 0 h 636687"/>
                        <a:gd name="connsiteX2" fmla="*/ 660400 w 660400"/>
                        <a:gd name="connsiteY2" fmla="*/ 318344 h 636687"/>
                        <a:gd name="connsiteX3" fmla="*/ 330200 w 660400"/>
                        <a:gd name="connsiteY3" fmla="*/ 636688 h 636687"/>
                        <a:gd name="connsiteX4" fmla="*/ 0 w 660400"/>
                        <a:gd name="connsiteY4" fmla="*/ 318344 h 636687"/>
                        <a:gd name="connsiteX0" fmla="*/ 0 w 549275"/>
                        <a:gd name="connsiteY0" fmla="*/ 170543 h 650384"/>
                        <a:gd name="connsiteX1" fmla="*/ 219075 w 549275"/>
                        <a:gd name="connsiteY1" fmla="*/ 10949 h 650384"/>
                        <a:gd name="connsiteX2" fmla="*/ 549275 w 549275"/>
                        <a:gd name="connsiteY2" fmla="*/ 329293 h 650384"/>
                        <a:gd name="connsiteX3" fmla="*/ 219075 w 549275"/>
                        <a:gd name="connsiteY3" fmla="*/ 647637 h 650384"/>
                        <a:gd name="connsiteX4" fmla="*/ 0 w 549275"/>
                        <a:gd name="connsiteY4" fmla="*/ 170543 h 650384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1246 w 537821"/>
                        <a:gd name="connsiteY0" fmla="*/ 169269 h 646399"/>
                        <a:gd name="connsiteX1" fmla="*/ 150471 w 537821"/>
                        <a:gd name="connsiteY1" fmla="*/ 150 h 646399"/>
                        <a:gd name="connsiteX2" fmla="*/ 537821 w 537821"/>
                        <a:gd name="connsiteY2" fmla="*/ 191494 h 646399"/>
                        <a:gd name="connsiteX3" fmla="*/ 220321 w 537821"/>
                        <a:gd name="connsiteY3" fmla="*/ 646363 h 646399"/>
                        <a:gd name="connsiteX4" fmla="*/ 1246 w 537821"/>
                        <a:gd name="connsiteY4" fmla="*/ 169269 h 646399"/>
                        <a:gd name="connsiteX0" fmla="*/ 1246 w 554211"/>
                        <a:gd name="connsiteY0" fmla="*/ 169269 h 652057"/>
                        <a:gd name="connsiteX1" fmla="*/ 150471 w 554211"/>
                        <a:gd name="connsiteY1" fmla="*/ 150 h 652057"/>
                        <a:gd name="connsiteX2" fmla="*/ 537821 w 554211"/>
                        <a:gd name="connsiteY2" fmla="*/ 191494 h 652057"/>
                        <a:gd name="connsiteX3" fmla="*/ 456407 w 554211"/>
                        <a:gd name="connsiteY3" fmla="*/ 417235 h 652057"/>
                        <a:gd name="connsiteX4" fmla="*/ 220321 w 554211"/>
                        <a:gd name="connsiteY4" fmla="*/ 646363 h 652057"/>
                        <a:gd name="connsiteX5" fmla="*/ 1246 w 554211"/>
                        <a:gd name="connsiteY5" fmla="*/ 169269 h 652057"/>
                        <a:gd name="connsiteX0" fmla="*/ 1246 w 552039"/>
                        <a:gd name="connsiteY0" fmla="*/ 169269 h 654398"/>
                        <a:gd name="connsiteX1" fmla="*/ 150471 w 552039"/>
                        <a:gd name="connsiteY1" fmla="*/ 150 h 654398"/>
                        <a:gd name="connsiteX2" fmla="*/ 537821 w 552039"/>
                        <a:gd name="connsiteY2" fmla="*/ 191494 h 654398"/>
                        <a:gd name="connsiteX3" fmla="*/ 437357 w 552039"/>
                        <a:gd name="connsiteY3" fmla="*/ 448985 h 654398"/>
                        <a:gd name="connsiteX4" fmla="*/ 220321 w 552039"/>
                        <a:gd name="connsiteY4" fmla="*/ 646363 h 654398"/>
                        <a:gd name="connsiteX5" fmla="*/ 1246 w 552039"/>
                        <a:gd name="connsiteY5" fmla="*/ 169269 h 654398"/>
                        <a:gd name="connsiteX0" fmla="*/ 1246 w 546800"/>
                        <a:gd name="connsiteY0" fmla="*/ 169269 h 654398"/>
                        <a:gd name="connsiteX1" fmla="*/ 150471 w 546800"/>
                        <a:gd name="connsiteY1" fmla="*/ 150 h 654398"/>
                        <a:gd name="connsiteX2" fmla="*/ 537821 w 546800"/>
                        <a:gd name="connsiteY2" fmla="*/ 191494 h 654398"/>
                        <a:gd name="connsiteX3" fmla="*/ 437357 w 546800"/>
                        <a:gd name="connsiteY3" fmla="*/ 448985 h 654398"/>
                        <a:gd name="connsiteX4" fmla="*/ 220321 w 546800"/>
                        <a:gd name="connsiteY4" fmla="*/ 646363 h 654398"/>
                        <a:gd name="connsiteX5" fmla="*/ 1246 w 546800"/>
                        <a:gd name="connsiteY5" fmla="*/ 169269 h 654398"/>
                        <a:gd name="connsiteX0" fmla="*/ 1246 w 537821"/>
                        <a:gd name="connsiteY0" fmla="*/ 169269 h 654398"/>
                        <a:gd name="connsiteX1" fmla="*/ 150471 w 537821"/>
                        <a:gd name="connsiteY1" fmla="*/ 150 h 654398"/>
                        <a:gd name="connsiteX2" fmla="*/ 537821 w 537821"/>
                        <a:gd name="connsiteY2" fmla="*/ 191494 h 654398"/>
                        <a:gd name="connsiteX3" fmla="*/ 437357 w 537821"/>
                        <a:gd name="connsiteY3" fmla="*/ 448985 h 654398"/>
                        <a:gd name="connsiteX4" fmla="*/ 220321 w 537821"/>
                        <a:gd name="connsiteY4" fmla="*/ 646363 h 654398"/>
                        <a:gd name="connsiteX5" fmla="*/ 1246 w 537821"/>
                        <a:gd name="connsiteY5" fmla="*/ 169269 h 65439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2163 w 538738"/>
                        <a:gd name="connsiteY0" fmla="*/ 198825 h 686744"/>
                        <a:gd name="connsiteX1" fmla="*/ 151388 w 538738"/>
                        <a:gd name="connsiteY1" fmla="*/ 29706 h 686744"/>
                        <a:gd name="connsiteX2" fmla="*/ 538738 w 538738"/>
                        <a:gd name="connsiteY2" fmla="*/ 221050 h 686744"/>
                        <a:gd name="connsiteX3" fmla="*/ 438274 w 538738"/>
                        <a:gd name="connsiteY3" fmla="*/ 478541 h 686744"/>
                        <a:gd name="connsiteX4" fmla="*/ 221238 w 538738"/>
                        <a:gd name="connsiteY4" fmla="*/ 675919 h 686744"/>
                        <a:gd name="connsiteX5" fmla="*/ 2163 w 538738"/>
                        <a:gd name="connsiteY5" fmla="*/ 198825 h 686744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19 w 511194"/>
                        <a:gd name="connsiteY0" fmla="*/ 63845 h 642494"/>
                        <a:gd name="connsiteX1" fmla="*/ 184169 w 511194"/>
                        <a:gd name="connsiteY1" fmla="*/ 24901 h 642494"/>
                        <a:gd name="connsiteX2" fmla="*/ 511194 w 511194"/>
                        <a:gd name="connsiteY2" fmla="*/ 171795 h 642494"/>
                        <a:gd name="connsiteX3" fmla="*/ 410730 w 511194"/>
                        <a:gd name="connsiteY3" fmla="*/ 429286 h 642494"/>
                        <a:gd name="connsiteX4" fmla="*/ 193694 w 511194"/>
                        <a:gd name="connsiteY4" fmla="*/ 626664 h 642494"/>
                        <a:gd name="connsiteX5" fmla="*/ 19 w 511194"/>
                        <a:gd name="connsiteY5" fmla="*/ 63845 h 642494"/>
                        <a:gd name="connsiteX0" fmla="*/ 50 w 511225"/>
                        <a:gd name="connsiteY0" fmla="*/ 64249 h 648727"/>
                        <a:gd name="connsiteX1" fmla="*/ 184200 w 511225"/>
                        <a:gd name="connsiteY1" fmla="*/ 25305 h 648727"/>
                        <a:gd name="connsiteX2" fmla="*/ 511225 w 511225"/>
                        <a:gd name="connsiteY2" fmla="*/ 172199 h 648727"/>
                        <a:gd name="connsiteX3" fmla="*/ 410761 w 511225"/>
                        <a:gd name="connsiteY3" fmla="*/ 429690 h 648727"/>
                        <a:gd name="connsiteX4" fmla="*/ 168325 w 511225"/>
                        <a:gd name="connsiteY4" fmla="*/ 633418 h 648727"/>
                        <a:gd name="connsiteX5" fmla="*/ 50 w 511225"/>
                        <a:gd name="connsiteY5" fmla="*/ 64249 h 648727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47800"/>
                        <a:gd name="connsiteX1" fmla="*/ 152468 w 479493"/>
                        <a:gd name="connsiteY1" fmla="*/ 29074 h 647800"/>
                        <a:gd name="connsiteX2" fmla="*/ 479493 w 479493"/>
                        <a:gd name="connsiteY2" fmla="*/ 175968 h 647800"/>
                        <a:gd name="connsiteX3" fmla="*/ 379029 w 479493"/>
                        <a:gd name="connsiteY3" fmla="*/ 433459 h 647800"/>
                        <a:gd name="connsiteX4" fmla="*/ 136593 w 479493"/>
                        <a:gd name="connsiteY4" fmla="*/ 637187 h 647800"/>
                        <a:gd name="connsiteX5" fmla="*/ 68 w 479493"/>
                        <a:gd name="connsiteY5" fmla="*/ 61668 h 647800"/>
                        <a:gd name="connsiteX0" fmla="*/ 64 w 479489"/>
                        <a:gd name="connsiteY0" fmla="*/ 61668 h 654611"/>
                        <a:gd name="connsiteX1" fmla="*/ 152464 w 479489"/>
                        <a:gd name="connsiteY1" fmla="*/ 29074 h 654611"/>
                        <a:gd name="connsiteX2" fmla="*/ 479489 w 479489"/>
                        <a:gd name="connsiteY2" fmla="*/ 175968 h 654611"/>
                        <a:gd name="connsiteX3" fmla="*/ 350450 w 479489"/>
                        <a:gd name="connsiteY3" fmla="*/ 496959 h 654611"/>
                        <a:gd name="connsiteX4" fmla="*/ 136589 w 479489"/>
                        <a:gd name="connsiteY4" fmla="*/ 637187 h 654611"/>
                        <a:gd name="connsiteX5" fmla="*/ 64 w 479489"/>
                        <a:gd name="connsiteY5" fmla="*/ 61668 h 654611"/>
                        <a:gd name="connsiteX0" fmla="*/ 207 w 479632"/>
                        <a:gd name="connsiteY0" fmla="*/ 73393 h 666336"/>
                        <a:gd name="connsiteX1" fmla="*/ 116094 w 479632"/>
                        <a:gd name="connsiteY1" fmla="*/ 20161 h 666336"/>
                        <a:gd name="connsiteX2" fmla="*/ 479632 w 479632"/>
                        <a:gd name="connsiteY2" fmla="*/ 187693 h 666336"/>
                        <a:gd name="connsiteX3" fmla="*/ 350593 w 479632"/>
                        <a:gd name="connsiteY3" fmla="*/ 508684 h 666336"/>
                        <a:gd name="connsiteX4" fmla="*/ 136732 w 479632"/>
                        <a:gd name="connsiteY4" fmla="*/ 648912 h 666336"/>
                        <a:gd name="connsiteX5" fmla="*/ 207 w 479632"/>
                        <a:gd name="connsiteY5" fmla="*/ 73393 h 666336"/>
                        <a:gd name="connsiteX0" fmla="*/ 98 w 479523"/>
                        <a:gd name="connsiteY0" fmla="*/ 71479 h 664422"/>
                        <a:gd name="connsiteX1" fmla="*/ 115985 w 479523"/>
                        <a:gd name="connsiteY1" fmla="*/ 18247 h 664422"/>
                        <a:gd name="connsiteX2" fmla="*/ 479523 w 479523"/>
                        <a:gd name="connsiteY2" fmla="*/ 185779 h 664422"/>
                        <a:gd name="connsiteX3" fmla="*/ 350484 w 479523"/>
                        <a:gd name="connsiteY3" fmla="*/ 506770 h 664422"/>
                        <a:gd name="connsiteX4" fmla="*/ 136623 w 479523"/>
                        <a:gd name="connsiteY4" fmla="*/ 646998 h 664422"/>
                        <a:gd name="connsiteX5" fmla="*/ 98 w 479523"/>
                        <a:gd name="connsiteY5" fmla="*/ 71479 h 664422"/>
                        <a:gd name="connsiteX0" fmla="*/ 610 w 480035"/>
                        <a:gd name="connsiteY0" fmla="*/ 53336 h 646279"/>
                        <a:gd name="connsiteX1" fmla="*/ 189522 w 480035"/>
                        <a:gd name="connsiteY1" fmla="*/ 35029 h 646279"/>
                        <a:gd name="connsiteX2" fmla="*/ 480035 w 480035"/>
                        <a:gd name="connsiteY2" fmla="*/ 167636 h 646279"/>
                        <a:gd name="connsiteX3" fmla="*/ 350996 w 480035"/>
                        <a:gd name="connsiteY3" fmla="*/ 488627 h 646279"/>
                        <a:gd name="connsiteX4" fmla="*/ 137135 w 480035"/>
                        <a:gd name="connsiteY4" fmla="*/ 628855 h 646279"/>
                        <a:gd name="connsiteX5" fmla="*/ 610 w 480035"/>
                        <a:gd name="connsiteY5" fmla="*/ 53336 h 646279"/>
                        <a:gd name="connsiteX0" fmla="*/ 2098 w 481523"/>
                        <a:gd name="connsiteY0" fmla="*/ 42384 h 635327"/>
                        <a:gd name="connsiteX1" fmla="*/ 243397 w 481523"/>
                        <a:gd name="connsiteY1" fmla="*/ 52652 h 635327"/>
                        <a:gd name="connsiteX2" fmla="*/ 481523 w 481523"/>
                        <a:gd name="connsiteY2" fmla="*/ 156684 h 635327"/>
                        <a:gd name="connsiteX3" fmla="*/ 352484 w 481523"/>
                        <a:gd name="connsiteY3" fmla="*/ 477675 h 635327"/>
                        <a:gd name="connsiteX4" fmla="*/ 138623 w 481523"/>
                        <a:gd name="connsiteY4" fmla="*/ 617903 h 635327"/>
                        <a:gd name="connsiteX5" fmla="*/ 2098 w 481523"/>
                        <a:gd name="connsiteY5" fmla="*/ 42384 h 635327"/>
                        <a:gd name="connsiteX0" fmla="*/ 2098 w 481523"/>
                        <a:gd name="connsiteY0" fmla="*/ 51258 h 644201"/>
                        <a:gd name="connsiteX1" fmla="*/ 243397 w 481523"/>
                        <a:gd name="connsiteY1" fmla="*/ 61526 h 644201"/>
                        <a:gd name="connsiteX2" fmla="*/ 481523 w 481523"/>
                        <a:gd name="connsiteY2" fmla="*/ 165558 h 644201"/>
                        <a:gd name="connsiteX3" fmla="*/ 352484 w 481523"/>
                        <a:gd name="connsiteY3" fmla="*/ 486549 h 644201"/>
                        <a:gd name="connsiteX4" fmla="*/ 138623 w 481523"/>
                        <a:gd name="connsiteY4" fmla="*/ 626777 h 644201"/>
                        <a:gd name="connsiteX5" fmla="*/ 2098 w 481523"/>
                        <a:gd name="connsiteY5" fmla="*/ 51258 h 644201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28 w 481553"/>
                        <a:gd name="connsiteY0" fmla="*/ 51258 h 640240"/>
                        <a:gd name="connsiteX1" fmla="*/ 243427 w 481553"/>
                        <a:gd name="connsiteY1" fmla="*/ 61526 h 640240"/>
                        <a:gd name="connsiteX2" fmla="*/ 481553 w 481553"/>
                        <a:gd name="connsiteY2" fmla="*/ 165558 h 640240"/>
                        <a:gd name="connsiteX3" fmla="*/ 362039 w 481553"/>
                        <a:gd name="connsiteY3" fmla="*/ 453212 h 640240"/>
                        <a:gd name="connsiteX4" fmla="*/ 138653 w 481553"/>
                        <a:gd name="connsiteY4" fmla="*/ 626777 h 640240"/>
                        <a:gd name="connsiteX5" fmla="*/ 2128 w 481553"/>
                        <a:gd name="connsiteY5" fmla="*/ 51258 h 640240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271"/>
                        <a:gd name="connsiteX1" fmla="*/ 243427 w 481553"/>
                        <a:gd name="connsiteY1" fmla="*/ 61526 h 643271"/>
                        <a:gd name="connsiteX2" fmla="*/ 481553 w 481553"/>
                        <a:gd name="connsiteY2" fmla="*/ 165558 h 643271"/>
                        <a:gd name="connsiteX3" fmla="*/ 362039 w 481553"/>
                        <a:gd name="connsiteY3" fmla="*/ 448450 h 643271"/>
                        <a:gd name="connsiteX4" fmla="*/ 138653 w 481553"/>
                        <a:gd name="connsiteY4" fmla="*/ 626777 h 643271"/>
                        <a:gd name="connsiteX5" fmla="*/ 2128 w 481553"/>
                        <a:gd name="connsiteY5" fmla="*/ 51258 h 643271"/>
                        <a:gd name="connsiteX0" fmla="*/ 2128 w 481553"/>
                        <a:gd name="connsiteY0" fmla="*/ 51258 h 640472"/>
                        <a:gd name="connsiteX1" fmla="*/ 243427 w 481553"/>
                        <a:gd name="connsiteY1" fmla="*/ 61526 h 640472"/>
                        <a:gd name="connsiteX2" fmla="*/ 481553 w 481553"/>
                        <a:gd name="connsiteY2" fmla="*/ 165558 h 640472"/>
                        <a:gd name="connsiteX3" fmla="*/ 362039 w 481553"/>
                        <a:gd name="connsiteY3" fmla="*/ 448450 h 640472"/>
                        <a:gd name="connsiteX4" fmla="*/ 138653 w 481553"/>
                        <a:gd name="connsiteY4" fmla="*/ 626777 h 640472"/>
                        <a:gd name="connsiteX5" fmla="*/ 2128 w 481553"/>
                        <a:gd name="connsiteY5" fmla="*/ 51258 h 640472"/>
                        <a:gd name="connsiteX0" fmla="*/ 2128 w 481553"/>
                        <a:gd name="connsiteY0" fmla="*/ 60098 h 649312"/>
                        <a:gd name="connsiteX1" fmla="*/ 243427 w 481553"/>
                        <a:gd name="connsiteY1" fmla="*/ 70366 h 649312"/>
                        <a:gd name="connsiteX2" fmla="*/ 481553 w 481553"/>
                        <a:gd name="connsiteY2" fmla="*/ 174398 h 649312"/>
                        <a:gd name="connsiteX3" fmla="*/ 362039 w 481553"/>
                        <a:gd name="connsiteY3" fmla="*/ 457290 h 649312"/>
                        <a:gd name="connsiteX4" fmla="*/ 138653 w 481553"/>
                        <a:gd name="connsiteY4" fmla="*/ 635617 h 649312"/>
                        <a:gd name="connsiteX5" fmla="*/ 2128 w 481553"/>
                        <a:gd name="connsiteY5" fmla="*/ 60098 h 649312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239 w 481664"/>
                        <a:gd name="connsiteY0" fmla="*/ 40447 h 629661"/>
                        <a:gd name="connsiteX1" fmla="*/ 246713 w 481664"/>
                        <a:gd name="connsiteY1" fmla="*/ 87228 h 629661"/>
                        <a:gd name="connsiteX2" fmla="*/ 481664 w 481664"/>
                        <a:gd name="connsiteY2" fmla="*/ 154747 h 629661"/>
                        <a:gd name="connsiteX3" fmla="*/ 362150 w 481664"/>
                        <a:gd name="connsiteY3" fmla="*/ 437639 h 629661"/>
                        <a:gd name="connsiteX4" fmla="*/ 138764 w 481664"/>
                        <a:gd name="connsiteY4" fmla="*/ 615966 h 629661"/>
                        <a:gd name="connsiteX5" fmla="*/ 2239 w 481664"/>
                        <a:gd name="connsiteY5" fmla="*/ 40447 h 629661"/>
                        <a:gd name="connsiteX0" fmla="*/ 2239 w 481664"/>
                        <a:gd name="connsiteY0" fmla="*/ 43739 h 632953"/>
                        <a:gd name="connsiteX1" fmla="*/ 246713 w 481664"/>
                        <a:gd name="connsiteY1" fmla="*/ 90520 h 632953"/>
                        <a:gd name="connsiteX2" fmla="*/ 481664 w 481664"/>
                        <a:gd name="connsiteY2" fmla="*/ 158039 h 632953"/>
                        <a:gd name="connsiteX3" fmla="*/ 362150 w 481664"/>
                        <a:gd name="connsiteY3" fmla="*/ 440931 h 632953"/>
                        <a:gd name="connsiteX4" fmla="*/ 138764 w 481664"/>
                        <a:gd name="connsiteY4" fmla="*/ 619258 h 632953"/>
                        <a:gd name="connsiteX5" fmla="*/ 2239 w 481664"/>
                        <a:gd name="connsiteY5" fmla="*/ 43739 h 632953"/>
                        <a:gd name="connsiteX0" fmla="*/ 2239 w 481664"/>
                        <a:gd name="connsiteY0" fmla="*/ 37793 h 627007"/>
                        <a:gd name="connsiteX1" fmla="*/ 246713 w 481664"/>
                        <a:gd name="connsiteY1" fmla="*/ 84574 h 627007"/>
                        <a:gd name="connsiteX2" fmla="*/ 481664 w 481664"/>
                        <a:gd name="connsiteY2" fmla="*/ 152093 h 627007"/>
                        <a:gd name="connsiteX3" fmla="*/ 362150 w 481664"/>
                        <a:gd name="connsiteY3" fmla="*/ 434985 h 627007"/>
                        <a:gd name="connsiteX4" fmla="*/ 138764 w 481664"/>
                        <a:gd name="connsiteY4" fmla="*/ 613312 h 627007"/>
                        <a:gd name="connsiteX5" fmla="*/ 2239 w 481664"/>
                        <a:gd name="connsiteY5" fmla="*/ 37793 h 627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1664" h="627007">
                          <a:moveTo>
                            <a:pt x="2239" y="37793"/>
                          </a:moveTo>
                          <a:cubicBezTo>
                            <a:pt x="20230" y="-50330"/>
                            <a:pt x="209670" y="36948"/>
                            <a:pt x="246713" y="84574"/>
                          </a:cubicBezTo>
                          <a:cubicBezTo>
                            <a:pt x="283756" y="132200"/>
                            <a:pt x="403687" y="139729"/>
                            <a:pt x="481664" y="152093"/>
                          </a:cubicBezTo>
                          <a:cubicBezTo>
                            <a:pt x="431053" y="215257"/>
                            <a:pt x="365854" y="251224"/>
                            <a:pt x="362150" y="434985"/>
                          </a:cubicBezTo>
                          <a:cubicBezTo>
                            <a:pt x="374321" y="486984"/>
                            <a:pt x="198749" y="679511"/>
                            <a:pt x="138764" y="613312"/>
                          </a:cubicBezTo>
                          <a:cubicBezTo>
                            <a:pt x="78779" y="547113"/>
                            <a:pt x="-15752" y="125916"/>
                            <a:pt x="2239" y="37793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09" name="Oval 45"/>
                    <p:cNvSpPr/>
                    <p:nvPr/>
                  </p:nvSpPr>
                  <p:spPr>
                    <a:xfrm>
                      <a:off x="5684056" y="1679898"/>
                      <a:ext cx="242916" cy="383564"/>
                    </a:xfrm>
                    <a:custGeom>
                      <a:avLst/>
                      <a:gdLst>
                        <a:gd name="connsiteX0" fmla="*/ 0 w 660400"/>
                        <a:gd name="connsiteY0" fmla="*/ 318344 h 636687"/>
                        <a:gd name="connsiteX1" fmla="*/ 330200 w 660400"/>
                        <a:gd name="connsiteY1" fmla="*/ 0 h 636687"/>
                        <a:gd name="connsiteX2" fmla="*/ 660400 w 660400"/>
                        <a:gd name="connsiteY2" fmla="*/ 318344 h 636687"/>
                        <a:gd name="connsiteX3" fmla="*/ 330200 w 660400"/>
                        <a:gd name="connsiteY3" fmla="*/ 636688 h 636687"/>
                        <a:gd name="connsiteX4" fmla="*/ 0 w 660400"/>
                        <a:gd name="connsiteY4" fmla="*/ 318344 h 636687"/>
                        <a:gd name="connsiteX0" fmla="*/ 0 w 549275"/>
                        <a:gd name="connsiteY0" fmla="*/ 170543 h 650384"/>
                        <a:gd name="connsiteX1" fmla="*/ 219075 w 549275"/>
                        <a:gd name="connsiteY1" fmla="*/ 10949 h 650384"/>
                        <a:gd name="connsiteX2" fmla="*/ 549275 w 549275"/>
                        <a:gd name="connsiteY2" fmla="*/ 329293 h 650384"/>
                        <a:gd name="connsiteX3" fmla="*/ 219075 w 549275"/>
                        <a:gd name="connsiteY3" fmla="*/ 647637 h 650384"/>
                        <a:gd name="connsiteX4" fmla="*/ 0 w 549275"/>
                        <a:gd name="connsiteY4" fmla="*/ 170543 h 650384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1246 w 537821"/>
                        <a:gd name="connsiteY0" fmla="*/ 169269 h 646399"/>
                        <a:gd name="connsiteX1" fmla="*/ 150471 w 537821"/>
                        <a:gd name="connsiteY1" fmla="*/ 150 h 646399"/>
                        <a:gd name="connsiteX2" fmla="*/ 537821 w 537821"/>
                        <a:gd name="connsiteY2" fmla="*/ 191494 h 646399"/>
                        <a:gd name="connsiteX3" fmla="*/ 220321 w 537821"/>
                        <a:gd name="connsiteY3" fmla="*/ 646363 h 646399"/>
                        <a:gd name="connsiteX4" fmla="*/ 1246 w 537821"/>
                        <a:gd name="connsiteY4" fmla="*/ 169269 h 646399"/>
                        <a:gd name="connsiteX0" fmla="*/ 1246 w 554211"/>
                        <a:gd name="connsiteY0" fmla="*/ 169269 h 652057"/>
                        <a:gd name="connsiteX1" fmla="*/ 150471 w 554211"/>
                        <a:gd name="connsiteY1" fmla="*/ 150 h 652057"/>
                        <a:gd name="connsiteX2" fmla="*/ 537821 w 554211"/>
                        <a:gd name="connsiteY2" fmla="*/ 191494 h 652057"/>
                        <a:gd name="connsiteX3" fmla="*/ 456407 w 554211"/>
                        <a:gd name="connsiteY3" fmla="*/ 417235 h 652057"/>
                        <a:gd name="connsiteX4" fmla="*/ 220321 w 554211"/>
                        <a:gd name="connsiteY4" fmla="*/ 646363 h 652057"/>
                        <a:gd name="connsiteX5" fmla="*/ 1246 w 554211"/>
                        <a:gd name="connsiteY5" fmla="*/ 169269 h 652057"/>
                        <a:gd name="connsiteX0" fmla="*/ 1246 w 552039"/>
                        <a:gd name="connsiteY0" fmla="*/ 169269 h 654398"/>
                        <a:gd name="connsiteX1" fmla="*/ 150471 w 552039"/>
                        <a:gd name="connsiteY1" fmla="*/ 150 h 654398"/>
                        <a:gd name="connsiteX2" fmla="*/ 537821 w 552039"/>
                        <a:gd name="connsiteY2" fmla="*/ 191494 h 654398"/>
                        <a:gd name="connsiteX3" fmla="*/ 437357 w 552039"/>
                        <a:gd name="connsiteY3" fmla="*/ 448985 h 654398"/>
                        <a:gd name="connsiteX4" fmla="*/ 220321 w 552039"/>
                        <a:gd name="connsiteY4" fmla="*/ 646363 h 654398"/>
                        <a:gd name="connsiteX5" fmla="*/ 1246 w 552039"/>
                        <a:gd name="connsiteY5" fmla="*/ 169269 h 654398"/>
                        <a:gd name="connsiteX0" fmla="*/ 1246 w 546800"/>
                        <a:gd name="connsiteY0" fmla="*/ 169269 h 654398"/>
                        <a:gd name="connsiteX1" fmla="*/ 150471 w 546800"/>
                        <a:gd name="connsiteY1" fmla="*/ 150 h 654398"/>
                        <a:gd name="connsiteX2" fmla="*/ 537821 w 546800"/>
                        <a:gd name="connsiteY2" fmla="*/ 191494 h 654398"/>
                        <a:gd name="connsiteX3" fmla="*/ 437357 w 546800"/>
                        <a:gd name="connsiteY3" fmla="*/ 448985 h 654398"/>
                        <a:gd name="connsiteX4" fmla="*/ 220321 w 546800"/>
                        <a:gd name="connsiteY4" fmla="*/ 646363 h 654398"/>
                        <a:gd name="connsiteX5" fmla="*/ 1246 w 546800"/>
                        <a:gd name="connsiteY5" fmla="*/ 169269 h 654398"/>
                        <a:gd name="connsiteX0" fmla="*/ 1246 w 537821"/>
                        <a:gd name="connsiteY0" fmla="*/ 169269 h 654398"/>
                        <a:gd name="connsiteX1" fmla="*/ 150471 w 537821"/>
                        <a:gd name="connsiteY1" fmla="*/ 150 h 654398"/>
                        <a:gd name="connsiteX2" fmla="*/ 537821 w 537821"/>
                        <a:gd name="connsiteY2" fmla="*/ 191494 h 654398"/>
                        <a:gd name="connsiteX3" fmla="*/ 437357 w 537821"/>
                        <a:gd name="connsiteY3" fmla="*/ 448985 h 654398"/>
                        <a:gd name="connsiteX4" fmla="*/ 220321 w 537821"/>
                        <a:gd name="connsiteY4" fmla="*/ 646363 h 654398"/>
                        <a:gd name="connsiteX5" fmla="*/ 1246 w 537821"/>
                        <a:gd name="connsiteY5" fmla="*/ 169269 h 65439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2163 w 538738"/>
                        <a:gd name="connsiteY0" fmla="*/ 198825 h 686744"/>
                        <a:gd name="connsiteX1" fmla="*/ 151388 w 538738"/>
                        <a:gd name="connsiteY1" fmla="*/ 29706 h 686744"/>
                        <a:gd name="connsiteX2" fmla="*/ 538738 w 538738"/>
                        <a:gd name="connsiteY2" fmla="*/ 221050 h 686744"/>
                        <a:gd name="connsiteX3" fmla="*/ 438274 w 538738"/>
                        <a:gd name="connsiteY3" fmla="*/ 478541 h 686744"/>
                        <a:gd name="connsiteX4" fmla="*/ 221238 w 538738"/>
                        <a:gd name="connsiteY4" fmla="*/ 675919 h 686744"/>
                        <a:gd name="connsiteX5" fmla="*/ 2163 w 538738"/>
                        <a:gd name="connsiteY5" fmla="*/ 198825 h 686744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19 w 511194"/>
                        <a:gd name="connsiteY0" fmla="*/ 63845 h 642494"/>
                        <a:gd name="connsiteX1" fmla="*/ 184169 w 511194"/>
                        <a:gd name="connsiteY1" fmla="*/ 24901 h 642494"/>
                        <a:gd name="connsiteX2" fmla="*/ 511194 w 511194"/>
                        <a:gd name="connsiteY2" fmla="*/ 171795 h 642494"/>
                        <a:gd name="connsiteX3" fmla="*/ 410730 w 511194"/>
                        <a:gd name="connsiteY3" fmla="*/ 429286 h 642494"/>
                        <a:gd name="connsiteX4" fmla="*/ 193694 w 511194"/>
                        <a:gd name="connsiteY4" fmla="*/ 626664 h 642494"/>
                        <a:gd name="connsiteX5" fmla="*/ 19 w 511194"/>
                        <a:gd name="connsiteY5" fmla="*/ 63845 h 642494"/>
                        <a:gd name="connsiteX0" fmla="*/ 50 w 511225"/>
                        <a:gd name="connsiteY0" fmla="*/ 64249 h 648727"/>
                        <a:gd name="connsiteX1" fmla="*/ 184200 w 511225"/>
                        <a:gd name="connsiteY1" fmla="*/ 25305 h 648727"/>
                        <a:gd name="connsiteX2" fmla="*/ 511225 w 511225"/>
                        <a:gd name="connsiteY2" fmla="*/ 172199 h 648727"/>
                        <a:gd name="connsiteX3" fmla="*/ 410761 w 511225"/>
                        <a:gd name="connsiteY3" fmla="*/ 429690 h 648727"/>
                        <a:gd name="connsiteX4" fmla="*/ 168325 w 511225"/>
                        <a:gd name="connsiteY4" fmla="*/ 633418 h 648727"/>
                        <a:gd name="connsiteX5" fmla="*/ 50 w 511225"/>
                        <a:gd name="connsiteY5" fmla="*/ 64249 h 648727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47800"/>
                        <a:gd name="connsiteX1" fmla="*/ 152468 w 479493"/>
                        <a:gd name="connsiteY1" fmla="*/ 29074 h 647800"/>
                        <a:gd name="connsiteX2" fmla="*/ 479493 w 479493"/>
                        <a:gd name="connsiteY2" fmla="*/ 175968 h 647800"/>
                        <a:gd name="connsiteX3" fmla="*/ 379029 w 479493"/>
                        <a:gd name="connsiteY3" fmla="*/ 433459 h 647800"/>
                        <a:gd name="connsiteX4" fmla="*/ 136593 w 479493"/>
                        <a:gd name="connsiteY4" fmla="*/ 637187 h 647800"/>
                        <a:gd name="connsiteX5" fmla="*/ 68 w 479493"/>
                        <a:gd name="connsiteY5" fmla="*/ 61668 h 647800"/>
                        <a:gd name="connsiteX0" fmla="*/ 64 w 479489"/>
                        <a:gd name="connsiteY0" fmla="*/ 61668 h 654611"/>
                        <a:gd name="connsiteX1" fmla="*/ 152464 w 479489"/>
                        <a:gd name="connsiteY1" fmla="*/ 29074 h 654611"/>
                        <a:gd name="connsiteX2" fmla="*/ 479489 w 479489"/>
                        <a:gd name="connsiteY2" fmla="*/ 175968 h 654611"/>
                        <a:gd name="connsiteX3" fmla="*/ 350450 w 479489"/>
                        <a:gd name="connsiteY3" fmla="*/ 496959 h 654611"/>
                        <a:gd name="connsiteX4" fmla="*/ 136589 w 479489"/>
                        <a:gd name="connsiteY4" fmla="*/ 637187 h 654611"/>
                        <a:gd name="connsiteX5" fmla="*/ 64 w 479489"/>
                        <a:gd name="connsiteY5" fmla="*/ 61668 h 654611"/>
                        <a:gd name="connsiteX0" fmla="*/ 207 w 479632"/>
                        <a:gd name="connsiteY0" fmla="*/ 73393 h 666336"/>
                        <a:gd name="connsiteX1" fmla="*/ 116094 w 479632"/>
                        <a:gd name="connsiteY1" fmla="*/ 20161 h 666336"/>
                        <a:gd name="connsiteX2" fmla="*/ 479632 w 479632"/>
                        <a:gd name="connsiteY2" fmla="*/ 187693 h 666336"/>
                        <a:gd name="connsiteX3" fmla="*/ 350593 w 479632"/>
                        <a:gd name="connsiteY3" fmla="*/ 508684 h 666336"/>
                        <a:gd name="connsiteX4" fmla="*/ 136732 w 479632"/>
                        <a:gd name="connsiteY4" fmla="*/ 648912 h 666336"/>
                        <a:gd name="connsiteX5" fmla="*/ 207 w 479632"/>
                        <a:gd name="connsiteY5" fmla="*/ 73393 h 666336"/>
                        <a:gd name="connsiteX0" fmla="*/ 98 w 479523"/>
                        <a:gd name="connsiteY0" fmla="*/ 71479 h 664422"/>
                        <a:gd name="connsiteX1" fmla="*/ 115985 w 479523"/>
                        <a:gd name="connsiteY1" fmla="*/ 18247 h 664422"/>
                        <a:gd name="connsiteX2" fmla="*/ 479523 w 479523"/>
                        <a:gd name="connsiteY2" fmla="*/ 185779 h 664422"/>
                        <a:gd name="connsiteX3" fmla="*/ 350484 w 479523"/>
                        <a:gd name="connsiteY3" fmla="*/ 506770 h 664422"/>
                        <a:gd name="connsiteX4" fmla="*/ 136623 w 479523"/>
                        <a:gd name="connsiteY4" fmla="*/ 646998 h 664422"/>
                        <a:gd name="connsiteX5" fmla="*/ 98 w 479523"/>
                        <a:gd name="connsiteY5" fmla="*/ 71479 h 664422"/>
                        <a:gd name="connsiteX0" fmla="*/ 610 w 480035"/>
                        <a:gd name="connsiteY0" fmla="*/ 53336 h 646279"/>
                        <a:gd name="connsiteX1" fmla="*/ 189522 w 480035"/>
                        <a:gd name="connsiteY1" fmla="*/ 35029 h 646279"/>
                        <a:gd name="connsiteX2" fmla="*/ 480035 w 480035"/>
                        <a:gd name="connsiteY2" fmla="*/ 167636 h 646279"/>
                        <a:gd name="connsiteX3" fmla="*/ 350996 w 480035"/>
                        <a:gd name="connsiteY3" fmla="*/ 488627 h 646279"/>
                        <a:gd name="connsiteX4" fmla="*/ 137135 w 480035"/>
                        <a:gd name="connsiteY4" fmla="*/ 628855 h 646279"/>
                        <a:gd name="connsiteX5" fmla="*/ 610 w 480035"/>
                        <a:gd name="connsiteY5" fmla="*/ 53336 h 646279"/>
                        <a:gd name="connsiteX0" fmla="*/ 2098 w 481523"/>
                        <a:gd name="connsiteY0" fmla="*/ 42384 h 635327"/>
                        <a:gd name="connsiteX1" fmla="*/ 243397 w 481523"/>
                        <a:gd name="connsiteY1" fmla="*/ 52652 h 635327"/>
                        <a:gd name="connsiteX2" fmla="*/ 481523 w 481523"/>
                        <a:gd name="connsiteY2" fmla="*/ 156684 h 635327"/>
                        <a:gd name="connsiteX3" fmla="*/ 352484 w 481523"/>
                        <a:gd name="connsiteY3" fmla="*/ 477675 h 635327"/>
                        <a:gd name="connsiteX4" fmla="*/ 138623 w 481523"/>
                        <a:gd name="connsiteY4" fmla="*/ 617903 h 635327"/>
                        <a:gd name="connsiteX5" fmla="*/ 2098 w 481523"/>
                        <a:gd name="connsiteY5" fmla="*/ 42384 h 635327"/>
                        <a:gd name="connsiteX0" fmla="*/ 2098 w 481523"/>
                        <a:gd name="connsiteY0" fmla="*/ 51258 h 644201"/>
                        <a:gd name="connsiteX1" fmla="*/ 243397 w 481523"/>
                        <a:gd name="connsiteY1" fmla="*/ 61526 h 644201"/>
                        <a:gd name="connsiteX2" fmla="*/ 481523 w 481523"/>
                        <a:gd name="connsiteY2" fmla="*/ 165558 h 644201"/>
                        <a:gd name="connsiteX3" fmla="*/ 352484 w 481523"/>
                        <a:gd name="connsiteY3" fmla="*/ 486549 h 644201"/>
                        <a:gd name="connsiteX4" fmla="*/ 138623 w 481523"/>
                        <a:gd name="connsiteY4" fmla="*/ 626777 h 644201"/>
                        <a:gd name="connsiteX5" fmla="*/ 2098 w 481523"/>
                        <a:gd name="connsiteY5" fmla="*/ 51258 h 644201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28 w 481553"/>
                        <a:gd name="connsiteY0" fmla="*/ 51258 h 640240"/>
                        <a:gd name="connsiteX1" fmla="*/ 243427 w 481553"/>
                        <a:gd name="connsiteY1" fmla="*/ 61526 h 640240"/>
                        <a:gd name="connsiteX2" fmla="*/ 481553 w 481553"/>
                        <a:gd name="connsiteY2" fmla="*/ 165558 h 640240"/>
                        <a:gd name="connsiteX3" fmla="*/ 362039 w 481553"/>
                        <a:gd name="connsiteY3" fmla="*/ 453212 h 640240"/>
                        <a:gd name="connsiteX4" fmla="*/ 138653 w 481553"/>
                        <a:gd name="connsiteY4" fmla="*/ 626777 h 640240"/>
                        <a:gd name="connsiteX5" fmla="*/ 2128 w 481553"/>
                        <a:gd name="connsiteY5" fmla="*/ 51258 h 640240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271"/>
                        <a:gd name="connsiteX1" fmla="*/ 243427 w 481553"/>
                        <a:gd name="connsiteY1" fmla="*/ 61526 h 643271"/>
                        <a:gd name="connsiteX2" fmla="*/ 481553 w 481553"/>
                        <a:gd name="connsiteY2" fmla="*/ 165558 h 643271"/>
                        <a:gd name="connsiteX3" fmla="*/ 362039 w 481553"/>
                        <a:gd name="connsiteY3" fmla="*/ 448450 h 643271"/>
                        <a:gd name="connsiteX4" fmla="*/ 138653 w 481553"/>
                        <a:gd name="connsiteY4" fmla="*/ 626777 h 643271"/>
                        <a:gd name="connsiteX5" fmla="*/ 2128 w 481553"/>
                        <a:gd name="connsiteY5" fmla="*/ 51258 h 643271"/>
                        <a:gd name="connsiteX0" fmla="*/ 2128 w 481553"/>
                        <a:gd name="connsiteY0" fmla="*/ 51258 h 640472"/>
                        <a:gd name="connsiteX1" fmla="*/ 243427 w 481553"/>
                        <a:gd name="connsiteY1" fmla="*/ 61526 h 640472"/>
                        <a:gd name="connsiteX2" fmla="*/ 481553 w 481553"/>
                        <a:gd name="connsiteY2" fmla="*/ 165558 h 640472"/>
                        <a:gd name="connsiteX3" fmla="*/ 362039 w 481553"/>
                        <a:gd name="connsiteY3" fmla="*/ 448450 h 640472"/>
                        <a:gd name="connsiteX4" fmla="*/ 138653 w 481553"/>
                        <a:gd name="connsiteY4" fmla="*/ 626777 h 640472"/>
                        <a:gd name="connsiteX5" fmla="*/ 2128 w 481553"/>
                        <a:gd name="connsiteY5" fmla="*/ 51258 h 640472"/>
                        <a:gd name="connsiteX0" fmla="*/ 2128 w 481553"/>
                        <a:gd name="connsiteY0" fmla="*/ 60098 h 649312"/>
                        <a:gd name="connsiteX1" fmla="*/ 243427 w 481553"/>
                        <a:gd name="connsiteY1" fmla="*/ 70366 h 649312"/>
                        <a:gd name="connsiteX2" fmla="*/ 481553 w 481553"/>
                        <a:gd name="connsiteY2" fmla="*/ 174398 h 649312"/>
                        <a:gd name="connsiteX3" fmla="*/ 362039 w 481553"/>
                        <a:gd name="connsiteY3" fmla="*/ 457290 h 649312"/>
                        <a:gd name="connsiteX4" fmla="*/ 138653 w 481553"/>
                        <a:gd name="connsiteY4" fmla="*/ 635617 h 649312"/>
                        <a:gd name="connsiteX5" fmla="*/ 2128 w 481553"/>
                        <a:gd name="connsiteY5" fmla="*/ 60098 h 649312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239 w 481664"/>
                        <a:gd name="connsiteY0" fmla="*/ 40447 h 629661"/>
                        <a:gd name="connsiteX1" fmla="*/ 246713 w 481664"/>
                        <a:gd name="connsiteY1" fmla="*/ 87228 h 629661"/>
                        <a:gd name="connsiteX2" fmla="*/ 481664 w 481664"/>
                        <a:gd name="connsiteY2" fmla="*/ 154747 h 629661"/>
                        <a:gd name="connsiteX3" fmla="*/ 362150 w 481664"/>
                        <a:gd name="connsiteY3" fmla="*/ 437639 h 629661"/>
                        <a:gd name="connsiteX4" fmla="*/ 138764 w 481664"/>
                        <a:gd name="connsiteY4" fmla="*/ 615966 h 629661"/>
                        <a:gd name="connsiteX5" fmla="*/ 2239 w 481664"/>
                        <a:gd name="connsiteY5" fmla="*/ 40447 h 629661"/>
                        <a:gd name="connsiteX0" fmla="*/ 2239 w 481664"/>
                        <a:gd name="connsiteY0" fmla="*/ 43739 h 632953"/>
                        <a:gd name="connsiteX1" fmla="*/ 246713 w 481664"/>
                        <a:gd name="connsiteY1" fmla="*/ 90520 h 632953"/>
                        <a:gd name="connsiteX2" fmla="*/ 481664 w 481664"/>
                        <a:gd name="connsiteY2" fmla="*/ 158039 h 632953"/>
                        <a:gd name="connsiteX3" fmla="*/ 362150 w 481664"/>
                        <a:gd name="connsiteY3" fmla="*/ 440931 h 632953"/>
                        <a:gd name="connsiteX4" fmla="*/ 138764 w 481664"/>
                        <a:gd name="connsiteY4" fmla="*/ 619258 h 632953"/>
                        <a:gd name="connsiteX5" fmla="*/ 2239 w 481664"/>
                        <a:gd name="connsiteY5" fmla="*/ 43739 h 632953"/>
                        <a:gd name="connsiteX0" fmla="*/ 2239 w 481664"/>
                        <a:gd name="connsiteY0" fmla="*/ 37793 h 627007"/>
                        <a:gd name="connsiteX1" fmla="*/ 246713 w 481664"/>
                        <a:gd name="connsiteY1" fmla="*/ 84574 h 627007"/>
                        <a:gd name="connsiteX2" fmla="*/ 481664 w 481664"/>
                        <a:gd name="connsiteY2" fmla="*/ 152093 h 627007"/>
                        <a:gd name="connsiteX3" fmla="*/ 362150 w 481664"/>
                        <a:gd name="connsiteY3" fmla="*/ 434985 h 627007"/>
                        <a:gd name="connsiteX4" fmla="*/ 138764 w 481664"/>
                        <a:gd name="connsiteY4" fmla="*/ 613312 h 627007"/>
                        <a:gd name="connsiteX5" fmla="*/ 2239 w 481664"/>
                        <a:gd name="connsiteY5" fmla="*/ 37793 h 627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1664" h="627007">
                          <a:moveTo>
                            <a:pt x="2239" y="37793"/>
                          </a:moveTo>
                          <a:cubicBezTo>
                            <a:pt x="20230" y="-50330"/>
                            <a:pt x="209670" y="36948"/>
                            <a:pt x="246713" y="84574"/>
                          </a:cubicBezTo>
                          <a:cubicBezTo>
                            <a:pt x="283756" y="132200"/>
                            <a:pt x="403687" y="139729"/>
                            <a:pt x="481664" y="152093"/>
                          </a:cubicBezTo>
                          <a:cubicBezTo>
                            <a:pt x="431053" y="215257"/>
                            <a:pt x="365854" y="251224"/>
                            <a:pt x="362150" y="434985"/>
                          </a:cubicBezTo>
                          <a:cubicBezTo>
                            <a:pt x="374321" y="486984"/>
                            <a:pt x="198749" y="679511"/>
                            <a:pt x="138764" y="613312"/>
                          </a:cubicBezTo>
                          <a:cubicBezTo>
                            <a:pt x="78779" y="547113"/>
                            <a:pt x="-15752" y="125916"/>
                            <a:pt x="2239" y="37793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10" name="Oval 45"/>
                    <p:cNvSpPr/>
                    <p:nvPr/>
                  </p:nvSpPr>
                  <p:spPr>
                    <a:xfrm rot="400847">
                      <a:off x="5636947" y="1405716"/>
                      <a:ext cx="243194" cy="366507"/>
                    </a:xfrm>
                    <a:custGeom>
                      <a:avLst/>
                      <a:gdLst>
                        <a:gd name="connsiteX0" fmla="*/ 0 w 660400"/>
                        <a:gd name="connsiteY0" fmla="*/ 318344 h 636687"/>
                        <a:gd name="connsiteX1" fmla="*/ 330200 w 660400"/>
                        <a:gd name="connsiteY1" fmla="*/ 0 h 636687"/>
                        <a:gd name="connsiteX2" fmla="*/ 660400 w 660400"/>
                        <a:gd name="connsiteY2" fmla="*/ 318344 h 636687"/>
                        <a:gd name="connsiteX3" fmla="*/ 330200 w 660400"/>
                        <a:gd name="connsiteY3" fmla="*/ 636688 h 636687"/>
                        <a:gd name="connsiteX4" fmla="*/ 0 w 660400"/>
                        <a:gd name="connsiteY4" fmla="*/ 318344 h 636687"/>
                        <a:gd name="connsiteX0" fmla="*/ 0 w 549275"/>
                        <a:gd name="connsiteY0" fmla="*/ 170543 h 650384"/>
                        <a:gd name="connsiteX1" fmla="*/ 219075 w 549275"/>
                        <a:gd name="connsiteY1" fmla="*/ 10949 h 650384"/>
                        <a:gd name="connsiteX2" fmla="*/ 549275 w 549275"/>
                        <a:gd name="connsiteY2" fmla="*/ 329293 h 650384"/>
                        <a:gd name="connsiteX3" fmla="*/ 219075 w 549275"/>
                        <a:gd name="connsiteY3" fmla="*/ 647637 h 650384"/>
                        <a:gd name="connsiteX4" fmla="*/ 0 w 549275"/>
                        <a:gd name="connsiteY4" fmla="*/ 170543 h 650384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1246 w 537821"/>
                        <a:gd name="connsiteY0" fmla="*/ 169269 h 646399"/>
                        <a:gd name="connsiteX1" fmla="*/ 150471 w 537821"/>
                        <a:gd name="connsiteY1" fmla="*/ 150 h 646399"/>
                        <a:gd name="connsiteX2" fmla="*/ 537821 w 537821"/>
                        <a:gd name="connsiteY2" fmla="*/ 191494 h 646399"/>
                        <a:gd name="connsiteX3" fmla="*/ 220321 w 537821"/>
                        <a:gd name="connsiteY3" fmla="*/ 646363 h 646399"/>
                        <a:gd name="connsiteX4" fmla="*/ 1246 w 537821"/>
                        <a:gd name="connsiteY4" fmla="*/ 169269 h 646399"/>
                        <a:gd name="connsiteX0" fmla="*/ 1246 w 554211"/>
                        <a:gd name="connsiteY0" fmla="*/ 169269 h 652057"/>
                        <a:gd name="connsiteX1" fmla="*/ 150471 w 554211"/>
                        <a:gd name="connsiteY1" fmla="*/ 150 h 652057"/>
                        <a:gd name="connsiteX2" fmla="*/ 537821 w 554211"/>
                        <a:gd name="connsiteY2" fmla="*/ 191494 h 652057"/>
                        <a:gd name="connsiteX3" fmla="*/ 456407 w 554211"/>
                        <a:gd name="connsiteY3" fmla="*/ 417235 h 652057"/>
                        <a:gd name="connsiteX4" fmla="*/ 220321 w 554211"/>
                        <a:gd name="connsiteY4" fmla="*/ 646363 h 652057"/>
                        <a:gd name="connsiteX5" fmla="*/ 1246 w 554211"/>
                        <a:gd name="connsiteY5" fmla="*/ 169269 h 652057"/>
                        <a:gd name="connsiteX0" fmla="*/ 1246 w 552039"/>
                        <a:gd name="connsiteY0" fmla="*/ 169269 h 654398"/>
                        <a:gd name="connsiteX1" fmla="*/ 150471 w 552039"/>
                        <a:gd name="connsiteY1" fmla="*/ 150 h 654398"/>
                        <a:gd name="connsiteX2" fmla="*/ 537821 w 552039"/>
                        <a:gd name="connsiteY2" fmla="*/ 191494 h 654398"/>
                        <a:gd name="connsiteX3" fmla="*/ 437357 w 552039"/>
                        <a:gd name="connsiteY3" fmla="*/ 448985 h 654398"/>
                        <a:gd name="connsiteX4" fmla="*/ 220321 w 552039"/>
                        <a:gd name="connsiteY4" fmla="*/ 646363 h 654398"/>
                        <a:gd name="connsiteX5" fmla="*/ 1246 w 552039"/>
                        <a:gd name="connsiteY5" fmla="*/ 169269 h 654398"/>
                        <a:gd name="connsiteX0" fmla="*/ 1246 w 546800"/>
                        <a:gd name="connsiteY0" fmla="*/ 169269 h 654398"/>
                        <a:gd name="connsiteX1" fmla="*/ 150471 w 546800"/>
                        <a:gd name="connsiteY1" fmla="*/ 150 h 654398"/>
                        <a:gd name="connsiteX2" fmla="*/ 537821 w 546800"/>
                        <a:gd name="connsiteY2" fmla="*/ 191494 h 654398"/>
                        <a:gd name="connsiteX3" fmla="*/ 437357 w 546800"/>
                        <a:gd name="connsiteY3" fmla="*/ 448985 h 654398"/>
                        <a:gd name="connsiteX4" fmla="*/ 220321 w 546800"/>
                        <a:gd name="connsiteY4" fmla="*/ 646363 h 654398"/>
                        <a:gd name="connsiteX5" fmla="*/ 1246 w 546800"/>
                        <a:gd name="connsiteY5" fmla="*/ 169269 h 654398"/>
                        <a:gd name="connsiteX0" fmla="*/ 1246 w 537821"/>
                        <a:gd name="connsiteY0" fmla="*/ 169269 h 654398"/>
                        <a:gd name="connsiteX1" fmla="*/ 150471 w 537821"/>
                        <a:gd name="connsiteY1" fmla="*/ 150 h 654398"/>
                        <a:gd name="connsiteX2" fmla="*/ 537821 w 537821"/>
                        <a:gd name="connsiteY2" fmla="*/ 191494 h 654398"/>
                        <a:gd name="connsiteX3" fmla="*/ 437357 w 537821"/>
                        <a:gd name="connsiteY3" fmla="*/ 448985 h 654398"/>
                        <a:gd name="connsiteX4" fmla="*/ 220321 w 537821"/>
                        <a:gd name="connsiteY4" fmla="*/ 646363 h 654398"/>
                        <a:gd name="connsiteX5" fmla="*/ 1246 w 537821"/>
                        <a:gd name="connsiteY5" fmla="*/ 169269 h 65439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2163 w 538738"/>
                        <a:gd name="connsiteY0" fmla="*/ 198825 h 686744"/>
                        <a:gd name="connsiteX1" fmla="*/ 151388 w 538738"/>
                        <a:gd name="connsiteY1" fmla="*/ 29706 h 686744"/>
                        <a:gd name="connsiteX2" fmla="*/ 538738 w 538738"/>
                        <a:gd name="connsiteY2" fmla="*/ 221050 h 686744"/>
                        <a:gd name="connsiteX3" fmla="*/ 438274 w 538738"/>
                        <a:gd name="connsiteY3" fmla="*/ 478541 h 686744"/>
                        <a:gd name="connsiteX4" fmla="*/ 221238 w 538738"/>
                        <a:gd name="connsiteY4" fmla="*/ 675919 h 686744"/>
                        <a:gd name="connsiteX5" fmla="*/ 2163 w 538738"/>
                        <a:gd name="connsiteY5" fmla="*/ 198825 h 686744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19 w 511194"/>
                        <a:gd name="connsiteY0" fmla="*/ 63845 h 642494"/>
                        <a:gd name="connsiteX1" fmla="*/ 184169 w 511194"/>
                        <a:gd name="connsiteY1" fmla="*/ 24901 h 642494"/>
                        <a:gd name="connsiteX2" fmla="*/ 511194 w 511194"/>
                        <a:gd name="connsiteY2" fmla="*/ 171795 h 642494"/>
                        <a:gd name="connsiteX3" fmla="*/ 410730 w 511194"/>
                        <a:gd name="connsiteY3" fmla="*/ 429286 h 642494"/>
                        <a:gd name="connsiteX4" fmla="*/ 193694 w 511194"/>
                        <a:gd name="connsiteY4" fmla="*/ 626664 h 642494"/>
                        <a:gd name="connsiteX5" fmla="*/ 19 w 511194"/>
                        <a:gd name="connsiteY5" fmla="*/ 63845 h 642494"/>
                        <a:gd name="connsiteX0" fmla="*/ 50 w 511225"/>
                        <a:gd name="connsiteY0" fmla="*/ 64249 h 648727"/>
                        <a:gd name="connsiteX1" fmla="*/ 184200 w 511225"/>
                        <a:gd name="connsiteY1" fmla="*/ 25305 h 648727"/>
                        <a:gd name="connsiteX2" fmla="*/ 511225 w 511225"/>
                        <a:gd name="connsiteY2" fmla="*/ 172199 h 648727"/>
                        <a:gd name="connsiteX3" fmla="*/ 410761 w 511225"/>
                        <a:gd name="connsiteY3" fmla="*/ 429690 h 648727"/>
                        <a:gd name="connsiteX4" fmla="*/ 168325 w 511225"/>
                        <a:gd name="connsiteY4" fmla="*/ 633418 h 648727"/>
                        <a:gd name="connsiteX5" fmla="*/ 50 w 511225"/>
                        <a:gd name="connsiteY5" fmla="*/ 64249 h 648727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47800"/>
                        <a:gd name="connsiteX1" fmla="*/ 152468 w 479493"/>
                        <a:gd name="connsiteY1" fmla="*/ 29074 h 647800"/>
                        <a:gd name="connsiteX2" fmla="*/ 479493 w 479493"/>
                        <a:gd name="connsiteY2" fmla="*/ 175968 h 647800"/>
                        <a:gd name="connsiteX3" fmla="*/ 379029 w 479493"/>
                        <a:gd name="connsiteY3" fmla="*/ 433459 h 647800"/>
                        <a:gd name="connsiteX4" fmla="*/ 136593 w 479493"/>
                        <a:gd name="connsiteY4" fmla="*/ 637187 h 647800"/>
                        <a:gd name="connsiteX5" fmla="*/ 68 w 479493"/>
                        <a:gd name="connsiteY5" fmla="*/ 61668 h 647800"/>
                        <a:gd name="connsiteX0" fmla="*/ 64 w 479489"/>
                        <a:gd name="connsiteY0" fmla="*/ 61668 h 654611"/>
                        <a:gd name="connsiteX1" fmla="*/ 152464 w 479489"/>
                        <a:gd name="connsiteY1" fmla="*/ 29074 h 654611"/>
                        <a:gd name="connsiteX2" fmla="*/ 479489 w 479489"/>
                        <a:gd name="connsiteY2" fmla="*/ 175968 h 654611"/>
                        <a:gd name="connsiteX3" fmla="*/ 350450 w 479489"/>
                        <a:gd name="connsiteY3" fmla="*/ 496959 h 654611"/>
                        <a:gd name="connsiteX4" fmla="*/ 136589 w 479489"/>
                        <a:gd name="connsiteY4" fmla="*/ 637187 h 654611"/>
                        <a:gd name="connsiteX5" fmla="*/ 64 w 479489"/>
                        <a:gd name="connsiteY5" fmla="*/ 61668 h 654611"/>
                        <a:gd name="connsiteX0" fmla="*/ 207 w 479632"/>
                        <a:gd name="connsiteY0" fmla="*/ 73393 h 666336"/>
                        <a:gd name="connsiteX1" fmla="*/ 116094 w 479632"/>
                        <a:gd name="connsiteY1" fmla="*/ 20161 h 666336"/>
                        <a:gd name="connsiteX2" fmla="*/ 479632 w 479632"/>
                        <a:gd name="connsiteY2" fmla="*/ 187693 h 666336"/>
                        <a:gd name="connsiteX3" fmla="*/ 350593 w 479632"/>
                        <a:gd name="connsiteY3" fmla="*/ 508684 h 666336"/>
                        <a:gd name="connsiteX4" fmla="*/ 136732 w 479632"/>
                        <a:gd name="connsiteY4" fmla="*/ 648912 h 666336"/>
                        <a:gd name="connsiteX5" fmla="*/ 207 w 479632"/>
                        <a:gd name="connsiteY5" fmla="*/ 73393 h 666336"/>
                        <a:gd name="connsiteX0" fmla="*/ 98 w 479523"/>
                        <a:gd name="connsiteY0" fmla="*/ 71479 h 664422"/>
                        <a:gd name="connsiteX1" fmla="*/ 115985 w 479523"/>
                        <a:gd name="connsiteY1" fmla="*/ 18247 h 664422"/>
                        <a:gd name="connsiteX2" fmla="*/ 479523 w 479523"/>
                        <a:gd name="connsiteY2" fmla="*/ 185779 h 664422"/>
                        <a:gd name="connsiteX3" fmla="*/ 350484 w 479523"/>
                        <a:gd name="connsiteY3" fmla="*/ 506770 h 664422"/>
                        <a:gd name="connsiteX4" fmla="*/ 136623 w 479523"/>
                        <a:gd name="connsiteY4" fmla="*/ 646998 h 664422"/>
                        <a:gd name="connsiteX5" fmla="*/ 98 w 479523"/>
                        <a:gd name="connsiteY5" fmla="*/ 71479 h 664422"/>
                        <a:gd name="connsiteX0" fmla="*/ 610 w 480035"/>
                        <a:gd name="connsiteY0" fmla="*/ 53336 h 646279"/>
                        <a:gd name="connsiteX1" fmla="*/ 189522 w 480035"/>
                        <a:gd name="connsiteY1" fmla="*/ 35029 h 646279"/>
                        <a:gd name="connsiteX2" fmla="*/ 480035 w 480035"/>
                        <a:gd name="connsiteY2" fmla="*/ 167636 h 646279"/>
                        <a:gd name="connsiteX3" fmla="*/ 350996 w 480035"/>
                        <a:gd name="connsiteY3" fmla="*/ 488627 h 646279"/>
                        <a:gd name="connsiteX4" fmla="*/ 137135 w 480035"/>
                        <a:gd name="connsiteY4" fmla="*/ 628855 h 646279"/>
                        <a:gd name="connsiteX5" fmla="*/ 610 w 480035"/>
                        <a:gd name="connsiteY5" fmla="*/ 53336 h 646279"/>
                        <a:gd name="connsiteX0" fmla="*/ 2098 w 481523"/>
                        <a:gd name="connsiteY0" fmla="*/ 42384 h 635327"/>
                        <a:gd name="connsiteX1" fmla="*/ 243397 w 481523"/>
                        <a:gd name="connsiteY1" fmla="*/ 52652 h 635327"/>
                        <a:gd name="connsiteX2" fmla="*/ 481523 w 481523"/>
                        <a:gd name="connsiteY2" fmla="*/ 156684 h 635327"/>
                        <a:gd name="connsiteX3" fmla="*/ 352484 w 481523"/>
                        <a:gd name="connsiteY3" fmla="*/ 477675 h 635327"/>
                        <a:gd name="connsiteX4" fmla="*/ 138623 w 481523"/>
                        <a:gd name="connsiteY4" fmla="*/ 617903 h 635327"/>
                        <a:gd name="connsiteX5" fmla="*/ 2098 w 481523"/>
                        <a:gd name="connsiteY5" fmla="*/ 42384 h 635327"/>
                        <a:gd name="connsiteX0" fmla="*/ 2098 w 481523"/>
                        <a:gd name="connsiteY0" fmla="*/ 51258 h 644201"/>
                        <a:gd name="connsiteX1" fmla="*/ 243397 w 481523"/>
                        <a:gd name="connsiteY1" fmla="*/ 61526 h 644201"/>
                        <a:gd name="connsiteX2" fmla="*/ 481523 w 481523"/>
                        <a:gd name="connsiteY2" fmla="*/ 165558 h 644201"/>
                        <a:gd name="connsiteX3" fmla="*/ 352484 w 481523"/>
                        <a:gd name="connsiteY3" fmla="*/ 486549 h 644201"/>
                        <a:gd name="connsiteX4" fmla="*/ 138623 w 481523"/>
                        <a:gd name="connsiteY4" fmla="*/ 626777 h 644201"/>
                        <a:gd name="connsiteX5" fmla="*/ 2098 w 481523"/>
                        <a:gd name="connsiteY5" fmla="*/ 51258 h 644201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28 w 481553"/>
                        <a:gd name="connsiteY0" fmla="*/ 51258 h 640240"/>
                        <a:gd name="connsiteX1" fmla="*/ 243427 w 481553"/>
                        <a:gd name="connsiteY1" fmla="*/ 61526 h 640240"/>
                        <a:gd name="connsiteX2" fmla="*/ 481553 w 481553"/>
                        <a:gd name="connsiteY2" fmla="*/ 165558 h 640240"/>
                        <a:gd name="connsiteX3" fmla="*/ 362039 w 481553"/>
                        <a:gd name="connsiteY3" fmla="*/ 453212 h 640240"/>
                        <a:gd name="connsiteX4" fmla="*/ 138653 w 481553"/>
                        <a:gd name="connsiteY4" fmla="*/ 626777 h 640240"/>
                        <a:gd name="connsiteX5" fmla="*/ 2128 w 481553"/>
                        <a:gd name="connsiteY5" fmla="*/ 51258 h 640240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271"/>
                        <a:gd name="connsiteX1" fmla="*/ 243427 w 481553"/>
                        <a:gd name="connsiteY1" fmla="*/ 61526 h 643271"/>
                        <a:gd name="connsiteX2" fmla="*/ 481553 w 481553"/>
                        <a:gd name="connsiteY2" fmla="*/ 165558 h 643271"/>
                        <a:gd name="connsiteX3" fmla="*/ 362039 w 481553"/>
                        <a:gd name="connsiteY3" fmla="*/ 448450 h 643271"/>
                        <a:gd name="connsiteX4" fmla="*/ 138653 w 481553"/>
                        <a:gd name="connsiteY4" fmla="*/ 626777 h 643271"/>
                        <a:gd name="connsiteX5" fmla="*/ 2128 w 481553"/>
                        <a:gd name="connsiteY5" fmla="*/ 51258 h 643271"/>
                        <a:gd name="connsiteX0" fmla="*/ 2128 w 481553"/>
                        <a:gd name="connsiteY0" fmla="*/ 51258 h 640472"/>
                        <a:gd name="connsiteX1" fmla="*/ 243427 w 481553"/>
                        <a:gd name="connsiteY1" fmla="*/ 61526 h 640472"/>
                        <a:gd name="connsiteX2" fmla="*/ 481553 w 481553"/>
                        <a:gd name="connsiteY2" fmla="*/ 165558 h 640472"/>
                        <a:gd name="connsiteX3" fmla="*/ 362039 w 481553"/>
                        <a:gd name="connsiteY3" fmla="*/ 448450 h 640472"/>
                        <a:gd name="connsiteX4" fmla="*/ 138653 w 481553"/>
                        <a:gd name="connsiteY4" fmla="*/ 626777 h 640472"/>
                        <a:gd name="connsiteX5" fmla="*/ 2128 w 481553"/>
                        <a:gd name="connsiteY5" fmla="*/ 51258 h 640472"/>
                        <a:gd name="connsiteX0" fmla="*/ 2128 w 481553"/>
                        <a:gd name="connsiteY0" fmla="*/ 60098 h 649312"/>
                        <a:gd name="connsiteX1" fmla="*/ 243427 w 481553"/>
                        <a:gd name="connsiteY1" fmla="*/ 70366 h 649312"/>
                        <a:gd name="connsiteX2" fmla="*/ 481553 w 481553"/>
                        <a:gd name="connsiteY2" fmla="*/ 174398 h 649312"/>
                        <a:gd name="connsiteX3" fmla="*/ 362039 w 481553"/>
                        <a:gd name="connsiteY3" fmla="*/ 457290 h 649312"/>
                        <a:gd name="connsiteX4" fmla="*/ 138653 w 481553"/>
                        <a:gd name="connsiteY4" fmla="*/ 635617 h 649312"/>
                        <a:gd name="connsiteX5" fmla="*/ 2128 w 481553"/>
                        <a:gd name="connsiteY5" fmla="*/ 60098 h 649312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239 w 481664"/>
                        <a:gd name="connsiteY0" fmla="*/ 40447 h 629661"/>
                        <a:gd name="connsiteX1" fmla="*/ 246713 w 481664"/>
                        <a:gd name="connsiteY1" fmla="*/ 87228 h 629661"/>
                        <a:gd name="connsiteX2" fmla="*/ 481664 w 481664"/>
                        <a:gd name="connsiteY2" fmla="*/ 154747 h 629661"/>
                        <a:gd name="connsiteX3" fmla="*/ 362150 w 481664"/>
                        <a:gd name="connsiteY3" fmla="*/ 437639 h 629661"/>
                        <a:gd name="connsiteX4" fmla="*/ 138764 w 481664"/>
                        <a:gd name="connsiteY4" fmla="*/ 615966 h 629661"/>
                        <a:gd name="connsiteX5" fmla="*/ 2239 w 481664"/>
                        <a:gd name="connsiteY5" fmla="*/ 40447 h 629661"/>
                        <a:gd name="connsiteX0" fmla="*/ 2239 w 481664"/>
                        <a:gd name="connsiteY0" fmla="*/ 43739 h 632953"/>
                        <a:gd name="connsiteX1" fmla="*/ 246713 w 481664"/>
                        <a:gd name="connsiteY1" fmla="*/ 90520 h 632953"/>
                        <a:gd name="connsiteX2" fmla="*/ 481664 w 481664"/>
                        <a:gd name="connsiteY2" fmla="*/ 158039 h 632953"/>
                        <a:gd name="connsiteX3" fmla="*/ 362150 w 481664"/>
                        <a:gd name="connsiteY3" fmla="*/ 440931 h 632953"/>
                        <a:gd name="connsiteX4" fmla="*/ 138764 w 481664"/>
                        <a:gd name="connsiteY4" fmla="*/ 619258 h 632953"/>
                        <a:gd name="connsiteX5" fmla="*/ 2239 w 481664"/>
                        <a:gd name="connsiteY5" fmla="*/ 43739 h 632953"/>
                        <a:gd name="connsiteX0" fmla="*/ 2239 w 481664"/>
                        <a:gd name="connsiteY0" fmla="*/ 37793 h 627007"/>
                        <a:gd name="connsiteX1" fmla="*/ 246713 w 481664"/>
                        <a:gd name="connsiteY1" fmla="*/ 84574 h 627007"/>
                        <a:gd name="connsiteX2" fmla="*/ 481664 w 481664"/>
                        <a:gd name="connsiteY2" fmla="*/ 152093 h 627007"/>
                        <a:gd name="connsiteX3" fmla="*/ 362150 w 481664"/>
                        <a:gd name="connsiteY3" fmla="*/ 434985 h 627007"/>
                        <a:gd name="connsiteX4" fmla="*/ 138764 w 481664"/>
                        <a:gd name="connsiteY4" fmla="*/ 613312 h 627007"/>
                        <a:gd name="connsiteX5" fmla="*/ 2239 w 481664"/>
                        <a:gd name="connsiteY5" fmla="*/ 37793 h 627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1664" h="627007">
                          <a:moveTo>
                            <a:pt x="2239" y="37793"/>
                          </a:moveTo>
                          <a:cubicBezTo>
                            <a:pt x="20230" y="-50330"/>
                            <a:pt x="209670" y="36948"/>
                            <a:pt x="246713" y="84574"/>
                          </a:cubicBezTo>
                          <a:cubicBezTo>
                            <a:pt x="283756" y="132200"/>
                            <a:pt x="403687" y="139729"/>
                            <a:pt x="481664" y="152093"/>
                          </a:cubicBezTo>
                          <a:cubicBezTo>
                            <a:pt x="431053" y="215257"/>
                            <a:pt x="365854" y="251224"/>
                            <a:pt x="362150" y="434985"/>
                          </a:cubicBezTo>
                          <a:cubicBezTo>
                            <a:pt x="374321" y="486984"/>
                            <a:pt x="198749" y="679511"/>
                            <a:pt x="138764" y="613312"/>
                          </a:cubicBezTo>
                          <a:cubicBezTo>
                            <a:pt x="78779" y="547113"/>
                            <a:pt x="-15752" y="125916"/>
                            <a:pt x="2239" y="37793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11" name="Oval 45"/>
                    <p:cNvSpPr/>
                    <p:nvPr/>
                  </p:nvSpPr>
                  <p:spPr>
                    <a:xfrm rot="400847">
                      <a:off x="5609285" y="1175096"/>
                      <a:ext cx="168790" cy="325518"/>
                    </a:xfrm>
                    <a:custGeom>
                      <a:avLst/>
                      <a:gdLst>
                        <a:gd name="connsiteX0" fmla="*/ 0 w 660400"/>
                        <a:gd name="connsiteY0" fmla="*/ 318344 h 636687"/>
                        <a:gd name="connsiteX1" fmla="*/ 330200 w 660400"/>
                        <a:gd name="connsiteY1" fmla="*/ 0 h 636687"/>
                        <a:gd name="connsiteX2" fmla="*/ 660400 w 660400"/>
                        <a:gd name="connsiteY2" fmla="*/ 318344 h 636687"/>
                        <a:gd name="connsiteX3" fmla="*/ 330200 w 660400"/>
                        <a:gd name="connsiteY3" fmla="*/ 636688 h 636687"/>
                        <a:gd name="connsiteX4" fmla="*/ 0 w 660400"/>
                        <a:gd name="connsiteY4" fmla="*/ 318344 h 636687"/>
                        <a:gd name="connsiteX0" fmla="*/ 0 w 549275"/>
                        <a:gd name="connsiteY0" fmla="*/ 170543 h 650384"/>
                        <a:gd name="connsiteX1" fmla="*/ 219075 w 549275"/>
                        <a:gd name="connsiteY1" fmla="*/ 10949 h 650384"/>
                        <a:gd name="connsiteX2" fmla="*/ 549275 w 549275"/>
                        <a:gd name="connsiteY2" fmla="*/ 329293 h 650384"/>
                        <a:gd name="connsiteX3" fmla="*/ 219075 w 549275"/>
                        <a:gd name="connsiteY3" fmla="*/ 647637 h 650384"/>
                        <a:gd name="connsiteX4" fmla="*/ 0 w 549275"/>
                        <a:gd name="connsiteY4" fmla="*/ 170543 h 650384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1246 w 537821"/>
                        <a:gd name="connsiteY0" fmla="*/ 169269 h 646399"/>
                        <a:gd name="connsiteX1" fmla="*/ 150471 w 537821"/>
                        <a:gd name="connsiteY1" fmla="*/ 150 h 646399"/>
                        <a:gd name="connsiteX2" fmla="*/ 537821 w 537821"/>
                        <a:gd name="connsiteY2" fmla="*/ 191494 h 646399"/>
                        <a:gd name="connsiteX3" fmla="*/ 220321 w 537821"/>
                        <a:gd name="connsiteY3" fmla="*/ 646363 h 646399"/>
                        <a:gd name="connsiteX4" fmla="*/ 1246 w 537821"/>
                        <a:gd name="connsiteY4" fmla="*/ 169269 h 646399"/>
                        <a:gd name="connsiteX0" fmla="*/ 1246 w 554211"/>
                        <a:gd name="connsiteY0" fmla="*/ 169269 h 652057"/>
                        <a:gd name="connsiteX1" fmla="*/ 150471 w 554211"/>
                        <a:gd name="connsiteY1" fmla="*/ 150 h 652057"/>
                        <a:gd name="connsiteX2" fmla="*/ 537821 w 554211"/>
                        <a:gd name="connsiteY2" fmla="*/ 191494 h 652057"/>
                        <a:gd name="connsiteX3" fmla="*/ 456407 w 554211"/>
                        <a:gd name="connsiteY3" fmla="*/ 417235 h 652057"/>
                        <a:gd name="connsiteX4" fmla="*/ 220321 w 554211"/>
                        <a:gd name="connsiteY4" fmla="*/ 646363 h 652057"/>
                        <a:gd name="connsiteX5" fmla="*/ 1246 w 554211"/>
                        <a:gd name="connsiteY5" fmla="*/ 169269 h 652057"/>
                        <a:gd name="connsiteX0" fmla="*/ 1246 w 552039"/>
                        <a:gd name="connsiteY0" fmla="*/ 169269 h 654398"/>
                        <a:gd name="connsiteX1" fmla="*/ 150471 w 552039"/>
                        <a:gd name="connsiteY1" fmla="*/ 150 h 654398"/>
                        <a:gd name="connsiteX2" fmla="*/ 537821 w 552039"/>
                        <a:gd name="connsiteY2" fmla="*/ 191494 h 654398"/>
                        <a:gd name="connsiteX3" fmla="*/ 437357 w 552039"/>
                        <a:gd name="connsiteY3" fmla="*/ 448985 h 654398"/>
                        <a:gd name="connsiteX4" fmla="*/ 220321 w 552039"/>
                        <a:gd name="connsiteY4" fmla="*/ 646363 h 654398"/>
                        <a:gd name="connsiteX5" fmla="*/ 1246 w 552039"/>
                        <a:gd name="connsiteY5" fmla="*/ 169269 h 654398"/>
                        <a:gd name="connsiteX0" fmla="*/ 1246 w 546800"/>
                        <a:gd name="connsiteY0" fmla="*/ 169269 h 654398"/>
                        <a:gd name="connsiteX1" fmla="*/ 150471 w 546800"/>
                        <a:gd name="connsiteY1" fmla="*/ 150 h 654398"/>
                        <a:gd name="connsiteX2" fmla="*/ 537821 w 546800"/>
                        <a:gd name="connsiteY2" fmla="*/ 191494 h 654398"/>
                        <a:gd name="connsiteX3" fmla="*/ 437357 w 546800"/>
                        <a:gd name="connsiteY3" fmla="*/ 448985 h 654398"/>
                        <a:gd name="connsiteX4" fmla="*/ 220321 w 546800"/>
                        <a:gd name="connsiteY4" fmla="*/ 646363 h 654398"/>
                        <a:gd name="connsiteX5" fmla="*/ 1246 w 546800"/>
                        <a:gd name="connsiteY5" fmla="*/ 169269 h 654398"/>
                        <a:gd name="connsiteX0" fmla="*/ 1246 w 537821"/>
                        <a:gd name="connsiteY0" fmla="*/ 169269 h 654398"/>
                        <a:gd name="connsiteX1" fmla="*/ 150471 w 537821"/>
                        <a:gd name="connsiteY1" fmla="*/ 150 h 654398"/>
                        <a:gd name="connsiteX2" fmla="*/ 537821 w 537821"/>
                        <a:gd name="connsiteY2" fmla="*/ 191494 h 654398"/>
                        <a:gd name="connsiteX3" fmla="*/ 437357 w 537821"/>
                        <a:gd name="connsiteY3" fmla="*/ 448985 h 654398"/>
                        <a:gd name="connsiteX4" fmla="*/ 220321 w 537821"/>
                        <a:gd name="connsiteY4" fmla="*/ 646363 h 654398"/>
                        <a:gd name="connsiteX5" fmla="*/ 1246 w 537821"/>
                        <a:gd name="connsiteY5" fmla="*/ 169269 h 65439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2163 w 538738"/>
                        <a:gd name="connsiteY0" fmla="*/ 198825 h 686744"/>
                        <a:gd name="connsiteX1" fmla="*/ 151388 w 538738"/>
                        <a:gd name="connsiteY1" fmla="*/ 29706 h 686744"/>
                        <a:gd name="connsiteX2" fmla="*/ 538738 w 538738"/>
                        <a:gd name="connsiteY2" fmla="*/ 221050 h 686744"/>
                        <a:gd name="connsiteX3" fmla="*/ 438274 w 538738"/>
                        <a:gd name="connsiteY3" fmla="*/ 478541 h 686744"/>
                        <a:gd name="connsiteX4" fmla="*/ 221238 w 538738"/>
                        <a:gd name="connsiteY4" fmla="*/ 675919 h 686744"/>
                        <a:gd name="connsiteX5" fmla="*/ 2163 w 538738"/>
                        <a:gd name="connsiteY5" fmla="*/ 198825 h 686744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19 w 511194"/>
                        <a:gd name="connsiteY0" fmla="*/ 63845 h 642494"/>
                        <a:gd name="connsiteX1" fmla="*/ 184169 w 511194"/>
                        <a:gd name="connsiteY1" fmla="*/ 24901 h 642494"/>
                        <a:gd name="connsiteX2" fmla="*/ 511194 w 511194"/>
                        <a:gd name="connsiteY2" fmla="*/ 171795 h 642494"/>
                        <a:gd name="connsiteX3" fmla="*/ 410730 w 511194"/>
                        <a:gd name="connsiteY3" fmla="*/ 429286 h 642494"/>
                        <a:gd name="connsiteX4" fmla="*/ 193694 w 511194"/>
                        <a:gd name="connsiteY4" fmla="*/ 626664 h 642494"/>
                        <a:gd name="connsiteX5" fmla="*/ 19 w 511194"/>
                        <a:gd name="connsiteY5" fmla="*/ 63845 h 642494"/>
                        <a:gd name="connsiteX0" fmla="*/ 50 w 511225"/>
                        <a:gd name="connsiteY0" fmla="*/ 64249 h 648727"/>
                        <a:gd name="connsiteX1" fmla="*/ 184200 w 511225"/>
                        <a:gd name="connsiteY1" fmla="*/ 25305 h 648727"/>
                        <a:gd name="connsiteX2" fmla="*/ 511225 w 511225"/>
                        <a:gd name="connsiteY2" fmla="*/ 172199 h 648727"/>
                        <a:gd name="connsiteX3" fmla="*/ 410761 w 511225"/>
                        <a:gd name="connsiteY3" fmla="*/ 429690 h 648727"/>
                        <a:gd name="connsiteX4" fmla="*/ 168325 w 511225"/>
                        <a:gd name="connsiteY4" fmla="*/ 633418 h 648727"/>
                        <a:gd name="connsiteX5" fmla="*/ 50 w 511225"/>
                        <a:gd name="connsiteY5" fmla="*/ 64249 h 648727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47800"/>
                        <a:gd name="connsiteX1" fmla="*/ 152468 w 479493"/>
                        <a:gd name="connsiteY1" fmla="*/ 29074 h 647800"/>
                        <a:gd name="connsiteX2" fmla="*/ 479493 w 479493"/>
                        <a:gd name="connsiteY2" fmla="*/ 175968 h 647800"/>
                        <a:gd name="connsiteX3" fmla="*/ 379029 w 479493"/>
                        <a:gd name="connsiteY3" fmla="*/ 433459 h 647800"/>
                        <a:gd name="connsiteX4" fmla="*/ 136593 w 479493"/>
                        <a:gd name="connsiteY4" fmla="*/ 637187 h 647800"/>
                        <a:gd name="connsiteX5" fmla="*/ 68 w 479493"/>
                        <a:gd name="connsiteY5" fmla="*/ 61668 h 647800"/>
                        <a:gd name="connsiteX0" fmla="*/ 64 w 479489"/>
                        <a:gd name="connsiteY0" fmla="*/ 61668 h 654611"/>
                        <a:gd name="connsiteX1" fmla="*/ 152464 w 479489"/>
                        <a:gd name="connsiteY1" fmla="*/ 29074 h 654611"/>
                        <a:gd name="connsiteX2" fmla="*/ 479489 w 479489"/>
                        <a:gd name="connsiteY2" fmla="*/ 175968 h 654611"/>
                        <a:gd name="connsiteX3" fmla="*/ 350450 w 479489"/>
                        <a:gd name="connsiteY3" fmla="*/ 496959 h 654611"/>
                        <a:gd name="connsiteX4" fmla="*/ 136589 w 479489"/>
                        <a:gd name="connsiteY4" fmla="*/ 637187 h 654611"/>
                        <a:gd name="connsiteX5" fmla="*/ 64 w 479489"/>
                        <a:gd name="connsiteY5" fmla="*/ 61668 h 654611"/>
                        <a:gd name="connsiteX0" fmla="*/ 207 w 479632"/>
                        <a:gd name="connsiteY0" fmla="*/ 73393 h 666336"/>
                        <a:gd name="connsiteX1" fmla="*/ 116094 w 479632"/>
                        <a:gd name="connsiteY1" fmla="*/ 20161 h 666336"/>
                        <a:gd name="connsiteX2" fmla="*/ 479632 w 479632"/>
                        <a:gd name="connsiteY2" fmla="*/ 187693 h 666336"/>
                        <a:gd name="connsiteX3" fmla="*/ 350593 w 479632"/>
                        <a:gd name="connsiteY3" fmla="*/ 508684 h 666336"/>
                        <a:gd name="connsiteX4" fmla="*/ 136732 w 479632"/>
                        <a:gd name="connsiteY4" fmla="*/ 648912 h 666336"/>
                        <a:gd name="connsiteX5" fmla="*/ 207 w 479632"/>
                        <a:gd name="connsiteY5" fmla="*/ 73393 h 666336"/>
                        <a:gd name="connsiteX0" fmla="*/ 98 w 479523"/>
                        <a:gd name="connsiteY0" fmla="*/ 71479 h 664422"/>
                        <a:gd name="connsiteX1" fmla="*/ 115985 w 479523"/>
                        <a:gd name="connsiteY1" fmla="*/ 18247 h 664422"/>
                        <a:gd name="connsiteX2" fmla="*/ 479523 w 479523"/>
                        <a:gd name="connsiteY2" fmla="*/ 185779 h 664422"/>
                        <a:gd name="connsiteX3" fmla="*/ 350484 w 479523"/>
                        <a:gd name="connsiteY3" fmla="*/ 506770 h 664422"/>
                        <a:gd name="connsiteX4" fmla="*/ 136623 w 479523"/>
                        <a:gd name="connsiteY4" fmla="*/ 646998 h 664422"/>
                        <a:gd name="connsiteX5" fmla="*/ 98 w 479523"/>
                        <a:gd name="connsiteY5" fmla="*/ 71479 h 664422"/>
                        <a:gd name="connsiteX0" fmla="*/ 610 w 480035"/>
                        <a:gd name="connsiteY0" fmla="*/ 53336 h 646279"/>
                        <a:gd name="connsiteX1" fmla="*/ 189522 w 480035"/>
                        <a:gd name="connsiteY1" fmla="*/ 35029 h 646279"/>
                        <a:gd name="connsiteX2" fmla="*/ 480035 w 480035"/>
                        <a:gd name="connsiteY2" fmla="*/ 167636 h 646279"/>
                        <a:gd name="connsiteX3" fmla="*/ 350996 w 480035"/>
                        <a:gd name="connsiteY3" fmla="*/ 488627 h 646279"/>
                        <a:gd name="connsiteX4" fmla="*/ 137135 w 480035"/>
                        <a:gd name="connsiteY4" fmla="*/ 628855 h 646279"/>
                        <a:gd name="connsiteX5" fmla="*/ 610 w 480035"/>
                        <a:gd name="connsiteY5" fmla="*/ 53336 h 646279"/>
                        <a:gd name="connsiteX0" fmla="*/ 2098 w 481523"/>
                        <a:gd name="connsiteY0" fmla="*/ 42384 h 635327"/>
                        <a:gd name="connsiteX1" fmla="*/ 243397 w 481523"/>
                        <a:gd name="connsiteY1" fmla="*/ 52652 h 635327"/>
                        <a:gd name="connsiteX2" fmla="*/ 481523 w 481523"/>
                        <a:gd name="connsiteY2" fmla="*/ 156684 h 635327"/>
                        <a:gd name="connsiteX3" fmla="*/ 352484 w 481523"/>
                        <a:gd name="connsiteY3" fmla="*/ 477675 h 635327"/>
                        <a:gd name="connsiteX4" fmla="*/ 138623 w 481523"/>
                        <a:gd name="connsiteY4" fmla="*/ 617903 h 635327"/>
                        <a:gd name="connsiteX5" fmla="*/ 2098 w 481523"/>
                        <a:gd name="connsiteY5" fmla="*/ 42384 h 635327"/>
                        <a:gd name="connsiteX0" fmla="*/ 2098 w 481523"/>
                        <a:gd name="connsiteY0" fmla="*/ 51258 h 644201"/>
                        <a:gd name="connsiteX1" fmla="*/ 243397 w 481523"/>
                        <a:gd name="connsiteY1" fmla="*/ 61526 h 644201"/>
                        <a:gd name="connsiteX2" fmla="*/ 481523 w 481523"/>
                        <a:gd name="connsiteY2" fmla="*/ 165558 h 644201"/>
                        <a:gd name="connsiteX3" fmla="*/ 352484 w 481523"/>
                        <a:gd name="connsiteY3" fmla="*/ 486549 h 644201"/>
                        <a:gd name="connsiteX4" fmla="*/ 138623 w 481523"/>
                        <a:gd name="connsiteY4" fmla="*/ 626777 h 644201"/>
                        <a:gd name="connsiteX5" fmla="*/ 2098 w 481523"/>
                        <a:gd name="connsiteY5" fmla="*/ 51258 h 644201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28 w 481553"/>
                        <a:gd name="connsiteY0" fmla="*/ 51258 h 640240"/>
                        <a:gd name="connsiteX1" fmla="*/ 243427 w 481553"/>
                        <a:gd name="connsiteY1" fmla="*/ 61526 h 640240"/>
                        <a:gd name="connsiteX2" fmla="*/ 481553 w 481553"/>
                        <a:gd name="connsiteY2" fmla="*/ 165558 h 640240"/>
                        <a:gd name="connsiteX3" fmla="*/ 362039 w 481553"/>
                        <a:gd name="connsiteY3" fmla="*/ 453212 h 640240"/>
                        <a:gd name="connsiteX4" fmla="*/ 138653 w 481553"/>
                        <a:gd name="connsiteY4" fmla="*/ 626777 h 640240"/>
                        <a:gd name="connsiteX5" fmla="*/ 2128 w 481553"/>
                        <a:gd name="connsiteY5" fmla="*/ 51258 h 640240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271"/>
                        <a:gd name="connsiteX1" fmla="*/ 243427 w 481553"/>
                        <a:gd name="connsiteY1" fmla="*/ 61526 h 643271"/>
                        <a:gd name="connsiteX2" fmla="*/ 481553 w 481553"/>
                        <a:gd name="connsiteY2" fmla="*/ 165558 h 643271"/>
                        <a:gd name="connsiteX3" fmla="*/ 362039 w 481553"/>
                        <a:gd name="connsiteY3" fmla="*/ 448450 h 643271"/>
                        <a:gd name="connsiteX4" fmla="*/ 138653 w 481553"/>
                        <a:gd name="connsiteY4" fmla="*/ 626777 h 643271"/>
                        <a:gd name="connsiteX5" fmla="*/ 2128 w 481553"/>
                        <a:gd name="connsiteY5" fmla="*/ 51258 h 643271"/>
                        <a:gd name="connsiteX0" fmla="*/ 2128 w 481553"/>
                        <a:gd name="connsiteY0" fmla="*/ 51258 h 640472"/>
                        <a:gd name="connsiteX1" fmla="*/ 243427 w 481553"/>
                        <a:gd name="connsiteY1" fmla="*/ 61526 h 640472"/>
                        <a:gd name="connsiteX2" fmla="*/ 481553 w 481553"/>
                        <a:gd name="connsiteY2" fmla="*/ 165558 h 640472"/>
                        <a:gd name="connsiteX3" fmla="*/ 362039 w 481553"/>
                        <a:gd name="connsiteY3" fmla="*/ 448450 h 640472"/>
                        <a:gd name="connsiteX4" fmla="*/ 138653 w 481553"/>
                        <a:gd name="connsiteY4" fmla="*/ 626777 h 640472"/>
                        <a:gd name="connsiteX5" fmla="*/ 2128 w 481553"/>
                        <a:gd name="connsiteY5" fmla="*/ 51258 h 640472"/>
                        <a:gd name="connsiteX0" fmla="*/ 2128 w 481553"/>
                        <a:gd name="connsiteY0" fmla="*/ 60098 h 649312"/>
                        <a:gd name="connsiteX1" fmla="*/ 243427 w 481553"/>
                        <a:gd name="connsiteY1" fmla="*/ 70366 h 649312"/>
                        <a:gd name="connsiteX2" fmla="*/ 481553 w 481553"/>
                        <a:gd name="connsiteY2" fmla="*/ 174398 h 649312"/>
                        <a:gd name="connsiteX3" fmla="*/ 362039 w 481553"/>
                        <a:gd name="connsiteY3" fmla="*/ 457290 h 649312"/>
                        <a:gd name="connsiteX4" fmla="*/ 138653 w 481553"/>
                        <a:gd name="connsiteY4" fmla="*/ 635617 h 649312"/>
                        <a:gd name="connsiteX5" fmla="*/ 2128 w 481553"/>
                        <a:gd name="connsiteY5" fmla="*/ 60098 h 649312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239 w 481664"/>
                        <a:gd name="connsiteY0" fmla="*/ 40447 h 629661"/>
                        <a:gd name="connsiteX1" fmla="*/ 246713 w 481664"/>
                        <a:gd name="connsiteY1" fmla="*/ 87228 h 629661"/>
                        <a:gd name="connsiteX2" fmla="*/ 481664 w 481664"/>
                        <a:gd name="connsiteY2" fmla="*/ 154747 h 629661"/>
                        <a:gd name="connsiteX3" fmla="*/ 362150 w 481664"/>
                        <a:gd name="connsiteY3" fmla="*/ 437639 h 629661"/>
                        <a:gd name="connsiteX4" fmla="*/ 138764 w 481664"/>
                        <a:gd name="connsiteY4" fmla="*/ 615966 h 629661"/>
                        <a:gd name="connsiteX5" fmla="*/ 2239 w 481664"/>
                        <a:gd name="connsiteY5" fmla="*/ 40447 h 629661"/>
                        <a:gd name="connsiteX0" fmla="*/ 2239 w 481664"/>
                        <a:gd name="connsiteY0" fmla="*/ 43739 h 632953"/>
                        <a:gd name="connsiteX1" fmla="*/ 246713 w 481664"/>
                        <a:gd name="connsiteY1" fmla="*/ 90520 h 632953"/>
                        <a:gd name="connsiteX2" fmla="*/ 481664 w 481664"/>
                        <a:gd name="connsiteY2" fmla="*/ 158039 h 632953"/>
                        <a:gd name="connsiteX3" fmla="*/ 362150 w 481664"/>
                        <a:gd name="connsiteY3" fmla="*/ 440931 h 632953"/>
                        <a:gd name="connsiteX4" fmla="*/ 138764 w 481664"/>
                        <a:gd name="connsiteY4" fmla="*/ 619258 h 632953"/>
                        <a:gd name="connsiteX5" fmla="*/ 2239 w 481664"/>
                        <a:gd name="connsiteY5" fmla="*/ 43739 h 632953"/>
                        <a:gd name="connsiteX0" fmla="*/ 2239 w 481664"/>
                        <a:gd name="connsiteY0" fmla="*/ 37793 h 627007"/>
                        <a:gd name="connsiteX1" fmla="*/ 246713 w 481664"/>
                        <a:gd name="connsiteY1" fmla="*/ 84574 h 627007"/>
                        <a:gd name="connsiteX2" fmla="*/ 481664 w 481664"/>
                        <a:gd name="connsiteY2" fmla="*/ 152093 h 627007"/>
                        <a:gd name="connsiteX3" fmla="*/ 362150 w 481664"/>
                        <a:gd name="connsiteY3" fmla="*/ 434985 h 627007"/>
                        <a:gd name="connsiteX4" fmla="*/ 138764 w 481664"/>
                        <a:gd name="connsiteY4" fmla="*/ 613312 h 627007"/>
                        <a:gd name="connsiteX5" fmla="*/ 2239 w 481664"/>
                        <a:gd name="connsiteY5" fmla="*/ 37793 h 627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1664" h="627007">
                          <a:moveTo>
                            <a:pt x="2239" y="37793"/>
                          </a:moveTo>
                          <a:cubicBezTo>
                            <a:pt x="20230" y="-50330"/>
                            <a:pt x="209670" y="36948"/>
                            <a:pt x="246713" y="84574"/>
                          </a:cubicBezTo>
                          <a:cubicBezTo>
                            <a:pt x="283756" y="132200"/>
                            <a:pt x="403687" y="139729"/>
                            <a:pt x="481664" y="152093"/>
                          </a:cubicBezTo>
                          <a:cubicBezTo>
                            <a:pt x="431053" y="215257"/>
                            <a:pt x="365854" y="251224"/>
                            <a:pt x="362150" y="434985"/>
                          </a:cubicBezTo>
                          <a:cubicBezTo>
                            <a:pt x="374321" y="486984"/>
                            <a:pt x="198749" y="679511"/>
                            <a:pt x="138764" y="613312"/>
                          </a:cubicBezTo>
                          <a:cubicBezTo>
                            <a:pt x="78779" y="547113"/>
                            <a:pt x="-15752" y="125916"/>
                            <a:pt x="2239" y="37793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12" name="Oval 45"/>
                    <p:cNvSpPr/>
                    <p:nvPr/>
                  </p:nvSpPr>
                  <p:spPr>
                    <a:xfrm rot="20917815">
                      <a:off x="5569011" y="953850"/>
                      <a:ext cx="130561" cy="287028"/>
                    </a:xfrm>
                    <a:custGeom>
                      <a:avLst/>
                      <a:gdLst>
                        <a:gd name="connsiteX0" fmla="*/ 0 w 660400"/>
                        <a:gd name="connsiteY0" fmla="*/ 318344 h 636687"/>
                        <a:gd name="connsiteX1" fmla="*/ 330200 w 660400"/>
                        <a:gd name="connsiteY1" fmla="*/ 0 h 636687"/>
                        <a:gd name="connsiteX2" fmla="*/ 660400 w 660400"/>
                        <a:gd name="connsiteY2" fmla="*/ 318344 h 636687"/>
                        <a:gd name="connsiteX3" fmla="*/ 330200 w 660400"/>
                        <a:gd name="connsiteY3" fmla="*/ 636688 h 636687"/>
                        <a:gd name="connsiteX4" fmla="*/ 0 w 660400"/>
                        <a:gd name="connsiteY4" fmla="*/ 318344 h 636687"/>
                        <a:gd name="connsiteX0" fmla="*/ 0 w 549275"/>
                        <a:gd name="connsiteY0" fmla="*/ 170543 h 650384"/>
                        <a:gd name="connsiteX1" fmla="*/ 219075 w 549275"/>
                        <a:gd name="connsiteY1" fmla="*/ 10949 h 650384"/>
                        <a:gd name="connsiteX2" fmla="*/ 549275 w 549275"/>
                        <a:gd name="connsiteY2" fmla="*/ 329293 h 650384"/>
                        <a:gd name="connsiteX3" fmla="*/ 219075 w 549275"/>
                        <a:gd name="connsiteY3" fmla="*/ 647637 h 650384"/>
                        <a:gd name="connsiteX4" fmla="*/ 0 w 549275"/>
                        <a:gd name="connsiteY4" fmla="*/ 170543 h 650384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0 w 536575"/>
                        <a:gd name="connsiteY0" fmla="*/ 161308 h 638438"/>
                        <a:gd name="connsiteX1" fmla="*/ 219075 w 536575"/>
                        <a:gd name="connsiteY1" fmla="*/ 1714 h 638438"/>
                        <a:gd name="connsiteX2" fmla="*/ 536575 w 536575"/>
                        <a:gd name="connsiteY2" fmla="*/ 183533 h 638438"/>
                        <a:gd name="connsiteX3" fmla="*/ 219075 w 536575"/>
                        <a:gd name="connsiteY3" fmla="*/ 638402 h 638438"/>
                        <a:gd name="connsiteX4" fmla="*/ 0 w 536575"/>
                        <a:gd name="connsiteY4" fmla="*/ 161308 h 638438"/>
                        <a:gd name="connsiteX0" fmla="*/ 1246 w 537821"/>
                        <a:gd name="connsiteY0" fmla="*/ 169269 h 646399"/>
                        <a:gd name="connsiteX1" fmla="*/ 150471 w 537821"/>
                        <a:gd name="connsiteY1" fmla="*/ 150 h 646399"/>
                        <a:gd name="connsiteX2" fmla="*/ 537821 w 537821"/>
                        <a:gd name="connsiteY2" fmla="*/ 191494 h 646399"/>
                        <a:gd name="connsiteX3" fmla="*/ 220321 w 537821"/>
                        <a:gd name="connsiteY3" fmla="*/ 646363 h 646399"/>
                        <a:gd name="connsiteX4" fmla="*/ 1246 w 537821"/>
                        <a:gd name="connsiteY4" fmla="*/ 169269 h 646399"/>
                        <a:gd name="connsiteX0" fmla="*/ 1246 w 554211"/>
                        <a:gd name="connsiteY0" fmla="*/ 169269 h 652057"/>
                        <a:gd name="connsiteX1" fmla="*/ 150471 w 554211"/>
                        <a:gd name="connsiteY1" fmla="*/ 150 h 652057"/>
                        <a:gd name="connsiteX2" fmla="*/ 537821 w 554211"/>
                        <a:gd name="connsiteY2" fmla="*/ 191494 h 652057"/>
                        <a:gd name="connsiteX3" fmla="*/ 456407 w 554211"/>
                        <a:gd name="connsiteY3" fmla="*/ 417235 h 652057"/>
                        <a:gd name="connsiteX4" fmla="*/ 220321 w 554211"/>
                        <a:gd name="connsiteY4" fmla="*/ 646363 h 652057"/>
                        <a:gd name="connsiteX5" fmla="*/ 1246 w 554211"/>
                        <a:gd name="connsiteY5" fmla="*/ 169269 h 652057"/>
                        <a:gd name="connsiteX0" fmla="*/ 1246 w 552039"/>
                        <a:gd name="connsiteY0" fmla="*/ 169269 h 654398"/>
                        <a:gd name="connsiteX1" fmla="*/ 150471 w 552039"/>
                        <a:gd name="connsiteY1" fmla="*/ 150 h 654398"/>
                        <a:gd name="connsiteX2" fmla="*/ 537821 w 552039"/>
                        <a:gd name="connsiteY2" fmla="*/ 191494 h 654398"/>
                        <a:gd name="connsiteX3" fmla="*/ 437357 w 552039"/>
                        <a:gd name="connsiteY3" fmla="*/ 448985 h 654398"/>
                        <a:gd name="connsiteX4" fmla="*/ 220321 w 552039"/>
                        <a:gd name="connsiteY4" fmla="*/ 646363 h 654398"/>
                        <a:gd name="connsiteX5" fmla="*/ 1246 w 552039"/>
                        <a:gd name="connsiteY5" fmla="*/ 169269 h 654398"/>
                        <a:gd name="connsiteX0" fmla="*/ 1246 w 546800"/>
                        <a:gd name="connsiteY0" fmla="*/ 169269 h 654398"/>
                        <a:gd name="connsiteX1" fmla="*/ 150471 w 546800"/>
                        <a:gd name="connsiteY1" fmla="*/ 150 h 654398"/>
                        <a:gd name="connsiteX2" fmla="*/ 537821 w 546800"/>
                        <a:gd name="connsiteY2" fmla="*/ 191494 h 654398"/>
                        <a:gd name="connsiteX3" fmla="*/ 437357 w 546800"/>
                        <a:gd name="connsiteY3" fmla="*/ 448985 h 654398"/>
                        <a:gd name="connsiteX4" fmla="*/ 220321 w 546800"/>
                        <a:gd name="connsiteY4" fmla="*/ 646363 h 654398"/>
                        <a:gd name="connsiteX5" fmla="*/ 1246 w 546800"/>
                        <a:gd name="connsiteY5" fmla="*/ 169269 h 654398"/>
                        <a:gd name="connsiteX0" fmla="*/ 1246 w 537821"/>
                        <a:gd name="connsiteY0" fmla="*/ 169269 h 654398"/>
                        <a:gd name="connsiteX1" fmla="*/ 150471 w 537821"/>
                        <a:gd name="connsiteY1" fmla="*/ 150 h 654398"/>
                        <a:gd name="connsiteX2" fmla="*/ 537821 w 537821"/>
                        <a:gd name="connsiteY2" fmla="*/ 191494 h 654398"/>
                        <a:gd name="connsiteX3" fmla="*/ 437357 w 537821"/>
                        <a:gd name="connsiteY3" fmla="*/ 448985 h 654398"/>
                        <a:gd name="connsiteX4" fmla="*/ 220321 w 537821"/>
                        <a:gd name="connsiteY4" fmla="*/ 646363 h 654398"/>
                        <a:gd name="connsiteX5" fmla="*/ 1246 w 537821"/>
                        <a:gd name="connsiteY5" fmla="*/ 169269 h 65439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1246 w 537821"/>
                        <a:gd name="connsiteY0" fmla="*/ 169269 h 657188"/>
                        <a:gd name="connsiteX1" fmla="*/ 150471 w 537821"/>
                        <a:gd name="connsiteY1" fmla="*/ 150 h 657188"/>
                        <a:gd name="connsiteX2" fmla="*/ 537821 w 537821"/>
                        <a:gd name="connsiteY2" fmla="*/ 191494 h 657188"/>
                        <a:gd name="connsiteX3" fmla="*/ 437357 w 537821"/>
                        <a:gd name="connsiteY3" fmla="*/ 448985 h 657188"/>
                        <a:gd name="connsiteX4" fmla="*/ 220321 w 537821"/>
                        <a:gd name="connsiteY4" fmla="*/ 646363 h 657188"/>
                        <a:gd name="connsiteX5" fmla="*/ 1246 w 537821"/>
                        <a:gd name="connsiteY5" fmla="*/ 169269 h 657188"/>
                        <a:gd name="connsiteX0" fmla="*/ 2163 w 538738"/>
                        <a:gd name="connsiteY0" fmla="*/ 198825 h 686744"/>
                        <a:gd name="connsiteX1" fmla="*/ 151388 w 538738"/>
                        <a:gd name="connsiteY1" fmla="*/ 29706 h 686744"/>
                        <a:gd name="connsiteX2" fmla="*/ 538738 w 538738"/>
                        <a:gd name="connsiteY2" fmla="*/ 221050 h 686744"/>
                        <a:gd name="connsiteX3" fmla="*/ 438274 w 538738"/>
                        <a:gd name="connsiteY3" fmla="*/ 478541 h 686744"/>
                        <a:gd name="connsiteX4" fmla="*/ 221238 w 538738"/>
                        <a:gd name="connsiteY4" fmla="*/ 675919 h 686744"/>
                        <a:gd name="connsiteX5" fmla="*/ 2163 w 538738"/>
                        <a:gd name="connsiteY5" fmla="*/ 198825 h 686744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23 w 536598"/>
                        <a:gd name="connsiteY0" fmla="*/ 159732 h 647651"/>
                        <a:gd name="connsiteX1" fmla="*/ 209573 w 536598"/>
                        <a:gd name="connsiteY1" fmla="*/ 35063 h 647651"/>
                        <a:gd name="connsiteX2" fmla="*/ 536598 w 536598"/>
                        <a:gd name="connsiteY2" fmla="*/ 181957 h 647651"/>
                        <a:gd name="connsiteX3" fmla="*/ 436134 w 536598"/>
                        <a:gd name="connsiteY3" fmla="*/ 439448 h 647651"/>
                        <a:gd name="connsiteX4" fmla="*/ 219098 w 536598"/>
                        <a:gd name="connsiteY4" fmla="*/ 636826 h 647651"/>
                        <a:gd name="connsiteX5" fmla="*/ 23 w 536598"/>
                        <a:gd name="connsiteY5" fmla="*/ 159732 h 647651"/>
                        <a:gd name="connsiteX0" fmla="*/ 19 w 511194"/>
                        <a:gd name="connsiteY0" fmla="*/ 63845 h 642494"/>
                        <a:gd name="connsiteX1" fmla="*/ 184169 w 511194"/>
                        <a:gd name="connsiteY1" fmla="*/ 24901 h 642494"/>
                        <a:gd name="connsiteX2" fmla="*/ 511194 w 511194"/>
                        <a:gd name="connsiteY2" fmla="*/ 171795 h 642494"/>
                        <a:gd name="connsiteX3" fmla="*/ 410730 w 511194"/>
                        <a:gd name="connsiteY3" fmla="*/ 429286 h 642494"/>
                        <a:gd name="connsiteX4" fmla="*/ 193694 w 511194"/>
                        <a:gd name="connsiteY4" fmla="*/ 626664 h 642494"/>
                        <a:gd name="connsiteX5" fmla="*/ 19 w 511194"/>
                        <a:gd name="connsiteY5" fmla="*/ 63845 h 642494"/>
                        <a:gd name="connsiteX0" fmla="*/ 50 w 511225"/>
                        <a:gd name="connsiteY0" fmla="*/ 64249 h 648727"/>
                        <a:gd name="connsiteX1" fmla="*/ 184200 w 511225"/>
                        <a:gd name="connsiteY1" fmla="*/ 25305 h 648727"/>
                        <a:gd name="connsiteX2" fmla="*/ 511225 w 511225"/>
                        <a:gd name="connsiteY2" fmla="*/ 172199 h 648727"/>
                        <a:gd name="connsiteX3" fmla="*/ 410761 w 511225"/>
                        <a:gd name="connsiteY3" fmla="*/ 429690 h 648727"/>
                        <a:gd name="connsiteX4" fmla="*/ 168325 w 511225"/>
                        <a:gd name="connsiteY4" fmla="*/ 633418 h 648727"/>
                        <a:gd name="connsiteX5" fmla="*/ 50 w 511225"/>
                        <a:gd name="connsiteY5" fmla="*/ 64249 h 648727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52873"/>
                        <a:gd name="connsiteX1" fmla="*/ 152468 w 479493"/>
                        <a:gd name="connsiteY1" fmla="*/ 29074 h 652873"/>
                        <a:gd name="connsiteX2" fmla="*/ 479493 w 479493"/>
                        <a:gd name="connsiteY2" fmla="*/ 175968 h 652873"/>
                        <a:gd name="connsiteX3" fmla="*/ 379029 w 479493"/>
                        <a:gd name="connsiteY3" fmla="*/ 433459 h 652873"/>
                        <a:gd name="connsiteX4" fmla="*/ 136593 w 479493"/>
                        <a:gd name="connsiteY4" fmla="*/ 637187 h 652873"/>
                        <a:gd name="connsiteX5" fmla="*/ 68 w 479493"/>
                        <a:gd name="connsiteY5" fmla="*/ 61668 h 652873"/>
                        <a:gd name="connsiteX0" fmla="*/ 68 w 479493"/>
                        <a:gd name="connsiteY0" fmla="*/ 61668 h 647800"/>
                        <a:gd name="connsiteX1" fmla="*/ 152468 w 479493"/>
                        <a:gd name="connsiteY1" fmla="*/ 29074 h 647800"/>
                        <a:gd name="connsiteX2" fmla="*/ 479493 w 479493"/>
                        <a:gd name="connsiteY2" fmla="*/ 175968 h 647800"/>
                        <a:gd name="connsiteX3" fmla="*/ 379029 w 479493"/>
                        <a:gd name="connsiteY3" fmla="*/ 433459 h 647800"/>
                        <a:gd name="connsiteX4" fmla="*/ 136593 w 479493"/>
                        <a:gd name="connsiteY4" fmla="*/ 637187 h 647800"/>
                        <a:gd name="connsiteX5" fmla="*/ 68 w 479493"/>
                        <a:gd name="connsiteY5" fmla="*/ 61668 h 647800"/>
                        <a:gd name="connsiteX0" fmla="*/ 64 w 479489"/>
                        <a:gd name="connsiteY0" fmla="*/ 61668 h 654611"/>
                        <a:gd name="connsiteX1" fmla="*/ 152464 w 479489"/>
                        <a:gd name="connsiteY1" fmla="*/ 29074 h 654611"/>
                        <a:gd name="connsiteX2" fmla="*/ 479489 w 479489"/>
                        <a:gd name="connsiteY2" fmla="*/ 175968 h 654611"/>
                        <a:gd name="connsiteX3" fmla="*/ 350450 w 479489"/>
                        <a:gd name="connsiteY3" fmla="*/ 496959 h 654611"/>
                        <a:gd name="connsiteX4" fmla="*/ 136589 w 479489"/>
                        <a:gd name="connsiteY4" fmla="*/ 637187 h 654611"/>
                        <a:gd name="connsiteX5" fmla="*/ 64 w 479489"/>
                        <a:gd name="connsiteY5" fmla="*/ 61668 h 654611"/>
                        <a:gd name="connsiteX0" fmla="*/ 207 w 479632"/>
                        <a:gd name="connsiteY0" fmla="*/ 73393 h 666336"/>
                        <a:gd name="connsiteX1" fmla="*/ 116094 w 479632"/>
                        <a:gd name="connsiteY1" fmla="*/ 20161 h 666336"/>
                        <a:gd name="connsiteX2" fmla="*/ 479632 w 479632"/>
                        <a:gd name="connsiteY2" fmla="*/ 187693 h 666336"/>
                        <a:gd name="connsiteX3" fmla="*/ 350593 w 479632"/>
                        <a:gd name="connsiteY3" fmla="*/ 508684 h 666336"/>
                        <a:gd name="connsiteX4" fmla="*/ 136732 w 479632"/>
                        <a:gd name="connsiteY4" fmla="*/ 648912 h 666336"/>
                        <a:gd name="connsiteX5" fmla="*/ 207 w 479632"/>
                        <a:gd name="connsiteY5" fmla="*/ 73393 h 666336"/>
                        <a:gd name="connsiteX0" fmla="*/ 98 w 479523"/>
                        <a:gd name="connsiteY0" fmla="*/ 71479 h 664422"/>
                        <a:gd name="connsiteX1" fmla="*/ 115985 w 479523"/>
                        <a:gd name="connsiteY1" fmla="*/ 18247 h 664422"/>
                        <a:gd name="connsiteX2" fmla="*/ 479523 w 479523"/>
                        <a:gd name="connsiteY2" fmla="*/ 185779 h 664422"/>
                        <a:gd name="connsiteX3" fmla="*/ 350484 w 479523"/>
                        <a:gd name="connsiteY3" fmla="*/ 506770 h 664422"/>
                        <a:gd name="connsiteX4" fmla="*/ 136623 w 479523"/>
                        <a:gd name="connsiteY4" fmla="*/ 646998 h 664422"/>
                        <a:gd name="connsiteX5" fmla="*/ 98 w 479523"/>
                        <a:gd name="connsiteY5" fmla="*/ 71479 h 664422"/>
                        <a:gd name="connsiteX0" fmla="*/ 610 w 480035"/>
                        <a:gd name="connsiteY0" fmla="*/ 53336 h 646279"/>
                        <a:gd name="connsiteX1" fmla="*/ 189522 w 480035"/>
                        <a:gd name="connsiteY1" fmla="*/ 35029 h 646279"/>
                        <a:gd name="connsiteX2" fmla="*/ 480035 w 480035"/>
                        <a:gd name="connsiteY2" fmla="*/ 167636 h 646279"/>
                        <a:gd name="connsiteX3" fmla="*/ 350996 w 480035"/>
                        <a:gd name="connsiteY3" fmla="*/ 488627 h 646279"/>
                        <a:gd name="connsiteX4" fmla="*/ 137135 w 480035"/>
                        <a:gd name="connsiteY4" fmla="*/ 628855 h 646279"/>
                        <a:gd name="connsiteX5" fmla="*/ 610 w 480035"/>
                        <a:gd name="connsiteY5" fmla="*/ 53336 h 646279"/>
                        <a:gd name="connsiteX0" fmla="*/ 2098 w 481523"/>
                        <a:gd name="connsiteY0" fmla="*/ 42384 h 635327"/>
                        <a:gd name="connsiteX1" fmla="*/ 243397 w 481523"/>
                        <a:gd name="connsiteY1" fmla="*/ 52652 h 635327"/>
                        <a:gd name="connsiteX2" fmla="*/ 481523 w 481523"/>
                        <a:gd name="connsiteY2" fmla="*/ 156684 h 635327"/>
                        <a:gd name="connsiteX3" fmla="*/ 352484 w 481523"/>
                        <a:gd name="connsiteY3" fmla="*/ 477675 h 635327"/>
                        <a:gd name="connsiteX4" fmla="*/ 138623 w 481523"/>
                        <a:gd name="connsiteY4" fmla="*/ 617903 h 635327"/>
                        <a:gd name="connsiteX5" fmla="*/ 2098 w 481523"/>
                        <a:gd name="connsiteY5" fmla="*/ 42384 h 635327"/>
                        <a:gd name="connsiteX0" fmla="*/ 2098 w 481523"/>
                        <a:gd name="connsiteY0" fmla="*/ 51258 h 644201"/>
                        <a:gd name="connsiteX1" fmla="*/ 243397 w 481523"/>
                        <a:gd name="connsiteY1" fmla="*/ 61526 h 644201"/>
                        <a:gd name="connsiteX2" fmla="*/ 481523 w 481523"/>
                        <a:gd name="connsiteY2" fmla="*/ 165558 h 644201"/>
                        <a:gd name="connsiteX3" fmla="*/ 352484 w 481523"/>
                        <a:gd name="connsiteY3" fmla="*/ 486549 h 644201"/>
                        <a:gd name="connsiteX4" fmla="*/ 138623 w 481523"/>
                        <a:gd name="connsiteY4" fmla="*/ 626777 h 644201"/>
                        <a:gd name="connsiteX5" fmla="*/ 2098 w 481523"/>
                        <a:gd name="connsiteY5" fmla="*/ 51258 h 644201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52 w 481577"/>
                        <a:gd name="connsiteY0" fmla="*/ 51258 h 636863"/>
                        <a:gd name="connsiteX1" fmla="*/ 243451 w 481577"/>
                        <a:gd name="connsiteY1" fmla="*/ 61526 h 636863"/>
                        <a:gd name="connsiteX2" fmla="*/ 481577 w 481577"/>
                        <a:gd name="connsiteY2" fmla="*/ 165558 h 636863"/>
                        <a:gd name="connsiteX3" fmla="*/ 370001 w 481577"/>
                        <a:gd name="connsiteY3" fmla="*/ 416699 h 636863"/>
                        <a:gd name="connsiteX4" fmla="*/ 138677 w 481577"/>
                        <a:gd name="connsiteY4" fmla="*/ 626777 h 636863"/>
                        <a:gd name="connsiteX5" fmla="*/ 2152 w 481577"/>
                        <a:gd name="connsiteY5" fmla="*/ 51258 h 636863"/>
                        <a:gd name="connsiteX0" fmla="*/ 2128 w 481553"/>
                        <a:gd name="connsiteY0" fmla="*/ 51258 h 640240"/>
                        <a:gd name="connsiteX1" fmla="*/ 243427 w 481553"/>
                        <a:gd name="connsiteY1" fmla="*/ 61526 h 640240"/>
                        <a:gd name="connsiteX2" fmla="*/ 481553 w 481553"/>
                        <a:gd name="connsiteY2" fmla="*/ 165558 h 640240"/>
                        <a:gd name="connsiteX3" fmla="*/ 362039 w 481553"/>
                        <a:gd name="connsiteY3" fmla="*/ 453212 h 640240"/>
                        <a:gd name="connsiteX4" fmla="*/ 138653 w 481553"/>
                        <a:gd name="connsiteY4" fmla="*/ 626777 h 640240"/>
                        <a:gd name="connsiteX5" fmla="*/ 2128 w 481553"/>
                        <a:gd name="connsiteY5" fmla="*/ 51258 h 640240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944"/>
                        <a:gd name="connsiteX1" fmla="*/ 243427 w 481553"/>
                        <a:gd name="connsiteY1" fmla="*/ 61526 h 643944"/>
                        <a:gd name="connsiteX2" fmla="*/ 481553 w 481553"/>
                        <a:gd name="connsiteY2" fmla="*/ 165558 h 643944"/>
                        <a:gd name="connsiteX3" fmla="*/ 362039 w 481553"/>
                        <a:gd name="connsiteY3" fmla="*/ 453212 h 643944"/>
                        <a:gd name="connsiteX4" fmla="*/ 138653 w 481553"/>
                        <a:gd name="connsiteY4" fmla="*/ 626777 h 643944"/>
                        <a:gd name="connsiteX5" fmla="*/ 2128 w 481553"/>
                        <a:gd name="connsiteY5" fmla="*/ 51258 h 643944"/>
                        <a:gd name="connsiteX0" fmla="*/ 2128 w 481553"/>
                        <a:gd name="connsiteY0" fmla="*/ 51258 h 643271"/>
                        <a:gd name="connsiteX1" fmla="*/ 243427 w 481553"/>
                        <a:gd name="connsiteY1" fmla="*/ 61526 h 643271"/>
                        <a:gd name="connsiteX2" fmla="*/ 481553 w 481553"/>
                        <a:gd name="connsiteY2" fmla="*/ 165558 h 643271"/>
                        <a:gd name="connsiteX3" fmla="*/ 362039 w 481553"/>
                        <a:gd name="connsiteY3" fmla="*/ 448450 h 643271"/>
                        <a:gd name="connsiteX4" fmla="*/ 138653 w 481553"/>
                        <a:gd name="connsiteY4" fmla="*/ 626777 h 643271"/>
                        <a:gd name="connsiteX5" fmla="*/ 2128 w 481553"/>
                        <a:gd name="connsiteY5" fmla="*/ 51258 h 643271"/>
                        <a:gd name="connsiteX0" fmla="*/ 2128 w 481553"/>
                        <a:gd name="connsiteY0" fmla="*/ 51258 h 640472"/>
                        <a:gd name="connsiteX1" fmla="*/ 243427 w 481553"/>
                        <a:gd name="connsiteY1" fmla="*/ 61526 h 640472"/>
                        <a:gd name="connsiteX2" fmla="*/ 481553 w 481553"/>
                        <a:gd name="connsiteY2" fmla="*/ 165558 h 640472"/>
                        <a:gd name="connsiteX3" fmla="*/ 362039 w 481553"/>
                        <a:gd name="connsiteY3" fmla="*/ 448450 h 640472"/>
                        <a:gd name="connsiteX4" fmla="*/ 138653 w 481553"/>
                        <a:gd name="connsiteY4" fmla="*/ 626777 h 640472"/>
                        <a:gd name="connsiteX5" fmla="*/ 2128 w 481553"/>
                        <a:gd name="connsiteY5" fmla="*/ 51258 h 640472"/>
                        <a:gd name="connsiteX0" fmla="*/ 2128 w 481553"/>
                        <a:gd name="connsiteY0" fmla="*/ 60098 h 649312"/>
                        <a:gd name="connsiteX1" fmla="*/ 243427 w 481553"/>
                        <a:gd name="connsiteY1" fmla="*/ 70366 h 649312"/>
                        <a:gd name="connsiteX2" fmla="*/ 481553 w 481553"/>
                        <a:gd name="connsiteY2" fmla="*/ 174398 h 649312"/>
                        <a:gd name="connsiteX3" fmla="*/ 362039 w 481553"/>
                        <a:gd name="connsiteY3" fmla="*/ 457290 h 649312"/>
                        <a:gd name="connsiteX4" fmla="*/ 138653 w 481553"/>
                        <a:gd name="connsiteY4" fmla="*/ 635617 h 649312"/>
                        <a:gd name="connsiteX5" fmla="*/ 2128 w 481553"/>
                        <a:gd name="connsiteY5" fmla="*/ 60098 h 649312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128 w 481553"/>
                        <a:gd name="connsiteY0" fmla="*/ 54537 h 643751"/>
                        <a:gd name="connsiteX1" fmla="*/ 243427 w 481553"/>
                        <a:gd name="connsiteY1" fmla="*/ 64805 h 643751"/>
                        <a:gd name="connsiteX2" fmla="*/ 481553 w 481553"/>
                        <a:gd name="connsiteY2" fmla="*/ 168837 h 643751"/>
                        <a:gd name="connsiteX3" fmla="*/ 362039 w 481553"/>
                        <a:gd name="connsiteY3" fmla="*/ 451729 h 643751"/>
                        <a:gd name="connsiteX4" fmla="*/ 138653 w 481553"/>
                        <a:gd name="connsiteY4" fmla="*/ 630056 h 643751"/>
                        <a:gd name="connsiteX5" fmla="*/ 2128 w 481553"/>
                        <a:gd name="connsiteY5" fmla="*/ 54537 h 643751"/>
                        <a:gd name="connsiteX0" fmla="*/ 2239 w 481664"/>
                        <a:gd name="connsiteY0" fmla="*/ 40447 h 629661"/>
                        <a:gd name="connsiteX1" fmla="*/ 246713 w 481664"/>
                        <a:gd name="connsiteY1" fmla="*/ 87228 h 629661"/>
                        <a:gd name="connsiteX2" fmla="*/ 481664 w 481664"/>
                        <a:gd name="connsiteY2" fmla="*/ 154747 h 629661"/>
                        <a:gd name="connsiteX3" fmla="*/ 362150 w 481664"/>
                        <a:gd name="connsiteY3" fmla="*/ 437639 h 629661"/>
                        <a:gd name="connsiteX4" fmla="*/ 138764 w 481664"/>
                        <a:gd name="connsiteY4" fmla="*/ 615966 h 629661"/>
                        <a:gd name="connsiteX5" fmla="*/ 2239 w 481664"/>
                        <a:gd name="connsiteY5" fmla="*/ 40447 h 629661"/>
                        <a:gd name="connsiteX0" fmla="*/ 2239 w 481664"/>
                        <a:gd name="connsiteY0" fmla="*/ 43739 h 632953"/>
                        <a:gd name="connsiteX1" fmla="*/ 246713 w 481664"/>
                        <a:gd name="connsiteY1" fmla="*/ 90520 h 632953"/>
                        <a:gd name="connsiteX2" fmla="*/ 481664 w 481664"/>
                        <a:gd name="connsiteY2" fmla="*/ 158039 h 632953"/>
                        <a:gd name="connsiteX3" fmla="*/ 362150 w 481664"/>
                        <a:gd name="connsiteY3" fmla="*/ 440931 h 632953"/>
                        <a:gd name="connsiteX4" fmla="*/ 138764 w 481664"/>
                        <a:gd name="connsiteY4" fmla="*/ 619258 h 632953"/>
                        <a:gd name="connsiteX5" fmla="*/ 2239 w 481664"/>
                        <a:gd name="connsiteY5" fmla="*/ 43739 h 632953"/>
                        <a:gd name="connsiteX0" fmla="*/ 2239 w 481664"/>
                        <a:gd name="connsiteY0" fmla="*/ 37793 h 627007"/>
                        <a:gd name="connsiteX1" fmla="*/ 246713 w 481664"/>
                        <a:gd name="connsiteY1" fmla="*/ 84574 h 627007"/>
                        <a:gd name="connsiteX2" fmla="*/ 481664 w 481664"/>
                        <a:gd name="connsiteY2" fmla="*/ 152093 h 627007"/>
                        <a:gd name="connsiteX3" fmla="*/ 362150 w 481664"/>
                        <a:gd name="connsiteY3" fmla="*/ 434985 h 627007"/>
                        <a:gd name="connsiteX4" fmla="*/ 138764 w 481664"/>
                        <a:gd name="connsiteY4" fmla="*/ 613312 h 627007"/>
                        <a:gd name="connsiteX5" fmla="*/ 2239 w 481664"/>
                        <a:gd name="connsiteY5" fmla="*/ 37793 h 627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1664" h="627007">
                          <a:moveTo>
                            <a:pt x="2239" y="37793"/>
                          </a:moveTo>
                          <a:cubicBezTo>
                            <a:pt x="20230" y="-50330"/>
                            <a:pt x="209670" y="36948"/>
                            <a:pt x="246713" y="84574"/>
                          </a:cubicBezTo>
                          <a:cubicBezTo>
                            <a:pt x="283756" y="132200"/>
                            <a:pt x="403687" y="139729"/>
                            <a:pt x="481664" y="152093"/>
                          </a:cubicBezTo>
                          <a:cubicBezTo>
                            <a:pt x="431053" y="215257"/>
                            <a:pt x="365854" y="251224"/>
                            <a:pt x="362150" y="434985"/>
                          </a:cubicBezTo>
                          <a:cubicBezTo>
                            <a:pt x="374321" y="486984"/>
                            <a:pt x="198749" y="679511"/>
                            <a:pt x="138764" y="613312"/>
                          </a:cubicBezTo>
                          <a:cubicBezTo>
                            <a:pt x="78779" y="547113"/>
                            <a:pt x="-15752" y="125916"/>
                            <a:pt x="2239" y="37793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98" name="Group 897"/>
                  <p:cNvGrpSpPr/>
                  <p:nvPr/>
                </p:nvGrpSpPr>
                <p:grpSpPr>
                  <a:xfrm>
                    <a:off x="3831816" y="-153826"/>
                    <a:ext cx="1847921" cy="2353905"/>
                    <a:chOff x="3831816" y="-153826"/>
                    <a:chExt cx="1847921" cy="2353905"/>
                  </a:xfrm>
                </p:grpSpPr>
                <p:sp>
                  <p:nvSpPr>
                    <p:cNvPr id="899" name="Oval 3"/>
                    <p:cNvSpPr/>
                    <p:nvPr/>
                  </p:nvSpPr>
                  <p:spPr>
                    <a:xfrm>
                      <a:off x="3831816" y="536478"/>
                      <a:ext cx="1845791" cy="1663601"/>
                    </a:xfrm>
                    <a:custGeom>
                      <a:avLst/>
                      <a:gdLst>
                        <a:gd name="connsiteX0" fmla="*/ 0 w 1596571"/>
                        <a:gd name="connsiteY0" fmla="*/ 772886 h 1545772"/>
                        <a:gd name="connsiteX1" fmla="*/ 798286 w 1596571"/>
                        <a:gd name="connsiteY1" fmla="*/ 0 h 1545772"/>
                        <a:gd name="connsiteX2" fmla="*/ 1596572 w 1596571"/>
                        <a:gd name="connsiteY2" fmla="*/ 772886 h 1545772"/>
                        <a:gd name="connsiteX3" fmla="*/ 798286 w 1596571"/>
                        <a:gd name="connsiteY3" fmla="*/ 1545772 h 1545772"/>
                        <a:gd name="connsiteX4" fmla="*/ 0 w 1596571"/>
                        <a:gd name="connsiteY4" fmla="*/ 772886 h 1545772"/>
                        <a:gd name="connsiteX0" fmla="*/ 32494 w 1629066"/>
                        <a:gd name="connsiteY0" fmla="*/ 792160 h 1565046"/>
                        <a:gd name="connsiteX1" fmla="*/ 221180 w 1629066"/>
                        <a:gd name="connsiteY1" fmla="*/ 280532 h 1565046"/>
                        <a:gd name="connsiteX2" fmla="*/ 830780 w 1629066"/>
                        <a:gd name="connsiteY2" fmla="*/ 19274 h 1565046"/>
                        <a:gd name="connsiteX3" fmla="*/ 1629066 w 1629066"/>
                        <a:gd name="connsiteY3" fmla="*/ 792160 h 1565046"/>
                        <a:gd name="connsiteX4" fmla="*/ 830780 w 1629066"/>
                        <a:gd name="connsiteY4" fmla="*/ 1565046 h 1565046"/>
                        <a:gd name="connsiteX5" fmla="*/ 32494 w 1629066"/>
                        <a:gd name="connsiteY5" fmla="*/ 792160 h 1565046"/>
                        <a:gd name="connsiteX0" fmla="*/ 32494 w 1629066"/>
                        <a:gd name="connsiteY0" fmla="*/ 909772 h 1682658"/>
                        <a:gd name="connsiteX1" fmla="*/ 221180 w 1629066"/>
                        <a:gd name="connsiteY1" fmla="*/ 398144 h 1682658"/>
                        <a:gd name="connsiteX2" fmla="*/ 1186380 w 1629066"/>
                        <a:gd name="connsiteY2" fmla="*/ 13514 h 1682658"/>
                        <a:gd name="connsiteX3" fmla="*/ 1629066 w 1629066"/>
                        <a:gd name="connsiteY3" fmla="*/ 909772 h 1682658"/>
                        <a:gd name="connsiteX4" fmla="*/ 830780 w 1629066"/>
                        <a:gd name="connsiteY4" fmla="*/ 1682658 h 1682658"/>
                        <a:gd name="connsiteX5" fmla="*/ 32494 w 1629066"/>
                        <a:gd name="connsiteY5" fmla="*/ 909772 h 1682658"/>
                        <a:gd name="connsiteX0" fmla="*/ 41810 w 1580324"/>
                        <a:gd name="connsiteY0" fmla="*/ 975086 h 1682952"/>
                        <a:gd name="connsiteX1" fmla="*/ 172438 w 1580324"/>
                        <a:gd name="connsiteY1" fmla="*/ 398144 h 1682952"/>
                        <a:gd name="connsiteX2" fmla="*/ 1137638 w 1580324"/>
                        <a:gd name="connsiteY2" fmla="*/ 13514 h 1682952"/>
                        <a:gd name="connsiteX3" fmla="*/ 1580324 w 1580324"/>
                        <a:gd name="connsiteY3" fmla="*/ 909772 h 1682952"/>
                        <a:gd name="connsiteX4" fmla="*/ 782038 w 1580324"/>
                        <a:gd name="connsiteY4" fmla="*/ 1682658 h 1682952"/>
                        <a:gd name="connsiteX5" fmla="*/ 41810 w 1580324"/>
                        <a:gd name="connsiteY5" fmla="*/ 975086 h 1682952"/>
                        <a:gd name="connsiteX0" fmla="*/ 41810 w 1580324"/>
                        <a:gd name="connsiteY0" fmla="*/ 975086 h 1711798"/>
                        <a:gd name="connsiteX1" fmla="*/ 172438 w 1580324"/>
                        <a:gd name="connsiteY1" fmla="*/ 398144 h 1711798"/>
                        <a:gd name="connsiteX2" fmla="*/ 1137638 w 1580324"/>
                        <a:gd name="connsiteY2" fmla="*/ 13514 h 1711798"/>
                        <a:gd name="connsiteX3" fmla="*/ 1580324 w 1580324"/>
                        <a:gd name="connsiteY3" fmla="*/ 909772 h 1711798"/>
                        <a:gd name="connsiteX4" fmla="*/ 782038 w 1580324"/>
                        <a:gd name="connsiteY4" fmla="*/ 1682658 h 1711798"/>
                        <a:gd name="connsiteX5" fmla="*/ 346608 w 1580324"/>
                        <a:gd name="connsiteY5" fmla="*/ 1493972 h 1711798"/>
                        <a:gd name="connsiteX6" fmla="*/ 41810 w 1580324"/>
                        <a:gd name="connsiteY6" fmla="*/ 975086 h 1711798"/>
                        <a:gd name="connsiteX0" fmla="*/ 268869 w 1807383"/>
                        <a:gd name="connsiteY0" fmla="*/ 975086 h 1763926"/>
                        <a:gd name="connsiteX1" fmla="*/ 399497 w 1807383"/>
                        <a:gd name="connsiteY1" fmla="*/ 398144 h 1763926"/>
                        <a:gd name="connsiteX2" fmla="*/ 1364697 w 1807383"/>
                        <a:gd name="connsiteY2" fmla="*/ 13514 h 1763926"/>
                        <a:gd name="connsiteX3" fmla="*/ 1807383 w 1807383"/>
                        <a:gd name="connsiteY3" fmla="*/ 909772 h 1763926"/>
                        <a:gd name="connsiteX4" fmla="*/ 1009097 w 1807383"/>
                        <a:gd name="connsiteY4" fmla="*/ 1682658 h 1763926"/>
                        <a:gd name="connsiteX5" fmla="*/ 29381 w 1807383"/>
                        <a:gd name="connsiteY5" fmla="*/ 1660886 h 1763926"/>
                        <a:gd name="connsiteX6" fmla="*/ 268869 w 1807383"/>
                        <a:gd name="connsiteY6" fmla="*/ 975086 h 1763926"/>
                        <a:gd name="connsiteX0" fmla="*/ 268869 w 1807383"/>
                        <a:gd name="connsiteY0" fmla="*/ 975086 h 1769082"/>
                        <a:gd name="connsiteX1" fmla="*/ 399497 w 1807383"/>
                        <a:gd name="connsiteY1" fmla="*/ 398144 h 1769082"/>
                        <a:gd name="connsiteX2" fmla="*/ 1364697 w 1807383"/>
                        <a:gd name="connsiteY2" fmla="*/ 13514 h 1769082"/>
                        <a:gd name="connsiteX3" fmla="*/ 1807383 w 1807383"/>
                        <a:gd name="connsiteY3" fmla="*/ 909772 h 1769082"/>
                        <a:gd name="connsiteX4" fmla="*/ 1009097 w 1807383"/>
                        <a:gd name="connsiteY4" fmla="*/ 1682658 h 1769082"/>
                        <a:gd name="connsiteX5" fmla="*/ 537382 w 1807383"/>
                        <a:gd name="connsiteY5" fmla="*/ 1747972 h 1769082"/>
                        <a:gd name="connsiteX6" fmla="*/ 29381 w 1807383"/>
                        <a:gd name="connsiteY6" fmla="*/ 1660886 h 1769082"/>
                        <a:gd name="connsiteX7" fmla="*/ 268869 w 1807383"/>
                        <a:gd name="connsiteY7" fmla="*/ 975086 h 1769082"/>
                        <a:gd name="connsiteX0" fmla="*/ 268869 w 1807383"/>
                        <a:gd name="connsiteY0" fmla="*/ 975086 h 1815620"/>
                        <a:gd name="connsiteX1" fmla="*/ 399497 w 1807383"/>
                        <a:gd name="connsiteY1" fmla="*/ 398144 h 1815620"/>
                        <a:gd name="connsiteX2" fmla="*/ 1364697 w 1807383"/>
                        <a:gd name="connsiteY2" fmla="*/ 13514 h 1815620"/>
                        <a:gd name="connsiteX3" fmla="*/ 1807383 w 1807383"/>
                        <a:gd name="connsiteY3" fmla="*/ 909772 h 1815620"/>
                        <a:gd name="connsiteX4" fmla="*/ 1009097 w 1807383"/>
                        <a:gd name="connsiteY4" fmla="*/ 1682658 h 1815620"/>
                        <a:gd name="connsiteX5" fmla="*/ 334182 w 1807383"/>
                        <a:gd name="connsiteY5" fmla="*/ 1813286 h 1815620"/>
                        <a:gd name="connsiteX6" fmla="*/ 29381 w 1807383"/>
                        <a:gd name="connsiteY6" fmla="*/ 1660886 h 1815620"/>
                        <a:gd name="connsiteX7" fmla="*/ 268869 w 1807383"/>
                        <a:gd name="connsiteY7" fmla="*/ 975086 h 1815620"/>
                        <a:gd name="connsiteX0" fmla="*/ 268869 w 1807383"/>
                        <a:gd name="connsiteY0" fmla="*/ 975086 h 1758064"/>
                        <a:gd name="connsiteX1" fmla="*/ 399497 w 1807383"/>
                        <a:gd name="connsiteY1" fmla="*/ 398144 h 1758064"/>
                        <a:gd name="connsiteX2" fmla="*/ 1364697 w 1807383"/>
                        <a:gd name="connsiteY2" fmla="*/ 13514 h 1758064"/>
                        <a:gd name="connsiteX3" fmla="*/ 1807383 w 1807383"/>
                        <a:gd name="connsiteY3" fmla="*/ 909772 h 1758064"/>
                        <a:gd name="connsiteX4" fmla="*/ 1009097 w 1807383"/>
                        <a:gd name="connsiteY4" fmla="*/ 1682658 h 1758064"/>
                        <a:gd name="connsiteX5" fmla="*/ 435782 w 1807383"/>
                        <a:gd name="connsiteY5" fmla="*/ 1726201 h 1758064"/>
                        <a:gd name="connsiteX6" fmla="*/ 29381 w 1807383"/>
                        <a:gd name="connsiteY6" fmla="*/ 1660886 h 1758064"/>
                        <a:gd name="connsiteX7" fmla="*/ 268869 w 1807383"/>
                        <a:gd name="connsiteY7" fmla="*/ 975086 h 1758064"/>
                        <a:gd name="connsiteX0" fmla="*/ 268869 w 1807383"/>
                        <a:gd name="connsiteY0" fmla="*/ 975086 h 1777529"/>
                        <a:gd name="connsiteX1" fmla="*/ 399497 w 1807383"/>
                        <a:gd name="connsiteY1" fmla="*/ 398144 h 1777529"/>
                        <a:gd name="connsiteX2" fmla="*/ 1364697 w 1807383"/>
                        <a:gd name="connsiteY2" fmla="*/ 13514 h 1777529"/>
                        <a:gd name="connsiteX3" fmla="*/ 1807383 w 1807383"/>
                        <a:gd name="connsiteY3" fmla="*/ 909772 h 1777529"/>
                        <a:gd name="connsiteX4" fmla="*/ 1009097 w 1807383"/>
                        <a:gd name="connsiteY4" fmla="*/ 1682658 h 1777529"/>
                        <a:gd name="connsiteX5" fmla="*/ 406754 w 1807383"/>
                        <a:gd name="connsiteY5" fmla="*/ 1762487 h 1777529"/>
                        <a:gd name="connsiteX6" fmla="*/ 29381 w 1807383"/>
                        <a:gd name="connsiteY6" fmla="*/ 1660886 h 1777529"/>
                        <a:gd name="connsiteX7" fmla="*/ 268869 w 1807383"/>
                        <a:gd name="connsiteY7" fmla="*/ 975086 h 1777529"/>
                        <a:gd name="connsiteX0" fmla="*/ 221650 w 1760164"/>
                        <a:gd name="connsiteY0" fmla="*/ 975086 h 1777529"/>
                        <a:gd name="connsiteX1" fmla="*/ 352278 w 1760164"/>
                        <a:gd name="connsiteY1" fmla="*/ 398144 h 1777529"/>
                        <a:gd name="connsiteX2" fmla="*/ 1317478 w 1760164"/>
                        <a:gd name="connsiteY2" fmla="*/ 13514 h 1777529"/>
                        <a:gd name="connsiteX3" fmla="*/ 1760164 w 1760164"/>
                        <a:gd name="connsiteY3" fmla="*/ 909772 h 1777529"/>
                        <a:gd name="connsiteX4" fmla="*/ 961878 w 1760164"/>
                        <a:gd name="connsiteY4" fmla="*/ 1682658 h 1777529"/>
                        <a:gd name="connsiteX5" fmla="*/ 359535 w 1760164"/>
                        <a:gd name="connsiteY5" fmla="*/ 1762487 h 1777529"/>
                        <a:gd name="connsiteX6" fmla="*/ 32962 w 1760164"/>
                        <a:gd name="connsiteY6" fmla="*/ 1544771 h 1777529"/>
                        <a:gd name="connsiteX7" fmla="*/ 221650 w 1760164"/>
                        <a:gd name="connsiteY7" fmla="*/ 975086 h 1777529"/>
                        <a:gd name="connsiteX0" fmla="*/ 221650 w 1760164"/>
                        <a:gd name="connsiteY0" fmla="*/ 926194 h 1728637"/>
                        <a:gd name="connsiteX1" fmla="*/ 352278 w 1760164"/>
                        <a:gd name="connsiteY1" fmla="*/ 349252 h 1728637"/>
                        <a:gd name="connsiteX2" fmla="*/ 1288450 w 1760164"/>
                        <a:gd name="connsiteY2" fmla="*/ 15422 h 1728637"/>
                        <a:gd name="connsiteX3" fmla="*/ 1760164 w 1760164"/>
                        <a:gd name="connsiteY3" fmla="*/ 860880 h 1728637"/>
                        <a:gd name="connsiteX4" fmla="*/ 961878 w 1760164"/>
                        <a:gd name="connsiteY4" fmla="*/ 1633766 h 1728637"/>
                        <a:gd name="connsiteX5" fmla="*/ 359535 w 1760164"/>
                        <a:gd name="connsiteY5" fmla="*/ 1713595 h 1728637"/>
                        <a:gd name="connsiteX6" fmla="*/ 32962 w 1760164"/>
                        <a:gd name="connsiteY6" fmla="*/ 1495879 h 1728637"/>
                        <a:gd name="connsiteX7" fmla="*/ 221650 w 1760164"/>
                        <a:gd name="connsiteY7" fmla="*/ 926194 h 1728637"/>
                        <a:gd name="connsiteX0" fmla="*/ 221650 w 1760164"/>
                        <a:gd name="connsiteY0" fmla="*/ 926194 h 1713756"/>
                        <a:gd name="connsiteX1" fmla="*/ 352278 w 1760164"/>
                        <a:gd name="connsiteY1" fmla="*/ 349252 h 1713756"/>
                        <a:gd name="connsiteX2" fmla="*/ 1288450 w 1760164"/>
                        <a:gd name="connsiteY2" fmla="*/ 15422 h 1713756"/>
                        <a:gd name="connsiteX3" fmla="*/ 1760164 w 1760164"/>
                        <a:gd name="connsiteY3" fmla="*/ 860880 h 1713756"/>
                        <a:gd name="connsiteX4" fmla="*/ 1143306 w 1760164"/>
                        <a:gd name="connsiteY4" fmla="*/ 1517651 h 1713756"/>
                        <a:gd name="connsiteX5" fmla="*/ 359535 w 1760164"/>
                        <a:gd name="connsiteY5" fmla="*/ 1713595 h 1713756"/>
                        <a:gd name="connsiteX6" fmla="*/ 32962 w 1760164"/>
                        <a:gd name="connsiteY6" fmla="*/ 1495879 h 1713756"/>
                        <a:gd name="connsiteX7" fmla="*/ 221650 w 1760164"/>
                        <a:gd name="connsiteY7" fmla="*/ 926194 h 1713756"/>
                        <a:gd name="connsiteX0" fmla="*/ 221650 w 1760164"/>
                        <a:gd name="connsiteY0" fmla="*/ 926194 h 1713662"/>
                        <a:gd name="connsiteX1" fmla="*/ 352278 w 1760164"/>
                        <a:gd name="connsiteY1" fmla="*/ 349252 h 1713662"/>
                        <a:gd name="connsiteX2" fmla="*/ 1288450 w 1760164"/>
                        <a:gd name="connsiteY2" fmla="*/ 15422 h 1713662"/>
                        <a:gd name="connsiteX3" fmla="*/ 1760164 w 1760164"/>
                        <a:gd name="connsiteY3" fmla="*/ 860880 h 1713662"/>
                        <a:gd name="connsiteX4" fmla="*/ 1143306 w 1760164"/>
                        <a:gd name="connsiteY4" fmla="*/ 1517651 h 1713662"/>
                        <a:gd name="connsiteX5" fmla="*/ 359535 w 1760164"/>
                        <a:gd name="connsiteY5" fmla="*/ 1713595 h 1713662"/>
                        <a:gd name="connsiteX6" fmla="*/ 32962 w 1760164"/>
                        <a:gd name="connsiteY6" fmla="*/ 1495879 h 1713662"/>
                        <a:gd name="connsiteX7" fmla="*/ 221650 w 1760164"/>
                        <a:gd name="connsiteY7" fmla="*/ 926194 h 1713662"/>
                        <a:gd name="connsiteX0" fmla="*/ 221650 w 1760164"/>
                        <a:gd name="connsiteY0" fmla="*/ 926194 h 1713726"/>
                        <a:gd name="connsiteX1" fmla="*/ 352278 w 1760164"/>
                        <a:gd name="connsiteY1" fmla="*/ 349252 h 1713726"/>
                        <a:gd name="connsiteX2" fmla="*/ 1288450 w 1760164"/>
                        <a:gd name="connsiteY2" fmla="*/ 15422 h 1713726"/>
                        <a:gd name="connsiteX3" fmla="*/ 1760164 w 1760164"/>
                        <a:gd name="connsiteY3" fmla="*/ 860880 h 1713726"/>
                        <a:gd name="connsiteX4" fmla="*/ 1099763 w 1760164"/>
                        <a:gd name="connsiteY4" fmla="*/ 1590222 h 1713726"/>
                        <a:gd name="connsiteX5" fmla="*/ 359535 w 1760164"/>
                        <a:gd name="connsiteY5" fmla="*/ 1713595 h 1713726"/>
                        <a:gd name="connsiteX6" fmla="*/ 32962 w 1760164"/>
                        <a:gd name="connsiteY6" fmla="*/ 1495879 h 1713726"/>
                        <a:gd name="connsiteX7" fmla="*/ 221650 w 1760164"/>
                        <a:gd name="connsiteY7" fmla="*/ 926194 h 1713726"/>
                        <a:gd name="connsiteX0" fmla="*/ 222507 w 1761021"/>
                        <a:gd name="connsiteY0" fmla="*/ 944551 h 1732083"/>
                        <a:gd name="connsiteX1" fmla="*/ 411192 w 1761021"/>
                        <a:gd name="connsiteY1" fmla="*/ 229723 h 1732083"/>
                        <a:gd name="connsiteX2" fmla="*/ 1289307 w 1761021"/>
                        <a:gd name="connsiteY2" fmla="*/ 33779 h 1732083"/>
                        <a:gd name="connsiteX3" fmla="*/ 1761021 w 1761021"/>
                        <a:gd name="connsiteY3" fmla="*/ 879237 h 1732083"/>
                        <a:gd name="connsiteX4" fmla="*/ 1100620 w 1761021"/>
                        <a:gd name="connsiteY4" fmla="*/ 1608579 h 1732083"/>
                        <a:gd name="connsiteX5" fmla="*/ 360392 w 1761021"/>
                        <a:gd name="connsiteY5" fmla="*/ 1731952 h 1732083"/>
                        <a:gd name="connsiteX6" fmla="*/ 33819 w 1761021"/>
                        <a:gd name="connsiteY6" fmla="*/ 1514236 h 1732083"/>
                        <a:gd name="connsiteX7" fmla="*/ 222507 w 1761021"/>
                        <a:gd name="connsiteY7" fmla="*/ 944551 h 1732083"/>
                        <a:gd name="connsiteX0" fmla="*/ 222074 w 1760588"/>
                        <a:gd name="connsiteY0" fmla="*/ 931453 h 1718985"/>
                        <a:gd name="connsiteX1" fmla="*/ 381730 w 1760588"/>
                        <a:gd name="connsiteY1" fmla="*/ 303710 h 1718985"/>
                        <a:gd name="connsiteX2" fmla="*/ 1288874 w 1760588"/>
                        <a:gd name="connsiteY2" fmla="*/ 20681 h 1718985"/>
                        <a:gd name="connsiteX3" fmla="*/ 1760588 w 1760588"/>
                        <a:gd name="connsiteY3" fmla="*/ 866139 h 1718985"/>
                        <a:gd name="connsiteX4" fmla="*/ 1100187 w 1760588"/>
                        <a:gd name="connsiteY4" fmla="*/ 1595481 h 1718985"/>
                        <a:gd name="connsiteX5" fmla="*/ 359959 w 1760588"/>
                        <a:gd name="connsiteY5" fmla="*/ 1718854 h 1718985"/>
                        <a:gd name="connsiteX6" fmla="*/ 33386 w 1760588"/>
                        <a:gd name="connsiteY6" fmla="*/ 1501138 h 1718985"/>
                        <a:gd name="connsiteX7" fmla="*/ 222074 w 1760588"/>
                        <a:gd name="connsiteY7" fmla="*/ 931453 h 1718985"/>
                        <a:gd name="connsiteX0" fmla="*/ 222074 w 1760588"/>
                        <a:gd name="connsiteY0" fmla="*/ 931453 h 1718985"/>
                        <a:gd name="connsiteX1" fmla="*/ 381730 w 1760588"/>
                        <a:gd name="connsiteY1" fmla="*/ 303710 h 1718985"/>
                        <a:gd name="connsiteX2" fmla="*/ 1288874 w 1760588"/>
                        <a:gd name="connsiteY2" fmla="*/ 20681 h 1718985"/>
                        <a:gd name="connsiteX3" fmla="*/ 1760588 w 1760588"/>
                        <a:gd name="connsiteY3" fmla="*/ 866139 h 1718985"/>
                        <a:gd name="connsiteX4" fmla="*/ 1100187 w 1760588"/>
                        <a:gd name="connsiteY4" fmla="*/ 1595481 h 1718985"/>
                        <a:gd name="connsiteX5" fmla="*/ 359959 w 1760588"/>
                        <a:gd name="connsiteY5" fmla="*/ 1718854 h 1718985"/>
                        <a:gd name="connsiteX6" fmla="*/ 33386 w 1760588"/>
                        <a:gd name="connsiteY6" fmla="*/ 1501138 h 1718985"/>
                        <a:gd name="connsiteX7" fmla="*/ 222074 w 1760588"/>
                        <a:gd name="connsiteY7" fmla="*/ 931453 h 1718985"/>
                        <a:gd name="connsiteX0" fmla="*/ 222074 w 1760588"/>
                        <a:gd name="connsiteY0" fmla="*/ 954807 h 1742339"/>
                        <a:gd name="connsiteX1" fmla="*/ 381730 w 1760588"/>
                        <a:gd name="connsiteY1" fmla="*/ 327064 h 1742339"/>
                        <a:gd name="connsiteX2" fmla="*/ 1288874 w 1760588"/>
                        <a:gd name="connsiteY2" fmla="*/ 44035 h 1742339"/>
                        <a:gd name="connsiteX3" fmla="*/ 1760588 w 1760588"/>
                        <a:gd name="connsiteY3" fmla="*/ 889493 h 1742339"/>
                        <a:gd name="connsiteX4" fmla="*/ 1100187 w 1760588"/>
                        <a:gd name="connsiteY4" fmla="*/ 1618835 h 1742339"/>
                        <a:gd name="connsiteX5" fmla="*/ 359959 w 1760588"/>
                        <a:gd name="connsiteY5" fmla="*/ 1742208 h 1742339"/>
                        <a:gd name="connsiteX6" fmla="*/ 33386 w 1760588"/>
                        <a:gd name="connsiteY6" fmla="*/ 1524492 h 1742339"/>
                        <a:gd name="connsiteX7" fmla="*/ 222074 w 1760588"/>
                        <a:gd name="connsiteY7" fmla="*/ 954807 h 1742339"/>
                        <a:gd name="connsiteX0" fmla="*/ 248650 w 1787164"/>
                        <a:gd name="connsiteY0" fmla="*/ 954807 h 1742339"/>
                        <a:gd name="connsiteX1" fmla="*/ 408306 w 1787164"/>
                        <a:gd name="connsiteY1" fmla="*/ 327064 h 1742339"/>
                        <a:gd name="connsiteX2" fmla="*/ 1315450 w 1787164"/>
                        <a:gd name="connsiteY2" fmla="*/ 44035 h 1742339"/>
                        <a:gd name="connsiteX3" fmla="*/ 1787164 w 1787164"/>
                        <a:gd name="connsiteY3" fmla="*/ 889493 h 1742339"/>
                        <a:gd name="connsiteX4" fmla="*/ 1126763 w 1787164"/>
                        <a:gd name="connsiteY4" fmla="*/ 1618835 h 1742339"/>
                        <a:gd name="connsiteX5" fmla="*/ 386535 w 1787164"/>
                        <a:gd name="connsiteY5" fmla="*/ 1742208 h 1742339"/>
                        <a:gd name="connsiteX6" fmla="*/ 59962 w 1787164"/>
                        <a:gd name="connsiteY6" fmla="*/ 1524492 h 1742339"/>
                        <a:gd name="connsiteX7" fmla="*/ 16419 w 1787164"/>
                        <a:gd name="connsiteY7" fmla="*/ 1415637 h 1742339"/>
                        <a:gd name="connsiteX8" fmla="*/ 248650 w 1787164"/>
                        <a:gd name="connsiteY8" fmla="*/ 954807 h 1742339"/>
                        <a:gd name="connsiteX0" fmla="*/ 243588 w 1782102"/>
                        <a:gd name="connsiteY0" fmla="*/ 954807 h 1742339"/>
                        <a:gd name="connsiteX1" fmla="*/ 403244 w 1782102"/>
                        <a:gd name="connsiteY1" fmla="*/ 327064 h 1742339"/>
                        <a:gd name="connsiteX2" fmla="*/ 1310388 w 1782102"/>
                        <a:gd name="connsiteY2" fmla="*/ 44035 h 1742339"/>
                        <a:gd name="connsiteX3" fmla="*/ 1782102 w 1782102"/>
                        <a:gd name="connsiteY3" fmla="*/ 889493 h 1742339"/>
                        <a:gd name="connsiteX4" fmla="*/ 1121701 w 1782102"/>
                        <a:gd name="connsiteY4" fmla="*/ 1618835 h 1742339"/>
                        <a:gd name="connsiteX5" fmla="*/ 381473 w 1782102"/>
                        <a:gd name="connsiteY5" fmla="*/ 1742208 h 1742339"/>
                        <a:gd name="connsiteX6" fmla="*/ 54900 w 1782102"/>
                        <a:gd name="connsiteY6" fmla="*/ 1524492 h 1742339"/>
                        <a:gd name="connsiteX7" fmla="*/ 18614 w 1782102"/>
                        <a:gd name="connsiteY7" fmla="*/ 1364837 h 1742339"/>
                        <a:gd name="connsiteX8" fmla="*/ 243588 w 1782102"/>
                        <a:gd name="connsiteY8" fmla="*/ 954807 h 1742339"/>
                        <a:gd name="connsiteX0" fmla="*/ 243588 w 1782102"/>
                        <a:gd name="connsiteY0" fmla="*/ 954807 h 1742339"/>
                        <a:gd name="connsiteX1" fmla="*/ 403244 w 1782102"/>
                        <a:gd name="connsiteY1" fmla="*/ 327064 h 1742339"/>
                        <a:gd name="connsiteX2" fmla="*/ 1310388 w 1782102"/>
                        <a:gd name="connsiteY2" fmla="*/ 44035 h 1742339"/>
                        <a:gd name="connsiteX3" fmla="*/ 1782102 w 1782102"/>
                        <a:gd name="connsiteY3" fmla="*/ 889493 h 1742339"/>
                        <a:gd name="connsiteX4" fmla="*/ 1121701 w 1782102"/>
                        <a:gd name="connsiteY4" fmla="*/ 1618835 h 1742339"/>
                        <a:gd name="connsiteX5" fmla="*/ 381473 w 1782102"/>
                        <a:gd name="connsiteY5" fmla="*/ 1742208 h 1742339"/>
                        <a:gd name="connsiteX6" fmla="*/ 54900 w 1782102"/>
                        <a:gd name="connsiteY6" fmla="*/ 1524492 h 1742339"/>
                        <a:gd name="connsiteX7" fmla="*/ 18614 w 1782102"/>
                        <a:gd name="connsiteY7" fmla="*/ 1364837 h 1742339"/>
                        <a:gd name="connsiteX8" fmla="*/ 243588 w 1782102"/>
                        <a:gd name="connsiteY8" fmla="*/ 954807 h 1742339"/>
                        <a:gd name="connsiteX0" fmla="*/ 243588 w 1782102"/>
                        <a:gd name="connsiteY0" fmla="*/ 954807 h 1746900"/>
                        <a:gd name="connsiteX1" fmla="*/ 403244 w 1782102"/>
                        <a:gd name="connsiteY1" fmla="*/ 327064 h 1746900"/>
                        <a:gd name="connsiteX2" fmla="*/ 1310388 w 1782102"/>
                        <a:gd name="connsiteY2" fmla="*/ 44035 h 1746900"/>
                        <a:gd name="connsiteX3" fmla="*/ 1782102 w 1782102"/>
                        <a:gd name="connsiteY3" fmla="*/ 889493 h 1746900"/>
                        <a:gd name="connsiteX4" fmla="*/ 1121701 w 1782102"/>
                        <a:gd name="connsiteY4" fmla="*/ 1618835 h 1746900"/>
                        <a:gd name="connsiteX5" fmla="*/ 959019 w 1782102"/>
                        <a:gd name="connsiteY5" fmla="*/ 1669637 h 1746900"/>
                        <a:gd name="connsiteX6" fmla="*/ 381473 w 1782102"/>
                        <a:gd name="connsiteY6" fmla="*/ 1742208 h 1746900"/>
                        <a:gd name="connsiteX7" fmla="*/ 54900 w 1782102"/>
                        <a:gd name="connsiteY7" fmla="*/ 1524492 h 1746900"/>
                        <a:gd name="connsiteX8" fmla="*/ 18614 w 1782102"/>
                        <a:gd name="connsiteY8" fmla="*/ 1364837 h 1746900"/>
                        <a:gd name="connsiteX9" fmla="*/ 243588 w 1782102"/>
                        <a:gd name="connsiteY9" fmla="*/ 954807 h 1746900"/>
                        <a:gd name="connsiteX0" fmla="*/ 243588 w 1782102"/>
                        <a:gd name="connsiteY0" fmla="*/ 954807 h 1746900"/>
                        <a:gd name="connsiteX1" fmla="*/ 403244 w 1782102"/>
                        <a:gd name="connsiteY1" fmla="*/ 327064 h 1746900"/>
                        <a:gd name="connsiteX2" fmla="*/ 1310388 w 1782102"/>
                        <a:gd name="connsiteY2" fmla="*/ 44035 h 1746900"/>
                        <a:gd name="connsiteX3" fmla="*/ 1782102 w 1782102"/>
                        <a:gd name="connsiteY3" fmla="*/ 889493 h 1746900"/>
                        <a:gd name="connsiteX4" fmla="*/ 1490001 w 1782102"/>
                        <a:gd name="connsiteY4" fmla="*/ 1390235 h 1746900"/>
                        <a:gd name="connsiteX5" fmla="*/ 959019 w 1782102"/>
                        <a:gd name="connsiteY5" fmla="*/ 1669637 h 1746900"/>
                        <a:gd name="connsiteX6" fmla="*/ 381473 w 1782102"/>
                        <a:gd name="connsiteY6" fmla="*/ 1742208 h 1746900"/>
                        <a:gd name="connsiteX7" fmla="*/ 54900 w 1782102"/>
                        <a:gd name="connsiteY7" fmla="*/ 1524492 h 1746900"/>
                        <a:gd name="connsiteX8" fmla="*/ 18614 w 1782102"/>
                        <a:gd name="connsiteY8" fmla="*/ 1364837 h 1746900"/>
                        <a:gd name="connsiteX9" fmla="*/ 243588 w 1782102"/>
                        <a:gd name="connsiteY9" fmla="*/ 954807 h 1746900"/>
                        <a:gd name="connsiteX0" fmla="*/ 243588 w 1782102"/>
                        <a:gd name="connsiteY0" fmla="*/ 954807 h 1746900"/>
                        <a:gd name="connsiteX1" fmla="*/ 403244 w 1782102"/>
                        <a:gd name="connsiteY1" fmla="*/ 327064 h 1746900"/>
                        <a:gd name="connsiteX2" fmla="*/ 1310388 w 1782102"/>
                        <a:gd name="connsiteY2" fmla="*/ 44035 h 1746900"/>
                        <a:gd name="connsiteX3" fmla="*/ 1782102 w 1782102"/>
                        <a:gd name="connsiteY3" fmla="*/ 889493 h 1746900"/>
                        <a:gd name="connsiteX4" fmla="*/ 1490001 w 1782102"/>
                        <a:gd name="connsiteY4" fmla="*/ 1390235 h 1746900"/>
                        <a:gd name="connsiteX5" fmla="*/ 959019 w 1782102"/>
                        <a:gd name="connsiteY5" fmla="*/ 1669637 h 1746900"/>
                        <a:gd name="connsiteX6" fmla="*/ 381473 w 1782102"/>
                        <a:gd name="connsiteY6" fmla="*/ 1742208 h 1746900"/>
                        <a:gd name="connsiteX7" fmla="*/ 54900 w 1782102"/>
                        <a:gd name="connsiteY7" fmla="*/ 1524492 h 1746900"/>
                        <a:gd name="connsiteX8" fmla="*/ 18614 w 1782102"/>
                        <a:gd name="connsiteY8" fmla="*/ 1364837 h 1746900"/>
                        <a:gd name="connsiteX9" fmla="*/ 243588 w 1782102"/>
                        <a:gd name="connsiteY9" fmla="*/ 954807 h 1746900"/>
                        <a:gd name="connsiteX0" fmla="*/ 243588 w 1782102"/>
                        <a:gd name="connsiteY0" fmla="*/ 954807 h 1746900"/>
                        <a:gd name="connsiteX1" fmla="*/ 403244 w 1782102"/>
                        <a:gd name="connsiteY1" fmla="*/ 327064 h 1746900"/>
                        <a:gd name="connsiteX2" fmla="*/ 1310388 w 1782102"/>
                        <a:gd name="connsiteY2" fmla="*/ 44035 h 1746900"/>
                        <a:gd name="connsiteX3" fmla="*/ 1782102 w 1782102"/>
                        <a:gd name="connsiteY3" fmla="*/ 889493 h 1746900"/>
                        <a:gd name="connsiteX4" fmla="*/ 1490001 w 1782102"/>
                        <a:gd name="connsiteY4" fmla="*/ 1390235 h 1746900"/>
                        <a:gd name="connsiteX5" fmla="*/ 959019 w 1782102"/>
                        <a:gd name="connsiteY5" fmla="*/ 1669637 h 1746900"/>
                        <a:gd name="connsiteX6" fmla="*/ 381473 w 1782102"/>
                        <a:gd name="connsiteY6" fmla="*/ 1742208 h 1746900"/>
                        <a:gd name="connsiteX7" fmla="*/ 54900 w 1782102"/>
                        <a:gd name="connsiteY7" fmla="*/ 1524492 h 1746900"/>
                        <a:gd name="connsiteX8" fmla="*/ 18614 w 1782102"/>
                        <a:gd name="connsiteY8" fmla="*/ 1364837 h 1746900"/>
                        <a:gd name="connsiteX9" fmla="*/ 243588 w 1782102"/>
                        <a:gd name="connsiteY9" fmla="*/ 954807 h 1746900"/>
                        <a:gd name="connsiteX0" fmla="*/ 243588 w 1782102"/>
                        <a:gd name="connsiteY0" fmla="*/ 954807 h 1750583"/>
                        <a:gd name="connsiteX1" fmla="*/ 403244 w 1782102"/>
                        <a:gd name="connsiteY1" fmla="*/ 327064 h 1750583"/>
                        <a:gd name="connsiteX2" fmla="*/ 1310388 w 1782102"/>
                        <a:gd name="connsiteY2" fmla="*/ 44035 h 1750583"/>
                        <a:gd name="connsiteX3" fmla="*/ 1782102 w 1782102"/>
                        <a:gd name="connsiteY3" fmla="*/ 889493 h 1750583"/>
                        <a:gd name="connsiteX4" fmla="*/ 1490001 w 1782102"/>
                        <a:gd name="connsiteY4" fmla="*/ 1390235 h 1750583"/>
                        <a:gd name="connsiteX5" fmla="*/ 853185 w 1782102"/>
                        <a:gd name="connsiteY5" fmla="*/ 1711970 h 1750583"/>
                        <a:gd name="connsiteX6" fmla="*/ 381473 w 1782102"/>
                        <a:gd name="connsiteY6" fmla="*/ 1742208 h 1750583"/>
                        <a:gd name="connsiteX7" fmla="*/ 54900 w 1782102"/>
                        <a:gd name="connsiteY7" fmla="*/ 1524492 h 1750583"/>
                        <a:gd name="connsiteX8" fmla="*/ 18614 w 1782102"/>
                        <a:gd name="connsiteY8" fmla="*/ 1364837 h 1750583"/>
                        <a:gd name="connsiteX9" fmla="*/ 243588 w 1782102"/>
                        <a:gd name="connsiteY9" fmla="*/ 954807 h 1750583"/>
                        <a:gd name="connsiteX0" fmla="*/ 243588 w 1782102"/>
                        <a:gd name="connsiteY0" fmla="*/ 954807 h 1750583"/>
                        <a:gd name="connsiteX1" fmla="*/ 403244 w 1782102"/>
                        <a:gd name="connsiteY1" fmla="*/ 327064 h 1750583"/>
                        <a:gd name="connsiteX2" fmla="*/ 1310388 w 1782102"/>
                        <a:gd name="connsiteY2" fmla="*/ 44035 h 1750583"/>
                        <a:gd name="connsiteX3" fmla="*/ 1782102 w 1782102"/>
                        <a:gd name="connsiteY3" fmla="*/ 889493 h 1750583"/>
                        <a:gd name="connsiteX4" fmla="*/ 1341835 w 1782102"/>
                        <a:gd name="connsiteY4" fmla="*/ 1386002 h 1750583"/>
                        <a:gd name="connsiteX5" fmla="*/ 853185 w 1782102"/>
                        <a:gd name="connsiteY5" fmla="*/ 1711970 h 1750583"/>
                        <a:gd name="connsiteX6" fmla="*/ 381473 w 1782102"/>
                        <a:gd name="connsiteY6" fmla="*/ 1742208 h 1750583"/>
                        <a:gd name="connsiteX7" fmla="*/ 54900 w 1782102"/>
                        <a:gd name="connsiteY7" fmla="*/ 1524492 h 1750583"/>
                        <a:gd name="connsiteX8" fmla="*/ 18614 w 1782102"/>
                        <a:gd name="connsiteY8" fmla="*/ 1364837 h 1750583"/>
                        <a:gd name="connsiteX9" fmla="*/ 243588 w 1782102"/>
                        <a:gd name="connsiteY9" fmla="*/ 954807 h 1750583"/>
                        <a:gd name="connsiteX0" fmla="*/ 243588 w 1803269"/>
                        <a:gd name="connsiteY0" fmla="*/ 933093 h 1728869"/>
                        <a:gd name="connsiteX1" fmla="*/ 403244 w 1803269"/>
                        <a:gd name="connsiteY1" fmla="*/ 305350 h 1728869"/>
                        <a:gd name="connsiteX2" fmla="*/ 1310388 w 1803269"/>
                        <a:gd name="connsiteY2" fmla="*/ 22321 h 1728869"/>
                        <a:gd name="connsiteX3" fmla="*/ 1803269 w 1803269"/>
                        <a:gd name="connsiteY3" fmla="*/ 897412 h 1728869"/>
                        <a:gd name="connsiteX4" fmla="*/ 1341835 w 1803269"/>
                        <a:gd name="connsiteY4" fmla="*/ 1364288 h 1728869"/>
                        <a:gd name="connsiteX5" fmla="*/ 853185 w 1803269"/>
                        <a:gd name="connsiteY5" fmla="*/ 1690256 h 1728869"/>
                        <a:gd name="connsiteX6" fmla="*/ 381473 w 1803269"/>
                        <a:gd name="connsiteY6" fmla="*/ 1720494 h 1728869"/>
                        <a:gd name="connsiteX7" fmla="*/ 54900 w 1803269"/>
                        <a:gd name="connsiteY7" fmla="*/ 1502778 h 1728869"/>
                        <a:gd name="connsiteX8" fmla="*/ 18614 w 1803269"/>
                        <a:gd name="connsiteY8" fmla="*/ 1343123 h 1728869"/>
                        <a:gd name="connsiteX9" fmla="*/ 243588 w 1803269"/>
                        <a:gd name="connsiteY9" fmla="*/ 933093 h 1728869"/>
                        <a:gd name="connsiteX0" fmla="*/ 261003 w 1820684"/>
                        <a:gd name="connsiteY0" fmla="*/ 933093 h 1728869"/>
                        <a:gd name="connsiteX1" fmla="*/ 420659 w 1820684"/>
                        <a:gd name="connsiteY1" fmla="*/ 305350 h 1728869"/>
                        <a:gd name="connsiteX2" fmla="*/ 1327803 w 1820684"/>
                        <a:gd name="connsiteY2" fmla="*/ 22321 h 1728869"/>
                        <a:gd name="connsiteX3" fmla="*/ 1820684 w 1820684"/>
                        <a:gd name="connsiteY3" fmla="*/ 897412 h 1728869"/>
                        <a:gd name="connsiteX4" fmla="*/ 1359250 w 1820684"/>
                        <a:gd name="connsiteY4" fmla="*/ 1364288 h 1728869"/>
                        <a:gd name="connsiteX5" fmla="*/ 870600 w 1820684"/>
                        <a:gd name="connsiteY5" fmla="*/ 1690256 h 1728869"/>
                        <a:gd name="connsiteX6" fmla="*/ 398888 w 1820684"/>
                        <a:gd name="connsiteY6" fmla="*/ 1720494 h 1728869"/>
                        <a:gd name="connsiteX7" fmla="*/ 72315 w 1820684"/>
                        <a:gd name="connsiteY7" fmla="*/ 1502778 h 1728869"/>
                        <a:gd name="connsiteX8" fmla="*/ 12746 w 1820684"/>
                        <a:gd name="connsiteY8" fmla="*/ 1211889 h 1728869"/>
                        <a:gd name="connsiteX9" fmla="*/ 261003 w 1820684"/>
                        <a:gd name="connsiteY9" fmla="*/ 933093 h 1728869"/>
                        <a:gd name="connsiteX0" fmla="*/ 261003 w 1820684"/>
                        <a:gd name="connsiteY0" fmla="*/ 933093 h 1728869"/>
                        <a:gd name="connsiteX1" fmla="*/ 420659 w 1820684"/>
                        <a:gd name="connsiteY1" fmla="*/ 305350 h 1728869"/>
                        <a:gd name="connsiteX2" fmla="*/ 1327803 w 1820684"/>
                        <a:gd name="connsiteY2" fmla="*/ 22321 h 1728869"/>
                        <a:gd name="connsiteX3" fmla="*/ 1820684 w 1820684"/>
                        <a:gd name="connsiteY3" fmla="*/ 897412 h 1728869"/>
                        <a:gd name="connsiteX4" fmla="*/ 1359250 w 1820684"/>
                        <a:gd name="connsiteY4" fmla="*/ 1364288 h 1728869"/>
                        <a:gd name="connsiteX5" fmla="*/ 870600 w 1820684"/>
                        <a:gd name="connsiteY5" fmla="*/ 1690256 h 1728869"/>
                        <a:gd name="connsiteX6" fmla="*/ 398888 w 1820684"/>
                        <a:gd name="connsiteY6" fmla="*/ 1720494 h 1728869"/>
                        <a:gd name="connsiteX7" fmla="*/ 72315 w 1820684"/>
                        <a:gd name="connsiteY7" fmla="*/ 1502778 h 1728869"/>
                        <a:gd name="connsiteX8" fmla="*/ 12746 w 1820684"/>
                        <a:gd name="connsiteY8" fmla="*/ 1211889 h 1728869"/>
                        <a:gd name="connsiteX9" fmla="*/ 261003 w 1820684"/>
                        <a:gd name="connsiteY9" fmla="*/ 933093 h 1728869"/>
                        <a:gd name="connsiteX0" fmla="*/ 249768 w 1809449"/>
                        <a:gd name="connsiteY0" fmla="*/ 933093 h 1728869"/>
                        <a:gd name="connsiteX1" fmla="*/ 409424 w 1809449"/>
                        <a:gd name="connsiteY1" fmla="*/ 305350 h 1728869"/>
                        <a:gd name="connsiteX2" fmla="*/ 1316568 w 1809449"/>
                        <a:gd name="connsiteY2" fmla="*/ 22321 h 1728869"/>
                        <a:gd name="connsiteX3" fmla="*/ 1809449 w 1809449"/>
                        <a:gd name="connsiteY3" fmla="*/ 897412 h 1728869"/>
                        <a:gd name="connsiteX4" fmla="*/ 1348015 w 1809449"/>
                        <a:gd name="connsiteY4" fmla="*/ 1364288 h 1728869"/>
                        <a:gd name="connsiteX5" fmla="*/ 859365 w 1809449"/>
                        <a:gd name="connsiteY5" fmla="*/ 1690256 h 1728869"/>
                        <a:gd name="connsiteX6" fmla="*/ 387653 w 1809449"/>
                        <a:gd name="connsiteY6" fmla="*/ 1720494 h 1728869"/>
                        <a:gd name="connsiteX7" fmla="*/ 61080 w 1809449"/>
                        <a:gd name="connsiteY7" fmla="*/ 1502778 h 1728869"/>
                        <a:gd name="connsiteX8" fmla="*/ 1511 w 1809449"/>
                        <a:gd name="connsiteY8" fmla="*/ 1211889 h 1728869"/>
                        <a:gd name="connsiteX9" fmla="*/ 88899 w 1809449"/>
                        <a:gd name="connsiteY9" fmla="*/ 1142039 h 1728869"/>
                        <a:gd name="connsiteX10" fmla="*/ 249768 w 1809449"/>
                        <a:gd name="connsiteY10" fmla="*/ 933093 h 1728869"/>
                        <a:gd name="connsiteX0" fmla="*/ 249768 w 1809449"/>
                        <a:gd name="connsiteY0" fmla="*/ 933093 h 1728869"/>
                        <a:gd name="connsiteX1" fmla="*/ 409424 w 1809449"/>
                        <a:gd name="connsiteY1" fmla="*/ 305350 h 1728869"/>
                        <a:gd name="connsiteX2" fmla="*/ 1316568 w 1809449"/>
                        <a:gd name="connsiteY2" fmla="*/ 22321 h 1728869"/>
                        <a:gd name="connsiteX3" fmla="*/ 1809449 w 1809449"/>
                        <a:gd name="connsiteY3" fmla="*/ 897412 h 1728869"/>
                        <a:gd name="connsiteX4" fmla="*/ 1348015 w 1809449"/>
                        <a:gd name="connsiteY4" fmla="*/ 1364288 h 1728869"/>
                        <a:gd name="connsiteX5" fmla="*/ 859365 w 1809449"/>
                        <a:gd name="connsiteY5" fmla="*/ 1690256 h 1728869"/>
                        <a:gd name="connsiteX6" fmla="*/ 387653 w 1809449"/>
                        <a:gd name="connsiteY6" fmla="*/ 1720494 h 1728869"/>
                        <a:gd name="connsiteX7" fmla="*/ 61080 w 1809449"/>
                        <a:gd name="connsiteY7" fmla="*/ 1502778 h 1728869"/>
                        <a:gd name="connsiteX8" fmla="*/ 1511 w 1809449"/>
                        <a:gd name="connsiteY8" fmla="*/ 1211889 h 1728869"/>
                        <a:gd name="connsiteX9" fmla="*/ 152399 w 1809449"/>
                        <a:gd name="connsiteY9" fmla="*/ 1158973 h 1728869"/>
                        <a:gd name="connsiteX10" fmla="*/ 249768 w 1809449"/>
                        <a:gd name="connsiteY10" fmla="*/ 933093 h 1728869"/>
                        <a:gd name="connsiteX0" fmla="*/ 249768 w 1809449"/>
                        <a:gd name="connsiteY0" fmla="*/ 933093 h 1728869"/>
                        <a:gd name="connsiteX1" fmla="*/ 409424 w 1809449"/>
                        <a:gd name="connsiteY1" fmla="*/ 305350 h 1728869"/>
                        <a:gd name="connsiteX2" fmla="*/ 1316568 w 1809449"/>
                        <a:gd name="connsiteY2" fmla="*/ 22321 h 1728869"/>
                        <a:gd name="connsiteX3" fmla="*/ 1809449 w 1809449"/>
                        <a:gd name="connsiteY3" fmla="*/ 897412 h 1728869"/>
                        <a:gd name="connsiteX4" fmla="*/ 1348015 w 1809449"/>
                        <a:gd name="connsiteY4" fmla="*/ 1364288 h 1728869"/>
                        <a:gd name="connsiteX5" fmla="*/ 859365 w 1809449"/>
                        <a:gd name="connsiteY5" fmla="*/ 1690256 h 1728869"/>
                        <a:gd name="connsiteX6" fmla="*/ 387653 w 1809449"/>
                        <a:gd name="connsiteY6" fmla="*/ 1720494 h 1728869"/>
                        <a:gd name="connsiteX7" fmla="*/ 61080 w 1809449"/>
                        <a:gd name="connsiteY7" fmla="*/ 1502778 h 1728869"/>
                        <a:gd name="connsiteX8" fmla="*/ 1511 w 1809449"/>
                        <a:gd name="connsiteY8" fmla="*/ 1211889 h 1728869"/>
                        <a:gd name="connsiteX9" fmla="*/ 124883 w 1809449"/>
                        <a:gd name="connsiteY9" fmla="*/ 1131456 h 1728869"/>
                        <a:gd name="connsiteX10" fmla="*/ 249768 w 1809449"/>
                        <a:gd name="connsiteY10" fmla="*/ 933093 h 1728869"/>
                        <a:gd name="connsiteX0" fmla="*/ 250946 w 1810627"/>
                        <a:gd name="connsiteY0" fmla="*/ 933093 h 1744723"/>
                        <a:gd name="connsiteX1" fmla="*/ 410602 w 1810627"/>
                        <a:gd name="connsiteY1" fmla="*/ 305350 h 1744723"/>
                        <a:gd name="connsiteX2" fmla="*/ 1317746 w 1810627"/>
                        <a:gd name="connsiteY2" fmla="*/ 22321 h 1744723"/>
                        <a:gd name="connsiteX3" fmla="*/ 1810627 w 1810627"/>
                        <a:gd name="connsiteY3" fmla="*/ 897412 h 1744723"/>
                        <a:gd name="connsiteX4" fmla="*/ 1349193 w 1810627"/>
                        <a:gd name="connsiteY4" fmla="*/ 1364288 h 1744723"/>
                        <a:gd name="connsiteX5" fmla="*/ 860543 w 1810627"/>
                        <a:gd name="connsiteY5" fmla="*/ 1690256 h 1744723"/>
                        <a:gd name="connsiteX6" fmla="*/ 388831 w 1810627"/>
                        <a:gd name="connsiteY6" fmla="*/ 1720494 h 1744723"/>
                        <a:gd name="connsiteX7" fmla="*/ 53791 w 1810627"/>
                        <a:gd name="connsiteY7" fmla="*/ 1324978 h 1744723"/>
                        <a:gd name="connsiteX8" fmla="*/ 2689 w 1810627"/>
                        <a:gd name="connsiteY8" fmla="*/ 1211889 h 1744723"/>
                        <a:gd name="connsiteX9" fmla="*/ 126061 w 1810627"/>
                        <a:gd name="connsiteY9" fmla="*/ 1131456 h 1744723"/>
                        <a:gd name="connsiteX10" fmla="*/ 250946 w 1810627"/>
                        <a:gd name="connsiteY10" fmla="*/ 933093 h 1744723"/>
                        <a:gd name="connsiteX0" fmla="*/ 250946 w 1810627"/>
                        <a:gd name="connsiteY0" fmla="*/ 933093 h 1711247"/>
                        <a:gd name="connsiteX1" fmla="*/ 410602 w 1810627"/>
                        <a:gd name="connsiteY1" fmla="*/ 305350 h 1711247"/>
                        <a:gd name="connsiteX2" fmla="*/ 1317746 w 1810627"/>
                        <a:gd name="connsiteY2" fmla="*/ 22321 h 1711247"/>
                        <a:gd name="connsiteX3" fmla="*/ 1810627 w 1810627"/>
                        <a:gd name="connsiteY3" fmla="*/ 897412 h 1711247"/>
                        <a:gd name="connsiteX4" fmla="*/ 1349193 w 1810627"/>
                        <a:gd name="connsiteY4" fmla="*/ 1364288 h 1711247"/>
                        <a:gd name="connsiteX5" fmla="*/ 860543 w 1810627"/>
                        <a:gd name="connsiteY5" fmla="*/ 1690256 h 1711247"/>
                        <a:gd name="connsiteX6" fmla="*/ 170814 w 1810627"/>
                        <a:gd name="connsiteY6" fmla="*/ 1640060 h 1711247"/>
                        <a:gd name="connsiteX7" fmla="*/ 53791 w 1810627"/>
                        <a:gd name="connsiteY7" fmla="*/ 1324978 h 1711247"/>
                        <a:gd name="connsiteX8" fmla="*/ 2689 w 1810627"/>
                        <a:gd name="connsiteY8" fmla="*/ 1211889 h 1711247"/>
                        <a:gd name="connsiteX9" fmla="*/ 126061 w 1810627"/>
                        <a:gd name="connsiteY9" fmla="*/ 1131456 h 1711247"/>
                        <a:gd name="connsiteX10" fmla="*/ 250946 w 1810627"/>
                        <a:gd name="connsiteY10" fmla="*/ 933093 h 1711247"/>
                        <a:gd name="connsiteX0" fmla="*/ 250946 w 1810627"/>
                        <a:gd name="connsiteY0" fmla="*/ 933093 h 1702925"/>
                        <a:gd name="connsiteX1" fmla="*/ 410602 w 1810627"/>
                        <a:gd name="connsiteY1" fmla="*/ 305350 h 1702925"/>
                        <a:gd name="connsiteX2" fmla="*/ 1317746 w 1810627"/>
                        <a:gd name="connsiteY2" fmla="*/ 22321 h 1702925"/>
                        <a:gd name="connsiteX3" fmla="*/ 1810627 w 1810627"/>
                        <a:gd name="connsiteY3" fmla="*/ 897412 h 1702925"/>
                        <a:gd name="connsiteX4" fmla="*/ 1349193 w 1810627"/>
                        <a:gd name="connsiteY4" fmla="*/ 1364288 h 1702925"/>
                        <a:gd name="connsiteX5" fmla="*/ 860543 w 1810627"/>
                        <a:gd name="connsiteY5" fmla="*/ 1690256 h 1702925"/>
                        <a:gd name="connsiteX6" fmla="*/ 206797 w 1810627"/>
                        <a:gd name="connsiteY6" fmla="*/ 1606193 h 1702925"/>
                        <a:gd name="connsiteX7" fmla="*/ 53791 w 1810627"/>
                        <a:gd name="connsiteY7" fmla="*/ 1324978 h 1702925"/>
                        <a:gd name="connsiteX8" fmla="*/ 2689 w 1810627"/>
                        <a:gd name="connsiteY8" fmla="*/ 1211889 h 1702925"/>
                        <a:gd name="connsiteX9" fmla="*/ 126061 w 1810627"/>
                        <a:gd name="connsiteY9" fmla="*/ 1131456 h 1702925"/>
                        <a:gd name="connsiteX10" fmla="*/ 250946 w 1810627"/>
                        <a:gd name="connsiteY10" fmla="*/ 933093 h 1702925"/>
                        <a:gd name="connsiteX0" fmla="*/ 231297 w 1790978"/>
                        <a:gd name="connsiteY0" fmla="*/ 933093 h 1702925"/>
                        <a:gd name="connsiteX1" fmla="*/ 390953 w 1790978"/>
                        <a:gd name="connsiteY1" fmla="*/ 305350 h 1702925"/>
                        <a:gd name="connsiteX2" fmla="*/ 1298097 w 1790978"/>
                        <a:gd name="connsiteY2" fmla="*/ 22321 h 1702925"/>
                        <a:gd name="connsiteX3" fmla="*/ 1790978 w 1790978"/>
                        <a:gd name="connsiteY3" fmla="*/ 897412 h 1702925"/>
                        <a:gd name="connsiteX4" fmla="*/ 1329544 w 1790978"/>
                        <a:gd name="connsiteY4" fmla="*/ 1364288 h 1702925"/>
                        <a:gd name="connsiteX5" fmla="*/ 840894 w 1790978"/>
                        <a:gd name="connsiteY5" fmla="*/ 1690256 h 1702925"/>
                        <a:gd name="connsiteX6" fmla="*/ 187148 w 1790978"/>
                        <a:gd name="connsiteY6" fmla="*/ 1606193 h 1702925"/>
                        <a:gd name="connsiteX7" fmla="*/ 34142 w 1790978"/>
                        <a:gd name="connsiteY7" fmla="*/ 1324978 h 1702925"/>
                        <a:gd name="connsiteX8" fmla="*/ 16907 w 1790978"/>
                        <a:gd name="connsiteY8" fmla="*/ 1235173 h 1702925"/>
                        <a:gd name="connsiteX9" fmla="*/ 106412 w 1790978"/>
                        <a:gd name="connsiteY9" fmla="*/ 1131456 h 1702925"/>
                        <a:gd name="connsiteX10" fmla="*/ 231297 w 1790978"/>
                        <a:gd name="connsiteY10" fmla="*/ 933093 h 1702925"/>
                        <a:gd name="connsiteX0" fmla="*/ 231297 w 1790978"/>
                        <a:gd name="connsiteY0" fmla="*/ 933093 h 1682576"/>
                        <a:gd name="connsiteX1" fmla="*/ 390953 w 1790978"/>
                        <a:gd name="connsiteY1" fmla="*/ 305350 h 1682576"/>
                        <a:gd name="connsiteX2" fmla="*/ 1298097 w 1790978"/>
                        <a:gd name="connsiteY2" fmla="*/ 22321 h 1682576"/>
                        <a:gd name="connsiteX3" fmla="*/ 1790978 w 1790978"/>
                        <a:gd name="connsiteY3" fmla="*/ 897412 h 1682576"/>
                        <a:gd name="connsiteX4" fmla="*/ 1329544 w 1790978"/>
                        <a:gd name="connsiteY4" fmla="*/ 1364288 h 1682576"/>
                        <a:gd name="connsiteX5" fmla="*/ 694844 w 1790978"/>
                        <a:gd name="connsiteY5" fmla="*/ 1666973 h 1682576"/>
                        <a:gd name="connsiteX6" fmla="*/ 187148 w 1790978"/>
                        <a:gd name="connsiteY6" fmla="*/ 1606193 h 1682576"/>
                        <a:gd name="connsiteX7" fmla="*/ 34142 w 1790978"/>
                        <a:gd name="connsiteY7" fmla="*/ 1324978 h 1682576"/>
                        <a:gd name="connsiteX8" fmla="*/ 16907 w 1790978"/>
                        <a:gd name="connsiteY8" fmla="*/ 1235173 h 1682576"/>
                        <a:gd name="connsiteX9" fmla="*/ 106412 w 1790978"/>
                        <a:gd name="connsiteY9" fmla="*/ 1131456 h 1682576"/>
                        <a:gd name="connsiteX10" fmla="*/ 231297 w 1790978"/>
                        <a:gd name="connsiteY10" fmla="*/ 933093 h 1682576"/>
                        <a:gd name="connsiteX0" fmla="*/ 233950 w 1793631"/>
                        <a:gd name="connsiteY0" fmla="*/ 933093 h 1682576"/>
                        <a:gd name="connsiteX1" fmla="*/ 393606 w 1793631"/>
                        <a:gd name="connsiteY1" fmla="*/ 305350 h 1682576"/>
                        <a:gd name="connsiteX2" fmla="*/ 1300750 w 1793631"/>
                        <a:gd name="connsiteY2" fmla="*/ 22321 h 1682576"/>
                        <a:gd name="connsiteX3" fmla="*/ 1793631 w 1793631"/>
                        <a:gd name="connsiteY3" fmla="*/ 897412 h 1682576"/>
                        <a:gd name="connsiteX4" fmla="*/ 1332197 w 1793631"/>
                        <a:gd name="connsiteY4" fmla="*/ 1364288 h 1682576"/>
                        <a:gd name="connsiteX5" fmla="*/ 697497 w 1793631"/>
                        <a:gd name="connsiteY5" fmla="*/ 1666973 h 1682576"/>
                        <a:gd name="connsiteX6" fmla="*/ 189801 w 1793631"/>
                        <a:gd name="connsiteY6" fmla="*/ 1606193 h 1682576"/>
                        <a:gd name="connsiteX7" fmla="*/ 36795 w 1793631"/>
                        <a:gd name="connsiteY7" fmla="*/ 1324978 h 1682576"/>
                        <a:gd name="connsiteX8" fmla="*/ 13210 w 1793631"/>
                        <a:gd name="connsiteY8" fmla="*/ 1228823 h 1682576"/>
                        <a:gd name="connsiteX9" fmla="*/ 109065 w 1793631"/>
                        <a:gd name="connsiteY9" fmla="*/ 1131456 h 1682576"/>
                        <a:gd name="connsiteX10" fmla="*/ 233950 w 1793631"/>
                        <a:gd name="connsiteY10" fmla="*/ 933093 h 1682576"/>
                        <a:gd name="connsiteX0" fmla="*/ 233950 w 1793631"/>
                        <a:gd name="connsiteY0" fmla="*/ 933093 h 1682576"/>
                        <a:gd name="connsiteX1" fmla="*/ 393606 w 1793631"/>
                        <a:gd name="connsiteY1" fmla="*/ 305350 h 1682576"/>
                        <a:gd name="connsiteX2" fmla="*/ 1300750 w 1793631"/>
                        <a:gd name="connsiteY2" fmla="*/ 22321 h 1682576"/>
                        <a:gd name="connsiteX3" fmla="*/ 1793631 w 1793631"/>
                        <a:gd name="connsiteY3" fmla="*/ 897412 h 1682576"/>
                        <a:gd name="connsiteX4" fmla="*/ 1332197 w 1793631"/>
                        <a:gd name="connsiteY4" fmla="*/ 1364288 h 1682576"/>
                        <a:gd name="connsiteX5" fmla="*/ 697497 w 1793631"/>
                        <a:gd name="connsiteY5" fmla="*/ 1666973 h 1682576"/>
                        <a:gd name="connsiteX6" fmla="*/ 189801 w 1793631"/>
                        <a:gd name="connsiteY6" fmla="*/ 1606193 h 1682576"/>
                        <a:gd name="connsiteX7" fmla="*/ 36795 w 1793631"/>
                        <a:gd name="connsiteY7" fmla="*/ 1324978 h 1682576"/>
                        <a:gd name="connsiteX8" fmla="*/ 13210 w 1793631"/>
                        <a:gd name="connsiteY8" fmla="*/ 1228823 h 1682576"/>
                        <a:gd name="connsiteX9" fmla="*/ 109065 w 1793631"/>
                        <a:gd name="connsiteY9" fmla="*/ 1131456 h 1682576"/>
                        <a:gd name="connsiteX10" fmla="*/ 233950 w 1793631"/>
                        <a:gd name="connsiteY10" fmla="*/ 933093 h 1682576"/>
                        <a:gd name="connsiteX0" fmla="*/ 233950 w 1793631"/>
                        <a:gd name="connsiteY0" fmla="*/ 933093 h 1682576"/>
                        <a:gd name="connsiteX1" fmla="*/ 393606 w 1793631"/>
                        <a:gd name="connsiteY1" fmla="*/ 305350 h 1682576"/>
                        <a:gd name="connsiteX2" fmla="*/ 1300750 w 1793631"/>
                        <a:gd name="connsiteY2" fmla="*/ 22321 h 1682576"/>
                        <a:gd name="connsiteX3" fmla="*/ 1793631 w 1793631"/>
                        <a:gd name="connsiteY3" fmla="*/ 897412 h 1682576"/>
                        <a:gd name="connsiteX4" fmla="*/ 1332197 w 1793631"/>
                        <a:gd name="connsiteY4" fmla="*/ 1364288 h 1682576"/>
                        <a:gd name="connsiteX5" fmla="*/ 697497 w 1793631"/>
                        <a:gd name="connsiteY5" fmla="*/ 1666973 h 1682576"/>
                        <a:gd name="connsiteX6" fmla="*/ 189801 w 1793631"/>
                        <a:gd name="connsiteY6" fmla="*/ 1606193 h 1682576"/>
                        <a:gd name="connsiteX7" fmla="*/ 36795 w 1793631"/>
                        <a:gd name="connsiteY7" fmla="*/ 1324978 h 1682576"/>
                        <a:gd name="connsiteX8" fmla="*/ 13210 w 1793631"/>
                        <a:gd name="connsiteY8" fmla="*/ 1228823 h 1682576"/>
                        <a:gd name="connsiteX9" fmla="*/ 109065 w 1793631"/>
                        <a:gd name="connsiteY9" fmla="*/ 1131456 h 1682576"/>
                        <a:gd name="connsiteX10" fmla="*/ 233950 w 1793631"/>
                        <a:gd name="connsiteY10" fmla="*/ 933093 h 1682576"/>
                        <a:gd name="connsiteX0" fmla="*/ 239601 w 1799282"/>
                        <a:gd name="connsiteY0" fmla="*/ 933093 h 1682576"/>
                        <a:gd name="connsiteX1" fmla="*/ 399257 w 1799282"/>
                        <a:gd name="connsiteY1" fmla="*/ 305350 h 1682576"/>
                        <a:gd name="connsiteX2" fmla="*/ 1306401 w 1799282"/>
                        <a:gd name="connsiteY2" fmla="*/ 22321 h 1682576"/>
                        <a:gd name="connsiteX3" fmla="*/ 1799282 w 1799282"/>
                        <a:gd name="connsiteY3" fmla="*/ 897412 h 1682576"/>
                        <a:gd name="connsiteX4" fmla="*/ 1337848 w 1799282"/>
                        <a:gd name="connsiteY4" fmla="*/ 1364288 h 1682576"/>
                        <a:gd name="connsiteX5" fmla="*/ 703148 w 1799282"/>
                        <a:gd name="connsiteY5" fmla="*/ 1666973 h 1682576"/>
                        <a:gd name="connsiteX6" fmla="*/ 195452 w 1799282"/>
                        <a:gd name="connsiteY6" fmla="*/ 1606193 h 1682576"/>
                        <a:gd name="connsiteX7" fmla="*/ 42446 w 1799282"/>
                        <a:gd name="connsiteY7" fmla="*/ 1324978 h 1682576"/>
                        <a:gd name="connsiteX8" fmla="*/ 7749 w 1799282"/>
                        <a:gd name="connsiteY8" fmla="*/ 1211361 h 1682576"/>
                        <a:gd name="connsiteX9" fmla="*/ 114716 w 1799282"/>
                        <a:gd name="connsiteY9" fmla="*/ 1131456 h 1682576"/>
                        <a:gd name="connsiteX10" fmla="*/ 239601 w 1799282"/>
                        <a:gd name="connsiteY10" fmla="*/ 933093 h 1682576"/>
                        <a:gd name="connsiteX0" fmla="*/ 228978 w 1788659"/>
                        <a:gd name="connsiteY0" fmla="*/ 933093 h 1682576"/>
                        <a:gd name="connsiteX1" fmla="*/ 388634 w 1788659"/>
                        <a:gd name="connsiteY1" fmla="*/ 305350 h 1682576"/>
                        <a:gd name="connsiteX2" fmla="*/ 1295778 w 1788659"/>
                        <a:gd name="connsiteY2" fmla="*/ 22321 h 1682576"/>
                        <a:gd name="connsiteX3" fmla="*/ 1788659 w 1788659"/>
                        <a:gd name="connsiteY3" fmla="*/ 897412 h 1682576"/>
                        <a:gd name="connsiteX4" fmla="*/ 1327225 w 1788659"/>
                        <a:gd name="connsiteY4" fmla="*/ 1364288 h 1682576"/>
                        <a:gd name="connsiteX5" fmla="*/ 692525 w 1788659"/>
                        <a:gd name="connsiteY5" fmla="*/ 1666973 h 1682576"/>
                        <a:gd name="connsiteX6" fmla="*/ 184829 w 1788659"/>
                        <a:gd name="connsiteY6" fmla="*/ 1606193 h 1682576"/>
                        <a:gd name="connsiteX7" fmla="*/ 31823 w 1788659"/>
                        <a:gd name="connsiteY7" fmla="*/ 1324978 h 1682576"/>
                        <a:gd name="connsiteX8" fmla="*/ 20939 w 1788659"/>
                        <a:gd name="connsiteY8" fmla="*/ 1190723 h 1682576"/>
                        <a:gd name="connsiteX9" fmla="*/ 104093 w 1788659"/>
                        <a:gd name="connsiteY9" fmla="*/ 1131456 h 1682576"/>
                        <a:gd name="connsiteX10" fmla="*/ 228978 w 1788659"/>
                        <a:gd name="connsiteY10" fmla="*/ 933093 h 1682576"/>
                        <a:gd name="connsiteX0" fmla="*/ 228978 w 1788659"/>
                        <a:gd name="connsiteY0" fmla="*/ 933093 h 1682576"/>
                        <a:gd name="connsiteX1" fmla="*/ 388634 w 1788659"/>
                        <a:gd name="connsiteY1" fmla="*/ 305350 h 1682576"/>
                        <a:gd name="connsiteX2" fmla="*/ 1295778 w 1788659"/>
                        <a:gd name="connsiteY2" fmla="*/ 22321 h 1682576"/>
                        <a:gd name="connsiteX3" fmla="*/ 1788659 w 1788659"/>
                        <a:gd name="connsiteY3" fmla="*/ 897412 h 1682576"/>
                        <a:gd name="connsiteX4" fmla="*/ 1327225 w 1788659"/>
                        <a:gd name="connsiteY4" fmla="*/ 1364288 h 1682576"/>
                        <a:gd name="connsiteX5" fmla="*/ 692525 w 1788659"/>
                        <a:gd name="connsiteY5" fmla="*/ 1666973 h 1682576"/>
                        <a:gd name="connsiteX6" fmla="*/ 184829 w 1788659"/>
                        <a:gd name="connsiteY6" fmla="*/ 1606193 h 1682576"/>
                        <a:gd name="connsiteX7" fmla="*/ 31823 w 1788659"/>
                        <a:gd name="connsiteY7" fmla="*/ 1324978 h 1682576"/>
                        <a:gd name="connsiteX8" fmla="*/ 20939 w 1788659"/>
                        <a:gd name="connsiteY8" fmla="*/ 1190723 h 1682576"/>
                        <a:gd name="connsiteX9" fmla="*/ 151718 w 1788659"/>
                        <a:gd name="connsiteY9" fmla="*/ 1128281 h 1682576"/>
                        <a:gd name="connsiteX10" fmla="*/ 228978 w 1788659"/>
                        <a:gd name="connsiteY10" fmla="*/ 933093 h 1682576"/>
                        <a:gd name="connsiteX0" fmla="*/ 228978 w 1788659"/>
                        <a:gd name="connsiteY0" fmla="*/ 933093 h 1682576"/>
                        <a:gd name="connsiteX1" fmla="*/ 388634 w 1788659"/>
                        <a:gd name="connsiteY1" fmla="*/ 305350 h 1682576"/>
                        <a:gd name="connsiteX2" fmla="*/ 1295778 w 1788659"/>
                        <a:gd name="connsiteY2" fmla="*/ 22321 h 1682576"/>
                        <a:gd name="connsiteX3" fmla="*/ 1788659 w 1788659"/>
                        <a:gd name="connsiteY3" fmla="*/ 897412 h 1682576"/>
                        <a:gd name="connsiteX4" fmla="*/ 1327225 w 1788659"/>
                        <a:gd name="connsiteY4" fmla="*/ 1364288 h 1682576"/>
                        <a:gd name="connsiteX5" fmla="*/ 692525 w 1788659"/>
                        <a:gd name="connsiteY5" fmla="*/ 1666973 h 1682576"/>
                        <a:gd name="connsiteX6" fmla="*/ 184829 w 1788659"/>
                        <a:gd name="connsiteY6" fmla="*/ 1606193 h 1682576"/>
                        <a:gd name="connsiteX7" fmla="*/ 31823 w 1788659"/>
                        <a:gd name="connsiteY7" fmla="*/ 1324978 h 1682576"/>
                        <a:gd name="connsiteX8" fmla="*/ 20939 w 1788659"/>
                        <a:gd name="connsiteY8" fmla="*/ 1190723 h 1682576"/>
                        <a:gd name="connsiteX9" fmla="*/ 105680 w 1788659"/>
                        <a:gd name="connsiteY9" fmla="*/ 1110819 h 1682576"/>
                        <a:gd name="connsiteX10" fmla="*/ 228978 w 1788659"/>
                        <a:gd name="connsiteY10" fmla="*/ 933093 h 1682576"/>
                        <a:gd name="connsiteX0" fmla="*/ 269174 w 1828855"/>
                        <a:gd name="connsiteY0" fmla="*/ 933093 h 1682576"/>
                        <a:gd name="connsiteX1" fmla="*/ 428830 w 1828855"/>
                        <a:gd name="connsiteY1" fmla="*/ 305350 h 1682576"/>
                        <a:gd name="connsiteX2" fmla="*/ 1335974 w 1828855"/>
                        <a:gd name="connsiteY2" fmla="*/ 22321 h 1682576"/>
                        <a:gd name="connsiteX3" fmla="*/ 1828855 w 1828855"/>
                        <a:gd name="connsiteY3" fmla="*/ 897412 h 1682576"/>
                        <a:gd name="connsiteX4" fmla="*/ 1367421 w 1828855"/>
                        <a:gd name="connsiteY4" fmla="*/ 1364288 h 1682576"/>
                        <a:gd name="connsiteX5" fmla="*/ 732721 w 1828855"/>
                        <a:gd name="connsiteY5" fmla="*/ 1666973 h 1682576"/>
                        <a:gd name="connsiteX6" fmla="*/ 225025 w 1828855"/>
                        <a:gd name="connsiteY6" fmla="*/ 1606193 h 1682576"/>
                        <a:gd name="connsiteX7" fmla="*/ 72019 w 1828855"/>
                        <a:gd name="connsiteY7" fmla="*/ 1324978 h 1682576"/>
                        <a:gd name="connsiteX8" fmla="*/ 810 w 1828855"/>
                        <a:gd name="connsiteY8" fmla="*/ 1224060 h 1682576"/>
                        <a:gd name="connsiteX9" fmla="*/ 145876 w 1828855"/>
                        <a:gd name="connsiteY9" fmla="*/ 1110819 h 1682576"/>
                        <a:gd name="connsiteX10" fmla="*/ 269174 w 1828855"/>
                        <a:gd name="connsiteY10" fmla="*/ 933093 h 1682576"/>
                        <a:gd name="connsiteX0" fmla="*/ 282463 w 1842144"/>
                        <a:gd name="connsiteY0" fmla="*/ 933093 h 1682789"/>
                        <a:gd name="connsiteX1" fmla="*/ 442119 w 1842144"/>
                        <a:gd name="connsiteY1" fmla="*/ 305350 h 1682789"/>
                        <a:gd name="connsiteX2" fmla="*/ 1349263 w 1842144"/>
                        <a:gd name="connsiteY2" fmla="*/ 22321 h 1682789"/>
                        <a:gd name="connsiteX3" fmla="*/ 1842144 w 1842144"/>
                        <a:gd name="connsiteY3" fmla="*/ 897412 h 1682789"/>
                        <a:gd name="connsiteX4" fmla="*/ 1380710 w 1842144"/>
                        <a:gd name="connsiteY4" fmla="*/ 1364288 h 1682789"/>
                        <a:gd name="connsiteX5" fmla="*/ 746010 w 1842144"/>
                        <a:gd name="connsiteY5" fmla="*/ 1666973 h 1682789"/>
                        <a:gd name="connsiteX6" fmla="*/ 238314 w 1842144"/>
                        <a:gd name="connsiteY6" fmla="*/ 1606193 h 1682789"/>
                        <a:gd name="connsiteX7" fmla="*/ 36096 w 1842144"/>
                        <a:gd name="connsiteY7" fmla="*/ 1317041 h 1682789"/>
                        <a:gd name="connsiteX8" fmla="*/ 14099 w 1842144"/>
                        <a:gd name="connsiteY8" fmla="*/ 1224060 h 1682789"/>
                        <a:gd name="connsiteX9" fmla="*/ 159165 w 1842144"/>
                        <a:gd name="connsiteY9" fmla="*/ 1110819 h 1682789"/>
                        <a:gd name="connsiteX10" fmla="*/ 282463 w 1842144"/>
                        <a:gd name="connsiteY10" fmla="*/ 933093 h 1682789"/>
                        <a:gd name="connsiteX0" fmla="*/ 272258 w 1831939"/>
                        <a:gd name="connsiteY0" fmla="*/ 933093 h 1682367"/>
                        <a:gd name="connsiteX1" fmla="*/ 431914 w 1831939"/>
                        <a:gd name="connsiteY1" fmla="*/ 305350 h 1682367"/>
                        <a:gd name="connsiteX2" fmla="*/ 1339058 w 1831939"/>
                        <a:gd name="connsiteY2" fmla="*/ 22321 h 1682367"/>
                        <a:gd name="connsiteX3" fmla="*/ 1831939 w 1831939"/>
                        <a:gd name="connsiteY3" fmla="*/ 897412 h 1682367"/>
                        <a:gd name="connsiteX4" fmla="*/ 1370505 w 1831939"/>
                        <a:gd name="connsiteY4" fmla="*/ 1364288 h 1682367"/>
                        <a:gd name="connsiteX5" fmla="*/ 735805 w 1831939"/>
                        <a:gd name="connsiteY5" fmla="*/ 1666973 h 1682367"/>
                        <a:gd name="connsiteX6" fmla="*/ 228109 w 1831939"/>
                        <a:gd name="connsiteY6" fmla="*/ 1606193 h 1682367"/>
                        <a:gd name="connsiteX7" fmla="*/ 49703 w 1831939"/>
                        <a:gd name="connsiteY7" fmla="*/ 1332916 h 1682367"/>
                        <a:gd name="connsiteX8" fmla="*/ 3894 w 1831939"/>
                        <a:gd name="connsiteY8" fmla="*/ 1224060 h 1682367"/>
                        <a:gd name="connsiteX9" fmla="*/ 148960 w 1831939"/>
                        <a:gd name="connsiteY9" fmla="*/ 1110819 h 1682367"/>
                        <a:gd name="connsiteX10" fmla="*/ 272258 w 1831939"/>
                        <a:gd name="connsiteY10" fmla="*/ 933093 h 1682367"/>
                        <a:gd name="connsiteX0" fmla="*/ 260074 w 1819755"/>
                        <a:gd name="connsiteY0" fmla="*/ 933093 h 1682367"/>
                        <a:gd name="connsiteX1" fmla="*/ 419730 w 1819755"/>
                        <a:gd name="connsiteY1" fmla="*/ 305350 h 1682367"/>
                        <a:gd name="connsiteX2" fmla="*/ 1326874 w 1819755"/>
                        <a:gd name="connsiteY2" fmla="*/ 22321 h 1682367"/>
                        <a:gd name="connsiteX3" fmla="*/ 1819755 w 1819755"/>
                        <a:gd name="connsiteY3" fmla="*/ 897412 h 1682367"/>
                        <a:gd name="connsiteX4" fmla="*/ 1358321 w 1819755"/>
                        <a:gd name="connsiteY4" fmla="*/ 1364288 h 1682367"/>
                        <a:gd name="connsiteX5" fmla="*/ 723621 w 1819755"/>
                        <a:gd name="connsiteY5" fmla="*/ 1666973 h 1682367"/>
                        <a:gd name="connsiteX6" fmla="*/ 215925 w 1819755"/>
                        <a:gd name="connsiteY6" fmla="*/ 1606193 h 1682367"/>
                        <a:gd name="connsiteX7" fmla="*/ 37519 w 1819755"/>
                        <a:gd name="connsiteY7" fmla="*/ 1332916 h 1682367"/>
                        <a:gd name="connsiteX8" fmla="*/ 12347 w 1819755"/>
                        <a:gd name="connsiteY8" fmla="*/ 1216123 h 1682367"/>
                        <a:gd name="connsiteX9" fmla="*/ 136776 w 1819755"/>
                        <a:gd name="connsiteY9" fmla="*/ 1110819 h 1682367"/>
                        <a:gd name="connsiteX10" fmla="*/ 260074 w 1819755"/>
                        <a:gd name="connsiteY10" fmla="*/ 933093 h 1682367"/>
                        <a:gd name="connsiteX0" fmla="*/ 258425 w 1818106"/>
                        <a:gd name="connsiteY0" fmla="*/ 933093 h 1682660"/>
                        <a:gd name="connsiteX1" fmla="*/ 418081 w 1818106"/>
                        <a:gd name="connsiteY1" fmla="*/ 305350 h 1682660"/>
                        <a:gd name="connsiteX2" fmla="*/ 1325225 w 1818106"/>
                        <a:gd name="connsiteY2" fmla="*/ 22321 h 1682660"/>
                        <a:gd name="connsiteX3" fmla="*/ 1818106 w 1818106"/>
                        <a:gd name="connsiteY3" fmla="*/ 897412 h 1682660"/>
                        <a:gd name="connsiteX4" fmla="*/ 1356672 w 1818106"/>
                        <a:gd name="connsiteY4" fmla="*/ 1364288 h 1682660"/>
                        <a:gd name="connsiteX5" fmla="*/ 721972 w 1818106"/>
                        <a:gd name="connsiteY5" fmla="*/ 1666973 h 1682660"/>
                        <a:gd name="connsiteX6" fmla="*/ 214276 w 1818106"/>
                        <a:gd name="connsiteY6" fmla="*/ 1606193 h 1682660"/>
                        <a:gd name="connsiteX7" fmla="*/ 39045 w 1818106"/>
                        <a:gd name="connsiteY7" fmla="*/ 1321803 h 1682660"/>
                        <a:gd name="connsiteX8" fmla="*/ 10698 w 1818106"/>
                        <a:gd name="connsiteY8" fmla="*/ 1216123 h 1682660"/>
                        <a:gd name="connsiteX9" fmla="*/ 135127 w 1818106"/>
                        <a:gd name="connsiteY9" fmla="*/ 1110819 h 1682660"/>
                        <a:gd name="connsiteX10" fmla="*/ 258425 w 1818106"/>
                        <a:gd name="connsiteY10" fmla="*/ 933093 h 1682660"/>
                        <a:gd name="connsiteX0" fmla="*/ 282271 w 1841952"/>
                        <a:gd name="connsiteY0" fmla="*/ 933093 h 1682875"/>
                        <a:gd name="connsiteX1" fmla="*/ 441927 w 1841952"/>
                        <a:gd name="connsiteY1" fmla="*/ 305350 h 1682875"/>
                        <a:gd name="connsiteX2" fmla="*/ 1349071 w 1841952"/>
                        <a:gd name="connsiteY2" fmla="*/ 22321 h 1682875"/>
                        <a:gd name="connsiteX3" fmla="*/ 1841952 w 1841952"/>
                        <a:gd name="connsiteY3" fmla="*/ 897412 h 1682875"/>
                        <a:gd name="connsiteX4" fmla="*/ 1380518 w 1841952"/>
                        <a:gd name="connsiteY4" fmla="*/ 1364288 h 1682875"/>
                        <a:gd name="connsiteX5" fmla="*/ 745818 w 1841952"/>
                        <a:gd name="connsiteY5" fmla="*/ 1666973 h 1682875"/>
                        <a:gd name="connsiteX6" fmla="*/ 238122 w 1841952"/>
                        <a:gd name="connsiteY6" fmla="*/ 1606193 h 1682875"/>
                        <a:gd name="connsiteX7" fmla="*/ 26379 w 1841952"/>
                        <a:gd name="connsiteY7" fmla="*/ 1313866 h 1682875"/>
                        <a:gd name="connsiteX8" fmla="*/ 34544 w 1841952"/>
                        <a:gd name="connsiteY8" fmla="*/ 1216123 h 1682875"/>
                        <a:gd name="connsiteX9" fmla="*/ 158973 w 1841952"/>
                        <a:gd name="connsiteY9" fmla="*/ 1110819 h 1682875"/>
                        <a:gd name="connsiteX10" fmla="*/ 282271 w 1841952"/>
                        <a:gd name="connsiteY10" fmla="*/ 933093 h 1682875"/>
                        <a:gd name="connsiteX0" fmla="*/ 282271 w 1841952"/>
                        <a:gd name="connsiteY0" fmla="*/ 933093 h 1682875"/>
                        <a:gd name="connsiteX1" fmla="*/ 441927 w 1841952"/>
                        <a:gd name="connsiteY1" fmla="*/ 305350 h 1682875"/>
                        <a:gd name="connsiteX2" fmla="*/ 1349071 w 1841952"/>
                        <a:gd name="connsiteY2" fmla="*/ 22321 h 1682875"/>
                        <a:gd name="connsiteX3" fmla="*/ 1841952 w 1841952"/>
                        <a:gd name="connsiteY3" fmla="*/ 897412 h 1682875"/>
                        <a:gd name="connsiteX4" fmla="*/ 1380518 w 1841952"/>
                        <a:gd name="connsiteY4" fmla="*/ 1364288 h 1682875"/>
                        <a:gd name="connsiteX5" fmla="*/ 745818 w 1841952"/>
                        <a:gd name="connsiteY5" fmla="*/ 1666973 h 1682875"/>
                        <a:gd name="connsiteX6" fmla="*/ 238122 w 1841952"/>
                        <a:gd name="connsiteY6" fmla="*/ 1606193 h 1682875"/>
                        <a:gd name="connsiteX7" fmla="*/ 26379 w 1841952"/>
                        <a:gd name="connsiteY7" fmla="*/ 1313866 h 1682875"/>
                        <a:gd name="connsiteX8" fmla="*/ 34544 w 1841952"/>
                        <a:gd name="connsiteY8" fmla="*/ 1216123 h 1682875"/>
                        <a:gd name="connsiteX9" fmla="*/ 158973 w 1841952"/>
                        <a:gd name="connsiteY9" fmla="*/ 1110819 h 1682875"/>
                        <a:gd name="connsiteX10" fmla="*/ 282271 w 1841952"/>
                        <a:gd name="connsiteY10" fmla="*/ 933093 h 1682875"/>
                        <a:gd name="connsiteX0" fmla="*/ 282271 w 1841952"/>
                        <a:gd name="connsiteY0" fmla="*/ 933093 h 1692117"/>
                        <a:gd name="connsiteX1" fmla="*/ 441927 w 1841952"/>
                        <a:gd name="connsiteY1" fmla="*/ 305350 h 1692117"/>
                        <a:gd name="connsiteX2" fmla="*/ 1349071 w 1841952"/>
                        <a:gd name="connsiteY2" fmla="*/ 22321 h 1692117"/>
                        <a:gd name="connsiteX3" fmla="*/ 1841952 w 1841952"/>
                        <a:gd name="connsiteY3" fmla="*/ 897412 h 1692117"/>
                        <a:gd name="connsiteX4" fmla="*/ 1380518 w 1841952"/>
                        <a:gd name="connsiteY4" fmla="*/ 1364288 h 1692117"/>
                        <a:gd name="connsiteX5" fmla="*/ 745818 w 1841952"/>
                        <a:gd name="connsiteY5" fmla="*/ 1666973 h 1692117"/>
                        <a:gd name="connsiteX6" fmla="*/ 334960 w 1841952"/>
                        <a:gd name="connsiteY6" fmla="*/ 1634768 h 1692117"/>
                        <a:gd name="connsiteX7" fmla="*/ 26379 w 1841952"/>
                        <a:gd name="connsiteY7" fmla="*/ 1313866 h 1692117"/>
                        <a:gd name="connsiteX8" fmla="*/ 34544 w 1841952"/>
                        <a:gd name="connsiteY8" fmla="*/ 1216123 h 1692117"/>
                        <a:gd name="connsiteX9" fmla="*/ 158973 w 1841952"/>
                        <a:gd name="connsiteY9" fmla="*/ 1110819 h 1692117"/>
                        <a:gd name="connsiteX10" fmla="*/ 282271 w 1841952"/>
                        <a:gd name="connsiteY10" fmla="*/ 933093 h 1692117"/>
                        <a:gd name="connsiteX0" fmla="*/ 282271 w 1841952"/>
                        <a:gd name="connsiteY0" fmla="*/ 933093 h 1665029"/>
                        <a:gd name="connsiteX1" fmla="*/ 441927 w 1841952"/>
                        <a:gd name="connsiteY1" fmla="*/ 305350 h 1665029"/>
                        <a:gd name="connsiteX2" fmla="*/ 1349071 w 1841952"/>
                        <a:gd name="connsiteY2" fmla="*/ 22321 h 1665029"/>
                        <a:gd name="connsiteX3" fmla="*/ 1841952 w 1841952"/>
                        <a:gd name="connsiteY3" fmla="*/ 897412 h 1665029"/>
                        <a:gd name="connsiteX4" fmla="*/ 1380518 w 1841952"/>
                        <a:gd name="connsiteY4" fmla="*/ 1364288 h 1665029"/>
                        <a:gd name="connsiteX5" fmla="*/ 809318 w 1841952"/>
                        <a:gd name="connsiteY5" fmla="*/ 1620935 h 1665029"/>
                        <a:gd name="connsiteX6" fmla="*/ 334960 w 1841952"/>
                        <a:gd name="connsiteY6" fmla="*/ 1634768 h 1665029"/>
                        <a:gd name="connsiteX7" fmla="*/ 26379 w 1841952"/>
                        <a:gd name="connsiteY7" fmla="*/ 1313866 h 1665029"/>
                        <a:gd name="connsiteX8" fmla="*/ 34544 w 1841952"/>
                        <a:gd name="connsiteY8" fmla="*/ 1216123 h 1665029"/>
                        <a:gd name="connsiteX9" fmla="*/ 158973 w 1841952"/>
                        <a:gd name="connsiteY9" fmla="*/ 1110819 h 1665029"/>
                        <a:gd name="connsiteX10" fmla="*/ 282271 w 1841952"/>
                        <a:gd name="connsiteY10" fmla="*/ 933093 h 1665029"/>
                        <a:gd name="connsiteX0" fmla="*/ 281535 w 1841216"/>
                        <a:gd name="connsiteY0" fmla="*/ 933093 h 1665029"/>
                        <a:gd name="connsiteX1" fmla="*/ 441191 w 1841216"/>
                        <a:gd name="connsiteY1" fmla="*/ 305350 h 1665029"/>
                        <a:gd name="connsiteX2" fmla="*/ 1348335 w 1841216"/>
                        <a:gd name="connsiteY2" fmla="*/ 22321 h 1665029"/>
                        <a:gd name="connsiteX3" fmla="*/ 1841216 w 1841216"/>
                        <a:gd name="connsiteY3" fmla="*/ 897412 h 1665029"/>
                        <a:gd name="connsiteX4" fmla="*/ 1379782 w 1841216"/>
                        <a:gd name="connsiteY4" fmla="*/ 1364288 h 1665029"/>
                        <a:gd name="connsiteX5" fmla="*/ 808582 w 1841216"/>
                        <a:gd name="connsiteY5" fmla="*/ 1620935 h 1665029"/>
                        <a:gd name="connsiteX6" fmla="*/ 334224 w 1841216"/>
                        <a:gd name="connsiteY6" fmla="*/ 1634768 h 1665029"/>
                        <a:gd name="connsiteX7" fmla="*/ 25643 w 1841216"/>
                        <a:gd name="connsiteY7" fmla="*/ 1313866 h 1665029"/>
                        <a:gd name="connsiteX8" fmla="*/ 36983 w 1841216"/>
                        <a:gd name="connsiteY8" fmla="*/ 1192311 h 1665029"/>
                        <a:gd name="connsiteX9" fmla="*/ 158237 w 1841216"/>
                        <a:gd name="connsiteY9" fmla="*/ 1110819 h 1665029"/>
                        <a:gd name="connsiteX10" fmla="*/ 281535 w 1841216"/>
                        <a:gd name="connsiteY10" fmla="*/ 933093 h 1665029"/>
                        <a:gd name="connsiteX0" fmla="*/ 281535 w 1841216"/>
                        <a:gd name="connsiteY0" fmla="*/ 933093 h 1666271"/>
                        <a:gd name="connsiteX1" fmla="*/ 441191 w 1841216"/>
                        <a:gd name="connsiteY1" fmla="*/ 305350 h 1666271"/>
                        <a:gd name="connsiteX2" fmla="*/ 1348335 w 1841216"/>
                        <a:gd name="connsiteY2" fmla="*/ 22321 h 1666271"/>
                        <a:gd name="connsiteX3" fmla="*/ 1841216 w 1841216"/>
                        <a:gd name="connsiteY3" fmla="*/ 897412 h 1666271"/>
                        <a:gd name="connsiteX4" fmla="*/ 1379782 w 1841216"/>
                        <a:gd name="connsiteY4" fmla="*/ 1364288 h 1666271"/>
                        <a:gd name="connsiteX5" fmla="*/ 808582 w 1841216"/>
                        <a:gd name="connsiteY5" fmla="*/ 1620935 h 1666271"/>
                        <a:gd name="connsiteX6" fmla="*/ 334224 w 1841216"/>
                        <a:gd name="connsiteY6" fmla="*/ 1634768 h 1666271"/>
                        <a:gd name="connsiteX7" fmla="*/ 25643 w 1841216"/>
                        <a:gd name="connsiteY7" fmla="*/ 1296404 h 1666271"/>
                        <a:gd name="connsiteX8" fmla="*/ 36983 w 1841216"/>
                        <a:gd name="connsiteY8" fmla="*/ 1192311 h 1666271"/>
                        <a:gd name="connsiteX9" fmla="*/ 158237 w 1841216"/>
                        <a:gd name="connsiteY9" fmla="*/ 1110819 h 1666271"/>
                        <a:gd name="connsiteX10" fmla="*/ 281535 w 1841216"/>
                        <a:gd name="connsiteY10" fmla="*/ 933093 h 1666271"/>
                        <a:gd name="connsiteX0" fmla="*/ 281535 w 1841216"/>
                        <a:gd name="connsiteY0" fmla="*/ 933093 h 1666271"/>
                        <a:gd name="connsiteX1" fmla="*/ 441191 w 1841216"/>
                        <a:gd name="connsiteY1" fmla="*/ 305350 h 1666271"/>
                        <a:gd name="connsiteX2" fmla="*/ 1348335 w 1841216"/>
                        <a:gd name="connsiteY2" fmla="*/ 22321 h 1666271"/>
                        <a:gd name="connsiteX3" fmla="*/ 1841216 w 1841216"/>
                        <a:gd name="connsiteY3" fmla="*/ 897412 h 1666271"/>
                        <a:gd name="connsiteX4" fmla="*/ 1379782 w 1841216"/>
                        <a:gd name="connsiteY4" fmla="*/ 1364288 h 1666271"/>
                        <a:gd name="connsiteX5" fmla="*/ 808582 w 1841216"/>
                        <a:gd name="connsiteY5" fmla="*/ 1620935 h 1666271"/>
                        <a:gd name="connsiteX6" fmla="*/ 334224 w 1841216"/>
                        <a:gd name="connsiteY6" fmla="*/ 1634768 h 1666271"/>
                        <a:gd name="connsiteX7" fmla="*/ 25643 w 1841216"/>
                        <a:gd name="connsiteY7" fmla="*/ 1296404 h 1666271"/>
                        <a:gd name="connsiteX8" fmla="*/ 36983 w 1841216"/>
                        <a:gd name="connsiteY8" fmla="*/ 1192311 h 1666271"/>
                        <a:gd name="connsiteX9" fmla="*/ 158237 w 1841216"/>
                        <a:gd name="connsiteY9" fmla="*/ 1110819 h 1666271"/>
                        <a:gd name="connsiteX10" fmla="*/ 281535 w 1841216"/>
                        <a:gd name="connsiteY10" fmla="*/ 933093 h 1666271"/>
                        <a:gd name="connsiteX0" fmla="*/ 281535 w 1841216"/>
                        <a:gd name="connsiteY0" fmla="*/ 933093 h 1666271"/>
                        <a:gd name="connsiteX1" fmla="*/ 441191 w 1841216"/>
                        <a:gd name="connsiteY1" fmla="*/ 305350 h 1666271"/>
                        <a:gd name="connsiteX2" fmla="*/ 1348335 w 1841216"/>
                        <a:gd name="connsiteY2" fmla="*/ 22321 h 1666271"/>
                        <a:gd name="connsiteX3" fmla="*/ 1841216 w 1841216"/>
                        <a:gd name="connsiteY3" fmla="*/ 897412 h 1666271"/>
                        <a:gd name="connsiteX4" fmla="*/ 1379782 w 1841216"/>
                        <a:gd name="connsiteY4" fmla="*/ 1364288 h 1666271"/>
                        <a:gd name="connsiteX5" fmla="*/ 808582 w 1841216"/>
                        <a:gd name="connsiteY5" fmla="*/ 1620935 h 1666271"/>
                        <a:gd name="connsiteX6" fmla="*/ 334224 w 1841216"/>
                        <a:gd name="connsiteY6" fmla="*/ 1634768 h 1666271"/>
                        <a:gd name="connsiteX7" fmla="*/ 25643 w 1841216"/>
                        <a:gd name="connsiteY7" fmla="*/ 1296404 h 1666271"/>
                        <a:gd name="connsiteX8" fmla="*/ 36983 w 1841216"/>
                        <a:gd name="connsiteY8" fmla="*/ 1192311 h 1666271"/>
                        <a:gd name="connsiteX9" fmla="*/ 158237 w 1841216"/>
                        <a:gd name="connsiteY9" fmla="*/ 1110819 h 1666271"/>
                        <a:gd name="connsiteX10" fmla="*/ 281535 w 1841216"/>
                        <a:gd name="connsiteY10" fmla="*/ 933093 h 1666271"/>
                        <a:gd name="connsiteX0" fmla="*/ 281897 w 1841578"/>
                        <a:gd name="connsiteY0" fmla="*/ 933093 h 1666271"/>
                        <a:gd name="connsiteX1" fmla="*/ 441553 w 1841578"/>
                        <a:gd name="connsiteY1" fmla="*/ 305350 h 1666271"/>
                        <a:gd name="connsiteX2" fmla="*/ 1348697 w 1841578"/>
                        <a:gd name="connsiteY2" fmla="*/ 22321 h 1666271"/>
                        <a:gd name="connsiteX3" fmla="*/ 1841578 w 1841578"/>
                        <a:gd name="connsiteY3" fmla="*/ 897412 h 1666271"/>
                        <a:gd name="connsiteX4" fmla="*/ 1380144 w 1841578"/>
                        <a:gd name="connsiteY4" fmla="*/ 1364288 h 1666271"/>
                        <a:gd name="connsiteX5" fmla="*/ 808944 w 1841578"/>
                        <a:gd name="connsiteY5" fmla="*/ 1620935 h 1666271"/>
                        <a:gd name="connsiteX6" fmla="*/ 334586 w 1841578"/>
                        <a:gd name="connsiteY6" fmla="*/ 1634768 h 1666271"/>
                        <a:gd name="connsiteX7" fmla="*/ 26005 w 1841578"/>
                        <a:gd name="connsiteY7" fmla="*/ 1296404 h 1666271"/>
                        <a:gd name="connsiteX8" fmla="*/ 35758 w 1841578"/>
                        <a:gd name="connsiteY8" fmla="*/ 1190723 h 1666271"/>
                        <a:gd name="connsiteX9" fmla="*/ 158599 w 1841578"/>
                        <a:gd name="connsiteY9" fmla="*/ 1110819 h 1666271"/>
                        <a:gd name="connsiteX10" fmla="*/ 281897 w 1841578"/>
                        <a:gd name="connsiteY10" fmla="*/ 933093 h 1666271"/>
                        <a:gd name="connsiteX0" fmla="*/ 272506 w 1832187"/>
                        <a:gd name="connsiteY0" fmla="*/ 933093 h 1666950"/>
                        <a:gd name="connsiteX1" fmla="*/ 432162 w 1832187"/>
                        <a:gd name="connsiteY1" fmla="*/ 305350 h 1666950"/>
                        <a:gd name="connsiteX2" fmla="*/ 1339306 w 1832187"/>
                        <a:gd name="connsiteY2" fmla="*/ 22321 h 1666950"/>
                        <a:gd name="connsiteX3" fmla="*/ 1832187 w 1832187"/>
                        <a:gd name="connsiteY3" fmla="*/ 897412 h 1666950"/>
                        <a:gd name="connsiteX4" fmla="*/ 1370753 w 1832187"/>
                        <a:gd name="connsiteY4" fmla="*/ 1364288 h 1666950"/>
                        <a:gd name="connsiteX5" fmla="*/ 799553 w 1832187"/>
                        <a:gd name="connsiteY5" fmla="*/ 1620935 h 1666950"/>
                        <a:gd name="connsiteX6" fmla="*/ 325195 w 1832187"/>
                        <a:gd name="connsiteY6" fmla="*/ 1634768 h 1666950"/>
                        <a:gd name="connsiteX7" fmla="*/ 29314 w 1832187"/>
                        <a:gd name="connsiteY7" fmla="*/ 1286879 h 1666950"/>
                        <a:gd name="connsiteX8" fmla="*/ 26367 w 1832187"/>
                        <a:gd name="connsiteY8" fmla="*/ 1190723 h 1666950"/>
                        <a:gd name="connsiteX9" fmla="*/ 149208 w 1832187"/>
                        <a:gd name="connsiteY9" fmla="*/ 1110819 h 1666950"/>
                        <a:gd name="connsiteX10" fmla="*/ 272506 w 1832187"/>
                        <a:gd name="connsiteY10" fmla="*/ 933093 h 1666950"/>
                        <a:gd name="connsiteX0" fmla="*/ 279479 w 1839160"/>
                        <a:gd name="connsiteY0" fmla="*/ 933093 h 1665142"/>
                        <a:gd name="connsiteX1" fmla="*/ 439135 w 1839160"/>
                        <a:gd name="connsiteY1" fmla="*/ 305350 h 1665142"/>
                        <a:gd name="connsiteX2" fmla="*/ 1346279 w 1839160"/>
                        <a:gd name="connsiteY2" fmla="*/ 22321 h 1665142"/>
                        <a:gd name="connsiteX3" fmla="*/ 1839160 w 1839160"/>
                        <a:gd name="connsiteY3" fmla="*/ 897412 h 1665142"/>
                        <a:gd name="connsiteX4" fmla="*/ 1377726 w 1839160"/>
                        <a:gd name="connsiteY4" fmla="*/ 1364288 h 1665142"/>
                        <a:gd name="connsiteX5" fmla="*/ 806526 w 1839160"/>
                        <a:gd name="connsiteY5" fmla="*/ 1620935 h 1665142"/>
                        <a:gd name="connsiteX6" fmla="*/ 332168 w 1839160"/>
                        <a:gd name="connsiteY6" fmla="*/ 1634768 h 1665142"/>
                        <a:gd name="connsiteX7" fmla="*/ 26762 w 1839160"/>
                        <a:gd name="connsiteY7" fmla="*/ 1312279 h 1665142"/>
                        <a:gd name="connsiteX8" fmla="*/ 33340 w 1839160"/>
                        <a:gd name="connsiteY8" fmla="*/ 1190723 h 1665142"/>
                        <a:gd name="connsiteX9" fmla="*/ 156181 w 1839160"/>
                        <a:gd name="connsiteY9" fmla="*/ 1110819 h 1665142"/>
                        <a:gd name="connsiteX10" fmla="*/ 279479 w 1839160"/>
                        <a:gd name="connsiteY10" fmla="*/ 933093 h 1665142"/>
                        <a:gd name="connsiteX0" fmla="*/ 279479 w 1839160"/>
                        <a:gd name="connsiteY0" fmla="*/ 933093 h 1665142"/>
                        <a:gd name="connsiteX1" fmla="*/ 439135 w 1839160"/>
                        <a:gd name="connsiteY1" fmla="*/ 305350 h 1665142"/>
                        <a:gd name="connsiteX2" fmla="*/ 1346279 w 1839160"/>
                        <a:gd name="connsiteY2" fmla="*/ 22321 h 1665142"/>
                        <a:gd name="connsiteX3" fmla="*/ 1839160 w 1839160"/>
                        <a:gd name="connsiteY3" fmla="*/ 897412 h 1665142"/>
                        <a:gd name="connsiteX4" fmla="*/ 1377726 w 1839160"/>
                        <a:gd name="connsiteY4" fmla="*/ 1364288 h 1665142"/>
                        <a:gd name="connsiteX5" fmla="*/ 806526 w 1839160"/>
                        <a:gd name="connsiteY5" fmla="*/ 1620935 h 1665142"/>
                        <a:gd name="connsiteX6" fmla="*/ 332168 w 1839160"/>
                        <a:gd name="connsiteY6" fmla="*/ 1634768 h 1665142"/>
                        <a:gd name="connsiteX7" fmla="*/ 26762 w 1839160"/>
                        <a:gd name="connsiteY7" fmla="*/ 1312279 h 1665142"/>
                        <a:gd name="connsiteX8" fmla="*/ 33340 w 1839160"/>
                        <a:gd name="connsiteY8" fmla="*/ 1190723 h 1665142"/>
                        <a:gd name="connsiteX9" fmla="*/ 156181 w 1839160"/>
                        <a:gd name="connsiteY9" fmla="*/ 1110819 h 1665142"/>
                        <a:gd name="connsiteX10" fmla="*/ 279479 w 1839160"/>
                        <a:gd name="connsiteY10" fmla="*/ 933093 h 1665142"/>
                        <a:gd name="connsiteX0" fmla="*/ 279479 w 1839160"/>
                        <a:gd name="connsiteY0" fmla="*/ 933093 h 1658958"/>
                        <a:gd name="connsiteX1" fmla="*/ 439135 w 1839160"/>
                        <a:gd name="connsiteY1" fmla="*/ 305350 h 1658958"/>
                        <a:gd name="connsiteX2" fmla="*/ 1346279 w 1839160"/>
                        <a:gd name="connsiteY2" fmla="*/ 22321 h 1658958"/>
                        <a:gd name="connsiteX3" fmla="*/ 1839160 w 1839160"/>
                        <a:gd name="connsiteY3" fmla="*/ 897412 h 1658958"/>
                        <a:gd name="connsiteX4" fmla="*/ 1377726 w 1839160"/>
                        <a:gd name="connsiteY4" fmla="*/ 1364288 h 1658958"/>
                        <a:gd name="connsiteX5" fmla="*/ 806526 w 1839160"/>
                        <a:gd name="connsiteY5" fmla="*/ 1620935 h 1658958"/>
                        <a:gd name="connsiteX6" fmla="*/ 348043 w 1839160"/>
                        <a:gd name="connsiteY6" fmla="*/ 1625243 h 1658958"/>
                        <a:gd name="connsiteX7" fmla="*/ 26762 w 1839160"/>
                        <a:gd name="connsiteY7" fmla="*/ 1312279 h 1658958"/>
                        <a:gd name="connsiteX8" fmla="*/ 33340 w 1839160"/>
                        <a:gd name="connsiteY8" fmla="*/ 1190723 h 1658958"/>
                        <a:gd name="connsiteX9" fmla="*/ 156181 w 1839160"/>
                        <a:gd name="connsiteY9" fmla="*/ 1110819 h 1658958"/>
                        <a:gd name="connsiteX10" fmla="*/ 279479 w 1839160"/>
                        <a:gd name="connsiteY10" fmla="*/ 933093 h 1658958"/>
                        <a:gd name="connsiteX0" fmla="*/ 279479 w 1839160"/>
                        <a:gd name="connsiteY0" fmla="*/ 933093 h 1648224"/>
                        <a:gd name="connsiteX1" fmla="*/ 439135 w 1839160"/>
                        <a:gd name="connsiteY1" fmla="*/ 305350 h 1648224"/>
                        <a:gd name="connsiteX2" fmla="*/ 1346279 w 1839160"/>
                        <a:gd name="connsiteY2" fmla="*/ 22321 h 1648224"/>
                        <a:gd name="connsiteX3" fmla="*/ 1839160 w 1839160"/>
                        <a:gd name="connsiteY3" fmla="*/ 897412 h 1648224"/>
                        <a:gd name="connsiteX4" fmla="*/ 1377726 w 1839160"/>
                        <a:gd name="connsiteY4" fmla="*/ 1364288 h 1648224"/>
                        <a:gd name="connsiteX5" fmla="*/ 806526 w 1839160"/>
                        <a:gd name="connsiteY5" fmla="*/ 1620935 h 1648224"/>
                        <a:gd name="connsiteX6" fmla="*/ 348043 w 1839160"/>
                        <a:gd name="connsiteY6" fmla="*/ 1625243 h 1648224"/>
                        <a:gd name="connsiteX7" fmla="*/ 166764 w 1839160"/>
                        <a:gd name="connsiteY7" fmla="*/ 1482820 h 1648224"/>
                        <a:gd name="connsiteX8" fmla="*/ 26762 w 1839160"/>
                        <a:gd name="connsiteY8" fmla="*/ 1312279 h 1648224"/>
                        <a:gd name="connsiteX9" fmla="*/ 33340 w 1839160"/>
                        <a:gd name="connsiteY9" fmla="*/ 1190723 h 1648224"/>
                        <a:gd name="connsiteX10" fmla="*/ 156181 w 1839160"/>
                        <a:gd name="connsiteY10" fmla="*/ 1110819 h 1648224"/>
                        <a:gd name="connsiteX11" fmla="*/ 279479 w 1839160"/>
                        <a:gd name="connsiteY11" fmla="*/ 933093 h 1648224"/>
                        <a:gd name="connsiteX0" fmla="*/ 279479 w 1839160"/>
                        <a:gd name="connsiteY0" fmla="*/ 933093 h 1646989"/>
                        <a:gd name="connsiteX1" fmla="*/ 439135 w 1839160"/>
                        <a:gd name="connsiteY1" fmla="*/ 305350 h 1646989"/>
                        <a:gd name="connsiteX2" fmla="*/ 1346279 w 1839160"/>
                        <a:gd name="connsiteY2" fmla="*/ 22321 h 1646989"/>
                        <a:gd name="connsiteX3" fmla="*/ 1839160 w 1839160"/>
                        <a:gd name="connsiteY3" fmla="*/ 897412 h 1646989"/>
                        <a:gd name="connsiteX4" fmla="*/ 1377726 w 1839160"/>
                        <a:gd name="connsiteY4" fmla="*/ 1364288 h 1646989"/>
                        <a:gd name="connsiteX5" fmla="*/ 806526 w 1839160"/>
                        <a:gd name="connsiteY5" fmla="*/ 1620935 h 1646989"/>
                        <a:gd name="connsiteX6" fmla="*/ 348043 w 1839160"/>
                        <a:gd name="connsiteY6" fmla="*/ 1625243 h 1646989"/>
                        <a:gd name="connsiteX7" fmla="*/ 133427 w 1839160"/>
                        <a:gd name="connsiteY7" fmla="*/ 1505045 h 1646989"/>
                        <a:gd name="connsiteX8" fmla="*/ 26762 w 1839160"/>
                        <a:gd name="connsiteY8" fmla="*/ 1312279 h 1646989"/>
                        <a:gd name="connsiteX9" fmla="*/ 33340 w 1839160"/>
                        <a:gd name="connsiteY9" fmla="*/ 1190723 h 1646989"/>
                        <a:gd name="connsiteX10" fmla="*/ 156181 w 1839160"/>
                        <a:gd name="connsiteY10" fmla="*/ 1110819 h 1646989"/>
                        <a:gd name="connsiteX11" fmla="*/ 279479 w 1839160"/>
                        <a:gd name="connsiteY11" fmla="*/ 933093 h 1646989"/>
                        <a:gd name="connsiteX0" fmla="*/ 279479 w 1839160"/>
                        <a:gd name="connsiteY0" fmla="*/ 933093 h 1644914"/>
                        <a:gd name="connsiteX1" fmla="*/ 439135 w 1839160"/>
                        <a:gd name="connsiteY1" fmla="*/ 305350 h 1644914"/>
                        <a:gd name="connsiteX2" fmla="*/ 1346279 w 1839160"/>
                        <a:gd name="connsiteY2" fmla="*/ 22321 h 1644914"/>
                        <a:gd name="connsiteX3" fmla="*/ 1839160 w 1839160"/>
                        <a:gd name="connsiteY3" fmla="*/ 897412 h 1644914"/>
                        <a:gd name="connsiteX4" fmla="*/ 1377726 w 1839160"/>
                        <a:gd name="connsiteY4" fmla="*/ 1364288 h 1644914"/>
                        <a:gd name="connsiteX5" fmla="*/ 806526 w 1839160"/>
                        <a:gd name="connsiteY5" fmla="*/ 1620935 h 1644914"/>
                        <a:gd name="connsiteX6" fmla="*/ 348043 w 1839160"/>
                        <a:gd name="connsiteY6" fmla="*/ 1625243 h 1644914"/>
                        <a:gd name="connsiteX7" fmla="*/ 154064 w 1839160"/>
                        <a:gd name="connsiteY7" fmla="*/ 1544733 h 1644914"/>
                        <a:gd name="connsiteX8" fmla="*/ 26762 w 1839160"/>
                        <a:gd name="connsiteY8" fmla="*/ 1312279 h 1644914"/>
                        <a:gd name="connsiteX9" fmla="*/ 33340 w 1839160"/>
                        <a:gd name="connsiteY9" fmla="*/ 1190723 h 1644914"/>
                        <a:gd name="connsiteX10" fmla="*/ 156181 w 1839160"/>
                        <a:gd name="connsiteY10" fmla="*/ 1110819 h 1644914"/>
                        <a:gd name="connsiteX11" fmla="*/ 279479 w 1839160"/>
                        <a:gd name="connsiteY11" fmla="*/ 933093 h 1644914"/>
                        <a:gd name="connsiteX0" fmla="*/ 279479 w 1839160"/>
                        <a:gd name="connsiteY0" fmla="*/ 933093 h 1648717"/>
                        <a:gd name="connsiteX1" fmla="*/ 439135 w 1839160"/>
                        <a:gd name="connsiteY1" fmla="*/ 305350 h 1648717"/>
                        <a:gd name="connsiteX2" fmla="*/ 1346279 w 1839160"/>
                        <a:gd name="connsiteY2" fmla="*/ 22321 h 1648717"/>
                        <a:gd name="connsiteX3" fmla="*/ 1839160 w 1839160"/>
                        <a:gd name="connsiteY3" fmla="*/ 897412 h 1648717"/>
                        <a:gd name="connsiteX4" fmla="*/ 1377726 w 1839160"/>
                        <a:gd name="connsiteY4" fmla="*/ 1364288 h 1648717"/>
                        <a:gd name="connsiteX5" fmla="*/ 806526 w 1839160"/>
                        <a:gd name="connsiteY5" fmla="*/ 1620935 h 1648717"/>
                        <a:gd name="connsiteX6" fmla="*/ 484568 w 1839160"/>
                        <a:gd name="connsiteY6" fmla="*/ 1633180 h 1648717"/>
                        <a:gd name="connsiteX7" fmla="*/ 154064 w 1839160"/>
                        <a:gd name="connsiteY7" fmla="*/ 1544733 h 1648717"/>
                        <a:gd name="connsiteX8" fmla="*/ 26762 w 1839160"/>
                        <a:gd name="connsiteY8" fmla="*/ 1312279 h 1648717"/>
                        <a:gd name="connsiteX9" fmla="*/ 33340 w 1839160"/>
                        <a:gd name="connsiteY9" fmla="*/ 1190723 h 1648717"/>
                        <a:gd name="connsiteX10" fmla="*/ 156181 w 1839160"/>
                        <a:gd name="connsiteY10" fmla="*/ 1110819 h 1648717"/>
                        <a:gd name="connsiteX11" fmla="*/ 279479 w 1839160"/>
                        <a:gd name="connsiteY11" fmla="*/ 933093 h 1648717"/>
                        <a:gd name="connsiteX0" fmla="*/ 279479 w 1839160"/>
                        <a:gd name="connsiteY0" fmla="*/ 933093 h 1633276"/>
                        <a:gd name="connsiteX1" fmla="*/ 439135 w 1839160"/>
                        <a:gd name="connsiteY1" fmla="*/ 305350 h 1633276"/>
                        <a:gd name="connsiteX2" fmla="*/ 1346279 w 1839160"/>
                        <a:gd name="connsiteY2" fmla="*/ 22321 h 1633276"/>
                        <a:gd name="connsiteX3" fmla="*/ 1839160 w 1839160"/>
                        <a:gd name="connsiteY3" fmla="*/ 897412 h 1633276"/>
                        <a:gd name="connsiteX4" fmla="*/ 1377726 w 1839160"/>
                        <a:gd name="connsiteY4" fmla="*/ 1364288 h 1633276"/>
                        <a:gd name="connsiteX5" fmla="*/ 908126 w 1839160"/>
                        <a:gd name="connsiteY5" fmla="*/ 1557435 h 1633276"/>
                        <a:gd name="connsiteX6" fmla="*/ 484568 w 1839160"/>
                        <a:gd name="connsiteY6" fmla="*/ 1633180 h 1633276"/>
                        <a:gd name="connsiteX7" fmla="*/ 154064 w 1839160"/>
                        <a:gd name="connsiteY7" fmla="*/ 1544733 h 1633276"/>
                        <a:gd name="connsiteX8" fmla="*/ 26762 w 1839160"/>
                        <a:gd name="connsiteY8" fmla="*/ 1312279 h 1633276"/>
                        <a:gd name="connsiteX9" fmla="*/ 33340 w 1839160"/>
                        <a:gd name="connsiteY9" fmla="*/ 1190723 h 1633276"/>
                        <a:gd name="connsiteX10" fmla="*/ 156181 w 1839160"/>
                        <a:gd name="connsiteY10" fmla="*/ 1110819 h 1633276"/>
                        <a:gd name="connsiteX11" fmla="*/ 279479 w 1839160"/>
                        <a:gd name="connsiteY11" fmla="*/ 933093 h 1633276"/>
                        <a:gd name="connsiteX0" fmla="*/ 279479 w 1839160"/>
                        <a:gd name="connsiteY0" fmla="*/ 933093 h 1633181"/>
                        <a:gd name="connsiteX1" fmla="*/ 439135 w 1839160"/>
                        <a:gd name="connsiteY1" fmla="*/ 305350 h 1633181"/>
                        <a:gd name="connsiteX2" fmla="*/ 1346279 w 1839160"/>
                        <a:gd name="connsiteY2" fmla="*/ 22321 h 1633181"/>
                        <a:gd name="connsiteX3" fmla="*/ 1839160 w 1839160"/>
                        <a:gd name="connsiteY3" fmla="*/ 897412 h 1633181"/>
                        <a:gd name="connsiteX4" fmla="*/ 1377726 w 1839160"/>
                        <a:gd name="connsiteY4" fmla="*/ 1364288 h 1633181"/>
                        <a:gd name="connsiteX5" fmla="*/ 1030364 w 1839160"/>
                        <a:gd name="connsiteY5" fmla="*/ 1546323 h 1633181"/>
                        <a:gd name="connsiteX6" fmla="*/ 484568 w 1839160"/>
                        <a:gd name="connsiteY6" fmla="*/ 1633180 h 1633181"/>
                        <a:gd name="connsiteX7" fmla="*/ 154064 w 1839160"/>
                        <a:gd name="connsiteY7" fmla="*/ 1544733 h 1633181"/>
                        <a:gd name="connsiteX8" fmla="*/ 26762 w 1839160"/>
                        <a:gd name="connsiteY8" fmla="*/ 1312279 h 1633181"/>
                        <a:gd name="connsiteX9" fmla="*/ 33340 w 1839160"/>
                        <a:gd name="connsiteY9" fmla="*/ 1190723 h 1633181"/>
                        <a:gd name="connsiteX10" fmla="*/ 156181 w 1839160"/>
                        <a:gd name="connsiteY10" fmla="*/ 1110819 h 1633181"/>
                        <a:gd name="connsiteX11" fmla="*/ 279479 w 1839160"/>
                        <a:gd name="connsiteY11" fmla="*/ 933093 h 1633181"/>
                        <a:gd name="connsiteX0" fmla="*/ 279479 w 1839160"/>
                        <a:gd name="connsiteY0" fmla="*/ 933093 h 1633685"/>
                        <a:gd name="connsiteX1" fmla="*/ 439135 w 1839160"/>
                        <a:gd name="connsiteY1" fmla="*/ 305350 h 1633685"/>
                        <a:gd name="connsiteX2" fmla="*/ 1346279 w 1839160"/>
                        <a:gd name="connsiteY2" fmla="*/ 22321 h 1633685"/>
                        <a:gd name="connsiteX3" fmla="*/ 1839160 w 1839160"/>
                        <a:gd name="connsiteY3" fmla="*/ 897412 h 1633685"/>
                        <a:gd name="connsiteX4" fmla="*/ 1377726 w 1839160"/>
                        <a:gd name="connsiteY4" fmla="*/ 1364288 h 1633685"/>
                        <a:gd name="connsiteX5" fmla="*/ 1057352 w 1839160"/>
                        <a:gd name="connsiteY5" fmla="*/ 1570136 h 1633685"/>
                        <a:gd name="connsiteX6" fmla="*/ 484568 w 1839160"/>
                        <a:gd name="connsiteY6" fmla="*/ 1633180 h 1633685"/>
                        <a:gd name="connsiteX7" fmla="*/ 154064 w 1839160"/>
                        <a:gd name="connsiteY7" fmla="*/ 1544733 h 1633685"/>
                        <a:gd name="connsiteX8" fmla="*/ 26762 w 1839160"/>
                        <a:gd name="connsiteY8" fmla="*/ 1312279 h 1633685"/>
                        <a:gd name="connsiteX9" fmla="*/ 33340 w 1839160"/>
                        <a:gd name="connsiteY9" fmla="*/ 1190723 h 1633685"/>
                        <a:gd name="connsiteX10" fmla="*/ 156181 w 1839160"/>
                        <a:gd name="connsiteY10" fmla="*/ 1110819 h 1633685"/>
                        <a:gd name="connsiteX11" fmla="*/ 279479 w 1839160"/>
                        <a:gd name="connsiteY11" fmla="*/ 933093 h 1633685"/>
                        <a:gd name="connsiteX0" fmla="*/ 279479 w 1839772"/>
                        <a:gd name="connsiteY0" fmla="*/ 933093 h 1633672"/>
                        <a:gd name="connsiteX1" fmla="*/ 439135 w 1839772"/>
                        <a:gd name="connsiteY1" fmla="*/ 305350 h 1633672"/>
                        <a:gd name="connsiteX2" fmla="*/ 1346279 w 1839772"/>
                        <a:gd name="connsiteY2" fmla="*/ 22321 h 1633672"/>
                        <a:gd name="connsiteX3" fmla="*/ 1839160 w 1839772"/>
                        <a:gd name="connsiteY3" fmla="*/ 897412 h 1633672"/>
                        <a:gd name="connsiteX4" fmla="*/ 1439639 w 1839772"/>
                        <a:gd name="connsiteY4" fmla="*/ 1369051 h 1633672"/>
                        <a:gd name="connsiteX5" fmla="*/ 1057352 w 1839772"/>
                        <a:gd name="connsiteY5" fmla="*/ 1570136 h 1633672"/>
                        <a:gd name="connsiteX6" fmla="*/ 484568 w 1839772"/>
                        <a:gd name="connsiteY6" fmla="*/ 1633180 h 1633672"/>
                        <a:gd name="connsiteX7" fmla="*/ 154064 w 1839772"/>
                        <a:gd name="connsiteY7" fmla="*/ 1544733 h 1633672"/>
                        <a:gd name="connsiteX8" fmla="*/ 26762 w 1839772"/>
                        <a:gd name="connsiteY8" fmla="*/ 1312279 h 1633672"/>
                        <a:gd name="connsiteX9" fmla="*/ 33340 w 1839772"/>
                        <a:gd name="connsiteY9" fmla="*/ 1190723 h 1633672"/>
                        <a:gd name="connsiteX10" fmla="*/ 156181 w 1839772"/>
                        <a:gd name="connsiteY10" fmla="*/ 1110819 h 1633672"/>
                        <a:gd name="connsiteX11" fmla="*/ 279479 w 1839772"/>
                        <a:gd name="connsiteY11" fmla="*/ 933093 h 1633672"/>
                        <a:gd name="connsiteX0" fmla="*/ 279479 w 1842283"/>
                        <a:gd name="connsiteY0" fmla="*/ 933093 h 1633672"/>
                        <a:gd name="connsiteX1" fmla="*/ 439135 w 1842283"/>
                        <a:gd name="connsiteY1" fmla="*/ 305350 h 1633672"/>
                        <a:gd name="connsiteX2" fmla="*/ 1346279 w 1842283"/>
                        <a:gd name="connsiteY2" fmla="*/ 22321 h 1633672"/>
                        <a:gd name="connsiteX3" fmla="*/ 1839160 w 1842283"/>
                        <a:gd name="connsiteY3" fmla="*/ 897412 h 1633672"/>
                        <a:gd name="connsiteX4" fmla="*/ 1439639 w 1842283"/>
                        <a:gd name="connsiteY4" fmla="*/ 1369051 h 1633672"/>
                        <a:gd name="connsiteX5" fmla="*/ 1057352 w 1842283"/>
                        <a:gd name="connsiteY5" fmla="*/ 1570136 h 1633672"/>
                        <a:gd name="connsiteX6" fmla="*/ 484568 w 1842283"/>
                        <a:gd name="connsiteY6" fmla="*/ 1633180 h 1633672"/>
                        <a:gd name="connsiteX7" fmla="*/ 154064 w 1842283"/>
                        <a:gd name="connsiteY7" fmla="*/ 1544733 h 1633672"/>
                        <a:gd name="connsiteX8" fmla="*/ 26762 w 1842283"/>
                        <a:gd name="connsiteY8" fmla="*/ 1312279 h 1633672"/>
                        <a:gd name="connsiteX9" fmla="*/ 33340 w 1842283"/>
                        <a:gd name="connsiteY9" fmla="*/ 1190723 h 1633672"/>
                        <a:gd name="connsiteX10" fmla="*/ 156181 w 1842283"/>
                        <a:gd name="connsiteY10" fmla="*/ 1110819 h 1633672"/>
                        <a:gd name="connsiteX11" fmla="*/ 279479 w 1842283"/>
                        <a:gd name="connsiteY11" fmla="*/ 933093 h 1633672"/>
                        <a:gd name="connsiteX0" fmla="*/ 279479 w 1842283"/>
                        <a:gd name="connsiteY0" fmla="*/ 933093 h 1663601"/>
                        <a:gd name="connsiteX1" fmla="*/ 439135 w 1842283"/>
                        <a:gd name="connsiteY1" fmla="*/ 305350 h 1663601"/>
                        <a:gd name="connsiteX2" fmla="*/ 1346279 w 1842283"/>
                        <a:gd name="connsiteY2" fmla="*/ 22321 h 1663601"/>
                        <a:gd name="connsiteX3" fmla="*/ 1839160 w 1842283"/>
                        <a:gd name="connsiteY3" fmla="*/ 897412 h 1663601"/>
                        <a:gd name="connsiteX4" fmla="*/ 1439639 w 1842283"/>
                        <a:gd name="connsiteY4" fmla="*/ 1369051 h 1663601"/>
                        <a:gd name="connsiteX5" fmla="*/ 1057352 w 1842283"/>
                        <a:gd name="connsiteY5" fmla="*/ 1570136 h 1663601"/>
                        <a:gd name="connsiteX6" fmla="*/ 538543 w 1842283"/>
                        <a:gd name="connsiteY6" fmla="*/ 1663343 h 1663601"/>
                        <a:gd name="connsiteX7" fmla="*/ 154064 w 1842283"/>
                        <a:gd name="connsiteY7" fmla="*/ 1544733 h 1663601"/>
                        <a:gd name="connsiteX8" fmla="*/ 26762 w 1842283"/>
                        <a:gd name="connsiteY8" fmla="*/ 1312279 h 1663601"/>
                        <a:gd name="connsiteX9" fmla="*/ 33340 w 1842283"/>
                        <a:gd name="connsiteY9" fmla="*/ 1190723 h 1663601"/>
                        <a:gd name="connsiteX10" fmla="*/ 156181 w 1842283"/>
                        <a:gd name="connsiteY10" fmla="*/ 1110819 h 1663601"/>
                        <a:gd name="connsiteX11" fmla="*/ 279479 w 1842283"/>
                        <a:gd name="connsiteY11" fmla="*/ 933093 h 1663601"/>
                        <a:gd name="connsiteX0" fmla="*/ 279479 w 1842283"/>
                        <a:gd name="connsiteY0" fmla="*/ 933093 h 1663601"/>
                        <a:gd name="connsiteX1" fmla="*/ 439135 w 1842283"/>
                        <a:gd name="connsiteY1" fmla="*/ 305350 h 1663601"/>
                        <a:gd name="connsiteX2" fmla="*/ 1346279 w 1842283"/>
                        <a:gd name="connsiteY2" fmla="*/ 22321 h 1663601"/>
                        <a:gd name="connsiteX3" fmla="*/ 1839160 w 1842283"/>
                        <a:gd name="connsiteY3" fmla="*/ 897412 h 1663601"/>
                        <a:gd name="connsiteX4" fmla="*/ 1439639 w 1842283"/>
                        <a:gd name="connsiteY4" fmla="*/ 1369051 h 1663601"/>
                        <a:gd name="connsiteX5" fmla="*/ 1057352 w 1842283"/>
                        <a:gd name="connsiteY5" fmla="*/ 1570136 h 1663601"/>
                        <a:gd name="connsiteX6" fmla="*/ 538543 w 1842283"/>
                        <a:gd name="connsiteY6" fmla="*/ 1663343 h 1663601"/>
                        <a:gd name="connsiteX7" fmla="*/ 182639 w 1842283"/>
                        <a:gd name="connsiteY7" fmla="*/ 1544733 h 1663601"/>
                        <a:gd name="connsiteX8" fmla="*/ 26762 w 1842283"/>
                        <a:gd name="connsiteY8" fmla="*/ 1312279 h 1663601"/>
                        <a:gd name="connsiteX9" fmla="*/ 33340 w 1842283"/>
                        <a:gd name="connsiteY9" fmla="*/ 1190723 h 1663601"/>
                        <a:gd name="connsiteX10" fmla="*/ 156181 w 1842283"/>
                        <a:gd name="connsiteY10" fmla="*/ 1110819 h 1663601"/>
                        <a:gd name="connsiteX11" fmla="*/ 279479 w 1842283"/>
                        <a:gd name="connsiteY11" fmla="*/ 933093 h 1663601"/>
                        <a:gd name="connsiteX0" fmla="*/ 282987 w 1845791"/>
                        <a:gd name="connsiteY0" fmla="*/ 933093 h 1663601"/>
                        <a:gd name="connsiteX1" fmla="*/ 442643 w 1845791"/>
                        <a:gd name="connsiteY1" fmla="*/ 305350 h 1663601"/>
                        <a:gd name="connsiteX2" fmla="*/ 1349787 w 1845791"/>
                        <a:gd name="connsiteY2" fmla="*/ 22321 h 1663601"/>
                        <a:gd name="connsiteX3" fmla="*/ 1842668 w 1845791"/>
                        <a:gd name="connsiteY3" fmla="*/ 897412 h 1663601"/>
                        <a:gd name="connsiteX4" fmla="*/ 1443147 w 1845791"/>
                        <a:gd name="connsiteY4" fmla="*/ 1369051 h 1663601"/>
                        <a:gd name="connsiteX5" fmla="*/ 1060860 w 1845791"/>
                        <a:gd name="connsiteY5" fmla="*/ 1570136 h 1663601"/>
                        <a:gd name="connsiteX6" fmla="*/ 542051 w 1845791"/>
                        <a:gd name="connsiteY6" fmla="*/ 1663343 h 1663601"/>
                        <a:gd name="connsiteX7" fmla="*/ 186147 w 1845791"/>
                        <a:gd name="connsiteY7" fmla="*/ 1544733 h 1663601"/>
                        <a:gd name="connsiteX8" fmla="*/ 30270 w 1845791"/>
                        <a:gd name="connsiteY8" fmla="*/ 1312279 h 1663601"/>
                        <a:gd name="connsiteX9" fmla="*/ 24148 w 1845791"/>
                        <a:gd name="connsiteY9" fmla="*/ 1182786 h 1663601"/>
                        <a:gd name="connsiteX10" fmla="*/ 159689 w 1845791"/>
                        <a:gd name="connsiteY10" fmla="*/ 1110819 h 1663601"/>
                        <a:gd name="connsiteX11" fmla="*/ 282987 w 1845791"/>
                        <a:gd name="connsiteY11" fmla="*/ 933093 h 1663601"/>
                        <a:gd name="connsiteX0" fmla="*/ 282987 w 1845791"/>
                        <a:gd name="connsiteY0" fmla="*/ 933093 h 1663601"/>
                        <a:gd name="connsiteX1" fmla="*/ 442643 w 1845791"/>
                        <a:gd name="connsiteY1" fmla="*/ 305350 h 1663601"/>
                        <a:gd name="connsiteX2" fmla="*/ 1349787 w 1845791"/>
                        <a:gd name="connsiteY2" fmla="*/ 22321 h 1663601"/>
                        <a:gd name="connsiteX3" fmla="*/ 1842668 w 1845791"/>
                        <a:gd name="connsiteY3" fmla="*/ 897412 h 1663601"/>
                        <a:gd name="connsiteX4" fmla="*/ 1443147 w 1845791"/>
                        <a:gd name="connsiteY4" fmla="*/ 1369051 h 1663601"/>
                        <a:gd name="connsiteX5" fmla="*/ 1060860 w 1845791"/>
                        <a:gd name="connsiteY5" fmla="*/ 1570136 h 1663601"/>
                        <a:gd name="connsiteX6" fmla="*/ 542051 w 1845791"/>
                        <a:gd name="connsiteY6" fmla="*/ 1663343 h 1663601"/>
                        <a:gd name="connsiteX7" fmla="*/ 186147 w 1845791"/>
                        <a:gd name="connsiteY7" fmla="*/ 1544733 h 1663601"/>
                        <a:gd name="connsiteX8" fmla="*/ 30270 w 1845791"/>
                        <a:gd name="connsiteY8" fmla="*/ 1312279 h 1663601"/>
                        <a:gd name="connsiteX9" fmla="*/ 24148 w 1845791"/>
                        <a:gd name="connsiteY9" fmla="*/ 1182786 h 1663601"/>
                        <a:gd name="connsiteX10" fmla="*/ 131114 w 1845791"/>
                        <a:gd name="connsiteY10" fmla="*/ 1140981 h 1663601"/>
                        <a:gd name="connsiteX11" fmla="*/ 282987 w 1845791"/>
                        <a:gd name="connsiteY11" fmla="*/ 933093 h 16636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845791" h="1663601">
                          <a:moveTo>
                            <a:pt x="282987" y="933093"/>
                          </a:moveTo>
                          <a:cubicBezTo>
                            <a:pt x="334909" y="793821"/>
                            <a:pt x="309595" y="434164"/>
                            <a:pt x="442643" y="305350"/>
                          </a:cubicBezTo>
                          <a:cubicBezTo>
                            <a:pt x="575691" y="176536"/>
                            <a:pt x="1116450" y="-76356"/>
                            <a:pt x="1349787" y="22321"/>
                          </a:cubicBezTo>
                          <a:cubicBezTo>
                            <a:pt x="1583124" y="120998"/>
                            <a:pt x="1879495" y="647557"/>
                            <a:pt x="1842668" y="897412"/>
                          </a:cubicBezTo>
                          <a:cubicBezTo>
                            <a:pt x="1805841" y="1147267"/>
                            <a:pt x="1573448" y="1256930"/>
                            <a:pt x="1443147" y="1369051"/>
                          </a:cubicBezTo>
                          <a:cubicBezTo>
                            <a:pt x="1312846" y="1481172"/>
                            <a:pt x="1211043" y="1521087"/>
                            <a:pt x="1060860" y="1570136"/>
                          </a:cubicBezTo>
                          <a:cubicBezTo>
                            <a:pt x="910677" y="1619185"/>
                            <a:pt x="687836" y="1667577"/>
                            <a:pt x="542051" y="1663343"/>
                          </a:cubicBezTo>
                          <a:cubicBezTo>
                            <a:pt x="396266" y="1659109"/>
                            <a:pt x="239694" y="1596894"/>
                            <a:pt x="186147" y="1544733"/>
                          </a:cubicBezTo>
                          <a:cubicBezTo>
                            <a:pt x="132600" y="1492572"/>
                            <a:pt x="52507" y="1360962"/>
                            <a:pt x="30270" y="1312279"/>
                          </a:cubicBezTo>
                          <a:cubicBezTo>
                            <a:pt x="-31416" y="1257851"/>
                            <a:pt x="19512" y="1177293"/>
                            <a:pt x="24148" y="1182786"/>
                          </a:cubicBezTo>
                          <a:cubicBezTo>
                            <a:pt x="57359" y="1140125"/>
                            <a:pt x="92913" y="1157284"/>
                            <a:pt x="131114" y="1140981"/>
                          </a:cubicBezTo>
                          <a:cubicBezTo>
                            <a:pt x="172490" y="1094515"/>
                            <a:pt x="231066" y="1072365"/>
                            <a:pt x="282987" y="933093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900" name="Oval 4"/>
                    <p:cNvSpPr/>
                    <p:nvPr/>
                  </p:nvSpPr>
                  <p:spPr>
                    <a:xfrm rot="20394372">
                      <a:off x="4104789" y="13539"/>
                      <a:ext cx="670687" cy="1002447"/>
                    </a:xfrm>
                    <a:custGeom>
                      <a:avLst/>
                      <a:gdLst>
                        <a:gd name="connsiteX0" fmla="*/ 0 w 1066800"/>
                        <a:gd name="connsiteY0" fmla="*/ 555172 h 1110343"/>
                        <a:gd name="connsiteX1" fmla="*/ 533400 w 1066800"/>
                        <a:gd name="connsiteY1" fmla="*/ 0 h 1110343"/>
                        <a:gd name="connsiteX2" fmla="*/ 1066800 w 1066800"/>
                        <a:gd name="connsiteY2" fmla="*/ 555172 h 1110343"/>
                        <a:gd name="connsiteX3" fmla="*/ 533400 w 1066800"/>
                        <a:gd name="connsiteY3" fmla="*/ 1110344 h 1110343"/>
                        <a:gd name="connsiteX4" fmla="*/ 0 w 1066800"/>
                        <a:gd name="connsiteY4" fmla="*/ 555172 h 1110343"/>
                        <a:gd name="connsiteX0" fmla="*/ 109 w 1066909"/>
                        <a:gd name="connsiteY0" fmla="*/ 736600 h 1291772"/>
                        <a:gd name="connsiteX1" fmla="*/ 569794 w 1066909"/>
                        <a:gd name="connsiteY1" fmla="*/ 0 h 1291772"/>
                        <a:gd name="connsiteX2" fmla="*/ 1066909 w 1066909"/>
                        <a:gd name="connsiteY2" fmla="*/ 736600 h 1291772"/>
                        <a:gd name="connsiteX3" fmla="*/ 533509 w 1066909"/>
                        <a:gd name="connsiteY3" fmla="*/ 1291772 h 1291772"/>
                        <a:gd name="connsiteX4" fmla="*/ 109 w 1066909"/>
                        <a:gd name="connsiteY4" fmla="*/ 736600 h 1291772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72 w 950758"/>
                        <a:gd name="connsiteY0" fmla="*/ 736677 h 1291960"/>
                        <a:gd name="connsiteX1" fmla="*/ 569757 w 950758"/>
                        <a:gd name="connsiteY1" fmla="*/ 77 h 1291960"/>
                        <a:gd name="connsiteX2" fmla="*/ 950758 w 950758"/>
                        <a:gd name="connsiteY2" fmla="*/ 693134 h 1291960"/>
                        <a:gd name="connsiteX3" fmla="*/ 533472 w 950758"/>
                        <a:gd name="connsiteY3" fmla="*/ 1291849 h 1291960"/>
                        <a:gd name="connsiteX4" fmla="*/ 72 w 950758"/>
                        <a:gd name="connsiteY4" fmla="*/ 736677 h 1291960"/>
                        <a:gd name="connsiteX0" fmla="*/ 72 w 950758"/>
                        <a:gd name="connsiteY0" fmla="*/ 736738 h 1292021"/>
                        <a:gd name="connsiteX1" fmla="*/ 569757 w 950758"/>
                        <a:gd name="connsiteY1" fmla="*/ 138 h 1292021"/>
                        <a:gd name="connsiteX2" fmla="*/ 950758 w 950758"/>
                        <a:gd name="connsiteY2" fmla="*/ 693195 h 1292021"/>
                        <a:gd name="connsiteX3" fmla="*/ 533472 w 950758"/>
                        <a:gd name="connsiteY3" fmla="*/ 1291910 h 1292021"/>
                        <a:gd name="connsiteX4" fmla="*/ 72 w 950758"/>
                        <a:gd name="connsiteY4" fmla="*/ 736738 h 1292021"/>
                        <a:gd name="connsiteX0" fmla="*/ 772 w 951458"/>
                        <a:gd name="connsiteY0" fmla="*/ 903602 h 1458895"/>
                        <a:gd name="connsiteX1" fmla="*/ 657543 w 951458"/>
                        <a:gd name="connsiteY1" fmla="*/ 87 h 1458895"/>
                        <a:gd name="connsiteX2" fmla="*/ 951458 w 951458"/>
                        <a:gd name="connsiteY2" fmla="*/ 860059 h 1458895"/>
                        <a:gd name="connsiteX3" fmla="*/ 534172 w 951458"/>
                        <a:gd name="connsiteY3" fmla="*/ 1458774 h 1458895"/>
                        <a:gd name="connsiteX4" fmla="*/ 772 w 951458"/>
                        <a:gd name="connsiteY4" fmla="*/ 903602 h 1458895"/>
                        <a:gd name="connsiteX0" fmla="*/ 766 w 929681"/>
                        <a:gd name="connsiteY0" fmla="*/ 904316 h 1460397"/>
                        <a:gd name="connsiteX1" fmla="*/ 657537 w 929681"/>
                        <a:gd name="connsiteY1" fmla="*/ 801 h 1460397"/>
                        <a:gd name="connsiteX2" fmla="*/ 929681 w 929681"/>
                        <a:gd name="connsiteY2" fmla="*/ 780944 h 1460397"/>
                        <a:gd name="connsiteX3" fmla="*/ 534166 w 929681"/>
                        <a:gd name="connsiteY3" fmla="*/ 1459488 h 1460397"/>
                        <a:gd name="connsiteX4" fmla="*/ 766 w 929681"/>
                        <a:gd name="connsiteY4" fmla="*/ 904316 h 1460397"/>
                        <a:gd name="connsiteX0" fmla="*/ 766 w 929681"/>
                        <a:gd name="connsiteY0" fmla="*/ 904082 h 1460163"/>
                        <a:gd name="connsiteX1" fmla="*/ 657537 w 929681"/>
                        <a:gd name="connsiteY1" fmla="*/ 567 h 1460163"/>
                        <a:gd name="connsiteX2" fmla="*/ 929681 w 929681"/>
                        <a:gd name="connsiteY2" fmla="*/ 780710 h 1460163"/>
                        <a:gd name="connsiteX3" fmla="*/ 534166 w 929681"/>
                        <a:gd name="connsiteY3" fmla="*/ 1459254 h 1460163"/>
                        <a:gd name="connsiteX4" fmla="*/ 766 w 929681"/>
                        <a:gd name="connsiteY4" fmla="*/ 904082 h 1460163"/>
                        <a:gd name="connsiteX0" fmla="*/ 766 w 931846"/>
                        <a:gd name="connsiteY0" fmla="*/ 904082 h 1460163"/>
                        <a:gd name="connsiteX1" fmla="*/ 657537 w 931846"/>
                        <a:gd name="connsiteY1" fmla="*/ 567 h 1460163"/>
                        <a:gd name="connsiteX2" fmla="*/ 929681 w 931846"/>
                        <a:gd name="connsiteY2" fmla="*/ 780710 h 1460163"/>
                        <a:gd name="connsiteX3" fmla="*/ 534166 w 931846"/>
                        <a:gd name="connsiteY3" fmla="*/ 1459254 h 1460163"/>
                        <a:gd name="connsiteX4" fmla="*/ 766 w 931846"/>
                        <a:gd name="connsiteY4" fmla="*/ 904082 h 1460163"/>
                        <a:gd name="connsiteX0" fmla="*/ 753 w 888596"/>
                        <a:gd name="connsiteY0" fmla="*/ 904235 h 1460528"/>
                        <a:gd name="connsiteX1" fmla="*/ 657524 w 888596"/>
                        <a:gd name="connsiteY1" fmla="*/ 720 h 1460528"/>
                        <a:gd name="connsiteX2" fmla="*/ 886126 w 888596"/>
                        <a:gd name="connsiteY2" fmla="*/ 766349 h 1460528"/>
                        <a:gd name="connsiteX3" fmla="*/ 534153 w 888596"/>
                        <a:gd name="connsiteY3" fmla="*/ 1459407 h 1460528"/>
                        <a:gd name="connsiteX4" fmla="*/ 753 w 888596"/>
                        <a:gd name="connsiteY4" fmla="*/ 904235 h 1460528"/>
                        <a:gd name="connsiteX0" fmla="*/ 765 w 931846"/>
                        <a:gd name="connsiteY0" fmla="*/ 904957 h 1462143"/>
                        <a:gd name="connsiteX1" fmla="*/ 657536 w 931846"/>
                        <a:gd name="connsiteY1" fmla="*/ 1442 h 1462143"/>
                        <a:gd name="connsiteX2" fmla="*/ 929681 w 931846"/>
                        <a:gd name="connsiteY2" fmla="*/ 716271 h 1462143"/>
                        <a:gd name="connsiteX3" fmla="*/ 534165 w 931846"/>
                        <a:gd name="connsiteY3" fmla="*/ 1460129 h 1462143"/>
                        <a:gd name="connsiteX4" fmla="*/ 765 w 931846"/>
                        <a:gd name="connsiteY4" fmla="*/ 904957 h 1462143"/>
                        <a:gd name="connsiteX0" fmla="*/ 765 w 931846"/>
                        <a:gd name="connsiteY0" fmla="*/ 904864 h 1462050"/>
                        <a:gd name="connsiteX1" fmla="*/ 657536 w 931846"/>
                        <a:gd name="connsiteY1" fmla="*/ 1349 h 1462050"/>
                        <a:gd name="connsiteX2" fmla="*/ 929681 w 931846"/>
                        <a:gd name="connsiteY2" fmla="*/ 716178 h 1462050"/>
                        <a:gd name="connsiteX3" fmla="*/ 534165 w 931846"/>
                        <a:gd name="connsiteY3" fmla="*/ 1460036 h 1462050"/>
                        <a:gd name="connsiteX4" fmla="*/ 765 w 931846"/>
                        <a:gd name="connsiteY4" fmla="*/ 904864 h 1462050"/>
                        <a:gd name="connsiteX0" fmla="*/ 765 w 932558"/>
                        <a:gd name="connsiteY0" fmla="*/ 904865 h 1485266"/>
                        <a:gd name="connsiteX1" fmla="*/ 657536 w 932558"/>
                        <a:gd name="connsiteY1" fmla="*/ 1350 h 1485266"/>
                        <a:gd name="connsiteX2" fmla="*/ 929681 w 932558"/>
                        <a:gd name="connsiteY2" fmla="*/ 716179 h 1485266"/>
                        <a:gd name="connsiteX3" fmla="*/ 784537 w 932558"/>
                        <a:gd name="connsiteY3" fmla="*/ 1322148 h 1485266"/>
                        <a:gd name="connsiteX4" fmla="*/ 534165 w 932558"/>
                        <a:gd name="connsiteY4" fmla="*/ 1460037 h 1485266"/>
                        <a:gd name="connsiteX5" fmla="*/ 765 w 932558"/>
                        <a:gd name="connsiteY5" fmla="*/ 904865 h 1485266"/>
                        <a:gd name="connsiteX0" fmla="*/ 795 w 1041638"/>
                        <a:gd name="connsiteY0" fmla="*/ 904865 h 1461022"/>
                        <a:gd name="connsiteX1" fmla="*/ 657566 w 1041638"/>
                        <a:gd name="connsiteY1" fmla="*/ 1350 h 1461022"/>
                        <a:gd name="connsiteX2" fmla="*/ 929711 w 1041638"/>
                        <a:gd name="connsiteY2" fmla="*/ 716179 h 1461022"/>
                        <a:gd name="connsiteX3" fmla="*/ 1024052 w 1041638"/>
                        <a:gd name="connsiteY3" fmla="*/ 1031863 h 1461022"/>
                        <a:gd name="connsiteX4" fmla="*/ 534195 w 1041638"/>
                        <a:gd name="connsiteY4" fmla="*/ 1460037 h 1461022"/>
                        <a:gd name="connsiteX5" fmla="*/ 795 w 1041638"/>
                        <a:gd name="connsiteY5" fmla="*/ 904865 h 1461022"/>
                        <a:gd name="connsiteX0" fmla="*/ 795 w 1029575"/>
                        <a:gd name="connsiteY0" fmla="*/ 924704 h 1480861"/>
                        <a:gd name="connsiteX1" fmla="*/ 657566 w 1029575"/>
                        <a:gd name="connsiteY1" fmla="*/ 21189 h 1480861"/>
                        <a:gd name="connsiteX2" fmla="*/ 523311 w 1029575"/>
                        <a:gd name="connsiteY2" fmla="*/ 373161 h 1480861"/>
                        <a:gd name="connsiteX3" fmla="*/ 1024052 w 1029575"/>
                        <a:gd name="connsiteY3" fmla="*/ 1051702 h 1480861"/>
                        <a:gd name="connsiteX4" fmla="*/ 534195 w 1029575"/>
                        <a:gd name="connsiteY4" fmla="*/ 1479876 h 1480861"/>
                        <a:gd name="connsiteX5" fmla="*/ 795 w 1029575"/>
                        <a:gd name="connsiteY5" fmla="*/ 924704 h 1480861"/>
                        <a:gd name="connsiteX0" fmla="*/ 795 w 1031373"/>
                        <a:gd name="connsiteY0" fmla="*/ 925616 h 1481773"/>
                        <a:gd name="connsiteX1" fmla="*/ 657566 w 1031373"/>
                        <a:gd name="connsiteY1" fmla="*/ 22101 h 1481773"/>
                        <a:gd name="connsiteX2" fmla="*/ 668454 w 1031373"/>
                        <a:gd name="connsiteY2" fmla="*/ 366815 h 1481773"/>
                        <a:gd name="connsiteX3" fmla="*/ 1024052 w 1031373"/>
                        <a:gd name="connsiteY3" fmla="*/ 1052614 h 1481773"/>
                        <a:gd name="connsiteX4" fmla="*/ 534195 w 1031373"/>
                        <a:gd name="connsiteY4" fmla="*/ 1480788 h 1481773"/>
                        <a:gd name="connsiteX5" fmla="*/ 795 w 1031373"/>
                        <a:gd name="connsiteY5" fmla="*/ 925616 h 1481773"/>
                        <a:gd name="connsiteX0" fmla="*/ 791 w 1017101"/>
                        <a:gd name="connsiteY0" fmla="*/ 925616 h 1481085"/>
                        <a:gd name="connsiteX1" fmla="*/ 657562 w 1017101"/>
                        <a:gd name="connsiteY1" fmla="*/ 22101 h 1481085"/>
                        <a:gd name="connsiteX2" fmla="*/ 668450 w 1017101"/>
                        <a:gd name="connsiteY2" fmla="*/ 366815 h 1481085"/>
                        <a:gd name="connsiteX3" fmla="*/ 1009534 w 1017101"/>
                        <a:gd name="connsiteY3" fmla="*/ 856671 h 1481085"/>
                        <a:gd name="connsiteX4" fmla="*/ 534191 w 1017101"/>
                        <a:gd name="connsiteY4" fmla="*/ 1480788 h 1481085"/>
                        <a:gd name="connsiteX5" fmla="*/ 791 w 1017101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75 w 958718"/>
                        <a:gd name="connsiteY0" fmla="*/ 925616 h 1482082"/>
                        <a:gd name="connsiteX1" fmla="*/ 657546 w 958718"/>
                        <a:gd name="connsiteY1" fmla="*/ 22101 h 1482082"/>
                        <a:gd name="connsiteX2" fmla="*/ 668434 w 958718"/>
                        <a:gd name="connsiteY2" fmla="*/ 366815 h 1482082"/>
                        <a:gd name="connsiteX3" fmla="*/ 958718 w 958718"/>
                        <a:gd name="connsiteY3" fmla="*/ 776842 h 1482082"/>
                        <a:gd name="connsiteX4" fmla="*/ 534175 w 958718"/>
                        <a:gd name="connsiteY4" fmla="*/ 1480788 h 1482082"/>
                        <a:gd name="connsiteX5" fmla="*/ 775 w 958718"/>
                        <a:gd name="connsiteY5" fmla="*/ 925616 h 1482082"/>
                        <a:gd name="connsiteX0" fmla="*/ 776 w 965977"/>
                        <a:gd name="connsiteY0" fmla="*/ 925616 h 1481748"/>
                        <a:gd name="connsiteX1" fmla="*/ 657547 w 965977"/>
                        <a:gd name="connsiteY1" fmla="*/ 22101 h 1481748"/>
                        <a:gd name="connsiteX2" fmla="*/ 668435 w 965977"/>
                        <a:gd name="connsiteY2" fmla="*/ 366815 h 1481748"/>
                        <a:gd name="connsiteX3" fmla="*/ 965977 w 965977"/>
                        <a:gd name="connsiteY3" fmla="*/ 798613 h 1481748"/>
                        <a:gd name="connsiteX4" fmla="*/ 534176 w 965977"/>
                        <a:gd name="connsiteY4" fmla="*/ 1480788 h 1481748"/>
                        <a:gd name="connsiteX5" fmla="*/ 776 w 965977"/>
                        <a:gd name="connsiteY5" fmla="*/ 925616 h 1481748"/>
                        <a:gd name="connsiteX0" fmla="*/ 776 w 965977"/>
                        <a:gd name="connsiteY0" fmla="*/ 925616 h 1482328"/>
                        <a:gd name="connsiteX1" fmla="*/ 657547 w 965977"/>
                        <a:gd name="connsiteY1" fmla="*/ 22101 h 1482328"/>
                        <a:gd name="connsiteX2" fmla="*/ 668435 w 965977"/>
                        <a:gd name="connsiteY2" fmla="*/ 366815 h 1482328"/>
                        <a:gd name="connsiteX3" fmla="*/ 965977 w 965977"/>
                        <a:gd name="connsiteY3" fmla="*/ 762327 h 1482328"/>
                        <a:gd name="connsiteX4" fmla="*/ 534176 w 965977"/>
                        <a:gd name="connsiteY4" fmla="*/ 1480788 h 1482328"/>
                        <a:gd name="connsiteX5" fmla="*/ 776 w 965977"/>
                        <a:gd name="connsiteY5" fmla="*/ 925616 h 1482328"/>
                        <a:gd name="connsiteX0" fmla="*/ 744 w 854185"/>
                        <a:gd name="connsiteY0" fmla="*/ 925616 h 1481255"/>
                        <a:gd name="connsiteX1" fmla="*/ 657515 w 854185"/>
                        <a:gd name="connsiteY1" fmla="*/ 22101 h 1481255"/>
                        <a:gd name="connsiteX2" fmla="*/ 668403 w 854185"/>
                        <a:gd name="connsiteY2" fmla="*/ 366815 h 1481255"/>
                        <a:gd name="connsiteX3" fmla="*/ 854185 w 854185"/>
                        <a:gd name="connsiteY3" fmla="*/ 838527 h 1481255"/>
                        <a:gd name="connsiteX4" fmla="*/ 534144 w 854185"/>
                        <a:gd name="connsiteY4" fmla="*/ 1480788 h 1481255"/>
                        <a:gd name="connsiteX5" fmla="*/ 744 w 854185"/>
                        <a:gd name="connsiteY5" fmla="*/ 925616 h 1481255"/>
                        <a:gd name="connsiteX0" fmla="*/ 744 w 854185"/>
                        <a:gd name="connsiteY0" fmla="*/ 925616 h 1481617"/>
                        <a:gd name="connsiteX1" fmla="*/ 657515 w 854185"/>
                        <a:gd name="connsiteY1" fmla="*/ 22101 h 1481617"/>
                        <a:gd name="connsiteX2" fmla="*/ 668403 w 854185"/>
                        <a:gd name="connsiteY2" fmla="*/ 366815 h 1481617"/>
                        <a:gd name="connsiteX3" fmla="*/ 854185 w 854185"/>
                        <a:gd name="connsiteY3" fmla="*/ 808047 h 1481617"/>
                        <a:gd name="connsiteX4" fmla="*/ 534144 w 854185"/>
                        <a:gd name="connsiteY4" fmla="*/ 1480788 h 1481617"/>
                        <a:gd name="connsiteX5" fmla="*/ 744 w 854185"/>
                        <a:gd name="connsiteY5" fmla="*/ 925616 h 1481617"/>
                        <a:gd name="connsiteX0" fmla="*/ 744 w 854972"/>
                        <a:gd name="connsiteY0" fmla="*/ 925616 h 1481617"/>
                        <a:gd name="connsiteX1" fmla="*/ 657515 w 854972"/>
                        <a:gd name="connsiteY1" fmla="*/ 22101 h 1481617"/>
                        <a:gd name="connsiteX2" fmla="*/ 668403 w 854972"/>
                        <a:gd name="connsiteY2" fmla="*/ 366815 h 1481617"/>
                        <a:gd name="connsiteX3" fmla="*/ 854185 w 854972"/>
                        <a:gd name="connsiteY3" fmla="*/ 808047 h 1481617"/>
                        <a:gd name="connsiteX4" fmla="*/ 534144 w 854972"/>
                        <a:gd name="connsiteY4" fmla="*/ 1480788 h 1481617"/>
                        <a:gd name="connsiteX5" fmla="*/ 744 w 854972"/>
                        <a:gd name="connsiteY5" fmla="*/ 925616 h 1481617"/>
                        <a:gd name="connsiteX0" fmla="*/ 778 w 971592"/>
                        <a:gd name="connsiteY0" fmla="*/ 925616 h 1483007"/>
                        <a:gd name="connsiteX1" fmla="*/ 657549 w 971592"/>
                        <a:gd name="connsiteY1" fmla="*/ 22101 h 1483007"/>
                        <a:gd name="connsiteX2" fmla="*/ 668437 w 971592"/>
                        <a:gd name="connsiteY2" fmla="*/ 366815 h 1483007"/>
                        <a:gd name="connsiteX3" fmla="*/ 971059 w 971592"/>
                        <a:gd name="connsiteY3" fmla="*/ 726767 h 1483007"/>
                        <a:gd name="connsiteX4" fmla="*/ 534178 w 971592"/>
                        <a:gd name="connsiteY4" fmla="*/ 1480788 h 1483007"/>
                        <a:gd name="connsiteX5" fmla="*/ 778 w 971592"/>
                        <a:gd name="connsiteY5" fmla="*/ 925616 h 1483007"/>
                        <a:gd name="connsiteX0" fmla="*/ 773 w 1007368"/>
                        <a:gd name="connsiteY0" fmla="*/ 925616 h 1481311"/>
                        <a:gd name="connsiteX1" fmla="*/ 657544 w 1007368"/>
                        <a:gd name="connsiteY1" fmla="*/ 22101 h 1481311"/>
                        <a:gd name="connsiteX2" fmla="*/ 668432 w 1007368"/>
                        <a:gd name="connsiteY2" fmla="*/ 366815 h 1481311"/>
                        <a:gd name="connsiteX3" fmla="*/ 971054 w 1007368"/>
                        <a:gd name="connsiteY3" fmla="*/ 726767 h 1481311"/>
                        <a:gd name="connsiteX4" fmla="*/ 950734 w 1007368"/>
                        <a:gd name="connsiteY4" fmla="*/ 1020957 h 1481311"/>
                        <a:gd name="connsiteX5" fmla="*/ 534173 w 1007368"/>
                        <a:gd name="connsiteY5" fmla="*/ 1480788 h 1481311"/>
                        <a:gd name="connsiteX6" fmla="*/ 773 w 1007368"/>
                        <a:gd name="connsiteY6" fmla="*/ 925616 h 1481311"/>
                        <a:gd name="connsiteX0" fmla="*/ 773 w 975852"/>
                        <a:gd name="connsiteY0" fmla="*/ 925616 h 1481311"/>
                        <a:gd name="connsiteX1" fmla="*/ 657544 w 975852"/>
                        <a:gd name="connsiteY1" fmla="*/ 22101 h 1481311"/>
                        <a:gd name="connsiteX2" fmla="*/ 668432 w 975852"/>
                        <a:gd name="connsiteY2" fmla="*/ 366815 h 1481311"/>
                        <a:gd name="connsiteX3" fmla="*/ 869454 w 975852"/>
                        <a:gd name="connsiteY3" fmla="*/ 675967 h 1481311"/>
                        <a:gd name="connsiteX4" fmla="*/ 950734 w 975852"/>
                        <a:gd name="connsiteY4" fmla="*/ 1020957 h 1481311"/>
                        <a:gd name="connsiteX5" fmla="*/ 534173 w 975852"/>
                        <a:gd name="connsiteY5" fmla="*/ 1480788 h 1481311"/>
                        <a:gd name="connsiteX6" fmla="*/ 773 w 975852"/>
                        <a:gd name="connsiteY6" fmla="*/ 925616 h 1481311"/>
                        <a:gd name="connsiteX0" fmla="*/ 760 w 943128"/>
                        <a:gd name="connsiteY0" fmla="*/ 925616 h 1488059"/>
                        <a:gd name="connsiteX1" fmla="*/ 657531 w 943128"/>
                        <a:gd name="connsiteY1" fmla="*/ 22101 h 1488059"/>
                        <a:gd name="connsiteX2" fmla="*/ 668419 w 943128"/>
                        <a:gd name="connsiteY2" fmla="*/ 366815 h 1488059"/>
                        <a:gd name="connsiteX3" fmla="*/ 869441 w 943128"/>
                        <a:gd name="connsiteY3" fmla="*/ 675967 h 1488059"/>
                        <a:gd name="connsiteX4" fmla="*/ 910081 w 943128"/>
                        <a:gd name="connsiteY4" fmla="*/ 1208917 h 1488059"/>
                        <a:gd name="connsiteX5" fmla="*/ 534160 w 943128"/>
                        <a:gd name="connsiteY5" fmla="*/ 1480788 h 1488059"/>
                        <a:gd name="connsiteX6" fmla="*/ 760 w 943128"/>
                        <a:gd name="connsiteY6" fmla="*/ 925616 h 1488059"/>
                        <a:gd name="connsiteX0" fmla="*/ 760 w 943128"/>
                        <a:gd name="connsiteY0" fmla="*/ 925616 h 1489245"/>
                        <a:gd name="connsiteX1" fmla="*/ 657531 w 943128"/>
                        <a:gd name="connsiteY1" fmla="*/ 22101 h 1489245"/>
                        <a:gd name="connsiteX2" fmla="*/ 668419 w 943128"/>
                        <a:gd name="connsiteY2" fmla="*/ 366815 h 1489245"/>
                        <a:gd name="connsiteX3" fmla="*/ 869441 w 943128"/>
                        <a:gd name="connsiteY3" fmla="*/ 675967 h 1489245"/>
                        <a:gd name="connsiteX4" fmla="*/ 910081 w 943128"/>
                        <a:gd name="connsiteY4" fmla="*/ 1224157 h 1489245"/>
                        <a:gd name="connsiteX5" fmla="*/ 534160 w 943128"/>
                        <a:gd name="connsiteY5" fmla="*/ 1480788 h 1489245"/>
                        <a:gd name="connsiteX6" fmla="*/ 760 w 943128"/>
                        <a:gd name="connsiteY6" fmla="*/ 925616 h 1489245"/>
                        <a:gd name="connsiteX0" fmla="*/ 760 w 939677"/>
                        <a:gd name="connsiteY0" fmla="*/ 925616 h 1489245"/>
                        <a:gd name="connsiteX1" fmla="*/ 657531 w 939677"/>
                        <a:gd name="connsiteY1" fmla="*/ 22101 h 1489245"/>
                        <a:gd name="connsiteX2" fmla="*/ 668419 w 939677"/>
                        <a:gd name="connsiteY2" fmla="*/ 366815 h 1489245"/>
                        <a:gd name="connsiteX3" fmla="*/ 854201 w 939677"/>
                        <a:gd name="connsiteY3" fmla="*/ 675967 h 1489245"/>
                        <a:gd name="connsiteX4" fmla="*/ 910081 w 939677"/>
                        <a:gd name="connsiteY4" fmla="*/ 1224157 h 1489245"/>
                        <a:gd name="connsiteX5" fmla="*/ 534160 w 939677"/>
                        <a:gd name="connsiteY5" fmla="*/ 1480788 h 1489245"/>
                        <a:gd name="connsiteX6" fmla="*/ 760 w 939677"/>
                        <a:gd name="connsiteY6" fmla="*/ 925616 h 1489245"/>
                        <a:gd name="connsiteX0" fmla="*/ 760 w 921400"/>
                        <a:gd name="connsiteY0" fmla="*/ 925616 h 1489245"/>
                        <a:gd name="connsiteX1" fmla="*/ 657531 w 921400"/>
                        <a:gd name="connsiteY1" fmla="*/ 22101 h 1489245"/>
                        <a:gd name="connsiteX2" fmla="*/ 668419 w 921400"/>
                        <a:gd name="connsiteY2" fmla="*/ 366815 h 1489245"/>
                        <a:gd name="connsiteX3" fmla="*/ 632114 w 921400"/>
                        <a:gd name="connsiteY3" fmla="*/ 1176024 h 1489245"/>
                        <a:gd name="connsiteX4" fmla="*/ 910081 w 921400"/>
                        <a:gd name="connsiteY4" fmla="*/ 1224157 h 1489245"/>
                        <a:gd name="connsiteX5" fmla="*/ 534160 w 921400"/>
                        <a:gd name="connsiteY5" fmla="*/ 1480788 h 1489245"/>
                        <a:gd name="connsiteX6" fmla="*/ 760 w 921400"/>
                        <a:gd name="connsiteY6" fmla="*/ 925616 h 1489245"/>
                        <a:gd name="connsiteX0" fmla="*/ 760 w 921400"/>
                        <a:gd name="connsiteY0" fmla="*/ 903594 h 1467223"/>
                        <a:gd name="connsiteX1" fmla="*/ 657531 w 921400"/>
                        <a:gd name="connsiteY1" fmla="*/ 79 h 1467223"/>
                        <a:gd name="connsiteX2" fmla="*/ 316271 w 921400"/>
                        <a:gd name="connsiteY2" fmla="*/ 953984 h 1467223"/>
                        <a:gd name="connsiteX3" fmla="*/ 632114 w 921400"/>
                        <a:gd name="connsiteY3" fmla="*/ 1154002 h 1467223"/>
                        <a:gd name="connsiteX4" fmla="*/ 910081 w 921400"/>
                        <a:gd name="connsiteY4" fmla="*/ 1202135 h 1467223"/>
                        <a:gd name="connsiteX5" fmla="*/ 534160 w 921400"/>
                        <a:gd name="connsiteY5" fmla="*/ 1458766 h 1467223"/>
                        <a:gd name="connsiteX6" fmla="*/ 760 w 921400"/>
                        <a:gd name="connsiteY6" fmla="*/ 903594 h 1467223"/>
                        <a:gd name="connsiteX0" fmla="*/ 760 w 921400"/>
                        <a:gd name="connsiteY0" fmla="*/ 903550 h 1467179"/>
                        <a:gd name="connsiteX1" fmla="*/ 657531 w 921400"/>
                        <a:gd name="connsiteY1" fmla="*/ 35 h 1467179"/>
                        <a:gd name="connsiteX2" fmla="*/ 260133 w 921400"/>
                        <a:gd name="connsiteY2" fmla="*/ 870486 h 1467179"/>
                        <a:gd name="connsiteX3" fmla="*/ 632114 w 921400"/>
                        <a:gd name="connsiteY3" fmla="*/ 1153958 h 1467179"/>
                        <a:gd name="connsiteX4" fmla="*/ 910081 w 921400"/>
                        <a:gd name="connsiteY4" fmla="*/ 1202091 h 1467179"/>
                        <a:gd name="connsiteX5" fmla="*/ 534160 w 921400"/>
                        <a:gd name="connsiteY5" fmla="*/ 1458722 h 1467179"/>
                        <a:gd name="connsiteX6" fmla="*/ 760 w 921400"/>
                        <a:gd name="connsiteY6" fmla="*/ 903550 h 1467179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685 w 661936"/>
                        <a:gd name="connsiteY0" fmla="*/ 903537 h 1463371"/>
                        <a:gd name="connsiteX1" fmla="*/ 657456 w 661936"/>
                        <a:gd name="connsiteY1" fmla="*/ 22 h 1463371"/>
                        <a:gd name="connsiteX2" fmla="*/ 294956 w 661936"/>
                        <a:gd name="connsiteY2" fmla="*/ 877302 h 1463371"/>
                        <a:gd name="connsiteX3" fmla="*/ 632039 w 661936"/>
                        <a:gd name="connsiteY3" fmla="*/ 1153945 h 1463371"/>
                        <a:gd name="connsiteX4" fmla="*/ 534085 w 661936"/>
                        <a:gd name="connsiteY4" fmla="*/ 1458709 h 1463371"/>
                        <a:gd name="connsiteX5" fmla="*/ 685 w 661936"/>
                        <a:gd name="connsiteY5" fmla="*/ 903537 h 1463371"/>
                        <a:gd name="connsiteX0" fmla="*/ 612 w 661863"/>
                        <a:gd name="connsiteY0" fmla="*/ 903537 h 1458753"/>
                        <a:gd name="connsiteX1" fmla="*/ 657383 w 661863"/>
                        <a:gd name="connsiteY1" fmla="*/ 22 h 1458753"/>
                        <a:gd name="connsiteX2" fmla="*/ 294883 w 661863"/>
                        <a:gd name="connsiteY2" fmla="*/ 877302 h 1458753"/>
                        <a:gd name="connsiteX3" fmla="*/ 534012 w 661863"/>
                        <a:gd name="connsiteY3" fmla="*/ 1458709 h 1458753"/>
                        <a:gd name="connsiteX4" fmla="*/ 612 w 661863"/>
                        <a:gd name="connsiteY4" fmla="*/ 903537 h 1458753"/>
                        <a:gd name="connsiteX0" fmla="*/ 9436 w 670687"/>
                        <a:gd name="connsiteY0" fmla="*/ 903537 h 1002447"/>
                        <a:gd name="connsiteX1" fmla="*/ 666207 w 670687"/>
                        <a:gd name="connsiteY1" fmla="*/ 22 h 1002447"/>
                        <a:gd name="connsiteX2" fmla="*/ 303707 w 670687"/>
                        <a:gd name="connsiteY2" fmla="*/ 877302 h 1002447"/>
                        <a:gd name="connsiteX3" fmla="*/ 9436 w 670687"/>
                        <a:gd name="connsiteY3" fmla="*/ 903537 h 1002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70687" h="1002447">
                          <a:moveTo>
                            <a:pt x="9436" y="903537"/>
                          </a:moveTo>
                          <a:cubicBezTo>
                            <a:pt x="29998" y="660423"/>
                            <a:pt x="617162" y="4395"/>
                            <a:pt x="666207" y="22"/>
                          </a:cubicBezTo>
                          <a:cubicBezTo>
                            <a:pt x="715252" y="-4351"/>
                            <a:pt x="346375" y="674837"/>
                            <a:pt x="303707" y="877302"/>
                          </a:cubicBezTo>
                          <a:cubicBezTo>
                            <a:pt x="194245" y="1027888"/>
                            <a:pt x="-50981" y="1049750"/>
                            <a:pt x="9436" y="903537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01" name="Oval 4"/>
                    <p:cNvSpPr/>
                    <p:nvPr/>
                  </p:nvSpPr>
                  <p:spPr>
                    <a:xfrm>
                      <a:off x="5009050" y="-153826"/>
                      <a:ext cx="670687" cy="1002447"/>
                    </a:xfrm>
                    <a:custGeom>
                      <a:avLst/>
                      <a:gdLst>
                        <a:gd name="connsiteX0" fmla="*/ 0 w 1066800"/>
                        <a:gd name="connsiteY0" fmla="*/ 555172 h 1110343"/>
                        <a:gd name="connsiteX1" fmla="*/ 533400 w 1066800"/>
                        <a:gd name="connsiteY1" fmla="*/ 0 h 1110343"/>
                        <a:gd name="connsiteX2" fmla="*/ 1066800 w 1066800"/>
                        <a:gd name="connsiteY2" fmla="*/ 555172 h 1110343"/>
                        <a:gd name="connsiteX3" fmla="*/ 533400 w 1066800"/>
                        <a:gd name="connsiteY3" fmla="*/ 1110344 h 1110343"/>
                        <a:gd name="connsiteX4" fmla="*/ 0 w 1066800"/>
                        <a:gd name="connsiteY4" fmla="*/ 555172 h 1110343"/>
                        <a:gd name="connsiteX0" fmla="*/ 109 w 1066909"/>
                        <a:gd name="connsiteY0" fmla="*/ 736600 h 1291772"/>
                        <a:gd name="connsiteX1" fmla="*/ 569794 w 1066909"/>
                        <a:gd name="connsiteY1" fmla="*/ 0 h 1291772"/>
                        <a:gd name="connsiteX2" fmla="*/ 1066909 w 1066909"/>
                        <a:gd name="connsiteY2" fmla="*/ 736600 h 1291772"/>
                        <a:gd name="connsiteX3" fmla="*/ 533509 w 1066909"/>
                        <a:gd name="connsiteY3" fmla="*/ 1291772 h 1291772"/>
                        <a:gd name="connsiteX4" fmla="*/ 109 w 1066909"/>
                        <a:gd name="connsiteY4" fmla="*/ 736600 h 1291772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72 w 950758"/>
                        <a:gd name="connsiteY0" fmla="*/ 736677 h 1291960"/>
                        <a:gd name="connsiteX1" fmla="*/ 569757 w 950758"/>
                        <a:gd name="connsiteY1" fmla="*/ 77 h 1291960"/>
                        <a:gd name="connsiteX2" fmla="*/ 950758 w 950758"/>
                        <a:gd name="connsiteY2" fmla="*/ 693134 h 1291960"/>
                        <a:gd name="connsiteX3" fmla="*/ 533472 w 950758"/>
                        <a:gd name="connsiteY3" fmla="*/ 1291849 h 1291960"/>
                        <a:gd name="connsiteX4" fmla="*/ 72 w 950758"/>
                        <a:gd name="connsiteY4" fmla="*/ 736677 h 1291960"/>
                        <a:gd name="connsiteX0" fmla="*/ 72 w 950758"/>
                        <a:gd name="connsiteY0" fmla="*/ 736738 h 1292021"/>
                        <a:gd name="connsiteX1" fmla="*/ 569757 w 950758"/>
                        <a:gd name="connsiteY1" fmla="*/ 138 h 1292021"/>
                        <a:gd name="connsiteX2" fmla="*/ 950758 w 950758"/>
                        <a:gd name="connsiteY2" fmla="*/ 693195 h 1292021"/>
                        <a:gd name="connsiteX3" fmla="*/ 533472 w 950758"/>
                        <a:gd name="connsiteY3" fmla="*/ 1291910 h 1292021"/>
                        <a:gd name="connsiteX4" fmla="*/ 72 w 950758"/>
                        <a:gd name="connsiteY4" fmla="*/ 736738 h 1292021"/>
                        <a:gd name="connsiteX0" fmla="*/ 772 w 951458"/>
                        <a:gd name="connsiteY0" fmla="*/ 903602 h 1458895"/>
                        <a:gd name="connsiteX1" fmla="*/ 657543 w 951458"/>
                        <a:gd name="connsiteY1" fmla="*/ 87 h 1458895"/>
                        <a:gd name="connsiteX2" fmla="*/ 951458 w 951458"/>
                        <a:gd name="connsiteY2" fmla="*/ 860059 h 1458895"/>
                        <a:gd name="connsiteX3" fmla="*/ 534172 w 951458"/>
                        <a:gd name="connsiteY3" fmla="*/ 1458774 h 1458895"/>
                        <a:gd name="connsiteX4" fmla="*/ 772 w 951458"/>
                        <a:gd name="connsiteY4" fmla="*/ 903602 h 1458895"/>
                        <a:gd name="connsiteX0" fmla="*/ 766 w 929681"/>
                        <a:gd name="connsiteY0" fmla="*/ 904316 h 1460397"/>
                        <a:gd name="connsiteX1" fmla="*/ 657537 w 929681"/>
                        <a:gd name="connsiteY1" fmla="*/ 801 h 1460397"/>
                        <a:gd name="connsiteX2" fmla="*/ 929681 w 929681"/>
                        <a:gd name="connsiteY2" fmla="*/ 780944 h 1460397"/>
                        <a:gd name="connsiteX3" fmla="*/ 534166 w 929681"/>
                        <a:gd name="connsiteY3" fmla="*/ 1459488 h 1460397"/>
                        <a:gd name="connsiteX4" fmla="*/ 766 w 929681"/>
                        <a:gd name="connsiteY4" fmla="*/ 904316 h 1460397"/>
                        <a:gd name="connsiteX0" fmla="*/ 766 w 929681"/>
                        <a:gd name="connsiteY0" fmla="*/ 904082 h 1460163"/>
                        <a:gd name="connsiteX1" fmla="*/ 657537 w 929681"/>
                        <a:gd name="connsiteY1" fmla="*/ 567 h 1460163"/>
                        <a:gd name="connsiteX2" fmla="*/ 929681 w 929681"/>
                        <a:gd name="connsiteY2" fmla="*/ 780710 h 1460163"/>
                        <a:gd name="connsiteX3" fmla="*/ 534166 w 929681"/>
                        <a:gd name="connsiteY3" fmla="*/ 1459254 h 1460163"/>
                        <a:gd name="connsiteX4" fmla="*/ 766 w 929681"/>
                        <a:gd name="connsiteY4" fmla="*/ 904082 h 1460163"/>
                        <a:gd name="connsiteX0" fmla="*/ 766 w 931846"/>
                        <a:gd name="connsiteY0" fmla="*/ 904082 h 1460163"/>
                        <a:gd name="connsiteX1" fmla="*/ 657537 w 931846"/>
                        <a:gd name="connsiteY1" fmla="*/ 567 h 1460163"/>
                        <a:gd name="connsiteX2" fmla="*/ 929681 w 931846"/>
                        <a:gd name="connsiteY2" fmla="*/ 780710 h 1460163"/>
                        <a:gd name="connsiteX3" fmla="*/ 534166 w 931846"/>
                        <a:gd name="connsiteY3" fmla="*/ 1459254 h 1460163"/>
                        <a:gd name="connsiteX4" fmla="*/ 766 w 931846"/>
                        <a:gd name="connsiteY4" fmla="*/ 904082 h 1460163"/>
                        <a:gd name="connsiteX0" fmla="*/ 753 w 888596"/>
                        <a:gd name="connsiteY0" fmla="*/ 904235 h 1460528"/>
                        <a:gd name="connsiteX1" fmla="*/ 657524 w 888596"/>
                        <a:gd name="connsiteY1" fmla="*/ 720 h 1460528"/>
                        <a:gd name="connsiteX2" fmla="*/ 886126 w 888596"/>
                        <a:gd name="connsiteY2" fmla="*/ 766349 h 1460528"/>
                        <a:gd name="connsiteX3" fmla="*/ 534153 w 888596"/>
                        <a:gd name="connsiteY3" fmla="*/ 1459407 h 1460528"/>
                        <a:gd name="connsiteX4" fmla="*/ 753 w 888596"/>
                        <a:gd name="connsiteY4" fmla="*/ 904235 h 1460528"/>
                        <a:gd name="connsiteX0" fmla="*/ 765 w 931846"/>
                        <a:gd name="connsiteY0" fmla="*/ 904957 h 1462143"/>
                        <a:gd name="connsiteX1" fmla="*/ 657536 w 931846"/>
                        <a:gd name="connsiteY1" fmla="*/ 1442 h 1462143"/>
                        <a:gd name="connsiteX2" fmla="*/ 929681 w 931846"/>
                        <a:gd name="connsiteY2" fmla="*/ 716271 h 1462143"/>
                        <a:gd name="connsiteX3" fmla="*/ 534165 w 931846"/>
                        <a:gd name="connsiteY3" fmla="*/ 1460129 h 1462143"/>
                        <a:gd name="connsiteX4" fmla="*/ 765 w 931846"/>
                        <a:gd name="connsiteY4" fmla="*/ 904957 h 1462143"/>
                        <a:gd name="connsiteX0" fmla="*/ 765 w 931846"/>
                        <a:gd name="connsiteY0" fmla="*/ 904864 h 1462050"/>
                        <a:gd name="connsiteX1" fmla="*/ 657536 w 931846"/>
                        <a:gd name="connsiteY1" fmla="*/ 1349 h 1462050"/>
                        <a:gd name="connsiteX2" fmla="*/ 929681 w 931846"/>
                        <a:gd name="connsiteY2" fmla="*/ 716178 h 1462050"/>
                        <a:gd name="connsiteX3" fmla="*/ 534165 w 931846"/>
                        <a:gd name="connsiteY3" fmla="*/ 1460036 h 1462050"/>
                        <a:gd name="connsiteX4" fmla="*/ 765 w 931846"/>
                        <a:gd name="connsiteY4" fmla="*/ 904864 h 1462050"/>
                        <a:gd name="connsiteX0" fmla="*/ 765 w 932558"/>
                        <a:gd name="connsiteY0" fmla="*/ 904865 h 1485266"/>
                        <a:gd name="connsiteX1" fmla="*/ 657536 w 932558"/>
                        <a:gd name="connsiteY1" fmla="*/ 1350 h 1485266"/>
                        <a:gd name="connsiteX2" fmla="*/ 929681 w 932558"/>
                        <a:gd name="connsiteY2" fmla="*/ 716179 h 1485266"/>
                        <a:gd name="connsiteX3" fmla="*/ 784537 w 932558"/>
                        <a:gd name="connsiteY3" fmla="*/ 1322148 h 1485266"/>
                        <a:gd name="connsiteX4" fmla="*/ 534165 w 932558"/>
                        <a:gd name="connsiteY4" fmla="*/ 1460037 h 1485266"/>
                        <a:gd name="connsiteX5" fmla="*/ 765 w 932558"/>
                        <a:gd name="connsiteY5" fmla="*/ 904865 h 1485266"/>
                        <a:gd name="connsiteX0" fmla="*/ 795 w 1041638"/>
                        <a:gd name="connsiteY0" fmla="*/ 904865 h 1461022"/>
                        <a:gd name="connsiteX1" fmla="*/ 657566 w 1041638"/>
                        <a:gd name="connsiteY1" fmla="*/ 1350 h 1461022"/>
                        <a:gd name="connsiteX2" fmla="*/ 929711 w 1041638"/>
                        <a:gd name="connsiteY2" fmla="*/ 716179 h 1461022"/>
                        <a:gd name="connsiteX3" fmla="*/ 1024052 w 1041638"/>
                        <a:gd name="connsiteY3" fmla="*/ 1031863 h 1461022"/>
                        <a:gd name="connsiteX4" fmla="*/ 534195 w 1041638"/>
                        <a:gd name="connsiteY4" fmla="*/ 1460037 h 1461022"/>
                        <a:gd name="connsiteX5" fmla="*/ 795 w 1041638"/>
                        <a:gd name="connsiteY5" fmla="*/ 904865 h 1461022"/>
                        <a:gd name="connsiteX0" fmla="*/ 795 w 1029575"/>
                        <a:gd name="connsiteY0" fmla="*/ 924704 h 1480861"/>
                        <a:gd name="connsiteX1" fmla="*/ 657566 w 1029575"/>
                        <a:gd name="connsiteY1" fmla="*/ 21189 h 1480861"/>
                        <a:gd name="connsiteX2" fmla="*/ 523311 w 1029575"/>
                        <a:gd name="connsiteY2" fmla="*/ 373161 h 1480861"/>
                        <a:gd name="connsiteX3" fmla="*/ 1024052 w 1029575"/>
                        <a:gd name="connsiteY3" fmla="*/ 1051702 h 1480861"/>
                        <a:gd name="connsiteX4" fmla="*/ 534195 w 1029575"/>
                        <a:gd name="connsiteY4" fmla="*/ 1479876 h 1480861"/>
                        <a:gd name="connsiteX5" fmla="*/ 795 w 1029575"/>
                        <a:gd name="connsiteY5" fmla="*/ 924704 h 1480861"/>
                        <a:gd name="connsiteX0" fmla="*/ 795 w 1031373"/>
                        <a:gd name="connsiteY0" fmla="*/ 925616 h 1481773"/>
                        <a:gd name="connsiteX1" fmla="*/ 657566 w 1031373"/>
                        <a:gd name="connsiteY1" fmla="*/ 22101 h 1481773"/>
                        <a:gd name="connsiteX2" fmla="*/ 668454 w 1031373"/>
                        <a:gd name="connsiteY2" fmla="*/ 366815 h 1481773"/>
                        <a:gd name="connsiteX3" fmla="*/ 1024052 w 1031373"/>
                        <a:gd name="connsiteY3" fmla="*/ 1052614 h 1481773"/>
                        <a:gd name="connsiteX4" fmla="*/ 534195 w 1031373"/>
                        <a:gd name="connsiteY4" fmla="*/ 1480788 h 1481773"/>
                        <a:gd name="connsiteX5" fmla="*/ 795 w 1031373"/>
                        <a:gd name="connsiteY5" fmla="*/ 925616 h 1481773"/>
                        <a:gd name="connsiteX0" fmla="*/ 791 w 1017101"/>
                        <a:gd name="connsiteY0" fmla="*/ 925616 h 1481085"/>
                        <a:gd name="connsiteX1" fmla="*/ 657562 w 1017101"/>
                        <a:gd name="connsiteY1" fmla="*/ 22101 h 1481085"/>
                        <a:gd name="connsiteX2" fmla="*/ 668450 w 1017101"/>
                        <a:gd name="connsiteY2" fmla="*/ 366815 h 1481085"/>
                        <a:gd name="connsiteX3" fmla="*/ 1009534 w 1017101"/>
                        <a:gd name="connsiteY3" fmla="*/ 856671 h 1481085"/>
                        <a:gd name="connsiteX4" fmla="*/ 534191 w 1017101"/>
                        <a:gd name="connsiteY4" fmla="*/ 1480788 h 1481085"/>
                        <a:gd name="connsiteX5" fmla="*/ 791 w 1017101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75 w 958718"/>
                        <a:gd name="connsiteY0" fmla="*/ 925616 h 1482082"/>
                        <a:gd name="connsiteX1" fmla="*/ 657546 w 958718"/>
                        <a:gd name="connsiteY1" fmla="*/ 22101 h 1482082"/>
                        <a:gd name="connsiteX2" fmla="*/ 668434 w 958718"/>
                        <a:gd name="connsiteY2" fmla="*/ 366815 h 1482082"/>
                        <a:gd name="connsiteX3" fmla="*/ 958718 w 958718"/>
                        <a:gd name="connsiteY3" fmla="*/ 776842 h 1482082"/>
                        <a:gd name="connsiteX4" fmla="*/ 534175 w 958718"/>
                        <a:gd name="connsiteY4" fmla="*/ 1480788 h 1482082"/>
                        <a:gd name="connsiteX5" fmla="*/ 775 w 958718"/>
                        <a:gd name="connsiteY5" fmla="*/ 925616 h 1482082"/>
                        <a:gd name="connsiteX0" fmla="*/ 776 w 965977"/>
                        <a:gd name="connsiteY0" fmla="*/ 925616 h 1481748"/>
                        <a:gd name="connsiteX1" fmla="*/ 657547 w 965977"/>
                        <a:gd name="connsiteY1" fmla="*/ 22101 h 1481748"/>
                        <a:gd name="connsiteX2" fmla="*/ 668435 w 965977"/>
                        <a:gd name="connsiteY2" fmla="*/ 366815 h 1481748"/>
                        <a:gd name="connsiteX3" fmla="*/ 965977 w 965977"/>
                        <a:gd name="connsiteY3" fmla="*/ 798613 h 1481748"/>
                        <a:gd name="connsiteX4" fmla="*/ 534176 w 965977"/>
                        <a:gd name="connsiteY4" fmla="*/ 1480788 h 1481748"/>
                        <a:gd name="connsiteX5" fmla="*/ 776 w 965977"/>
                        <a:gd name="connsiteY5" fmla="*/ 925616 h 1481748"/>
                        <a:gd name="connsiteX0" fmla="*/ 776 w 965977"/>
                        <a:gd name="connsiteY0" fmla="*/ 925616 h 1482328"/>
                        <a:gd name="connsiteX1" fmla="*/ 657547 w 965977"/>
                        <a:gd name="connsiteY1" fmla="*/ 22101 h 1482328"/>
                        <a:gd name="connsiteX2" fmla="*/ 668435 w 965977"/>
                        <a:gd name="connsiteY2" fmla="*/ 366815 h 1482328"/>
                        <a:gd name="connsiteX3" fmla="*/ 965977 w 965977"/>
                        <a:gd name="connsiteY3" fmla="*/ 762327 h 1482328"/>
                        <a:gd name="connsiteX4" fmla="*/ 534176 w 965977"/>
                        <a:gd name="connsiteY4" fmla="*/ 1480788 h 1482328"/>
                        <a:gd name="connsiteX5" fmla="*/ 776 w 965977"/>
                        <a:gd name="connsiteY5" fmla="*/ 925616 h 1482328"/>
                        <a:gd name="connsiteX0" fmla="*/ 744 w 854185"/>
                        <a:gd name="connsiteY0" fmla="*/ 925616 h 1481255"/>
                        <a:gd name="connsiteX1" fmla="*/ 657515 w 854185"/>
                        <a:gd name="connsiteY1" fmla="*/ 22101 h 1481255"/>
                        <a:gd name="connsiteX2" fmla="*/ 668403 w 854185"/>
                        <a:gd name="connsiteY2" fmla="*/ 366815 h 1481255"/>
                        <a:gd name="connsiteX3" fmla="*/ 854185 w 854185"/>
                        <a:gd name="connsiteY3" fmla="*/ 838527 h 1481255"/>
                        <a:gd name="connsiteX4" fmla="*/ 534144 w 854185"/>
                        <a:gd name="connsiteY4" fmla="*/ 1480788 h 1481255"/>
                        <a:gd name="connsiteX5" fmla="*/ 744 w 854185"/>
                        <a:gd name="connsiteY5" fmla="*/ 925616 h 1481255"/>
                        <a:gd name="connsiteX0" fmla="*/ 744 w 854185"/>
                        <a:gd name="connsiteY0" fmla="*/ 925616 h 1481617"/>
                        <a:gd name="connsiteX1" fmla="*/ 657515 w 854185"/>
                        <a:gd name="connsiteY1" fmla="*/ 22101 h 1481617"/>
                        <a:gd name="connsiteX2" fmla="*/ 668403 w 854185"/>
                        <a:gd name="connsiteY2" fmla="*/ 366815 h 1481617"/>
                        <a:gd name="connsiteX3" fmla="*/ 854185 w 854185"/>
                        <a:gd name="connsiteY3" fmla="*/ 808047 h 1481617"/>
                        <a:gd name="connsiteX4" fmla="*/ 534144 w 854185"/>
                        <a:gd name="connsiteY4" fmla="*/ 1480788 h 1481617"/>
                        <a:gd name="connsiteX5" fmla="*/ 744 w 854185"/>
                        <a:gd name="connsiteY5" fmla="*/ 925616 h 1481617"/>
                        <a:gd name="connsiteX0" fmla="*/ 744 w 854972"/>
                        <a:gd name="connsiteY0" fmla="*/ 925616 h 1481617"/>
                        <a:gd name="connsiteX1" fmla="*/ 657515 w 854972"/>
                        <a:gd name="connsiteY1" fmla="*/ 22101 h 1481617"/>
                        <a:gd name="connsiteX2" fmla="*/ 668403 w 854972"/>
                        <a:gd name="connsiteY2" fmla="*/ 366815 h 1481617"/>
                        <a:gd name="connsiteX3" fmla="*/ 854185 w 854972"/>
                        <a:gd name="connsiteY3" fmla="*/ 808047 h 1481617"/>
                        <a:gd name="connsiteX4" fmla="*/ 534144 w 854972"/>
                        <a:gd name="connsiteY4" fmla="*/ 1480788 h 1481617"/>
                        <a:gd name="connsiteX5" fmla="*/ 744 w 854972"/>
                        <a:gd name="connsiteY5" fmla="*/ 925616 h 1481617"/>
                        <a:gd name="connsiteX0" fmla="*/ 778 w 971592"/>
                        <a:gd name="connsiteY0" fmla="*/ 925616 h 1483007"/>
                        <a:gd name="connsiteX1" fmla="*/ 657549 w 971592"/>
                        <a:gd name="connsiteY1" fmla="*/ 22101 h 1483007"/>
                        <a:gd name="connsiteX2" fmla="*/ 668437 w 971592"/>
                        <a:gd name="connsiteY2" fmla="*/ 366815 h 1483007"/>
                        <a:gd name="connsiteX3" fmla="*/ 971059 w 971592"/>
                        <a:gd name="connsiteY3" fmla="*/ 726767 h 1483007"/>
                        <a:gd name="connsiteX4" fmla="*/ 534178 w 971592"/>
                        <a:gd name="connsiteY4" fmla="*/ 1480788 h 1483007"/>
                        <a:gd name="connsiteX5" fmla="*/ 778 w 971592"/>
                        <a:gd name="connsiteY5" fmla="*/ 925616 h 1483007"/>
                        <a:gd name="connsiteX0" fmla="*/ 773 w 1007368"/>
                        <a:gd name="connsiteY0" fmla="*/ 925616 h 1481311"/>
                        <a:gd name="connsiteX1" fmla="*/ 657544 w 1007368"/>
                        <a:gd name="connsiteY1" fmla="*/ 22101 h 1481311"/>
                        <a:gd name="connsiteX2" fmla="*/ 668432 w 1007368"/>
                        <a:gd name="connsiteY2" fmla="*/ 366815 h 1481311"/>
                        <a:gd name="connsiteX3" fmla="*/ 971054 w 1007368"/>
                        <a:gd name="connsiteY3" fmla="*/ 726767 h 1481311"/>
                        <a:gd name="connsiteX4" fmla="*/ 950734 w 1007368"/>
                        <a:gd name="connsiteY4" fmla="*/ 1020957 h 1481311"/>
                        <a:gd name="connsiteX5" fmla="*/ 534173 w 1007368"/>
                        <a:gd name="connsiteY5" fmla="*/ 1480788 h 1481311"/>
                        <a:gd name="connsiteX6" fmla="*/ 773 w 1007368"/>
                        <a:gd name="connsiteY6" fmla="*/ 925616 h 1481311"/>
                        <a:gd name="connsiteX0" fmla="*/ 773 w 975852"/>
                        <a:gd name="connsiteY0" fmla="*/ 925616 h 1481311"/>
                        <a:gd name="connsiteX1" fmla="*/ 657544 w 975852"/>
                        <a:gd name="connsiteY1" fmla="*/ 22101 h 1481311"/>
                        <a:gd name="connsiteX2" fmla="*/ 668432 w 975852"/>
                        <a:gd name="connsiteY2" fmla="*/ 366815 h 1481311"/>
                        <a:gd name="connsiteX3" fmla="*/ 869454 w 975852"/>
                        <a:gd name="connsiteY3" fmla="*/ 675967 h 1481311"/>
                        <a:gd name="connsiteX4" fmla="*/ 950734 w 975852"/>
                        <a:gd name="connsiteY4" fmla="*/ 1020957 h 1481311"/>
                        <a:gd name="connsiteX5" fmla="*/ 534173 w 975852"/>
                        <a:gd name="connsiteY5" fmla="*/ 1480788 h 1481311"/>
                        <a:gd name="connsiteX6" fmla="*/ 773 w 975852"/>
                        <a:gd name="connsiteY6" fmla="*/ 925616 h 1481311"/>
                        <a:gd name="connsiteX0" fmla="*/ 760 w 943128"/>
                        <a:gd name="connsiteY0" fmla="*/ 925616 h 1488059"/>
                        <a:gd name="connsiteX1" fmla="*/ 657531 w 943128"/>
                        <a:gd name="connsiteY1" fmla="*/ 22101 h 1488059"/>
                        <a:gd name="connsiteX2" fmla="*/ 668419 w 943128"/>
                        <a:gd name="connsiteY2" fmla="*/ 366815 h 1488059"/>
                        <a:gd name="connsiteX3" fmla="*/ 869441 w 943128"/>
                        <a:gd name="connsiteY3" fmla="*/ 675967 h 1488059"/>
                        <a:gd name="connsiteX4" fmla="*/ 910081 w 943128"/>
                        <a:gd name="connsiteY4" fmla="*/ 1208917 h 1488059"/>
                        <a:gd name="connsiteX5" fmla="*/ 534160 w 943128"/>
                        <a:gd name="connsiteY5" fmla="*/ 1480788 h 1488059"/>
                        <a:gd name="connsiteX6" fmla="*/ 760 w 943128"/>
                        <a:gd name="connsiteY6" fmla="*/ 925616 h 1488059"/>
                        <a:gd name="connsiteX0" fmla="*/ 760 w 943128"/>
                        <a:gd name="connsiteY0" fmla="*/ 925616 h 1489245"/>
                        <a:gd name="connsiteX1" fmla="*/ 657531 w 943128"/>
                        <a:gd name="connsiteY1" fmla="*/ 22101 h 1489245"/>
                        <a:gd name="connsiteX2" fmla="*/ 668419 w 943128"/>
                        <a:gd name="connsiteY2" fmla="*/ 366815 h 1489245"/>
                        <a:gd name="connsiteX3" fmla="*/ 869441 w 943128"/>
                        <a:gd name="connsiteY3" fmla="*/ 675967 h 1489245"/>
                        <a:gd name="connsiteX4" fmla="*/ 910081 w 943128"/>
                        <a:gd name="connsiteY4" fmla="*/ 1224157 h 1489245"/>
                        <a:gd name="connsiteX5" fmla="*/ 534160 w 943128"/>
                        <a:gd name="connsiteY5" fmla="*/ 1480788 h 1489245"/>
                        <a:gd name="connsiteX6" fmla="*/ 760 w 943128"/>
                        <a:gd name="connsiteY6" fmla="*/ 925616 h 1489245"/>
                        <a:gd name="connsiteX0" fmla="*/ 760 w 939677"/>
                        <a:gd name="connsiteY0" fmla="*/ 925616 h 1489245"/>
                        <a:gd name="connsiteX1" fmla="*/ 657531 w 939677"/>
                        <a:gd name="connsiteY1" fmla="*/ 22101 h 1489245"/>
                        <a:gd name="connsiteX2" fmla="*/ 668419 w 939677"/>
                        <a:gd name="connsiteY2" fmla="*/ 366815 h 1489245"/>
                        <a:gd name="connsiteX3" fmla="*/ 854201 w 939677"/>
                        <a:gd name="connsiteY3" fmla="*/ 675967 h 1489245"/>
                        <a:gd name="connsiteX4" fmla="*/ 910081 w 939677"/>
                        <a:gd name="connsiteY4" fmla="*/ 1224157 h 1489245"/>
                        <a:gd name="connsiteX5" fmla="*/ 534160 w 939677"/>
                        <a:gd name="connsiteY5" fmla="*/ 1480788 h 1489245"/>
                        <a:gd name="connsiteX6" fmla="*/ 760 w 939677"/>
                        <a:gd name="connsiteY6" fmla="*/ 925616 h 1489245"/>
                        <a:gd name="connsiteX0" fmla="*/ 760 w 921400"/>
                        <a:gd name="connsiteY0" fmla="*/ 925616 h 1489245"/>
                        <a:gd name="connsiteX1" fmla="*/ 657531 w 921400"/>
                        <a:gd name="connsiteY1" fmla="*/ 22101 h 1489245"/>
                        <a:gd name="connsiteX2" fmla="*/ 668419 w 921400"/>
                        <a:gd name="connsiteY2" fmla="*/ 366815 h 1489245"/>
                        <a:gd name="connsiteX3" fmla="*/ 632114 w 921400"/>
                        <a:gd name="connsiteY3" fmla="*/ 1176024 h 1489245"/>
                        <a:gd name="connsiteX4" fmla="*/ 910081 w 921400"/>
                        <a:gd name="connsiteY4" fmla="*/ 1224157 h 1489245"/>
                        <a:gd name="connsiteX5" fmla="*/ 534160 w 921400"/>
                        <a:gd name="connsiteY5" fmla="*/ 1480788 h 1489245"/>
                        <a:gd name="connsiteX6" fmla="*/ 760 w 921400"/>
                        <a:gd name="connsiteY6" fmla="*/ 925616 h 1489245"/>
                        <a:gd name="connsiteX0" fmla="*/ 760 w 921400"/>
                        <a:gd name="connsiteY0" fmla="*/ 903594 h 1467223"/>
                        <a:gd name="connsiteX1" fmla="*/ 657531 w 921400"/>
                        <a:gd name="connsiteY1" fmla="*/ 79 h 1467223"/>
                        <a:gd name="connsiteX2" fmla="*/ 316271 w 921400"/>
                        <a:gd name="connsiteY2" fmla="*/ 953984 h 1467223"/>
                        <a:gd name="connsiteX3" fmla="*/ 632114 w 921400"/>
                        <a:gd name="connsiteY3" fmla="*/ 1154002 h 1467223"/>
                        <a:gd name="connsiteX4" fmla="*/ 910081 w 921400"/>
                        <a:gd name="connsiteY4" fmla="*/ 1202135 h 1467223"/>
                        <a:gd name="connsiteX5" fmla="*/ 534160 w 921400"/>
                        <a:gd name="connsiteY5" fmla="*/ 1458766 h 1467223"/>
                        <a:gd name="connsiteX6" fmla="*/ 760 w 921400"/>
                        <a:gd name="connsiteY6" fmla="*/ 903594 h 1467223"/>
                        <a:gd name="connsiteX0" fmla="*/ 760 w 921400"/>
                        <a:gd name="connsiteY0" fmla="*/ 903550 h 1467179"/>
                        <a:gd name="connsiteX1" fmla="*/ 657531 w 921400"/>
                        <a:gd name="connsiteY1" fmla="*/ 35 h 1467179"/>
                        <a:gd name="connsiteX2" fmla="*/ 260133 w 921400"/>
                        <a:gd name="connsiteY2" fmla="*/ 870486 h 1467179"/>
                        <a:gd name="connsiteX3" fmla="*/ 632114 w 921400"/>
                        <a:gd name="connsiteY3" fmla="*/ 1153958 h 1467179"/>
                        <a:gd name="connsiteX4" fmla="*/ 910081 w 921400"/>
                        <a:gd name="connsiteY4" fmla="*/ 1202091 h 1467179"/>
                        <a:gd name="connsiteX5" fmla="*/ 534160 w 921400"/>
                        <a:gd name="connsiteY5" fmla="*/ 1458722 h 1467179"/>
                        <a:gd name="connsiteX6" fmla="*/ 760 w 921400"/>
                        <a:gd name="connsiteY6" fmla="*/ 903550 h 1467179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685 w 661936"/>
                        <a:gd name="connsiteY0" fmla="*/ 903537 h 1463371"/>
                        <a:gd name="connsiteX1" fmla="*/ 657456 w 661936"/>
                        <a:gd name="connsiteY1" fmla="*/ 22 h 1463371"/>
                        <a:gd name="connsiteX2" fmla="*/ 294956 w 661936"/>
                        <a:gd name="connsiteY2" fmla="*/ 877302 h 1463371"/>
                        <a:gd name="connsiteX3" fmla="*/ 632039 w 661936"/>
                        <a:gd name="connsiteY3" fmla="*/ 1153945 h 1463371"/>
                        <a:gd name="connsiteX4" fmla="*/ 534085 w 661936"/>
                        <a:gd name="connsiteY4" fmla="*/ 1458709 h 1463371"/>
                        <a:gd name="connsiteX5" fmla="*/ 685 w 661936"/>
                        <a:gd name="connsiteY5" fmla="*/ 903537 h 1463371"/>
                        <a:gd name="connsiteX0" fmla="*/ 612 w 661863"/>
                        <a:gd name="connsiteY0" fmla="*/ 903537 h 1458753"/>
                        <a:gd name="connsiteX1" fmla="*/ 657383 w 661863"/>
                        <a:gd name="connsiteY1" fmla="*/ 22 h 1458753"/>
                        <a:gd name="connsiteX2" fmla="*/ 294883 w 661863"/>
                        <a:gd name="connsiteY2" fmla="*/ 877302 h 1458753"/>
                        <a:gd name="connsiteX3" fmla="*/ 534012 w 661863"/>
                        <a:gd name="connsiteY3" fmla="*/ 1458709 h 1458753"/>
                        <a:gd name="connsiteX4" fmla="*/ 612 w 661863"/>
                        <a:gd name="connsiteY4" fmla="*/ 903537 h 1458753"/>
                        <a:gd name="connsiteX0" fmla="*/ 9436 w 670687"/>
                        <a:gd name="connsiteY0" fmla="*/ 903537 h 1002447"/>
                        <a:gd name="connsiteX1" fmla="*/ 666207 w 670687"/>
                        <a:gd name="connsiteY1" fmla="*/ 22 h 1002447"/>
                        <a:gd name="connsiteX2" fmla="*/ 303707 w 670687"/>
                        <a:gd name="connsiteY2" fmla="*/ 877302 h 1002447"/>
                        <a:gd name="connsiteX3" fmla="*/ 9436 w 670687"/>
                        <a:gd name="connsiteY3" fmla="*/ 903537 h 1002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70687" h="1002447">
                          <a:moveTo>
                            <a:pt x="9436" y="903537"/>
                          </a:moveTo>
                          <a:cubicBezTo>
                            <a:pt x="29998" y="660423"/>
                            <a:pt x="617162" y="4395"/>
                            <a:pt x="666207" y="22"/>
                          </a:cubicBezTo>
                          <a:cubicBezTo>
                            <a:pt x="715252" y="-4351"/>
                            <a:pt x="346375" y="674837"/>
                            <a:pt x="303707" y="877302"/>
                          </a:cubicBezTo>
                          <a:cubicBezTo>
                            <a:pt x="194245" y="1027888"/>
                            <a:pt x="-50981" y="1049750"/>
                            <a:pt x="9436" y="903537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02" name="Oval 4"/>
                    <p:cNvSpPr/>
                    <p:nvPr/>
                  </p:nvSpPr>
                  <p:spPr>
                    <a:xfrm>
                      <a:off x="5009050" y="303374"/>
                      <a:ext cx="670687" cy="1002447"/>
                    </a:xfrm>
                    <a:custGeom>
                      <a:avLst/>
                      <a:gdLst>
                        <a:gd name="connsiteX0" fmla="*/ 0 w 1066800"/>
                        <a:gd name="connsiteY0" fmla="*/ 555172 h 1110343"/>
                        <a:gd name="connsiteX1" fmla="*/ 533400 w 1066800"/>
                        <a:gd name="connsiteY1" fmla="*/ 0 h 1110343"/>
                        <a:gd name="connsiteX2" fmla="*/ 1066800 w 1066800"/>
                        <a:gd name="connsiteY2" fmla="*/ 555172 h 1110343"/>
                        <a:gd name="connsiteX3" fmla="*/ 533400 w 1066800"/>
                        <a:gd name="connsiteY3" fmla="*/ 1110344 h 1110343"/>
                        <a:gd name="connsiteX4" fmla="*/ 0 w 1066800"/>
                        <a:gd name="connsiteY4" fmla="*/ 555172 h 1110343"/>
                        <a:gd name="connsiteX0" fmla="*/ 109 w 1066909"/>
                        <a:gd name="connsiteY0" fmla="*/ 736600 h 1291772"/>
                        <a:gd name="connsiteX1" fmla="*/ 569794 w 1066909"/>
                        <a:gd name="connsiteY1" fmla="*/ 0 h 1291772"/>
                        <a:gd name="connsiteX2" fmla="*/ 1066909 w 1066909"/>
                        <a:gd name="connsiteY2" fmla="*/ 736600 h 1291772"/>
                        <a:gd name="connsiteX3" fmla="*/ 533509 w 1066909"/>
                        <a:gd name="connsiteY3" fmla="*/ 1291772 h 1291772"/>
                        <a:gd name="connsiteX4" fmla="*/ 109 w 1066909"/>
                        <a:gd name="connsiteY4" fmla="*/ 736600 h 1291772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72 w 950758"/>
                        <a:gd name="connsiteY0" fmla="*/ 736677 h 1291960"/>
                        <a:gd name="connsiteX1" fmla="*/ 569757 w 950758"/>
                        <a:gd name="connsiteY1" fmla="*/ 77 h 1291960"/>
                        <a:gd name="connsiteX2" fmla="*/ 950758 w 950758"/>
                        <a:gd name="connsiteY2" fmla="*/ 693134 h 1291960"/>
                        <a:gd name="connsiteX3" fmla="*/ 533472 w 950758"/>
                        <a:gd name="connsiteY3" fmla="*/ 1291849 h 1291960"/>
                        <a:gd name="connsiteX4" fmla="*/ 72 w 950758"/>
                        <a:gd name="connsiteY4" fmla="*/ 736677 h 1291960"/>
                        <a:gd name="connsiteX0" fmla="*/ 72 w 950758"/>
                        <a:gd name="connsiteY0" fmla="*/ 736738 h 1292021"/>
                        <a:gd name="connsiteX1" fmla="*/ 569757 w 950758"/>
                        <a:gd name="connsiteY1" fmla="*/ 138 h 1292021"/>
                        <a:gd name="connsiteX2" fmla="*/ 950758 w 950758"/>
                        <a:gd name="connsiteY2" fmla="*/ 693195 h 1292021"/>
                        <a:gd name="connsiteX3" fmla="*/ 533472 w 950758"/>
                        <a:gd name="connsiteY3" fmla="*/ 1291910 h 1292021"/>
                        <a:gd name="connsiteX4" fmla="*/ 72 w 950758"/>
                        <a:gd name="connsiteY4" fmla="*/ 736738 h 1292021"/>
                        <a:gd name="connsiteX0" fmla="*/ 772 w 951458"/>
                        <a:gd name="connsiteY0" fmla="*/ 903602 h 1458895"/>
                        <a:gd name="connsiteX1" fmla="*/ 657543 w 951458"/>
                        <a:gd name="connsiteY1" fmla="*/ 87 h 1458895"/>
                        <a:gd name="connsiteX2" fmla="*/ 951458 w 951458"/>
                        <a:gd name="connsiteY2" fmla="*/ 860059 h 1458895"/>
                        <a:gd name="connsiteX3" fmla="*/ 534172 w 951458"/>
                        <a:gd name="connsiteY3" fmla="*/ 1458774 h 1458895"/>
                        <a:gd name="connsiteX4" fmla="*/ 772 w 951458"/>
                        <a:gd name="connsiteY4" fmla="*/ 903602 h 1458895"/>
                        <a:gd name="connsiteX0" fmla="*/ 766 w 929681"/>
                        <a:gd name="connsiteY0" fmla="*/ 904316 h 1460397"/>
                        <a:gd name="connsiteX1" fmla="*/ 657537 w 929681"/>
                        <a:gd name="connsiteY1" fmla="*/ 801 h 1460397"/>
                        <a:gd name="connsiteX2" fmla="*/ 929681 w 929681"/>
                        <a:gd name="connsiteY2" fmla="*/ 780944 h 1460397"/>
                        <a:gd name="connsiteX3" fmla="*/ 534166 w 929681"/>
                        <a:gd name="connsiteY3" fmla="*/ 1459488 h 1460397"/>
                        <a:gd name="connsiteX4" fmla="*/ 766 w 929681"/>
                        <a:gd name="connsiteY4" fmla="*/ 904316 h 1460397"/>
                        <a:gd name="connsiteX0" fmla="*/ 766 w 929681"/>
                        <a:gd name="connsiteY0" fmla="*/ 904082 h 1460163"/>
                        <a:gd name="connsiteX1" fmla="*/ 657537 w 929681"/>
                        <a:gd name="connsiteY1" fmla="*/ 567 h 1460163"/>
                        <a:gd name="connsiteX2" fmla="*/ 929681 w 929681"/>
                        <a:gd name="connsiteY2" fmla="*/ 780710 h 1460163"/>
                        <a:gd name="connsiteX3" fmla="*/ 534166 w 929681"/>
                        <a:gd name="connsiteY3" fmla="*/ 1459254 h 1460163"/>
                        <a:gd name="connsiteX4" fmla="*/ 766 w 929681"/>
                        <a:gd name="connsiteY4" fmla="*/ 904082 h 1460163"/>
                        <a:gd name="connsiteX0" fmla="*/ 766 w 931846"/>
                        <a:gd name="connsiteY0" fmla="*/ 904082 h 1460163"/>
                        <a:gd name="connsiteX1" fmla="*/ 657537 w 931846"/>
                        <a:gd name="connsiteY1" fmla="*/ 567 h 1460163"/>
                        <a:gd name="connsiteX2" fmla="*/ 929681 w 931846"/>
                        <a:gd name="connsiteY2" fmla="*/ 780710 h 1460163"/>
                        <a:gd name="connsiteX3" fmla="*/ 534166 w 931846"/>
                        <a:gd name="connsiteY3" fmla="*/ 1459254 h 1460163"/>
                        <a:gd name="connsiteX4" fmla="*/ 766 w 931846"/>
                        <a:gd name="connsiteY4" fmla="*/ 904082 h 1460163"/>
                        <a:gd name="connsiteX0" fmla="*/ 753 w 888596"/>
                        <a:gd name="connsiteY0" fmla="*/ 904235 h 1460528"/>
                        <a:gd name="connsiteX1" fmla="*/ 657524 w 888596"/>
                        <a:gd name="connsiteY1" fmla="*/ 720 h 1460528"/>
                        <a:gd name="connsiteX2" fmla="*/ 886126 w 888596"/>
                        <a:gd name="connsiteY2" fmla="*/ 766349 h 1460528"/>
                        <a:gd name="connsiteX3" fmla="*/ 534153 w 888596"/>
                        <a:gd name="connsiteY3" fmla="*/ 1459407 h 1460528"/>
                        <a:gd name="connsiteX4" fmla="*/ 753 w 888596"/>
                        <a:gd name="connsiteY4" fmla="*/ 904235 h 1460528"/>
                        <a:gd name="connsiteX0" fmla="*/ 765 w 931846"/>
                        <a:gd name="connsiteY0" fmla="*/ 904957 h 1462143"/>
                        <a:gd name="connsiteX1" fmla="*/ 657536 w 931846"/>
                        <a:gd name="connsiteY1" fmla="*/ 1442 h 1462143"/>
                        <a:gd name="connsiteX2" fmla="*/ 929681 w 931846"/>
                        <a:gd name="connsiteY2" fmla="*/ 716271 h 1462143"/>
                        <a:gd name="connsiteX3" fmla="*/ 534165 w 931846"/>
                        <a:gd name="connsiteY3" fmla="*/ 1460129 h 1462143"/>
                        <a:gd name="connsiteX4" fmla="*/ 765 w 931846"/>
                        <a:gd name="connsiteY4" fmla="*/ 904957 h 1462143"/>
                        <a:gd name="connsiteX0" fmla="*/ 765 w 931846"/>
                        <a:gd name="connsiteY0" fmla="*/ 904864 h 1462050"/>
                        <a:gd name="connsiteX1" fmla="*/ 657536 w 931846"/>
                        <a:gd name="connsiteY1" fmla="*/ 1349 h 1462050"/>
                        <a:gd name="connsiteX2" fmla="*/ 929681 w 931846"/>
                        <a:gd name="connsiteY2" fmla="*/ 716178 h 1462050"/>
                        <a:gd name="connsiteX3" fmla="*/ 534165 w 931846"/>
                        <a:gd name="connsiteY3" fmla="*/ 1460036 h 1462050"/>
                        <a:gd name="connsiteX4" fmla="*/ 765 w 931846"/>
                        <a:gd name="connsiteY4" fmla="*/ 904864 h 1462050"/>
                        <a:gd name="connsiteX0" fmla="*/ 765 w 932558"/>
                        <a:gd name="connsiteY0" fmla="*/ 904865 h 1485266"/>
                        <a:gd name="connsiteX1" fmla="*/ 657536 w 932558"/>
                        <a:gd name="connsiteY1" fmla="*/ 1350 h 1485266"/>
                        <a:gd name="connsiteX2" fmla="*/ 929681 w 932558"/>
                        <a:gd name="connsiteY2" fmla="*/ 716179 h 1485266"/>
                        <a:gd name="connsiteX3" fmla="*/ 784537 w 932558"/>
                        <a:gd name="connsiteY3" fmla="*/ 1322148 h 1485266"/>
                        <a:gd name="connsiteX4" fmla="*/ 534165 w 932558"/>
                        <a:gd name="connsiteY4" fmla="*/ 1460037 h 1485266"/>
                        <a:gd name="connsiteX5" fmla="*/ 765 w 932558"/>
                        <a:gd name="connsiteY5" fmla="*/ 904865 h 1485266"/>
                        <a:gd name="connsiteX0" fmla="*/ 795 w 1041638"/>
                        <a:gd name="connsiteY0" fmla="*/ 904865 h 1461022"/>
                        <a:gd name="connsiteX1" fmla="*/ 657566 w 1041638"/>
                        <a:gd name="connsiteY1" fmla="*/ 1350 h 1461022"/>
                        <a:gd name="connsiteX2" fmla="*/ 929711 w 1041638"/>
                        <a:gd name="connsiteY2" fmla="*/ 716179 h 1461022"/>
                        <a:gd name="connsiteX3" fmla="*/ 1024052 w 1041638"/>
                        <a:gd name="connsiteY3" fmla="*/ 1031863 h 1461022"/>
                        <a:gd name="connsiteX4" fmla="*/ 534195 w 1041638"/>
                        <a:gd name="connsiteY4" fmla="*/ 1460037 h 1461022"/>
                        <a:gd name="connsiteX5" fmla="*/ 795 w 1041638"/>
                        <a:gd name="connsiteY5" fmla="*/ 904865 h 1461022"/>
                        <a:gd name="connsiteX0" fmla="*/ 795 w 1029575"/>
                        <a:gd name="connsiteY0" fmla="*/ 924704 h 1480861"/>
                        <a:gd name="connsiteX1" fmla="*/ 657566 w 1029575"/>
                        <a:gd name="connsiteY1" fmla="*/ 21189 h 1480861"/>
                        <a:gd name="connsiteX2" fmla="*/ 523311 w 1029575"/>
                        <a:gd name="connsiteY2" fmla="*/ 373161 h 1480861"/>
                        <a:gd name="connsiteX3" fmla="*/ 1024052 w 1029575"/>
                        <a:gd name="connsiteY3" fmla="*/ 1051702 h 1480861"/>
                        <a:gd name="connsiteX4" fmla="*/ 534195 w 1029575"/>
                        <a:gd name="connsiteY4" fmla="*/ 1479876 h 1480861"/>
                        <a:gd name="connsiteX5" fmla="*/ 795 w 1029575"/>
                        <a:gd name="connsiteY5" fmla="*/ 924704 h 1480861"/>
                        <a:gd name="connsiteX0" fmla="*/ 795 w 1031373"/>
                        <a:gd name="connsiteY0" fmla="*/ 925616 h 1481773"/>
                        <a:gd name="connsiteX1" fmla="*/ 657566 w 1031373"/>
                        <a:gd name="connsiteY1" fmla="*/ 22101 h 1481773"/>
                        <a:gd name="connsiteX2" fmla="*/ 668454 w 1031373"/>
                        <a:gd name="connsiteY2" fmla="*/ 366815 h 1481773"/>
                        <a:gd name="connsiteX3" fmla="*/ 1024052 w 1031373"/>
                        <a:gd name="connsiteY3" fmla="*/ 1052614 h 1481773"/>
                        <a:gd name="connsiteX4" fmla="*/ 534195 w 1031373"/>
                        <a:gd name="connsiteY4" fmla="*/ 1480788 h 1481773"/>
                        <a:gd name="connsiteX5" fmla="*/ 795 w 1031373"/>
                        <a:gd name="connsiteY5" fmla="*/ 925616 h 1481773"/>
                        <a:gd name="connsiteX0" fmla="*/ 791 w 1017101"/>
                        <a:gd name="connsiteY0" fmla="*/ 925616 h 1481085"/>
                        <a:gd name="connsiteX1" fmla="*/ 657562 w 1017101"/>
                        <a:gd name="connsiteY1" fmla="*/ 22101 h 1481085"/>
                        <a:gd name="connsiteX2" fmla="*/ 668450 w 1017101"/>
                        <a:gd name="connsiteY2" fmla="*/ 366815 h 1481085"/>
                        <a:gd name="connsiteX3" fmla="*/ 1009534 w 1017101"/>
                        <a:gd name="connsiteY3" fmla="*/ 856671 h 1481085"/>
                        <a:gd name="connsiteX4" fmla="*/ 534191 w 1017101"/>
                        <a:gd name="connsiteY4" fmla="*/ 1480788 h 1481085"/>
                        <a:gd name="connsiteX5" fmla="*/ 791 w 1017101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75 w 958718"/>
                        <a:gd name="connsiteY0" fmla="*/ 925616 h 1482082"/>
                        <a:gd name="connsiteX1" fmla="*/ 657546 w 958718"/>
                        <a:gd name="connsiteY1" fmla="*/ 22101 h 1482082"/>
                        <a:gd name="connsiteX2" fmla="*/ 668434 w 958718"/>
                        <a:gd name="connsiteY2" fmla="*/ 366815 h 1482082"/>
                        <a:gd name="connsiteX3" fmla="*/ 958718 w 958718"/>
                        <a:gd name="connsiteY3" fmla="*/ 776842 h 1482082"/>
                        <a:gd name="connsiteX4" fmla="*/ 534175 w 958718"/>
                        <a:gd name="connsiteY4" fmla="*/ 1480788 h 1482082"/>
                        <a:gd name="connsiteX5" fmla="*/ 775 w 958718"/>
                        <a:gd name="connsiteY5" fmla="*/ 925616 h 1482082"/>
                        <a:gd name="connsiteX0" fmla="*/ 776 w 965977"/>
                        <a:gd name="connsiteY0" fmla="*/ 925616 h 1481748"/>
                        <a:gd name="connsiteX1" fmla="*/ 657547 w 965977"/>
                        <a:gd name="connsiteY1" fmla="*/ 22101 h 1481748"/>
                        <a:gd name="connsiteX2" fmla="*/ 668435 w 965977"/>
                        <a:gd name="connsiteY2" fmla="*/ 366815 h 1481748"/>
                        <a:gd name="connsiteX3" fmla="*/ 965977 w 965977"/>
                        <a:gd name="connsiteY3" fmla="*/ 798613 h 1481748"/>
                        <a:gd name="connsiteX4" fmla="*/ 534176 w 965977"/>
                        <a:gd name="connsiteY4" fmla="*/ 1480788 h 1481748"/>
                        <a:gd name="connsiteX5" fmla="*/ 776 w 965977"/>
                        <a:gd name="connsiteY5" fmla="*/ 925616 h 1481748"/>
                        <a:gd name="connsiteX0" fmla="*/ 776 w 965977"/>
                        <a:gd name="connsiteY0" fmla="*/ 925616 h 1482328"/>
                        <a:gd name="connsiteX1" fmla="*/ 657547 w 965977"/>
                        <a:gd name="connsiteY1" fmla="*/ 22101 h 1482328"/>
                        <a:gd name="connsiteX2" fmla="*/ 668435 w 965977"/>
                        <a:gd name="connsiteY2" fmla="*/ 366815 h 1482328"/>
                        <a:gd name="connsiteX3" fmla="*/ 965977 w 965977"/>
                        <a:gd name="connsiteY3" fmla="*/ 762327 h 1482328"/>
                        <a:gd name="connsiteX4" fmla="*/ 534176 w 965977"/>
                        <a:gd name="connsiteY4" fmla="*/ 1480788 h 1482328"/>
                        <a:gd name="connsiteX5" fmla="*/ 776 w 965977"/>
                        <a:gd name="connsiteY5" fmla="*/ 925616 h 1482328"/>
                        <a:gd name="connsiteX0" fmla="*/ 744 w 854185"/>
                        <a:gd name="connsiteY0" fmla="*/ 925616 h 1481255"/>
                        <a:gd name="connsiteX1" fmla="*/ 657515 w 854185"/>
                        <a:gd name="connsiteY1" fmla="*/ 22101 h 1481255"/>
                        <a:gd name="connsiteX2" fmla="*/ 668403 w 854185"/>
                        <a:gd name="connsiteY2" fmla="*/ 366815 h 1481255"/>
                        <a:gd name="connsiteX3" fmla="*/ 854185 w 854185"/>
                        <a:gd name="connsiteY3" fmla="*/ 838527 h 1481255"/>
                        <a:gd name="connsiteX4" fmla="*/ 534144 w 854185"/>
                        <a:gd name="connsiteY4" fmla="*/ 1480788 h 1481255"/>
                        <a:gd name="connsiteX5" fmla="*/ 744 w 854185"/>
                        <a:gd name="connsiteY5" fmla="*/ 925616 h 1481255"/>
                        <a:gd name="connsiteX0" fmla="*/ 744 w 854185"/>
                        <a:gd name="connsiteY0" fmla="*/ 925616 h 1481617"/>
                        <a:gd name="connsiteX1" fmla="*/ 657515 w 854185"/>
                        <a:gd name="connsiteY1" fmla="*/ 22101 h 1481617"/>
                        <a:gd name="connsiteX2" fmla="*/ 668403 w 854185"/>
                        <a:gd name="connsiteY2" fmla="*/ 366815 h 1481617"/>
                        <a:gd name="connsiteX3" fmla="*/ 854185 w 854185"/>
                        <a:gd name="connsiteY3" fmla="*/ 808047 h 1481617"/>
                        <a:gd name="connsiteX4" fmla="*/ 534144 w 854185"/>
                        <a:gd name="connsiteY4" fmla="*/ 1480788 h 1481617"/>
                        <a:gd name="connsiteX5" fmla="*/ 744 w 854185"/>
                        <a:gd name="connsiteY5" fmla="*/ 925616 h 1481617"/>
                        <a:gd name="connsiteX0" fmla="*/ 744 w 854972"/>
                        <a:gd name="connsiteY0" fmla="*/ 925616 h 1481617"/>
                        <a:gd name="connsiteX1" fmla="*/ 657515 w 854972"/>
                        <a:gd name="connsiteY1" fmla="*/ 22101 h 1481617"/>
                        <a:gd name="connsiteX2" fmla="*/ 668403 w 854972"/>
                        <a:gd name="connsiteY2" fmla="*/ 366815 h 1481617"/>
                        <a:gd name="connsiteX3" fmla="*/ 854185 w 854972"/>
                        <a:gd name="connsiteY3" fmla="*/ 808047 h 1481617"/>
                        <a:gd name="connsiteX4" fmla="*/ 534144 w 854972"/>
                        <a:gd name="connsiteY4" fmla="*/ 1480788 h 1481617"/>
                        <a:gd name="connsiteX5" fmla="*/ 744 w 854972"/>
                        <a:gd name="connsiteY5" fmla="*/ 925616 h 1481617"/>
                        <a:gd name="connsiteX0" fmla="*/ 778 w 971592"/>
                        <a:gd name="connsiteY0" fmla="*/ 925616 h 1483007"/>
                        <a:gd name="connsiteX1" fmla="*/ 657549 w 971592"/>
                        <a:gd name="connsiteY1" fmla="*/ 22101 h 1483007"/>
                        <a:gd name="connsiteX2" fmla="*/ 668437 w 971592"/>
                        <a:gd name="connsiteY2" fmla="*/ 366815 h 1483007"/>
                        <a:gd name="connsiteX3" fmla="*/ 971059 w 971592"/>
                        <a:gd name="connsiteY3" fmla="*/ 726767 h 1483007"/>
                        <a:gd name="connsiteX4" fmla="*/ 534178 w 971592"/>
                        <a:gd name="connsiteY4" fmla="*/ 1480788 h 1483007"/>
                        <a:gd name="connsiteX5" fmla="*/ 778 w 971592"/>
                        <a:gd name="connsiteY5" fmla="*/ 925616 h 1483007"/>
                        <a:gd name="connsiteX0" fmla="*/ 773 w 1007368"/>
                        <a:gd name="connsiteY0" fmla="*/ 925616 h 1481311"/>
                        <a:gd name="connsiteX1" fmla="*/ 657544 w 1007368"/>
                        <a:gd name="connsiteY1" fmla="*/ 22101 h 1481311"/>
                        <a:gd name="connsiteX2" fmla="*/ 668432 w 1007368"/>
                        <a:gd name="connsiteY2" fmla="*/ 366815 h 1481311"/>
                        <a:gd name="connsiteX3" fmla="*/ 971054 w 1007368"/>
                        <a:gd name="connsiteY3" fmla="*/ 726767 h 1481311"/>
                        <a:gd name="connsiteX4" fmla="*/ 950734 w 1007368"/>
                        <a:gd name="connsiteY4" fmla="*/ 1020957 h 1481311"/>
                        <a:gd name="connsiteX5" fmla="*/ 534173 w 1007368"/>
                        <a:gd name="connsiteY5" fmla="*/ 1480788 h 1481311"/>
                        <a:gd name="connsiteX6" fmla="*/ 773 w 1007368"/>
                        <a:gd name="connsiteY6" fmla="*/ 925616 h 1481311"/>
                        <a:gd name="connsiteX0" fmla="*/ 773 w 975852"/>
                        <a:gd name="connsiteY0" fmla="*/ 925616 h 1481311"/>
                        <a:gd name="connsiteX1" fmla="*/ 657544 w 975852"/>
                        <a:gd name="connsiteY1" fmla="*/ 22101 h 1481311"/>
                        <a:gd name="connsiteX2" fmla="*/ 668432 w 975852"/>
                        <a:gd name="connsiteY2" fmla="*/ 366815 h 1481311"/>
                        <a:gd name="connsiteX3" fmla="*/ 869454 w 975852"/>
                        <a:gd name="connsiteY3" fmla="*/ 675967 h 1481311"/>
                        <a:gd name="connsiteX4" fmla="*/ 950734 w 975852"/>
                        <a:gd name="connsiteY4" fmla="*/ 1020957 h 1481311"/>
                        <a:gd name="connsiteX5" fmla="*/ 534173 w 975852"/>
                        <a:gd name="connsiteY5" fmla="*/ 1480788 h 1481311"/>
                        <a:gd name="connsiteX6" fmla="*/ 773 w 975852"/>
                        <a:gd name="connsiteY6" fmla="*/ 925616 h 1481311"/>
                        <a:gd name="connsiteX0" fmla="*/ 760 w 943128"/>
                        <a:gd name="connsiteY0" fmla="*/ 925616 h 1488059"/>
                        <a:gd name="connsiteX1" fmla="*/ 657531 w 943128"/>
                        <a:gd name="connsiteY1" fmla="*/ 22101 h 1488059"/>
                        <a:gd name="connsiteX2" fmla="*/ 668419 w 943128"/>
                        <a:gd name="connsiteY2" fmla="*/ 366815 h 1488059"/>
                        <a:gd name="connsiteX3" fmla="*/ 869441 w 943128"/>
                        <a:gd name="connsiteY3" fmla="*/ 675967 h 1488059"/>
                        <a:gd name="connsiteX4" fmla="*/ 910081 w 943128"/>
                        <a:gd name="connsiteY4" fmla="*/ 1208917 h 1488059"/>
                        <a:gd name="connsiteX5" fmla="*/ 534160 w 943128"/>
                        <a:gd name="connsiteY5" fmla="*/ 1480788 h 1488059"/>
                        <a:gd name="connsiteX6" fmla="*/ 760 w 943128"/>
                        <a:gd name="connsiteY6" fmla="*/ 925616 h 1488059"/>
                        <a:gd name="connsiteX0" fmla="*/ 760 w 943128"/>
                        <a:gd name="connsiteY0" fmla="*/ 925616 h 1489245"/>
                        <a:gd name="connsiteX1" fmla="*/ 657531 w 943128"/>
                        <a:gd name="connsiteY1" fmla="*/ 22101 h 1489245"/>
                        <a:gd name="connsiteX2" fmla="*/ 668419 w 943128"/>
                        <a:gd name="connsiteY2" fmla="*/ 366815 h 1489245"/>
                        <a:gd name="connsiteX3" fmla="*/ 869441 w 943128"/>
                        <a:gd name="connsiteY3" fmla="*/ 675967 h 1489245"/>
                        <a:gd name="connsiteX4" fmla="*/ 910081 w 943128"/>
                        <a:gd name="connsiteY4" fmla="*/ 1224157 h 1489245"/>
                        <a:gd name="connsiteX5" fmla="*/ 534160 w 943128"/>
                        <a:gd name="connsiteY5" fmla="*/ 1480788 h 1489245"/>
                        <a:gd name="connsiteX6" fmla="*/ 760 w 943128"/>
                        <a:gd name="connsiteY6" fmla="*/ 925616 h 1489245"/>
                        <a:gd name="connsiteX0" fmla="*/ 760 w 939677"/>
                        <a:gd name="connsiteY0" fmla="*/ 925616 h 1489245"/>
                        <a:gd name="connsiteX1" fmla="*/ 657531 w 939677"/>
                        <a:gd name="connsiteY1" fmla="*/ 22101 h 1489245"/>
                        <a:gd name="connsiteX2" fmla="*/ 668419 w 939677"/>
                        <a:gd name="connsiteY2" fmla="*/ 366815 h 1489245"/>
                        <a:gd name="connsiteX3" fmla="*/ 854201 w 939677"/>
                        <a:gd name="connsiteY3" fmla="*/ 675967 h 1489245"/>
                        <a:gd name="connsiteX4" fmla="*/ 910081 w 939677"/>
                        <a:gd name="connsiteY4" fmla="*/ 1224157 h 1489245"/>
                        <a:gd name="connsiteX5" fmla="*/ 534160 w 939677"/>
                        <a:gd name="connsiteY5" fmla="*/ 1480788 h 1489245"/>
                        <a:gd name="connsiteX6" fmla="*/ 760 w 939677"/>
                        <a:gd name="connsiteY6" fmla="*/ 925616 h 1489245"/>
                        <a:gd name="connsiteX0" fmla="*/ 760 w 921400"/>
                        <a:gd name="connsiteY0" fmla="*/ 925616 h 1489245"/>
                        <a:gd name="connsiteX1" fmla="*/ 657531 w 921400"/>
                        <a:gd name="connsiteY1" fmla="*/ 22101 h 1489245"/>
                        <a:gd name="connsiteX2" fmla="*/ 668419 w 921400"/>
                        <a:gd name="connsiteY2" fmla="*/ 366815 h 1489245"/>
                        <a:gd name="connsiteX3" fmla="*/ 632114 w 921400"/>
                        <a:gd name="connsiteY3" fmla="*/ 1176024 h 1489245"/>
                        <a:gd name="connsiteX4" fmla="*/ 910081 w 921400"/>
                        <a:gd name="connsiteY4" fmla="*/ 1224157 h 1489245"/>
                        <a:gd name="connsiteX5" fmla="*/ 534160 w 921400"/>
                        <a:gd name="connsiteY5" fmla="*/ 1480788 h 1489245"/>
                        <a:gd name="connsiteX6" fmla="*/ 760 w 921400"/>
                        <a:gd name="connsiteY6" fmla="*/ 925616 h 1489245"/>
                        <a:gd name="connsiteX0" fmla="*/ 760 w 921400"/>
                        <a:gd name="connsiteY0" fmla="*/ 903594 h 1467223"/>
                        <a:gd name="connsiteX1" fmla="*/ 657531 w 921400"/>
                        <a:gd name="connsiteY1" fmla="*/ 79 h 1467223"/>
                        <a:gd name="connsiteX2" fmla="*/ 316271 w 921400"/>
                        <a:gd name="connsiteY2" fmla="*/ 953984 h 1467223"/>
                        <a:gd name="connsiteX3" fmla="*/ 632114 w 921400"/>
                        <a:gd name="connsiteY3" fmla="*/ 1154002 h 1467223"/>
                        <a:gd name="connsiteX4" fmla="*/ 910081 w 921400"/>
                        <a:gd name="connsiteY4" fmla="*/ 1202135 h 1467223"/>
                        <a:gd name="connsiteX5" fmla="*/ 534160 w 921400"/>
                        <a:gd name="connsiteY5" fmla="*/ 1458766 h 1467223"/>
                        <a:gd name="connsiteX6" fmla="*/ 760 w 921400"/>
                        <a:gd name="connsiteY6" fmla="*/ 903594 h 1467223"/>
                        <a:gd name="connsiteX0" fmla="*/ 760 w 921400"/>
                        <a:gd name="connsiteY0" fmla="*/ 903550 h 1467179"/>
                        <a:gd name="connsiteX1" fmla="*/ 657531 w 921400"/>
                        <a:gd name="connsiteY1" fmla="*/ 35 h 1467179"/>
                        <a:gd name="connsiteX2" fmla="*/ 260133 w 921400"/>
                        <a:gd name="connsiteY2" fmla="*/ 870486 h 1467179"/>
                        <a:gd name="connsiteX3" fmla="*/ 632114 w 921400"/>
                        <a:gd name="connsiteY3" fmla="*/ 1153958 h 1467179"/>
                        <a:gd name="connsiteX4" fmla="*/ 910081 w 921400"/>
                        <a:gd name="connsiteY4" fmla="*/ 1202091 h 1467179"/>
                        <a:gd name="connsiteX5" fmla="*/ 534160 w 921400"/>
                        <a:gd name="connsiteY5" fmla="*/ 1458722 h 1467179"/>
                        <a:gd name="connsiteX6" fmla="*/ 760 w 921400"/>
                        <a:gd name="connsiteY6" fmla="*/ 903550 h 1467179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685 w 661936"/>
                        <a:gd name="connsiteY0" fmla="*/ 903537 h 1463371"/>
                        <a:gd name="connsiteX1" fmla="*/ 657456 w 661936"/>
                        <a:gd name="connsiteY1" fmla="*/ 22 h 1463371"/>
                        <a:gd name="connsiteX2" fmla="*/ 294956 w 661936"/>
                        <a:gd name="connsiteY2" fmla="*/ 877302 h 1463371"/>
                        <a:gd name="connsiteX3" fmla="*/ 632039 w 661936"/>
                        <a:gd name="connsiteY3" fmla="*/ 1153945 h 1463371"/>
                        <a:gd name="connsiteX4" fmla="*/ 534085 w 661936"/>
                        <a:gd name="connsiteY4" fmla="*/ 1458709 h 1463371"/>
                        <a:gd name="connsiteX5" fmla="*/ 685 w 661936"/>
                        <a:gd name="connsiteY5" fmla="*/ 903537 h 1463371"/>
                        <a:gd name="connsiteX0" fmla="*/ 612 w 661863"/>
                        <a:gd name="connsiteY0" fmla="*/ 903537 h 1458753"/>
                        <a:gd name="connsiteX1" fmla="*/ 657383 w 661863"/>
                        <a:gd name="connsiteY1" fmla="*/ 22 h 1458753"/>
                        <a:gd name="connsiteX2" fmla="*/ 294883 w 661863"/>
                        <a:gd name="connsiteY2" fmla="*/ 877302 h 1458753"/>
                        <a:gd name="connsiteX3" fmla="*/ 534012 w 661863"/>
                        <a:gd name="connsiteY3" fmla="*/ 1458709 h 1458753"/>
                        <a:gd name="connsiteX4" fmla="*/ 612 w 661863"/>
                        <a:gd name="connsiteY4" fmla="*/ 903537 h 1458753"/>
                        <a:gd name="connsiteX0" fmla="*/ 9436 w 670687"/>
                        <a:gd name="connsiteY0" fmla="*/ 903537 h 1002447"/>
                        <a:gd name="connsiteX1" fmla="*/ 666207 w 670687"/>
                        <a:gd name="connsiteY1" fmla="*/ 22 h 1002447"/>
                        <a:gd name="connsiteX2" fmla="*/ 303707 w 670687"/>
                        <a:gd name="connsiteY2" fmla="*/ 877302 h 1002447"/>
                        <a:gd name="connsiteX3" fmla="*/ 9436 w 670687"/>
                        <a:gd name="connsiteY3" fmla="*/ 903537 h 1002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70687" h="1002447">
                          <a:moveTo>
                            <a:pt x="9436" y="903537"/>
                          </a:moveTo>
                          <a:cubicBezTo>
                            <a:pt x="29998" y="660423"/>
                            <a:pt x="617162" y="4395"/>
                            <a:pt x="666207" y="22"/>
                          </a:cubicBezTo>
                          <a:cubicBezTo>
                            <a:pt x="715252" y="-4351"/>
                            <a:pt x="346375" y="674837"/>
                            <a:pt x="303707" y="877302"/>
                          </a:cubicBezTo>
                          <a:cubicBezTo>
                            <a:pt x="194245" y="1027888"/>
                            <a:pt x="-50981" y="1049750"/>
                            <a:pt x="9436" y="903537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03" name="Oval 4"/>
                    <p:cNvSpPr/>
                    <p:nvPr/>
                  </p:nvSpPr>
                  <p:spPr>
                    <a:xfrm>
                      <a:off x="5009050" y="669134"/>
                      <a:ext cx="670687" cy="1002447"/>
                    </a:xfrm>
                    <a:custGeom>
                      <a:avLst/>
                      <a:gdLst>
                        <a:gd name="connsiteX0" fmla="*/ 0 w 1066800"/>
                        <a:gd name="connsiteY0" fmla="*/ 555172 h 1110343"/>
                        <a:gd name="connsiteX1" fmla="*/ 533400 w 1066800"/>
                        <a:gd name="connsiteY1" fmla="*/ 0 h 1110343"/>
                        <a:gd name="connsiteX2" fmla="*/ 1066800 w 1066800"/>
                        <a:gd name="connsiteY2" fmla="*/ 555172 h 1110343"/>
                        <a:gd name="connsiteX3" fmla="*/ 533400 w 1066800"/>
                        <a:gd name="connsiteY3" fmla="*/ 1110344 h 1110343"/>
                        <a:gd name="connsiteX4" fmla="*/ 0 w 1066800"/>
                        <a:gd name="connsiteY4" fmla="*/ 555172 h 1110343"/>
                        <a:gd name="connsiteX0" fmla="*/ 109 w 1066909"/>
                        <a:gd name="connsiteY0" fmla="*/ 736600 h 1291772"/>
                        <a:gd name="connsiteX1" fmla="*/ 569794 w 1066909"/>
                        <a:gd name="connsiteY1" fmla="*/ 0 h 1291772"/>
                        <a:gd name="connsiteX2" fmla="*/ 1066909 w 1066909"/>
                        <a:gd name="connsiteY2" fmla="*/ 736600 h 1291772"/>
                        <a:gd name="connsiteX3" fmla="*/ 533509 w 1066909"/>
                        <a:gd name="connsiteY3" fmla="*/ 1291772 h 1291772"/>
                        <a:gd name="connsiteX4" fmla="*/ 109 w 1066909"/>
                        <a:gd name="connsiteY4" fmla="*/ 736600 h 1291772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72 w 950758"/>
                        <a:gd name="connsiteY0" fmla="*/ 736677 h 1291960"/>
                        <a:gd name="connsiteX1" fmla="*/ 569757 w 950758"/>
                        <a:gd name="connsiteY1" fmla="*/ 77 h 1291960"/>
                        <a:gd name="connsiteX2" fmla="*/ 950758 w 950758"/>
                        <a:gd name="connsiteY2" fmla="*/ 693134 h 1291960"/>
                        <a:gd name="connsiteX3" fmla="*/ 533472 w 950758"/>
                        <a:gd name="connsiteY3" fmla="*/ 1291849 h 1291960"/>
                        <a:gd name="connsiteX4" fmla="*/ 72 w 950758"/>
                        <a:gd name="connsiteY4" fmla="*/ 736677 h 1291960"/>
                        <a:gd name="connsiteX0" fmla="*/ 72 w 950758"/>
                        <a:gd name="connsiteY0" fmla="*/ 736738 h 1292021"/>
                        <a:gd name="connsiteX1" fmla="*/ 569757 w 950758"/>
                        <a:gd name="connsiteY1" fmla="*/ 138 h 1292021"/>
                        <a:gd name="connsiteX2" fmla="*/ 950758 w 950758"/>
                        <a:gd name="connsiteY2" fmla="*/ 693195 h 1292021"/>
                        <a:gd name="connsiteX3" fmla="*/ 533472 w 950758"/>
                        <a:gd name="connsiteY3" fmla="*/ 1291910 h 1292021"/>
                        <a:gd name="connsiteX4" fmla="*/ 72 w 950758"/>
                        <a:gd name="connsiteY4" fmla="*/ 736738 h 1292021"/>
                        <a:gd name="connsiteX0" fmla="*/ 772 w 951458"/>
                        <a:gd name="connsiteY0" fmla="*/ 903602 h 1458895"/>
                        <a:gd name="connsiteX1" fmla="*/ 657543 w 951458"/>
                        <a:gd name="connsiteY1" fmla="*/ 87 h 1458895"/>
                        <a:gd name="connsiteX2" fmla="*/ 951458 w 951458"/>
                        <a:gd name="connsiteY2" fmla="*/ 860059 h 1458895"/>
                        <a:gd name="connsiteX3" fmla="*/ 534172 w 951458"/>
                        <a:gd name="connsiteY3" fmla="*/ 1458774 h 1458895"/>
                        <a:gd name="connsiteX4" fmla="*/ 772 w 951458"/>
                        <a:gd name="connsiteY4" fmla="*/ 903602 h 1458895"/>
                        <a:gd name="connsiteX0" fmla="*/ 766 w 929681"/>
                        <a:gd name="connsiteY0" fmla="*/ 904316 h 1460397"/>
                        <a:gd name="connsiteX1" fmla="*/ 657537 w 929681"/>
                        <a:gd name="connsiteY1" fmla="*/ 801 h 1460397"/>
                        <a:gd name="connsiteX2" fmla="*/ 929681 w 929681"/>
                        <a:gd name="connsiteY2" fmla="*/ 780944 h 1460397"/>
                        <a:gd name="connsiteX3" fmla="*/ 534166 w 929681"/>
                        <a:gd name="connsiteY3" fmla="*/ 1459488 h 1460397"/>
                        <a:gd name="connsiteX4" fmla="*/ 766 w 929681"/>
                        <a:gd name="connsiteY4" fmla="*/ 904316 h 1460397"/>
                        <a:gd name="connsiteX0" fmla="*/ 766 w 929681"/>
                        <a:gd name="connsiteY0" fmla="*/ 904082 h 1460163"/>
                        <a:gd name="connsiteX1" fmla="*/ 657537 w 929681"/>
                        <a:gd name="connsiteY1" fmla="*/ 567 h 1460163"/>
                        <a:gd name="connsiteX2" fmla="*/ 929681 w 929681"/>
                        <a:gd name="connsiteY2" fmla="*/ 780710 h 1460163"/>
                        <a:gd name="connsiteX3" fmla="*/ 534166 w 929681"/>
                        <a:gd name="connsiteY3" fmla="*/ 1459254 h 1460163"/>
                        <a:gd name="connsiteX4" fmla="*/ 766 w 929681"/>
                        <a:gd name="connsiteY4" fmla="*/ 904082 h 1460163"/>
                        <a:gd name="connsiteX0" fmla="*/ 766 w 931846"/>
                        <a:gd name="connsiteY0" fmla="*/ 904082 h 1460163"/>
                        <a:gd name="connsiteX1" fmla="*/ 657537 w 931846"/>
                        <a:gd name="connsiteY1" fmla="*/ 567 h 1460163"/>
                        <a:gd name="connsiteX2" fmla="*/ 929681 w 931846"/>
                        <a:gd name="connsiteY2" fmla="*/ 780710 h 1460163"/>
                        <a:gd name="connsiteX3" fmla="*/ 534166 w 931846"/>
                        <a:gd name="connsiteY3" fmla="*/ 1459254 h 1460163"/>
                        <a:gd name="connsiteX4" fmla="*/ 766 w 931846"/>
                        <a:gd name="connsiteY4" fmla="*/ 904082 h 1460163"/>
                        <a:gd name="connsiteX0" fmla="*/ 753 w 888596"/>
                        <a:gd name="connsiteY0" fmla="*/ 904235 h 1460528"/>
                        <a:gd name="connsiteX1" fmla="*/ 657524 w 888596"/>
                        <a:gd name="connsiteY1" fmla="*/ 720 h 1460528"/>
                        <a:gd name="connsiteX2" fmla="*/ 886126 w 888596"/>
                        <a:gd name="connsiteY2" fmla="*/ 766349 h 1460528"/>
                        <a:gd name="connsiteX3" fmla="*/ 534153 w 888596"/>
                        <a:gd name="connsiteY3" fmla="*/ 1459407 h 1460528"/>
                        <a:gd name="connsiteX4" fmla="*/ 753 w 888596"/>
                        <a:gd name="connsiteY4" fmla="*/ 904235 h 1460528"/>
                        <a:gd name="connsiteX0" fmla="*/ 765 w 931846"/>
                        <a:gd name="connsiteY0" fmla="*/ 904957 h 1462143"/>
                        <a:gd name="connsiteX1" fmla="*/ 657536 w 931846"/>
                        <a:gd name="connsiteY1" fmla="*/ 1442 h 1462143"/>
                        <a:gd name="connsiteX2" fmla="*/ 929681 w 931846"/>
                        <a:gd name="connsiteY2" fmla="*/ 716271 h 1462143"/>
                        <a:gd name="connsiteX3" fmla="*/ 534165 w 931846"/>
                        <a:gd name="connsiteY3" fmla="*/ 1460129 h 1462143"/>
                        <a:gd name="connsiteX4" fmla="*/ 765 w 931846"/>
                        <a:gd name="connsiteY4" fmla="*/ 904957 h 1462143"/>
                        <a:gd name="connsiteX0" fmla="*/ 765 w 931846"/>
                        <a:gd name="connsiteY0" fmla="*/ 904864 h 1462050"/>
                        <a:gd name="connsiteX1" fmla="*/ 657536 w 931846"/>
                        <a:gd name="connsiteY1" fmla="*/ 1349 h 1462050"/>
                        <a:gd name="connsiteX2" fmla="*/ 929681 w 931846"/>
                        <a:gd name="connsiteY2" fmla="*/ 716178 h 1462050"/>
                        <a:gd name="connsiteX3" fmla="*/ 534165 w 931846"/>
                        <a:gd name="connsiteY3" fmla="*/ 1460036 h 1462050"/>
                        <a:gd name="connsiteX4" fmla="*/ 765 w 931846"/>
                        <a:gd name="connsiteY4" fmla="*/ 904864 h 1462050"/>
                        <a:gd name="connsiteX0" fmla="*/ 765 w 932558"/>
                        <a:gd name="connsiteY0" fmla="*/ 904865 h 1485266"/>
                        <a:gd name="connsiteX1" fmla="*/ 657536 w 932558"/>
                        <a:gd name="connsiteY1" fmla="*/ 1350 h 1485266"/>
                        <a:gd name="connsiteX2" fmla="*/ 929681 w 932558"/>
                        <a:gd name="connsiteY2" fmla="*/ 716179 h 1485266"/>
                        <a:gd name="connsiteX3" fmla="*/ 784537 w 932558"/>
                        <a:gd name="connsiteY3" fmla="*/ 1322148 h 1485266"/>
                        <a:gd name="connsiteX4" fmla="*/ 534165 w 932558"/>
                        <a:gd name="connsiteY4" fmla="*/ 1460037 h 1485266"/>
                        <a:gd name="connsiteX5" fmla="*/ 765 w 932558"/>
                        <a:gd name="connsiteY5" fmla="*/ 904865 h 1485266"/>
                        <a:gd name="connsiteX0" fmla="*/ 795 w 1041638"/>
                        <a:gd name="connsiteY0" fmla="*/ 904865 h 1461022"/>
                        <a:gd name="connsiteX1" fmla="*/ 657566 w 1041638"/>
                        <a:gd name="connsiteY1" fmla="*/ 1350 h 1461022"/>
                        <a:gd name="connsiteX2" fmla="*/ 929711 w 1041638"/>
                        <a:gd name="connsiteY2" fmla="*/ 716179 h 1461022"/>
                        <a:gd name="connsiteX3" fmla="*/ 1024052 w 1041638"/>
                        <a:gd name="connsiteY3" fmla="*/ 1031863 h 1461022"/>
                        <a:gd name="connsiteX4" fmla="*/ 534195 w 1041638"/>
                        <a:gd name="connsiteY4" fmla="*/ 1460037 h 1461022"/>
                        <a:gd name="connsiteX5" fmla="*/ 795 w 1041638"/>
                        <a:gd name="connsiteY5" fmla="*/ 904865 h 1461022"/>
                        <a:gd name="connsiteX0" fmla="*/ 795 w 1029575"/>
                        <a:gd name="connsiteY0" fmla="*/ 924704 h 1480861"/>
                        <a:gd name="connsiteX1" fmla="*/ 657566 w 1029575"/>
                        <a:gd name="connsiteY1" fmla="*/ 21189 h 1480861"/>
                        <a:gd name="connsiteX2" fmla="*/ 523311 w 1029575"/>
                        <a:gd name="connsiteY2" fmla="*/ 373161 h 1480861"/>
                        <a:gd name="connsiteX3" fmla="*/ 1024052 w 1029575"/>
                        <a:gd name="connsiteY3" fmla="*/ 1051702 h 1480861"/>
                        <a:gd name="connsiteX4" fmla="*/ 534195 w 1029575"/>
                        <a:gd name="connsiteY4" fmla="*/ 1479876 h 1480861"/>
                        <a:gd name="connsiteX5" fmla="*/ 795 w 1029575"/>
                        <a:gd name="connsiteY5" fmla="*/ 924704 h 1480861"/>
                        <a:gd name="connsiteX0" fmla="*/ 795 w 1031373"/>
                        <a:gd name="connsiteY0" fmla="*/ 925616 h 1481773"/>
                        <a:gd name="connsiteX1" fmla="*/ 657566 w 1031373"/>
                        <a:gd name="connsiteY1" fmla="*/ 22101 h 1481773"/>
                        <a:gd name="connsiteX2" fmla="*/ 668454 w 1031373"/>
                        <a:gd name="connsiteY2" fmla="*/ 366815 h 1481773"/>
                        <a:gd name="connsiteX3" fmla="*/ 1024052 w 1031373"/>
                        <a:gd name="connsiteY3" fmla="*/ 1052614 h 1481773"/>
                        <a:gd name="connsiteX4" fmla="*/ 534195 w 1031373"/>
                        <a:gd name="connsiteY4" fmla="*/ 1480788 h 1481773"/>
                        <a:gd name="connsiteX5" fmla="*/ 795 w 1031373"/>
                        <a:gd name="connsiteY5" fmla="*/ 925616 h 1481773"/>
                        <a:gd name="connsiteX0" fmla="*/ 791 w 1017101"/>
                        <a:gd name="connsiteY0" fmla="*/ 925616 h 1481085"/>
                        <a:gd name="connsiteX1" fmla="*/ 657562 w 1017101"/>
                        <a:gd name="connsiteY1" fmla="*/ 22101 h 1481085"/>
                        <a:gd name="connsiteX2" fmla="*/ 668450 w 1017101"/>
                        <a:gd name="connsiteY2" fmla="*/ 366815 h 1481085"/>
                        <a:gd name="connsiteX3" fmla="*/ 1009534 w 1017101"/>
                        <a:gd name="connsiteY3" fmla="*/ 856671 h 1481085"/>
                        <a:gd name="connsiteX4" fmla="*/ 534191 w 1017101"/>
                        <a:gd name="connsiteY4" fmla="*/ 1480788 h 1481085"/>
                        <a:gd name="connsiteX5" fmla="*/ 791 w 1017101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75 w 958718"/>
                        <a:gd name="connsiteY0" fmla="*/ 925616 h 1482082"/>
                        <a:gd name="connsiteX1" fmla="*/ 657546 w 958718"/>
                        <a:gd name="connsiteY1" fmla="*/ 22101 h 1482082"/>
                        <a:gd name="connsiteX2" fmla="*/ 668434 w 958718"/>
                        <a:gd name="connsiteY2" fmla="*/ 366815 h 1482082"/>
                        <a:gd name="connsiteX3" fmla="*/ 958718 w 958718"/>
                        <a:gd name="connsiteY3" fmla="*/ 776842 h 1482082"/>
                        <a:gd name="connsiteX4" fmla="*/ 534175 w 958718"/>
                        <a:gd name="connsiteY4" fmla="*/ 1480788 h 1482082"/>
                        <a:gd name="connsiteX5" fmla="*/ 775 w 958718"/>
                        <a:gd name="connsiteY5" fmla="*/ 925616 h 1482082"/>
                        <a:gd name="connsiteX0" fmla="*/ 776 w 965977"/>
                        <a:gd name="connsiteY0" fmla="*/ 925616 h 1481748"/>
                        <a:gd name="connsiteX1" fmla="*/ 657547 w 965977"/>
                        <a:gd name="connsiteY1" fmla="*/ 22101 h 1481748"/>
                        <a:gd name="connsiteX2" fmla="*/ 668435 w 965977"/>
                        <a:gd name="connsiteY2" fmla="*/ 366815 h 1481748"/>
                        <a:gd name="connsiteX3" fmla="*/ 965977 w 965977"/>
                        <a:gd name="connsiteY3" fmla="*/ 798613 h 1481748"/>
                        <a:gd name="connsiteX4" fmla="*/ 534176 w 965977"/>
                        <a:gd name="connsiteY4" fmla="*/ 1480788 h 1481748"/>
                        <a:gd name="connsiteX5" fmla="*/ 776 w 965977"/>
                        <a:gd name="connsiteY5" fmla="*/ 925616 h 1481748"/>
                        <a:gd name="connsiteX0" fmla="*/ 776 w 965977"/>
                        <a:gd name="connsiteY0" fmla="*/ 925616 h 1482328"/>
                        <a:gd name="connsiteX1" fmla="*/ 657547 w 965977"/>
                        <a:gd name="connsiteY1" fmla="*/ 22101 h 1482328"/>
                        <a:gd name="connsiteX2" fmla="*/ 668435 w 965977"/>
                        <a:gd name="connsiteY2" fmla="*/ 366815 h 1482328"/>
                        <a:gd name="connsiteX3" fmla="*/ 965977 w 965977"/>
                        <a:gd name="connsiteY3" fmla="*/ 762327 h 1482328"/>
                        <a:gd name="connsiteX4" fmla="*/ 534176 w 965977"/>
                        <a:gd name="connsiteY4" fmla="*/ 1480788 h 1482328"/>
                        <a:gd name="connsiteX5" fmla="*/ 776 w 965977"/>
                        <a:gd name="connsiteY5" fmla="*/ 925616 h 1482328"/>
                        <a:gd name="connsiteX0" fmla="*/ 744 w 854185"/>
                        <a:gd name="connsiteY0" fmla="*/ 925616 h 1481255"/>
                        <a:gd name="connsiteX1" fmla="*/ 657515 w 854185"/>
                        <a:gd name="connsiteY1" fmla="*/ 22101 h 1481255"/>
                        <a:gd name="connsiteX2" fmla="*/ 668403 w 854185"/>
                        <a:gd name="connsiteY2" fmla="*/ 366815 h 1481255"/>
                        <a:gd name="connsiteX3" fmla="*/ 854185 w 854185"/>
                        <a:gd name="connsiteY3" fmla="*/ 838527 h 1481255"/>
                        <a:gd name="connsiteX4" fmla="*/ 534144 w 854185"/>
                        <a:gd name="connsiteY4" fmla="*/ 1480788 h 1481255"/>
                        <a:gd name="connsiteX5" fmla="*/ 744 w 854185"/>
                        <a:gd name="connsiteY5" fmla="*/ 925616 h 1481255"/>
                        <a:gd name="connsiteX0" fmla="*/ 744 w 854185"/>
                        <a:gd name="connsiteY0" fmla="*/ 925616 h 1481617"/>
                        <a:gd name="connsiteX1" fmla="*/ 657515 w 854185"/>
                        <a:gd name="connsiteY1" fmla="*/ 22101 h 1481617"/>
                        <a:gd name="connsiteX2" fmla="*/ 668403 w 854185"/>
                        <a:gd name="connsiteY2" fmla="*/ 366815 h 1481617"/>
                        <a:gd name="connsiteX3" fmla="*/ 854185 w 854185"/>
                        <a:gd name="connsiteY3" fmla="*/ 808047 h 1481617"/>
                        <a:gd name="connsiteX4" fmla="*/ 534144 w 854185"/>
                        <a:gd name="connsiteY4" fmla="*/ 1480788 h 1481617"/>
                        <a:gd name="connsiteX5" fmla="*/ 744 w 854185"/>
                        <a:gd name="connsiteY5" fmla="*/ 925616 h 1481617"/>
                        <a:gd name="connsiteX0" fmla="*/ 744 w 854972"/>
                        <a:gd name="connsiteY0" fmla="*/ 925616 h 1481617"/>
                        <a:gd name="connsiteX1" fmla="*/ 657515 w 854972"/>
                        <a:gd name="connsiteY1" fmla="*/ 22101 h 1481617"/>
                        <a:gd name="connsiteX2" fmla="*/ 668403 w 854972"/>
                        <a:gd name="connsiteY2" fmla="*/ 366815 h 1481617"/>
                        <a:gd name="connsiteX3" fmla="*/ 854185 w 854972"/>
                        <a:gd name="connsiteY3" fmla="*/ 808047 h 1481617"/>
                        <a:gd name="connsiteX4" fmla="*/ 534144 w 854972"/>
                        <a:gd name="connsiteY4" fmla="*/ 1480788 h 1481617"/>
                        <a:gd name="connsiteX5" fmla="*/ 744 w 854972"/>
                        <a:gd name="connsiteY5" fmla="*/ 925616 h 1481617"/>
                        <a:gd name="connsiteX0" fmla="*/ 778 w 971592"/>
                        <a:gd name="connsiteY0" fmla="*/ 925616 h 1483007"/>
                        <a:gd name="connsiteX1" fmla="*/ 657549 w 971592"/>
                        <a:gd name="connsiteY1" fmla="*/ 22101 h 1483007"/>
                        <a:gd name="connsiteX2" fmla="*/ 668437 w 971592"/>
                        <a:gd name="connsiteY2" fmla="*/ 366815 h 1483007"/>
                        <a:gd name="connsiteX3" fmla="*/ 971059 w 971592"/>
                        <a:gd name="connsiteY3" fmla="*/ 726767 h 1483007"/>
                        <a:gd name="connsiteX4" fmla="*/ 534178 w 971592"/>
                        <a:gd name="connsiteY4" fmla="*/ 1480788 h 1483007"/>
                        <a:gd name="connsiteX5" fmla="*/ 778 w 971592"/>
                        <a:gd name="connsiteY5" fmla="*/ 925616 h 1483007"/>
                        <a:gd name="connsiteX0" fmla="*/ 773 w 1007368"/>
                        <a:gd name="connsiteY0" fmla="*/ 925616 h 1481311"/>
                        <a:gd name="connsiteX1" fmla="*/ 657544 w 1007368"/>
                        <a:gd name="connsiteY1" fmla="*/ 22101 h 1481311"/>
                        <a:gd name="connsiteX2" fmla="*/ 668432 w 1007368"/>
                        <a:gd name="connsiteY2" fmla="*/ 366815 h 1481311"/>
                        <a:gd name="connsiteX3" fmla="*/ 971054 w 1007368"/>
                        <a:gd name="connsiteY3" fmla="*/ 726767 h 1481311"/>
                        <a:gd name="connsiteX4" fmla="*/ 950734 w 1007368"/>
                        <a:gd name="connsiteY4" fmla="*/ 1020957 h 1481311"/>
                        <a:gd name="connsiteX5" fmla="*/ 534173 w 1007368"/>
                        <a:gd name="connsiteY5" fmla="*/ 1480788 h 1481311"/>
                        <a:gd name="connsiteX6" fmla="*/ 773 w 1007368"/>
                        <a:gd name="connsiteY6" fmla="*/ 925616 h 1481311"/>
                        <a:gd name="connsiteX0" fmla="*/ 773 w 975852"/>
                        <a:gd name="connsiteY0" fmla="*/ 925616 h 1481311"/>
                        <a:gd name="connsiteX1" fmla="*/ 657544 w 975852"/>
                        <a:gd name="connsiteY1" fmla="*/ 22101 h 1481311"/>
                        <a:gd name="connsiteX2" fmla="*/ 668432 w 975852"/>
                        <a:gd name="connsiteY2" fmla="*/ 366815 h 1481311"/>
                        <a:gd name="connsiteX3" fmla="*/ 869454 w 975852"/>
                        <a:gd name="connsiteY3" fmla="*/ 675967 h 1481311"/>
                        <a:gd name="connsiteX4" fmla="*/ 950734 w 975852"/>
                        <a:gd name="connsiteY4" fmla="*/ 1020957 h 1481311"/>
                        <a:gd name="connsiteX5" fmla="*/ 534173 w 975852"/>
                        <a:gd name="connsiteY5" fmla="*/ 1480788 h 1481311"/>
                        <a:gd name="connsiteX6" fmla="*/ 773 w 975852"/>
                        <a:gd name="connsiteY6" fmla="*/ 925616 h 1481311"/>
                        <a:gd name="connsiteX0" fmla="*/ 760 w 943128"/>
                        <a:gd name="connsiteY0" fmla="*/ 925616 h 1488059"/>
                        <a:gd name="connsiteX1" fmla="*/ 657531 w 943128"/>
                        <a:gd name="connsiteY1" fmla="*/ 22101 h 1488059"/>
                        <a:gd name="connsiteX2" fmla="*/ 668419 w 943128"/>
                        <a:gd name="connsiteY2" fmla="*/ 366815 h 1488059"/>
                        <a:gd name="connsiteX3" fmla="*/ 869441 w 943128"/>
                        <a:gd name="connsiteY3" fmla="*/ 675967 h 1488059"/>
                        <a:gd name="connsiteX4" fmla="*/ 910081 w 943128"/>
                        <a:gd name="connsiteY4" fmla="*/ 1208917 h 1488059"/>
                        <a:gd name="connsiteX5" fmla="*/ 534160 w 943128"/>
                        <a:gd name="connsiteY5" fmla="*/ 1480788 h 1488059"/>
                        <a:gd name="connsiteX6" fmla="*/ 760 w 943128"/>
                        <a:gd name="connsiteY6" fmla="*/ 925616 h 1488059"/>
                        <a:gd name="connsiteX0" fmla="*/ 760 w 943128"/>
                        <a:gd name="connsiteY0" fmla="*/ 925616 h 1489245"/>
                        <a:gd name="connsiteX1" fmla="*/ 657531 w 943128"/>
                        <a:gd name="connsiteY1" fmla="*/ 22101 h 1489245"/>
                        <a:gd name="connsiteX2" fmla="*/ 668419 w 943128"/>
                        <a:gd name="connsiteY2" fmla="*/ 366815 h 1489245"/>
                        <a:gd name="connsiteX3" fmla="*/ 869441 w 943128"/>
                        <a:gd name="connsiteY3" fmla="*/ 675967 h 1489245"/>
                        <a:gd name="connsiteX4" fmla="*/ 910081 w 943128"/>
                        <a:gd name="connsiteY4" fmla="*/ 1224157 h 1489245"/>
                        <a:gd name="connsiteX5" fmla="*/ 534160 w 943128"/>
                        <a:gd name="connsiteY5" fmla="*/ 1480788 h 1489245"/>
                        <a:gd name="connsiteX6" fmla="*/ 760 w 943128"/>
                        <a:gd name="connsiteY6" fmla="*/ 925616 h 1489245"/>
                        <a:gd name="connsiteX0" fmla="*/ 760 w 939677"/>
                        <a:gd name="connsiteY0" fmla="*/ 925616 h 1489245"/>
                        <a:gd name="connsiteX1" fmla="*/ 657531 w 939677"/>
                        <a:gd name="connsiteY1" fmla="*/ 22101 h 1489245"/>
                        <a:gd name="connsiteX2" fmla="*/ 668419 w 939677"/>
                        <a:gd name="connsiteY2" fmla="*/ 366815 h 1489245"/>
                        <a:gd name="connsiteX3" fmla="*/ 854201 w 939677"/>
                        <a:gd name="connsiteY3" fmla="*/ 675967 h 1489245"/>
                        <a:gd name="connsiteX4" fmla="*/ 910081 w 939677"/>
                        <a:gd name="connsiteY4" fmla="*/ 1224157 h 1489245"/>
                        <a:gd name="connsiteX5" fmla="*/ 534160 w 939677"/>
                        <a:gd name="connsiteY5" fmla="*/ 1480788 h 1489245"/>
                        <a:gd name="connsiteX6" fmla="*/ 760 w 939677"/>
                        <a:gd name="connsiteY6" fmla="*/ 925616 h 1489245"/>
                        <a:gd name="connsiteX0" fmla="*/ 760 w 921400"/>
                        <a:gd name="connsiteY0" fmla="*/ 925616 h 1489245"/>
                        <a:gd name="connsiteX1" fmla="*/ 657531 w 921400"/>
                        <a:gd name="connsiteY1" fmla="*/ 22101 h 1489245"/>
                        <a:gd name="connsiteX2" fmla="*/ 668419 w 921400"/>
                        <a:gd name="connsiteY2" fmla="*/ 366815 h 1489245"/>
                        <a:gd name="connsiteX3" fmla="*/ 632114 w 921400"/>
                        <a:gd name="connsiteY3" fmla="*/ 1176024 h 1489245"/>
                        <a:gd name="connsiteX4" fmla="*/ 910081 w 921400"/>
                        <a:gd name="connsiteY4" fmla="*/ 1224157 h 1489245"/>
                        <a:gd name="connsiteX5" fmla="*/ 534160 w 921400"/>
                        <a:gd name="connsiteY5" fmla="*/ 1480788 h 1489245"/>
                        <a:gd name="connsiteX6" fmla="*/ 760 w 921400"/>
                        <a:gd name="connsiteY6" fmla="*/ 925616 h 1489245"/>
                        <a:gd name="connsiteX0" fmla="*/ 760 w 921400"/>
                        <a:gd name="connsiteY0" fmla="*/ 903594 h 1467223"/>
                        <a:gd name="connsiteX1" fmla="*/ 657531 w 921400"/>
                        <a:gd name="connsiteY1" fmla="*/ 79 h 1467223"/>
                        <a:gd name="connsiteX2" fmla="*/ 316271 w 921400"/>
                        <a:gd name="connsiteY2" fmla="*/ 953984 h 1467223"/>
                        <a:gd name="connsiteX3" fmla="*/ 632114 w 921400"/>
                        <a:gd name="connsiteY3" fmla="*/ 1154002 h 1467223"/>
                        <a:gd name="connsiteX4" fmla="*/ 910081 w 921400"/>
                        <a:gd name="connsiteY4" fmla="*/ 1202135 h 1467223"/>
                        <a:gd name="connsiteX5" fmla="*/ 534160 w 921400"/>
                        <a:gd name="connsiteY5" fmla="*/ 1458766 h 1467223"/>
                        <a:gd name="connsiteX6" fmla="*/ 760 w 921400"/>
                        <a:gd name="connsiteY6" fmla="*/ 903594 h 1467223"/>
                        <a:gd name="connsiteX0" fmla="*/ 760 w 921400"/>
                        <a:gd name="connsiteY0" fmla="*/ 903550 h 1467179"/>
                        <a:gd name="connsiteX1" fmla="*/ 657531 w 921400"/>
                        <a:gd name="connsiteY1" fmla="*/ 35 h 1467179"/>
                        <a:gd name="connsiteX2" fmla="*/ 260133 w 921400"/>
                        <a:gd name="connsiteY2" fmla="*/ 870486 h 1467179"/>
                        <a:gd name="connsiteX3" fmla="*/ 632114 w 921400"/>
                        <a:gd name="connsiteY3" fmla="*/ 1153958 h 1467179"/>
                        <a:gd name="connsiteX4" fmla="*/ 910081 w 921400"/>
                        <a:gd name="connsiteY4" fmla="*/ 1202091 h 1467179"/>
                        <a:gd name="connsiteX5" fmla="*/ 534160 w 921400"/>
                        <a:gd name="connsiteY5" fmla="*/ 1458722 h 1467179"/>
                        <a:gd name="connsiteX6" fmla="*/ 760 w 921400"/>
                        <a:gd name="connsiteY6" fmla="*/ 903550 h 1467179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685 w 661936"/>
                        <a:gd name="connsiteY0" fmla="*/ 903537 h 1463371"/>
                        <a:gd name="connsiteX1" fmla="*/ 657456 w 661936"/>
                        <a:gd name="connsiteY1" fmla="*/ 22 h 1463371"/>
                        <a:gd name="connsiteX2" fmla="*/ 294956 w 661936"/>
                        <a:gd name="connsiteY2" fmla="*/ 877302 h 1463371"/>
                        <a:gd name="connsiteX3" fmla="*/ 632039 w 661936"/>
                        <a:gd name="connsiteY3" fmla="*/ 1153945 h 1463371"/>
                        <a:gd name="connsiteX4" fmla="*/ 534085 w 661936"/>
                        <a:gd name="connsiteY4" fmla="*/ 1458709 h 1463371"/>
                        <a:gd name="connsiteX5" fmla="*/ 685 w 661936"/>
                        <a:gd name="connsiteY5" fmla="*/ 903537 h 1463371"/>
                        <a:gd name="connsiteX0" fmla="*/ 612 w 661863"/>
                        <a:gd name="connsiteY0" fmla="*/ 903537 h 1458753"/>
                        <a:gd name="connsiteX1" fmla="*/ 657383 w 661863"/>
                        <a:gd name="connsiteY1" fmla="*/ 22 h 1458753"/>
                        <a:gd name="connsiteX2" fmla="*/ 294883 w 661863"/>
                        <a:gd name="connsiteY2" fmla="*/ 877302 h 1458753"/>
                        <a:gd name="connsiteX3" fmla="*/ 534012 w 661863"/>
                        <a:gd name="connsiteY3" fmla="*/ 1458709 h 1458753"/>
                        <a:gd name="connsiteX4" fmla="*/ 612 w 661863"/>
                        <a:gd name="connsiteY4" fmla="*/ 903537 h 1458753"/>
                        <a:gd name="connsiteX0" fmla="*/ 9436 w 670687"/>
                        <a:gd name="connsiteY0" fmla="*/ 903537 h 1002447"/>
                        <a:gd name="connsiteX1" fmla="*/ 666207 w 670687"/>
                        <a:gd name="connsiteY1" fmla="*/ 22 h 1002447"/>
                        <a:gd name="connsiteX2" fmla="*/ 303707 w 670687"/>
                        <a:gd name="connsiteY2" fmla="*/ 877302 h 1002447"/>
                        <a:gd name="connsiteX3" fmla="*/ 9436 w 670687"/>
                        <a:gd name="connsiteY3" fmla="*/ 903537 h 1002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70687" h="1002447">
                          <a:moveTo>
                            <a:pt x="9436" y="903537"/>
                          </a:moveTo>
                          <a:cubicBezTo>
                            <a:pt x="29998" y="660423"/>
                            <a:pt x="617162" y="4395"/>
                            <a:pt x="666207" y="22"/>
                          </a:cubicBezTo>
                          <a:cubicBezTo>
                            <a:pt x="715252" y="-4351"/>
                            <a:pt x="346375" y="674837"/>
                            <a:pt x="303707" y="877302"/>
                          </a:cubicBezTo>
                          <a:cubicBezTo>
                            <a:pt x="194245" y="1027888"/>
                            <a:pt x="-50981" y="1049750"/>
                            <a:pt x="9436" y="903537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04" name="Oval 4"/>
                    <p:cNvSpPr/>
                    <p:nvPr/>
                  </p:nvSpPr>
                  <p:spPr>
                    <a:xfrm rot="20490696">
                      <a:off x="4285027" y="116847"/>
                      <a:ext cx="670687" cy="1002447"/>
                    </a:xfrm>
                    <a:custGeom>
                      <a:avLst/>
                      <a:gdLst>
                        <a:gd name="connsiteX0" fmla="*/ 0 w 1066800"/>
                        <a:gd name="connsiteY0" fmla="*/ 555172 h 1110343"/>
                        <a:gd name="connsiteX1" fmla="*/ 533400 w 1066800"/>
                        <a:gd name="connsiteY1" fmla="*/ 0 h 1110343"/>
                        <a:gd name="connsiteX2" fmla="*/ 1066800 w 1066800"/>
                        <a:gd name="connsiteY2" fmla="*/ 555172 h 1110343"/>
                        <a:gd name="connsiteX3" fmla="*/ 533400 w 1066800"/>
                        <a:gd name="connsiteY3" fmla="*/ 1110344 h 1110343"/>
                        <a:gd name="connsiteX4" fmla="*/ 0 w 1066800"/>
                        <a:gd name="connsiteY4" fmla="*/ 555172 h 1110343"/>
                        <a:gd name="connsiteX0" fmla="*/ 109 w 1066909"/>
                        <a:gd name="connsiteY0" fmla="*/ 736600 h 1291772"/>
                        <a:gd name="connsiteX1" fmla="*/ 569794 w 1066909"/>
                        <a:gd name="connsiteY1" fmla="*/ 0 h 1291772"/>
                        <a:gd name="connsiteX2" fmla="*/ 1066909 w 1066909"/>
                        <a:gd name="connsiteY2" fmla="*/ 736600 h 1291772"/>
                        <a:gd name="connsiteX3" fmla="*/ 533509 w 1066909"/>
                        <a:gd name="connsiteY3" fmla="*/ 1291772 h 1291772"/>
                        <a:gd name="connsiteX4" fmla="*/ 109 w 1066909"/>
                        <a:gd name="connsiteY4" fmla="*/ 736600 h 1291772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72 w 950758"/>
                        <a:gd name="connsiteY0" fmla="*/ 736677 h 1291960"/>
                        <a:gd name="connsiteX1" fmla="*/ 569757 w 950758"/>
                        <a:gd name="connsiteY1" fmla="*/ 77 h 1291960"/>
                        <a:gd name="connsiteX2" fmla="*/ 950758 w 950758"/>
                        <a:gd name="connsiteY2" fmla="*/ 693134 h 1291960"/>
                        <a:gd name="connsiteX3" fmla="*/ 533472 w 950758"/>
                        <a:gd name="connsiteY3" fmla="*/ 1291849 h 1291960"/>
                        <a:gd name="connsiteX4" fmla="*/ 72 w 950758"/>
                        <a:gd name="connsiteY4" fmla="*/ 736677 h 1291960"/>
                        <a:gd name="connsiteX0" fmla="*/ 72 w 950758"/>
                        <a:gd name="connsiteY0" fmla="*/ 736738 h 1292021"/>
                        <a:gd name="connsiteX1" fmla="*/ 569757 w 950758"/>
                        <a:gd name="connsiteY1" fmla="*/ 138 h 1292021"/>
                        <a:gd name="connsiteX2" fmla="*/ 950758 w 950758"/>
                        <a:gd name="connsiteY2" fmla="*/ 693195 h 1292021"/>
                        <a:gd name="connsiteX3" fmla="*/ 533472 w 950758"/>
                        <a:gd name="connsiteY3" fmla="*/ 1291910 h 1292021"/>
                        <a:gd name="connsiteX4" fmla="*/ 72 w 950758"/>
                        <a:gd name="connsiteY4" fmla="*/ 736738 h 1292021"/>
                        <a:gd name="connsiteX0" fmla="*/ 772 w 951458"/>
                        <a:gd name="connsiteY0" fmla="*/ 903602 h 1458895"/>
                        <a:gd name="connsiteX1" fmla="*/ 657543 w 951458"/>
                        <a:gd name="connsiteY1" fmla="*/ 87 h 1458895"/>
                        <a:gd name="connsiteX2" fmla="*/ 951458 w 951458"/>
                        <a:gd name="connsiteY2" fmla="*/ 860059 h 1458895"/>
                        <a:gd name="connsiteX3" fmla="*/ 534172 w 951458"/>
                        <a:gd name="connsiteY3" fmla="*/ 1458774 h 1458895"/>
                        <a:gd name="connsiteX4" fmla="*/ 772 w 951458"/>
                        <a:gd name="connsiteY4" fmla="*/ 903602 h 1458895"/>
                        <a:gd name="connsiteX0" fmla="*/ 766 w 929681"/>
                        <a:gd name="connsiteY0" fmla="*/ 904316 h 1460397"/>
                        <a:gd name="connsiteX1" fmla="*/ 657537 w 929681"/>
                        <a:gd name="connsiteY1" fmla="*/ 801 h 1460397"/>
                        <a:gd name="connsiteX2" fmla="*/ 929681 w 929681"/>
                        <a:gd name="connsiteY2" fmla="*/ 780944 h 1460397"/>
                        <a:gd name="connsiteX3" fmla="*/ 534166 w 929681"/>
                        <a:gd name="connsiteY3" fmla="*/ 1459488 h 1460397"/>
                        <a:gd name="connsiteX4" fmla="*/ 766 w 929681"/>
                        <a:gd name="connsiteY4" fmla="*/ 904316 h 1460397"/>
                        <a:gd name="connsiteX0" fmla="*/ 766 w 929681"/>
                        <a:gd name="connsiteY0" fmla="*/ 904082 h 1460163"/>
                        <a:gd name="connsiteX1" fmla="*/ 657537 w 929681"/>
                        <a:gd name="connsiteY1" fmla="*/ 567 h 1460163"/>
                        <a:gd name="connsiteX2" fmla="*/ 929681 w 929681"/>
                        <a:gd name="connsiteY2" fmla="*/ 780710 h 1460163"/>
                        <a:gd name="connsiteX3" fmla="*/ 534166 w 929681"/>
                        <a:gd name="connsiteY3" fmla="*/ 1459254 h 1460163"/>
                        <a:gd name="connsiteX4" fmla="*/ 766 w 929681"/>
                        <a:gd name="connsiteY4" fmla="*/ 904082 h 1460163"/>
                        <a:gd name="connsiteX0" fmla="*/ 766 w 931846"/>
                        <a:gd name="connsiteY0" fmla="*/ 904082 h 1460163"/>
                        <a:gd name="connsiteX1" fmla="*/ 657537 w 931846"/>
                        <a:gd name="connsiteY1" fmla="*/ 567 h 1460163"/>
                        <a:gd name="connsiteX2" fmla="*/ 929681 w 931846"/>
                        <a:gd name="connsiteY2" fmla="*/ 780710 h 1460163"/>
                        <a:gd name="connsiteX3" fmla="*/ 534166 w 931846"/>
                        <a:gd name="connsiteY3" fmla="*/ 1459254 h 1460163"/>
                        <a:gd name="connsiteX4" fmla="*/ 766 w 931846"/>
                        <a:gd name="connsiteY4" fmla="*/ 904082 h 1460163"/>
                        <a:gd name="connsiteX0" fmla="*/ 753 w 888596"/>
                        <a:gd name="connsiteY0" fmla="*/ 904235 h 1460528"/>
                        <a:gd name="connsiteX1" fmla="*/ 657524 w 888596"/>
                        <a:gd name="connsiteY1" fmla="*/ 720 h 1460528"/>
                        <a:gd name="connsiteX2" fmla="*/ 886126 w 888596"/>
                        <a:gd name="connsiteY2" fmla="*/ 766349 h 1460528"/>
                        <a:gd name="connsiteX3" fmla="*/ 534153 w 888596"/>
                        <a:gd name="connsiteY3" fmla="*/ 1459407 h 1460528"/>
                        <a:gd name="connsiteX4" fmla="*/ 753 w 888596"/>
                        <a:gd name="connsiteY4" fmla="*/ 904235 h 1460528"/>
                        <a:gd name="connsiteX0" fmla="*/ 765 w 931846"/>
                        <a:gd name="connsiteY0" fmla="*/ 904957 h 1462143"/>
                        <a:gd name="connsiteX1" fmla="*/ 657536 w 931846"/>
                        <a:gd name="connsiteY1" fmla="*/ 1442 h 1462143"/>
                        <a:gd name="connsiteX2" fmla="*/ 929681 w 931846"/>
                        <a:gd name="connsiteY2" fmla="*/ 716271 h 1462143"/>
                        <a:gd name="connsiteX3" fmla="*/ 534165 w 931846"/>
                        <a:gd name="connsiteY3" fmla="*/ 1460129 h 1462143"/>
                        <a:gd name="connsiteX4" fmla="*/ 765 w 931846"/>
                        <a:gd name="connsiteY4" fmla="*/ 904957 h 1462143"/>
                        <a:gd name="connsiteX0" fmla="*/ 765 w 931846"/>
                        <a:gd name="connsiteY0" fmla="*/ 904864 h 1462050"/>
                        <a:gd name="connsiteX1" fmla="*/ 657536 w 931846"/>
                        <a:gd name="connsiteY1" fmla="*/ 1349 h 1462050"/>
                        <a:gd name="connsiteX2" fmla="*/ 929681 w 931846"/>
                        <a:gd name="connsiteY2" fmla="*/ 716178 h 1462050"/>
                        <a:gd name="connsiteX3" fmla="*/ 534165 w 931846"/>
                        <a:gd name="connsiteY3" fmla="*/ 1460036 h 1462050"/>
                        <a:gd name="connsiteX4" fmla="*/ 765 w 931846"/>
                        <a:gd name="connsiteY4" fmla="*/ 904864 h 1462050"/>
                        <a:gd name="connsiteX0" fmla="*/ 765 w 932558"/>
                        <a:gd name="connsiteY0" fmla="*/ 904865 h 1485266"/>
                        <a:gd name="connsiteX1" fmla="*/ 657536 w 932558"/>
                        <a:gd name="connsiteY1" fmla="*/ 1350 h 1485266"/>
                        <a:gd name="connsiteX2" fmla="*/ 929681 w 932558"/>
                        <a:gd name="connsiteY2" fmla="*/ 716179 h 1485266"/>
                        <a:gd name="connsiteX3" fmla="*/ 784537 w 932558"/>
                        <a:gd name="connsiteY3" fmla="*/ 1322148 h 1485266"/>
                        <a:gd name="connsiteX4" fmla="*/ 534165 w 932558"/>
                        <a:gd name="connsiteY4" fmla="*/ 1460037 h 1485266"/>
                        <a:gd name="connsiteX5" fmla="*/ 765 w 932558"/>
                        <a:gd name="connsiteY5" fmla="*/ 904865 h 1485266"/>
                        <a:gd name="connsiteX0" fmla="*/ 795 w 1041638"/>
                        <a:gd name="connsiteY0" fmla="*/ 904865 h 1461022"/>
                        <a:gd name="connsiteX1" fmla="*/ 657566 w 1041638"/>
                        <a:gd name="connsiteY1" fmla="*/ 1350 h 1461022"/>
                        <a:gd name="connsiteX2" fmla="*/ 929711 w 1041638"/>
                        <a:gd name="connsiteY2" fmla="*/ 716179 h 1461022"/>
                        <a:gd name="connsiteX3" fmla="*/ 1024052 w 1041638"/>
                        <a:gd name="connsiteY3" fmla="*/ 1031863 h 1461022"/>
                        <a:gd name="connsiteX4" fmla="*/ 534195 w 1041638"/>
                        <a:gd name="connsiteY4" fmla="*/ 1460037 h 1461022"/>
                        <a:gd name="connsiteX5" fmla="*/ 795 w 1041638"/>
                        <a:gd name="connsiteY5" fmla="*/ 904865 h 1461022"/>
                        <a:gd name="connsiteX0" fmla="*/ 795 w 1029575"/>
                        <a:gd name="connsiteY0" fmla="*/ 924704 h 1480861"/>
                        <a:gd name="connsiteX1" fmla="*/ 657566 w 1029575"/>
                        <a:gd name="connsiteY1" fmla="*/ 21189 h 1480861"/>
                        <a:gd name="connsiteX2" fmla="*/ 523311 w 1029575"/>
                        <a:gd name="connsiteY2" fmla="*/ 373161 h 1480861"/>
                        <a:gd name="connsiteX3" fmla="*/ 1024052 w 1029575"/>
                        <a:gd name="connsiteY3" fmla="*/ 1051702 h 1480861"/>
                        <a:gd name="connsiteX4" fmla="*/ 534195 w 1029575"/>
                        <a:gd name="connsiteY4" fmla="*/ 1479876 h 1480861"/>
                        <a:gd name="connsiteX5" fmla="*/ 795 w 1029575"/>
                        <a:gd name="connsiteY5" fmla="*/ 924704 h 1480861"/>
                        <a:gd name="connsiteX0" fmla="*/ 795 w 1031373"/>
                        <a:gd name="connsiteY0" fmla="*/ 925616 h 1481773"/>
                        <a:gd name="connsiteX1" fmla="*/ 657566 w 1031373"/>
                        <a:gd name="connsiteY1" fmla="*/ 22101 h 1481773"/>
                        <a:gd name="connsiteX2" fmla="*/ 668454 w 1031373"/>
                        <a:gd name="connsiteY2" fmla="*/ 366815 h 1481773"/>
                        <a:gd name="connsiteX3" fmla="*/ 1024052 w 1031373"/>
                        <a:gd name="connsiteY3" fmla="*/ 1052614 h 1481773"/>
                        <a:gd name="connsiteX4" fmla="*/ 534195 w 1031373"/>
                        <a:gd name="connsiteY4" fmla="*/ 1480788 h 1481773"/>
                        <a:gd name="connsiteX5" fmla="*/ 795 w 1031373"/>
                        <a:gd name="connsiteY5" fmla="*/ 925616 h 1481773"/>
                        <a:gd name="connsiteX0" fmla="*/ 791 w 1017101"/>
                        <a:gd name="connsiteY0" fmla="*/ 925616 h 1481085"/>
                        <a:gd name="connsiteX1" fmla="*/ 657562 w 1017101"/>
                        <a:gd name="connsiteY1" fmla="*/ 22101 h 1481085"/>
                        <a:gd name="connsiteX2" fmla="*/ 668450 w 1017101"/>
                        <a:gd name="connsiteY2" fmla="*/ 366815 h 1481085"/>
                        <a:gd name="connsiteX3" fmla="*/ 1009534 w 1017101"/>
                        <a:gd name="connsiteY3" fmla="*/ 856671 h 1481085"/>
                        <a:gd name="connsiteX4" fmla="*/ 534191 w 1017101"/>
                        <a:gd name="connsiteY4" fmla="*/ 1480788 h 1481085"/>
                        <a:gd name="connsiteX5" fmla="*/ 791 w 1017101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75 w 958718"/>
                        <a:gd name="connsiteY0" fmla="*/ 925616 h 1482082"/>
                        <a:gd name="connsiteX1" fmla="*/ 657546 w 958718"/>
                        <a:gd name="connsiteY1" fmla="*/ 22101 h 1482082"/>
                        <a:gd name="connsiteX2" fmla="*/ 668434 w 958718"/>
                        <a:gd name="connsiteY2" fmla="*/ 366815 h 1482082"/>
                        <a:gd name="connsiteX3" fmla="*/ 958718 w 958718"/>
                        <a:gd name="connsiteY3" fmla="*/ 776842 h 1482082"/>
                        <a:gd name="connsiteX4" fmla="*/ 534175 w 958718"/>
                        <a:gd name="connsiteY4" fmla="*/ 1480788 h 1482082"/>
                        <a:gd name="connsiteX5" fmla="*/ 775 w 958718"/>
                        <a:gd name="connsiteY5" fmla="*/ 925616 h 1482082"/>
                        <a:gd name="connsiteX0" fmla="*/ 776 w 965977"/>
                        <a:gd name="connsiteY0" fmla="*/ 925616 h 1481748"/>
                        <a:gd name="connsiteX1" fmla="*/ 657547 w 965977"/>
                        <a:gd name="connsiteY1" fmla="*/ 22101 h 1481748"/>
                        <a:gd name="connsiteX2" fmla="*/ 668435 w 965977"/>
                        <a:gd name="connsiteY2" fmla="*/ 366815 h 1481748"/>
                        <a:gd name="connsiteX3" fmla="*/ 965977 w 965977"/>
                        <a:gd name="connsiteY3" fmla="*/ 798613 h 1481748"/>
                        <a:gd name="connsiteX4" fmla="*/ 534176 w 965977"/>
                        <a:gd name="connsiteY4" fmla="*/ 1480788 h 1481748"/>
                        <a:gd name="connsiteX5" fmla="*/ 776 w 965977"/>
                        <a:gd name="connsiteY5" fmla="*/ 925616 h 1481748"/>
                        <a:gd name="connsiteX0" fmla="*/ 776 w 965977"/>
                        <a:gd name="connsiteY0" fmla="*/ 925616 h 1482328"/>
                        <a:gd name="connsiteX1" fmla="*/ 657547 w 965977"/>
                        <a:gd name="connsiteY1" fmla="*/ 22101 h 1482328"/>
                        <a:gd name="connsiteX2" fmla="*/ 668435 w 965977"/>
                        <a:gd name="connsiteY2" fmla="*/ 366815 h 1482328"/>
                        <a:gd name="connsiteX3" fmla="*/ 965977 w 965977"/>
                        <a:gd name="connsiteY3" fmla="*/ 762327 h 1482328"/>
                        <a:gd name="connsiteX4" fmla="*/ 534176 w 965977"/>
                        <a:gd name="connsiteY4" fmla="*/ 1480788 h 1482328"/>
                        <a:gd name="connsiteX5" fmla="*/ 776 w 965977"/>
                        <a:gd name="connsiteY5" fmla="*/ 925616 h 1482328"/>
                        <a:gd name="connsiteX0" fmla="*/ 744 w 854185"/>
                        <a:gd name="connsiteY0" fmla="*/ 925616 h 1481255"/>
                        <a:gd name="connsiteX1" fmla="*/ 657515 w 854185"/>
                        <a:gd name="connsiteY1" fmla="*/ 22101 h 1481255"/>
                        <a:gd name="connsiteX2" fmla="*/ 668403 w 854185"/>
                        <a:gd name="connsiteY2" fmla="*/ 366815 h 1481255"/>
                        <a:gd name="connsiteX3" fmla="*/ 854185 w 854185"/>
                        <a:gd name="connsiteY3" fmla="*/ 838527 h 1481255"/>
                        <a:gd name="connsiteX4" fmla="*/ 534144 w 854185"/>
                        <a:gd name="connsiteY4" fmla="*/ 1480788 h 1481255"/>
                        <a:gd name="connsiteX5" fmla="*/ 744 w 854185"/>
                        <a:gd name="connsiteY5" fmla="*/ 925616 h 1481255"/>
                        <a:gd name="connsiteX0" fmla="*/ 744 w 854185"/>
                        <a:gd name="connsiteY0" fmla="*/ 925616 h 1481617"/>
                        <a:gd name="connsiteX1" fmla="*/ 657515 w 854185"/>
                        <a:gd name="connsiteY1" fmla="*/ 22101 h 1481617"/>
                        <a:gd name="connsiteX2" fmla="*/ 668403 w 854185"/>
                        <a:gd name="connsiteY2" fmla="*/ 366815 h 1481617"/>
                        <a:gd name="connsiteX3" fmla="*/ 854185 w 854185"/>
                        <a:gd name="connsiteY3" fmla="*/ 808047 h 1481617"/>
                        <a:gd name="connsiteX4" fmla="*/ 534144 w 854185"/>
                        <a:gd name="connsiteY4" fmla="*/ 1480788 h 1481617"/>
                        <a:gd name="connsiteX5" fmla="*/ 744 w 854185"/>
                        <a:gd name="connsiteY5" fmla="*/ 925616 h 1481617"/>
                        <a:gd name="connsiteX0" fmla="*/ 744 w 854972"/>
                        <a:gd name="connsiteY0" fmla="*/ 925616 h 1481617"/>
                        <a:gd name="connsiteX1" fmla="*/ 657515 w 854972"/>
                        <a:gd name="connsiteY1" fmla="*/ 22101 h 1481617"/>
                        <a:gd name="connsiteX2" fmla="*/ 668403 w 854972"/>
                        <a:gd name="connsiteY2" fmla="*/ 366815 h 1481617"/>
                        <a:gd name="connsiteX3" fmla="*/ 854185 w 854972"/>
                        <a:gd name="connsiteY3" fmla="*/ 808047 h 1481617"/>
                        <a:gd name="connsiteX4" fmla="*/ 534144 w 854972"/>
                        <a:gd name="connsiteY4" fmla="*/ 1480788 h 1481617"/>
                        <a:gd name="connsiteX5" fmla="*/ 744 w 854972"/>
                        <a:gd name="connsiteY5" fmla="*/ 925616 h 1481617"/>
                        <a:gd name="connsiteX0" fmla="*/ 778 w 971592"/>
                        <a:gd name="connsiteY0" fmla="*/ 925616 h 1483007"/>
                        <a:gd name="connsiteX1" fmla="*/ 657549 w 971592"/>
                        <a:gd name="connsiteY1" fmla="*/ 22101 h 1483007"/>
                        <a:gd name="connsiteX2" fmla="*/ 668437 w 971592"/>
                        <a:gd name="connsiteY2" fmla="*/ 366815 h 1483007"/>
                        <a:gd name="connsiteX3" fmla="*/ 971059 w 971592"/>
                        <a:gd name="connsiteY3" fmla="*/ 726767 h 1483007"/>
                        <a:gd name="connsiteX4" fmla="*/ 534178 w 971592"/>
                        <a:gd name="connsiteY4" fmla="*/ 1480788 h 1483007"/>
                        <a:gd name="connsiteX5" fmla="*/ 778 w 971592"/>
                        <a:gd name="connsiteY5" fmla="*/ 925616 h 1483007"/>
                        <a:gd name="connsiteX0" fmla="*/ 773 w 1007368"/>
                        <a:gd name="connsiteY0" fmla="*/ 925616 h 1481311"/>
                        <a:gd name="connsiteX1" fmla="*/ 657544 w 1007368"/>
                        <a:gd name="connsiteY1" fmla="*/ 22101 h 1481311"/>
                        <a:gd name="connsiteX2" fmla="*/ 668432 w 1007368"/>
                        <a:gd name="connsiteY2" fmla="*/ 366815 h 1481311"/>
                        <a:gd name="connsiteX3" fmla="*/ 971054 w 1007368"/>
                        <a:gd name="connsiteY3" fmla="*/ 726767 h 1481311"/>
                        <a:gd name="connsiteX4" fmla="*/ 950734 w 1007368"/>
                        <a:gd name="connsiteY4" fmla="*/ 1020957 h 1481311"/>
                        <a:gd name="connsiteX5" fmla="*/ 534173 w 1007368"/>
                        <a:gd name="connsiteY5" fmla="*/ 1480788 h 1481311"/>
                        <a:gd name="connsiteX6" fmla="*/ 773 w 1007368"/>
                        <a:gd name="connsiteY6" fmla="*/ 925616 h 1481311"/>
                        <a:gd name="connsiteX0" fmla="*/ 773 w 975852"/>
                        <a:gd name="connsiteY0" fmla="*/ 925616 h 1481311"/>
                        <a:gd name="connsiteX1" fmla="*/ 657544 w 975852"/>
                        <a:gd name="connsiteY1" fmla="*/ 22101 h 1481311"/>
                        <a:gd name="connsiteX2" fmla="*/ 668432 w 975852"/>
                        <a:gd name="connsiteY2" fmla="*/ 366815 h 1481311"/>
                        <a:gd name="connsiteX3" fmla="*/ 869454 w 975852"/>
                        <a:gd name="connsiteY3" fmla="*/ 675967 h 1481311"/>
                        <a:gd name="connsiteX4" fmla="*/ 950734 w 975852"/>
                        <a:gd name="connsiteY4" fmla="*/ 1020957 h 1481311"/>
                        <a:gd name="connsiteX5" fmla="*/ 534173 w 975852"/>
                        <a:gd name="connsiteY5" fmla="*/ 1480788 h 1481311"/>
                        <a:gd name="connsiteX6" fmla="*/ 773 w 975852"/>
                        <a:gd name="connsiteY6" fmla="*/ 925616 h 1481311"/>
                        <a:gd name="connsiteX0" fmla="*/ 760 w 943128"/>
                        <a:gd name="connsiteY0" fmla="*/ 925616 h 1488059"/>
                        <a:gd name="connsiteX1" fmla="*/ 657531 w 943128"/>
                        <a:gd name="connsiteY1" fmla="*/ 22101 h 1488059"/>
                        <a:gd name="connsiteX2" fmla="*/ 668419 w 943128"/>
                        <a:gd name="connsiteY2" fmla="*/ 366815 h 1488059"/>
                        <a:gd name="connsiteX3" fmla="*/ 869441 w 943128"/>
                        <a:gd name="connsiteY3" fmla="*/ 675967 h 1488059"/>
                        <a:gd name="connsiteX4" fmla="*/ 910081 w 943128"/>
                        <a:gd name="connsiteY4" fmla="*/ 1208917 h 1488059"/>
                        <a:gd name="connsiteX5" fmla="*/ 534160 w 943128"/>
                        <a:gd name="connsiteY5" fmla="*/ 1480788 h 1488059"/>
                        <a:gd name="connsiteX6" fmla="*/ 760 w 943128"/>
                        <a:gd name="connsiteY6" fmla="*/ 925616 h 1488059"/>
                        <a:gd name="connsiteX0" fmla="*/ 760 w 943128"/>
                        <a:gd name="connsiteY0" fmla="*/ 925616 h 1489245"/>
                        <a:gd name="connsiteX1" fmla="*/ 657531 w 943128"/>
                        <a:gd name="connsiteY1" fmla="*/ 22101 h 1489245"/>
                        <a:gd name="connsiteX2" fmla="*/ 668419 w 943128"/>
                        <a:gd name="connsiteY2" fmla="*/ 366815 h 1489245"/>
                        <a:gd name="connsiteX3" fmla="*/ 869441 w 943128"/>
                        <a:gd name="connsiteY3" fmla="*/ 675967 h 1489245"/>
                        <a:gd name="connsiteX4" fmla="*/ 910081 w 943128"/>
                        <a:gd name="connsiteY4" fmla="*/ 1224157 h 1489245"/>
                        <a:gd name="connsiteX5" fmla="*/ 534160 w 943128"/>
                        <a:gd name="connsiteY5" fmla="*/ 1480788 h 1489245"/>
                        <a:gd name="connsiteX6" fmla="*/ 760 w 943128"/>
                        <a:gd name="connsiteY6" fmla="*/ 925616 h 1489245"/>
                        <a:gd name="connsiteX0" fmla="*/ 760 w 939677"/>
                        <a:gd name="connsiteY0" fmla="*/ 925616 h 1489245"/>
                        <a:gd name="connsiteX1" fmla="*/ 657531 w 939677"/>
                        <a:gd name="connsiteY1" fmla="*/ 22101 h 1489245"/>
                        <a:gd name="connsiteX2" fmla="*/ 668419 w 939677"/>
                        <a:gd name="connsiteY2" fmla="*/ 366815 h 1489245"/>
                        <a:gd name="connsiteX3" fmla="*/ 854201 w 939677"/>
                        <a:gd name="connsiteY3" fmla="*/ 675967 h 1489245"/>
                        <a:gd name="connsiteX4" fmla="*/ 910081 w 939677"/>
                        <a:gd name="connsiteY4" fmla="*/ 1224157 h 1489245"/>
                        <a:gd name="connsiteX5" fmla="*/ 534160 w 939677"/>
                        <a:gd name="connsiteY5" fmla="*/ 1480788 h 1489245"/>
                        <a:gd name="connsiteX6" fmla="*/ 760 w 939677"/>
                        <a:gd name="connsiteY6" fmla="*/ 925616 h 1489245"/>
                        <a:gd name="connsiteX0" fmla="*/ 760 w 921400"/>
                        <a:gd name="connsiteY0" fmla="*/ 925616 h 1489245"/>
                        <a:gd name="connsiteX1" fmla="*/ 657531 w 921400"/>
                        <a:gd name="connsiteY1" fmla="*/ 22101 h 1489245"/>
                        <a:gd name="connsiteX2" fmla="*/ 668419 w 921400"/>
                        <a:gd name="connsiteY2" fmla="*/ 366815 h 1489245"/>
                        <a:gd name="connsiteX3" fmla="*/ 632114 w 921400"/>
                        <a:gd name="connsiteY3" fmla="*/ 1176024 h 1489245"/>
                        <a:gd name="connsiteX4" fmla="*/ 910081 w 921400"/>
                        <a:gd name="connsiteY4" fmla="*/ 1224157 h 1489245"/>
                        <a:gd name="connsiteX5" fmla="*/ 534160 w 921400"/>
                        <a:gd name="connsiteY5" fmla="*/ 1480788 h 1489245"/>
                        <a:gd name="connsiteX6" fmla="*/ 760 w 921400"/>
                        <a:gd name="connsiteY6" fmla="*/ 925616 h 1489245"/>
                        <a:gd name="connsiteX0" fmla="*/ 760 w 921400"/>
                        <a:gd name="connsiteY0" fmla="*/ 903594 h 1467223"/>
                        <a:gd name="connsiteX1" fmla="*/ 657531 w 921400"/>
                        <a:gd name="connsiteY1" fmla="*/ 79 h 1467223"/>
                        <a:gd name="connsiteX2" fmla="*/ 316271 w 921400"/>
                        <a:gd name="connsiteY2" fmla="*/ 953984 h 1467223"/>
                        <a:gd name="connsiteX3" fmla="*/ 632114 w 921400"/>
                        <a:gd name="connsiteY3" fmla="*/ 1154002 h 1467223"/>
                        <a:gd name="connsiteX4" fmla="*/ 910081 w 921400"/>
                        <a:gd name="connsiteY4" fmla="*/ 1202135 h 1467223"/>
                        <a:gd name="connsiteX5" fmla="*/ 534160 w 921400"/>
                        <a:gd name="connsiteY5" fmla="*/ 1458766 h 1467223"/>
                        <a:gd name="connsiteX6" fmla="*/ 760 w 921400"/>
                        <a:gd name="connsiteY6" fmla="*/ 903594 h 1467223"/>
                        <a:gd name="connsiteX0" fmla="*/ 760 w 921400"/>
                        <a:gd name="connsiteY0" fmla="*/ 903550 h 1467179"/>
                        <a:gd name="connsiteX1" fmla="*/ 657531 w 921400"/>
                        <a:gd name="connsiteY1" fmla="*/ 35 h 1467179"/>
                        <a:gd name="connsiteX2" fmla="*/ 260133 w 921400"/>
                        <a:gd name="connsiteY2" fmla="*/ 870486 h 1467179"/>
                        <a:gd name="connsiteX3" fmla="*/ 632114 w 921400"/>
                        <a:gd name="connsiteY3" fmla="*/ 1153958 h 1467179"/>
                        <a:gd name="connsiteX4" fmla="*/ 910081 w 921400"/>
                        <a:gd name="connsiteY4" fmla="*/ 1202091 h 1467179"/>
                        <a:gd name="connsiteX5" fmla="*/ 534160 w 921400"/>
                        <a:gd name="connsiteY5" fmla="*/ 1458722 h 1467179"/>
                        <a:gd name="connsiteX6" fmla="*/ 760 w 921400"/>
                        <a:gd name="connsiteY6" fmla="*/ 903550 h 1467179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685 w 661936"/>
                        <a:gd name="connsiteY0" fmla="*/ 903537 h 1463371"/>
                        <a:gd name="connsiteX1" fmla="*/ 657456 w 661936"/>
                        <a:gd name="connsiteY1" fmla="*/ 22 h 1463371"/>
                        <a:gd name="connsiteX2" fmla="*/ 294956 w 661936"/>
                        <a:gd name="connsiteY2" fmla="*/ 877302 h 1463371"/>
                        <a:gd name="connsiteX3" fmla="*/ 632039 w 661936"/>
                        <a:gd name="connsiteY3" fmla="*/ 1153945 h 1463371"/>
                        <a:gd name="connsiteX4" fmla="*/ 534085 w 661936"/>
                        <a:gd name="connsiteY4" fmla="*/ 1458709 h 1463371"/>
                        <a:gd name="connsiteX5" fmla="*/ 685 w 661936"/>
                        <a:gd name="connsiteY5" fmla="*/ 903537 h 1463371"/>
                        <a:gd name="connsiteX0" fmla="*/ 612 w 661863"/>
                        <a:gd name="connsiteY0" fmla="*/ 903537 h 1458753"/>
                        <a:gd name="connsiteX1" fmla="*/ 657383 w 661863"/>
                        <a:gd name="connsiteY1" fmla="*/ 22 h 1458753"/>
                        <a:gd name="connsiteX2" fmla="*/ 294883 w 661863"/>
                        <a:gd name="connsiteY2" fmla="*/ 877302 h 1458753"/>
                        <a:gd name="connsiteX3" fmla="*/ 534012 w 661863"/>
                        <a:gd name="connsiteY3" fmla="*/ 1458709 h 1458753"/>
                        <a:gd name="connsiteX4" fmla="*/ 612 w 661863"/>
                        <a:gd name="connsiteY4" fmla="*/ 903537 h 1458753"/>
                        <a:gd name="connsiteX0" fmla="*/ 9436 w 670687"/>
                        <a:gd name="connsiteY0" fmla="*/ 903537 h 1002447"/>
                        <a:gd name="connsiteX1" fmla="*/ 666207 w 670687"/>
                        <a:gd name="connsiteY1" fmla="*/ 22 h 1002447"/>
                        <a:gd name="connsiteX2" fmla="*/ 303707 w 670687"/>
                        <a:gd name="connsiteY2" fmla="*/ 877302 h 1002447"/>
                        <a:gd name="connsiteX3" fmla="*/ 9436 w 670687"/>
                        <a:gd name="connsiteY3" fmla="*/ 903537 h 1002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70687" h="1002447">
                          <a:moveTo>
                            <a:pt x="9436" y="903537"/>
                          </a:moveTo>
                          <a:cubicBezTo>
                            <a:pt x="29998" y="660423"/>
                            <a:pt x="617162" y="4395"/>
                            <a:pt x="666207" y="22"/>
                          </a:cubicBezTo>
                          <a:cubicBezTo>
                            <a:pt x="715252" y="-4351"/>
                            <a:pt x="346375" y="674837"/>
                            <a:pt x="303707" y="877302"/>
                          </a:cubicBezTo>
                          <a:cubicBezTo>
                            <a:pt x="194245" y="1027888"/>
                            <a:pt x="-50981" y="1049750"/>
                            <a:pt x="9436" y="903537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05" name="Oval 4"/>
                    <p:cNvSpPr/>
                    <p:nvPr/>
                  </p:nvSpPr>
                  <p:spPr>
                    <a:xfrm rot="20490696">
                      <a:off x="4366813" y="425814"/>
                      <a:ext cx="670687" cy="1002447"/>
                    </a:xfrm>
                    <a:custGeom>
                      <a:avLst/>
                      <a:gdLst>
                        <a:gd name="connsiteX0" fmla="*/ 0 w 1066800"/>
                        <a:gd name="connsiteY0" fmla="*/ 555172 h 1110343"/>
                        <a:gd name="connsiteX1" fmla="*/ 533400 w 1066800"/>
                        <a:gd name="connsiteY1" fmla="*/ 0 h 1110343"/>
                        <a:gd name="connsiteX2" fmla="*/ 1066800 w 1066800"/>
                        <a:gd name="connsiteY2" fmla="*/ 555172 h 1110343"/>
                        <a:gd name="connsiteX3" fmla="*/ 533400 w 1066800"/>
                        <a:gd name="connsiteY3" fmla="*/ 1110344 h 1110343"/>
                        <a:gd name="connsiteX4" fmla="*/ 0 w 1066800"/>
                        <a:gd name="connsiteY4" fmla="*/ 555172 h 1110343"/>
                        <a:gd name="connsiteX0" fmla="*/ 109 w 1066909"/>
                        <a:gd name="connsiteY0" fmla="*/ 736600 h 1291772"/>
                        <a:gd name="connsiteX1" fmla="*/ 569794 w 1066909"/>
                        <a:gd name="connsiteY1" fmla="*/ 0 h 1291772"/>
                        <a:gd name="connsiteX2" fmla="*/ 1066909 w 1066909"/>
                        <a:gd name="connsiteY2" fmla="*/ 736600 h 1291772"/>
                        <a:gd name="connsiteX3" fmla="*/ 533509 w 1066909"/>
                        <a:gd name="connsiteY3" fmla="*/ 1291772 h 1291772"/>
                        <a:gd name="connsiteX4" fmla="*/ 109 w 1066909"/>
                        <a:gd name="connsiteY4" fmla="*/ 736600 h 1291772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109 w 1066909"/>
                        <a:gd name="connsiteY0" fmla="*/ 864942 h 1420114"/>
                        <a:gd name="connsiteX1" fmla="*/ 569794 w 1066909"/>
                        <a:gd name="connsiteY1" fmla="*/ 128342 h 1420114"/>
                        <a:gd name="connsiteX2" fmla="*/ 1066909 w 1066909"/>
                        <a:gd name="connsiteY2" fmla="*/ 864942 h 1420114"/>
                        <a:gd name="connsiteX3" fmla="*/ 533509 w 1066909"/>
                        <a:gd name="connsiteY3" fmla="*/ 1420114 h 1420114"/>
                        <a:gd name="connsiteX4" fmla="*/ 109 w 1066909"/>
                        <a:gd name="connsiteY4" fmla="*/ 864942 h 1420114"/>
                        <a:gd name="connsiteX0" fmla="*/ 72 w 950758"/>
                        <a:gd name="connsiteY0" fmla="*/ 736677 h 1291960"/>
                        <a:gd name="connsiteX1" fmla="*/ 569757 w 950758"/>
                        <a:gd name="connsiteY1" fmla="*/ 77 h 1291960"/>
                        <a:gd name="connsiteX2" fmla="*/ 950758 w 950758"/>
                        <a:gd name="connsiteY2" fmla="*/ 693134 h 1291960"/>
                        <a:gd name="connsiteX3" fmla="*/ 533472 w 950758"/>
                        <a:gd name="connsiteY3" fmla="*/ 1291849 h 1291960"/>
                        <a:gd name="connsiteX4" fmla="*/ 72 w 950758"/>
                        <a:gd name="connsiteY4" fmla="*/ 736677 h 1291960"/>
                        <a:gd name="connsiteX0" fmla="*/ 72 w 950758"/>
                        <a:gd name="connsiteY0" fmla="*/ 736738 h 1292021"/>
                        <a:gd name="connsiteX1" fmla="*/ 569757 w 950758"/>
                        <a:gd name="connsiteY1" fmla="*/ 138 h 1292021"/>
                        <a:gd name="connsiteX2" fmla="*/ 950758 w 950758"/>
                        <a:gd name="connsiteY2" fmla="*/ 693195 h 1292021"/>
                        <a:gd name="connsiteX3" fmla="*/ 533472 w 950758"/>
                        <a:gd name="connsiteY3" fmla="*/ 1291910 h 1292021"/>
                        <a:gd name="connsiteX4" fmla="*/ 72 w 950758"/>
                        <a:gd name="connsiteY4" fmla="*/ 736738 h 1292021"/>
                        <a:gd name="connsiteX0" fmla="*/ 772 w 951458"/>
                        <a:gd name="connsiteY0" fmla="*/ 903602 h 1458895"/>
                        <a:gd name="connsiteX1" fmla="*/ 657543 w 951458"/>
                        <a:gd name="connsiteY1" fmla="*/ 87 h 1458895"/>
                        <a:gd name="connsiteX2" fmla="*/ 951458 w 951458"/>
                        <a:gd name="connsiteY2" fmla="*/ 860059 h 1458895"/>
                        <a:gd name="connsiteX3" fmla="*/ 534172 w 951458"/>
                        <a:gd name="connsiteY3" fmla="*/ 1458774 h 1458895"/>
                        <a:gd name="connsiteX4" fmla="*/ 772 w 951458"/>
                        <a:gd name="connsiteY4" fmla="*/ 903602 h 1458895"/>
                        <a:gd name="connsiteX0" fmla="*/ 766 w 929681"/>
                        <a:gd name="connsiteY0" fmla="*/ 904316 h 1460397"/>
                        <a:gd name="connsiteX1" fmla="*/ 657537 w 929681"/>
                        <a:gd name="connsiteY1" fmla="*/ 801 h 1460397"/>
                        <a:gd name="connsiteX2" fmla="*/ 929681 w 929681"/>
                        <a:gd name="connsiteY2" fmla="*/ 780944 h 1460397"/>
                        <a:gd name="connsiteX3" fmla="*/ 534166 w 929681"/>
                        <a:gd name="connsiteY3" fmla="*/ 1459488 h 1460397"/>
                        <a:gd name="connsiteX4" fmla="*/ 766 w 929681"/>
                        <a:gd name="connsiteY4" fmla="*/ 904316 h 1460397"/>
                        <a:gd name="connsiteX0" fmla="*/ 766 w 929681"/>
                        <a:gd name="connsiteY0" fmla="*/ 904082 h 1460163"/>
                        <a:gd name="connsiteX1" fmla="*/ 657537 w 929681"/>
                        <a:gd name="connsiteY1" fmla="*/ 567 h 1460163"/>
                        <a:gd name="connsiteX2" fmla="*/ 929681 w 929681"/>
                        <a:gd name="connsiteY2" fmla="*/ 780710 h 1460163"/>
                        <a:gd name="connsiteX3" fmla="*/ 534166 w 929681"/>
                        <a:gd name="connsiteY3" fmla="*/ 1459254 h 1460163"/>
                        <a:gd name="connsiteX4" fmla="*/ 766 w 929681"/>
                        <a:gd name="connsiteY4" fmla="*/ 904082 h 1460163"/>
                        <a:gd name="connsiteX0" fmla="*/ 766 w 931846"/>
                        <a:gd name="connsiteY0" fmla="*/ 904082 h 1460163"/>
                        <a:gd name="connsiteX1" fmla="*/ 657537 w 931846"/>
                        <a:gd name="connsiteY1" fmla="*/ 567 h 1460163"/>
                        <a:gd name="connsiteX2" fmla="*/ 929681 w 931846"/>
                        <a:gd name="connsiteY2" fmla="*/ 780710 h 1460163"/>
                        <a:gd name="connsiteX3" fmla="*/ 534166 w 931846"/>
                        <a:gd name="connsiteY3" fmla="*/ 1459254 h 1460163"/>
                        <a:gd name="connsiteX4" fmla="*/ 766 w 931846"/>
                        <a:gd name="connsiteY4" fmla="*/ 904082 h 1460163"/>
                        <a:gd name="connsiteX0" fmla="*/ 753 w 888596"/>
                        <a:gd name="connsiteY0" fmla="*/ 904235 h 1460528"/>
                        <a:gd name="connsiteX1" fmla="*/ 657524 w 888596"/>
                        <a:gd name="connsiteY1" fmla="*/ 720 h 1460528"/>
                        <a:gd name="connsiteX2" fmla="*/ 886126 w 888596"/>
                        <a:gd name="connsiteY2" fmla="*/ 766349 h 1460528"/>
                        <a:gd name="connsiteX3" fmla="*/ 534153 w 888596"/>
                        <a:gd name="connsiteY3" fmla="*/ 1459407 h 1460528"/>
                        <a:gd name="connsiteX4" fmla="*/ 753 w 888596"/>
                        <a:gd name="connsiteY4" fmla="*/ 904235 h 1460528"/>
                        <a:gd name="connsiteX0" fmla="*/ 765 w 931846"/>
                        <a:gd name="connsiteY0" fmla="*/ 904957 h 1462143"/>
                        <a:gd name="connsiteX1" fmla="*/ 657536 w 931846"/>
                        <a:gd name="connsiteY1" fmla="*/ 1442 h 1462143"/>
                        <a:gd name="connsiteX2" fmla="*/ 929681 w 931846"/>
                        <a:gd name="connsiteY2" fmla="*/ 716271 h 1462143"/>
                        <a:gd name="connsiteX3" fmla="*/ 534165 w 931846"/>
                        <a:gd name="connsiteY3" fmla="*/ 1460129 h 1462143"/>
                        <a:gd name="connsiteX4" fmla="*/ 765 w 931846"/>
                        <a:gd name="connsiteY4" fmla="*/ 904957 h 1462143"/>
                        <a:gd name="connsiteX0" fmla="*/ 765 w 931846"/>
                        <a:gd name="connsiteY0" fmla="*/ 904864 h 1462050"/>
                        <a:gd name="connsiteX1" fmla="*/ 657536 w 931846"/>
                        <a:gd name="connsiteY1" fmla="*/ 1349 h 1462050"/>
                        <a:gd name="connsiteX2" fmla="*/ 929681 w 931846"/>
                        <a:gd name="connsiteY2" fmla="*/ 716178 h 1462050"/>
                        <a:gd name="connsiteX3" fmla="*/ 534165 w 931846"/>
                        <a:gd name="connsiteY3" fmla="*/ 1460036 h 1462050"/>
                        <a:gd name="connsiteX4" fmla="*/ 765 w 931846"/>
                        <a:gd name="connsiteY4" fmla="*/ 904864 h 1462050"/>
                        <a:gd name="connsiteX0" fmla="*/ 765 w 932558"/>
                        <a:gd name="connsiteY0" fmla="*/ 904865 h 1485266"/>
                        <a:gd name="connsiteX1" fmla="*/ 657536 w 932558"/>
                        <a:gd name="connsiteY1" fmla="*/ 1350 h 1485266"/>
                        <a:gd name="connsiteX2" fmla="*/ 929681 w 932558"/>
                        <a:gd name="connsiteY2" fmla="*/ 716179 h 1485266"/>
                        <a:gd name="connsiteX3" fmla="*/ 784537 w 932558"/>
                        <a:gd name="connsiteY3" fmla="*/ 1322148 h 1485266"/>
                        <a:gd name="connsiteX4" fmla="*/ 534165 w 932558"/>
                        <a:gd name="connsiteY4" fmla="*/ 1460037 h 1485266"/>
                        <a:gd name="connsiteX5" fmla="*/ 765 w 932558"/>
                        <a:gd name="connsiteY5" fmla="*/ 904865 h 1485266"/>
                        <a:gd name="connsiteX0" fmla="*/ 795 w 1041638"/>
                        <a:gd name="connsiteY0" fmla="*/ 904865 h 1461022"/>
                        <a:gd name="connsiteX1" fmla="*/ 657566 w 1041638"/>
                        <a:gd name="connsiteY1" fmla="*/ 1350 h 1461022"/>
                        <a:gd name="connsiteX2" fmla="*/ 929711 w 1041638"/>
                        <a:gd name="connsiteY2" fmla="*/ 716179 h 1461022"/>
                        <a:gd name="connsiteX3" fmla="*/ 1024052 w 1041638"/>
                        <a:gd name="connsiteY3" fmla="*/ 1031863 h 1461022"/>
                        <a:gd name="connsiteX4" fmla="*/ 534195 w 1041638"/>
                        <a:gd name="connsiteY4" fmla="*/ 1460037 h 1461022"/>
                        <a:gd name="connsiteX5" fmla="*/ 795 w 1041638"/>
                        <a:gd name="connsiteY5" fmla="*/ 904865 h 1461022"/>
                        <a:gd name="connsiteX0" fmla="*/ 795 w 1029575"/>
                        <a:gd name="connsiteY0" fmla="*/ 924704 h 1480861"/>
                        <a:gd name="connsiteX1" fmla="*/ 657566 w 1029575"/>
                        <a:gd name="connsiteY1" fmla="*/ 21189 h 1480861"/>
                        <a:gd name="connsiteX2" fmla="*/ 523311 w 1029575"/>
                        <a:gd name="connsiteY2" fmla="*/ 373161 h 1480861"/>
                        <a:gd name="connsiteX3" fmla="*/ 1024052 w 1029575"/>
                        <a:gd name="connsiteY3" fmla="*/ 1051702 h 1480861"/>
                        <a:gd name="connsiteX4" fmla="*/ 534195 w 1029575"/>
                        <a:gd name="connsiteY4" fmla="*/ 1479876 h 1480861"/>
                        <a:gd name="connsiteX5" fmla="*/ 795 w 1029575"/>
                        <a:gd name="connsiteY5" fmla="*/ 924704 h 1480861"/>
                        <a:gd name="connsiteX0" fmla="*/ 795 w 1031373"/>
                        <a:gd name="connsiteY0" fmla="*/ 925616 h 1481773"/>
                        <a:gd name="connsiteX1" fmla="*/ 657566 w 1031373"/>
                        <a:gd name="connsiteY1" fmla="*/ 22101 h 1481773"/>
                        <a:gd name="connsiteX2" fmla="*/ 668454 w 1031373"/>
                        <a:gd name="connsiteY2" fmla="*/ 366815 h 1481773"/>
                        <a:gd name="connsiteX3" fmla="*/ 1024052 w 1031373"/>
                        <a:gd name="connsiteY3" fmla="*/ 1052614 h 1481773"/>
                        <a:gd name="connsiteX4" fmla="*/ 534195 w 1031373"/>
                        <a:gd name="connsiteY4" fmla="*/ 1480788 h 1481773"/>
                        <a:gd name="connsiteX5" fmla="*/ 795 w 1031373"/>
                        <a:gd name="connsiteY5" fmla="*/ 925616 h 1481773"/>
                        <a:gd name="connsiteX0" fmla="*/ 791 w 1017101"/>
                        <a:gd name="connsiteY0" fmla="*/ 925616 h 1481085"/>
                        <a:gd name="connsiteX1" fmla="*/ 657562 w 1017101"/>
                        <a:gd name="connsiteY1" fmla="*/ 22101 h 1481085"/>
                        <a:gd name="connsiteX2" fmla="*/ 668450 w 1017101"/>
                        <a:gd name="connsiteY2" fmla="*/ 366815 h 1481085"/>
                        <a:gd name="connsiteX3" fmla="*/ 1009534 w 1017101"/>
                        <a:gd name="connsiteY3" fmla="*/ 856671 h 1481085"/>
                        <a:gd name="connsiteX4" fmla="*/ 534191 w 1017101"/>
                        <a:gd name="connsiteY4" fmla="*/ 1480788 h 1481085"/>
                        <a:gd name="connsiteX5" fmla="*/ 791 w 1017101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91 w 1009534"/>
                        <a:gd name="connsiteY0" fmla="*/ 925616 h 1481085"/>
                        <a:gd name="connsiteX1" fmla="*/ 657562 w 1009534"/>
                        <a:gd name="connsiteY1" fmla="*/ 22101 h 1481085"/>
                        <a:gd name="connsiteX2" fmla="*/ 668450 w 1009534"/>
                        <a:gd name="connsiteY2" fmla="*/ 366815 h 1481085"/>
                        <a:gd name="connsiteX3" fmla="*/ 1009534 w 1009534"/>
                        <a:gd name="connsiteY3" fmla="*/ 856671 h 1481085"/>
                        <a:gd name="connsiteX4" fmla="*/ 534191 w 1009534"/>
                        <a:gd name="connsiteY4" fmla="*/ 1480788 h 1481085"/>
                        <a:gd name="connsiteX5" fmla="*/ 791 w 1009534"/>
                        <a:gd name="connsiteY5" fmla="*/ 925616 h 1481085"/>
                        <a:gd name="connsiteX0" fmla="*/ 775 w 958718"/>
                        <a:gd name="connsiteY0" fmla="*/ 925616 h 1482082"/>
                        <a:gd name="connsiteX1" fmla="*/ 657546 w 958718"/>
                        <a:gd name="connsiteY1" fmla="*/ 22101 h 1482082"/>
                        <a:gd name="connsiteX2" fmla="*/ 668434 w 958718"/>
                        <a:gd name="connsiteY2" fmla="*/ 366815 h 1482082"/>
                        <a:gd name="connsiteX3" fmla="*/ 958718 w 958718"/>
                        <a:gd name="connsiteY3" fmla="*/ 776842 h 1482082"/>
                        <a:gd name="connsiteX4" fmla="*/ 534175 w 958718"/>
                        <a:gd name="connsiteY4" fmla="*/ 1480788 h 1482082"/>
                        <a:gd name="connsiteX5" fmla="*/ 775 w 958718"/>
                        <a:gd name="connsiteY5" fmla="*/ 925616 h 1482082"/>
                        <a:gd name="connsiteX0" fmla="*/ 776 w 965977"/>
                        <a:gd name="connsiteY0" fmla="*/ 925616 h 1481748"/>
                        <a:gd name="connsiteX1" fmla="*/ 657547 w 965977"/>
                        <a:gd name="connsiteY1" fmla="*/ 22101 h 1481748"/>
                        <a:gd name="connsiteX2" fmla="*/ 668435 w 965977"/>
                        <a:gd name="connsiteY2" fmla="*/ 366815 h 1481748"/>
                        <a:gd name="connsiteX3" fmla="*/ 965977 w 965977"/>
                        <a:gd name="connsiteY3" fmla="*/ 798613 h 1481748"/>
                        <a:gd name="connsiteX4" fmla="*/ 534176 w 965977"/>
                        <a:gd name="connsiteY4" fmla="*/ 1480788 h 1481748"/>
                        <a:gd name="connsiteX5" fmla="*/ 776 w 965977"/>
                        <a:gd name="connsiteY5" fmla="*/ 925616 h 1481748"/>
                        <a:gd name="connsiteX0" fmla="*/ 776 w 965977"/>
                        <a:gd name="connsiteY0" fmla="*/ 925616 h 1482328"/>
                        <a:gd name="connsiteX1" fmla="*/ 657547 w 965977"/>
                        <a:gd name="connsiteY1" fmla="*/ 22101 h 1482328"/>
                        <a:gd name="connsiteX2" fmla="*/ 668435 w 965977"/>
                        <a:gd name="connsiteY2" fmla="*/ 366815 h 1482328"/>
                        <a:gd name="connsiteX3" fmla="*/ 965977 w 965977"/>
                        <a:gd name="connsiteY3" fmla="*/ 762327 h 1482328"/>
                        <a:gd name="connsiteX4" fmla="*/ 534176 w 965977"/>
                        <a:gd name="connsiteY4" fmla="*/ 1480788 h 1482328"/>
                        <a:gd name="connsiteX5" fmla="*/ 776 w 965977"/>
                        <a:gd name="connsiteY5" fmla="*/ 925616 h 1482328"/>
                        <a:gd name="connsiteX0" fmla="*/ 744 w 854185"/>
                        <a:gd name="connsiteY0" fmla="*/ 925616 h 1481255"/>
                        <a:gd name="connsiteX1" fmla="*/ 657515 w 854185"/>
                        <a:gd name="connsiteY1" fmla="*/ 22101 h 1481255"/>
                        <a:gd name="connsiteX2" fmla="*/ 668403 w 854185"/>
                        <a:gd name="connsiteY2" fmla="*/ 366815 h 1481255"/>
                        <a:gd name="connsiteX3" fmla="*/ 854185 w 854185"/>
                        <a:gd name="connsiteY3" fmla="*/ 838527 h 1481255"/>
                        <a:gd name="connsiteX4" fmla="*/ 534144 w 854185"/>
                        <a:gd name="connsiteY4" fmla="*/ 1480788 h 1481255"/>
                        <a:gd name="connsiteX5" fmla="*/ 744 w 854185"/>
                        <a:gd name="connsiteY5" fmla="*/ 925616 h 1481255"/>
                        <a:gd name="connsiteX0" fmla="*/ 744 w 854185"/>
                        <a:gd name="connsiteY0" fmla="*/ 925616 h 1481617"/>
                        <a:gd name="connsiteX1" fmla="*/ 657515 w 854185"/>
                        <a:gd name="connsiteY1" fmla="*/ 22101 h 1481617"/>
                        <a:gd name="connsiteX2" fmla="*/ 668403 w 854185"/>
                        <a:gd name="connsiteY2" fmla="*/ 366815 h 1481617"/>
                        <a:gd name="connsiteX3" fmla="*/ 854185 w 854185"/>
                        <a:gd name="connsiteY3" fmla="*/ 808047 h 1481617"/>
                        <a:gd name="connsiteX4" fmla="*/ 534144 w 854185"/>
                        <a:gd name="connsiteY4" fmla="*/ 1480788 h 1481617"/>
                        <a:gd name="connsiteX5" fmla="*/ 744 w 854185"/>
                        <a:gd name="connsiteY5" fmla="*/ 925616 h 1481617"/>
                        <a:gd name="connsiteX0" fmla="*/ 744 w 854972"/>
                        <a:gd name="connsiteY0" fmla="*/ 925616 h 1481617"/>
                        <a:gd name="connsiteX1" fmla="*/ 657515 w 854972"/>
                        <a:gd name="connsiteY1" fmla="*/ 22101 h 1481617"/>
                        <a:gd name="connsiteX2" fmla="*/ 668403 w 854972"/>
                        <a:gd name="connsiteY2" fmla="*/ 366815 h 1481617"/>
                        <a:gd name="connsiteX3" fmla="*/ 854185 w 854972"/>
                        <a:gd name="connsiteY3" fmla="*/ 808047 h 1481617"/>
                        <a:gd name="connsiteX4" fmla="*/ 534144 w 854972"/>
                        <a:gd name="connsiteY4" fmla="*/ 1480788 h 1481617"/>
                        <a:gd name="connsiteX5" fmla="*/ 744 w 854972"/>
                        <a:gd name="connsiteY5" fmla="*/ 925616 h 1481617"/>
                        <a:gd name="connsiteX0" fmla="*/ 778 w 971592"/>
                        <a:gd name="connsiteY0" fmla="*/ 925616 h 1483007"/>
                        <a:gd name="connsiteX1" fmla="*/ 657549 w 971592"/>
                        <a:gd name="connsiteY1" fmla="*/ 22101 h 1483007"/>
                        <a:gd name="connsiteX2" fmla="*/ 668437 w 971592"/>
                        <a:gd name="connsiteY2" fmla="*/ 366815 h 1483007"/>
                        <a:gd name="connsiteX3" fmla="*/ 971059 w 971592"/>
                        <a:gd name="connsiteY3" fmla="*/ 726767 h 1483007"/>
                        <a:gd name="connsiteX4" fmla="*/ 534178 w 971592"/>
                        <a:gd name="connsiteY4" fmla="*/ 1480788 h 1483007"/>
                        <a:gd name="connsiteX5" fmla="*/ 778 w 971592"/>
                        <a:gd name="connsiteY5" fmla="*/ 925616 h 1483007"/>
                        <a:gd name="connsiteX0" fmla="*/ 773 w 1007368"/>
                        <a:gd name="connsiteY0" fmla="*/ 925616 h 1481311"/>
                        <a:gd name="connsiteX1" fmla="*/ 657544 w 1007368"/>
                        <a:gd name="connsiteY1" fmla="*/ 22101 h 1481311"/>
                        <a:gd name="connsiteX2" fmla="*/ 668432 w 1007368"/>
                        <a:gd name="connsiteY2" fmla="*/ 366815 h 1481311"/>
                        <a:gd name="connsiteX3" fmla="*/ 971054 w 1007368"/>
                        <a:gd name="connsiteY3" fmla="*/ 726767 h 1481311"/>
                        <a:gd name="connsiteX4" fmla="*/ 950734 w 1007368"/>
                        <a:gd name="connsiteY4" fmla="*/ 1020957 h 1481311"/>
                        <a:gd name="connsiteX5" fmla="*/ 534173 w 1007368"/>
                        <a:gd name="connsiteY5" fmla="*/ 1480788 h 1481311"/>
                        <a:gd name="connsiteX6" fmla="*/ 773 w 1007368"/>
                        <a:gd name="connsiteY6" fmla="*/ 925616 h 1481311"/>
                        <a:gd name="connsiteX0" fmla="*/ 773 w 975852"/>
                        <a:gd name="connsiteY0" fmla="*/ 925616 h 1481311"/>
                        <a:gd name="connsiteX1" fmla="*/ 657544 w 975852"/>
                        <a:gd name="connsiteY1" fmla="*/ 22101 h 1481311"/>
                        <a:gd name="connsiteX2" fmla="*/ 668432 w 975852"/>
                        <a:gd name="connsiteY2" fmla="*/ 366815 h 1481311"/>
                        <a:gd name="connsiteX3" fmla="*/ 869454 w 975852"/>
                        <a:gd name="connsiteY3" fmla="*/ 675967 h 1481311"/>
                        <a:gd name="connsiteX4" fmla="*/ 950734 w 975852"/>
                        <a:gd name="connsiteY4" fmla="*/ 1020957 h 1481311"/>
                        <a:gd name="connsiteX5" fmla="*/ 534173 w 975852"/>
                        <a:gd name="connsiteY5" fmla="*/ 1480788 h 1481311"/>
                        <a:gd name="connsiteX6" fmla="*/ 773 w 975852"/>
                        <a:gd name="connsiteY6" fmla="*/ 925616 h 1481311"/>
                        <a:gd name="connsiteX0" fmla="*/ 760 w 943128"/>
                        <a:gd name="connsiteY0" fmla="*/ 925616 h 1488059"/>
                        <a:gd name="connsiteX1" fmla="*/ 657531 w 943128"/>
                        <a:gd name="connsiteY1" fmla="*/ 22101 h 1488059"/>
                        <a:gd name="connsiteX2" fmla="*/ 668419 w 943128"/>
                        <a:gd name="connsiteY2" fmla="*/ 366815 h 1488059"/>
                        <a:gd name="connsiteX3" fmla="*/ 869441 w 943128"/>
                        <a:gd name="connsiteY3" fmla="*/ 675967 h 1488059"/>
                        <a:gd name="connsiteX4" fmla="*/ 910081 w 943128"/>
                        <a:gd name="connsiteY4" fmla="*/ 1208917 h 1488059"/>
                        <a:gd name="connsiteX5" fmla="*/ 534160 w 943128"/>
                        <a:gd name="connsiteY5" fmla="*/ 1480788 h 1488059"/>
                        <a:gd name="connsiteX6" fmla="*/ 760 w 943128"/>
                        <a:gd name="connsiteY6" fmla="*/ 925616 h 1488059"/>
                        <a:gd name="connsiteX0" fmla="*/ 760 w 943128"/>
                        <a:gd name="connsiteY0" fmla="*/ 925616 h 1489245"/>
                        <a:gd name="connsiteX1" fmla="*/ 657531 w 943128"/>
                        <a:gd name="connsiteY1" fmla="*/ 22101 h 1489245"/>
                        <a:gd name="connsiteX2" fmla="*/ 668419 w 943128"/>
                        <a:gd name="connsiteY2" fmla="*/ 366815 h 1489245"/>
                        <a:gd name="connsiteX3" fmla="*/ 869441 w 943128"/>
                        <a:gd name="connsiteY3" fmla="*/ 675967 h 1489245"/>
                        <a:gd name="connsiteX4" fmla="*/ 910081 w 943128"/>
                        <a:gd name="connsiteY4" fmla="*/ 1224157 h 1489245"/>
                        <a:gd name="connsiteX5" fmla="*/ 534160 w 943128"/>
                        <a:gd name="connsiteY5" fmla="*/ 1480788 h 1489245"/>
                        <a:gd name="connsiteX6" fmla="*/ 760 w 943128"/>
                        <a:gd name="connsiteY6" fmla="*/ 925616 h 1489245"/>
                        <a:gd name="connsiteX0" fmla="*/ 760 w 939677"/>
                        <a:gd name="connsiteY0" fmla="*/ 925616 h 1489245"/>
                        <a:gd name="connsiteX1" fmla="*/ 657531 w 939677"/>
                        <a:gd name="connsiteY1" fmla="*/ 22101 h 1489245"/>
                        <a:gd name="connsiteX2" fmla="*/ 668419 w 939677"/>
                        <a:gd name="connsiteY2" fmla="*/ 366815 h 1489245"/>
                        <a:gd name="connsiteX3" fmla="*/ 854201 w 939677"/>
                        <a:gd name="connsiteY3" fmla="*/ 675967 h 1489245"/>
                        <a:gd name="connsiteX4" fmla="*/ 910081 w 939677"/>
                        <a:gd name="connsiteY4" fmla="*/ 1224157 h 1489245"/>
                        <a:gd name="connsiteX5" fmla="*/ 534160 w 939677"/>
                        <a:gd name="connsiteY5" fmla="*/ 1480788 h 1489245"/>
                        <a:gd name="connsiteX6" fmla="*/ 760 w 939677"/>
                        <a:gd name="connsiteY6" fmla="*/ 925616 h 1489245"/>
                        <a:gd name="connsiteX0" fmla="*/ 760 w 921400"/>
                        <a:gd name="connsiteY0" fmla="*/ 925616 h 1489245"/>
                        <a:gd name="connsiteX1" fmla="*/ 657531 w 921400"/>
                        <a:gd name="connsiteY1" fmla="*/ 22101 h 1489245"/>
                        <a:gd name="connsiteX2" fmla="*/ 668419 w 921400"/>
                        <a:gd name="connsiteY2" fmla="*/ 366815 h 1489245"/>
                        <a:gd name="connsiteX3" fmla="*/ 632114 w 921400"/>
                        <a:gd name="connsiteY3" fmla="*/ 1176024 h 1489245"/>
                        <a:gd name="connsiteX4" fmla="*/ 910081 w 921400"/>
                        <a:gd name="connsiteY4" fmla="*/ 1224157 h 1489245"/>
                        <a:gd name="connsiteX5" fmla="*/ 534160 w 921400"/>
                        <a:gd name="connsiteY5" fmla="*/ 1480788 h 1489245"/>
                        <a:gd name="connsiteX6" fmla="*/ 760 w 921400"/>
                        <a:gd name="connsiteY6" fmla="*/ 925616 h 1489245"/>
                        <a:gd name="connsiteX0" fmla="*/ 760 w 921400"/>
                        <a:gd name="connsiteY0" fmla="*/ 903594 h 1467223"/>
                        <a:gd name="connsiteX1" fmla="*/ 657531 w 921400"/>
                        <a:gd name="connsiteY1" fmla="*/ 79 h 1467223"/>
                        <a:gd name="connsiteX2" fmla="*/ 316271 w 921400"/>
                        <a:gd name="connsiteY2" fmla="*/ 953984 h 1467223"/>
                        <a:gd name="connsiteX3" fmla="*/ 632114 w 921400"/>
                        <a:gd name="connsiteY3" fmla="*/ 1154002 h 1467223"/>
                        <a:gd name="connsiteX4" fmla="*/ 910081 w 921400"/>
                        <a:gd name="connsiteY4" fmla="*/ 1202135 h 1467223"/>
                        <a:gd name="connsiteX5" fmla="*/ 534160 w 921400"/>
                        <a:gd name="connsiteY5" fmla="*/ 1458766 h 1467223"/>
                        <a:gd name="connsiteX6" fmla="*/ 760 w 921400"/>
                        <a:gd name="connsiteY6" fmla="*/ 903594 h 1467223"/>
                        <a:gd name="connsiteX0" fmla="*/ 760 w 921400"/>
                        <a:gd name="connsiteY0" fmla="*/ 903550 h 1467179"/>
                        <a:gd name="connsiteX1" fmla="*/ 657531 w 921400"/>
                        <a:gd name="connsiteY1" fmla="*/ 35 h 1467179"/>
                        <a:gd name="connsiteX2" fmla="*/ 260133 w 921400"/>
                        <a:gd name="connsiteY2" fmla="*/ 870486 h 1467179"/>
                        <a:gd name="connsiteX3" fmla="*/ 632114 w 921400"/>
                        <a:gd name="connsiteY3" fmla="*/ 1153958 h 1467179"/>
                        <a:gd name="connsiteX4" fmla="*/ 910081 w 921400"/>
                        <a:gd name="connsiteY4" fmla="*/ 1202091 h 1467179"/>
                        <a:gd name="connsiteX5" fmla="*/ 534160 w 921400"/>
                        <a:gd name="connsiteY5" fmla="*/ 1458722 h 1467179"/>
                        <a:gd name="connsiteX6" fmla="*/ 760 w 921400"/>
                        <a:gd name="connsiteY6" fmla="*/ 903550 h 1467179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760 w 921400"/>
                        <a:gd name="connsiteY0" fmla="*/ 903537 h 1467166"/>
                        <a:gd name="connsiteX1" fmla="*/ 657531 w 921400"/>
                        <a:gd name="connsiteY1" fmla="*/ 22 h 1467166"/>
                        <a:gd name="connsiteX2" fmla="*/ 295031 w 921400"/>
                        <a:gd name="connsiteY2" fmla="*/ 877302 h 1467166"/>
                        <a:gd name="connsiteX3" fmla="*/ 632114 w 921400"/>
                        <a:gd name="connsiteY3" fmla="*/ 1153945 h 1467166"/>
                        <a:gd name="connsiteX4" fmla="*/ 910081 w 921400"/>
                        <a:gd name="connsiteY4" fmla="*/ 1202078 h 1467166"/>
                        <a:gd name="connsiteX5" fmla="*/ 534160 w 921400"/>
                        <a:gd name="connsiteY5" fmla="*/ 1458709 h 1467166"/>
                        <a:gd name="connsiteX6" fmla="*/ 760 w 921400"/>
                        <a:gd name="connsiteY6" fmla="*/ 903537 h 1467166"/>
                        <a:gd name="connsiteX0" fmla="*/ 685 w 661936"/>
                        <a:gd name="connsiteY0" fmla="*/ 903537 h 1463371"/>
                        <a:gd name="connsiteX1" fmla="*/ 657456 w 661936"/>
                        <a:gd name="connsiteY1" fmla="*/ 22 h 1463371"/>
                        <a:gd name="connsiteX2" fmla="*/ 294956 w 661936"/>
                        <a:gd name="connsiteY2" fmla="*/ 877302 h 1463371"/>
                        <a:gd name="connsiteX3" fmla="*/ 632039 w 661936"/>
                        <a:gd name="connsiteY3" fmla="*/ 1153945 h 1463371"/>
                        <a:gd name="connsiteX4" fmla="*/ 534085 w 661936"/>
                        <a:gd name="connsiteY4" fmla="*/ 1458709 h 1463371"/>
                        <a:gd name="connsiteX5" fmla="*/ 685 w 661936"/>
                        <a:gd name="connsiteY5" fmla="*/ 903537 h 1463371"/>
                        <a:gd name="connsiteX0" fmla="*/ 612 w 661863"/>
                        <a:gd name="connsiteY0" fmla="*/ 903537 h 1458753"/>
                        <a:gd name="connsiteX1" fmla="*/ 657383 w 661863"/>
                        <a:gd name="connsiteY1" fmla="*/ 22 h 1458753"/>
                        <a:gd name="connsiteX2" fmla="*/ 294883 w 661863"/>
                        <a:gd name="connsiteY2" fmla="*/ 877302 h 1458753"/>
                        <a:gd name="connsiteX3" fmla="*/ 534012 w 661863"/>
                        <a:gd name="connsiteY3" fmla="*/ 1458709 h 1458753"/>
                        <a:gd name="connsiteX4" fmla="*/ 612 w 661863"/>
                        <a:gd name="connsiteY4" fmla="*/ 903537 h 1458753"/>
                        <a:gd name="connsiteX0" fmla="*/ 9436 w 670687"/>
                        <a:gd name="connsiteY0" fmla="*/ 903537 h 1002447"/>
                        <a:gd name="connsiteX1" fmla="*/ 666207 w 670687"/>
                        <a:gd name="connsiteY1" fmla="*/ 22 h 1002447"/>
                        <a:gd name="connsiteX2" fmla="*/ 303707 w 670687"/>
                        <a:gd name="connsiteY2" fmla="*/ 877302 h 1002447"/>
                        <a:gd name="connsiteX3" fmla="*/ 9436 w 670687"/>
                        <a:gd name="connsiteY3" fmla="*/ 903537 h 1002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70687" h="1002447">
                          <a:moveTo>
                            <a:pt x="9436" y="903537"/>
                          </a:moveTo>
                          <a:cubicBezTo>
                            <a:pt x="29998" y="660423"/>
                            <a:pt x="617162" y="4395"/>
                            <a:pt x="666207" y="22"/>
                          </a:cubicBezTo>
                          <a:cubicBezTo>
                            <a:pt x="715252" y="-4351"/>
                            <a:pt x="346375" y="674837"/>
                            <a:pt x="303707" y="877302"/>
                          </a:cubicBezTo>
                          <a:cubicBezTo>
                            <a:pt x="194245" y="1027888"/>
                            <a:pt x="-50981" y="1049750"/>
                            <a:pt x="9436" y="903537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896" name="Oval 17"/>
                <p:cNvSpPr/>
                <p:nvPr/>
              </p:nvSpPr>
              <p:spPr>
                <a:xfrm rot="728091">
                  <a:off x="4936037" y="1337885"/>
                  <a:ext cx="1040923" cy="1640287"/>
                </a:xfrm>
                <a:custGeom>
                  <a:avLst/>
                  <a:gdLst>
                    <a:gd name="connsiteX0" fmla="*/ 0 w 997185"/>
                    <a:gd name="connsiteY0" fmla="*/ 542925 h 1085850"/>
                    <a:gd name="connsiteX1" fmla="*/ 498593 w 997185"/>
                    <a:gd name="connsiteY1" fmla="*/ 0 h 1085850"/>
                    <a:gd name="connsiteX2" fmla="*/ 997186 w 997185"/>
                    <a:gd name="connsiteY2" fmla="*/ 542925 h 1085850"/>
                    <a:gd name="connsiteX3" fmla="*/ 498593 w 997185"/>
                    <a:gd name="connsiteY3" fmla="*/ 1085850 h 1085850"/>
                    <a:gd name="connsiteX4" fmla="*/ 0 w 997185"/>
                    <a:gd name="connsiteY4" fmla="*/ 542925 h 1085850"/>
                    <a:gd name="connsiteX0" fmla="*/ 0 w 911461"/>
                    <a:gd name="connsiteY0" fmla="*/ 543300 h 1086514"/>
                    <a:gd name="connsiteX1" fmla="*/ 498593 w 911461"/>
                    <a:gd name="connsiteY1" fmla="*/ 375 h 1086514"/>
                    <a:gd name="connsiteX2" fmla="*/ 911461 w 911461"/>
                    <a:gd name="connsiteY2" fmla="*/ 482975 h 1086514"/>
                    <a:gd name="connsiteX3" fmla="*/ 498593 w 911461"/>
                    <a:gd name="connsiteY3" fmla="*/ 1086225 h 1086514"/>
                    <a:gd name="connsiteX4" fmla="*/ 0 w 911461"/>
                    <a:gd name="connsiteY4" fmla="*/ 543300 h 1086514"/>
                    <a:gd name="connsiteX0" fmla="*/ 1599 w 913060"/>
                    <a:gd name="connsiteY0" fmla="*/ 654292 h 1197426"/>
                    <a:gd name="connsiteX1" fmla="*/ 674817 w 913060"/>
                    <a:gd name="connsiteY1" fmla="*/ 242 h 1197426"/>
                    <a:gd name="connsiteX2" fmla="*/ 913060 w 913060"/>
                    <a:gd name="connsiteY2" fmla="*/ 593967 h 1197426"/>
                    <a:gd name="connsiteX3" fmla="*/ 500192 w 913060"/>
                    <a:gd name="connsiteY3" fmla="*/ 1197217 h 1197426"/>
                    <a:gd name="connsiteX4" fmla="*/ 1599 w 913060"/>
                    <a:gd name="connsiteY4" fmla="*/ 654292 h 1197426"/>
                    <a:gd name="connsiteX0" fmla="*/ 1599 w 913060"/>
                    <a:gd name="connsiteY0" fmla="*/ 668258 h 1211392"/>
                    <a:gd name="connsiteX1" fmla="*/ 674817 w 913060"/>
                    <a:gd name="connsiteY1" fmla="*/ 14208 h 1211392"/>
                    <a:gd name="connsiteX2" fmla="*/ 913060 w 913060"/>
                    <a:gd name="connsiteY2" fmla="*/ 607933 h 1211392"/>
                    <a:gd name="connsiteX3" fmla="*/ 500192 w 913060"/>
                    <a:gd name="connsiteY3" fmla="*/ 1211183 h 1211392"/>
                    <a:gd name="connsiteX4" fmla="*/ 1599 w 913060"/>
                    <a:gd name="connsiteY4" fmla="*/ 668258 h 1211392"/>
                    <a:gd name="connsiteX0" fmla="*/ 1599 w 913060"/>
                    <a:gd name="connsiteY0" fmla="*/ 668258 h 1211392"/>
                    <a:gd name="connsiteX1" fmla="*/ 674817 w 913060"/>
                    <a:gd name="connsiteY1" fmla="*/ 14208 h 1211392"/>
                    <a:gd name="connsiteX2" fmla="*/ 913060 w 913060"/>
                    <a:gd name="connsiteY2" fmla="*/ 607933 h 1211392"/>
                    <a:gd name="connsiteX3" fmla="*/ 500192 w 913060"/>
                    <a:gd name="connsiteY3" fmla="*/ 1211183 h 1211392"/>
                    <a:gd name="connsiteX4" fmla="*/ 1599 w 913060"/>
                    <a:gd name="connsiteY4" fmla="*/ 668258 h 1211392"/>
                    <a:gd name="connsiteX0" fmla="*/ 2015 w 815051"/>
                    <a:gd name="connsiteY0" fmla="*/ 390897 h 1202948"/>
                    <a:gd name="connsiteX1" fmla="*/ 576808 w 815051"/>
                    <a:gd name="connsiteY1" fmla="*/ 3547 h 1202948"/>
                    <a:gd name="connsiteX2" fmla="*/ 815051 w 815051"/>
                    <a:gd name="connsiteY2" fmla="*/ 597272 h 1202948"/>
                    <a:gd name="connsiteX3" fmla="*/ 402183 w 815051"/>
                    <a:gd name="connsiteY3" fmla="*/ 1200522 h 1202948"/>
                    <a:gd name="connsiteX4" fmla="*/ 2015 w 815051"/>
                    <a:gd name="connsiteY4" fmla="*/ 390897 h 1202948"/>
                    <a:gd name="connsiteX0" fmla="*/ 8179 w 821215"/>
                    <a:gd name="connsiteY0" fmla="*/ 390854 h 1202905"/>
                    <a:gd name="connsiteX1" fmla="*/ 582972 w 821215"/>
                    <a:gd name="connsiteY1" fmla="*/ 3504 h 1202905"/>
                    <a:gd name="connsiteX2" fmla="*/ 821215 w 821215"/>
                    <a:gd name="connsiteY2" fmla="*/ 597229 h 1202905"/>
                    <a:gd name="connsiteX3" fmla="*/ 408347 w 821215"/>
                    <a:gd name="connsiteY3" fmla="*/ 1200479 h 1202905"/>
                    <a:gd name="connsiteX4" fmla="*/ 8179 w 821215"/>
                    <a:gd name="connsiteY4" fmla="*/ 390854 h 1202905"/>
                    <a:gd name="connsiteX0" fmla="*/ 1845 w 814881"/>
                    <a:gd name="connsiteY0" fmla="*/ 392081 h 1602918"/>
                    <a:gd name="connsiteX1" fmla="*/ 576638 w 814881"/>
                    <a:gd name="connsiteY1" fmla="*/ 4731 h 1602918"/>
                    <a:gd name="connsiteX2" fmla="*/ 814881 w 814881"/>
                    <a:gd name="connsiteY2" fmla="*/ 598456 h 1602918"/>
                    <a:gd name="connsiteX3" fmla="*/ 408363 w 814881"/>
                    <a:gd name="connsiteY3" fmla="*/ 1601756 h 1602918"/>
                    <a:gd name="connsiteX4" fmla="*/ 1845 w 814881"/>
                    <a:gd name="connsiteY4" fmla="*/ 392081 h 1602918"/>
                    <a:gd name="connsiteX0" fmla="*/ 2177 w 1116838"/>
                    <a:gd name="connsiteY0" fmla="*/ 411684 h 1636490"/>
                    <a:gd name="connsiteX1" fmla="*/ 576970 w 1116838"/>
                    <a:gd name="connsiteY1" fmla="*/ 24334 h 1636490"/>
                    <a:gd name="connsiteX2" fmla="*/ 1116838 w 1116838"/>
                    <a:gd name="connsiteY2" fmla="*/ 1008584 h 1636490"/>
                    <a:gd name="connsiteX3" fmla="*/ 408695 w 1116838"/>
                    <a:gd name="connsiteY3" fmla="*/ 1621359 h 1636490"/>
                    <a:gd name="connsiteX4" fmla="*/ 2177 w 1116838"/>
                    <a:gd name="connsiteY4" fmla="*/ 411684 h 1636490"/>
                    <a:gd name="connsiteX0" fmla="*/ 3898 w 972509"/>
                    <a:gd name="connsiteY0" fmla="*/ 340167 h 1654394"/>
                    <a:gd name="connsiteX1" fmla="*/ 432641 w 972509"/>
                    <a:gd name="connsiteY1" fmla="*/ 38542 h 1654394"/>
                    <a:gd name="connsiteX2" fmla="*/ 972509 w 972509"/>
                    <a:gd name="connsiteY2" fmla="*/ 1022792 h 1654394"/>
                    <a:gd name="connsiteX3" fmla="*/ 264366 w 972509"/>
                    <a:gd name="connsiteY3" fmla="*/ 1635567 h 1654394"/>
                    <a:gd name="connsiteX4" fmla="*/ 3898 w 972509"/>
                    <a:gd name="connsiteY4" fmla="*/ 340167 h 1654394"/>
                    <a:gd name="connsiteX0" fmla="*/ 33658 w 1002269"/>
                    <a:gd name="connsiteY0" fmla="*/ 340167 h 1654394"/>
                    <a:gd name="connsiteX1" fmla="*/ 462401 w 1002269"/>
                    <a:gd name="connsiteY1" fmla="*/ 38542 h 1654394"/>
                    <a:gd name="connsiteX2" fmla="*/ 1002269 w 1002269"/>
                    <a:gd name="connsiteY2" fmla="*/ 1022792 h 1654394"/>
                    <a:gd name="connsiteX3" fmla="*/ 294126 w 1002269"/>
                    <a:gd name="connsiteY3" fmla="*/ 1635567 h 1654394"/>
                    <a:gd name="connsiteX4" fmla="*/ 57368 w 1002269"/>
                    <a:gd name="connsiteY4" fmla="*/ 791070 h 1654394"/>
                    <a:gd name="connsiteX5" fmla="*/ 33658 w 1002269"/>
                    <a:gd name="connsiteY5" fmla="*/ 340167 h 1654394"/>
                    <a:gd name="connsiteX0" fmla="*/ 72312 w 1040923"/>
                    <a:gd name="connsiteY0" fmla="*/ 327264 h 1626258"/>
                    <a:gd name="connsiteX1" fmla="*/ 501055 w 1040923"/>
                    <a:gd name="connsiteY1" fmla="*/ 25639 h 1626258"/>
                    <a:gd name="connsiteX2" fmla="*/ 1040923 w 1040923"/>
                    <a:gd name="connsiteY2" fmla="*/ 1009889 h 1626258"/>
                    <a:gd name="connsiteX3" fmla="*/ 332780 w 1040923"/>
                    <a:gd name="connsiteY3" fmla="*/ 1622664 h 1626258"/>
                    <a:gd name="connsiteX4" fmla="*/ 25042 w 1040923"/>
                    <a:gd name="connsiteY4" fmla="*/ 750128 h 1626258"/>
                    <a:gd name="connsiteX5" fmla="*/ 72312 w 1040923"/>
                    <a:gd name="connsiteY5" fmla="*/ 327264 h 1626258"/>
                    <a:gd name="connsiteX0" fmla="*/ 72312 w 1040923"/>
                    <a:gd name="connsiteY0" fmla="*/ 327264 h 1640287"/>
                    <a:gd name="connsiteX1" fmla="*/ 501055 w 1040923"/>
                    <a:gd name="connsiteY1" fmla="*/ 25639 h 1640287"/>
                    <a:gd name="connsiteX2" fmla="*/ 1040923 w 1040923"/>
                    <a:gd name="connsiteY2" fmla="*/ 1009889 h 1640287"/>
                    <a:gd name="connsiteX3" fmla="*/ 387785 w 1040923"/>
                    <a:gd name="connsiteY3" fmla="*/ 1636817 h 1640287"/>
                    <a:gd name="connsiteX4" fmla="*/ 25042 w 1040923"/>
                    <a:gd name="connsiteY4" fmla="*/ 750128 h 1640287"/>
                    <a:gd name="connsiteX5" fmla="*/ 72312 w 1040923"/>
                    <a:gd name="connsiteY5" fmla="*/ 327264 h 1640287"/>
                    <a:gd name="connsiteX0" fmla="*/ 72312 w 1040923"/>
                    <a:gd name="connsiteY0" fmla="*/ 327264 h 1640287"/>
                    <a:gd name="connsiteX1" fmla="*/ 501055 w 1040923"/>
                    <a:gd name="connsiteY1" fmla="*/ 25639 h 1640287"/>
                    <a:gd name="connsiteX2" fmla="*/ 1040923 w 1040923"/>
                    <a:gd name="connsiteY2" fmla="*/ 1009889 h 1640287"/>
                    <a:gd name="connsiteX3" fmla="*/ 387785 w 1040923"/>
                    <a:gd name="connsiteY3" fmla="*/ 1636817 h 1640287"/>
                    <a:gd name="connsiteX4" fmla="*/ 25042 w 1040923"/>
                    <a:gd name="connsiteY4" fmla="*/ 750128 h 1640287"/>
                    <a:gd name="connsiteX5" fmla="*/ 72312 w 1040923"/>
                    <a:gd name="connsiteY5" fmla="*/ 327264 h 164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40923" h="1640287">
                      <a:moveTo>
                        <a:pt x="72312" y="327264"/>
                      </a:moveTo>
                      <a:cubicBezTo>
                        <a:pt x="151648" y="206516"/>
                        <a:pt x="339620" y="-88132"/>
                        <a:pt x="501055" y="25639"/>
                      </a:cubicBezTo>
                      <a:cubicBezTo>
                        <a:pt x="662490" y="139410"/>
                        <a:pt x="863123" y="900540"/>
                        <a:pt x="1040923" y="1009889"/>
                      </a:cubicBezTo>
                      <a:cubicBezTo>
                        <a:pt x="1040923" y="1309738"/>
                        <a:pt x="557098" y="1680110"/>
                        <a:pt x="387785" y="1636817"/>
                      </a:cubicBezTo>
                      <a:cubicBezTo>
                        <a:pt x="218472" y="1593524"/>
                        <a:pt x="68453" y="966028"/>
                        <a:pt x="25042" y="750128"/>
                      </a:cubicBezTo>
                      <a:cubicBezTo>
                        <a:pt x="-18369" y="534228"/>
                        <a:pt x="-7024" y="448012"/>
                        <a:pt x="72312" y="32726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50" name="Oval 18"/>
              <p:cNvSpPr/>
              <p:nvPr/>
            </p:nvSpPr>
            <p:spPr>
              <a:xfrm>
                <a:off x="14319342" y="2106199"/>
                <a:ext cx="2434100" cy="3215044"/>
              </a:xfrm>
              <a:custGeom>
                <a:avLst/>
                <a:gdLst>
                  <a:gd name="connsiteX0" fmla="*/ 0 w 902297"/>
                  <a:gd name="connsiteY0" fmla="*/ 419800 h 839600"/>
                  <a:gd name="connsiteX1" fmla="*/ 451149 w 902297"/>
                  <a:gd name="connsiteY1" fmla="*/ 0 h 839600"/>
                  <a:gd name="connsiteX2" fmla="*/ 902298 w 902297"/>
                  <a:gd name="connsiteY2" fmla="*/ 419800 h 839600"/>
                  <a:gd name="connsiteX3" fmla="*/ 451149 w 902297"/>
                  <a:gd name="connsiteY3" fmla="*/ 839600 h 839600"/>
                  <a:gd name="connsiteX4" fmla="*/ 0 w 902297"/>
                  <a:gd name="connsiteY4" fmla="*/ 419800 h 839600"/>
                  <a:gd name="connsiteX0" fmla="*/ 0 w 1346798"/>
                  <a:gd name="connsiteY0" fmla="*/ 706730 h 1148322"/>
                  <a:gd name="connsiteX1" fmla="*/ 451149 w 1346798"/>
                  <a:gd name="connsiteY1" fmla="*/ 286930 h 1148322"/>
                  <a:gd name="connsiteX2" fmla="*/ 1346798 w 1346798"/>
                  <a:gd name="connsiteY2" fmla="*/ 80197 h 1148322"/>
                  <a:gd name="connsiteX3" fmla="*/ 451149 w 1346798"/>
                  <a:gd name="connsiteY3" fmla="*/ 1126530 h 1148322"/>
                  <a:gd name="connsiteX4" fmla="*/ 0 w 1346798"/>
                  <a:gd name="connsiteY4" fmla="*/ 706730 h 1148322"/>
                  <a:gd name="connsiteX0" fmla="*/ 0 w 1257898"/>
                  <a:gd name="connsiteY0" fmla="*/ 1963824 h 2008857"/>
                  <a:gd name="connsiteX1" fmla="*/ 362249 w 1257898"/>
                  <a:gd name="connsiteY1" fmla="*/ 324824 h 2008857"/>
                  <a:gd name="connsiteX2" fmla="*/ 1257898 w 1257898"/>
                  <a:gd name="connsiteY2" fmla="*/ 118091 h 2008857"/>
                  <a:gd name="connsiteX3" fmla="*/ 362249 w 1257898"/>
                  <a:gd name="connsiteY3" fmla="*/ 1164424 h 2008857"/>
                  <a:gd name="connsiteX4" fmla="*/ 0 w 1257898"/>
                  <a:gd name="connsiteY4" fmla="*/ 1963824 h 2008857"/>
                  <a:gd name="connsiteX0" fmla="*/ 35311 w 1293209"/>
                  <a:gd name="connsiteY0" fmla="*/ 1981101 h 2003262"/>
                  <a:gd name="connsiteX1" fmla="*/ 156260 w 1293209"/>
                  <a:gd name="connsiteY1" fmla="*/ 287068 h 2003262"/>
                  <a:gd name="connsiteX2" fmla="*/ 1293209 w 1293209"/>
                  <a:gd name="connsiteY2" fmla="*/ 135368 h 2003262"/>
                  <a:gd name="connsiteX3" fmla="*/ 397560 w 1293209"/>
                  <a:gd name="connsiteY3" fmla="*/ 1181701 h 2003262"/>
                  <a:gd name="connsiteX4" fmla="*/ 35311 w 1293209"/>
                  <a:gd name="connsiteY4" fmla="*/ 1981101 h 2003262"/>
                  <a:gd name="connsiteX0" fmla="*/ 6663 w 1264561"/>
                  <a:gd name="connsiteY0" fmla="*/ 1975213 h 1997374"/>
                  <a:gd name="connsiteX1" fmla="*/ 127612 w 1264561"/>
                  <a:gd name="connsiteY1" fmla="*/ 281180 h 1997374"/>
                  <a:gd name="connsiteX2" fmla="*/ 1264561 w 1264561"/>
                  <a:gd name="connsiteY2" fmla="*/ 129480 h 1997374"/>
                  <a:gd name="connsiteX3" fmla="*/ 368912 w 1264561"/>
                  <a:gd name="connsiteY3" fmla="*/ 1175813 h 1997374"/>
                  <a:gd name="connsiteX4" fmla="*/ 6663 w 1264561"/>
                  <a:gd name="connsiteY4" fmla="*/ 1975213 h 1997374"/>
                  <a:gd name="connsiteX0" fmla="*/ 21168 w 1279066"/>
                  <a:gd name="connsiteY0" fmla="*/ 1973833 h 1995820"/>
                  <a:gd name="connsiteX1" fmla="*/ 44751 w 1279066"/>
                  <a:gd name="connsiteY1" fmla="*/ 284034 h 1995820"/>
                  <a:gd name="connsiteX2" fmla="*/ 1279066 w 1279066"/>
                  <a:gd name="connsiteY2" fmla="*/ 128100 h 1995820"/>
                  <a:gd name="connsiteX3" fmla="*/ 383417 w 1279066"/>
                  <a:gd name="connsiteY3" fmla="*/ 1174433 h 1995820"/>
                  <a:gd name="connsiteX4" fmla="*/ 21168 w 1279066"/>
                  <a:gd name="connsiteY4" fmla="*/ 1973833 h 1995820"/>
                  <a:gd name="connsiteX0" fmla="*/ 19856 w 1277754"/>
                  <a:gd name="connsiteY0" fmla="*/ 1955075 h 1977062"/>
                  <a:gd name="connsiteX1" fmla="*/ 43439 w 1277754"/>
                  <a:gd name="connsiteY1" fmla="*/ 265276 h 1977062"/>
                  <a:gd name="connsiteX2" fmla="*/ 1277754 w 1277754"/>
                  <a:gd name="connsiteY2" fmla="*/ 109342 h 1977062"/>
                  <a:gd name="connsiteX3" fmla="*/ 382105 w 1277754"/>
                  <a:gd name="connsiteY3" fmla="*/ 1155675 h 1977062"/>
                  <a:gd name="connsiteX4" fmla="*/ 19856 w 1277754"/>
                  <a:gd name="connsiteY4" fmla="*/ 1955075 h 1977062"/>
                  <a:gd name="connsiteX0" fmla="*/ 19856 w 1277754"/>
                  <a:gd name="connsiteY0" fmla="*/ 1957323 h 1979658"/>
                  <a:gd name="connsiteX1" fmla="*/ 43439 w 1277754"/>
                  <a:gd name="connsiteY1" fmla="*/ 259058 h 1979658"/>
                  <a:gd name="connsiteX2" fmla="*/ 1277754 w 1277754"/>
                  <a:gd name="connsiteY2" fmla="*/ 111590 h 1979658"/>
                  <a:gd name="connsiteX3" fmla="*/ 382105 w 1277754"/>
                  <a:gd name="connsiteY3" fmla="*/ 1157923 h 1979658"/>
                  <a:gd name="connsiteX4" fmla="*/ 19856 w 1277754"/>
                  <a:gd name="connsiteY4" fmla="*/ 1957323 h 1979658"/>
                  <a:gd name="connsiteX0" fmla="*/ 142656 w 2206319"/>
                  <a:gd name="connsiteY0" fmla="*/ 1957323 h 2494746"/>
                  <a:gd name="connsiteX1" fmla="*/ 166239 w 2206319"/>
                  <a:gd name="connsiteY1" fmla="*/ 259058 h 2494746"/>
                  <a:gd name="connsiteX2" fmla="*/ 1400554 w 2206319"/>
                  <a:gd name="connsiteY2" fmla="*/ 111590 h 2494746"/>
                  <a:gd name="connsiteX3" fmla="*/ 2177072 w 2206319"/>
                  <a:gd name="connsiteY3" fmla="*/ 2381357 h 2494746"/>
                  <a:gd name="connsiteX4" fmla="*/ 142656 w 2206319"/>
                  <a:gd name="connsiteY4" fmla="*/ 1957323 h 2494746"/>
                  <a:gd name="connsiteX0" fmla="*/ 192552 w 2250521"/>
                  <a:gd name="connsiteY0" fmla="*/ 1987019 h 2524894"/>
                  <a:gd name="connsiteX1" fmla="*/ 216135 w 2250521"/>
                  <a:gd name="connsiteY1" fmla="*/ 288754 h 2524894"/>
                  <a:gd name="connsiteX2" fmla="*/ 1355200 w 2250521"/>
                  <a:gd name="connsiteY2" fmla="*/ 134936 h 2524894"/>
                  <a:gd name="connsiteX3" fmla="*/ 2226968 w 2250521"/>
                  <a:gd name="connsiteY3" fmla="*/ 2411053 h 2524894"/>
                  <a:gd name="connsiteX4" fmla="*/ 192552 w 2250521"/>
                  <a:gd name="connsiteY4" fmla="*/ 1987019 h 2524894"/>
                  <a:gd name="connsiteX0" fmla="*/ 192874 w 2251192"/>
                  <a:gd name="connsiteY0" fmla="*/ 1978177 h 2515149"/>
                  <a:gd name="connsiteX1" fmla="*/ 216457 w 2251192"/>
                  <a:gd name="connsiteY1" fmla="*/ 279912 h 2515149"/>
                  <a:gd name="connsiteX2" fmla="*/ 1361872 w 2251192"/>
                  <a:gd name="connsiteY2" fmla="*/ 138794 h 2515149"/>
                  <a:gd name="connsiteX3" fmla="*/ 2227290 w 2251192"/>
                  <a:gd name="connsiteY3" fmla="*/ 2402211 h 2515149"/>
                  <a:gd name="connsiteX4" fmla="*/ 192874 w 2251192"/>
                  <a:gd name="connsiteY4" fmla="*/ 1978177 h 2515149"/>
                  <a:gd name="connsiteX0" fmla="*/ 192874 w 2260277"/>
                  <a:gd name="connsiteY0" fmla="*/ 1978177 h 2515149"/>
                  <a:gd name="connsiteX1" fmla="*/ 216457 w 2260277"/>
                  <a:gd name="connsiteY1" fmla="*/ 279912 h 2515149"/>
                  <a:gd name="connsiteX2" fmla="*/ 1361872 w 2260277"/>
                  <a:gd name="connsiteY2" fmla="*/ 138794 h 2515149"/>
                  <a:gd name="connsiteX3" fmla="*/ 2227290 w 2260277"/>
                  <a:gd name="connsiteY3" fmla="*/ 2402211 h 2515149"/>
                  <a:gd name="connsiteX4" fmla="*/ 192874 w 2260277"/>
                  <a:gd name="connsiteY4" fmla="*/ 1978177 h 2515149"/>
                  <a:gd name="connsiteX0" fmla="*/ 192874 w 2260277"/>
                  <a:gd name="connsiteY0" fmla="*/ 1964564 h 2501536"/>
                  <a:gd name="connsiteX1" fmla="*/ 216457 w 2260277"/>
                  <a:gd name="connsiteY1" fmla="*/ 266299 h 2501536"/>
                  <a:gd name="connsiteX2" fmla="*/ 1361872 w 2260277"/>
                  <a:gd name="connsiteY2" fmla="*/ 125181 h 2501536"/>
                  <a:gd name="connsiteX3" fmla="*/ 2227290 w 2260277"/>
                  <a:gd name="connsiteY3" fmla="*/ 2388598 h 2501536"/>
                  <a:gd name="connsiteX4" fmla="*/ 192874 w 2260277"/>
                  <a:gd name="connsiteY4" fmla="*/ 1964564 h 2501536"/>
                  <a:gd name="connsiteX0" fmla="*/ 255217 w 2163518"/>
                  <a:gd name="connsiteY0" fmla="*/ 2984378 h 3114890"/>
                  <a:gd name="connsiteX1" fmla="*/ 126400 w 2163518"/>
                  <a:gd name="connsiteY1" fmla="*/ 320913 h 3114890"/>
                  <a:gd name="connsiteX2" fmla="*/ 1271815 w 2163518"/>
                  <a:gd name="connsiteY2" fmla="*/ 179795 h 3114890"/>
                  <a:gd name="connsiteX3" fmla="*/ 2137233 w 2163518"/>
                  <a:gd name="connsiteY3" fmla="*/ 2443212 h 3114890"/>
                  <a:gd name="connsiteX4" fmla="*/ 255217 w 2163518"/>
                  <a:gd name="connsiteY4" fmla="*/ 2984378 h 3114890"/>
                  <a:gd name="connsiteX0" fmla="*/ 293296 w 2201597"/>
                  <a:gd name="connsiteY0" fmla="*/ 2912036 h 3042548"/>
                  <a:gd name="connsiteX1" fmla="*/ 20580 w 2201597"/>
                  <a:gd name="connsiteY1" fmla="*/ 1567396 h 3042548"/>
                  <a:gd name="connsiteX2" fmla="*/ 164479 w 2201597"/>
                  <a:gd name="connsiteY2" fmla="*/ 248571 h 3042548"/>
                  <a:gd name="connsiteX3" fmla="*/ 1309894 w 2201597"/>
                  <a:gd name="connsiteY3" fmla="*/ 107453 h 3042548"/>
                  <a:gd name="connsiteX4" fmla="*/ 2175312 w 2201597"/>
                  <a:gd name="connsiteY4" fmla="*/ 2370870 h 3042548"/>
                  <a:gd name="connsiteX5" fmla="*/ 293296 w 2201597"/>
                  <a:gd name="connsiteY5" fmla="*/ 2912036 h 3042548"/>
                  <a:gd name="connsiteX0" fmla="*/ 410046 w 2318347"/>
                  <a:gd name="connsiteY0" fmla="*/ 2920913 h 2948594"/>
                  <a:gd name="connsiteX1" fmla="*/ 3980 w 2318347"/>
                  <a:gd name="connsiteY1" fmla="*/ 1773123 h 2948594"/>
                  <a:gd name="connsiteX2" fmla="*/ 281229 w 2318347"/>
                  <a:gd name="connsiteY2" fmla="*/ 257448 h 2948594"/>
                  <a:gd name="connsiteX3" fmla="*/ 1426644 w 2318347"/>
                  <a:gd name="connsiteY3" fmla="*/ 116330 h 2948594"/>
                  <a:gd name="connsiteX4" fmla="*/ 2292062 w 2318347"/>
                  <a:gd name="connsiteY4" fmla="*/ 2379747 h 2948594"/>
                  <a:gd name="connsiteX5" fmla="*/ 410046 w 2318347"/>
                  <a:gd name="connsiteY5" fmla="*/ 2920913 h 2948594"/>
                  <a:gd name="connsiteX0" fmla="*/ 257297 w 2165598"/>
                  <a:gd name="connsiteY0" fmla="*/ 2916817 h 2949990"/>
                  <a:gd name="connsiteX1" fmla="*/ 41731 w 2165598"/>
                  <a:gd name="connsiteY1" fmla="*/ 1680127 h 2949990"/>
                  <a:gd name="connsiteX2" fmla="*/ 128480 w 2165598"/>
                  <a:gd name="connsiteY2" fmla="*/ 253352 h 2949990"/>
                  <a:gd name="connsiteX3" fmla="*/ 1273895 w 2165598"/>
                  <a:gd name="connsiteY3" fmla="*/ 112234 h 2949990"/>
                  <a:gd name="connsiteX4" fmla="*/ 2139313 w 2165598"/>
                  <a:gd name="connsiteY4" fmla="*/ 2375651 h 2949990"/>
                  <a:gd name="connsiteX5" fmla="*/ 257297 w 2165598"/>
                  <a:gd name="connsiteY5" fmla="*/ 2916817 h 2949990"/>
                  <a:gd name="connsiteX0" fmla="*/ 390647 w 2160135"/>
                  <a:gd name="connsiteY0" fmla="*/ 3100967 h 3123576"/>
                  <a:gd name="connsiteX1" fmla="*/ 41731 w 2160135"/>
                  <a:gd name="connsiteY1" fmla="*/ 1680127 h 3123576"/>
                  <a:gd name="connsiteX2" fmla="*/ 128480 w 2160135"/>
                  <a:gd name="connsiteY2" fmla="*/ 253352 h 3123576"/>
                  <a:gd name="connsiteX3" fmla="*/ 1273895 w 2160135"/>
                  <a:gd name="connsiteY3" fmla="*/ 112234 h 3123576"/>
                  <a:gd name="connsiteX4" fmla="*/ 2139313 w 2160135"/>
                  <a:gd name="connsiteY4" fmla="*/ 2375651 h 3123576"/>
                  <a:gd name="connsiteX5" fmla="*/ 390647 w 2160135"/>
                  <a:gd name="connsiteY5" fmla="*/ 3100967 h 3123576"/>
                  <a:gd name="connsiteX0" fmla="*/ 390647 w 2452877"/>
                  <a:gd name="connsiteY0" fmla="*/ 3100967 h 3193676"/>
                  <a:gd name="connsiteX1" fmla="*/ 41731 w 2452877"/>
                  <a:gd name="connsiteY1" fmla="*/ 1680127 h 3193676"/>
                  <a:gd name="connsiteX2" fmla="*/ 128480 w 2452877"/>
                  <a:gd name="connsiteY2" fmla="*/ 253352 h 3193676"/>
                  <a:gd name="connsiteX3" fmla="*/ 1273895 w 2452877"/>
                  <a:gd name="connsiteY3" fmla="*/ 112234 h 3193676"/>
                  <a:gd name="connsiteX4" fmla="*/ 2437763 w 2452877"/>
                  <a:gd name="connsiteY4" fmla="*/ 2731251 h 3193676"/>
                  <a:gd name="connsiteX5" fmla="*/ 390647 w 2452877"/>
                  <a:gd name="connsiteY5" fmla="*/ 3100967 h 3193676"/>
                  <a:gd name="connsiteX0" fmla="*/ 390647 w 2271810"/>
                  <a:gd name="connsiteY0" fmla="*/ 3100967 h 3164314"/>
                  <a:gd name="connsiteX1" fmla="*/ 41731 w 2271810"/>
                  <a:gd name="connsiteY1" fmla="*/ 1680127 h 3164314"/>
                  <a:gd name="connsiteX2" fmla="*/ 128480 w 2271810"/>
                  <a:gd name="connsiteY2" fmla="*/ 253352 h 3164314"/>
                  <a:gd name="connsiteX3" fmla="*/ 1273895 w 2271810"/>
                  <a:gd name="connsiteY3" fmla="*/ 112234 h 3164314"/>
                  <a:gd name="connsiteX4" fmla="*/ 2253613 w 2271810"/>
                  <a:gd name="connsiteY4" fmla="*/ 2629651 h 3164314"/>
                  <a:gd name="connsiteX5" fmla="*/ 390647 w 2271810"/>
                  <a:gd name="connsiteY5" fmla="*/ 3100967 h 3164314"/>
                  <a:gd name="connsiteX0" fmla="*/ 390647 w 2729177"/>
                  <a:gd name="connsiteY0" fmla="*/ 3100967 h 3181541"/>
                  <a:gd name="connsiteX1" fmla="*/ 41731 w 2729177"/>
                  <a:gd name="connsiteY1" fmla="*/ 1680127 h 3181541"/>
                  <a:gd name="connsiteX2" fmla="*/ 128480 w 2729177"/>
                  <a:gd name="connsiteY2" fmla="*/ 253352 h 3181541"/>
                  <a:gd name="connsiteX3" fmla="*/ 1273895 w 2729177"/>
                  <a:gd name="connsiteY3" fmla="*/ 112234 h 3181541"/>
                  <a:gd name="connsiteX4" fmla="*/ 2717163 w 2729177"/>
                  <a:gd name="connsiteY4" fmla="*/ 2693151 h 3181541"/>
                  <a:gd name="connsiteX5" fmla="*/ 390647 w 2729177"/>
                  <a:gd name="connsiteY5" fmla="*/ 3100967 h 3181541"/>
                  <a:gd name="connsiteX0" fmla="*/ 390647 w 2779580"/>
                  <a:gd name="connsiteY0" fmla="*/ 3074988 h 3155562"/>
                  <a:gd name="connsiteX1" fmla="*/ 41731 w 2779580"/>
                  <a:gd name="connsiteY1" fmla="*/ 1654148 h 3155562"/>
                  <a:gd name="connsiteX2" fmla="*/ 128480 w 2779580"/>
                  <a:gd name="connsiteY2" fmla="*/ 227373 h 3155562"/>
                  <a:gd name="connsiteX3" fmla="*/ 1273895 w 2779580"/>
                  <a:gd name="connsiteY3" fmla="*/ 86255 h 3155562"/>
                  <a:gd name="connsiteX4" fmla="*/ 2041982 w 2779580"/>
                  <a:gd name="connsiteY4" fmla="*/ 1069949 h 3155562"/>
                  <a:gd name="connsiteX5" fmla="*/ 2717163 w 2779580"/>
                  <a:gd name="connsiteY5" fmla="*/ 2667172 h 3155562"/>
                  <a:gd name="connsiteX6" fmla="*/ 390647 w 2779580"/>
                  <a:gd name="connsiteY6" fmla="*/ 3074988 h 3155562"/>
                  <a:gd name="connsiteX0" fmla="*/ 390647 w 2759230"/>
                  <a:gd name="connsiteY0" fmla="*/ 3074988 h 3127721"/>
                  <a:gd name="connsiteX1" fmla="*/ 41731 w 2759230"/>
                  <a:gd name="connsiteY1" fmla="*/ 1654148 h 3127721"/>
                  <a:gd name="connsiteX2" fmla="*/ 128480 w 2759230"/>
                  <a:gd name="connsiteY2" fmla="*/ 227373 h 3127721"/>
                  <a:gd name="connsiteX3" fmla="*/ 1273895 w 2759230"/>
                  <a:gd name="connsiteY3" fmla="*/ 86255 h 3127721"/>
                  <a:gd name="connsiteX4" fmla="*/ 1845132 w 2759230"/>
                  <a:gd name="connsiteY4" fmla="*/ 1196949 h 3127721"/>
                  <a:gd name="connsiteX5" fmla="*/ 2717163 w 2759230"/>
                  <a:gd name="connsiteY5" fmla="*/ 2667172 h 3127721"/>
                  <a:gd name="connsiteX6" fmla="*/ 390647 w 2759230"/>
                  <a:gd name="connsiteY6" fmla="*/ 3074988 h 3127721"/>
                  <a:gd name="connsiteX0" fmla="*/ 390647 w 2826480"/>
                  <a:gd name="connsiteY0" fmla="*/ 3074988 h 3222387"/>
                  <a:gd name="connsiteX1" fmla="*/ 41731 w 2826480"/>
                  <a:gd name="connsiteY1" fmla="*/ 1654148 h 3222387"/>
                  <a:gd name="connsiteX2" fmla="*/ 128480 w 2826480"/>
                  <a:gd name="connsiteY2" fmla="*/ 227373 h 3222387"/>
                  <a:gd name="connsiteX3" fmla="*/ 1273895 w 2826480"/>
                  <a:gd name="connsiteY3" fmla="*/ 86255 h 3222387"/>
                  <a:gd name="connsiteX4" fmla="*/ 1845132 w 2826480"/>
                  <a:gd name="connsiteY4" fmla="*/ 1196949 h 3222387"/>
                  <a:gd name="connsiteX5" fmla="*/ 2787013 w 2826480"/>
                  <a:gd name="connsiteY5" fmla="*/ 2965622 h 3222387"/>
                  <a:gd name="connsiteX6" fmla="*/ 390647 w 2826480"/>
                  <a:gd name="connsiteY6" fmla="*/ 3074988 h 3222387"/>
                  <a:gd name="connsiteX0" fmla="*/ 390647 w 2805332"/>
                  <a:gd name="connsiteY0" fmla="*/ 3074988 h 3241804"/>
                  <a:gd name="connsiteX1" fmla="*/ 41731 w 2805332"/>
                  <a:gd name="connsiteY1" fmla="*/ 1654148 h 3241804"/>
                  <a:gd name="connsiteX2" fmla="*/ 128480 w 2805332"/>
                  <a:gd name="connsiteY2" fmla="*/ 227373 h 3241804"/>
                  <a:gd name="connsiteX3" fmla="*/ 1273895 w 2805332"/>
                  <a:gd name="connsiteY3" fmla="*/ 86255 h 3241804"/>
                  <a:gd name="connsiteX4" fmla="*/ 1845132 w 2805332"/>
                  <a:gd name="connsiteY4" fmla="*/ 1196949 h 3241804"/>
                  <a:gd name="connsiteX5" fmla="*/ 2787013 w 2805332"/>
                  <a:gd name="connsiteY5" fmla="*/ 2965622 h 3241804"/>
                  <a:gd name="connsiteX6" fmla="*/ 390647 w 2805332"/>
                  <a:gd name="connsiteY6" fmla="*/ 3074988 h 3241804"/>
                  <a:gd name="connsiteX0" fmla="*/ 390647 w 2857508"/>
                  <a:gd name="connsiteY0" fmla="*/ 3074988 h 3242177"/>
                  <a:gd name="connsiteX1" fmla="*/ 41731 w 2857508"/>
                  <a:gd name="connsiteY1" fmla="*/ 1654148 h 3242177"/>
                  <a:gd name="connsiteX2" fmla="*/ 128480 w 2857508"/>
                  <a:gd name="connsiteY2" fmla="*/ 227373 h 3242177"/>
                  <a:gd name="connsiteX3" fmla="*/ 1273895 w 2857508"/>
                  <a:gd name="connsiteY3" fmla="*/ 86255 h 3242177"/>
                  <a:gd name="connsiteX4" fmla="*/ 2143582 w 2857508"/>
                  <a:gd name="connsiteY4" fmla="*/ 847699 h 3242177"/>
                  <a:gd name="connsiteX5" fmla="*/ 2787013 w 2857508"/>
                  <a:gd name="connsiteY5" fmla="*/ 2965622 h 3242177"/>
                  <a:gd name="connsiteX6" fmla="*/ 390647 w 2857508"/>
                  <a:gd name="connsiteY6" fmla="*/ 3074988 h 3242177"/>
                  <a:gd name="connsiteX0" fmla="*/ 390647 w 2837102"/>
                  <a:gd name="connsiteY0" fmla="*/ 3074988 h 3232992"/>
                  <a:gd name="connsiteX1" fmla="*/ 41731 w 2837102"/>
                  <a:gd name="connsiteY1" fmla="*/ 1654148 h 3232992"/>
                  <a:gd name="connsiteX2" fmla="*/ 128480 w 2837102"/>
                  <a:gd name="connsiteY2" fmla="*/ 227373 h 3232992"/>
                  <a:gd name="connsiteX3" fmla="*/ 1273895 w 2837102"/>
                  <a:gd name="connsiteY3" fmla="*/ 86255 h 3232992"/>
                  <a:gd name="connsiteX4" fmla="*/ 1965782 w 2837102"/>
                  <a:gd name="connsiteY4" fmla="*/ 1006449 h 3232992"/>
                  <a:gd name="connsiteX5" fmla="*/ 2787013 w 2837102"/>
                  <a:gd name="connsiteY5" fmla="*/ 2965622 h 3232992"/>
                  <a:gd name="connsiteX6" fmla="*/ 390647 w 2837102"/>
                  <a:gd name="connsiteY6" fmla="*/ 3074988 h 3232992"/>
                  <a:gd name="connsiteX0" fmla="*/ 390647 w 2428690"/>
                  <a:gd name="connsiteY0" fmla="*/ 3074988 h 3236222"/>
                  <a:gd name="connsiteX1" fmla="*/ 41731 w 2428690"/>
                  <a:gd name="connsiteY1" fmla="*/ 1654148 h 3236222"/>
                  <a:gd name="connsiteX2" fmla="*/ 128480 w 2428690"/>
                  <a:gd name="connsiteY2" fmla="*/ 227373 h 3236222"/>
                  <a:gd name="connsiteX3" fmla="*/ 1273895 w 2428690"/>
                  <a:gd name="connsiteY3" fmla="*/ 86255 h 3236222"/>
                  <a:gd name="connsiteX4" fmla="*/ 1965782 w 2428690"/>
                  <a:gd name="connsiteY4" fmla="*/ 1006449 h 3236222"/>
                  <a:gd name="connsiteX5" fmla="*/ 2342513 w 2428690"/>
                  <a:gd name="connsiteY5" fmla="*/ 2971972 h 3236222"/>
                  <a:gd name="connsiteX6" fmla="*/ 390647 w 2428690"/>
                  <a:gd name="connsiteY6" fmla="*/ 3074988 h 3236222"/>
                  <a:gd name="connsiteX0" fmla="*/ 390647 w 2439691"/>
                  <a:gd name="connsiteY0" fmla="*/ 3074988 h 3206053"/>
                  <a:gd name="connsiteX1" fmla="*/ 41731 w 2439691"/>
                  <a:gd name="connsiteY1" fmla="*/ 1654148 h 3206053"/>
                  <a:gd name="connsiteX2" fmla="*/ 128480 w 2439691"/>
                  <a:gd name="connsiteY2" fmla="*/ 227373 h 3206053"/>
                  <a:gd name="connsiteX3" fmla="*/ 1273895 w 2439691"/>
                  <a:gd name="connsiteY3" fmla="*/ 86255 h 3206053"/>
                  <a:gd name="connsiteX4" fmla="*/ 1965782 w 2439691"/>
                  <a:gd name="connsiteY4" fmla="*/ 1006449 h 3206053"/>
                  <a:gd name="connsiteX5" fmla="*/ 2355213 w 2439691"/>
                  <a:gd name="connsiteY5" fmla="*/ 2908472 h 3206053"/>
                  <a:gd name="connsiteX6" fmla="*/ 390647 w 2439691"/>
                  <a:gd name="connsiteY6" fmla="*/ 3074988 h 3206053"/>
                  <a:gd name="connsiteX0" fmla="*/ 385056 w 2434100"/>
                  <a:gd name="connsiteY0" fmla="*/ 3083979 h 3215044"/>
                  <a:gd name="connsiteX1" fmla="*/ 36140 w 2434100"/>
                  <a:gd name="connsiteY1" fmla="*/ 1663139 h 3215044"/>
                  <a:gd name="connsiteX2" fmla="*/ 122889 w 2434100"/>
                  <a:gd name="connsiteY2" fmla="*/ 236364 h 3215044"/>
                  <a:gd name="connsiteX3" fmla="*/ 1179404 w 2434100"/>
                  <a:gd name="connsiteY3" fmla="*/ 82546 h 3215044"/>
                  <a:gd name="connsiteX4" fmla="*/ 1960191 w 2434100"/>
                  <a:gd name="connsiteY4" fmla="*/ 1015440 h 3215044"/>
                  <a:gd name="connsiteX5" fmla="*/ 2349622 w 2434100"/>
                  <a:gd name="connsiteY5" fmla="*/ 2917463 h 3215044"/>
                  <a:gd name="connsiteX6" fmla="*/ 385056 w 2434100"/>
                  <a:gd name="connsiteY6" fmla="*/ 3083979 h 3215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34100" h="3215044">
                    <a:moveTo>
                      <a:pt x="385056" y="3083979"/>
                    </a:moveTo>
                    <a:cubicBezTo>
                      <a:pt x="-524" y="2874925"/>
                      <a:pt x="57609" y="2107050"/>
                      <a:pt x="36140" y="1663139"/>
                    </a:cubicBezTo>
                    <a:cubicBezTo>
                      <a:pt x="14671" y="1219228"/>
                      <a:pt x="-67655" y="499796"/>
                      <a:pt x="122889" y="236364"/>
                    </a:cubicBezTo>
                    <a:cubicBezTo>
                      <a:pt x="313433" y="-27068"/>
                      <a:pt x="860487" y="-57883"/>
                      <a:pt x="1179404" y="82546"/>
                    </a:cubicBezTo>
                    <a:cubicBezTo>
                      <a:pt x="1498321" y="222975"/>
                      <a:pt x="1719646" y="585287"/>
                      <a:pt x="1960191" y="1015440"/>
                    </a:cubicBezTo>
                    <a:cubicBezTo>
                      <a:pt x="2200736" y="1445593"/>
                      <a:pt x="2612144" y="2572707"/>
                      <a:pt x="2349622" y="2917463"/>
                    </a:cubicBezTo>
                    <a:cubicBezTo>
                      <a:pt x="2087100" y="3262219"/>
                      <a:pt x="770636" y="3293033"/>
                      <a:pt x="385056" y="308397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1" name="Oval 5"/>
              <p:cNvSpPr/>
              <p:nvPr/>
            </p:nvSpPr>
            <p:spPr>
              <a:xfrm>
                <a:off x="16349554" y="2257877"/>
                <a:ext cx="2592491" cy="3164638"/>
              </a:xfrm>
              <a:custGeom>
                <a:avLst/>
                <a:gdLst>
                  <a:gd name="connsiteX0" fmla="*/ 0 w 2063750"/>
                  <a:gd name="connsiteY0" fmla="*/ 656966 h 1313931"/>
                  <a:gd name="connsiteX1" fmla="*/ 1031875 w 2063750"/>
                  <a:gd name="connsiteY1" fmla="*/ 0 h 1313931"/>
                  <a:gd name="connsiteX2" fmla="*/ 2063750 w 2063750"/>
                  <a:gd name="connsiteY2" fmla="*/ 656966 h 1313931"/>
                  <a:gd name="connsiteX3" fmla="*/ 1031875 w 2063750"/>
                  <a:gd name="connsiteY3" fmla="*/ 1313932 h 1313931"/>
                  <a:gd name="connsiteX4" fmla="*/ 0 w 2063750"/>
                  <a:gd name="connsiteY4" fmla="*/ 656966 h 1313931"/>
                  <a:gd name="connsiteX0" fmla="*/ 0 w 2286000"/>
                  <a:gd name="connsiteY0" fmla="*/ 300791 h 1365821"/>
                  <a:gd name="connsiteX1" fmla="*/ 1254125 w 2286000"/>
                  <a:gd name="connsiteY1" fmla="*/ 43875 h 1365821"/>
                  <a:gd name="connsiteX2" fmla="*/ 2286000 w 2286000"/>
                  <a:gd name="connsiteY2" fmla="*/ 700841 h 1365821"/>
                  <a:gd name="connsiteX3" fmla="*/ 1254125 w 2286000"/>
                  <a:gd name="connsiteY3" fmla="*/ 1357807 h 1365821"/>
                  <a:gd name="connsiteX4" fmla="*/ 0 w 2286000"/>
                  <a:gd name="connsiteY4" fmla="*/ 300791 h 1365821"/>
                  <a:gd name="connsiteX0" fmla="*/ 24224 w 2310224"/>
                  <a:gd name="connsiteY0" fmla="*/ 300791 h 1362323"/>
                  <a:gd name="connsiteX1" fmla="*/ 1278349 w 2310224"/>
                  <a:gd name="connsiteY1" fmla="*/ 43875 h 1362323"/>
                  <a:gd name="connsiteX2" fmla="*/ 2310224 w 2310224"/>
                  <a:gd name="connsiteY2" fmla="*/ 700841 h 1362323"/>
                  <a:gd name="connsiteX3" fmla="*/ 1278349 w 2310224"/>
                  <a:gd name="connsiteY3" fmla="*/ 1357807 h 1362323"/>
                  <a:gd name="connsiteX4" fmla="*/ 513174 w 2310224"/>
                  <a:gd name="connsiteY4" fmla="*/ 956282 h 1362323"/>
                  <a:gd name="connsiteX5" fmla="*/ 24224 w 2310224"/>
                  <a:gd name="connsiteY5" fmla="*/ 300791 h 1362323"/>
                  <a:gd name="connsiteX0" fmla="*/ 55817 w 2341817"/>
                  <a:gd name="connsiteY0" fmla="*/ 273140 h 1345071"/>
                  <a:gd name="connsiteX1" fmla="*/ 1309942 w 2341817"/>
                  <a:gd name="connsiteY1" fmla="*/ 16224 h 1345071"/>
                  <a:gd name="connsiteX2" fmla="*/ 2341817 w 2341817"/>
                  <a:gd name="connsiteY2" fmla="*/ 673190 h 1345071"/>
                  <a:gd name="connsiteX3" fmla="*/ 1309942 w 2341817"/>
                  <a:gd name="connsiteY3" fmla="*/ 1330156 h 1345071"/>
                  <a:gd name="connsiteX4" fmla="*/ 328867 w 2341817"/>
                  <a:gd name="connsiteY4" fmla="*/ 1061981 h 1345071"/>
                  <a:gd name="connsiteX5" fmla="*/ 55817 w 2341817"/>
                  <a:gd name="connsiteY5" fmla="*/ 273140 h 1345071"/>
                  <a:gd name="connsiteX0" fmla="*/ 55817 w 2341817"/>
                  <a:gd name="connsiteY0" fmla="*/ 273140 h 1345071"/>
                  <a:gd name="connsiteX1" fmla="*/ 1309942 w 2341817"/>
                  <a:gd name="connsiteY1" fmla="*/ 16224 h 1345071"/>
                  <a:gd name="connsiteX2" fmla="*/ 2341817 w 2341817"/>
                  <a:gd name="connsiteY2" fmla="*/ 673190 h 1345071"/>
                  <a:gd name="connsiteX3" fmla="*/ 1309942 w 2341817"/>
                  <a:gd name="connsiteY3" fmla="*/ 1330156 h 1345071"/>
                  <a:gd name="connsiteX4" fmla="*/ 328867 w 2341817"/>
                  <a:gd name="connsiteY4" fmla="*/ 1061981 h 1345071"/>
                  <a:gd name="connsiteX5" fmla="*/ 55817 w 2341817"/>
                  <a:gd name="connsiteY5" fmla="*/ 273140 h 1345071"/>
                  <a:gd name="connsiteX0" fmla="*/ 55817 w 2341817"/>
                  <a:gd name="connsiteY0" fmla="*/ 445597 h 1517528"/>
                  <a:gd name="connsiteX1" fmla="*/ 1309942 w 2341817"/>
                  <a:gd name="connsiteY1" fmla="*/ 188681 h 1517528"/>
                  <a:gd name="connsiteX2" fmla="*/ 2341817 w 2341817"/>
                  <a:gd name="connsiteY2" fmla="*/ 845647 h 1517528"/>
                  <a:gd name="connsiteX3" fmla="*/ 1309942 w 2341817"/>
                  <a:gd name="connsiteY3" fmla="*/ 1502613 h 1517528"/>
                  <a:gd name="connsiteX4" fmla="*/ 328867 w 2341817"/>
                  <a:gd name="connsiteY4" fmla="*/ 1234438 h 1517528"/>
                  <a:gd name="connsiteX5" fmla="*/ 55817 w 2341817"/>
                  <a:gd name="connsiteY5" fmla="*/ 445597 h 1517528"/>
                  <a:gd name="connsiteX0" fmla="*/ 55817 w 2376393"/>
                  <a:gd name="connsiteY0" fmla="*/ 293725 h 1365656"/>
                  <a:gd name="connsiteX1" fmla="*/ 1309942 w 2376393"/>
                  <a:gd name="connsiteY1" fmla="*/ 36809 h 1365656"/>
                  <a:gd name="connsiteX2" fmla="*/ 2056068 w 2376393"/>
                  <a:gd name="connsiteY2" fmla="*/ 72915 h 1365656"/>
                  <a:gd name="connsiteX3" fmla="*/ 2341817 w 2376393"/>
                  <a:gd name="connsiteY3" fmla="*/ 693775 h 1365656"/>
                  <a:gd name="connsiteX4" fmla="*/ 1309942 w 2376393"/>
                  <a:gd name="connsiteY4" fmla="*/ 1350741 h 1365656"/>
                  <a:gd name="connsiteX5" fmla="*/ 328867 w 2376393"/>
                  <a:gd name="connsiteY5" fmla="*/ 1082566 h 1365656"/>
                  <a:gd name="connsiteX6" fmla="*/ 55817 w 2376393"/>
                  <a:gd name="connsiteY6" fmla="*/ 293725 h 1365656"/>
                  <a:gd name="connsiteX0" fmla="*/ 55817 w 2630803"/>
                  <a:gd name="connsiteY0" fmla="*/ 2118428 h 3190359"/>
                  <a:gd name="connsiteX1" fmla="*/ 1309942 w 2630803"/>
                  <a:gd name="connsiteY1" fmla="*/ 1861512 h 3190359"/>
                  <a:gd name="connsiteX2" fmla="*/ 2576768 w 2630803"/>
                  <a:gd name="connsiteY2" fmla="*/ 5318 h 3190359"/>
                  <a:gd name="connsiteX3" fmla="*/ 2341817 w 2630803"/>
                  <a:gd name="connsiteY3" fmla="*/ 2518478 h 3190359"/>
                  <a:gd name="connsiteX4" fmla="*/ 1309942 w 2630803"/>
                  <a:gd name="connsiteY4" fmla="*/ 3175444 h 3190359"/>
                  <a:gd name="connsiteX5" fmla="*/ 328867 w 2630803"/>
                  <a:gd name="connsiteY5" fmla="*/ 2907269 h 3190359"/>
                  <a:gd name="connsiteX6" fmla="*/ 55817 w 2630803"/>
                  <a:gd name="connsiteY6" fmla="*/ 2118428 h 3190359"/>
                  <a:gd name="connsiteX0" fmla="*/ 55817 w 2688298"/>
                  <a:gd name="connsiteY0" fmla="*/ 2118428 h 3190359"/>
                  <a:gd name="connsiteX1" fmla="*/ 1309942 w 2688298"/>
                  <a:gd name="connsiteY1" fmla="*/ 1861512 h 3190359"/>
                  <a:gd name="connsiteX2" fmla="*/ 2576768 w 2688298"/>
                  <a:gd name="connsiteY2" fmla="*/ 5318 h 3190359"/>
                  <a:gd name="connsiteX3" fmla="*/ 2341817 w 2688298"/>
                  <a:gd name="connsiteY3" fmla="*/ 2518478 h 3190359"/>
                  <a:gd name="connsiteX4" fmla="*/ 1309942 w 2688298"/>
                  <a:gd name="connsiteY4" fmla="*/ 3175444 h 3190359"/>
                  <a:gd name="connsiteX5" fmla="*/ 328867 w 2688298"/>
                  <a:gd name="connsiteY5" fmla="*/ 2907269 h 3190359"/>
                  <a:gd name="connsiteX6" fmla="*/ 55817 w 2688298"/>
                  <a:gd name="connsiteY6" fmla="*/ 2118428 h 3190359"/>
                  <a:gd name="connsiteX0" fmla="*/ 55817 w 2642717"/>
                  <a:gd name="connsiteY0" fmla="*/ 2295800 h 3367731"/>
                  <a:gd name="connsiteX1" fmla="*/ 1309942 w 2642717"/>
                  <a:gd name="connsiteY1" fmla="*/ 2038884 h 3367731"/>
                  <a:gd name="connsiteX2" fmla="*/ 2500568 w 2642717"/>
                  <a:gd name="connsiteY2" fmla="*/ 4890 h 3367731"/>
                  <a:gd name="connsiteX3" fmla="*/ 2341817 w 2642717"/>
                  <a:gd name="connsiteY3" fmla="*/ 2695850 h 3367731"/>
                  <a:gd name="connsiteX4" fmla="*/ 1309942 w 2642717"/>
                  <a:gd name="connsiteY4" fmla="*/ 3352816 h 3367731"/>
                  <a:gd name="connsiteX5" fmla="*/ 328867 w 2642717"/>
                  <a:gd name="connsiteY5" fmla="*/ 3084641 h 3367731"/>
                  <a:gd name="connsiteX6" fmla="*/ 55817 w 2642717"/>
                  <a:gd name="connsiteY6" fmla="*/ 2295800 h 3367731"/>
                  <a:gd name="connsiteX0" fmla="*/ 55817 w 2642717"/>
                  <a:gd name="connsiteY0" fmla="*/ 2290910 h 3362841"/>
                  <a:gd name="connsiteX1" fmla="*/ 1309942 w 2642717"/>
                  <a:gd name="connsiteY1" fmla="*/ 2033994 h 3362841"/>
                  <a:gd name="connsiteX2" fmla="*/ 2500568 w 2642717"/>
                  <a:gd name="connsiteY2" fmla="*/ 0 h 3362841"/>
                  <a:gd name="connsiteX3" fmla="*/ 2341817 w 2642717"/>
                  <a:gd name="connsiteY3" fmla="*/ 2690960 h 3362841"/>
                  <a:gd name="connsiteX4" fmla="*/ 1309942 w 2642717"/>
                  <a:gd name="connsiteY4" fmla="*/ 3347926 h 3362841"/>
                  <a:gd name="connsiteX5" fmla="*/ 328867 w 2642717"/>
                  <a:gd name="connsiteY5" fmla="*/ 3079751 h 3362841"/>
                  <a:gd name="connsiteX6" fmla="*/ 55817 w 2642717"/>
                  <a:gd name="connsiteY6" fmla="*/ 2290910 h 3362841"/>
                  <a:gd name="connsiteX0" fmla="*/ 55817 w 2642717"/>
                  <a:gd name="connsiteY0" fmla="*/ 2290910 h 3362841"/>
                  <a:gd name="connsiteX1" fmla="*/ 1309942 w 2642717"/>
                  <a:gd name="connsiteY1" fmla="*/ 2033994 h 3362841"/>
                  <a:gd name="connsiteX2" fmla="*/ 2500568 w 2642717"/>
                  <a:gd name="connsiteY2" fmla="*/ 0 h 3362841"/>
                  <a:gd name="connsiteX3" fmla="*/ 2341817 w 2642717"/>
                  <a:gd name="connsiteY3" fmla="*/ 2690960 h 3362841"/>
                  <a:gd name="connsiteX4" fmla="*/ 1309942 w 2642717"/>
                  <a:gd name="connsiteY4" fmla="*/ 3347926 h 3362841"/>
                  <a:gd name="connsiteX5" fmla="*/ 328867 w 2642717"/>
                  <a:gd name="connsiteY5" fmla="*/ 3079751 h 3362841"/>
                  <a:gd name="connsiteX6" fmla="*/ 55817 w 2642717"/>
                  <a:gd name="connsiteY6" fmla="*/ 2290910 h 3362841"/>
                  <a:gd name="connsiteX0" fmla="*/ 55817 w 2642717"/>
                  <a:gd name="connsiteY0" fmla="*/ 2290910 h 3362841"/>
                  <a:gd name="connsiteX1" fmla="*/ 1309942 w 2642717"/>
                  <a:gd name="connsiteY1" fmla="*/ 2033994 h 3362841"/>
                  <a:gd name="connsiteX2" fmla="*/ 2500568 w 2642717"/>
                  <a:gd name="connsiteY2" fmla="*/ 0 h 3362841"/>
                  <a:gd name="connsiteX3" fmla="*/ 2341817 w 2642717"/>
                  <a:gd name="connsiteY3" fmla="*/ 2690960 h 3362841"/>
                  <a:gd name="connsiteX4" fmla="*/ 1309942 w 2642717"/>
                  <a:gd name="connsiteY4" fmla="*/ 3347926 h 3362841"/>
                  <a:gd name="connsiteX5" fmla="*/ 328867 w 2642717"/>
                  <a:gd name="connsiteY5" fmla="*/ 3079751 h 3362841"/>
                  <a:gd name="connsiteX6" fmla="*/ 55817 w 2642717"/>
                  <a:gd name="connsiteY6" fmla="*/ 2290910 h 3362841"/>
                  <a:gd name="connsiteX0" fmla="*/ 55817 w 2642717"/>
                  <a:gd name="connsiteY0" fmla="*/ 2290910 h 3362841"/>
                  <a:gd name="connsiteX1" fmla="*/ 1309942 w 2642717"/>
                  <a:gd name="connsiteY1" fmla="*/ 2033994 h 3362841"/>
                  <a:gd name="connsiteX2" fmla="*/ 2500568 w 2642717"/>
                  <a:gd name="connsiteY2" fmla="*/ 0 h 3362841"/>
                  <a:gd name="connsiteX3" fmla="*/ 2341817 w 2642717"/>
                  <a:gd name="connsiteY3" fmla="*/ 2690960 h 3362841"/>
                  <a:gd name="connsiteX4" fmla="*/ 1309942 w 2642717"/>
                  <a:gd name="connsiteY4" fmla="*/ 3347926 h 3362841"/>
                  <a:gd name="connsiteX5" fmla="*/ 328867 w 2642717"/>
                  <a:gd name="connsiteY5" fmla="*/ 3079751 h 3362841"/>
                  <a:gd name="connsiteX6" fmla="*/ 55817 w 2642717"/>
                  <a:gd name="connsiteY6" fmla="*/ 2290910 h 3362841"/>
                  <a:gd name="connsiteX0" fmla="*/ 63323 w 2650223"/>
                  <a:gd name="connsiteY0" fmla="*/ 2290910 h 3362841"/>
                  <a:gd name="connsiteX1" fmla="*/ 1425398 w 2650223"/>
                  <a:gd name="connsiteY1" fmla="*/ 2053044 h 3362841"/>
                  <a:gd name="connsiteX2" fmla="*/ 2508074 w 2650223"/>
                  <a:gd name="connsiteY2" fmla="*/ 0 h 3362841"/>
                  <a:gd name="connsiteX3" fmla="*/ 2349323 w 2650223"/>
                  <a:gd name="connsiteY3" fmla="*/ 2690960 h 3362841"/>
                  <a:gd name="connsiteX4" fmla="*/ 1317448 w 2650223"/>
                  <a:gd name="connsiteY4" fmla="*/ 3347926 h 3362841"/>
                  <a:gd name="connsiteX5" fmla="*/ 336373 w 2650223"/>
                  <a:gd name="connsiteY5" fmla="*/ 3079751 h 3362841"/>
                  <a:gd name="connsiteX6" fmla="*/ 63323 w 2650223"/>
                  <a:gd name="connsiteY6" fmla="*/ 2290910 h 3362841"/>
                  <a:gd name="connsiteX0" fmla="*/ 63323 w 2628955"/>
                  <a:gd name="connsiteY0" fmla="*/ 2290910 h 3371397"/>
                  <a:gd name="connsiteX1" fmla="*/ 1425398 w 2628955"/>
                  <a:gd name="connsiteY1" fmla="*/ 2053044 h 3371397"/>
                  <a:gd name="connsiteX2" fmla="*/ 2508074 w 2628955"/>
                  <a:gd name="connsiteY2" fmla="*/ 0 h 3371397"/>
                  <a:gd name="connsiteX3" fmla="*/ 2298523 w 2628955"/>
                  <a:gd name="connsiteY3" fmla="*/ 2544910 h 3371397"/>
                  <a:gd name="connsiteX4" fmla="*/ 1317448 w 2628955"/>
                  <a:gd name="connsiteY4" fmla="*/ 3347926 h 3371397"/>
                  <a:gd name="connsiteX5" fmla="*/ 336373 w 2628955"/>
                  <a:gd name="connsiteY5" fmla="*/ 3079751 h 3371397"/>
                  <a:gd name="connsiteX6" fmla="*/ 63323 w 2628955"/>
                  <a:gd name="connsiteY6" fmla="*/ 2290910 h 3371397"/>
                  <a:gd name="connsiteX0" fmla="*/ 63323 w 2572709"/>
                  <a:gd name="connsiteY0" fmla="*/ 2290910 h 3371397"/>
                  <a:gd name="connsiteX1" fmla="*/ 1425398 w 2572709"/>
                  <a:gd name="connsiteY1" fmla="*/ 2053044 h 3371397"/>
                  <a:gd name="connsiteX2" fmla="*/ 2508074 w 2572709"/>
                  <a:gd name="connsiteY2" fmla="*/ 0 h 3371397"/>
                  <a:gd name="connsiteX3" fmla="*/ 2298523 w 2572709"/>
                  <a:gd name="connsiteY3" fmla="*/ 2544910 h 3371397"/>
                  <a:gd name="connsiteX4" fmla="*/ 1317448 w 2572709"/>
                  <a:gd name="connsiteY4" fmla="*/ 3347926 h 3371397"/>
                  <a:gd name="connsiteX5" fmla="*/ 336373 w 2572709"/>
                  <a:gd name="connsiteY5" fmla="*/ 3079751 h 3371397"/>
                  <a:gd name="connsiteX6" fmla="*/ 63323 w 2572709"/>
                  <a:gd name="connsiteY6" fmla="*/ 2290910 h 3371397"/>
                  <a:gd name="connsiteX0" fmla="*/ 63323 w 2572709"/>
                  <a:gd name="connsiteY0" fmla="*/ 2290910 h 3419383"/>
                  <a:gd name="connsiteX1" fmla="*/ 1425398 w 2572709"/>
                  <a:gd name="connsiteY1" fmla="*/ 2053044 h 3419383"/>
                  <a:gd name="connsiteX2" fmla="*/ 2508074 w 2572709"/>
                  <a:gd name="connsiteY2" fmla="*/ 0 h 3419383"/>
                  <a:gd name="connsiteX3" fmla="*/ 2298523 w 2572709"/>
                  <a:gd name="connsiteY3" fmla="*/ 2544910 h 3419383"/>
                  <a:gd name="connsiteX4" fmla="*/ 1317448 w 2572709"/>
                  <a:gd name="connsiteY4" fmla="*/ 3347926 h 3419383"/>
                  <a:gd name="connsiteX5" fmla="*/ 336373 w 2572709"/>
                  <a:gd name="connsiteY5" fmla="*/ 3079751 h 3419383"/>
                  <a:gd name="connsiteX6" fmla="*/ 63323 w 2572709"/>
                  <a:gd name="connsiteY6" fmla="*/ 2290910 h 3419383"/>
                  <a:gd name="connsiteX0" fmla="*/ 63323 w 2572709"/>
                  <a:gd name="connsiteY0" fmla="*/ 2290910 h 3271576"/>
                  <a:gd name="connsiteX1" fmla="*/ 1425398 w 2572709"/>
                  <a:gd name="connsiteY1" fmla="*/ 2053044 h 3271576"/>
                  <a:gd name="connsiteX2" fmla="*/ 2508074 w 2572709"/>
                  <a:gd name="connsiteY2" fmla="*/ 0 h 3271576"/>
                  <a:gd name="connsiteX3" fmla="*/ 2298523 w 2572709"/>
                  <a:gd name="connsiteY3" fmla="*/ 2544910 h 3271576"/>
                  <a:gd name="connsiteX4" fmla="*/ 1133298 w 2572709"/>
                  <a:gd name="connsiteY4" fmla="*/ 3157426 h 3271576"/>
                  <a:gd name="connsiteX5" fmla="*/ 336373 w 2572709"/>
                  <a:gd name="connsiteY5" fmla="*/ 3079751 h 3271576"/>
                  <a:gd name="connsiteX6" fmla="*/ 63323 w 2572709"/>
                  <a:gd name="connsiteY6" fmla="*/ 2290910 h 3271576"/>
                  <a:gd name="connsiteX0" fmla="*/ 134628 w 2644014"/>
                  <a:gd name="connsiteY0" fmla="*/ 2290910 h 3173097"/>
                  <a:gd name="connsiteX1" fmla="*/ 1496703 w 2644014"/>
                  <a:gd name="connsiteY1" fmla="*/ 2053044 h 3173097"/>
                  <a:gd name="connsiteX2" fmla="*/ 2579379 w 2644014"/>
                  <a:gd name="connsiteY2" fmla="*/ 0 h 3173097"/>
                  <a:gd name="connsiteX3" fmla="*/ 2369828 w 2644014"/>
                  <a:gd name="connsiteY3" fmla="*/ 2544910 h 3173097"/>
                  <a:gd name="connsiteX4" fmla="*/ 1204603 w 2644014"/>
                  <a:gd name="connsiteY4" fmla="*/ 3157426 h 3173097"/>
                  <a:gd name="connsiteX5" fmla="*/ 191778 w 2644014"/>
                  <a:gd name="connsiteY5" fmla="*/ 2914651 h 3173097"/>
                  <a:gd name="connsiteX6" fmla="*/ 134628 w 2644014"/>
                  <a:gd name="connsiteY6" fmla="*/ 2290910 h 3173097"/>
                  <a:gd name="connsiteX0" fmla="*/ 134628 w 2644014"/>
                  <a:gd name="connsiteY0" fmla="*/ 2290910 h 3155716"/>
                  <a:gd name="connsiteX1" fmla="*/ 1496703 w 2644014"/>
                  <a:gd name="connsiteY1" fmla="*/ 2053044 h 3155716"/>
                  <a:gd name="connsiteX2" fmla="*/ 2579379 w 2644014"/>
                  <a:gd name="connsiteY2" fmla="*/ 0 h 3155716"/>
                  <a:gd name="connsiteX3" fmla="*/ 2369828 w 2644014"/>
                  <a:gd name="connsiteY3" fmla="*/ 2544910 h 3155716"/>
                  <a:gd name="connsiteX4" fmla="*/ 1071253 w 2644014"/>
                  <a:gd name="connsiteY4" fmla="*/ 3138376 h 3155716"/>
                  <a:gd name="connsiteX5" fmla="*/ 191778 w 2644014"/>
                  <a:gd name="connsiteY5" fmla="*/ 2914651 h 3155716"/>
                  <a:gd name="connsiteX6" fmla="*/ 134628 w 2644014"/>
                  <a:gd name="connsiteY6" fmla="*/ 2290910 h 3155716"/>
                  <a:gd name="connsiteX0" fmla="*/ 134628 w 2625434"/>
                  <a:gd name="connsiteY0" fmla="*/ 2290910 h 3160982"/>
                  <a:gd name="connsiteX1" fmla="*/ 1496703 w 2625434"/>
                  <a:gd name="connsiteY1" fmla="*/ 2053044 h 3160982"/>
                  <a:gd name="connsiteX2" fmla="*/ 2579379 w 2625434"/>
                  <a:gd name="connsiteY2" fmla="*/ 0 h 3160982"/>
                  <a:gd name="connsiteX3" fmla="*/ 2223778 w 2625434"/>
                  <a:gd name="connsiteY3" fmla="*/ 2462360 h 3160982"/>
                  <a:gd name="connsiteX4" fmla="*/ 1071253 w 2625434"/>
                  <a:gd name="connsiteY4" fmla="*/ 3138376 h 3160982"/>
                  <a:gd name="connsiteX5" fmla="*/ 191778 w 2625434"/>
                  <a:gd name="connsiteY5" fmla="*/ 2914651 h 3160982"/>
                  <a:gd name="connsiteX6" fmla="*/ 134628 w 2625434"/>
                  <a:gd name="connsiteY6" fmla="*/ 2290910 h 3160982"/>
                  <a:gd name="connsiteX0" fmla="*/ 134628 w 2625434"/>
                  <a:gd name="connsiteY0" fmla="*/ 2290910 h 3160982"/>
                  <a:gd name="connsiteX1" fmla="*/ 1496703 w 2625434"/>
                  <a:gd name="connsiteY1" fmla="*/ 2053044 h 3160982"/>
                  <a:gd name="connsiteX2" fmla="*/ 2579379 w 2625434"/>
                  <a:gd name="connsiteY2" fmla="*/ 0 h 3160982"/>
                  <a:gd name="connsiteX3" fmla="*/ 2223778 w 2625434"/>
                  <a:gd name="connsiteY3" fmla="*/ 2462360 h 3160982"/>
                  <a:gd name="connsiteX4" fmla="*/ 1071253 w 2625434"/>
                  <a:gd name="connsiteY4" fmla="*/ 3138376 h 3160982"/>
                  <a:gd name="connsiteX5" fmla="*/ 191778 w 2625434"/>
                  <a:gd name="connsiteY5" fmla="*/ 2914651 h 3160982"/>
                  <a:gd name="connsiteX6" fmla="*/ 134628 w 2625434"/>
                  <a:gd name="connsiteY6" fmla="*/ 2290910 h 3160982"/>
                  <a:gd name="connsiteX0" fmla="*/ 134628 w 2612475"/>
                  <a:gd name="connsiteY0" fmla="*/ 2290910 h 3160982"/>
                  <a:gd name="connsiteX1" fmla="*/ 1496703 w 2612475"/>
                  <a:gd name="connsiteY1" fmla="*/ 2053044 h 3160982"/>
                  <a:gd name="connsiteX2" fmla="*/ 2579379 w 2612475"/>
                  <a:gd name="connsiteY2" fmla="*/ 0 h 3160982"/>
                  <a:gd name="connsiteX3" fmla="*/ 2223778 w 2612475"/>
                  <a:gd name="connsiteY3" fmla="*/ 2462360 h 3160982"/>
                  <a:gd name="connsiteX4" fmla="*/ 1071253 w 2612475"/>
                  <a:gd name="connsiteY4" fmla="*/ 3138376 h 3160982"/>
                  <a:gd name="connsiteX5" fmla="*/ 191778 w 2612475"/>
                  <a:gd name="connsiteY5" fmla="*/ 2914651 h 3160982"/>
                  <a:gd name="connsiteX6" fmla="*/ 134628 w 2612475"/>
                  <a:gd name="connsiteY6" fmla="*/ 2290910 h 3160982"/>
                  <a:gd name="connsiteX0" fmla="*/ 134628 w 2606343"/>
                  <a:gd name="connsiteY0" fmla="*/ 2290910 h 3151433"/>
                  <a:gd name="connsiteX1" fmla="*/ 1496703 w 2606343"/>
                  <a:gd name="connsiteY1" fmla="*/ 2053044 h 3151433"/>
                  <a:gd name="connsiteX2" fmla="*/ 2579379 w 2606343"/>
                  <a:gd name="connsiteY2" fmla="*/ 0 h 3151433"/>
                  <a:gd name="connsiteX3" fmla="*/ 2071378 w 2606343"/>
                  <a:gd name="connsiteY3" fmla="*/ 2614760 h 3151433"/>
                  <a:gd name="connsiteX4" fmla="*/ 1071253 w 2606343"/>
                  <a:gd name="connsiteY4" fmla="*/ 3138376 h 3151433"/>
                  <a:gd name="connsiteX5" fmla="*/ 191778 w 2606343"/>
                  <a:gd name="connsiteY5" fmla="*/ 2914651 h 3151433"/>
                  <a:gd name="connsiteX6" fmla="*/ 134628 w 2606343"/>
                  <a:gd name="connsiteY6" fmla="*/ 2290910 h 3151433"/>
                  <a:gd name="connsiteX0" fmla="*/ 134628 w 2615140"/>
                  <a:gd name="connsiteY0" fmla="*/ 2290910 h 3151433"/>
                  <a:gd name="connsiteX1" fmla="*/ 1496703 w 2615140"/>
                  <a:gd name="connsiteY1" fmla="*/ 2053044 h 3151433"/>
                  <a:gd name="connsiteX2" fmla="*/ 2579379 w 2615140"/>
                  <a:gd name="connsiteY2" fmla="*/ 0 h 3151433"/>
                  <a:gd name="connsiteX3" fmla="*/ 2071378 w 2615140"/>
                  <a:gd name="connsiteY3" fmla="*/ 2614760 h 3151433"/>
                  <a:gd name="connsiteX4" fmla="*/ 1071253 w 2615140"/>
                  <a:gd name="connsiteY4" fmla="*/ 3138376 h 3151433"/>
                  <a:gd name="connsiteX5" fmla="*/ 191778 w 2615140"/>
                  <a:gd name="connsiteY5" fmla="*/ 2914651 h 3151433"/>
                  <a:gd name="connsiteX6" fmla="*/ 134628 w 2615140"/>
                  <a:gd name="connsiteY6" fmla="*/ 2290910 h 3151433"/>
                  <a:gd name="connsiteX0" fmla="*/ 134628 w 2615140"/>
                  <a:gd name="connsiteY0" fmla="*/ 2290910 h 3151433"/>
                  <a:gd name="connsiteX1" fmla="*/ 1496703 w 2615140"/>
                  <a:gd name="connsiteY1" fmla="*/ 2053044 h 3151433"/>
                  <a:gd name="connsiteX2" fmla="*/ 2579379 w 2615140"/>
                  <a:gd name="connsiteY2" fmla="*/ 0 h 3151433"/>
                  <a:gd name="connsiteX3" fmla="*/ 2071378 w 2615140"/>
                  <a:gd name="connsiteY3" fmla="*/ 2614760 h 3151433"/>
                  <a:gd name="connsiteX4" fmla="*/ 1071253 w 2615140"/>
                  <a:gd name="connsiteY4" fmla="*/ 3138376 h 3151433"/>
                  <a:gd name="connsiteX5" fmla="*/ 191778 w 2615140"/>
                  <a:gd name="connsiteY5" fmla="*/ 2914651 h 3151433"/>
                  <a:gd name="connsiteX6" fmla="*/ 134628 w 2615140"/>
                  <a:gd name="connsiteY6" fmla="*/ 2290910 h 3151433"/>
                  <a:gd name="connsiteX0" fmla="*/ 134628 w 2617560"/>
                  <a:gd name="connsiteY0" fmla="*/ 2290910 h 3153486"/>
                  <a:gd name="connsiteX1" fmla="*/ 1496703 w 2617560"/>
                  <a:gd name="connsiteY1" fmla="*/ 2053044 h 3153486"/>
                  <a:gd name="connsiteX2" fmla="*/ 2579379 w 2617560"/>
                  <a:gd name="connsiteY2" fmla="*/ 0 h 3153486"/>
                  <a:gd name="connsiteX3" fmla="*/ 2111595 w 2617560"/>
                  <a:gd name="connsiteY3" fmla="*/ 2580893 h 3153486"/>
                  <a:gd name="connsiteX4" fmla="*/ 1071253 w 2617560"/>
                  <a:gd name="connsiteY4" fmla="*/ 3138376 h 3153486"/>
                  <a:gd name="connsiteX5" fmla="*/ 191778 w 2617560"/>
                  <a:gd name="connsiteY5" fmla="*/ 2914651 h 3153486"/>
                  <a:gd name="connsiteX6" fmla="*/ 134628 w 2617560"/>
                  <a:gd name="connsiteY6" fmla="*/ 2290910 h 3153486"/>
                  <a:gd name="connsiteX0" fmla="*/ 134628 w 2611356"/>
                  <a:gd name="connsiteY0" fmla="*/ 2290910 h 3153486"/>
                  <a:gd name="connsiteX1" fmla="*/ 1496703 w 2611356"/>
                  <a:gd name="connsiteY1" fmla="*/ 2053044 h 3153486"/>
                  <a:gd name="connsiteX2" fmla="*/ 2579379 w 2611356"/>
                  <a:gd name="connsiteY2" fmla="*/ 0 h 3153486"/>
                  <a:gd name="connsiteX3" fmla="*/ 2111595 w 2611356"/>
                  <a:gd name="connsiteY3" fmla="*/ 2580893 h 3153486"/>
                  <a:gd name="connsiteX4" fmla="*/ 1071253 w 2611356"/>
                  <a:gd name="connsiteY4" fmla="*/ 3138376 h 3153486"/>
                  <a:gd name="connsiteX5" fmla="*/ 191778 w 2611356"/>
                  <a:gd name="connsiteY5" fmla="*/ 2914651 h 3153486"/>
                  <a:gd name="connsiteX6" fmla="*/ 134628 w 2611356"/>
                  <a:gd name="connsiteY6" fmla="*/ 2290910 h 3153486"/>
                  <a:gd name="connsiteX0" fmla="*/ 134628 w 2606432"/>
                  <a:gd name="connsiteY0" fmla="*/ 2290910 h 3150052"/>
                  <a:gd name="connsiteX1" fmla="*/ 1496703 w 2606432"/>
                  <a:gd name="connsiteY1" fmla="*/ 2053044 h 3150052"/>
                  <a:gd name="connsiteX2" fmla="*/ 2579379 w 2606432"/>
                  <a:gd name="connsiteY2" fmla="*/ 0 h 3150052"/>
                  <a:gd name="connsiteX3" fmla="*/ 1984595 w 2606432"/>
                  <a:gd name="connsiteY3" fmla="*/ 2638043 h 3150052"/>
                  <a:gd name="connsiteX4" fmla="*/ 1071253 w 2606432"/>
                  <a:gd name="connsiteY4" fmla="*/ 3138376 h 3150052"/>
                  <a:gd name="connsiteX5" fmla="*/ 191778 w 2606432"/>
                  <a:gd name="connsiteY5" fmla="*/ 2914651 h 3150052"/>
                  <a:gd name="connsiteX6" fmla="*/ 134628 w 2606432"/>
                  <a:gd name="connsiteY6" fmla="*/ 2290910 h 3150052"/>
                  <a:gd name="connsiteX0" fmla="*/ 134628 w 2606432"/>
                  <a:gd name="connsiteY0" fmla="*/ 2290910 h 3150052"/>
                  <a:gd name="connsiteX1" fmla="*/ 1496703 w 2606432"/>
                  <a:gd name="connsiteY1" fmla="*/ 2053044 h 3150052"/>
                  <a:gd name="connsiteX2" fmla="*/ 2579379 w 2606432"/>
                  <a:gd name="connsiteY2" fmla="*/ 0 h 3150052"/>
                  <a:gd name="connsiteX3" fmla="*/ 1984595 w 2606432"/>
                  <a:gd name="connsiteY3" fmla="*/ 2638043 h 3150052"/>
                  <a:gd name="connsiteX4" fmla="*/ 1071253 w 2606432"/>
                  <a:gd name="connsiteY4" fmla="*/ 3138376 h 3150052"/>
                  <a:gd name="connsiteX5" fmla="*/ 191778 w 2606432"/>
                  <a:gd name="connsiteY5" fmla="*/ 2914651 h 3150052"/>
                  <a:gd name="connsiteX6" fmla="*/ 134628 w 2606432"/>
                  <a:gd name="connsiteY6" fmla="*/ 2290910 h 3150052"/>
                  <a:gd name="connsiteX0" fmla="*/ 134628 w 2613912"/>
                  <a:gd name="connsiteY0" fmla="*/ 2290910 h 3150052"/>
                  <a:gd name="connsiteX1" fmla="*/ 1496703 w 2613912"/>
                  <a:gd name="connsiteY1" fmla="*/ 2053044 h 3150052"/>
                  <a:gd name="connsiteX2" fmla="*/ 2579379 w 2613912"/>
                  <a:gd name="connsiteY2" fmla="*/ 0 h 3150052"/>
                  <a:gd name="connsiteX3" fmla="*/ 1984595 w 2613912"/>
                  <a:gd name="connsiteY3" fmla="*/ 2638043 h 3150052"/>
                  <a:gd name="connsiteX4" fmla="*/ 1071253 w 2613912"/>
                  <a:gd name="connsiteY4" fmla="*/ 3138376 h 3150052"/>
                  <a:gd name="connsiteX5" fmla="*/ 191778 w 2613912"/>
                  <a:gd name="connsiteY5" fmla="*/ 2914651 h 3150052"/>
                  <a:gd name="connsiteX6" fmla="*/ 134628 w 2613912"/>
                  <a:gd name="connsiteY6" fmla="*/ 2290910 h 3150052"/>
                  <a:gd name="connsiteX0" fmla="*/ 134628 w 2613912"/>
                  <a:gd name="connsiteY0" fmla="*/ 2290910 h 3150052"/>
                  <a:gd name="connsiteX1" fmla="*/ 1496703 w 2613912"/>
                  <a:gd name="connsiteY1" fmla="*/ 2053044 h 3150052"/>
                  <a:gd name="connsiteX2" fmla="*/ 2579379 w 2613912"/>
                  <a:gd name="connsiteY2" fmla="*/ 0 h 3150052"/>
                  <a:gd name="connsiteX3" fmla="*/ 1984595 w 2613912"/>
                  <a:gd name="connsiteY3" fmla="*/ 2638043 h 3150052"/>
                  <a:gd name="connsiteX4" fmla="*/ 1071253 w 2613912"/>
                  <a:gd name="connsiteY4" fmla="*/ 3138376 h 3150052"/>
                  <a:gd name="connsiteX5" fmla="*/ 191778 w 2613912"/>
                  <a:gd name="connsiteY5" fmla="*/ 2914651 h 3150052"/>
                  <a:gd name="connsiteX6" fmla="*/ 134628 w 2613912"/>
                  <a:gd name="connsiteY6" fmla="*/ 2290910 h 3150052"/>
                  <a:gd name="connsiteX0" fmla="*/ 134628 w 2614135"/>
                  <a:gd name="connsiteY0" fmla="*/ 2290910 h 3150551"/>
                  <a:gd name="connsiteX1" fmla="*/ 1496703 w 2614135"/>
                  <a:gd name="connsiteY1" fmla="*/ 2053044 h 3150551"/>
                  <a:gd name="connsiteX2" fmla="*/ 2579379 w 2614135"/>
                  <a:gd name="connsiteY2" fmla="*/ 0 h 3150551"/>
                  <a:gd name="connsiteX3" fmla="*/ 1988828 w 2614135"/>
                  <a:gd name="connsiteY3" fmla="*/ 2629576 h 3150551"/>
                  <a:gd name="connsiteX4" fmla="*/ 1071253 w 2614135"/>
                  <a:gd name="connsiteY4" fmla="*/ 3138376 h 3150551"/>
                  <a:gd name="connsiteX5" fmla="*/ 191778 w 2614135"/>
                  <a:gd name="connsiteY5" fmla="*/ 2914651 h 3150551"/>
                  <a:gd name="connsiteX6" fmla="*/ 134628 w 2614135"/>
                  <a:gd name="connsiteY6" fmla="*/ 2290910 h 3150551"/>
                  <a:gd name="connsiteX0" fmla="*/ 134628 w 2637367"/>
                  <a:gd name="connsiteY0" fmla="*/ 2302246 h 3161887"/>
                  <a:gd name="connsiteX1" fmla="*/ 1496703 w 2637367"/>
                  <a:gd name="connsiteY1" fmla="*/ 2064380 h 3161887"/>
                  <a:gd name="connsiteX2" fmla="*/ 2579379 w 2637367"/>
                  <a:gd name="connsiteY2" fmla="*/ 11336 h 3161887"/>
                  <a:gd name="connsiteX3" fmla="*/ 2437562 w 2637367"/>
                  <a:gd name="connsiteY3" fmla="*/ 1300388 h 3161887"/>
                  <a:gd name="connsiteX4" fmla="*/ 1988828 w 2637367"/>
                  <a:gd name="connsiteY4" fmla="*/ 2640912 h 3161887"/>
                  <a:gd name="connsiteX5" fmla="*/ 1071253 w 2637367"/>
                  <a:gd name="connsiteY5" fmla="*/ 3149712 h 3161887"/>
                  <a:gd name="connsiteX6" fmla="*/ 191778 w 2637367"/>
                  <a:gd name="connsiteY6" fmla="*/ 2925987 h 3161887"/>
                  <a:gd name="connsiteX7" fmla="*/ 134628 w 2637367"/>
                  <a:gd name="connsiteY7" fmla="*/ 2302246 h 3161887"/>
                  <a:gd name="connsiteX0" fmla="*/ 134628 w 2637367"/>
                  <a:gd name="connsiteY0" fmla="*/ 2302246 h 3161887"/>
                  <a:gd name="connsiteX1" fmla="*/ 1496703 w 2637367"/>
                  <a:gd name="connsiteY1" fmla="*/ 2064380 h 3161887"/>
                  <a:gd name="connsiteX2" fmla="*/ 2579379 w 2637367"/>
                  <a:gd name="connsiteY2" fmla="*/ 11336 h 3161887"/>
                  <a:gd name="connsiteX3" fmla="*/ 2437562 w 2637367"/>
                  <a:gd name="connsiteY3" fmla="*/ 1300388 h 3161887"/>
                  <a:gd name="connsiteX4" fmla="*/ 1988828 w 2637367"/>
                  <a:gd name="connsiteY4" fmla="*/ 2640912 h 3161887"/>
                  <a:gd name="connsiteX5" fmla="*/ 1071253 w 2637367"/>
                  <a:gd name="connsiteY5" fmla="*/ 3149712 h 3161887"/>
                  <a:gd name="connsiteX6" fmla="*/ 191778 w 2637367"/>
                  <a:gd name="connsiteY6" fmla="*/ 2925987 h 3161887"/>
                  <a:gd name="connsiteX7" fmla="*/ 134628 w 2637367"/>
                  <a:gd name="connsiteY7" fmla="*/ 2302246 h 3161887"/>
                  <a:gd name="connsiteX0" fmla="*/ 134628 w 2651737"/>
                  <a:gd name="connsiteY0" fmla="*/ 2300985 h 3160626"/>
                  <a:gd name="connsiteX1" fmla="*/ 1496703 w 2651737"/>
                  <a:gd name="connsiteY1" fmla="*/ 2063119 h 3160626"/>
                  <a:gd name="connsiteX2" fmla="*/ 2579379 w 2651737"/>
                  <a:gd name="connsiteY2" fmla="*/ 10075 h 3160626"/>
                  <a:gd name="connsiteX3" fmla="*/ 2505295 w 2651737"/>
                  <a:gd name="connsiteY3" fmla="*/ 1434594 h 3160626"/>
                  <a:gd name="connsiteX4" fmla="*/ 1988828 w 2651737"/>
                  <a:gd name="connsiteY4" fmla="*/ 2639651 h 3160626"/>
                  <a:gd name="connsiteX5" fmla="*/ 1071253 w 2651737"/>
                  <a:gd name="connsiteY5" fmla="*/ 3148451 h 3160626"/>
                  <a:gd name="connsiteX6" fmla="*/ 191778 w 2651737"/>
                  <a:gd name="connsiteY6" fmla="*/ 2924726 h 3160626"/>
                  <a:gd name="connsiteX7" fmla="*/ 134628 w 2651737"/>
                  <a:gd name="connsiteY7" fmla="*/ 2300985 h 3160626"/>
                  <a:gd name="connsiteX0" fmla="*/ 134628 w 2651737"/>
                  <a:gd name="connsiteY0" fmla="*/ 2300985 h 3081729"/>
                  <a:gd name="connsiteX1" fmla="*/ 1496703 w 2651737"/>
                  <a:gd name="connsiteY1" fmla="*/ 2063119 h 3081729"/>
                  <a:gd name="connsiteX2" fmla="*/ 2579379 w 2651737"/>
                  <a:gd name="connsiteY2" fmla="*/ 10075 h 3081729"/>
                  <a:gd name="connsiteX3" fmla="*/ 2505295 w 2651737"/>
                  <a:gd name="connsiteY3" fmla="*/ 1434594 h 3081729"/>
                  <a:gd name="connsiteX4" fmla="*/ 1988828 w 2651737"/>
                  <a:gd name="connsiteY4" fmla="*/ 2639651 h 3081729"/>
                  <a:gd name="connsiteX5" fmla="*/ 948486 w 2651737"/>
                  <a:gd name="connsiteY5" fmla="*/ 3055318 h 3081729"/>
                  <a:gd name="connsiteX6" fmla="*/ 191778 w 2651737"/>
                  <a:gd name="connsiteY6" fmla="*/ 2924726 h 3081729"/>
                  <a:gd name="connsiteX7" fmla="*/ 134628 w 2651737"/>
                  <a:gd name="connsiteY7" fmla="*/ 2300985 h 3081729"/>
                  <a:gd name="connsiteX0" fmla="*/ 134628 w 2651737"/>
                  <a:gd name="connsiteY0" fmla="*/ 2300985 h 3070753"/>
                  <a:gd name="connsiteX1" fmla="*/ 1496703 w 2651737"/>
                  <a:gd name="connsiteY1" fmla="*/ 2063119 h 3070753"/>
                  <a:gd name="connsiteX2" fmla="*/ 2579379 w 2651737"/>
                  <a:gd name="connsiteY2" fmla="*/ 10075 h 3070753"/>
                  <a:gd name="connsiteX3" fmla="*/ 2505295 w 2651737"/>
                  <a:gd name="connsiteY3" fmla="*/ 1434594 h 3070753"/>
                  <a:gd name="connsiteX4" fmla="*/ 1988828 w 2651737"/>
                  <a:gd name="connsiteY4" fmla="*/ 2639651 h 3070753"/>
                  <a:gd name="connsiteX5" fmla="*/ 948486 w 2651737"/>
                  <a:gd name="connsiteY5" fmla="*/ 3055318 h 3070753"/>
                  <a:gd name="connsiteX6" fmla="*/ 191778 w 2651737"/>
                  <a:gd name="connsiteY6" fmla="*/ 2924726 h 3070753"/>
                  <a:gd name="connsiteX7" fmla="*/ 134628 w 2651737"/>
                  <a:gd name="connsiteY7" fmla="*/ 2300985 h 3070753"/>
                  <a:gd name="connsiteX0" fmla="*/ 134628 w 2651737"/>
                  <a:gd name="connsiteY0" fmla="*/ 2300985 h 3072323"/>
                  <a:gd name="connsiteX1" fmla="*/ 1496703 w 2651737"/>
                  <a:gd name="connsiteY1" fmla="*/ 2063119 h 3072323"/>
                  <a:gd name="connsiteX2" fmla="*/ 2579379 w 2651737"/>
                  <a:gd name="connsiteY2" fmla="*/ 10075 h 3072323"/>
                  <a:gd name="connsiteX3" fmla="*/ 2505295 w 2651737"/>
                  <a:gd name="connsiteY3" fmla="*/ 1434594 h 3072323"/>
                  <a:gd name="connsiteX4" fmla="*/ 1988828 w 2651737"/>
                  <a:gd name="connsiteY4" fmla="*/ 2639651 h 3072323"/>
                  <a:gd name="connsiteX5" fmla="*/ 948486 w 2651737"/>
                  <a:gd name="connsiteY5" fmla="*/ 3055318 h 3072323"/>
                  <a:gd name="connsiteX6" fmla="*/ 191778 w 2651737"/>
                  <a:gd name="connsiteY6" fmla="*/ 2924726 h 3072323"/>
                  <a:gd name="connsiteX7" fmla="*/ 134628 w 2651737"/>
                  <a:gd name="connsiteY7" fmla="*/ 2300985 h 3072323"/>
                  <a:gd name="connsiteX0" fmla="*/ 134628 w 2651737"/>
                  <a:gd name="connsiteY0" fmla="*/ 2300985 h 3121952"/>
                  <a:gd name="connsiteX1" fmla="*/ 1496703 w 2651737"/>
                  <a:gd name="connsiteY1" fmla="*/ 2063119 h 3121952"/>
                  <a:gd name="connsiteX2" fmla="*/ 2579379 w 2651737"/>
                  <a:gd name="connsiteY2" fmla="*/ 10075 h 3121952"/>
                  <a:gd name="connsiteX3" fmla="*/ 2505295 w 2651737"/>
                  <a:gd name="connsiteY3" fmla="*/ 1434594 h 3121952"/>
                  <a:gd name="connsiteX4" fmla="*/ 1988828 w 2651737"/>
                  <a:gd name="connsiteY4" fmla="*/ 2639651 h 3121952"/>
                  <a:gd name="connsiteX5" fmla="*/ 986586 w 2651737"/>
                  <a:gd name="connsiteY5" fmla="*/ 3114585 h 3121952"/>
                  <a:gd name="connsiteX6" fmla="*/ 191778 w 2651737"/>
                  <a:gd name="connsiteY6" fmla="*/ 2924726 h 3121952"/>
                  <a:gd name="connsiteX7" fmla="*/ 134628 w 2651737"/>
                  <a:gd name="connsiteY7" fmla="*/ 2300985 h 3121952"/>
                  <a:gd name="connsiteX0" fmla="*/ 134628 w 2651737"/>
                  <a:gd name="connsiteY0" fmla="*/ 2300985 h 3140485"/>
                  <a:gd name="connsiteX1" fmla="*/ 1496703 w 2651737"/>
                  <a:gd name="connsiteY1" fmla="*/ 2063119 h 3140485"/>
                  <a:gd name="connsiteX2" fmla="*/ 2579379 w 2651737"/>
                  <a:gd name="connsiteY2" fmla="*/ 10075 h 3140485"/>
                  <a:gd name="connsiteX3" fmla="*/ 2505295 w 2651737"/>
                  <a:gd name="connsiteY3" fmla="*/ 1434594 h 3140485"/>
                  <a:gd name="connsiteX4" fmla="*/ 1988828 w 2651737"/>
                  <a:gd name="connsiteY4" fmla="*/ 2639651 h 3140485"/>
                  <a:gd name="connsiteX5" fmla="*/ 986586 w 2651737"/>
                  <a:gd name="connsiteY5" fmla="*/ 3114585 h 3140485"/>
                  <a:gd name="connsiteX6" fmla="*/ 191778 w 2651737"/>
                  <a:gd name="connsiteY6" fmla="*/ 2924726 h 3140485"/>
                  <a:gd name="connsiteX7" fmla="*/ 134628 w 2651737"/>
                  <a:gd name="connsiteY7" fmla="*/ 2300985 h 3140485"/>
                  <a:gd name="connsiteX0" fmla="*/ 134628 w 2651737"/>
                  <a:gd name="connsiteY0" fmla="*/ 2300985 h 3129812"/>
                  <a:gd name="connsiteX1" fmla="*/ 1496703 w 2651737"/>
                  <a:gd name="connsiteY1" fmla="*/ 2063119 h 3129812"/>
                  <a:gd name="connsiteX2" fmla="*/ 2579379 w 2651737"/>
                  <a:gd name="connsiteY2" fmla="*/ 10075 h 3129812"/>
                  <a:gd name="connsiteX3" fmla="*/ 2505295 w 2651737"/>
                  <a:gd name="connsiteY3" fmla="*/ 1434594 h 3129812"/>
                  <a:gd name="connsiteX4" fmla="*/ 2056561 w 2651737"/>
                  <a:gd name="connsiteY4" fmla="*/ 2643884 h 3129812"/>
                  <a:gd name="connsiteX5" fmla="*/ 986586 w 2651737"/>
                  <a:gd name="connsiteY5" fmla="*/ 3114585 h 3129812"/>
                  <a:gd name="connsiteX6" fmla="*/ 191778 w 2651737"/>
                  <a:gd name="connsiteY6" fmla="*/ 2924726 h 3129812"/>
                  <a:gd name="connsiteX7" fmla="*/ 134628 w 2651737"/>
                  <a:gd name="connsiteY7" fmla="*/ 2300985 h 3129812"/>
                  <a:gd name="connsiteX0" fmla="*/ 134628 w 2651737"/>
                  <a:gd name="connsiteY0" fmla="*/ 2300985 h 3129251"/>
                  <a:gd name="connsiteX1" fmla="*/ 1496703 w 2651737"/>
                  <a:gd name="connsiteY1" fmla="*/ 2063119 h 3129251"/>
                  <a:gd name="connsiteX2" fmla="*/ 2579379 w 2651737"/>
                  <a:gd name="connsiteY2" fmla="*/ 10075 h 3129251"/>
                  <a:gd name="connsiteX3" fmla="*/ 2505295 w 2651737"/>
                  <a:gd name="connsiteY3" fmla="*/ 1434594 h 3129251"/>
                  <a:gd name="connsiteX4" fmla="*/ 1908394 w 2651737"/>
                  <a:gd name="connsiteY4" fmla="*/ 2652351 h 3129251"/>
                  <a:gd name="connsiteX5" fmla="*/ 986586 w 2651737"/>
                  <a:gd name="connsiteY5" fmla="*/ 3114585 h 3129251"/>
                  <a:gd name="connsiteX6" fmla="*/ 191778 w 2651737"/>
                  <a:gd name="connsiteY6" fmla="*/ 2924726 h 3129251"/>
                  <a:gd name="connsiteX7" fmla="*/ 134628 w 2651737"/>
                  <a:gd name="connsiteY7" fmla="*/ 2300985 h 3129251"/>
                  <a:gd name="connsiteX0" fmla="*/ 134628 w 2651737"/>
                  <a:gd name="connsiteY0" fmla="*/ 2300985 h 3129251"/>
                  <a:gd name="connsiteX1" fmla="*/ 1496703 w 2651737"/>
                  <a:gd name="connsiteY1" fmla="*/ 2063119 h 3129251"/>
                  <a:gd name="connsiteX2" fmla="*/ 2579379 w 2651737"/>
                  <a:gd name="connsiteY2" fmla="*/ 10075 h 3129251"/>
                  <a:gd name="connsiteX3" fmla="*/ 2505295 w 2651737"/>
                  <a:gd name="connsiteY3" fmla="*/ 1434594 h 3129251"/>
                  <a:gd name="connsiteX4" fmla="*/ 1908394 w 2651737"/>
                  <a:gd name="connsiteY4" fmla="*/ 2652351 h 3129251"/>
                  <a:gd name="connsiteX5" fmla="*/ 986586 w 2651737"/>
                  <a:gd name="connsiteY5" fmla="*/ 3114585 h 3129251"/>
                  <a:gd name="connsiteX6" fmla="*/ 191778 w 2651737"/>
                  <a:gd name="connsiteY6" fmla="*/ 2924726 h 3129251"/>
                  <a:gd name="connsiteX7" fmla="*/ 134628 w 2651737"/>
                  <a:gd name="connsiteY7" fmla="*/ 2300985 h 3129251"/>
                  <a:gd name="connsiteX0" fmla="*/ 134628 w 2651737"/>
                  <a:gd name="connsiteY0" fmla="*/ 2300985 h 3129251"/>
                  <a:gd name="connsiteX1" fmla="*/ 1496703 w 2651737"/>
                  <a:gd name="connsiteY1" fmla="*/ 2063119 h 3129251"/>
                  <a:gd name="connsiteX2" fmla="*/ 2579379 w 2651737"/>
                  <a:gd name="connsiteY2" fmla="*/ 10075 h 3129251"/>
                  <a:gd name="connsiteX3" fmla="*/ 2505295 w 2651737"/>
                  <a:gd name="connsiteY3" fmla="*/ 1434594 h 3129251"/>
                  <a:gd name="connsiteX4" fmla="*/ 1908394 w 2651737"/>
                  <a:gd name="connsiteY4" fmla="*/ 2652351 h 3129251"/>
                  <a:gd name="connsiteX5" fmla="*/ 986586 w 2651737"/>
                  <a:gd name="connsiteY5" fmla="*/ 3114585 h 3129251"/>
                  <a:gd name="connsiteX6" fmla="*/ 191778 w 2651737"/>
                  <a:gd name="connsiteY6" fmla="*/ 2924726 h 3129251"/>
                  <a:gd name="connsiteX7" fmla="*/ 134628 w 2651737"/>
                  <a:gd name="connsiteY7" fmla="*/ 2300985 h 3129251"/>
                  <a:gd name="connsiteX0" fmla="*/ 134628 w 2587767"/>
                  <a:gd name="connsiteY0" fmla="*/ 2291559 h 3119825"/>
                  <a:gd name="connsiteX1" fmla="*/ 1496703 w 2587767"/>
                  <a:gd name="connsiteY1" fmla="*/ 2053693 h 3119825"/>
                  <a:gd name="connsiteX2" fmla="*/ 2579379 w 2587767"/>
                  <a:gd name="connsiteY2" fmla="*/ 649 h 3119825"/>
                  <a:gd name="connsiteX3" fmla="*/ 2505295 w 2587767"/>
                  <a:gd name="connsiteY3" fmla="*/ 1425168 h 3119825"/>
                  <a:gd name="connsiteX4" fmla="*/ 1908394 w 2587767"/>
                  <a:gd name="connsiteY4" fmla="*/ 2642925 h 3119825"/>
                  <a:gd name="connsiteX5" fmla="*/ 986586 w 2587767"/>
                  <a:gd name="connsiteY5" fmla="*/ 3105159 h 3119825"/>
                  <a:gd name="connsiteX6" fmla="*/ 191778 w 2587767"/>
                  <a:gd name="connsiteY6" fmla="*/ 2915300 h 3119825"/>
                  <a:gd name="connsiteX7" fmla="*/ 134628 w 2587767"/>
                  <a:gd name="connsiteY7" fmla="*/ 2291559 h 3119825"/>
                  <a:gd name="connsiteX0" fmla="*/ 134628 w 2617871"/>
                  <a:gd name="connsiteY0" fmla="*/ 2290910 h 3119176"/>
                  <a:gd name="connsiteX1" fmla="*/ 1496703 w 2617871"/>
                  <a:gd name="connsiteY1" fmla="*/ 2053044 h 3119176"/>
                  <a:gd name="connsiteX2" fmla="*/ 2579379 w 2617871"/>
                  <a:gd name="connsiteY2" fmla="*/ 0 h 3119176"/>
                  <a:gd name="connsiteX3" fmla="*/ 2505295 w 2617871"/>
                  <a:gd name="connsiteY3" fmla="*/ 1424519 h 3119176"/>
                  <a:gd name="connsiteX4" fmla="*/ 1908394 w 2617871"/>
                  <a:gd name="connsiteY4" fmla="*/ 2642276 h 3119176"/>
                  <a:gd name="connsiteX5" fmla="*/ 986586 w 2617871"/>
                  <a:gd name="connsiteY5" fmla="*/ 3104510 h 3119176"/>
                  <a:gd name="connsiteX6" fmla="*/ 191778 w 2617871"/>
                  <a:gd name="connsiteY6" fmla="*/ 2914651 h 3119176"/>
                  <a:gd name="connsiteX7" fmla="*/ 134628 w 2617871"/>
                  <a:gd name="connsiteY7" fmla="*/ 2290910 h 3119176"/>
                  <a:gd name="connsiteX0" fmla="*/ 134628 w 2617871"/>
                  <a:gd name="connsiteY0" fmla="*/ 2290910 h 3119176"/>
                  <a:gd name="connsiteX1" fmla="*/ 1496703 w 2617871"/>
                  <a:gd name="connsiteY1" fmla="*/ 2053044 h 3119176"/>
                  <a:gd name="connsiteX2" fmla="*/ 2579379 w 2617871"/>
                  <a:gd name="connsiteY2" fmla="*/ 0 h 3119176"/>
                  <a:gd name="connsiteX3" fmla="*/ 2505295 w 2617871"/>
                  <a:gd name="connsiteY3" fmla="*/ 1424519 h 3119176"/>
                  <a:gd name="connsiteX4" fmla="*/ 1908394 w 2617871"/>
                  <a:gd name="connsiteY4" fmla="*/ 2642276 h 3119176"/>
                  <a:gd name="connsiteX5" fmla="*/ 986586 w 2617871"/>
                  <a:gd name="connsiteY5" fmla="*/ 3104510 h 3119176"/>
                  <a:gd name="connsiteX6" fmla="*/ 191778 w 2617871"/>
                  <a:gd name="connsiteY6" fmla="*/ 2914651 h 3119176"/>
                  <a:gd name="connsiteX7" fmla="*/ 134628 w 2617871"/>
                  <a:gd name="connsiteY7" fmla="*/ 2290910 h 3119176"/>
                  <a:gd name="connsiteX0" fmla="*/ 134628 w 2617871"/>
                  <a:gd name="connsiteY0" fmla="*/ 2294261 h 3122527"/>
                  <a:gd name="connsiteX1" fmla="*/ 1496703 w 2617871"/>
                  <a:gd name="connsiteY1" fmla="*/ 2056395 h 3122527"/>
                  <a:gd name="connsiteX2" fmla="*/ 2187796 w 2617871"/>
                  <a:gd name="connsiteY2" fmla="*/ 1063802 h 3122527"/>
                  <a:gd name="connsiteX3" fmla="*/ 2579379 w 2617871"/>
                  <a:gd name="connsiteY3" fmla="*/ 3351 h 3122527"/>
                  <a:gd name="connsiteX4" fmla="*/ 2505295 w 2617871"/>
                  <a:gd name="connsiteY4" fmla="*/ 1427870 h 3122527"/>
                  <a:gd name="connsiteX5" fmla="*/ 1908394 w 2617871"/>
                  <a:gd name="connsiteY5" fmla="*/ 2645627 h 3122527"/>
                  <a:gd name="connsiteX6" fmla="*/ 986586 w 2617871"/>
                  <a:gd name="connsiteY6" fmla="*/ 3107861 h 3122527"/>
                  <a:gd name="connsiteX7" fmla="*/ 191778 w 2617871"/>
                  <a:gd name="connsiteY7" fmla="*/ 2918002 h 3122527"/>
                  <a:gd name="connsiteX8" fmla="*/ 134628 w 2617871"/>
                  <a:gd name="connsiteY8" fmla="*/ 2294261 h 3122527"/>
                  <a:gd name="connsiteX0" fmla="*/ 134628 w 2617871"/>
                  <a:gd name="connsiteY0" fmla="*/ 2294179 h 3122445"/>
                  <a:gd name="connsiteX1" fmla="*/ 1496703 w 2617871"/>
                  <a:gd name="connsiteY1" fmla="*/ 2056313 h 3122445"/>
                  <a:gd name="connsiteX2" fmla="*/ 2247062 w 2617871"/>
                  <a:gd name="connsiteY2" fmla="*/ 1084887 h 3122445"/>
                  <a:gd name="connsiteX3" fmla="*/ 2579379 w 2617871"/>
                  <a:gd name="connsiteY3" fmla="*/ 3269 h 3122445"/>
                  <a:gd name="connsiteX4" fmla="*/ 2505295 w 2617871"/>
                  <a:gd name="connsiteY4" fmla="*/ 1427788 h 3122445"/>
                  <a:gd name="connsiteX5" fmla="*/ 1908394 w 2617871"/>
                  <a:gd name="connsiteY5" fmla="*/ 2645545 h 3122445"/>
                  <a:gd name="connsiteX6" fmla="*/ 986586 w 2617871"/>
                  <a:gd name="connsiteY6" fmla="*/ 3107779 h 3122445"/>
                  <a:gd name="connsiteX7" fmla="*/ 191778 w 2617871"/>
                  <a:gd name="connsiteY7" fmla="*/ 2917920 h 3122445"/>
                  <a:gd name="connsiteX8" fmla="*/ 134628 w 2617871"/>
                  <a:gd name="connsiteY8" fmla="*/ 2294179 h 3122445"/>
                  <a:gd name="connsiteX0" fmla="*/ 134628 w 2617871"/>
                  <a:gd name="connsiteY0" fmla="*/ 2291007 h 3119273"/>
                  <a:gd name="connsiteX1" fmla="*/ 1496703 w 2617871"/>
                  <a:gd name="connsiteY1" fmla="*/ 2053141 h 3119273"/>
                  <a:gd name="connsiteX2" fmla="*/ 2247062 w 2617871"/>
                  <a:gd name="connsiteY2" fmla="*/ 1081715 h 3119273"/>
                  <a:gd name="connsiteX3" fmla="*/ 2579379 w 2617871"/>
                  <a:gd name="connsiteY3" fmla="*/ 97 h 3119273"/>
                  <a:gd name="connsiteX4" fmla="*/ 2505295 w 2617871"/>
                  <a:gd name="connsiteY4" fmla="*/ 1424616 h 3119273"/>
                  <a:gd name="connsiteX5" fmla="*/ 1908394 w 2617871"/>
                  <a:gd name="connsiteY5" fmla="*/ 2642373 h 3119273"/>
                  <a:gd name="connsiteX6" fmla="*/ 986586 w 2617871"/>
                  <a:gd name="connsiteY6" fmla="*/ 3104607 h 3119273"/>
                  <a:gd name="connsiteX7" fmla="*/ 191778 w 2617871"/>
                  <a:gd name="connsiteY7" fmla="*/ 2914748 h 3119273"/>
                  <a:gd name="connsiteX8" fmla="*/ 134628 w 2617871"/>
                  <a:gd name="connsiteY8" fmla="*/ 2291007 h 3119273"/>
                  <a:gd name="connsiteX0" fmla="*/ 134628 w 2617871"/>
                  <a:gd name="connsiteY0" fmla="*/ 2291007 h 3119273"/>
                  <a:gd name="connsiteX1" fmla="*/ 1496703 w 2617871"/>
                  <a:gd name="connsiteY1" fmla="*/ 2053141 h 3119273"/>
                  <a:gd name="connsiteX2" fmla="*/ 2247062 w 2617871"/>
                  <a:gd name="connsiteY2" fmla="*/ 1081715 h 3119273"/>
                  <a:gd name="connsiteX3" fmla="*/ 2579379 w 2617871"/>
                  <a:gd name="connsiteY3" fmla="*/ 97 h 3119273"/>
                  <a:gd name="connsiteX4" fmla="*/ 2505295 w 2617871"/>
                  <a:gd name="connsiteY4" fmla="*/ 1424616 h 3119273"/>
                  <a:gd name="connsiteX5" fmla="*/ 1908394 w 2617871"/>
                  <a:gd name="connsiteY5" fmla="*/ 2642373 h 3119273"/>
                  <a:gd name="connsiteX6" fmla="*/ 986586 w 2617871"/>
                  <a:gd name="connsiteY6" fmla="*/ 3104607 h 3119273"/>
                  <a:gd name="connsiteX7" fmla="*/ 191778 w 2617871"/>
                  <a:gd name="connsiteY7" fmla="*/ 2914748 h 3119273"/>
                  <a:gd name="connsiteX8" fmla="*/ 134628 w 2617871"/>
                  <a:gd name="connsiteY8" fmla="*/ 2291007 h 3119273"/>
                  <a:gd name="connsiteX0" fmla="*/ 134628 w 2617871"/>
                  <a:gd name="connsiteY0" fmla="*/ 2291007 h 3119273"/>
                  <a:gd name="connsiteX1" fmla="*/ 1496703 w 2617871"/>
                  <a:gd name="connsiteY1" fmla="*/ 2053141 h 3119273"/>
                  <a:gd name="connsiteX2" fmla="*/ 2247062 w 2617871"/>
                  <a:gd name="connsiteY2" fmla="*/ 1081715 h 3119273"/>
                  <a:gd name="connsiteX3" fmla="*/ 2579379 w 2617871"/>
                  <a:gd name="connsiteY3" fmla="*/ 97 h 3119273"/>
                  <a:gd name="connsiteX4" fmla="*/ 2505295 w 2617871"/>
                  <a:gd name="connsiteY4" fmla="*/ 1424616 h 3119273"/>
                  <a:gd name="connsiteX5" fmla="*/ 1908394 w 2617871"/>
                  <a:gd name="connsiteY5" fmla="*/ 2642373 h 3119273"/>
                  <a:gd name="connsiteX6" fmla="*/ 986586 w 2617871"/>
                  <a:gd name="connsiteY6" fmla="*/ 3104607 h 3119273"/>
                  <a:gd name="connsiteX7" fmla="*/ 191778 w 2617871"/>
                  <a:gd name="connsiteY7" fmla="*/ 2914748 h 3119273"/>
                  <a:gd name="connsiteX8" fmla="*/ 134628 w 2617871"/>
                  <a:gd name="connsiteY8" fmla="*/ 2291007 h 3119273"/>
                  <a:gd name="connsiteX0" fmla="*/ 134628 w 2617871"/>
                  <a:gd name="connsiteY0" fmla="*/ 2291007 h 3119273"/>
                  <a:gd name="connsiteX1" fmla="*/ 1496703 w 2617871"/>
                  <a:gd name="connsiteY1" fmla="*/ 2053141 h 3119273"/>
                  <a:gd name="connsiteX2" fmla="*/ 2247062 w 2617871"/>
                  <a:gd name="connsiteY2" fmla="*/ 1081715 h 3119273"/>
                  <a:gd name="connsiteX3" fmla="*/ 2579379 w 2617871"/>
                  <a:gd name="connsiteY3" fmla="*/ 97 h 3119273"/>
                  <a:gd name="connsiteX4" fmla="*/ 2505295 w 2617871"/>
                  <a:gd name="connsiteY4" fmla="*/ 1424616 h 3119273"/>
                  <a:gd name="connsiteX5" fmla="*/ 1908394 w 2617871"/>
                  <a:gd name="connsiteY5" fmla="*/ 2642373 h 3119273"/>
                  <a:gd name="connsiteX6" fmla="*/ 986586 w 2617871"/>
                  <a:gd name="connsiteY6" fmla="*/ 3104607 h 3119273"/>
                  <a:gd name="connsiteX7" fmla="*/ 191778 w 2617871"/>
                  <a:gd name="connsiteY7" fmla="*/ 2914748 h 3119273"/>
                  <a:gd name="connsiteX8" fmla="*/ 134628 w 2617871"/>
                  <a:gd name="connsiteY8" fmla="*/ 2291007 h 3119273"/>
                  <a:gd name="connsiteX0" fmla="*/ 134628 w 2617871"/>
                  <a:gd name="connsiteY0" fmla="*/ 2291007 h 3254904"/>
                  <a:gd name="connsiteX1" fmla="*/ 1496703 w 2617871"/>
                  <a:gd name="connsiteY1" fmla="*/ 2053141 h 3254904"/>
                  <a:gd name="connsiteX2" fmla="*/ 2247062 w 2617871"/>
                  <a:gd name="connsiteY2" fmla="*/ 1081715 h 3254904"/>
                  <a:gd name="connsiteX3" fmla="*/ 2579379 w 2617871"/>
                  <a:gd name="connsiteY3" fmla="*/ 97 h 3254904"/>
                  <a:gd name="connsiteX4" fmla="*/ 2505295 w 2617871"/>
                  <a:gd name="connsiteY4" fmla="*/ 1424616 h 3254904"/>
                  <a:gd name="connsiteX5" fmla="*/ 1908394 w 2617871"/>
                  <a:gd name="connsiteY5" fmla="*/ 2642373 h 3254904"/>
                  <a:gd name="connsiteX6" fmla="*/ 871969 w 2617871"/>
                  <a:gd name="connsiteY6" fmla="*/ 3248453 h 3254904"/>
                  <a:gd name="connsiteX7" fmla="*/ 191778 w 2617871"/>
                  <a:gd name="connsiteY7" fmla="*/ 2914748 h 3254904"/>
                  <a:gd name="connsiteX8" fmla="*/ 134628 w 2617871"/>
                  <a:gd name="connsiteY8" fmla="*/ 2291007 h 3254904"/>
                  <a:gd name="connsiteX0" fmla="*/ 194746 w 2557339"/>
                  <a:gd name="connsiteY0" fmla="*/ 2147161 h 3254904"/>
                  <a:gd name="connsiteX1" fmla="*/ 1436171 w 2557339"/>
                  <a:gd name="connsiteY1" fmla="*/ 2053141 h 3254904"/>
                  <a:gd name="connsiteX2" fmla="*/ 2186530 w 2557339"/>
                  <a:gd name="connsiteY2" fmla="*/ 1081715 h 3254904"/>
                  <a:gd name="connsiteX3" fmla="*/ 2518847 w 2557339"/>
                  <a:gd name="connsiteY3" fmla="*/ 97 h 3254904"/>
                  <a:gd name="connsiteX4" fmla="*/ 2444763 w 2557339"/>
                  <a:gd name="connsiteY4" fmla="*/ 1424616 h 3254904"/>
                  <a:gd name="connsiteX5" fmla="*/ 1847862 w 2557339"/>
                  <a:gd name="connsiteY5" fmla="*/ 2642373 h 3254904"/>
                  <a:gd name="connsiteX6" fmla="*/ 811437 w 2557339"/>
                  <a:gd name="connsiteY6" fmla="*/ 3248453 h 3254904"/>
                  <a:gd name="connsiteX7" fmla="*/ 131246 w 2557339"/>
                  <a:gd name="connsiteY7" fmla="*/ 2914748 h 3254904"/>
                  <a:gd name="connsiteX8" fmla="*/ 194746 w 2557339"/>
                  <a:gd name="connsiteY8" fmla="*/ 2147161 h 3254904"/>
                  <a:gd name="connsiteX0" fmla="*/ 100268 w 2462861"/>
                  <a:gd name="connsiteY0" fmla="*/ 2147161 h 3258542"/>
                  <a:gd name="connsiteX1" fmla="*/ 1341693 w 2462861"/>
                  <a:gd name="connsiteY1" fmla="*/ 2053141 h 3258542"/>
                  <a:gd name="connsiteX2" fmla="*/ 2092052 w 2462861"/>
                  <a:gd name="connsiteY2" fmla="*/ 1081715 h 3258542"/>
                  <a:gd name="connsiteX3" fmla="*/ 2424369 w 2462861"/>
                  <a:gd name="connsiteY3" fmla="*/ 97 h 3258542"/>
                  <a:gd name="connsiteX4" fmla="*/ 2350285 w 2462861"/>
                  <a:gd name="connsiteY4" fmla="*/ 1424616 h 3258542"/>
                  <a:gd name="connsiteX5" fmla="*/ 1753384 w 2462861"/>
                  <a:gd name="connsiteY5" fmla="*/ 2642373 h 3258542"/>
                  <a:gd name="connsiteX6" fmla="*/ 716959 w 2462861"/>
                  <a:gd name="connsiteY6" fmla="*/ 3248453 h 3258542"/>
                  <a:gd name="connsiteX7" fmla="*/ 217743 w 2462861"/>
                  <a:gd name="connsiteY7" fmla="*/ 2960517 h 3258542"/>
                  <a:gd name="connsiteX8" fmla="*/ 100268 w 2462861"/>
                  <a:gd name="connsiteY8" fmla="*/ 2147161 h 325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62861" h="3258542">
                    <a:moveTo>
                      <a:pt x="100268" y="2147161"/>
                    </a:moveTo>
                    <a:cubicBezTo>
                      <a:pt x="287593" y="1995932"/>
                      <a:pt x="1009729" y="2230715"/>
                      <a:pt x="1341693" y="2053141"/>
                    </a:cubicBezTo>
                    <a:cubicBezTo>
                      <a:pt x="1673657" y="1875567"/>
                      <a:pt x="1924306" y="1457756"/>
                      <a:pt x="2092052" y="1081715"/>
                    </a:cubicBezTo>
                    <a:cubicBezTo>
                      <a:pt x="2272498" y="731074"/>
                      <a:pt x="2405320" y="-9781"/>
                      <a:pt x="2424369" y="97"/>
                    </a:cubicBezTo>
                    <a:cubicBezTo>
                      <a:pt x="2504980" y="12465"/>
                      <a:pt x="2448710" y="986353"/>
                      <a:pt x="2350285" y="1424616"/>
                    </a:cubicBezTo>
                    <a:cubicBezTo>
                      <a:pt x="2251860" y="1862879"/>
                      <a:pt x="2044602" y="2401886"/>
                      <a:pt x="1753384" y="2642373"/>
                    </a:cubicBezTo>
                    <a:cubicBezTo>
                      <a:pt x="1709464" y="2726226"/>
                      <a:pt x="972899" y="3195429"/>
                      <a:pt x="716959" y="3248453"/>
                    </a:cubicBezTo>
                    <a:cubicBezTo>
                      <a:pt x="461019" y="3301477"/>
                      <a:pt x="426764" y="3136686"/>
                      <a:pt x="217743" y="2960517"/>
                    </a:cubicBezTo>
                    <a:cubicBezTo>
                      <a:pt x="8722" y="2784348"/>
                      <a:pt x="-87057" y="2298390"/>
                      <a:pt x="100268" y="214716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2" name="Oval 20"/>
              <p:cNvSpPr/>
              <p:nvPr/>
            </p:nvSpPr>
            <p:spPr>
              <a:xfrm>
                <a:off x="14493650" y="2318520"/>
                <a:ext cx="1668417" cy="2761492"/>
              </a:xfrm>
              <a:custGeom>
                <a:avLst/>
                <a:gdLst>
                  <a:gd name="connsiteX0" fmla="*/ 0 w 1432327"/>
                  <a:gd name="connsiteY0" fmla="*/ 1035907 h 2071814"/>
                  <a:gd name="connsiteX1" fmla="*/ 716164 w 1432327"/>
                  <a:gd name="connsiteY1" fmla="*/ 0 h 2071814"/>
                  <a:gd name="connsiteX2" fmla="*/ 1432328 w 1432327"/>
                  <a:gd name="connsiteY2" fmla="*/ 1035907 h 2071814"/>
                  <a:gd name="connsiteX3" fmla="*/ 716164 w 1432327"/>
                  <a:gd name="connsiteY3" fmla="*/ 2071814 h 2071814"/>
                  <a:gd name="connsiteX4" fmla="*/ 0 w 1432327"/>
                  <a:gd name="connsiteY4" fmla="*/ 1035907 h 2071814"/>
                  <a:gd name="connsiteX0" fmla="*/ 58428 w 1490756"/>
                  <a:gd name="connsiteY0" fmla="*/ 1239107 h 2275014"/>
                  <a:gd name="connsiteX1" fmla="*/ 311042 w 1490756"/>
                  <a:gd name="connsiteY1" fmla="*/ 0 h 2275014"/>
                  <a:gd name="connsiteX2" fmla="*/ 1490756 w 1490756"/>
                  <a:gd name="connsiteY2" fmla="*/ 1239107 h 2275014"/>
                  <a:gd name="connsiteX3" fmla="*/ 774592 w 1490756"/>
                  <a:gd name="connsiteY3" fmla="*/ 2275014 h 2275014"/>
                  <a:gd name="connsiteX4" fmla="*/ 58428 w 1490756"/>
                  <a:gd name="connsiteY4" fmla="*/ 1239107 h 2275014"/>
                  <a:gd name="connsiteX0" fmla="*/ 28391 w 1448019"/>
                  <a:gd name="connsiteY0" fmla="*/ 832581 h 2287249"/>
                  <a:gd name="connsiteX1" fmla="*/ 268305 w 1448019"/>
                  <a:gd name="connsiteY1" fmla="*/ 6224 h 2287249"/>
                  <a:gd name="connsiteX2" fmla="*/ 1448019 w 1448019"/>
                  <a:gd name="connsiteY2" fmla="*/ 1245331 h 2287249"/>
                  <a:gd name="connsiteX3" fmla="*/ 731855 w 1448019"/>
                  <a:gd name="connsiteY3" fmla="*/ 2281238 h 2287249"/>
                  <a:gd name="connsiteX4" fmla="*/ 28391 w 1448019"/>
                  <a:gd name="connsiteY4" fmla="*/ 832581 h 2287249"/>
                  <a:gd name="connsiteX0" fmla="*/ 28391 w 1448019"/>
                  <a:gd name="connsiteY0" fmla="*/ 832581 h 2291984"/>
                  <a:gd name="connsiteX1" fmla="*/ 268305 w 1448019"/>
                  <a:gd name="connsiteY1" fmla="*/ 6224 h 2291984"/>
                  <a:gd name="connsiteX2" fmla="*/ 1448019 w 1448019"/>
                  <a:gd name="connsiteY2" fmla="*/ 1245331 h 2291984"/>
                  <a:gd name="connsiteX3" fmla="*/ 731855 w 1448019"/>
                  <a:gd name="connsiteY3" fmla="*/ 2281238 h 2291984"/>
                  <a:gd name="connsiteX4" fmla="*/ 360120 w 1448019"/>
                  <a:gd name="connsiteY4" fmla="*/ 1728950 h 2291984"/>
                  <a:gd name="connsiteX5" fmla="*/ 28391 w 1448019"/>
                  <a:gd name="connsiteY5" fmla="*/ 832581 h 2291984"/>
                  <a:gd name="connsiteX0" fmla="*/ 571 w 1420199"/>
                  <a:gd name="connsiteY0" fmla="*/ 832684 h 2475267"/>
                  <a:gd name="connsiteX1" fmla="*/ 240485 w 1420199"/>
                  <a:gd name="connsiteY1" fmla="*/ 6327 h 2475267"/>
                  <a:gd name="connsiteX2" fmla="*/ 1420199 w 1420199"/>
                  <a:gd name="connsiteY2" fmla="*/ 1245434 h 2475267"/>
                  <a:gd name="connsiteX3" fmla="*/ 704035 w 1420199"/>
                  <a:gd name="connsiteY3" fmla="*/ 2281341 h 2475267"/>
                  <a:gd name="connsiteX4" fmla="*/ 262450 w 1420199"/>
                  <a:gd name="connsiteY4" fmla="*/ 2338653 h 2475267"/>
                  <a:gd name="connsiteX5" fmla="*/ 571 w 1420199"/>
                  <a:gd name="connsiteY5" fmla="*/ 832684 h 2475267"/>
                  <a:gd name="connsiteX0" fmla="*/ 571 w 1420199"/>
                  <a:gd name="connsiteY0" fmla="*/ 832684 h 2711982"/>
                  <a:gd name="connsiteX1" fmla="*/ 240485 w 1420199"/>
                  <a:gd name="connsiteY1" fmla="*/ 6327 h 2711982"/>
                  <a:gd name="connsiteX2" fmla="*/ 1420199 w 1420199"/>
                  <a:gd name="connsiteY2" fmla="*/ 1245434 h 2711982"/>
                  <a:gd name="connsiteX3" fmla="*/ 1065985 w 1420199"/>
                  <a:gd name="connsiteY3" fmla="*/ 2649641 h 2711982"/>
                  <a:gd name="connsiteX4" fmla="*/ 262450 w 1420199"/>
                  <a:gd name="connsiteY4" fmla="*/ 2338653 h 2711982"/>
                  <a:gd name="connsiteX5" fmla="*/ 571 w 1420199"/>
                  <a:gd name="connsiteY5" fmla="*/ 832684 h 2711982"/>
                  <a:gd name="connsiteX0" fmla="*/ 90 w 1080317"/>
                  <a:gd name="connsiteY0" fmla="*/ 868439 h 2804382"/>
                  <a:gd name="connsiteX1" fmla="*/ 240004 w 1080317"/>
                  <a:gd name="connsiteY1" fmla="*/ 42082 h 2804382"/>
                  <a:gd name="connsiteX2" fmla="*/ 803768 w 1080317"/>
                  <a:gd name="connsiteY2" fmla="*/ 481089 h 2804382"/>
                  <a:gd name="connsiteX3" fmla="*/ 1065504 w 1080317"/>
                  <a:gd name="connsiteY3" fmla="*/ 2685396 h 2804382"/>
                  <a:gd name="connsiteX4" fmla="*/ 261969 w 1080317"/>
                  <a:gd name="connsiteY4" fmla="*/ 2374408 h 2804382"/>
                  <a:gd name="connsiteX5" fmla="*/ 90 w 1080317"/>
                  <a:gd name="connsiteY5" fmla="*/ 868439 h 2804382"/>
                  <a:gd name="connsiteX0" fmla="*/ 90 w 1104401"/>
                  <a:gd name="connsiteY0" fmla="*/ 836234 h 2701965"/>
                  <a:gd name="connsiteX1" fmla="*/ 240004 w 1104401"/>
                  <a:gd name="connsiteY1" fmla="*/ 9877 h 2701965"/>
                  <a:gd name="connsiteX2" fmla="*/ 803768 w 1104401"/>
                  <a:gd name="connsiteY2" fmla="*/ 448884 h 2701965"/>
                  <a:gd name="connsiteX3" fmla="*/ 960469 w 1104401"/>
                  <a:gd name="connsiteY3" fmla="*/ 1446852 h 2701965"/>
                  <a:gd name="connsiteX4" fmla="*/ 1065504 w 1104401"/>
                  <a:gd name="connsiteY4" fmla="*/ 2653191 h 2701965"/>
                  <a:gd name="connsiteX5" fmla="*/ 261969 w 1104401"/>
                  <a:gd name="connsiteY5" fmla="*/ 2342203 h 2701965"/>
                  <a:gd name="connsiteX6" fmla="*/ 90 w 1104401"/>
                  <a:gd name="connsiteY6" fmla="*/ 836234 h 2701965"/>
                  <a:gd name="connsiteX0" fmla="*/ 90 w 1801248"/>
                  <a:gd name="connsiteY0" fmla="*/ 836234 h 2666072"/>
                  <a:gd name="connsiteX1" fmla="*/ 240004 w 1801248"/>
                  <a:gd name="connsiteY1" fmla="*/ 9877 h 2666072"/>
                  <a:gd name="connsiteX2" fmla="*/ 803768 w 1801248"/>
                  <a:gd name="connsiteY2" fmla="*/ 448884 h 2666072"/>
                  <a:gd name="connsiteX3" fmla="*/ 1798669 w 1801248"/>
                  <a:gd name="connsiteY3" fmla="*/ 2012002 h 2666072"/>
                  <a:gd name="connsiteX4" fmla="*/ 1065504 w 1801248"/>
                  <a:gd name="connsiteY4" fmla="*/ 2653191 h 2666072"/>
                  <a:gd name="connsiteX5" fmla="*/ 261969 w 1801248"/>
                  <a:gd name="connsiteY5" fmla="*/ 2342203 h 2666072"/>
                  <a:gd name="connsiteX6" fmla="*/ 90 w 1801248"/>
                  <a:gd name="connsiteY6" fmla="*/ 836234 h 2666072"/>
                  <a:gd name="connsiteX0" fmla="*/ 90 w 1801248"/>
                  <a:gd name="connsiteY0" fmla="*/ 836234 h 2666072"/>
                  <a:gd name="connsiteX1" fmla="*/ 240004 w 1801248"/>
                  <a:gd name="connsiteY1" fmla="*/ 9877 h 2666072"/>
                  <a:gd name="connsiteX2" fmla="*/ 803768 w 1801248"/>
                  <a:gd name="connsiteY2" fmla="*/ 448884 h 2666072"/>
                  <a:gd name="connsiteX3" fmla="*/ 1798669 w 1801248"/>
                  <a:gd name="connsiteY3" fmla="*/ 2012002 h 2666072"/>
                  <a:gd name="connsiteX4" fmla="*/ 1065504 w 1801248"/>
                  <a:gd name="connsiteY4" fmla="*/ 2653191 h 2666072"/>
                  <a:gd name="connsiteX5" fmla="*/ 261969 w 1801248"/>
                  <a:gd name="connsiteY5" fmla="*/ 2342203 h 2666072"/>
                  <a:gd name="connsiteX6" fmla="*/ 90 w 1801248"/>
                  <a:gd name="connsiteY6" fmla="*/ 836234 h 2666072"/>
                  <a:gd name="connsiteX0" fmla="*/ 90 w 1693796"/>
                  <a:gd name="connsiteY0" fmla="*/ 836234 h 2662630"/>
                  <a:gd name="connsiteX1" fmla="*/ 240004 w 1693796"/>
                  <a:gd name="connsiteY1" fmla="*/ 9877 h 2662630"/>
                  <a:gd name="connsiteX2" fmla="*/ 803768 w 1693796"/>
                  <a:gd name="connsiteY2" fmla="*/ 448884 h 2662630"/>
                  <a:gd name="connsiteX3" fmla="*/ 1690719 w 1693796"/>
                  <a:gd name="connsiteY3" fmla="*/ 2075502 h 2662630"/>
                  <a:gd name="connsiteX4" fmla="*/ 1065504 w 1693796"/>
                  <a:gd name="connsiteY4" fmla="*/ 2653191 h 2662630"/>
                  <a:gd name="connsiteX5" fmla="*/ 261969 w 1693796"/>
                  <a:gd name="connsiteY5" fmla="*/ 2342203 h 2662630"/>
                  <a:gd name="connsiteX6" fmla="*/ 90 w 1693796"/>
                  <a:gd name="connsiteY6" fmla="*/ 836234 h 2662630"/>
                  <a:gd name="connsiteX0" fmla="*/ 85 w 1693791"/>
                  <a:gd name="connsiteY0" fmla="*/ 887947 h 2714343"/>
                  <a:gd name="connsiteX1" fmla="*/ 239999 w 1693791"/>
                  <a:gd name="connsiteY1" fmla="*/ 61590 h 2714343"/>
                  <a:gd name="connsiteX2" fmla="*/ 765663 w 1693791"/>
                  <a:gd name="connsiteY2" fmla="*/ 221197 h 2714343"/>
                  <a:gd name="connsiteX3" fmla="*/ 1690714 w 1693791"/>
                  <a:gd name="connsiteY3" fmla="*/ 2127215 h 2714343"/>
                  <a:gd name="connsiteX4" fmla="*/ 1065499 w 1693791"/>
                  <a:gd name="connsiteY4" fmla="*/ 2704904 h 2714343"/>
                  <a:gd name="connsiteX5" fmla="*/ 261964 w 1693791"/>
                  <a:gd name="connsiteY5" fmla="*/ 2393916 h 2714343"/>
                  <a:gd name="connsiteX6" fmla="*/ 85 w 1693791"/>
                  <a:gd name="connsiteY6" fmla="*/ 887947 h 2714343"/>
                  <a:gd name="connsiteX0" fmla="*/ 2 w 1693728"/>
                  <a:gd name="connsiteY0" fmla="*/ 887947 h 2746678"/>
                  <a:gd name="connsiteX1" fmla="*/ 239916 w 1693728"/>
                  <a:gd name="connsiteY1" fmla="*/ 61590 h 2746678"/>
                  <a:gd name="connsiteX2" fmla="*/ 765580 w 1693728"/>
                  <a:gd name="connsiteY2" fmla="*/ 221197 h 2746678"/>
                  <a:gd name="connsiteX3" fmla="*/ 1690631 w 1693728"/>
                  <a:gd name="connsiteY3" fmla="*/ 2127215 h 2746678"/>
                  <a:gd name="connsiteX4" fmla="*/ 1065416 w 1693728"/>
                  <a:gd name="connsiteY4" fmla="*/ 2704904 h 2746678"/>
                  <a:gd name="connsiteX5" fmla="*/ 242831 w 1693728"/>
                  <a:gd name="connsiteY5" fmla="*/ 2539966 h 2746678"/>
                  <a:gd name="connsiteX6" fmla="*/ 2 w 1693728"/>
                  <a:gd name="connsiteY6" fmla="*/ 887947 h 2746678"/>
                  <a:gd name="connsiteX0" fmla="*/ 8315 w 1702041"/>
                  <a:gd name="connsiteY0" fmla="*/ 887947 h 2734313"/>
                  <a:gd name="connsiteX1" fmla="*/ 248229 w 1702041"/>
                  <a:gd name="connsiteY1" fmla="*/ 61590 h 2734313"/>
                  <a:gd name="connsiteX2" fmla="*/ 773893 w 1702041"/>
                  <a:gd name="connsiteY2" fmla="*/ 221197 h 2734313"/>
                  <a:gd name="connsiteX3" fmla="*/ 1698944 w 1702041"/>
                  <a:gd name="connsiteY3" fmla="*/ 2127215 h 2734313"/>
                  <a:gd name="connsiteX4" fmla="*/ 1073729 w 1702041"/>
                  <a:gd name="connsiteY4" fmla="*/ 2704904 h 2734313"/>
                  <a:gd name="connsiteX5" fmla="*/ 251144 w 1702041"/>
                  <a:gd name="connsiteY5" fmla="*/ 2539966 h 2734313"/>
                  <a:gd name="connsiteX6" fmla="*/ 73342 w 1702041"/>
                  <a:gd name="connsiteY6" fmla="*/ 1606515 h 2734313"/>
                  <a:gd name="connsiteX7" fmla="*/ 8315 w 1702041"/>
                  <a:gd name="connsiteY7" fmla="*/ 887947 h 2734313"/>
                  <a:gd name="connsiteX0" fmla="*/ 761 w 1694487"/>
                  <a:gd name="connsiteY0" fmla="*/ 887947 h 2734313"/>
                  <a:gd name="connsiteX1" fmla="*/ 240675 w 1694487"/>
                  <a:gd name="connsiteY1" fmla="*/ 61590 h 2734313"/>
                  <a:gd name="connsiteX2" fmla="*/ 766339 w 1694487"/>
                  <a:gd name="connsiteY2" fmla="*/ 221197 h 2734313"/>
                  <a:gd name="connsiteX3" fmla="*/ 1691390 w 1694487"/>
                  <a:gd name="connsiteY3" fmla="*/ 2127215 h 2734313"/>
                  <a:gd name="connsiteX4" fmla="*/ 1066175 w 1694487"/>
                  <a:gd name="connsiteY4" fmla="*/ 2704904 h 2734313"/>
                  <a:gd name="connsiteX5" fmla="*/ 243590 w 1694487"/>
                  <a:gd name="connsiteY5" fmla="*/ 2539966 h 2734313"/>
                  <a:gd name="connsiteX6" fmla="*/ 167388 w 1694487"/>
                  <a:gd name="connsiteY6" fmla="*/ 1568415 h 2734313"/>
                  <a:gd name="connsiteX7" fmla="*/ 761 w 1694487"/>
                  <a:gd name="connsiteY7" fmla="*/ 887947 h 2734313"/>
                  <a:gd name="connsiteX0" fmla="*/ 34305 w 1728031"/>
                  <a:gd name="connsiteY0" fmla="*/ 892457 h 2738823"/>
                  <a:gd name="connsiteX1" fmla="*/ 77369 w 1728031"/>
                  <a:gd name="connsiteY1" fmla="*/ 59750 h 2738823"/>
                  <a:gd name="connsiteX2" fmla="*/ 799883 w 1728031"/>
                  <a:gd name="connsiteY2" fmla="*/ 225707 h 2738823"/>
                  <a:gd name="connsiteX3" fmla="*/ 1724934 w 1728031"/>
                  <a:gd name="connsiteY3" fmla="*/ 2131725 h 2738823"/>
                  <a:gd name="connsiteX4" fmla="*/ 1099719 w 1728031"/>
                  <a:gd name="connsiteY4" fmla="*/ 2709414 h 2738823"/>
                  <a:gd name="connsiteX5" fmla="*/ 277134 w 1728031"/>
                  <a:gd name="connsiteY5" fmla="*/ 2544476 h 2738823"/>
                  <a:gd name="connsiteX6" fmla="*/ 200932 w 1728031"/>
                  <a:gd name="connsiteY6" fmla="*/ 1572925 h 2738823"/>
                  <a:gd name="connsiteX7" fmla="*/ 34305 w 1728031"/>
                  <a:gd name="connsiteY7" fmla="*/ 892457 h 2738823"/>
                  <a:gd name="connsiteX0" fmla="*/ 35998 w 1729724"/>
                  <a:gd name="connsiteY0" fmla="*/ 960474 h 2806840"/>
                  <a:gd name="connsiteX1" fmla="*/ 79062 w 1729724"/>
                  <a:gd name="connsiteY1" fmla="*/ 127767 h 2806840"/>
                  <a:gd name="connsiteX2" fmla="*/ 826976 w 1729724"/>
                  <a:gd name="connsiteY2" fmla="*/ 154024 h 2806840"/>
                  <a:gd name="connsiteX3" fmla="*/ 1726627 w 1729724"/>
                  <a:gd name="connsiteY3" fmla="*/ 2199742 h 2806840"/>
                  <a:gd name="connsiteX4" fmla="*/ 1101412 w 1729724"/>
                  <a:gd name="connsiteY4" fmla="*/ 2777431 h 2806840"/>
                  <a:gd name="connsiteX5" fmla="*/ 278827 w 1729724"/>
                  <a:gd name="connsiteY5" fmla="*/ 2612493 h 2806840"/>
                  <a:gd name="connsiteX6" fmla="*/ 202625 w 1729724"/>
                  <a:gd name="connsiteY6" fmla="*/ 1640942 h 2806840"/>
                  <a:gd name="connsiteX7" fmla="*/ 35998 w 1729724"/>
                  <a:gd name="connsiteY7" fmla="*/ 960474 h 2806840"/>
                  <a:gd name="connsiteX0" fmla="*/ 37705 w 1731431"/>
                  <a:gd name="connsiteY0" fmla="*/ 922000 h 2768366"/>
                  <a:gd name="connsiteX1" fmla="*/ 80769 w 1731431"/>
                  <a:gd name="connsiteY1" fmla="*/ 89293 h 2768366"/>
                  <a:gd name="connsiteX2" fmla="*/ 854083 w 1731431"/>
                  <a:gd name="connsiteY2" fmla="*/ 185400 h 2768366"/>
                  <a:gd name="connsiteX3" fmla="*/ 1728334 w 1731431"/>
                  <a:gd name="connsiteY3" fmla="*/ 2161268 h 2768366"/>
                  <a:gd name="connsiteX4" fmla="*/ 1103119 w 1731431"/>
                  <a:gd name="connsiteY4" fmla="*/ 2738957 h 2768366"/>
                  <a:gd name="connsiteX5" fmla="*/ 280534 w 1731431"/>
                  <a:gd name="connsiteY5" fmla="*/ 2574019 h 2768366"/>
                  <a:gd name="connsiteX6" fmla="*/ 204332 w 1731431"/>
                  <a:gd name="connsiteY6" fmla="*/ 1602468 h 2768366"/>
                  <a:gd name="connsiteX7" fmla="*/ 37705 w 1731431"/>
                  <a:gd name="connsiteY7" fmla="*/ 922000 h 2768366"/>
                  <a:gd name="connsiteX0" fmla="*/ 37705 w 1731431"/>
                  <a:gd name="connsiteY0" fmla="*/ 922000 h 2768366"/>
                  <a:gd name="connsiteX1" fmla="*/ 80769 w 1731431"/>
                  <a:gd name="connsiteY1" fmla="*/ 89293 h 2768366"/>
                  <a:gd name="connsiteX2" fmla="*/ 854083 w 1731431"/>
                  <a:gd name="connsiteY2" fmla="*/ 185400 h 2768366"/>
                  <a:gd name="connsiteX3" fmla="*/ 1728334 w 1731431"/>
                  <a:gd name="connsiteY3" fmla="*/ 2161268 h 2768366"/>
                  <a:gd name="connsiteX4" fmla="*/ 1103119 w 1731431"/>
                  <a:gd name="connsiteY4" fmla="*/ 2738957 h 2768366"/>
                  <a:gd name="connsiteX5" fmla="*/ 280534 w 1731431"/>
                  <a:gd name="connsiteY5" fmla="*/ 2574019 h 2768366"/>
                  <a:gd name="connsiteX6" fmla="*/ 204332 w 1731431"/>
                  <a:gd name="connsiteY6" fmla="*/ 1602468 h 2768366"/>
                  <a:gd name="connsiteX7" fmla="*/ 37705 w 1731431"/>
                  <a:gd name="connsiteY7" fmla="*/ 922000 h 2768366"/>
                  <a:gd name="connsiteX0" fmla="*/ 37705 w 1731431"/>
                  <a:gd name="connsiteY0" fmla="*/ 922000 h 2768366"/>
                  <a:gd name="connsiteX1" fmla="*/ 80769 w 1731431"/>
                  <a:gd name="connsiteY1" fmla="*/ 89293 h 2768366"/>
                  <a:gd name="connsiteX2" fmla="*/ 854083 w 1731431"/>
                  <a:gd name="connsiteY2" fmla="*/ 185400 h 2768366"/>
                  <a:gd name="connsiteX3" fmla="*/ 1728334 w 1731431"/>
                  <a:gd name="connsiteY3" fmla="*/ 2161268 h 2768366"/>
                  <a:gd name="connsiteX4" fmla="*/ 1103119 w 1731431"/>
                  <a:gd name="connsiteY4" fmla="*/ 2738957 h 2768366"/>
                  <a:gd name="connsiteX5" fmla="*/ 280534 w 1731431"/>
                  <a:gd name="connsiteY5" fmla="*/ 2574019 h 2768366"/>
                  <a:gd name="connsiteX6" fmla="*/ 204332 w 1731431"/>
                  <a:gd name="connsiteY6" fmla="*/ 1602468 h 2768366"/>
                  <a:gd name="connsiteX7" fmla="*/ 37705 w 1731431"/>
                  <a:gd name="connsiteY7" fmla="*/ 922000 h 2768366"/>
                  <a:gd name="connsiteX0" fmla="*/ 37705 w 1731431"/>
                  <a:gd name="connsiteY0" fmla="*/ 897680 h 2744046"/>
                  <a:gd name="connsiteX1" fmla="*/ 80769 w 1731431"/>
                  <a:gd name="connsiteY1" fmla="*/ 64973 h 2744046"/>
                  <a:gd name="connsiteX2" fmla="*/ 854083 w 1731431"/>
                  <a:gd name="connsiteY2" fmla="*/ 161080 h 2744046"/>
                  <a:gd name="connsiteX3" fmla="*/ 1277484 w 1731431"/>
                  <a:gd name="connsiteY3" fmla="*/ 1006649 h 2744046"/>
                  <a:gd name="connsiteX4" fmla="*/ 1728334 w 1731431"/>
                  <a:gd name="connsiteY4" fmla="*/ 2136948 h 2744046"/>
                  <a:gd name="connsiteX5" fmla="*/ 1103119 w 1731431"/>
                  <a:gd name="connsiteY5" fmla="*/ 2714637 h 2744046"/>
                  <a:gd name="connsiteX6" fmla="*/ 280534 w 1731431"/>
                  <a:gd name="connsiteY6" fmla="*/ 2549699 h 2744046"/>
                  <a:gd name="connsiteX7" fmla="*/ 204332 w 1731431"/>
                  <a:gd name="connsiteY7" fmla="*/ 1578148 h 2744046"/>
                  <a:gd name="connsiteX8" fmla="*/ 37705 w 1731431"/>
                  <a:gd name="connsiteY8" fmla="*/ 897680 h 2744046"/>
                  <a:gd name="connsiteX0" fmla="*/ 37705 w 1731431"/>
                  <a:gd name="connsiteY0" fmla="*/ 897680 h 2744046"/>
                  <a:gd name="connsiteX1" fmla="*/ 80769 w 1731431"/>
                  <a:gd name="connsiteY1" fmla="*/ 64973 h 2744046"/>
                  <a:gd name="connsiteX2" fmla="*/ 854083 w 1731431"/>
                  <a:gd name="connsiteY2" fmla="*/ 161080 h 2744046"/>
                  <a:gd name="connsiteX3" fmla="*/ 1379084 w 1731431"/>
                  <a:gd name="connsiteY3" fmla="*/ 1000299 h 2744046"/>
                  <a:gd name="connsiteX4" fmla="*/ 1728334 w 1731431"/>
                  <a:gd name="connsiteY4" fmla="*/ 2136948 h 2744046"/>
                  <a:gd name="connsiteX5" fmla="*/ 1103119 w 1731431"/>
                  <a:gd name="connsiteY5" fmla="*/ 2714637 h 2744046"/>
                  <a:gd name="connsiteX6" fmla="*/ 280534 w 1731431"/>
                  <a:gd name="connsiteY6" fmla="*/ 2549699 h 2744046"/>
                  <a:gd name="connsiteX7" fmla="*/ 204332 w 1731431"/>
                  <a:gd name="connsiteY7" fmla="*/ 1578148 h 2744046"/>
                  <a:gd name="connsiteX8" fmla="*/ 37705 w 1731431"/>
                  <a:gd name="connsiteY8" fmla="*/ 897680 h 2744046"/>
                  <a:gd name="connsiteX0" fmla="*/ 37705 w 1674636"/>
                  <a:gd name="connsiteY0" fmla="*/ 897680 h 2733928"/>
                  <a:gd name="connsiteX1" fmla="*/ 80769 w 1674636"/>
                  <a:gd name="connsiteY1" fmla="*/ 64973 h 2733928"/>
                  <a:gd name="connsiteX2" fmla="*/ 854083 w 1674636"/>
                  <a:gd name="connsiteY2" fmla="*/ 161080 h 2733928"/>
                  <a:gd name="connsiteX3" fmla="*/ 1379084 w 1674636"/>
                  <a:gd name="connsiteY3" fmla="*/ 1000299 h 2733928"/>
                  <a:gd name="connsiteX4" fmla="*/ 1671184 w 1674636"/>
                  <a:gd name="connsiteY4" fmla="*/ 2276648 h 2733928"/>
                  <a:gd name="connsiteX5" fmla="*/ 1103119 w 1674636"/>
                  <a:gd name="connsiteY5" fmla="*/ 2714637 h 2733928"/>
                  <a:gd name="connsiteX6" fmla="*/ 280534 w 1674636"/>
                  <a:gd name="connsiteY6" fmla="*/ 2549699 h 2733928"/>
                  <a:gd name="connsiteX7" fmla="*/ 204332 w 1674636"/>
                  <a:gd name="connsiteY7" fmla="*/ 1578148 h 2733928"/>
                  <a:gd name="connsiteX8" fmla="*/ 37705 w 1674636"/>
                  <a:gd name="connsiteY8" fmla="*/ 897680 h 2733928"/>
                  <a:gd name="connsiteX0" fmla="*/ 37705 w 1674370"/>
                  <a:gd name="connsiteY0" fmla="*/ 897680 h 2723722"/>
                  <a:gd name="connsiteX1" fmla="*/ 80769 w 1674370"/>
                  <a:gd name="connsiteY1" fmla="*/ 64973 h 2723722"/>
                  <a:gd name="connsiteX2" fmla="*/ 854083 w 1674370"/>
                  <a:gd name="connsiteY2" fmla="*/ 161080 h 2723722"/>
                  <a:gd name="connsiteX3" fmla="*/ 1379084 w 1674370"/>
                  <a:gd name="connsiteY3" fmla="*/ 1000299 h 2723722"/>
                  <a:gd name="connsiteX4" fmla="*/ 1671184 w 1674370"/>
                  <a:gd name="connsiteY4" fmla="*/ 2276648 h 2723722"/>
                  <a:gd name="connsiteX5" fmla="*/ 1026919 w 1674370"/>
                  <a:gd name="connsiteY5" fmla="*/ 2701937 h 2723722"/>
                  <a:gd name="connsiteX6" fmla="*/ 280534 w 1674370"/>
                  <a:gd name="connsiteY6" fmla="*/ 2549699 h 2723722"/>
                  <a:gd name="connsiteX7" fmla="*/ 204332 w 1674370"/>
                  <a:gd name="connsiteY7" fmla="*/ 1578148 h 2723722"/>
                  <a:gd name="connsiteX8" fmla="*/ 37705 w 1674370"/>
                  <a:gd name="connsiteY8" fmla="*/ 897680 h 2723722"/>
                  <a:gd name="connsiteX0" fmla="*/ 33826 w 1670491"/>
                  <a:gd name="connsiteY0" fmla="*/ 865215 h 2691257"/>
                  <a:gd name="connsiteX1" fmla="*/ 83240 w 1670491"/>
                  <a:gd name="connsiteY1" fmla="*/ 83308 h 2691257"/>
                  <a:gd name="connsiteX2" fmla="*/ 850204 w 1670491"/>
                  <a:gd name="connsiteY2" fmla="*/ 128615 h 2691257"/>
                  <a:gd name="connsiteX3" fmla="*/ 1375205 w 1670491"/>
                  <a:gd name="connsiteY3" fmla="*/ 967834 h 2691257"/>
                  <a:gd name="connsiteX4" fmla="*/ 1667305 w 1670491"/>
                  <a:gd name="connsiteY4" fmla="*/ 2244183 h 2691257"/>
                  <a:gd name="connsiteX5" fmla="*/ 1023040 w 1670491"/>
                  <a:gd name="connsiteY5" fmla="*/ 2669472 h 2691257"/>
                  <a:gd name="connsiteX6" fmla="*/ 276655 w 1670491"/>
                  <a:gd name="connsiteY6" fmla="*/ 2517234 h 2691257"/>
                  <a:gd name="connsiteX7" fmla="*/ 200453 w 1670491"/>
                  <a:gd name="connsiteY7" fmla="*/ 1545683 h 2691257"/>
                  <a:gd name="connsiteX8" fmla="*/ 33826 w 1670491"/>
                  <a:gd name="connsiteY8" fmla="*/ 865215 h 2691257"/>
                  <a:gd name="connsiteX0" fmla="*/ 31752 w 1668417"/>
                  <a:gd name="connsiteY0" fmla="*/ 935450 h 2761492"/>
                  <a:gd name="connsiteX1" fmla="*/ 81166 w 1668417"/>
                  <a:gd name="connsiteY1" fmla="*/ 153543 h 2761492"/>
                  <a:gd name="connsiteX2" fmla="*/ 816380 w 1668417"/>
                  <a:gd name="connsiteY2" fmla="*/ 84550 h 2761492"/>
                  <a:gd name="connsiteX3" fmla="*/ 1373131 w 1668417"/>
                  <a:gd name="connsiteY3" fmla="*/ 1038069 h 2761492"/>
                  <a:gd name="connsiteX4" fmla="*/ 1665231 w 1668417"/>
                  <a:gd name="connsiteY4" fmla="*/ 2314418 h 2761492"/>
                  <a:gd name="connsiteX5" fmla="*/ 1020966 w 1668417"/>
                  <a:gd name="connsiteY5" fmla="*/ 2739707 h 2761492"/>
                  <a:gd name="connsiteX6" fmla="*/ 274581 w 1668417"/>
                  <a:gd name="connsiteY6" fmla="*/ 2587469 h 2761492"/>
                  <a:gd name="connsiteX7" fmla="*/ 198379 w 1668417"/>
                  <a:gd name="connsiteY7" fmla="*/ 1615918 h 2761492"/>
                  <a:gd name="connsiteX8" fmla="*/ 31752 w 1668417"/>
                  <a:gd name="connsiteY8" fmla="*/ 935450 h 2761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68417" h="2761492">
                    <a:moveTo>
                      <a:pt x="31752" y="935450"/>
                    </a:moveTo>
                    <a:cubicBezTo>
                      <a:pt x="12217" y="691721"/>
                      <a:pt x="-49605" y="295360"/>
                      <a:pt x="81166" y="153543"/>
                    </a:cubicBezTo>
                    <a:cubicBezTo>
                      <a:pt x="211937" y="11726"/>
                      <a:pt x="616928" y="-72396"/>
                      <a:pt x="816380" y="84550"/>
                    </a:cubicBezTo>
                    <a:cubicBezTo>
                      <a:pt x="1015832" y="241496"/>
                      <a:pt x="1227422" y="708758"/>
                      <a:pt x="1373131" y="1038069"/>
                    </a:cubicBezTo>
                    <a:cubicBezTo>
                      <a:pt x="1518840" y="1367380"/>
                      <a:pt x="1694292" y="2029753"/>
                      <a:pt x="1665231" y="2314418"/>
                    </a:cubicBezTo>
                    <a:cubicBezTo>
                      <a:pt x="1708854" y="2681802"/>
                      <a:pt x="1252741" y="2694199"/>
                      <a:pt x="1020966" y="2739707"/>
                    </a:cubicBezTo>
                    <a:cubicBezTo>
                      <a:pt x="789191" y="2785215"/>
                      <a:pt x="441312" y="2770534"/>
                      <a:pt x="274581" y="2587469"/>
                    </a:cubicBezTo>
                    <a:cubicBezTo>
                      <a:pt x="107850" y="2404404"/>
                      <a:pt x="238851" y="1891255"/>
                      <a:pt x="198379" y="1615918"/>
                    </a:cubicBezTo>
                    <a:cubicBezTo>
                      <a:pt x="157908" y="1340582"/>
                      <a:pt x="51287" y="1179179"/>
                      <a:pt x="31752" y="93545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53" name="Group 852"/>
              <p:cNvGrpSpPr/>
              <p:nvPr/>
            </p:nvGrpSpPr>
            <p:grpSpPr>
              <a:xfrm rot="20889449">
                <a:off x="15116321" y="1890809"/>
                <a:ext cx="1354006" cy="2689345"/>
                <a:chOff x="7308586" y="1787913"/>
                <a:chExt cx="1436176" cy="2533611"/>
              </a:xfrm>
              <a:solidFill>
                <a:schemeClr val="accent6"/>
              </a:solidFill>
            </p:grpSpPr>
            <p:sp>
              <p:nvSpPr>
                <p:cNvPr id="889" name="Isosceles Triangle 22"/>
                <p:cNvSpPr/>
                <p:nvPr/>
              </p:nvSpPr>
              <p:spPr>
                <a:xfrm rot="14571659">
                  <a:off x="7356301" y="3820142"/>
                  <a:ext cx="86259" cy="18168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0" name="Isosceles Triangle 22"/>
                <p:cNvSpPr/>
                <p:nvPr/>
              </p:nvSpPr>
              <p:spPr>
                <a:xfrm rot="13445894">
                  <a:off x="7390715" y="4006334"/>
                  <a:ext cx="104972" cy="216752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1" name="Isosceles Triangle 22"/>
                <p:cNvSpPr/>
                <p:nvPr/>
              </p:nvSpPr>
              <p:spPr>
                <a:xfrm rot="13445894">
                  <a:off x="7592123" y="4104772"/>
                  <a:ext cx="104972" cy="216752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2" name="Oval 891"/>
                <p:cNvSpPr/>
                <p:nvPr/>
              </p:nvSpPr>
              <p:spPr>
                <a:xfrm>
                  <a:off x="7492561" y="1787913"/>
                  <a:ext cx="737571" cy="74022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3" name="Oval 32"/>
                <p:cNvSpPr/>
                <p:nvPr/>
              </p:nvSpPr>
              <p:spPr>
                <a:xfrm>
                  <a:off x="7602201" y="1940226"/>
                  <a:ext cx="1142561" cy="1987974"/>
                </a:xfrm>
                <a:custGeom>
                  <a:avLst/>
                  <a:gdLst>
                    <a:gd name="connsiteX0" fmla="*/ 0 w 737571"/>
                    <a:gd name="connsiteY0" fmla="*/ 370115 h 740229"/>
                    <a:gd name="connsiteX1" fmla="*/ 368786 w 737571"/>
                    <a:gd name="connsiteY1" fmla="*/ 0 h 740229"/>
                    <a:gd name="connsiteX2" fmla="*/ 737572 w 737571"/>
                    <a:gd name="connsiteY2" fmla="*/ 370115 h 740229"/>
                    <a:gd name="connsiteX3" fmla="*/ 368786 w 737571"/>
                    <a:gd name="connsiteY3" fmla="*/ 740230 h 740229"/>
                    <a:gd name="connsiteX4" fmla="*/ 0 w 737571"/>
                    <a:gd name="connsiteY4" fmla="*/ 370115 h 740229"/>
                    <a:gd name="connsiteX0" fmla="*/ 0 w 1270972"/>
                    <a:gd name="connsiteY0" fmla="*/ 423047 h 1579143"/>
                    <a:gd name="connsiteX1" fmla="*/ 368786 w 1270972"/>
                    <a:gd name="connsiteY1" fmla="*/ 52932 h 1579143"/>
                    <a:gd name="connsiteX2" fmla="*/ 1270972 w 1270972"/>
                    <a:gd name="connsiteY2" fmla="*/ 1544881 h 1579143"/>
                    <a:gd name="connsiteX3" fmla="*/ 368786 w 1270972"/>
                    <a:gd name="connsiteY3" fmla="*/ 793162 h 1579143"/>
                    <a:gd name="connsiteX4" fmla="*/ 0 w 1270972"/>
                    <a:gd name="connsiteY4" fmla="*/ 423047 h 1579143"/>
                    <a:gd name="connsiteX0" fmla="*/ 601 w 1271573"/>
                    <a:gd name="connsiteY0" fmla="*/ 420196 h 1576292"/>
                    <a:gd name="connsiteX1" fmla="*/ 441353 w 1271573"/>
                    <a:gd name="connsiteY1" fmla="*/ 45847 h 1576292"/>
                    <a:gd name="connsiteX2" fmla="*/ 1271573 w 1271573"/>
                    <a:gd name="connsiteY2" fmla="*/ 1542030 h 1576292"/>
                    <a:gd name="connsiteX3" fmla="*/ 369387 w 1271573"/>
                    <a:gd name="connsiteY3" fmla="*/ 790311 h 1576292"/>
                    <a:gd name="connsiteX4" fmla="*/ 601 w 1271573"/>
                    <a:gd name="connsiteY4" fmla="*/ 420196 h 1576292"/>
                    <a:gd name="connsiteX0" fmla="*/ 601 w 1271573"/>
                    <a:gd name="connsiteY0" fmla="*/ 435585 h 1591681"/>
                    <a:gd name="connsiteX1" fmla="*/ 441353 w 1271573"/>
                    <a:gd name="connsiteY1" fmla="*/ 61236 h 1591681"/>
                    <a:gd name="connsiteX2" fmla="*/ 1271573 w 1271573"/>
                    <a:gd name="connsiteY2" fmla="*/ 1557419 h 1591681"/>
                    <a:gd name="connsiteX3" fmla="*/ 369387 w 1271573"/>
                    <a:gd name="connsiteY3" fmla="*/ 805700 h 1591681"/>
                    <a:gd name="connsiteX4" fmla="*/ 601 w 1271573"/>
                    <a:gd name="connsiteY4" fmla="*/ 435585 h 1591681"/>
                    <a:gd name="connsiteX0" fmla="*/ 2855 w 1273827"/>
                    <a:gd name="connsiteY0" fmla="*/ 358387 h 1514483"/>
                    <a:gd name="connsiteX1" fmla="*/ 540973 w 1273827"/>
                    <a:gd name="connsiteY1" fmla="*/ 68705 h 1514483"/>
                    <a:gd name="connsiteX2" fmla="*/ 1273827 w 1273827"/>
                    <a:gd name="connsiteY2" fmla="*/ 1480221 h 1514483"/>
                    <a:gd name="connsiteX3" fmla="*/ 371641 w 1273827"/>
                    <a:gd name="connsiteY3" fmla="*/ 728502 h 1514483"/>
                    <a:gd name="connsiteX4" fmla="*/ 2855 w 1273827"/>
                    <a:gd name="connsiteY4" fmla="*/ 358387 h 1514483"/>
                    <a:gd name="connsiteX0" fmla="*/ 3557 w 1223729"/>
                    <a:gd name="connsiteY0" fmla="*/ 377712 h 1491225"/>
                    <a:gd name="connsiteX1" fmla="*/ 490875 w 1223729"/>
                    <a:gd name="connsiteY1" fmla="*/ 45696 h 1491225"/>
                    <a:gd name="connsiteX2" fmla="*/ 1223729 w 1223729"/>
                    <a:gd name="connsiteY2" fmla="*/ 1457212 h 1491225"/>
                    <a:gd name="connsiteX3" fmla="*/ 321543 w 1223729"/>
                    <a:gd name="connsiteY3" fmla="*/ 705493 h 1491225"/>
                    <a:gd name="connsiteX4" fmla="*/ 3557 w 1223729"/>
                    <a:gd name="connsiteY4" fmla="*/ 377712 h 1491225"/>
                    <a:gd name="connsiteX0" fmla="*/ 126 w 1220298"/>
                    <a:gd name="connsiteY0" fmla="*/ 381138 h 1506759"/>
                    <a:gd name="connsiteX1" fmla="*/ 487444 w 1220298"/>
                    <a:gd name="connsiteY1" fmla="*/ 49122 h 1506759"/>
                    <a:gd name="connsiteX2" fmla="*/ 1220298 w 1220298"/>
                    <a:gd name="connsiteY2" fmla="*/ 1460638 h 1506759"/>
                    <a:gd name="connsiteX3" fmla="*/ 529778 w 1220298"/>
                    <a:gd name="connsiteY3" fmla="*/ 954452 h 1506759"/>
                    <a:gd name="connsiteX4" fmla="*/ 126 w 1220298"/>
                    <a:gd name="connsiteY4" fmla="*/ 381138 h 1506759"/>
                    <a:gd name="connsiteX0" fmla="*/ 126 w 1220298"/>
                    <a:gd name="connsiteY0" fmla="*/ 381138 h 1515406"/>
                    <a:gd name="connsiteX1" fmla="*/ 487444 w 1220298"/>
                    <a:gd name="connsiteY1" fmla="*/ 49122 h 1515406"/>
                    <a:gd name="connsiteX2" fmla="*/ 1220298 w 1220298"/>
                    <a:gd name="connsiteY2" fmla="*/ 1460638 h 1515406"/>
                    <a:gd name="connsiteX3" fmla="*/ 529778 w 1220298"/>
                    <a:gd name="connsiteY3" fmla="*/ 954452 h 1515406"/>
                    <a:gd name="connsiteX4" fmla="*/ 126 w 1220298"/>
                    <a:gd name="connsiteY4" fmla="*/ 381138 h 1515406"/>
                    <a:gd name="connsiteX0" fmla="*/ 126 w 1237359"/>
                    <a:gd name="connsiteY0" fmla="*/ 381138 h 1571992"/>
                    <a:gd name="connsiteX1" fmla="*/ 487444 w 1237359"/>
                    <a:gd name="connsiteY1" fmla="*/ 49122 h 1571992"/>
                    <a:gd name="connsiteX2" fmla="*/ 1220298 w 1237359"/>
                    <a:gd name="connsiteY2" fmla="*/ 1460638 h 1571992"/>
                    <a:gd name="connsiteX3" fmla="*/ 965764 w 1237359"/>
                    <a:gd name="connsiteY3" fmla="*/ 1423508 h 1571992"/>
                    <a:gd name="connsiteX4" fmla="*/ 529778 w 1237359"/>
                    <a:gd name="connsiteY4" fmla="*/ 954452 h 1571992"/>
                    <a:gd name="connsiteX5" fmla="*/ 126 w 1237359"/>
                    <a:gd name="connsiteY5" fmla="*/ 381138 h 1571992"/>
                    <a:gd name="connsiteX0" fmla="*/ 126 w 1229823"/>
                    <a:gd name="connsiteY0" fmla="*/ 381138 h 1678329"/>
                    <a:gd name="connsiteX1" fmla="*/ 487444 w 1229823"/>
                    <a:gd name="connsiteY1" fmla="*/ 49122 h 1678329"/>
                    <a:gd name="connsiteX2" fmla="*/ 1220298 w 1229823"/>
                    <a:gd name="connsiteY2" fmla="*/ 1460638 h 1678329"/>
                    <a:gd name="connsiteX3" fmla="*/ 741398 w 1229823"/>
                    <a:gd name="connsiteY3" fmla="*/ 1635174 h 1678329"/>
                    <a:gd name="connsiteX4" fmla="*/ 529778 w 1229823"/>
                    <a:gd name="connsiteY4" fmla="*/ 954452 h 1678329"/>
                    <a:gd name="connsiteX5" fmla="*/ 126 w 1229823"/>
                    <a:gd name="connsiteY5" fmla="*/ 381138 h 1678329"/>
                    <a:gd name="connsiteX0" fmla="*/ 126 w 1229823"/>
                    <a:gd name="connsiteY0" fmla="*/ 381138 h 1678329"/>
                    <a:gd name="connsiteX1" fmla="*/ 487444 w 1229823"/>
                    <a:gd name="connsiteY1" fmla="*/ 49122 h 1678329"/>
                    <a:gd name="connsiteX2" fmla="*/ 1220298 w 1229823"/>
                    <a:gd name="connsiteY2" fmla="*/ 1460638 h 1678329"/>
                    <a:gd name="connsiteX3" fmla="*/ 741398 w 1229823"/>
                    <a:gd name="connsiteY3" fmla="*/ 1635174 h 1678329"/>
                    <a:gd name="connsiteX4" fmla="*/ 529778 w 1229823"/>
                    <a:gd name="connsiteY4" fmla="*/ 954452 h 1678329"/>
                    <a:gd name="connsiteX5" fmla="*/ 126 w 1229823"/>
                    <a:gd name="connsiteY5" fmla="*/ 381138 h 1678329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4 w 1191417"/>
                    <a:gd name="connsiteY0" fmla="*/ 367187 h 1706661"/>
                    <a:gd name="connsiteX1" fmla="*/ 487442 w 1191417"/>
                    <a:gd name="connsiteY1" fmla="*/ 35171 h 1706661"/>
                    <a:gd name="connsiteX2" fmla="*/ 1186430 w 1191417"/>
                    <a:gd name="connsiteY2" fmla="*/ 1218087 h 1706661"/>
                    <a:gd name="connsiteX3" fmla="*/ 250329 w 1191417"/>
                    <a:gd name="connsiteY3" fmla="*/ 1693190 h 1706661"/>
                    <a:gd name="connsiteX4" fmla="*/ 529776 w 1191417"/>
                    <a:gd name="connsiteY4" fmla="*/ 940501 h 1706661"/>
                    <a:gd name="connsiteX5" fmla="*/ 124 w 1191417"/>
                    <a:gd name="connsiteY5" fmla="*/ 367187 h 1706661"/>
                    <a:gd name="connsiteX0" fmla="*/ 124 w 1198548"/>
                    <a:gd name="connsiteY0" fmla="*/ 367187 h 1719152"/>
                    <a:gd name="connsiteX1" fmla="*/ 487442 w 1198548"/>
                    <a:gd name="connsiteY1" fmla="*/ 35171 h 1719152"/>
                    <a:gd name="connsiteX2" fmla="*/ 1186430 w 1198548"/>
                    <a:gd name="connsiteY2" fmla="*/ 1218087 h 1719152"/>
                    <a:gd name="connsiteX3" fmla="*/ 881096 w 1198548"/>
                    <a:gd name="connsiteY3" fmla="*/ 1515390 h 1719152"/>
                    <a:gd name="connsiteX4" fmla="*/ 250329 w 1198548"/>
                    <a:gd name="connsiteY4" fmla="*/ 1693190 h 1719152"/>
                    <a:gd name="connsiteX5" fmla="*/ 529776 w 1198548"/>
                    <a:gd name="connsiteY5" fmla="*/ 940501 h 1719152"/>
                    <a:gd name="connsiteX6" fmla="*/ 124 w 1198548"/>
                    <a:gd name="connsiteY6" fmla="*/ 367187 h 1719152"/>
                    <a:gd name="connsiteX0" fmla="*/ 124 w 1191554"/>
                    <a:gd name="connsiteY0" fmla="*/ 367187 h 1943121"/>
                    <a:gd name="connsiteX1" fmla="*/ 487442 w 1191554"/>
                    <a:gd name="connsiteY1" fmla="*/ 35171 h 1943121"/>
                    <a:gd name="connsiteX2" fmla="*/ 1186430 w 1191554"/>
                    <a:gd name="connsiteY2" fmla="*/ 1218087 h 1943121"/>
                    <a:gd name="connsiteX3" fmla="*/ 512796 w 1191554"/>
                    <a:gd name="connsiteY3" fmla="*/ 1926024 h 1943121"/>
                    <a:gd name="connsiteX4" fmla="*/ 250329 w 1191554"/>
                    <a:gd name="connsiteY4" fmla="*/ 1693190 h 1943121"/>
                    <a:gd name="connsiteX5" fmla="*/ 529776 w 1191554"/>
                    <a:gd name="connsiteY5" fmla="*/ 940501 h 1943121"/>
                    <a:gd name="connsiteX6" fmla="*/ 124 w 1191554"/>
                    <a:gd name="connsiteY6" fmla="*/ 367187 h 1943121"/>
                    <a:gd name="connsiteX0" fmla="*/ 115 w 1049116"/>
                    <a:gd name="connsiteY0" fmla="*/ 356530 h 1932464"/>
                    <a:gd name="connsiteX1" fmla="*/ 487433 w 1049116"/>
                    <a:gd name="connsiteY1" fmla="*/ 24514 h 1932464"/>
                    <a:gd name="connsiteX2" fmla="*/ 1042488 w 1049116"/>
                    <a:gd name="connsiteY2" fmla="*/ 1021164 h 1932464"/>
                    <a:gd name="connsiteX3" fmla="*/ 512787 w 1049116"/>
                    <a:gd name="connsiteY3" fmla="*/ 1915367 h 1932464"/>
                    <a:gd name="connsiteX4" fmla="*/ 250320 w 1049116"/>
                    <a:gd name="connsiteY4" fmla="*/ 1682533 h 1932464"/>
                    <a:gd name="connsiteX5" fmla="*/ 529767 w 1049116"/>
                    <a:gd name="connsiteY5" fmla="*/ 929844 h 1932464"/>
                    <a:gd name="connsiteX6" fmla="*/ 115 w 1049116"/>
                    <a:gd name="connsiteY6" fmla="*/ 356530 h 1932464"/>
                    <a:gd name="connsiteX0" fmla="*/ 115 w 1049116"/>
                    <a:gd name="connsiteY0" fmla="*/ 356530 h 1931965"/>
                    <a:gd name="connsiteX1" fmla="*/ 487433 w 1049116"/>
                    <a:gd name="connsiteY1" fmla="*/ 24514 h 1931965"/>
                    <a:gd name="connsiteX2" fmla="*/ 1042488 w 1049116"/>
                    <a:gd name="connsiteY2" fmla="*/ 1021164 h 1931965"/>
                    <a:gd name="connsiteX3" fmla="*/ 512787 w 1049116"/>
                    <a:gd name="connsiteY3" fmla="*/ 1915367 h 1931965"/>
                    <a:gd name="connsiteX4" fmla="*/ 195287 w 1049116"/>
                    <a:gd name="connsiteY4" fmla="*/ 1674066 h 1931965"/>
                    <a:gd name="connsiteX5" fmla="*/ 529767 w 1049116"/>
                    <a:gd name="connsiteY5" fmla="*/ 929844 h 1931965"/>
                    <a:gd name="connsiteX6" fmla="*/ 115 w 1049116"/>
                    <a:gd name="connsiteY6" fmla="*/ 356530 h 1931965"/>
                    <a:gd name="connsiteX0" fmla="*/ 70588 w 1119589"/>
                    <a:gd name="connsiteY0" fmla="*/ 361888 h 1937323"/>
                    <a:gd name="connsiteX1" fmla="*/ 58326 w 1119589"/>
                    <a:gd name="connsiteY1" fmla="*/ 269723 h 1937323"/>
                    <a:gd name="connsiteX2" fmla="*/ 557906 w 1119589"/>
                    <a:gd name="connsiteY2" fmla="*/ 29872 h 1937323"/>
                    <a:gd name="connsiteX3" fmla="*/ 1112961 w 1119589"/>
                    <a:gd name="connsiteY3" fmla="*/ 1026522 h 1937323"/>
                    <a:gd name="connsiteX4" fmla="*/ 583260 w 1119589"/>
                    <a:gd name="connsiteY4" fmla="*/ 1920725 h 1937323"/>
                    <a:gd name="connsiteX5" fmla="*/ 265760 w 1119589"/>
                    <a:gd name="connsiteY5" fmla="*/ 1679424 h 1937323"/>
                    <a:gd name="connsiteX6" fmla="*/ 600240 w 1119589"/>
                    <a:gd name="connsiteY6" fmla="*/ 935202 h 1937323"/>
                    <a:gd name="connsiteX7" fmla="*/ 70588 w 1119589"/>
                    <a:gd name="connsiteY7" fmla="*/ 361888 h 1937323"/>
                    <a:gd name="connsiteX0" fmla="*/ 81137 w 1130138"/>
                    <a:gd name="connsiteY0" fmla="*/ 366046 h 1941481"/>
                    <a:gd name="connsiteX1" fmla="*/ 51942 w 1130138"/>
                    <a:gd name="connsiteY1" fmla="*/ 244247 h 1941481"/>
                    <a:gd name="connsiteX2" fmla="*/ 568455 w 1130138"/>
                    <a:gd name="connsiteY2" fmla="*/ 34030 h 1941481"/>
                    <a:gd name="connsiteX3" fmla="*/ 1123510 w 1130138"/>
                    <a:gd name="connsiteY3" fmla="*/ 1030680 h 1941481"/>
                    <a:gd name="connsiteX4" fmla="*/ 593809 w 1130138"/>
                    <a:gd name="connsiteY4" fmla="*/ 1924883 h 1941481"/>
                    <a:gd name="connsiteX5" fmla="*/ 276309 w 1130138"/>
                    <a:gd name="connsiteY5" fmla="*/ 1683582 h 1941481"/>
                    <a:gd name="connsiteX6" fmla="*/ 610789 w 1130138"/>
                    <a:gd name="connsiteY6" fmla="*/ 939360 h 1941481"/>
                    <a:gd name="connsiteX7" fmla="*/ 81137 w 1130138"/>
                    <a:gd name="connsiteY7" fmla="*/ 366046 h 1941481"/>
                    <a:gd name="connsiteX0" fmla="*/ 63291 w 1146158"/>
                    <a:gd name="connsiteY0" fmla="*/ 438013 h 1941481"/>
                    <a:gd name="connsiteX1" fmla="*/ 67962 w 1146158"/>
                    <a:gd name="connsiteY1" fmla="*/ 244247 h 1941481"/>
                    <a:gd name="connsiteX2" fmla="*/ 584475 w 1146158"/>
                    <a:gd name="connsiteY2" fmla="*/ 34030 h 1941481"/>
                    <a:gd name="connsiteX3" fmla="*/ 1139530 w 1146158"/>
                    <a:gd name="connsiteY3" fmla="*/ 1030680 h 1941481"/>
                    <a:gd name="connsiteX4" fmla="*/ 609829 w 1146158"/>
                    <a:gd name="connsiteY4" fmla="*/ 1924883 h 1941481"/>
                    <a:gd name="connsiteX5" fmla="*/ 292329 w 1146158"/>
                    <a:gd name="connsiteY5" fmla="*/ 1683582 h 1941481"/>
                    <a:gd name="connsiteX6" fmla="*/ 626809 w 1146158"/>
                    <a:gd name="connsiteY6" fmla="*/ 939360 h 1941481"/>
                    <a:gd name="connsiteX7" fmla="*/ 63291 w 1146158"/>
                    <a:gd name="connsiteY7" fmla="*/ 438013 h 1941481"/>
                    <a:gd name="connsiteX0" fmla="*/ 63291 w 1146158"/>
                    <a:gd name="connsiteY0" fmla="*/ 428947 h 1932415"/>
                    <a:gd name="connsiteX1" fmla="*/ 67962 w 1146158"/>
                    <a:gd name="connsiteY1" fmla="*/ 235181 h 1932415"/>
                    <a:gd name="connsiteX2" fmla="*/ 584475 w 1146158"/>
                    <a:gd name="connsiteY2" fmla="*/ 24964 h 1932415"/>
                    <a:gd name="connsiteX3" fmla="*/ 1139530 w 1146158"/>
                    <a:gd name="connsiteY3" fmla="*/ 1021614 h 1932415"/>
                    <a:gd name="connsiteX4" fmla="*/ 609829 w 1146158"/>
                    <a:gd name="connsiteY4" fmla="*/ 1915817 h 1932415"/>
                    <a:gd name="connsiteX5" fmla="*/ 292329 w 1146158"/>
                    <a:gd name="connsiteY5" fmla="*/ 1674516 h 1932415"/>
                    <a:gd name="connsiteX6" fmla="*/ 626809 w 1146158"/>
                    <a:gd name="connsiteY6" fmla="*/ 930294 h 1932415"/>
                    <a:gd name="connsiteX7" fmla="*/ 63291 w 1146158"/>
                    <a:gd name="connsiteY7" fmla="*/ 428947 h 1932415"/>
                    <a:gd name="connsiteX0" fmla="*/ 63291 w 1146158"/>
                    <a:gd name="connsiteY0" fmla="*/ 484506 h 1987974"/>
                    <a:gd name="connsiteX1" fmla="*/ 67962 w 1146158"/>
                    <a:gd name="connsiteY1" fmla="*/ 290740 h 1987974"/>
                    <a:gd name="connsiteX2" fmla="*/ 563309 w 1146158"/>
                    <a:gd name="connsiteY2" fmla="*/ 21256 h 1987974"/>
                    <a:gd name="connsiteX3" fmla="*/ 1139530 w 1146158"/>
                    <a:gd name="connsiteY3" fmla="*/ 1077173 h 1987974"/>
                    <a:gd name="connsiteX4" fmla="*/ 609829 w 1146158"/>
                    <a:gd name="connsiteY4" fmla="*/ 1971376 h 1987974"/>
                    <a:gd name="connsiteX5" fmla="*/ 292329 w 1146158"/>
                    <a:gd name="connsiteY5" fmla="*/ 1730075 h 1987974"/>
                    <a:gd name="connsiteX6" fmla="*/ 626809 w 1146158"/>
                    <a:gd name="connsiteY6" fmla="*/ 985853 h 1987974"/>
                    <a:gd name="connsiteX7" fmla="*/ 63291 w 1146158"/>
                    <a:gd name="connsiteY7" fmla="*/ 484506 h 1987974"/>
                    <a:gd name="connsiteX0" fmla="*/ 59694 w 1142561"/>
                    <a:gd name="connsiteY0" fmla="*/ 484506 h 1987974"/>
                    <a:gd name="connsiteX1" fmla="*/ 64365 w 1142561"/>
                    <a:gd name="connsiteY1" fmla="*/ 290740 h 1987974"/>
                    <a:gd name="connsiteX2" fmla="*/ 559712 w 1142561"/>
                    <a:gd name="connsiteY2" fmla="*/ 21256 h 1987974"/>
                    <a:gd name="connsiteX3" fmla="*/ 1135933 w 1142561"/>
                    <a:gd name="connsiteY3" fmla="*/ 1077173 h 1987974"/>
                    <a:gd name="connsiteX4" fmla="*/ 606232 w 1142561"/>
                    <a:gd name="connsiteY4" fmla="*/ 1971376 h 1987974"/>
                    <a:gd name="connsiteX5" fmla="*/ 288732 w 1142561"/>
                    <a:gd name="connsiteY5" fmla="*/ 1730075 h 1987974"/>
                    <a:gd name="connsiteX6" fmla="*/ 568179 w 1142561"/>
                    <a:gd name="connsiteY6" fmla="*/ 1078986 h 1987974"/>
                    <a:gd name="connsiteX7" fmla="*/ 59694 w 1142561"/>
                    <a:gd name="connsiteY7" fmla="*/ 484506 h 1987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42561" h="1987974">
                      <a:moveTo>
                        <a:pt x="59694" y="484506"/>
                      </a:moveTo>
                      <a:cubicBezTo>
                        <a:pt x="-24275" y="353132"/>
                        <a:pt x="-16855" y="346076"/>
                        <a:pt x="64365" y="290740"/>
                      </a:cubicBezTo>
                      <a:cubicBezTo>
                        <a:pt x="145585" y="235404"/>
                        <a:pt x="427684" y="-84416"/>
                        <a:pt x="559712" y="21256"/>
                      </a:cubicBezTo>
                      <a:cubicBezTo>
                        <a:pt x="691740" y="126928"/>
                        <a:pt x="1070324" y="830470"/>
                        <a:pt x="1135933" y="1077173"/>
                      </a:cubicBezTo>
                      <a:cubicBezTo>
                        <a:pt x="1201542" y="1323876"/>
                        <a:pt x="762249" y="1892192"/>
                        <a:pt x="606232" y="1971376"/>
                      </a:cubicBezTo>
                      <a:cubicBezTo>
                        <a:pt x="450215" y="2050560"/>
                        <a:pt x="347285" y="1825890"/>
                        <a:pt x="288732" y="1730075"/>
                      </a:cubicBezTo>
                      <a:cubicBezTo>
                        <a:pt x="393779" y="1561045"/>
                        <a:pt x="606352" y="1286581"/>
                        <a:pt x="568179" y="1078986"/>
                      </a:cubicBezTo>
                      <a:cubicBezTo>
                        <a:pt x="530006" y="871391"/>
                        <a:pt x="143663" y="615880"/>
                        <a:pt x="59694" y="4845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4" name="Oval 2"/>
                <p:cNvSpPr/>
                <p:nvPr/>
              </p:nvSpPr>
              <p:spPr>
                <a:xfrm>
                  <a:off x="7388217" y="3542982"/>
                  <a:ext cx="841915" cy="631140"/>
                </a:xfrm>
                <a:custGeom>
                  <a:avLst/>
                  <a:gdLst>
                    <a:gd name="connsiteX0" fmla="*/ 0 w 737571"/>
                    <a:gd name="connsiteY0" fmla="*/ 309034 h 618067"/>
                    <a:gd name="connsiteX1" fmla="*/ 368786 w 737571"/>
                    <a:gd name="connsiteY1" fmla="*/ 0 h 618067"/>
                    <a:gd name="connsiteX2" fmla="*/ 737572 w 737571"/>
                    <a:gd name="connsiteY2" fmla="*/ 309034 h 618067"/>
                    <a:gd name="connsiteX3" fmla="*/ 368786 w 737571"/>
                    <a:gd name="connsiteY3" fmla="*/ 618068 h 618067"/>
                    <a:gd name="connsiteX4" fmla="*/ 0 w 737571"/>
                    <a:gd name="connsiteY4" fmla="*/ 309034 h 618067"/>
                    <a:gd name="connsiteX0" fmla="*/ 1012 w 738584"/>
                    <a:gd name="connsiteY0" fmla="*/ 296334 h 605368"/>
                    <a:gd name="connsiteX1" fmla="*/ 467164 w 738584"/>
                    <a:gd name="connsiteY1" fmla="*/ 0 h 605368"/>
                    <a:gd name="connsiteX2" fmla="*/ 738584 w 738584"/>
                    <a:gd name="connsiteY2" fmla="*/ 296334 h 605368"/>
                    <a:gd name="connsiteX3" fmla="*/ 369798 w 738584"/>
                    <a:gd name="connsiteY3" fmla="*/ 605368 h 605368"/>
                    <a:gd name="connsiteX4" fmla="*/ 1012 w 738584"/>
                    <a:gd name="connsiteY4" fmla="*/ 296334 h 605368"/>
                    <a:gd name="connsiteX0" fmla="*/ 653 w 772092"/>
                    <a:gd name="connsiteY0" fmla="*/ 241703 h 606176"/>
                    <a:gd name="connsiteX1" fmla="*/ 500672 w 772092"/>
                    <a:gd name="connsiteY1" fmla="*/ 402 h 606176"/>
                    <a:gd name="connsiteX2" fmla="*/ 772092 w 772092"/>
                    <a:gd name="connsiteY2" fmla="*/ 296736 h 606176"/>
                    <a:gd name="connsiteX3" fmla="*/ 403306 w 772092"/>
                    <a:gd name="connsiteY3" fmla="*/ 605770 h 606176"/>
                    <a:gd name="connsiteX4" fmla="*/ 653 w 772092"/>
                    <a:gd name="connsiteY4" fmla="*/ 241703 h 606176"/>
                    <a:gd name="connsiteX0" fmla="*/ 25340 w 796779"/>
                    <a:gd name="connsiteY0" fmla="*/ 241703 h 606873"/>
                    <a:gd name="connsiteX1" fmla="*/ 525359 w 796779"/>
                    <a:gd name="connsiteY1" fmla="*/ 402 h 606873"/>
                    <a:gd name="connsiteX2" fmla="*/ 796779 w 796779"/>
                    <a:gd name="connsiteY2" fmla="*/ 296736 h 606873"/>
                    <a:gd name="connsiteX3" fmla="*/ 427993 w 796779"/>
                    <a:gd name="connsiteY3" fmla="*/ 605770 h 606873"/>
                    <a:gd name="connsiteX4" fmla="*/ 110445 w 796779"/>
                    <a:gd name="connsiteY4" fmla="*/ 394101 h 606873"/>
                    <a:gd name="connsiteX5" fmla="*/ 25340 w 796779"/>
                    <a:gd name="connsiteY5" fmla="*/ 241703 h 606873"/>
                    <a:gd name="connsiteX0" fmla="*/ 46190 w 817629"/>
                    <a:gd name="connsiteY0" fmla="*/ 241622 h 606102"/>
                    <a:gd name="connsiteX1" fmla="*/ 546209 w 817629"/>
                    <a:gd name="connsiteY1" fmla="*/ 321 h 606102"/>
                    <a:gd name="connsiteX2" fmla="*/ 817629 w 817629"/>
                    <a:gd name="connsiteY2" fmla="*/ 296655 h 606102"/>
                    <a:gd name="connsiteX3" fmla="*/ 448843 w 817629"/>
                    <a:gd name="connsiteY3" fmla="*/ 605689 h 606102"/>
                    <a:gd name="connsiteX4" fmla="*/ 67795 w 817629"/>
                    <a:gd name="connsiteY4" fmla="*/ 360153 h 606102"/>
                    <a:gd name="connsiteX5" fmla="*/ 46190 w 817629"/>
                    <a:gd name="connsiteY5" fmla="*/ 241622 h 606102"/>
                    <a:gd name="connsiteX0" fmla="*/ 23408 w 794847"/>
                    <a:gd name="connsiteY0" fmla="*/ 241632 h 607047"/>
                    <a:gd name="connsiteX1" fmla="*/ 523427 w 794847"/>
                    <a:gd name="connsiteY1" fmla="*/ 331 h 607047"/>
                    <a:gd name="connsiteX2" fmla="*/ 794847 w 794847"/>
                    <a:gd name="connsiteY2" fmla="*/ 296665 h 607047"/>
                    <a:gd name="connsiteX3" fmla="*/ 426061 w 794847"/>
                    <a:gd name="connsiteY3" fmla="*/ 605699 h 607047"/>
                    <a:gd name="connsiteX4" fmla="*/ 116980 w 794847"/>
                    <a:gd name="connsiteY4" fmla="*/ 402497 h 607047"/>
                    <a:gd name="connsiteX5" fmla="*/ 23408 w 794847"/>
                    <a:gd name="connsiteY5" fmla="*/ 241632 h 607047"/>
                    <a:gd name="connsiteX0" fmla="*/ 44921 w 816360"/>
                    <a:gd name="connsiteY0" fmla="*/ 241632 h 607047"/>
                    <a:gd name="connsiteX1" fmla="*/ 544940 w 816360"/>
                    <a:gd name="connsiteY1" fmla="*/ 331 h 607047"/>
                    <a:gd name="connsiteX2" fmla="*/ 816360 w 816360"/>
                    <a:gd name="connsiteY2" fmla="*/ 296665 h 607047"/>
                    <a:gd name="connsiteX3" fmla="*/ 447574 w 816360"/>
                    <a:gd name="connsiteY3" fmla="*/ 605699 h 607047"/>
                    <a:gd name="connsiteX4" fmla="*/ 138493 w 816360"/>
                    <a:gd name="connsiteY4" fmla="*/ 402497 h 607047"/>
                    <a:gd name="connsiteX5" fmla="*/ 44921 w 816360"/>
                    <a:gd name="connsiteY5" fmla="*/ 241632 h 607047"/>
                    <a:gd name="connsiteX0" fmla="*/ 44921 w 816360"/>
                    <a:gd name="connsiteY0" fmla="*/ 241632 h 614765"/>
                    <a:gd name="connsiteX1" fmla="*/ 544940 w 816360"/>
                    <a:gd name="connsiteY1" fmla="*/ 331 h 614765"/>
                    <a:gd name="connsiteX2" fmla="*/ 816360 w 816360"/>
                    <a:gd name="connsiteY2" fmla="*/ 296665 h 614765"/>
                    <a:gd name="connsiteX3" fmla="*/ 447574 w 816360"/>
                    <a:gd name="connsiteY3" fmla="*/ 605699 h 614765"/>
                    <a:gd name="connsiteX4" fmla="*/ 269727 w 816360"/>
                    <a:gd name="connsiteY4" fmla="*/ 521029 h 614765"/>
                    <a:gd name="connsiteX5" fmla="*/ 138493 w 816360"/>
                    <a:gd name="connsiteY5" fmla="*/ 402497 h 614765"/>
                    <a:gd name="connsiteX6" fmla="*/ 44921 w 816360"/>
                    <a:gd name="connsiteY6" fmla="*/ 241632 h 614765"/>
                    <a:gd name="connsiteX0" fmla="*/ 44921 w 816360"/>
                    <a:gd name="connsiteY0" fmla="*/ 241632 h 614211"/>
                    <a:gd name="connsiteX1" fmla="*/ 544940 w 816360"/>
                    <a:gd name="connsiteY1" fmla="*/ 331 h 614211"/>
                    <a:gd name="connsiteX2" fmla="*/ 816360 w 816360"/>
                    <a:gd name="connsiteY2" fmla="*/ 296665 h 614211"/>
                    <a:gd name="connsiteX3" fmla="*/ 447574 w 816360"/>
                    <a:gd name="connsiteY3" fmla="*/ 605699 h 614211"/>
                    <a:gd name="connsiteX4" fmla="*/ 53827 w 816360"/>
                    <a:gd name="connsiteY4" fmla="*/ 516796 h 614211"/>
                    <a:gd name="connsiteX5" fmla="*/ 138493 w 816360"/>
                    <a:gd name="connsiteY5" fmla="*/ 402497 h 614211"/>
                    <a:gd name="connsiteX6" fmla="*/ 44921 w 816360"/>
                    <a:gd name="connsiteY6" fmla="*/ 241632 h 614211"/>
                    <a:gd name="connsiteX0" fmla="*/ 44921 w 816360"/>
                    <a:gd name="connsiteY0" fmla="*/ 241632 h 614211"/>
                    <a:gd name="connsiteX1" fmla="*/ 544940 w 816360"/>
                    <a:gd name="connsiteY1" fmla="*/ 331 h 614211"/>
                    <a:gd name="connsiteX2" fmla="*/ 816360 w 816360"/>
                    <a:gd name="connsiteY2" fmla="*/ 296665 h 614211"/>
                    <a:gd name="connsiteX3" fmla="*/ 447574 w 816360"/>
                    <a:gd name="connsiteY3" fmla="*/ 605699 h 614211"/>
                    <a:gd name="connsiteX4" fmla="*/ 53827 w 816360"/>
                    <a:gd name="connsiteY4" fmla="*/ 516796 h 614211"/>
                    <a:gd name="connsiteX5" fmla="*/ 138493 w 816360"/>
                    <a:gd name="connsiteY5" fmla="*/ 402497 h 614211"/>
                    <a:gd name="connsiteX6" fmla="*/ 44921 w 816360"/>
                    <a:gd name="connsiteY6" fmla="*/ 241632 h 614211"/>
                    <a:gd name="connsiteX0" fmla="*/ 44921 w 816360"/>
                    <a:gd name="connsiteY0" fmla="*/ 241632 h 615979"/>
                    <a:gd name="connsiteX1" fmla="*/ 544940 w 816360"/>
                    <a:gd name="connsiteY1" fmla="*/ 331 h 615979"/>
                    <a:gd name="connsiteX2" fmla="*/ 816360 w 816360"/>
                    <a:gd name="connsiteY2" fmla="*/ 296665 h 615979"/>
                    <a:gd name="connsiteX3" fmla="*/ 447574 w 816360"/>
                    <a:gd name="connsiteY3" fmla="*/ 605699 h 615979"/>
                    <a:gd name="connsiteX4" fmla="*/ 134260 w 816360"/>
                    <a:gd name="connsiteY4" fmla="*/ 529496 h 615979"/>
                    <a:gd name="connsiteX5" fmla="*/ 138493 w 816360"/>
                    <a:gd name="connsiteY5" fmla="*/ 402497 h 615979"/>
                    <a:gd name="connsiteX6" fmla="*/ 44921 w 816360"/>
                    <a:gd name="connsiteY6" fmla="*/ 241632 h 615979"/>
                    <a:gd name="connsiteX0" fmla="*/ 70476 w 841915"/>
                    <a:gd name="connsiteY0" fmla="*/ 241623 h 615970"/>
                    <a:gd name="connsiteX1" fmla="*/ 570495 w 841915"/>
                    <a:gd name="connsiteY1" fmla="*/ 322 h 615970"/>
                    <a:gd name="connsiteX2" fmla="*/ 841915 w 841915"/>
                    <a:gd name="connsiteY2" fmla="*/ 296656 h 615970"/>
                    <a:gd name="connsiteX3" fmla="*/ 473129 w 841915"/>
                    <a:gd name="connsiteY3" fmla="*/ 605690 h 615970"/>
                    <a:gd name="connsiteX4" fmla="*/ 159815 w 841915"/>
                    <a:gd name="connsiteY4" fmla="*/ 529487 h 615970"/>
                    <a:gd name="connsiteX5" fmla="*/ 113248 w 841915"/>
                    <a:gd name="connsiteY5" fmla="*/ 364388 h 615970"/>
                    <a:gd name="connsiteX6" fmla="*/ 70476 w 841915"/>
                    <a:gd name="connsiteY6" fmla="*/ 241623 h 615970"/>
                    <a:gd name="connsiteX0" fmla="*/ 70476 w 841915"/>
                    <a:gd name="connsiteY0" fmla="*/ 241623 h 615970"/>
                    <a:gd name="connsiteX1" fmla="*/ 570495 w 841915"/>
                    <a:gd name="connsiteY1" fmla="*/ 322 h 615970"/>
                    <a:gd name="connsiteX2" fmla="*/ 841915 w 841915"/>
                    <a:gd name="connsiteY2" fmla="*/ 296656 h 615970"/>
                    <a:gd name="connsiteX3" fmla="*/ 473129 w 841915"/>
                    <a:gd name="connsiteY3" fmla="*/ 605690 h 615970"/>
                    <a:gd name="connsiteX4" fmla="*/ 159815 w 841915"/>
                    <a:gd name="connsiteY4" fmla="*/ 529487 h 615970"/>
                    <a:gd name="connsiteX5" fmla="*/ 113248 w 841915"/>
                    <a:gd name="connsiteY5" fmla="*/ 364388 h 615970"/>
                    <a:gd name="connsiteX6" fmla="*/ 70476 w 841915"/>
                    <a:gd name="connsiteY6" fmla="*/ 241623 h 615970"/>
                    <a:gd name="connsiteX0" fmla="*/ 70476 w 841915"/>
                    <a:gd name="connsiteY0" fmla="*/ 241623 h 618901"/>
                    <a:gd name="connsiteX1" fmla="*/ 570495 w 841915"/>
                    <a:gd name="connsiteY1" fmla="*/ 322 h 618901"/>
                    <a:gd name="connsiteX2" fmla="*/ 841915 w 841915"/>
                    <a:gd name="connsiteY2" fmla="*/ 296656 h 618901"/>
                    <a:gd name="connsiteX3" fmla="*/ 473129 w 841915"/>
                    <a:gd name="connsiteY3" fmla="*/ 605690 h 618901"/>
                    <a:gd name="connsiteX4" fmla="*/ 138648 w 841915"/>
                    <a:gd name="connsiteY4" fmla="*/ 546421 h 618901"/>
                    <a:gd name="connsiteX5" fmla="*/ 113248 w 841915"/>
                    <a:gd name="connsiteY5" fmla="*/ 364388 h 618901"/>
                    <a:gd name="connsiteX6" fmla="*/ 70476 w 841915"/>
                    <a:gd name="connsiteY6" fmla="*/ 241623 h 618901"/>
                    <a:gd name="connsiteX0" fmla="*/ 70476 w 841915"/>
                    <a:gd name="connsiteY0" fmla="*/ 241623 h 618901"/>
                    <a:gd name="connsiteX1" fmla="*/ 570495 w 841915"/>
                    <a:gd name="connsiteY1" fmla="*/ 322 h 618901"/>
                    <a:gd name="connsiteX2" fmla="*/ 841915 w 841915"/>
                    <a:gd name="connsiteY2" fmla="*/ 296656 h 618901"/>
                    <a:gd name="connsiteX3" fmla="*/ 473129 w 841915"/>
                    <a:gd name="connsiteY3" fmla="*/ 605690 h 618901"/>
                    <a:gd name="connsiteX4" fmla="*/ 138648 w 841915"/>
                    <a:gd name="connsiteY4" fmla="*/ 546421 h 618901"/>
                    <a:gd name="connsiteX5" fmla="*/ 113248 w 841915"/>
                    <a:gd name="connsiteY5" fmla="*/ 364388 h 618901"/>
                    <a:gd name="connsiteX6" fmla="*/ 70476 w 841915"/>
                    <a:gd name="connsiteY6" fmla="*/ 241623 h 618901"/>
                    <a:gd name="connsiteX0" fmla="*/ 70476 w 841915"/>
                    <a:gd name="connsiteY0" fmla="*/ 241623 h 611631"/>
                    <a:gd name="connsiteX1" fmla="*/ 570495 w 841915"/>
                    <a:gd name="connsiteY1" fmla="*/ 322 h 611631"/>
                    <a:gd name="connsiteX2" fmla="*/ 841915 w 841915"/>
                    <a:gd name="connsiteY2" fmla="*/ 296656 h 611631"/>
                    <a:gd name="connsiteX3" fmla="*/ 473129 w 841915"/>
                    <a:gd name="connsiteY3" fmla="*/ 605690 h 611631"/>
                    <a:gd name="connsiteX4" fmla="*/ 138648 w 841915"/>
                    <a:gd name="connsiteY4" fmla="*/ 546421 h 611631"/>
                    <a:gd name="connsiteX5" fmla="*/ 113248 w 841915"/>
                    <a:gd name="connsiteY5" fmla="*/ 364388 h 611631"/>
                    <a:gd name="connsiteX6" fmla="*/ 70476 w 841915"/>
                    <a:gd name="connsiteY6" fmla="*/ 241623 h 611631"/>
                    <a:gd name="connsiteX0" fmla="*/ 70476 w 841915"/>
                    <a:gd name="connsiteY0" fmla="*/ 241623 h 615908"/>
                    <a:gd name="connsiteX1" fmla="*/ 570495 w 841915"/>
                    <a:gd name="connsiteY1" fmla="*/ 322 h 615908"/>
                    <a:gd name="connsiteX2" fmla="*/ 841915 w 841915"/>
                    <a:gd name="connsiteY2" fmla="*/ 296656 h 615908"/>
                    <a:gd name="connsiteX3" fmla="*/ 473129 w 841915"/>
                    <a:gd name="connsiteY3" fmla="*/ 605690 h 615908"/>
                    <a:gd name="connsiteX4" fmla="*/ 299516 w 841915"/>
                    <a:gd name="connsiteY4" fmla="*/ 542186 h 615908"/>
                    <a:gd name="connsiteX5" fmla="*/ 138648 w 841915"/>
                    <a:gd name="connsiteY5" fmla="*/ 546421 h 615908"/>
                    <a:gd name="connsiteX6" fmla="*/ 113248 w 841915"/>
                    <a:gd name="connsiteY6" fmla="*/ 364388 h 615908"/>
                    <a:gd name="connsiteX7" fmla="*/ 70476 w 841915"/>
                    <a:gd name="connsiteY7" fmla="*/ 241623 h 615908"/>
                    <a:gd name="connsiteX0" fmla="*/ 70476 w 841915"/>
                    <a:gd name="connsiteY0" fmla="*/ 241623 h 611665"/>
                    <a:gd name="connsiteX1" fmla="*/ 570495 w 841915"/>
                    <a:gd name="connsiteY1" fmla="*/ 322 h 611665"/>
                    <a:gd name="connsiteX2" fmla="*/ 841915 w 841915"/>
                    <a:gd name="connsiteY2" fmla="*/ 296656 h 611665"/>
                    <a:gd name="connsiteX3" fmla="*/ 473129 w 841915"/>
                    <a:gd name="connsiteY3" fmla="*/ 605690 h 611665"/>
                    <a:gd name="connsiteX4" fmla="*/ 265649 w 841915"/>
                    <a:gd name="connsiteY4" fmla="*/ 504086 h 611665"/>
                    <a:gd name="connsiteX5" fmla="*/ 138648 w 841915"/>
                    <a:gd name="connsiteY5" fmla="*/ 546421 h 611665"/>
                    <a:gd name="connsiteX6" fmla="*/ 113248 w 841915"/>
                    <a:gd name="connsiteY6" fmla="*/ 364388 h 611665"/>
                    <a:gd name="connsiteX7" fmla="*/ 70476 w 841915"/>
                    <a:gd name="connsiteY7" fmla="*/ 241623 h 611665"/>
                    <a:gd name="connsiteX0" fmla="*/ 70476 w 841915"/>
                    <a:gd name="connsiteY0" fmla="*/ 241623 h 624288"/>
                    <a:gd name="connsiteX1" fmla="*/ 570495 w 841915"/>
                    <a:gd name="connsiteY1" fmla="*/ 322 h 624288"/>
                    <a:gd name="connsiteX2" fmla="*/ 841915 w 841915"/>
                    <a:gd name="connsiteY2" fmla="*/ 296656 h 624288"/>
                    <a:gd name="connsiteX3" fmla="*/ 473129 w 841915"/>
                    <a:gd name="connsiteY3" fmla="*/ 605690 h 624288"/>
                    <a:gd name="connsiteX4" fmla="*/ 350316 w 841915"/>
                    <a:gd name="connsiteY4" fmla="*/ 580286 h 624288"/>
                    <a:gd name="connsiteX5" fmla="*/ 265649 w 841915"/>
                    <a:gd name="connsiteY5" fmla="*/ 504086 h 624288"/>
                    <a:gd name="connsiteX6" fmla="*/ 138648 w 841915"/>
                    <a:gd name="connsiteY6" fmla="*/ 546421 h 624288"/>
                    <a:gd name="connsiteX7" fmla="*/ 113248 w 841915"/>
                    <a:gd name="connsiteY7" fmla="*/ 364388 h 624288"/>
                    <a:gd name="connsiteX8" fmla="*/ 70476 w 841915"/>
                    <a:gd name="connsiteY8" fmla="*/ 241623 h 624288"/>
                    <a:gd name="connsiteX0" fmla="*/ 70476 w 841915"/>
                    <a:gd name="connsiteY0" fmla="*/ 241623 h 631140"/>
                    <a:gd name="connsiteX1" fmla="*/ 570495 w 841915"/>
                    <a:gd name="connsiteY1" fmla="*/ 322 h 631140"/>
                    <a:gd name="connsiteX2" fmla="*/ 841915 w 841915"/>
                    <a:gd name="connsiteY2" fmla="*/ 296656 h 631140"/>
                    <a:gd name="connsiteX3" fmla="*/ 473129 w 841915"/>
                    <a:gd name="connsiteY3" fmla="*/ 605690 h 631140"/>
                    <a:gd name="connsiteX4" fmla="*/ 257182 w 841915"/>
                    <a:gd name="connsiteY4" fmla="*/ 601453 h 631140"/>
                    <a:gd name="connsiteX5" fmla="*/ 265649 w 841915"/>
                    <a:gd name="connsiteY5" fmla="*/ 504086 h 631140"/>
                    <a:gd name="connsiteX6" fmla="*/ 138648 w 841915"/>
                    <a:gd name="connsiteY6" fmla="*/ 546421 h 631140"/>
                    <a:gd name="connsiteX7" fmla="*/ 113248 w 841915"/>
                    <a:gd name="connsiteY7" fmla="*/ 364388 h 631140"/>
                    <a:gd name="connsiteX8" fmla="*/ 70476 w 841915"/>
                    <a:gd name="connsiteY8" fmla="*/ 241623 h 631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1915" h="631140">
                      <a:moveTo>
                        <a:pt x="70476" y="241623"/>
                      </a:moveTo>
                      <a:cubicBezTo>
                        <a:pt x="146684" y="180945"/>
                        <a:pt x="441922" y="-8850"/>
                        <a:pt x="570495" y="322"/>
                      </a:cubicBezTo>
                      <a:cubicBezTo>
                        <a:pt x="699068" y="9494"/>
                        <a:pt x="841915" y="125981"/>
                        <a:pt x="841915" y="296656"/>
                      </a:cubicBezTo>
                      <a:cubicBezTo>
                        <a:pt x="841915" y="467331"/>
                        <a:pt x="570584" y="554891"/>
                        <a:pt x="473129" y="605690"/>
                      </a:cubicBezTo>
                      <a:cubicBezTo>
                        <a:pt x="375674" y="656489"/>
                        <a:pt x="291762" y="618387"/>
                        <a:pt x="257182" y="601453"/>
                      </a:cubicBezTo>
                      <a:cubicBezTo>
                        <a:pt x="222602" y="584519"/>
                        <a:pt x="300927" y="509730"/>
                        <a:pt x="265649" y="504086"/>
                      </a:cubicBezTo>
                      <a:cubicBezTo>
                        <a:pt x="230371" y="498442"/>
                        <a:pt x="169693" y="576054"/>
                        <a:pt x="138648" y="546421"/>
                      </a:cubicBezTo>
                      <a:cubicBezTo>
                        <a:pt x="87135" y="537953"/>
                        <a:pt x="-10151" y="508321"/>
                        <a:pt x="113248" y="364388"/>
                      </a:cubicBezTo>
                      <a:cubicBezTo>
                        <a:pt x="-55461" y="358743"/>
                        <a:pt x="-5732" y="302301"/>
                        <a:pt x="70476" y="2416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54" name="Group 853"/>
              <p:cNvGrpSpPr/>
              <p:nvPr/>
            </p:nvGrpSpPr>
            <p:grpSpPr>
              <a:xfrm rot="21356923" flipH="1">
                <a:off x="13501478" y="2154311"/>
                <a:ext cx="1288073" cy="2533611"/>
                <a:chOff x="7308586" y="1787913"/>
                <a:chExt cx="1436176" cy="2533611"/>
              </a:xfrm>
              <a:solidFill>
                <a:schemeClr val="accent6"/>
              </a:solidFill>
            </p:grpSpPr>
            <p:sp>
              <p:nvSpPr>
                <p:cNvPr id="883" name="Isosceles Triangle 22"/>
                <p:cNvSpPr/>
                <p:nvPr/>
              </p:nvSpPr>
              <p:spPr>
                <a:xfrm rot="14571659">
                  <a:off x="7356301" y="3820142"/>
                  <a:ext cx="86259" cy="181689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4" name="Isosceles Triangle 22"/>
                <p:cNvSpPr/>
                <p:nvPr/>
              </p:nvSpPr>
              <p:spPr>
                <a:xfrm rot="13445894">
                  <a:off x="7390715" y="4006334"/>
                  <a:ext cx="104972" cy="216752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5" name="Isosceles Triangle 22"/>
                <p:cNvSpPr/>
                <p:nvPr/>
              </p:nvSpPr>
              <p:spPr>
                <a:xfrm rot="13445894">
                  <a:off x="7592123" y="4104772"/>
                  <a:ext cx="104972" cy="216752"/>
                </a:xfrm>
                <a:custGeom>
                  <a:avLst/>
                  <a:gdLst>
                    <a:gd name="connsiteX0" fmla="*/ 0 w 374651"/>
                    <a:gd name="connsiteY0" fmla="*/ 348690 h 348690"/>
                    <a:gd name="connsiteX1" fmla="*/ 187326 w 374651"/>
                    <a:gd name="connsiteY1" fmla="*/ 0 h 348690"/>
                    <a:gd name="connsiteX2" fmla="*/ 374651 w 374651"/>
                    <a:gd name="connsiteY2" fmla="*/ 348690 h 348690"/>
                    <a:gd name="connsiteX3" fmla="*/ 0 w 374651"/>
                    <a:gd name="connsiteY3" fmla="*/ 348690 h 348690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95538"/>
                    <a:gd name="connsiteY0" fmla="*/ 389242 h 389242"/>
                    <a:gd name="connsiteX1" fmla="*/ 108213 w 295538"/>
                    <a:gd name="connsiteY1" fmla="*/ 0 h 389242"/>
                    <a:gd name="connsiteX2" fmla="*/ 295538 w 295538"/>
                    <a:gd name="connsiteY2" fmla="*/ 348690 h 389242"/>
                    <a:gd name="connsiteX3" fmla="*/ 0 w 295538"/>
                    <a:gd name="connsiteY3" fmla="*/ 389242 h 389242"/>
                    <a:gd name="connsiteX0" fmla="*/ 0 w 201374"/>
                    <a:gd name="connsiteY0" fmla="*/ 389242 h 393186"/>
                    <a:gd name="connsiteX1" fmla="*/ 108213 w 201374"/>
                    <a:gd name="connsiteY1" fmla="*/ 0 h 393186"/>
                    <a:gd name="connsiteX2" fmla="*/ 201374 w 201374"/>
                    <a:gd name="connsiteY2" fmla="*/ 393186 h 393186"/>
                    <a:gd name="connsiteX3" fmla="*/ 0 w 201374"/>
                    <a:gd name="connsiteY3" fmla="*/ 389242 h 393186"/>
                    <a:gd name="connsiteX0" fmla="*/ 0 w 210996"/>
                    <a:gd name="connsiteY0" fmla="*/ 389242 h 393186"/>
                    <a:gd name="connsiteX1" fmla="*/ 108213 w 210996"/>
                    <a:gd name="connsiteY1" fmla="*/ 0 h 393186"/>
                    <a:gd name="connsiteX2" fmla="*/ 201374 w 210996"/>
                    <a:gd name="connsiteY2" fmla="*/ 393186 h 393186"/>
                    <a:gd name="connsiteX3" fmla="*/ 0 w 210996"/>
                    <a:gd name="connsiteY3" fmla="*/ 389242 h 393186"/>
                    <a:gd name="connsiteX0" fmla="*/ 0 w 209396"/>
                    <a:gd name="connsiteY0" fmla="*/ 389624 h 393568"/>
                    <a:gd name="connsiteX1" fmla="*/ 108213 w 209396"/>
                    <a:gd name="connsiteY1" fmla="*/ 382 h 393568"/>
                    <a:gd name="connsiteX2" fmla="*/ 201374 w 209396"/>
                    <a:gd name="connsiteY2" fmla="*/ 393568 h 393568"/>
                    <a:gd name="connsiteX3" fmla="*/ 0 w 209396"/>
                    <a:gd name="connsiteY3" fmla="*/ 389624 h 39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396" h="393568">
                      <a:moveTo>
                        <a:pt x="0" y="389624"/>
                      </a:moveTo>
                      <a:cubicBezTo>
                        <a:pt x="85171" y="178010"/>
                        <a:pt x="72142" y="130129"/>
                        <a:pt x="108213" y="382"/>
                      </a:cubicBezTo>
                      <a:cubicBezTo>
                        <a:pt x="110845" y="-7999"/>
                        <a:pt x="242734" y="121234"/>
                        <a:pt x="201374" y="393568"/>
                      </a:cubicBezTo>
                      <a:lnTo>
                        <a:pt x="0" y="389624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6" name="Oval 885"/>
                <p:cNvSpPr/>
                <p:nvPr/>
              </p:nvSpPr>
              <p:spPr>
                <a:xfrm>
                  <a:off x="7492561" y="1787913"/>
                  <a:ext cx="737571" cy="74022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7" name="Oval 32"/>
                <p:cNvSpPr/>
                <p:nvPr/>
              </p:nvSpPr>
              <p:spPr>
                <a:xfrm>
                  <a:off x="7602201" y="1940226"/>
                  <a:ext cx="1142561" cy="1987974"/>
                </a:xfrm>
                <a:custGeom>
                  <a:avLst/>
                  <a:gdLst>
                    <a:gd name="connsiteX0" fmla="*/ 0 w 737571"/>
                    <a:gd name="connsiteY0" fmla="*/ 370115 h 740229"/>
                    <a:gd name="connsiteX1" fmla="*/ 368786 w 737571"/>
                    <a:gd name="connsiteY1" fmla="*/ 0 h 740229"/>
                    <a:gd name="connsiteX2" fmla="*/ 737572 w 737571"/>
                    <a:gd name="connsiteY2" fmla="*/ 370115 h 740229"/>
                    <a:gd name="connsiteX3" fmla="*/ 368786 w 737571"/>
                    <a:gd name="connsiteY3" fmla="*/ 740230 h 740229"/>
                    <a:gd name="connsiteX4" fmla="*/ 0 w 737571"/>
                    <a:gd name="connsiteY4" fmla="*/ 370115 h 740229"/>
                    <a:gd name="connsiteX0" fmla="*/ 0 w 1270972"/>
                    <a:gd name="connsiteY0" fmla="*/ 423047 h 1579143"/>
                    <a:gd name="connsiteX1" fmla="*/ 368786 w 1270972"/>
                    <a:gd name="connsiteY1" fmla="*/ 52932 h 1579143"/>
                    <a:gd name="connsiteX2" fmla="*/ 1270972 w 1270972"/>
                    <a:gd name="connsiteY2" fmla="*/ 1544881 h 1579143"/>
                    <a:gd name="connsiteX3" fmla="*/ 368786 w 1270972"/>
                    <a:gd name="connsiteY3" fmla="*/ 793162 h 1579143"/>
                    <a:gd name="connsiteX4" fmla="*/ 0 w 1270972"/>
                    <a:gd name="connsiteY4" fmla="*/ 423047 h 1579143"/>
                    <a:gd name="connsiteX0" fmla="*/ 601 w 1271573"/>
                    <a:gd name="connsiteY0" fmla="*/ 420196 h 1576292"/>
                    <a:gd name="connsiteX1" fmla="*/ 441353 w 1271573"/>
                    <a:gd name="connsiteY1" fmla="*/ 45847 h 1576292"/>
                    <a:gd name="connsiteX2" fmla="*/ 1271573 w 1271573"/>
                    <a:gd name="connsiteY2" fmla="*/ 1542030 h 1576292"/>
                    <a:gd name="connsiteX3" fmla="*/ 369387 w 1271573"/>
                    <a:gd name="connsiteY3" fmla="*/ 790311 h 1576292"/>
                    <a:gd name="connsiteX4" fmla="*/ 601 w 1271573"/>
                    <a:gd name="connsiteY4" fmla="*/ 420196 h 1576292"/>
                    <a:gd name="connsiteX0" fmla="*/ 601 w 1271573"/>
                    <a:gd name="connsiteY0" fmla="*/ 435585 h 1591681"/>
                    <a:gd name="connsiteX1" fmla="*/ 441353 w 1271573"/>
                    <a:gd name="connsiteY1" fmla="*/ 61236 h 1591681"/>
                    <a:gd name="connsiteX2" fmla="*/ 1271573 w 1271573"/>
                    <a:gd name="connsiteY2" fmla="*/ 1557419 h 1591681"/>
                    <a:gd name="connsiteX3" fmla="*/ 369387 w 1271573"/>
                    <a:gd name="connsiteY3" fmla="*/ 805700 h 1591681"/>
                    <a:gd name="connsiteX4" fmla="*/ 601 w 1271573"/>
                    <a:gd name="connsiteY4" fmla="*/ 435585 h 1591681"/>
                    <a:gd name="connsiteX0" fmla="*/ 2855 w 1273827"/>
                    <a:gd name="connsiteY0" fmla="*/ 358387 h 1514483"/>
                    <a:gd name="connsiteX1" fmla="*/ 540973 w 1273827"/>
                    <a:gd name="connsiteY1" fmla="*/ 68705 h 1514483"/>
                    <a:gd name="connsiteX2" fmla="*/ 1273827 w 1273827"/>
                    <a:gd name="connsiteY2" fmla="*/ 1480221 h 1514483"/>
                    <a:gd name="connsiteX3" fmla="*/ 371641 w 1273827"/>
                    <a:gd name="connsiteY3" fmla="*/ 728502 h 1514483"/>
                    <a:gd name="connsiteX4" fmla="*/ 2855 w 1273827"/>
                    <a:gd name="connsiteY4" fmla="*/ 358387 h 1514483"/>
                    <a:gd name="connsiteX0" fmla="*/ 3557 w 1223729"/>
                    <a:gd name="connsiteY0" fmla="*/ 377712 h 1491225"/>
                    <a:gd name="connsiteX1" fmla="*/ 490875 w 1223729"/>
                    <a:gd name="connsiteY1" fmla="*/ 45696 h 1491225"/>
                    <a:gd name="connsiteX2" fmla="*/ 1223729 w 1223729"/>
                    <a:gd name="connsiteY2" fmla="*/ 1457212 h 1491225"/>
                    <a:gd name="connsiteX3" fmla="*/ 321543 w 1223729"/>
                    <a:gd name="connsiteY3" fmla="*/ 705493 h 1491225"/>
                    <a:gd name="connsiteX4" fmla="*/ 3557 w 1223729"/>
                    <a:gd name="connsiteY4" fmla="*/ 377712 h 1491225"/>
                    <a:gd name="connsiteX0" fmla="*/ 126 w 1220298"/>
                    <a:gd name="connsiteY0" fmla="*/ 381138 h 1506759"/>
                    <a:gd name="connsiteX1" fmla="*/ 487444 w 1220298"/>
                    <a:gd name="connsiteY1" fmla="*/ 49122 h 1506759"/>
                    <a:gd name="connsiteX2" fmla="*/ 1220298 w 1220298"/>
                    <a:gd name="connsiteY2" fmla="*/ 1460638 h 1506759"/>
                    <a:gd name="connsiteX3" fmla="*/ 529778 w 1220298"/>
                    <a:gd name="connsiteY3" fmla="*/ 954452 h 1506759"/>
                    <a:gd name="connsiteX4" fmla="*/ 126 w 1220298"/>
                    <a:gd name="connsiteY4" fmla="*/ 381138 h 1506759"/>
                    <a:gd name="connsiteX0" fmla="*/ 126 w 1220298"/>
                    <a:gd name="connsiteY0" fmla="*/ 381138 h 1515406"/>
                    <a:gd name="connsiteX1" fmla="*/ 487444 w 1220298"/>
                    <a:gd name="connsiteY1" fmla="*/ 49122 h 1515406"/>
                    <a:gd name="connsiteX2" fmla="*/ 1220298 w 1220298"/>
                    <a:gd name="connsiteY2" fmla="*/ 1460638 h 1515406"/>
                    <a:gd name="connsiteX3" fmla="*/ 529778 w 1220298"/>
                    <a:gd name="connsiteY3" fmla="*/ 954452 h 1515406"/>
                    <a:gd name="connsiteX4" fmla="*/ 126 w 1220298"/>
                    <a:gd name="connsiteY4" fmla="*/ 381138 h 1515406"/>
                    <a:gd name="connsiteX0" fmla="*/ 126 w 1237359"/>
                    <a:gd name="connsiteY0" fmla="*/ 381138 h 1571992"/>
                    <a:gd name="connsiteX1" fmla="*/ 487444 w 1237359"/>
                    <a:gd name="connsiteY1" fmla="*/ 49122 h 1571992"/>
                    <a:gd name="connsiteX2" fmla="*/ 1220298 w 1237359"/>
                    <a:gd name="connsiteY2" fmla="*/ 1460638 h 1571992"/>
                    <a:gd name="connsiteX3" fmla="*/ 965764 w 1237359"/>
                    <a:gd name="connsiteY3" fmla="*/ 1423508 h 1571992"/>
                    <a:gd name="connsiteX4" fmla="*/ 529778 w 1237359"/>
                    <a:gd name="connsiteY4" fmla="*/ 954452 h 1571992"/>
                    <a:gd name="connsiteX5" fmla="*/ 126 w 1237359"/>
                    <a:gd name="connsiteY5" fmla="*/ 381138 h 1571992"/>
                    <a:gd name="connsiteX0" fmla="*/ 126 w 1229823"/>
                    <a:gd name="connsiteY0" fmla="*/ 381138 h 1678329"/>
                    <a:gd name="connsiteX1" fmla="*/ 487444 w 1229823"/>
                    <a:gd name="connsiteY1" fmla="*/ 49122 h 1678329"/>
                    <a:gd name="connsiteX2" fmla="*/ 1220298 w 1229823"/>
                    <a:gd name="connsiteY2" fmla="*/ 1460638 h 1678329"/>
                    <a:gd name="connsiteX3" fmla="*/ 741398 w 1229823"/>
                    <a:gd name="connsiteY3" fmla="*/ 1635174 h 1678329"/>
                    <a:gd name="connsiteX4" fmla="*/ 529778 w 1229823"/>
                    <a:gd name="connsiteY4" fmla="*/ 954452 h 1678329"/>
                    <a:gd name="connsiteX5" fmla="*/ 126 w 1229823"/>
                    <a:gd name="connsiteY5" fmla="*/ 381138 h 1678329"/>
                    <a:gd name="connsiteX0" fmla="*/ 126 w 1229823"/>
                    <a:gd name="connsiteY0" fmla="*/ 381138 h 1678329"/>
                    <a:gd name="connsiteX1" fmla="*/ 487444 w 1229823"/>
                    <a:gd name="connsiteY1" fmla="*/ 49122 h 1678329"/>
                    <a:gd name="connsiteX2" fmla="*/ 1220298 w 1229823"/>
                    <a:gd name="connsiteY2" fmla="*/ 1460638 h 1678329"/>
                    <a:gd name="connsiteX3" fmla="*/ 741398 w 1229823"/>
                    <a:gd name="connsiteY3" fmla="*/ 1635174 h 1678329"/>
                    <a:gd name="connsiteX4" fmla="*/ 529778 w 1229823"/>
                    <a:gd name="connsiteY4" fmla="*/ 954452 h 1678329"/>
                    <a:gd name="connsiteX5" fmla="*/ 126 w 1229823"/>
                    <a:gd name="connsiteY5" fmla="*/ 381138 h 1678329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6 w 1225114"/>
                    <a:gd name="connsiteY0" fmla="*/ 381138 h 1736538"/>
                    <a:gd name="connsiteX1" fmla="*/ 487444 w 1225114"/>
                    <a:gd name="connsiteY1" fmla="*/ 49122 h 1736538"/>
                    <a:gd name="connsiteX2" fmla="*/ 1220298 w 1225114"/>
                    <a:gd name="connsiteY2" fmla="*/ 1460638 h 1736538"/>
                    <a:gd name="connsiteX3" fmla="*/ 250331 w 1225114"/>
                    <a:gd name="connsiteY3" fmla="*/ 1707141 h 1736538"/>
                    <a:gd name="connsiteX4" fmla="*/ 529778 w 1225114"/>
                    <a:gd name="connsiteY4" fmla="*/ 954452 h 1736538"/>
                    <a:gd name="connsiteX5" fmla="*/ 126 w 1225114"/>
                    <a:gd name="connsiteY5" fmla="*/ 381138 h 1736538"/>
                    <a:gd name="connsiteX0" fmla="*/ 124 w 1191417"/>
                    <a:gd name="connsiteY0" fmla="*/ 367187 h 1706661"/>
                    <a:gd name="connsiteX1" fmla="*/ 487442 w 1191417"/>
                    <a:gd name="connsiteY1" fmla="*/ 35171 h 1706661"/>
                    <a:gd name="connsiteX2" fmla="*/ 1186430 w 1191417"/>
                    <a:gd name="connsiteY2" fmla="*/ 1218087 h 1706661"/>
                    <a:gd name="connsiteX3" fmla="*/ 250329 w 1191417"/>
                    <a:gd name="connsiteY3" fmla="*/ 1693190 h 1706661"/>
                    <a:gd name="connsiteX4" fmla="*/ 529776 w 1191417"/>
                    <a:gd name="connsiteY4" fmla="*/ 940501 h 1706661"/>
                    <a:gd name="connsiteX5" fmla="*/ 124 w 1191417"/>
                    <a:gd name="connsiteY5" fmla="*/ 367187 h 1706661"/>
                    <a:gd name="connsiteX0" fmla="*/ 124 w 1198548"/>
                    <a:gd name="connsiteY0" fmla="*/ 367187 h 1719152"/>
                    <a:gd name="connsiteX1" fmla="*/ 487442 w 1198548"/>
                    <a:gd name="connsiteY1" fmla="*/ 35171 h 1719152"/>
                    <a:gd name="connsiteX2" fmla="*/ 1186430 w 1198548"/>
                    <a:gd name="connsiteY2" fmla="*/ 1218087 h 1719152"/>
                    <a:gd name="connsiteX3" fmla="*/ 881096 w 1198548"/>
                    <a:gd name="connsiteY3" fmla="*/ 1515390 h 1719152"/>
                    <a:gd name="connsiteX4" fmla="*/ 250329 w 1198548"/>
                    <a:gd name="connsiteY4" fmla="*/ 1693190 h 1719152"/>
                    <a:gd name="connsiteX5" fmla="*/ 529776 w 1198548"/>
                    <a:gd name="connsiteY5" fmla="*/ 940501 h 1719152"/>
                    <a:gd name="connsiteX6" fmla="*/ 124 w 1198548"/>
                    <a:gd name="connsiteY6" fmla="*/ 367187 h 1719152"/>
                    <a:gd name="connsiteX0" fmla="*/ 124 w 1191554"/>
                    <a:gd name="connsiteY0" fmla="*/ 367187 h 1943121"/>
                    <a:gd name="connsiteX1" fmla="*/ 487442 w 1191554"/>
                    <a:gd name="connsiteY1" fmla="*/ 35171 h 1943121"/>
                    <a:gd name="connsiteX2" fmla="*/ 1186430 w 1191554"/>
                    <a:gd name="connsiteY2" fmla="*/ 1218087 h 1943121"/>
                    <a:gd name="connsiteX3" fmla="*/ 512796 w 1191554"/>
                    <a:gd name="connsiteY3" fmla="*/ 1926024 h 1943121"/>
                    <a:gd name="connsiteX4" fmla="*/ 250329 w 1191554"/>
                    <a:gd name="connsiteY4" fmla="*/ 1693190 h 1943121"/>
                    <a:gd name="connsiteX5" fmla="*/ 529776 w 1191554"/>
                    <a:gd name="connsiteY5" fmla="*/ 940501 h 1943121"/>
                    <a:gd name="connsiteX6" fmla="*/ 124 w 1191554"/>
                    <a:gd name="connsiteY6" fmla="*/ 367187 h 1943121"/>
                    <a:gd name="connsiteX0" fmla="*/ 115 w 1049116"/>
                    <a:gd name="connsiteY0" fmla="*/ 356530 h 1932464"/>
                    <a:gd name="connsiteX1" fmla="*/ 487433 w 1049116"/>
                    <a:gd name="connsiteY1" fmla="*/ 24514 h 1932464"/>
                    <a:gd name="connsiteX2" fmla="*/ 1042488 w 1049116"/>
                    <a:gd name="connsiteY2" fmla="*/ 1021164 h 1932464"/>
                    <a:gd name="connsiteX3" fmla="*/ 512787 w 1049116"/>
                    <a:gd name="connsiteY3" fmla="*/ 1915367 h 1932464"/>
                    <a:gd name="connsiteX4" fmla="*/ 250320 w 1049116"/>
                    <a:gd name="connsiteY4" fmla="*/ 1682533 h 1932464"/>
                    <a:gd name="connsiteX5" fmla="*/ 529767 w 1049116"/>
                    <a:gd name="connsiteY5" fmla="*/ 929844 h 1932464"/>
                    <a:gd name="connsiteX6" fmla="*/ 115 w 1049116"/>
                    <a:gd name="connsiteY6" fmla="*/ 356530 h 1932464"/>
                    <a:gd name="connsiteX0" fmla="*/ 115 w 1049116"/>
                    <a:gd name="connsiteY0" fmla="*/ 356530 h 1931965"/>
                    <a:gd name="connsiteX1" fmla="*/ 487433 w 1049116"/>
                    <a:gd name="connsiteY1" fmla="*/ 24514 h 1931965"/>
                    <a:gd name="connsiteX2" fmla="*/ 1042488 w 1049116"/>
                    <a:gd name="connsiteY2" fmla="*/ 1021164 h 1931965"/>
                    <a:gd name="connsiteX3" fmla="*/ 512787 w 1049116"/>
                    <a:gd name="connsiteY3" fmla="*/ 1915367 h 1931965"/>
                    <a:gd name="connsiteX4" fmla="*/ 195287 w 1049116"/>
                    <a:gd name="connsiteY4" fmla="*/ 1674066 h 1931965"/>
                    <a:gd name="connsiteX5" fmla="*/ 529767 w 1049116"/>
                    <a:gd name="connsiteY5" fmla="*/ 929844 h 1931965"/>
                    <a:gd name="connsiteX6" fmla="*/ 115 w 1049116"/>
                    <a:gd name="connsiteY6" fmla="*/ 356530 h 1931965"/>
                    <a:gd name="connsiteX0" fmla="*/ 70588 w 1119589"/>
                    <a:gd name="connsiteY0" fmla="*/ 361888 h 1937323"/>
                    <a:gd name="connsiteX1" fmla="*/ 58326 w 1119589"/>
                    <a:gd name="connsiteY1" fmla="*/ 269723 h 1937323"/>
                    <a:gd name="connsiteX2" fmla="*/ 557906 w 1119589"/>
                    <a:gd name="connsiteY2" fmla="*/ 29872 h 1937323"/>
                    <a:gd name="connsiteX3" fmla="*/ 1112961 w 1119589"/>
                    <a:gd name="connsiteY3" fmla="*/ 1026522 h 1937323"/>
                    <a:gd name="connsiteX4" fmla="*/ 583260 w 1119589"/>
                    <a:gd name="connsiteY4" fmla="*/ 1920725 h 1937323"/>
                    <a:gd name="connsiteX5" fmla="*/ 265760 w 1119589"/>
                    <a:gd name="connsiteY5" fmla="*/ 1679424 h 1937323"/>
                    <a:gd name="connsiteX6" fmla="*/ 600240 w 1119589"/>
                    <a:gd name="connsiteY6" fmla="*/ 935202 h 1937323"/>
                    <a:gd name="connsiteX7" fmla="*/ 70588 w 1119589"/>
                    <a:gd name="connsiteY7" fmla="*/ 361888 h 1937323"/>
                    <a:gd name="connsiteX0" fmla="*/ 81137 w 1130138"/>
                    <a:gd name="connsiteY0" fmla="*/ 366046 h 1941481"/>
                    <a:gd name="connsiteX1" fmla="*/ 51942 w 1130138"/>
                    <a:gd name="connsiteY1" fmla="*/ 244247 h 1941481"/>
                    <a:gd name="connsiteX2" fmla="*/ 568455 w 1130138"/>
                    <a:gd name="connsiteY2" fmla="*/ 34030 h 1941481"/>
                    <a:gd name="connsiteX3" fmla="*/ 1123510 w 1130138"/>
                    <a:gd name="connsiteY3" fmla="*/ 1030680 h 1941481"/>
                    <a:gd name="connsiteX4" fmla="*/ 593809 w 1130138"/>
                    <a:gd name="connsiteY4" fmla="*/ 1924883 h 1941481"/>
                    <a:gd name="connsiteX5" fmla="*/ 276309 w 1130138"/>
                    <a:gd name="connsiteY5" fmla="*/ 1683582 h 1941481"/>
                    <a:gd name="connsiteX6" fmla="*/ 610789 w 1130138"/>
                    <a:gd name="connsiteY6" fmla="*/ 939360 h 1941481"/>
                    <a:gd name="connsiteX7" fmla="*/ 81137 w 1130138"/>
                    <a:gd name="connsiteY7" fmla="*/ 366046 h 1941481"/>
                    <a:gd name="connsiteX0" fmla="*/ 63291 w 1146158"/>
                    <a:gd name="connsiteY0" fmla="*/ 438013 h 1941481"/>
                    <a:gd name="connsiteX1" fmla="*/ 67962 w 1146158"/>
                    <a:gd name="connsiteY1" fmla="*/ 244247 h 1941481"/>
                    <a:gd name="connsiteX2" fmla="*/ 584475 w 1146158"/>
                    <a:gd name="connsiteY2" fmla="*/ 34030 h 1941481"/>
                    <a:gd name="connsiteX3" fmla="*/ 1139530 w 1146158"/>
                    <a:gd name="connsiteY3" fmla="*/ 1030680 h 1941481"/>
                    <a:gd name="connsiteX4" fmla="*/ 609829 w 1146158"/>
                    <a:gd name="connsiteY4" fmla="*/ 1924883 h 1941481"/>
                    <a:gd name="connsiteX5" fmla="*/ 292329 w 1146158"/>
                    <a:gd name="connsiteY5" fmla="*/ 1683582 h 1941481"/>
                    <a:gd name="connsiteX6" fmla="*/ 626809 w 1146158"/>
                    <a:gd name="connsiteY6" fmla="*/ 939360 h 1941481"/>
                    <a:gd name="connsiteX7" fmla="*/ 63291 w 1146158"/>
                    <a:gd name="connsiteY7" fmla="*/ 438013 h 1941481"/>
                    <a:gd name="connsiteX0" fmla="*/ 63291 w 1146158"/>
                    <a:gd name="connsiteY0" fmla="*/ 428947 h 1932415"/>
                    <a:gd name="connsiteX1" fmla="*/ 67962 w 1146158"/>
                    <a:gd name="connsiteY1" fmla="*/ 235181 h 1932415"/>
                    <a:gd name="connsiteX2" fmla="*/ 584475 w 1146158"/>
                    <a:gd name="connsiteY2" fmla="*/ 24964 h 1932415"/>
                    <a:gd name="connsiteX3" fmla="*/ 1139530 w 1146158"/>
                    <a:gd name="connsiteY3" fmla="*/ 1021614 h 1932415"/>
                    <a:gd name="connsiteX4" fmla="*/ 609829 w 1146158"/>
                    <a:gd name="connsiteY4" fmla="*/ 1915817 h 1932415"/>
                    <a:gd name="connsiteX5" fmla="*/ 292329 w 1146158"/>
                    <a:gd name="connsiteY5" fmla="*/ 1674516 h 1932415"/>
                    <a:gd name="connsiteX6" fmla="*/ 626809 w 1146158"/>
                    <a:gd name="connsiteY6" fmla="*/ 930294 h 1932415"/>
                    <a:gd name="connsiteX7" fmla="*/ 63291 w 1146158"/>
                    <a:gd name="connsiteY7" fmla="*/ 428947 h 1932415"/>
                    <a:gd name="connsiteX0" fmla="*/ 63291 w 1146158"/>
                    <a:gd name="connsiteY0" fmla="*/ 484506 h 1987974"/>
                    <a:gd name="connsiteX1" fmla="*/ 67962 w 1146158"/>
                    <a:gd name="connsiteY1" fmla="*/ 290740 h 1987974"/>
                    <a:gd name="connsiteX2" fmla="*/ 563309 w 1146158"/>
                    <a:gd name="connsiteY2" fmla="*/ 21256 h 1987974"/>
                    <a:gd name="connsiteX3" fmla="*/ 1139530 w 1146158"/>
                    <a:gd name="connsiteY3" fmla="*/ 1077173 h 1987974"/>
                    <a:gd name="connsiteX4" fmla="*/ 609829 w 1146158"/>
                    <a:gd name="connsiteY4" fmla="*/ 1971376 h 1987974"/>
                    <a:gd name="connsiteX5" fmla="*/ 292329 w 1146158"/>
                    <a:gd name="connsiteY5" fmla="*/ 1730075 h 1987974"/>
                    <a:gd name="connsiteX6" fmla="*/ 626809 w 1146158"/>
                    <a:gd name="connsiteY6" fmla="*/ 985853 h 1987974"/>
                    <a:gd name="connsiteX7" fmla="*/ 63291 w 1146158"/>
                    <a:gd name="connsiteY7" fmla="*/ 484506 h 1987974"/>
                    <a:gd name="connsiteX0" fmla="*/ 59694 w 1142561"/>
                    <a:gd name="connsiteY0" fmla="*/ 484506 h 1987974"/>
                    <a:gd name="connsiteX1" fmla="*/ 64365 w 1142561"/>
                    <a:gd name="connsiteY1" fmla="*/ 290740 h 1987974"/>
                    <a:gd name="connsiteX2" fmla="*/ 559712 w 1142561"/>
                    <a:gd name="connsiteY2" fmla="*/ 21256 h 1987974"/>
                    <a:gd name="connsiteX3" fmla="*/ 1135933 w 1142561"/>
                    <a:gd name="connsiteY3" fmla="*/ 1077173 h 1987974"/>
                    <a:gd name="connsiteX4" fmla="*/ 606232 w 1142561"/>
                    <a:gd name="connsiteY4" fmla="*/ 1971376 h 1987974"/>
                    <a:gd name="connsiteX5" fmla="*/ 288732 w 1142561"/>
                    <a:gd name="connsiteY5" fmla="*/ 1730075 h 1987974"/>
                    <a:gd name="connsiteX6" fmla="*/ 568179 w 1142561"/>
                    <a:gd name="connsiteY6" fmla="*/ 1078986 h 1987974"/>
                    <a:gd name="connsiteX7" fmla="*/ 59694 w 1142561"/>
                    <a:gd name="connsiteY7" fmla="*/ 484506 h 1987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42561" h="1987974">
                      <a:moveTo>
                        <a:pt x="59694" y="484506"/>
                      </a:moveTo>
                      <a:cubicBezTo>
                        <a:pt x="-24275" y="353132"/>
                        <a:pt x="-16855" y="346076"/>
                        <a:pt x="64365" y="290740"/>
                      </a:cubicBezTo>
                      <a:cubicBezTo>
                        <a:pt x="145585" y="235404"/>
                        <a:pt x="427684" y="-84416"/>
                        <a:pt x="559712" y="21256"/>
                      </a:cubicBezTo>
                      <a:cubicBezTo>
                        <a:pt x="691740" y="126928"/>
                        <a:pt x="1070324" y="830470"/>
                        <a:pt x="1135933" y="1077173"/>
                      </a:cubicBezTo>
                      <a:cubicBezTo>
                        <a:pt x="1201542" y="1323876"/>
                        <a:pt x="762249" y="1892192"/>
                        <a:pt x="606232" y="1971376"/>
                      </a:cubicBezTo>
                      <a:cubicBezTo>
                        <a:pt x="450215" y="2050560"/>
                        <a:pt x="347285" y="1825890"/>
                        <a:pt x="288732" y="1730075"/>
                      </a:cubicBezTo>
                      <a:cubicBezTo>
                        <a:pt x="393779" y="1561045"/>
                        <a:pt x="606352" y="1286581"/>
                        <a:pt x="568179" y="1078986"/>
                      </a:cubicBezTo>
                      <a:cubicBezTo>
                        <a:pt x="530006" y="871391"/>
                        <a:pt x="143663" y="615880"/>
                        <a:pt x="59694" y="4845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8" name="Oval 2"/>
                <p:cNvSpPr/>
                <p:nvPr/>
              </p:nvSpPr>
              <p:spPr>
                <a:xfrm>
                  <a:off x="7388217" y="3542982"/>
                  <a:ext cx="841915" cy="631140"/>
                </a:xfrm>
                <a:custGeom>
                  <a:avLst/>
                  <a:gdLst>
                    <a:gd name="connsiteX0" fmla="*/ 0 w 737571"/>
                    <a:gd name="connsiteY0" fmla="*/ 309034 h 618067"/>
                    <a:gd name="connsiteX1" fmla="*/ 368786 w 737571"/>
                    <a:gd name="connsiteY1" fmla="*/ 0 h 618067"/>
                    <a:gd name="connsiteX2" fmla="*/ 737572 w 737571"/>
                    <a:gd name="connsiteY2" fmla="*/ 309034 h 618067"/>
                    <a:gd name="connsiteX3" fmla="*/ 368786 w 737571"/>
                    <a:gd name="connsiteY3" fmla="*/ 618068 h 618067"/>
                    <a:gd name="connsiteX4" fmla="*/ 0 w 737571"/>
                    <a:gd name="connsiteY4" fmla="*/ 309034 h 618067"/>
                    <a:gd name="connsiteX0" fmla="*/ 1012 w 738584"/>
                    <a:gd name="connsiteY0" fmla="*/ 296334 h 605368"/>
                    <a:gd name="connsiteX1" fmla="*/ 467164 w 738584"/>
                    <a:gd name="connsiteY1" fmla="*/ 0 h 605368"/>
                    <a:gd name="connsiteX2" fmla="*/ 738584 w 738584"/>
                    <a:gd name="connsiteY2" fmla="*/ 296334 h 605368"/>
                    <a:gd name="connsiteX3" fmla="*/ 369798 w 738584"/>
                    <a:gd name="connsiteY3" fmla="*/ 605368 h 605368"/>
                    <a:gd name="connsiteX4" fmla="*/ 1012 w 738584"/>
                    <a:gd name="connsiteY4" fmla="*/ 296334 h 605368"/>
                    <a:gd name="connsiteX0" fmla="*/ 653 w 772092"/>
                    <a:gd name="connsiteY0" fmla="*/ 241703 h 606176"/>
                    <a:gd name="connsiteX1" fmla="*/ 500672 w 772092"/>
                    <a:gd name="connsiteY1" fmla="*/ 402 h 606176"/>
                    <a:gd name="connsiteX2" fmla="*/ 772092 w 772092"/>
                    <a:gd name="connsiteY2" fmla="*/ 296736 h 606176"/>
                    <a:gd name="connsiteX3" fmla="*/ 403306 w 772092"/>
                    <a:gd name="connsiteY3" fmla="*/ 605770 h 606176"/>
                    <a:gd name="connsiteX4" fmla="*/ 653 w 772092"/>
                    <a:gd name="connsiteY4" fmla="*/ 241703 h 606176"/>
                    <a:gd name="connsiteX0" fmla="*/ 25340 w 796779"/>
                    <a:gd name="connsiteY0" fmla="*/ 241703 h 606873"/>
                    <a:gd name="connsiteX1" fmla="*/ 525359 w 796779"/>
                    <a:gd name="connsiteY1" fmla="*/ 402 h 606873"/>
                    <a:gd name="connsiteX2" fmla="*/ 796779 w 796779"/>
                    <a:gd name="connsiteY2" fmla="*/ 296736 h 606873"/>
                    <a:gd name="connsiteX3" fmla="*/ 427993 w 796779"/>
                    <a:gd name="connsiteY3" fmla="*/ 605770 h 606873"/>
                    <a:gd name="connsiteX4" fmla="*/ 110445 w 796779"/>
                    <a:gd name="connsiteY4" fmla="*/ 394101 h 606873"/>
                    <a:gd name="connsiteX5" fmla="*/ 25340 w 796779"/>
                    <a:gd name="connsiteY5" fmla="*/ 241703 h 606873"/>
                    <a:gd name="connsiteX0" fmla="*/ 46190 w 817629"/>
                    <a:gd name="connsiteY0" fmla="*/ 241622 h 606102"/>
                    <a:gd name="connsiteX1" fmla="*/ 546209 w 817629"/>
                    <a:gd name="connsiteY1" fmla="*/ 321 h 606102"/>
                    <a:gd name="connsiteX2" fmla="*/ 817629 w 817629"/>
                    <a:gd name="connsiteY2" fmla="*/ 296655 h 606102"/>
                    <a:gd name="connsiteX3" fmla="*/ 448843 w 817629"/>
                    <a:gd name="connsiteY3" fmla="*/ 605689 h 606102"/>
                    <a:gd name="connsiteX4" fmla="*/ 67795 w 817629"/>
                    <a:gd name="connsiteY4" fmla="*/ 360153 h 606102"/>
                    <a:gd name="connsiteX5" fmla="*/ 46190 w 817629"/>
                    <a:gd name="connsiteY5" fmla="*/ 241622 h 606102"/>
                    <a:gd name="connsiteX0" fmla="*/ 23408 w 794847"/>
                    <a:gd name="connsiteY0" fmla="*/ 241632 h 607047"/>
                    <a:gd name="connsiteX1" fmla="*/ 523427 w 794847"/>
                    <a:gd name="connsiteY1" fmla="*/ 331 h 607047"/>
                    <a:gd name="connsiteX2" fmla="*/ 794847 w 794847"/>
                    <a:gd name="connsiteY2" fmla="*/ 296665 h 607047"/>
                    <a:gd name="connsiteX3" fmla="*/ 426061 w 794847"/>
                    <a:gd name="connsiteY3" fmla="*/ 605699 h 607047"/>
                    <a:gd name="connsiteX4" fmla="*/ 116980 w 794847"/>
                    <a:gd name="connsiteY4" fmla="*/ 402497 h 607047"/>
                    <a:gd name="connsiteX5" fmla="*/ 23408 w 794847"/>
                    <a:gd name="connsiteY5" fmla="*/ 241632 h 607047"/>
                    <a:gd name="connsiteX0" fmla="*/ 44921 w 816360"/>
                    <a:gd name="connsiteY0" fmla="*/ 241632 h 607047"/>
                    <a:gd name="connsiteX1" fmla="*/ 544940 w 816360"/>
                    <a:gd name="connsiteY1" fmla="*/ 331 h 607047"/>
                    <a:gd name="connsiteX2" fmla="*/ 816360 w 816360"/>
                    <a:gd name="connsiteY2" fmla="*/ 296665 h 607047"/>
                    <a:gd name="connsiteX3" fmla="*/ 447574 w 816360"/>
                    <a:gd name="connsiteY3" fmla="*/ 605699 h 607047"/>
                    <a:gd name="connsiteX4" fmla="*/ 138493 w 816360"/>
                    <a:gd name="connsiteY4" fmla="*/ 402497 h 607047"/>
                    <a:gd name="connsiteX5" fmla="*/ 44921 w 816360"/>
                    <a:gd name="connsiteY5" fmla="*/ 241632 h 607047"/>
                    <a:gd name="connsiteX0" fmla="*/ 44921 w 816360"/>
                    <a:gd name="connsiteY0" fmla="*/ 241632 h 614765"/>
                    <a:gd name="connsiteX1" fmla="*/ 544940 w 816360"/>
                    <a:gd name="connsiteY1" fmla="*/ 331 h 614765"/>
                    <a:gd name="connsiteX2" fmla="*/ 816360 w 816360"/>
                    <a:gd name="connsiteY2" fmla="*/ 296665 h 614765"/>
                    <a:gd name="connsiteX3" fmla="*/ 447574 w 816360"/>
                    <a:gd name="connsiteY3" fmla="*/ 605699 h 614765"/>
                    <a:gd name="connsiteX4" fmla="*/ 269727 w 816360"/>
                    <a:gd name="connsiteY4" fmla="*/ 521029 h 614765"/>
                    <a:gd name="connsiteX5" fmla="*/ 138493 w 816360"/>
                    <a:gd name="connsiteY5" fmla="*/ 402497 h 614765"/>
                    <a:gd name="connsiteX6" fmla="*/ 44921 w 816360"/>
                    <a:gd name="connsiteY6" fmla="*/ 241632 h 614765"/>
                    <a:gd name="connsiteX0" fmla="*/ 44921 w 816360"/>
                    <a:gd name="connsiteY0" fmla="*/ 241632 h 614211"/>
                    <a:gd name="connsiteX1" fmla="*/ 544940 w 816360"/>
                    <a:gd name="connsiteY1" fmla="*/ 331 h 614211"/>
                    <a:gd name="connsiteX2" fmla="*/ 816360 w 816360"/>
                    <a:gd name="connsiteY2" fmla="*/ 296665 h 614211"/>
                    <a:gd name="connsiteX3" fmla="*/ 447574 w 816360"/>
                    <a:gd name="connsiteY3" fmla="*/ 605699 h 614211"/>
                    <a:gd name="connsiteX4" fmla="*/ 53827 w 816360"/>
                    <a:gd name="connsiteY4" fmla="*/ 516796 h 614211"/>
                    <a:gd name="connsiteX5" fmla="*/ 138493 w 816360"/>
                    <a:gd name="connsiteY5" fmla="*/ 402497 h 614211"/>
                    <a:gd name="connsiteX6" fmla="*/ 44921 w 816360"/>
                    <a:gd name="connsiteY6" fmla="*/ 241632 h 614211"/>
                    <a:gd name="connsiteX0" fmla="*/ 44921 w 816360"/>
                    <a:gd name="connsiteY0" fmla="*/ 241632 h 614211"/>
                    <a:gd name="connsiteX1" fmla="*/ 544940 w 816360"/>
                    <a:gd name="connsiteY1" fmla="*/ 331 h 614211"/>
                    <a:gd name="connsiteX2" fmla="*/ 816360 w 816360"/>
                    <a:gd name="connsiteY2" fmla="*/ 296665 h 614211"/>
                    <a:gd name="connsiteX3" fmla="*/ 447574 w 816360"/>
                    <a:gd name="connsiteY3" fmla="*/ 605699 h 614211"/>
                    <a:gd name="connsiteX4" fmla="*/ 53827 w 816360"/>
                    <a:gd name="connsiteY4" fmla="*/ 516796 h 614211"/>
                    <a:gd name="connsiteX5" fmla="*/ 138493 w 816360"/>
                    <a:gd name="connsiteY5" fmla="*/ 402497 h 614211"/>
                    <a:gd name="connsiteX6" fmla="*/ 44921 w 816360"/>
                    <a:gd name="connsiteY6" fmla="*/ 241632 h 614211"/>
                    <a:gd name="connsiteX0" fmla="*/ 44921 w 816360"/>
                    <a:gd name="connsiteY0" fmla="*/ 241632 h 615979"/>
                    <a:gd name="connsiteX1" fmla="*/ 544940 w 816360"/>
                    <a:gd name="connsiteY1" fmla="*/ 331 h 615979"/>
                    <a:gd name="connsiteX2" fmla="*/ 816360 w 816360"/>
                    <a:gd name="connsiteY2" fmla="*/ 296665 h 615979"/>
                    <a:gd name="connsiteX3" fmla="*/ 447574 w 816360"/>
                    <a:gd name="connsiteY3" fmla="*/ 605699 h 615979"/>
                    <a:gd name="connsiteX4" fmla="*/ 134260 w 816360"/>
                    <a:gd name="connsiteY4" fmla="*/ 529496 h 615979"/>
                    <a:gd name="connsiteX5" fmla="*/ 138493 w 816360"/>
                    <a:gd name="connsiteY5" fmla="*/ 402497 h 615979"/>
                    <a:gd name="connsiteX6" fmla="*/ 44921 w 816360"/>
                    <a:gd name="connsiteY6" fmla="*/ 241632 h 615979"/>
                    <a:gd name="connsiteX0" fmla="*/ 70476 w 841915"/>
                    <a:gd name="connsiteY0" fmla="*/ 241623 h 615970"/>
                    <a:gd name="connsiteX1" fmla="*/ 570495 w 841915"/>
                    <a:gd name="connsiteY1" fmla="*/ 322 h 615970"/>
                    <a:gd name="connsiteX2" fmla="*/ 841915 w 841915"/>
                    <a:gd name="connsiteY2" fmla="*/ 296656 h 615970"/>
                    <a:gd name="connsiteX3" fmla="*/ 473129 w 841915"/>
                    <a:gd name="connsiteY3" fmla="*/ 605690 h 615970"/>
                    <a:gd name="connsiteX4" fmla="*/ 159815 w 841915"/>
                    <a:gd name="connsiteY4" fmla="*/ 529487 h 615970"/>
                    <a:gd name="connsiteX5" fmla="*/ 113248 w 841915"/>
                    <a:gd name="connsiteY5" fmla="*/ 364388 h 615970"/>
                    <a:gd name="connsiteX6" fmla="*/ 70476 w 841915"/>
                    <a:gd name="connsiteY6" fmla="*/ 241623 h 615970"/>
                    <a:gd name="connsiteX0" fmla="*/ 70476 w 841915"/>
                    <a:gd name="connsiteY0" fmla="*/ 241623 h 615970"/>
                    <a:gd name="connsiteX1" fmla="*/ 570495 w 841915"/>
                    <a:gd name="connsiteY1" fmla="*/ 322 h 615970"/>
                    <a:gd name="connsiteX2" fmla="*/ 841915 w 841915"/>
                    <a:gd name="connsiteY2" fmla="*/ 296656 h 615970"/>
                    <a:gd name="connsiteX3" fmla="*/ 473129 w 841915"/>
                    <a:gd name="connsiteY3" fmla="*/ 605690 h 615970"/>
                    <a:gd name="connsiteX4" fmla="*/ 159815 w 841915"/>
                    <a:gd name="connsiteY4" fmla="*/ 529487 h 615970"/>
                    <a:gd name="connsiteX5" fmla="*/ 113248 w 841915"/>
                    <a:gd name="connsiteY5" fmla="*/ 364388 h 615970"/>
                    <a:gd name="connsiteX6" fmla="*/ 70476 w 841915"/>
                    <a:gd name="connsiteY6" fmla="*/ 241623 h 615970"/>
                    <a:gd name="connsiteX0" fmla="*/ 70476 w 841915"/>
                    <a:gd name="connsiteY0" fmla="*/ 241623 h 618901"/>
                    <a:gd name="connsiteX1" fmla="*/ 570495 w 841915"/>
                    <a:gd name="connsiteY1" fmla="*/ 322 h 618901"/>
                    <a:gd name="connsiteX2" fmla="*/ 841915 w 841915"/>
                    <a:gd name="connsiteY2" fmla="*/ 296656 h 618901"/>
                    <a:gd name="connsiteX3" fmla="*/ 473129 w 841915"/>
                    <a:gd name="connsiteY3" fmla="*/ 605690 h 618901"/>
                    <a:gd name="connsiteX4" fmla="*/ 138648 w 841915"/>
                    <a:gd name="connsiteY4" fmla="*/ 546421 h 618901"/>
                    <a:gd name="connsiteX5" fmla="*/ 113248 w 841915"/>
                    <a:gd name="connsiteY5" fmla="*/ 364388 h 618901"/>
                    <a:gd name="connsiteX6" fmla="*/ 70476 w 841915"/>
                    <a:gd name="connsiteY6" fmla="*/ 241623 h 618901"/>
                    <a:gd name="connsiteX0" fmla="*/ 70476 w 841915"/>
                    <a:gd name="connsiteY0" fmla="*/ 241623 h 618901"/>
                    <a:gd name="connsiteX1" fmla="*/ 570495 w 841915"/>
                    <a:gd name="connsiteY1" fmla="*/ 322 h 618901"/>
                    <a:gd name="connsiteX2" fmla="*/ 841915 w 841915"/>
                    <a:gd name="connsiteY2" fmla="*/ 296656 h 618901"/>
                    <a:gd name="connsiteX3" fmla="*/ 473129 w 841915"/>
                    <a:gd name="connsiteY3" fmla="*/ 605690 h 618901"/>
                    <a:gd name="connsiteX4" fmla="*/ 138648 w 841915"/>
                    <a:gd name="connsiteY4" fmla="*/ 546421 h 618901"/>
                    <a:gd name="connsiteX5" fmla="*/ 113248 w 841915"/>
                    <a:gd name="connsiteY5" fmla="*/ 364388 h 618901"/>
                    <a:gd name="connsiteX6" fmla="*/ 70476 w 841915"/>
                    <a:gd name="connsiteY6" fmla="*/ 241623 h 618901"/>
                    <a:gd name="connsiteX0" fmla="*/ 70476 w 841915"/>
                    <a:gd name="connsiteY0" fmla="*/ 241623 h 611631"/>
                    <a:gd name="connsiteX1" fmla="*/ 570495 w 841915"/>
                    <a:gd name="connsiteY1" fmla="*/ 322 h 611631"/>
                    <a:gd name="connsiteX2" fmla="*/ 841915 w 841915"/>
                    <a:gd name="connsiteY2" fmla="*/ 296656 h 611631"/>
                    <a:gd name="connsiteX3" fmla="*/ 473129 w 841915"/>
                    <a:gd name="connsiteY3" fmla="*/ 605690 h 611631"/>
                    <a:gd name="connsiteX4" fmla="*/ 138648 w 841915"/>
                    <a:gd name="connsiteY4" fmla="*/ 546421 h 611631"/>
                    <a:gd name="connsiteX5" fmla="*/ 113248 w 841915"/>
                    <a:gd name="connsiteY5" fmla="*/ 364388 h 611631"/>
                    <a:gd name="connsiteX6" fmla="*/ 70476 w 841915"/>
                    <a:gd name="connsiteY6" fmla="*/ 241623 h 611631"/>
                    <a:gd name="connsiteX0" fmla="*/ 70476 w 841915"/>
                    <a:gd name="connsiteY0" fmla="*/ 241623 h 615908"/>
                    <a:gd name="connsiteX1" fmla="*/ 570495 w 841915"/>
                    <a:gd name="connsiteY1" fmla="*/ 322 h 615908"/>
                    <a:gd name="connsiteX2" fmla="*/ 841915 w 841915"/>
                    <a:gd name="connsiteY2" fmla="*/ 296656 h 615908"/>
                    <a:gd name="connsiteX3" fmla="*/ 473129 w 841915"/>
                    <a:gd name="connsiteY3" fmla="*/ 605690 h 615908"/>
                    <a:gd name="connsiteX4" fmla="*/ 299516 w 841915"/>
                    <a:gd name="connsiteY4" fmla="*/ 542186 h 615908"/>
                    <a:gd name="connsiteX5" fmla="*/ 138648 w 841915"/>
                    <a:gd name="connsiteY5" fmla="*/ 546421 h 615908"/>
                    <a:gd name="connsiteX6" fmla="*/ 113248 w 841915"/>
                    <a:gd name="connsiteY6" fmla="*/ 364388 h 615908"/>
                    <a:gd name="connsiteX7" fmla="*/ 70476 w 841915"/>
                    <a:gd name="connsiteY7" fmla="*/ 241623 h 615908"/>
                    <a:gd name="connsiteX0" fmla="*/ 70476 w 841915"/>
                    <a:gd name="connsiteY0" fmla="*/ 241623 h 611665"/>
                    <a:gd name="connsiteX1" fmla="*/ 570495 w 841915"/>
                    <a:gd name="connsiteY1" fmla="*/ 322 h 611665"/>
                    <a:gd name="connsiteX2" fmla="*/ 841915 w 841915"/>
                    <a:gd name="connsiteY2" fmla="*/ 296656 h 611665"/>
                    <a:gd name="connsiteX3" fmla="*/ 473129 w 841915"/>
                    <a:gd name="connsiteY3" fmla="*/ 605690 h 611665"/>
                    <a:gd name="connsiteX4" fmla="*/ 265649 w 841915"/>
                    <a:gd name="connsiteY4" fmla="*/ 504086 h 611665"/>
                    <a:gd name="connsiteX5" fmla="*/ 138648 w 841915"/>
                    <a:gd name="connsiteY5" fmla="*/ 546421 h 611665"/>
                    <a:gd name="connsiteX6" fmla="*/ 113248 w 841915"/>
                    <a:gd name="connsiteY6" fmla="*/ 364388 h 611665"/>
                    <a:gd name="connsiteX7" fmla="*/ 70476 w 841915"/>
                    <a:gd name="connsiteY7" fmla="*/ 241623 h 611665"/>
                    <a:gd name="connsiteX0" fmla="*/ 70476 w 841915"/>
                    <a:gd name="connsiteY0" fmla="*/ 241623 h 624288"/>
                    <a:gd name="connsiteX1" fmla="*/ 570495 w 841915"/>
                    <a:gd name="connsiteY1" fmla="*/ 322 h 624288"/>
                    <a:gd name="connsiteX2" fmla="*/ 841915 w 841915"/>
                    <a:gd name="connsiteY2" fmla="*/ 296656 h 624288"/>
                    <a:gd name="connsiteX3" fmla="*/ 473129 w 841915"/>
                    <a:gd name="connsiteY3" fmla="*/ 605690 h 624288"/>
                    <a:gd name="connsiteX4" fmla="*/ 350316 w 841915"/>
                    <a:gd name="connsiteY4" fmla="*/ 580286 h 624288"/>
                    <a:gd name="connsiteX5" fmla="*/ 265649 w 841915"/>
                    <a:gd name="connsiteY5" fmla="*/ 504086 h 624288"/>
                    <a:gd name="connsiteX6" fmla="*/ 138648 w 841915"/>
                    <a:gd name="connsiteY6" fmla="*/ 546421 h 624288"/>
                    <a:gd name="connsiteX7" fmla="*/ 113248 w 841915"/>
                    <a:gd name="connsiteY7" fmla="*/ 364388 h 624288"/>
                    <a:gd name="connsiteX8" fmla="*/ 70476 w 841915"/>
                    <a:gd name="connsiteY8" fmla="*/ 241623 h 624288"/>
                    <a:gd name="connsiteX0" fmla="*/ 70476 w 841915"/>
                    <a:gd name="connsiteY0" fmla="*/ 241623 h 631140"/>
                    <a:gd name="connsiteX1" fmla="*/ 570495 w 841915"/>
                    <a:gd name="connsiteY1" fmla="*/ 322 h 631140"/>
                    <a:gd name="connsiteX2" fmla="*/ 841915 w 841915"/>
                    <a:gd name="connsiteY2" fmla="*/ 296656 h 631140"/>
                    <a:gd name="connsiteX3" fmla="*/ 473129 w 841915"/>
                    <a:gd name="connsiteY3" fmla="*/ 605690 h 631140"/>
                    <a:gd name="connsiteX4" fmla="*/ 257182 w 841915"/>
                    <a:gd name="connsiteY4" fmla="*/ 601453 h 631140"/>
                    <a:gd name="connsiteX5" fmla="*/ 265649 w 841915"/>
                    <a:gd name="connsiteY5" fmla="*/ 504086 h 631140"/>
                    <a:gd name="connsiteX6" fmla="*/ 138648 w 841915"/>
                    <a:gd name="connsiteY6" fmla="*/ 546421 h 631140"/>
                    <a:gd name="connsiteX7" fmla="*/ 113248 w 841915"/>
                    <a:gd name="connsiteY7" fmla="*/ 364388 h 631140"/>
                    <a:gd name="connsiteX8" fmla="*/ 70476 w 841915"/>
                    <a:gd name="connsiteY8" fmla="*/ 241623 h 631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1915" h="631140">
                      <a:moveTo>
                        <a:pt x="70476" y="241623"/>
                      </a:moveTo>
                      <a:cubicBezTo>
                        <a:pt x="146684" y="180945"/>
                        <a:pt x="441922" y="-8850"/>
                        <a:pt x="570495" y="322"/>
                      </a:cubicBezTo>
                      <a:cubicBezTo>
                        <a:pt x="699068" y="9494"/>
                        <a:pt x="841915" y="125981"/>
                        <a:pt x="841915" y="296656"/>
                      </a:cubicBezTo>
                      <a:cubicBezTo>
                        <a:pt x="841915" y="467331"/>
                        <a:pt x="570584" y="554891"/>
                        <a:pt x="473129" y="605690"/>
                      </a:cubicBezTo>
                      <a:cubicBezTo>
                        <a:pt x="375674" y="656489"/>
                        <a:pt x="291762" y="618387"/>
                        <a:pt x="257182" y="601453"/>
                      </a:cubicBezTo>
                      <a:cubicBezTo>
                        <a:pt x="222602" y="584519"/>
                        <a:pt x="300927" y="509730"/>
                        <a:pt x="265649" y="504086"/>
                      </a:cubicBezTo>
                      <a:cubicBezTo>
                        <a:pt x="230371" y="498442"/>
                        <a:pt x="169693" y="576054"/>
                        <a:pt x="138648" y="546421"/>
                      </a:cubicBezTo>
                      <a:cubicBezTo>
                        <a:pt x="87135" y="537953"/>
                        <a:pt x="-10151" y="508321"/>
                        <a:pt x="113248" y="364388"/>
                      </a:cubicBezTo>
                      <a:cubicBezTo>
                        <a:pt x="-55461" y="358743"/>
                        <a:pt x="-5732" y="302301"/>
                        <a:pt x="70476" y="2416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55" name="Oval 74"/>
              <p:cNvSpPr/>
              <p:nvPr/>
            </p:nvSpPr>
            <p:spPr>
              <a:xfrm rot="20591903">
                <a:off x="13327874" y="1454596"/>
                <a:ext cx="73669" cy="106407"/>
              </a:xfrm>
              <a:custGeom>
                <a:avLst/>
                <a:gdLst>
                  <a:gd name="connsiteX0" fmla="*/ 0 w 135467"/>
                  <a:gd name="connsiteY0" fmla="*/ 69422 h 138843"/>
                  <a:gd name="connsiteX1" fmla="*/ 67734 w 135467"/>
                  <a:gd name="connsiteY1" fmla="*/ 0 h 138843"/>
                  <a:gd name="connsiteX2" fmla="*/ 135468 w 135467"/>
                  <a:gd name="connsiteY2" fmla="*/ 69422 h 138843"/>
                  <a:gd name="connsiteX3" fmla="*/ 67734 w 135467"/>
                  <a:gd name="connsiteY3" fmla="*/ 138844 h 138843"/>
                  <a:gd name="connsiteX4" fmla="*/ 0 w 135467"/>
                  <a:gd name="connsiteY4" fmla="*/ 69422 h 138843"/>
                  <a:gd name="connsiteX0" fmla="*/ 204 w 135672"/>
                  <a:gd name="connsiteY0" fmla="*/ 36111 h 105533"/>
                  <a:gd name="connsiteX1" fmla="*/ 53650 w 135672"/>
                  <a:gd name="connsiteY1" fmla="*/ 26 h 105533"/>
                  <a:gd name="connsiteX2" fmla="*/ 135672 w 135672"/>
                  <a:gd name="connsiteY2" fmla="*/ 36111 h 105533"/>
                  <a:gd name="connsiteX3" fmla="*/ 67938 w 135672"/>
                  <a:gd name="connsiteY3" fmla="*/ 105533 h 105533"/>
                  <a:gd name="connsiteX4" fmla="*/ 204 w 135672"/>
                  <a:gd name="connsiteY4" fmla="*/ 36111 h 105533"/>
                  <a:gd name="connsiteX0" fmla="*/ 150 w 127680"/>
                  <a:gd name="connsiteY0" fmla="*/ 44473 h 105985"/>
                  <a:gd name="connsiteX1" fmla="*/ 45658 w 127680"/>
                  <a:gd name="connsiteY1" fmla="*/ 450 h 105985"/>
                  <a:gd name="connsiteX2" fmla="*/ 127680 w 127680"/>
                  <a:gd name="connsiteY2" fmla="*/ 36535 h 105985"/>
                  <a:gd name="connsiteX3" fmla="*/ 59946 w 127680"/>
                  <a:gd name="connsiteY3" fmla="*/ 105957 h 105985"/>
                  <a:gd name="connsiteX4" fmla="*/ 150 w 127680"/>
                  <a:gd name="connsiteY4" fmla="*/ 44473 h 105985"/>
                  <a:gd name="connsiteX0" fmla="*/ 114 w 73669"/>
                  <a:gd name="connsiteY0" fmla="*/ 44259 h 106407"/>
                  <a:gd name="connsiteX1" fmla="*/ 45622 w 73669"/>
                  <a:gd name="connsiteY1" fmla="*/ 236 h 106407"/>
                  <a:gd name="connsiteX2" fmla="*/ 73669 w 73669"/>
                  <a:gd name="connsiteY2" fmla="*/ 63308 h 106407"/>
                  <a:gd name="connsiteX3" fmla="*/ 59910 w 73669"/>
                  <a:gd name="connsiteY3" fmla="*/ 105743 h 106407"/>
                  <a:gd name="connsiteX4" fmla="*/ 114 w 73669"/>
                  <a:gd name="connsiteY4" fmla="*/ 44259 h 106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669" h="106407">
                    <a:moveTo>
                      <a:pt x="114" y="44259"/>
                    </a:moveTo>
                    <a:cubicBezTo>
                      <a:pt x="-2267" y="26675"/>
                      <a:pt x="33363" y="-2939"/>
                      <a:pt x="45622" y="236"/>
                    </a:cubicBezTo>
                    <a:cubicBezTo>
                      <a:pt x="57881" y="3411"/>
                      <a:pt x="73669" y="24967"/>
                      <a:pt x="73669" y="63308"/>
                    </a:cubicBezTo>
                    <a:cubicBezTo>
                      <a:pt x="73669" y="101649"/>
                      <a:pt x="72169" y="108918"/>
                      <a:pt x="59910" y="105743"/>
                    </a:cubicBezTo>
                    <a:cubicBezTo>
                      <a:pt x="47651" y="102568"/>
                      <a:pt x="2495" y="61843"/>
                      <a:pt x="114" y="4425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6" name="Oval 74"/>
              <p:cNvSpPr/>
              <p:nvPr/>
            </p:nvSpPr>
            <p:spPr>
              <a:xfrm rot="1739827" flipH="1">
                <a:off x="13779196" y="1484473"/>
                <a:ext cx="73669" cy="106407"/>
              </a:xfrm>
              <a:custGeom>
                <a:avLst/>
                <a:gdLst>
                  <a:gd name="connsiteX0" fmla="*/ 0 w 135467"/>
                  <a:gd name="connsiteY0" fmla="*/ 69422 h 138843"/>
                  <a:gd name="connsiteX1" fmla="*/ 67734 w 135467"/>
                  <a:gd name="connsiteY1" fmla="*/ 0 h 138843"/>
                  <a:gd name="connsiteX2" fmla="*/ 135468 w 135467"/>
                  <a:gd name="connsiteY2" fmla="*/ 69422 h 138843"/>
                  <a:gd name="connsiteX3" fmla="*/ 67734 w 135467"/>
                  <a:gd name="connsiteY3" fmla="*/ 138844 h 138843"/>
                  <a:gd name="connsiteX4" fmla="*/ 0 w 135467"/>
                  <a:gd name="connsiteY4" fmla="*/ 69422 h 138843"/>
                  <a:gd name="connsiteX0" fmla="*/ 204 w 135672"/>
                  <a:gd name="connsiteY0" fmla="*/ 36111 h 105533"/>
                  <a:gd name="connsiteX1" fmla="*/ 53650 w 135672"/>
                  <a:gd name="connsiteY1" fmla="*/ 26 h 105533"/>
                  <a:gd name="connsiteX2" fmla="*/ 135672 w 135672"/>
                  <a:gd name="connsiteY2" fmla="*/ 36111 h 105533"/>
                  <a:gd name="connsiteX3" fmla="*/ 67938 w 135672"/>
                  <a:gd name="connsiteY3" fmla="*/ 105533 h 105533"/>
                  <a:gd name="connsiteX4" fmla="*/ 204 w 135672"/>
                  <a:gd name="connsiteY4" fmla="*/ 36111 h 105533"/>
                  <a:gd name="connsiteX0" fmla="*/ 150 w 127680"/>
                  <a:gd name="connsiteY0" fmla="*/ 44473 h 105985"/>
                  <a:gd name="connsiteX1" fmla="*/ 45658 w 127680"/>
                  <a:gd name="connsiteY1" fmla="*/ 450 h 105985"/>
                  <a:gd name="connsiteX2" fmla="*/ 127680 w 127680"/>
                  <a:gd name="connsiteY2" fmla="*/ 36535 h 105985"/>
                  <a:gd name="connsiteX3" fmla="*/ 59946 w 127680"/>
                  <a:gd name="connsiteY3" fmla="*/ 105957 h 105985"/>
                  <a:gd name="connsiteX4" fmla="*/ 150 w 127680"/>
                  <a:gd name="connsiteY4" fmla="*/ 44473 h 105985"/>
                  <a:gd name="connsiteX0" fmla="*/ 114 w 73669"/>
                  <a:gd name="connsiteY0" fmla="*/ 44259 h 106407"/>
                  <a:gd name="connsiteX1" fmla="*/ 45622 w 73669"/>
                  <a:gd name="connsiteY1" fmla="*/ 236 h 106407"/>
                  <a:gd name="connsiteX2" fmla="*/ 73669 w 73669"/>
                  <a:gd name="connsiteY2" fmla="*/ 63308 h 106407"/>
                  <a:gd name="connsiteX3" fmla="*/ 59910 w 73669"/>
                  <a:gd name="connsiteY3" fmla="*/ 105743 h 106407"/>
                  <a:gd name="connsiteX4" fmla="*/ 114 w 73669"/>
                  <a:gd name="connsiteY4" fmla="*/ 44259 h 106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669" h="106407">
                    <a:moveTo>
                      <a:pt x="114" y="44259"/>
                    </a:moveTo>
                    <a:cubicBezTo>
                      <a:pt x="-2267" y="26675"/>
                      <a:pt x="33363" y="-2939"/>
                      <a:pt x="45622" y="236"/>
                    </a:cubicBezTo>
                    <a:cubicBezTo>
                      <a:pt x="57881" y="3411"/>
                      <a:pt x="73669" y="24967"/>
                      <a:pt x="73669" y="63308"/>
                    </a:cubicBezTo>
                    <a:cubicBezTo>
                      <a:pt x="73669" y="101649"/>
                      <a:pt x="72169" y="108918"/>
                      <a:pt x="59910" y="105743"/>
                    </a:cubicBezTo>
                    <a:cubicBezTo>
                      <a:pt x="47651" y="102568"/>
                      <a:pt x="2495" y="61843"/>
                      <a:pt x="114" y="4425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57" name="Group 856"/>
              <p:cNvGrpSpPr/>
              <p:nvPr/>
            </p:nvGrpSpPr>
            <p:grpSpPr>
              <a:xfrm>
                <a:off x="14181957" y="822572"/>
                <a:ext cx="318712" cy="488641"/>
                <a:chOff x="4779476" y="1117233"/>
                <a:chExt cx="318712" cy="488641"/>
              </a:xfrm>
            </p:grpSpPr>
            <p:grpSp>
              <p:nvGrpSpPr>
                <p:cNvPr id="877" name="Group 876"/>
                <p:cNvGrpSpPr/>
                <p:nvPr/>
              </p:nvGrpSpPr>
              <p:grpSpPr>
                <a:xfrm>
                  <a:off x="4780847" y="1117233"/>
                  <a:ext cx="317341" cy="485224"/>
                  <a:chOff x="4780847" y="1117233"/>
                  <a:chExt cx="317341" cy="485224"/>
                </a:xfrm>
              </p:grpSpPr>
              <p:sp>
                <p:nvSpPr>
                  <p:cNvPr id="879" name="Oval 74"/>
                  <p:cNvSpPr/>
                  <p:nvPr/>
                </p:nvSpPr>
                <p:spPr>
                  <a:xfrm rot="1008097" flipH="1">
                    <a:off x="4780847" y="1117233"/>
                    <a:ext cx="317341" cy="485224"/>
                  </a:xfrm>
                  <a:custGeom>
                    <a:avLst/>
                    <a:gdLst>
                      <a:gd name="connsiteX0" fmla="*/ 0 w 135467"/>
                      <a:gd name="connsiteY0" fmla="*/ 69422 h 138843"/>
                      <a:gd name="connsiteX1" fmla="*/ 67734 w 135467"/>
                      <a:gd name="connsiteY1" fmla="*/ 0 h 138843"/>
                      <a:gd name="connsiteX2" fmla="*/ 135468 w 135467"/>
                      <a:gd name="connsiteY2" fmla="*/ 69422 h 138843"/>
                      <a:gd name="connsiteX3" fmla="*/ 67734 w 135467"/>
                      <a:gd name="connsiteY3" fmla="*/ 138844 h 138843"/>
                      <a:gd name="connsiteX4" fmla="*/ 0 w 135467"/>
                      <a:gd name="connsiteY4" fmla="*/ 69422 h 138843"/>
                      <a:gd name="connsiteX0" fmla="*/ 204 w 135672"/>
                      <a:gd name="connsiteY0" fmla="*/ 36111 h 105533"/>
                      <a:gd name="connsiteX1" fmla="*/ 53650 w 135672"/>
                      <a:gd name="connsiteY1" fmla="*/ 26 h 105533"/>
                      <a:gd name="connsiteX2" fmla="*/ 135672 w 135672"/>
                      <a:gd name="connsiteY2" fmla="*/ 36111 h 105533"/>
                      <a:gd name="connsiteX3" fmla="*/ 67938 w 135672"/>
                      <a:gd name="connsiteY3" fmla="*/ 105533 h 105533"/>
                      <a:gd name="connsiteX4" fmla="*/ 204 w 135672"/>
                      <a:gd name="connsiteY4" fmla="*/ 36111 h 105533"/>
                      <a:gd name="connsiteX0" fmla="*/ 150 w 127680"/>
                      <a:gd name="connsiteY0" fmla="*/ 44473 h 105985"/>
                      <a:gd name="connsiteX1" fmla="*/ 45658 w 127680"/>
                      <a:gd name="connsiteY1" fmla="*/ 450 h 105985"/>
                      <a:gd name="connsiteX2" fmla="*/ 127680 w 127680"/>
                      <a:gd name="connsiteY2" fmla="*/ 36535 h 105985"/>
                      <a:gd name="connsiteX3" fmla="*/ 59946 w 127680"/>
                      <a:gd name="connsiteY3" fmla="*/ 105957 h 105985"/>
                      <a:gd name="connsiteX4" fmla="*/ 150 w 127680"/>
                      <a:gd name="connsiteY4" fmla="*/ 44473 h 105985"/>
                      <a:gd name="connsiteX0" fmla="*/ 114 w 73669"/>
                      <a:gd name="connsiteY0" fmla="*/ 44259 h 106407"/>
                      <a:gd name="connsiteX1" fmla="*/ 45622 w 73669"/>
                      <a:gd name="connsiteY1" fmla="*/ 236 h 106407"/>
                      <a:gd name="connsiteX2" fmla="*/ 73669 w 73669"/>
                      <a:gd name="connsiteY2" fmla="*/ 63308 h 106407"/>
                      <a:gd name="connsiteX3" fmla="*/ 59910 w 73669"/>
                      <a:gd name="connsiteY3" fmla="*/ 105743 h 106407"/>
                      <a:gd name="connsiteX4" fmla="*/ 114 w 73669"/>
                      <a:gd name="connsiteY4" fmla="*/ 44259 h 106407"/>
                      <a:gd name="connsiteX0" fmla="*/ 95 w 82212"/>
                      <a:gd name="connsiteY0" fmla="*/ 38961 h 106903"/>
                      <a:gd name="connsiteX1" fmla="*/ 54165 w 82212"/>
                      <a:gd name="connsiteY1" fmla="*/ 444 h 106903"/>
                      <a:gd name="connsiteX2" fmla="*/ 82212 w 82212"/>
                      <a:gd name="connsiteY2" fmla="*/ 63516 h 106903"/>
                      <a:gd name="connsiteX3" fmla="*/ 68453 w 82212"/>
                      <a:gd name="connsiteY3" fmla="*/ 105951 h 106903"/>
                      <a:gd name="connsiteX4" fmla="*/ 95 w 82212"/>
                      <a:gd name="connsiteY4" fmla="*/ 38961 h 106903"/>
                      <a:gd name="connsiteX0" fmla="*/ 808 w 82925"/>
                      <a:gd name="connsiteY0" fmla="*/ 38961 h 106008"/>
                      <a:gd name="connsiteX1" fmla="*/ 54878 w 82925"/>
                      <a:gd name="connsiteY1" fmla="*/ 444 h 106008"/>
                      <a:gd name="connsiteX2" fmla="*/ 82925 w 82925"/>
                      <a:gd name="connsiteY2" fmla="*/ 63516 h 106008"/>
                      <a:gd name="connsiteX3" fmla="*/ 69166 w 82925"/>
                      <a:gd name="connsiteY3" fmla="*/ 105951 h 106008"/>
                      <a:gd name="connsiteX4" fmla="*/ 25629 w 82925"/>
                      <a:gd name="connsiteY4" fmla="*/ 71903 h 106008"/>
                      <a:gd name="connsiteX5" fmla="*/ 808 w 82925"/>
                      <a:gd name="connsiteY5" fmla="*/ 38961 h 106008"/>
                      <a:gd name="connsiteX0" fmla="*/ 1294 w 83411"/>
                      <a:gd name="connsiteY0" fmla="*/ 38908 h 106266"/>
                      <a:gd name="connsiteX1" fmla="*/ 55364 w 83411"/>
                      <a:gd name="connsiteY1" fmla="*/ 391 h 106266"/>
                      <a:gd name="connsiteX2" fmla="*/ 83411 w 83411"/>
                      <a:gd name="connsiteY2" fmla="*/ 63463 h 106266"/>
                      <a:gd name="connsiteX3" fmla="*/ 69652 w 83411"/>
                      <a:gd name="connsiteY3" fmla="*/ 105898 h 106266"/>
                      <a:gd name="connsiteX4" fmla="*/ 21231 w 83411"/>
                      <a:gd name="connsiteY4" fmla="*/ 81574 h 106266"/>
                      <a:gd name="connsiteX5" fmla="*/ 1294 w 83411"/>
                      <a:gd name="connsiteY5" fmla="*/ 38908 h 106266"/>
                      <a:gd name="connsiteX0" fmla="*/ 2243 w 75755"/>
                      <a:gd name="connsiteY0" fmla="*/ 21721 h 107904"/>
                      <a:gd name="connsiteX1" fmla="*/ 47708 w 75755"/>
                      <a:gd name="connsiteY1" fmla="*/ 2029 h 107904"/>
                      <a:gd name="connsiteX2" fmla="*/ 75755 w 75755"/>
                      <a:gd name="connsiteY2" fmla="*/ 65101 h 107904"/>
                      <a:gd name="connsiteX3" fmla="*/ 61996 w 75755"/>
                      <a:gd name="connsiteY3" fmla="*/ 107536 h 107904"/>
                      <a:gd name="connsiteX4" fmla="*/ 13575 w 75755"/>
                      <a:gd name="connsiteY4" fmla="*/ 83212 h 107904"/>
                      <a:gd name="connsiteX5" fmla="*/ 2243 w 75755"/>
                      <a:gd name="connsiteY5" fmla="*/ 21721 h 107904"/>
                      <a:gd name="connsiteX0" fmla="*/ 1508 w 75020"/>
                      <a:gd name="connsiteY0" fmla="*/ 21716 h 107878"/>
                      <a:gd name="connsiteX1" fmla="*/ 46973 w 75020"/>
                      <a:gd name="connsiteY1" fmla="*/ 2024 h 107878"/>
                      <a:gd name="connsiteX2" fmla="*/ 75020 w 75020"/>
                      <a:gd name="connsiteY2" fmla="*/ 65096 h 107878"/>
                      <a:gd name="connsiteX3" fmla="*/ 61261 w 75020"/>
                      <a:gd name="connsiteY3" fmla="*/ 107531 h 107878"/>
                      <a:gd name="connsiteX4" fmla="*/ 16368 w 75020"/>
                      <a:gd name="connsiteY4" fmla="*/ 82811 h 107878"/>
                      <a:gd name="connsiteX5" fmla="*/ 1508 w 75020"/>
                      <a:gd name="connsiteY5" fmla="*/ 21716 h 107878"/>
                      <a:gd name="connsiteX0" fmla="*/ 1613 w 75125"/>
                      <a:gd name="connsiteY0" fmla="*/ 16486 h 102648"/>
                      <a:gd name="connsiteX1" fmla="*/ 48719 w 75125"/>
                      <a:gd name="connsiteY1" fmla="*/ 2645 h 102648"/>
                      <a:gd name="connsiteX2" fmla="*/ 75125 w 75125"/>
                      <a:gd name="connsiteY2" fmla="*/ 59866 h 102648"/>
                      <a:gd name="connsiteX3" fmla="*/ 61366 w 75125"/>
                      <a:gd name="connsiteY3" fmla="*/ 102301 h 102648"/>
                      <a:gd name="connsiteX4" fmla="*/ 16473 w 75125"/>
                      <a:gd name="connsiteY4" fmla="*/ 77581 h 102648"/>
                      <a:gd name="connsiteX5" fmla="*/ 1613 w 75125"/>
                      <a:gd name="connsiteY5" fmla="*/ 16486 h 102648"/>
                      <a:gd name="connsiteX0" fmla="*/ 1926 w 73021"/>
                      <a:gd name="connsiteY0" fmla="*/ 14153 h 103481"/>
                      <a:gd name="connsiteX1" fmla="*/ 46615 w 73021"/>
                      <a:gd name="connsiteY1" fmla="*/ 3478 h 103481"/>
                      <a:gd name="connsiteX2" fmla="*/ 73021 w 73021"/>
                      <a:gd name="connsiteY2" fmla="*/ 60699 h 103481"/>
                      <a:gd name="connsiteX3" fmla="*/ 59262 w 73021"/>
                      <a:gd name="connsiteY3" fmla="*/ 103134 h 103481"/>
                      <a:gd name="connsiteX4" fmla="*/ 14369 w 73021"/>
                      <a:gd name="connsiteY4" fmla="*/ 78414 h 103481"/>
                      <a:gd name="connsiteX5" fmla="*/ 1926 w 73021"/>
                      <a:gd name="connsiteY5" fmla="*/ 14153 h 103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021" h="103481">
                        <a:moveTo>
                          <a:pt x="1926" y="14153"/>
                        </a:moveTo>
                        <a:cubicBezTo>
                          <a:pt x="7300" y="1664"/>
                          <a:pt x="34766" y="-4280"/>
                          <a:pt x="46615" y="3478"/>
                        </a:cubicBezTo>
                        <a:cubicBezTo>
                          <a:pt x="58464" y="11236"/>
                          <a:pt x="73021" y="22358"/>
                          <a:pt x="73021" y="60699"/>
                        </a:cubicBezTo>
                        <a:cubicBezTo>
                          <a:pt x="73021" y="99040"/>
                          <a:pt x="69037" y="100182"/>
                          <a:pt x="59262" y="103134"/>
                        </a:cubicBezTo>
                        <a:cubicBezTo>
                          <a:pt x="49487" y="106086"/>
                          <a:pt x="25762" y="89579"/>
                          <a:pt x="14369" y="78414"/>
                        </a:cubicBezTo>
                        <a:cubicBezTo>
                          <a:pt x="2976" y="67249"/>
                          <a:pt x="-3448" y="26642"/>
                          <a:pt x="1926" y="1415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80" name="Group 879"/>
                  <p:cNvGrpSpPr/>
                  <p:nvPr/>
                </p:nvGrpSpPr>
                <p:grpSpPr>
                  <a:xfrm>
                    <a:off x="4801831" y="1161003"/>
                    <a:ext cx="251184" cy="368269"/>
                    <a:chOff x="4783076" y="1147724"/>
                    <a:chExt cx="268786" cy="398509"/>
                  </a:xfrm>
                </p:grpSpPr>
                <p:sp>
                  <p:nvSpPr>
                    <p:cNvPr id="881" name="Oval 880"/>
                    <p:cNvSpPr/>
                    <p:nvPr/>
                  </p:nvSpPr>
                  <p:spPr>
                    <a:xfrm>
                      <a:off x="4783076" y="1147724"/>
                      <a:ext cx="268786" cy="398509"/>
                    </a:xfrm>
                    <a:prstGeom prst="ellipse">
                      <a:avLst/>
                    </a:prstGeom>
                    <a:solidFill>
                      <a:schemeClr val="accent2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82" name="Oval 78"/>
                    <p:cNvSpPr/>
                    <p:nvPr/>
                  </p:nvSpPr>
                  <p:spPr>
                    <a:xfrm rot="925734">
                      <a:off x="4826786" y="1164443"/>
                      <a:ext cx="158238" cy="369003"/>
                    </a:xfrm>
                    <a:custGeom>
                      <a:avLst/>
                      <a:gdLst>
                        <a:gd name="connsiteX0" fmla="*/ 0 w 138113"/>
                        <a:gd name="connsiteY0" fmla="*/ 92421 h 184842"/>
                        <a:gd name="connsiteX1" fmla="*/ 69057 w 138113"/>
                        <a:gd name="connsiteY1" fmla="*/ 0 h 184842"/>
                        <a:gd name="connsiteX2" fmla="*/ 138114 w 138113"/>
                        <a:gd name="connsiteY2" fmla="*/ 92421 h 184842"/>
                        <a:gd name="connsiteX3" fmla="*/ 69057 w 138113"/>
                        <a:gd name="connsiteY3" fmla="*/ 184842 h 184842"/>
                        <a:gd name="connsiteX4" fmla="*/ 0 w 138113"/>
                        <a:gd name="connsiteY4" fmla="*/ 92421 h 184842"/>
                        <a:gd name="connsiteX0" fmla="*/ 8445 w 146559"/>
                        <a:gd name="connsiteY0" fmla="*/ 187671 h 280092"/>
                        <a:gd name="connsiteX1" fmla="*/ 26702 w 146559"/>
                        <a:gd name="connsiteY1" fmla="*/ 0 h 280092"/>
                        <a:gd name="connsiteX2" fmla="*/ 146559 w 146559"/>
                        <a:gd name="connsiteY2" fmla="*/ 187671 h 280092"/>
                        <a:gd name="connsiteX3" fmla="*/ 77502 w 146559"/>
                        <a:gd name="connsiteY3" fmla="*/ 280092 h 280092"/>
                        <a:gd name="connsiteX4" fmla="*/ 8445 w 146559"/>
                        <a:gd name="connsiteY4" fmla="*/ 187671 h 280092"/>
                        <a:gd name="connsiteX0" fmla="*/ 4886 w 139825"/>
                        <a:gd name="connsiteY0" fmla="*/ 162380 h 280474"/>
                        <a:gd name="connsiteX1" fmla="*/ 19968 w 139825"/>
                        <a:gd name="connsiteY1" fmla="*/ 109 h 280474"/>
                        <a:gd name="connsiteX2" fmla="*/ 139825 w 139825"/>
                        <a:gd name="connsiteY2" fmla="*/ 187780 h 280474"/>
                        <a:gd name="connsiteX3" fmla="*/ 70768 w 139825"/>
                        <a:gd name="connsiteY3" fmla="*/ 280201 h 280474"/>
                        <a:gd name="connsiteX4" fmla="*/ 4886 w 139825"/>
                        <a:gd name="connsiteY4" fmla="*/ 162380 h 280474"/>
                        <a:gd name="connsiteX0" fmla="*/ 11217 w 169790"/>
                        <a:gd name="connsiteY0" fmla="*/ 162386 h 320045"/>
                        <a:gd name="connsiteX1" fmla="*/ 26299 w 169790"/>
                        <a:gd name="connsiteY1" fmla="*/ 115 h 320045"/>
                        <a:gd name="connsiteX2" fmla="*/ 146156 w 169790"/>
                        <a:gd name="connsiteY2" fmla="*/ 187786 h 320045"/>
                        <a:gd name="connsiteX3" fmla="*/ 162824 w 169790"/>
                        <a:gd name="connsiteY3" fmla="*/ 319894 h 320045"/>
                        <a:gd name="connsiteX4" fmla="*/ 11217 w 169790"/>
                        <a:gd name="connsiteY4" fmla="*/ 162386 h 320045"/>
                        <a:gd name="connsiteX0" fmla="*/ 11343 w 170564"/>
                        <a:gd name="connsiteY0" fmla="*/ 162361 h 319982"/>
                        <a:gd name="connsiteX1" fmla="*/ 26425 w 170564"/>
                        <a:gd name="connsiteY1" fmla="*/ 90 h 319982"/>
                        <a:gd name="connsiteX2" fmla="*/ 149457 w 170564"/>
                        <a:gd name="connsiteY2" fmla="*/ 184586 h 319982"/>
                        <a:gd name="connsiteX3" fmla="*/ 162950 w 170564"/>
                        <a:gd name="connsiteY3" fmla="*/ 319869 h 319982"/>
                        <a:gd name="connsiteX4" fmla="*/ 11343 w 170564"/>
                        <a:gd name="connsiteY4" fmla="*/ 162361 h 319982"/>
                        <a:gd name="connsiteX0" fmla="*/ 11343 w 170564"/>
                        <a:gd name="connsiteY0" fmla="*/ 162361 h 319982"/>
                        <a:gd name="connsiteX1" fmla="*/ 26425 w 170564"/>
                        <a:gd name="connsiteY1" fmla="*/ 90 h 319982"/>
                        <a:gd name="connsiteX2" fmla="*/ 149457 w 170564"/>
                        <a:gd name="connsiteY2" fmla="*/ 184586 h 319982"/>
                        <a:gd name="connsiteX3" fmla="*/ 162950 w 170564"/>
                        <a:gd name="connsiteY3" fmla="*/ 319869 h 319982"/>
                        <a:gd name="connsiteX4" fmla="*/ 11343 w 170564"/>
                        <a:gd name="connsiteY4" fmla="*/ 162361 h 319982"/>
                        <a:gd name="connsiteX0" fmla="*/ 11032 w 168741"/>
                        <a:gd name="connsiteY0" fmla="*/ 162525 h 320168"/>
                        <a:gd name="connsiteX1" fmla="*/ 26114 w 168741"/>
                        <a:gd name="connsiteY1" fmla="*/ 254 h 320168"/>
                        <a:gd name="connsiteX2" fmla="*/ 141208 w 168741"/>
                        <a:gd name="connsiteY2" fmla="*/ 135537 h 320168"/>
                        <a:gd name="connsiteX3" fmla="*/ 162639 w 168741"/>
                        <a:gd name="connsiteY3" fmla="*/ 320033 h 320168"/>
                        <a:gd name="connsiteX4" fmla="*/ 11032 w 168741"/>
                        <a:gd name="connsiteY4" fmla="*/ 162525 h 320168"/>
                        <a:gd name="connsiteX0" fmla="*/ 11032 w 171778"/>
                        <a:gd name="connsiteY0" fmla="*/ 162525 h 320168"/>
                        <a:gd name="connsiteX1" fmla="*/ 26114 w 171778"/>
                        <a:gd name="connsiteY1" fmla="*/ 254 h 320168"/>
                        <a:gd name="connsiteX2" fmla="*/ 141208 w 171778"/>
                        <a:gd name="connsiteY2" fmla="*/ 135537 h 320168"/>
                        <a:gd name="connsiteX3" fmla="*/ 162639 w 171778"/>
                        <a:gd name="connsiteY3" fmla="*/ 320033 h 320168"/>
                        <a:gd name="connsiteX4" fmla="*/ 11032 w 171778"/>
                        <a:gd name="connsiteY4" fmla="*/ 162525 h 320168"/>
                        <a:gd name="connsiteX0" fmla="*/ 9622 w 170368"/>
                        <a:gd name="connsiteY0" fmla="*/ 162525 h 320195"/>
                        <a:gd name="connsiteX1" fmla="*/ 24704 w 170368"/>
                        <a:gd name="connsiteY1" fmla="*/ 254 h 320195"/>
                        <a:gd name="connsiteX2" fmla="*/ 139798 w 170368"/>
                        <a:gd name="connsiteY2" fmla="*/ 135537 h 320195"/>
                        <a:gd name="connsiteX3" fmla="*/ 161229 w 170368"/>
                        <a:gd name="connsiteY3" fmla="*/ 320033 h 320195"/>
                        <a:gd name="connsiteX4" fmla="*/ 9622 w 170368"/>
                        <a:gd name="connsiteY4" fmla="*/ 162525 h 320195"/>
                        <a:gd name="connsiteX0" fmla="*/ 15616 w 157619"/>
                        <a:gd name="connsiteY0" fmla="*/ 160912 h 320149"/>
                        <a:gd name="connsiteX1" fmla="*/ 13235 w 157619"/>
                        <a:gd name="connsiteY1" fmla="*/ 228 h 320149"/>
                        <a:gd name="connsiteX2" fmla="*/ 128329 w 157619"/>
                        <a:gd name="connsiteY2" fmla="*/ 135511 h 320149"/>
                        <a:gd name="connsiteX3" fmla="*/ 149760 w 157619"/>
                        <a:gd name="connsiteY3" fmla="*/ 320007 h 320149"/>
                        <a:gd name="connsiteX4" fmla="*/ 15616 w 157619"/>
                        <a:gd name="connsiteY4" fmla="*/ 160912 h 320149"/>
                        <a:gd name="connsiteX0" fmla="*/ 19647 w 161650"/>
                        <a:gd name="connsiteY0" fmla="*/ 151430 h 310642"/>
                        <a:gd name="connsiteX1" fmla="*/ 12503 w 161650"/>
                        <a:gd name="connsiteY1" fmla="*/ 271 h 310642"/>
                        <a:gd name="connsiteX2" fmla="*/ 132360 w 161650"/>
                        <a:gd name="connsiteY2" fmla="*/ 126029 h 310642"/>
                        <a:gd name="connsiteX3" fmla="*/ 153791 w 161650"/>
                        <a:gd name="connsiteY3" fmla="*/ 310525 h 310642"/>
                        <a:gd name="connsiteX4" fmla="*/ 19647 w 161650"/>
                        <a:gd name="connsiteY4" fmla="*/ 151430 h 310642"/>
                        <a:gd name="connsiteX0" fmla="*/ 19214 w 159621"/>
                        <a:gd name="connsiteY0" fmla="*/ 151619 h 310894"/>
                        <a:gd name="connsiteX1" fmla="*/ 12070 w 159621"/>
                        <a:gd name="connsiteY1" fmla="*/ 460 h 310894"/>
                        <a:gd name="connsiteX2" fmla="*/ 125577 w 159621"/>
                        <a:gd name="connsiteY2" fmla="*/ 119868 h 310894"/>
                        <a:gd name="connsiteX3" fmla="*/ 153358 w 159621"/>
                        <a:gd name="connsiteY3" fmla="*/ 310714 h 310894"/>
                        <a:gd name="connsiteX4" fmla="*/ 19214 w 159621"/>
                        <a:gd name="connsiteY4" fmla="*/ 151619 h 310894"/>
                        <a:gd name="connsiteX0" fmla="*/ 22759 w 156372"/>
                        <a:gd name="connsiteY0" fmla="*/ 167966 h 311634"/>
                        <a:gd name="connsiteX1" fmla="*/ 9265 w 156372"/>
                        <a:gd name="connsiteY1" fmla="*/ 932 h 311634"/>
                        <a:gd name="connsiteX2" fmla="*/ 122772 w 156372"/>
                        <a:gd name="connsiteY2" fmla="*/ 120340 h 311634"/>
                        <a:gd name="connsiteX3" fmla="*/ 150553 w 156372"/>
                        <a:gd name="connsiteY3" fmla="*/ 311186 h 311634"/>
                        <a:gd name="connsiteX4" fmla="*/ 22759 w 156372"/>
                        <a:gd name="connsiteY4" fmla="*/ 167966 h 3116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372" h="311634">
                          <a:moveTo>
                            <a:pt x="22759" y="167966"/>
                          </a:moveTo>
                          <a:cubicBezTo>
                            <a:pt x="-789" y="116257"/>
                            <a:pt x="-7404" y="8870"/>
                            <a:pt x="9265" y="932"/>
                          </a:cubicBezTo>
                          <a:cubicBezTo>
                            <a:pt x="25934" y="-7006"/>
                            <a:pt x="71972" y="35959"/>
                            <a:pt x="122772" y="120340"/>
                          </a:cubicBezTo>
                          <a:cubicBezTo>
                            <a:pt x="144997" y="172970"/>
                            <a:pt x="167222" y="303248"/>
                            <a:pt x="150553" y="311186"/>
                          </a:cubicBezTo>
                          <a:cubicBezTo>
                            <a:pt x="133884" y="319124"/>
                            <a:pt x="46307" y="219675"/>
                            <a:pt x="22759" y="167966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878" name="Oval 74"/>
                <p:cNvSpPr/>
                <p:nvPr/>
              </p:nvSpPr>
              <p:spPr>
                <a:xfrm rot="1008097" flipH="1">
                  <a:off x="4779476" y="1120650"/>
                  <a:ext cx="317341" cy="485224"/>
                </a:xfrm>
                <a:custGeom>
                  <a:avLst/>
                  <a:gdLst>
                    <a:gd name="connsiteX0" fmla="*/ 0 w 135467"/>
                    <a:gd name="connsiteY0" fmla="*/ 69422 h 138843"/>
                    <a:gd name="connsiteX1" fmla="*/ 67734 w 135467"/>
                    <a:gd name="connsiteY1" fmla="*/ 0 h 138843"/>
                    <a:gd name="connsiteX2" fmla="*/ 135468 w 135467"/>
                    <a:gd name="connsiteY2" fmla="*/ 69422 h 138843"/>
                    <a:gd name="connsiteX3" fmla="*/ 67734 w 135467"/>
                    <a:gd name="connsiteY3" fmla="*/ 138844 h 138843"/>
                    <a:gd name="connsiteX4" fmla="*/ 0 w 135467"/>
                    <a:gd name="connsiteY4" fmla="*/ 69422 h 138843"/>
                    <a:gd name="connsiteX0" fmla="*/ 204 w 135672"/>
                    <a:gd name="connsiteY0" fmla="*/ 36111 h 105533"/>
                    <a:gd name="connsiteX1" fmla="*/ 53650 w 135672"/>
                    <a:gd name="connsiteY1" fmla="*/ 26 h 105533"/>
                    <a:gd name="connsiteX2" fmla="*/ 135672 w 135672"/>
                    <a:gd name="connsiteY2" fmla="*/ 36111 h 105533"/>
                    <a:gd name="connsiteX3" fmla="*/ 67938 w 135672"/>
                    <a:gd name="connsiteY3" fmla="*/ 105533 h 105533"/>
                    <a:gd name="connsiteX4" fmla="*/ 204 w 135672"/>
                    <a:gd name="connsiteY4" fmla="*/ 36111 h 105533"/>
                    <a:gd name="connsiteX0" fmla="*/ 150 w 127680"/>
                    <a:gd name="connsiteY0" fmla="*/ 44473 h 105985"/>
                    <a:gd name="connsiteX1" fmla="*/ 45658 w 127680"/>
                    <a:gd name="connsiteY1" fmla="*/ 450 h 105985"/>
                    <a:gd name="connsiteX2" fmla="*/ 127680 w 127680"/>
                    <a:gd name="connsiteY2" fmla="*/ 36535 h 105985"/>
                    <a:gd name="connsiteX3" fmla="*/ 59946 w 127680"/>
                    <a:gd name="connsiteY3" fmla="*/ 105957 h 105985"/>
                    <a:gd name="connsiteX4" fmla="*/ 150 w 127680"/>
                    <a:gd name="connsiteY4" fmla="*/ 44473 h 105985"/>
                    <a:gd name="connsiteX0" fmla="*/ 114 w 73669"/>
                    <a:gd name="connsiteY0" fmla="*/ 44259 h 106407"/>
                    <a:gd name="connsiteX1" fmla="*/ 45622 w 73669"/>
                    <a:gd name="connsiteY1" fmla="*/ 236 h 106407"/>
                    <a:gd name="connsiteX2" fmla="*/ 73669 w 73669"/>
                    <a:gd name="connsiteY2" fmla="*/ 63308 h 106407"/>
                    <a:gd name="connsiteX3" fmla="*/ 59910 w 73669"/>
                    <a:gd name="connsiteY3" fmla="*/ 105743 h 106407"/>
                    <a:gd name="connsiteX4" fmla="*/ 114 w 73669"/>
                    <a:gd name="connsiteY4" fmla="*/ 44259 h 106407"/>
                    <a:gd name="connsiteX0" fmla="*/ 95 w 82212"/>
                    <a:gd name="connsiteY0" fmla="*/ 38961 h 106903"/>
                    <a:gd name="connsiteX1" fmla="*/ 54165 w 82212"/>
                    <a:gd name="connsiteY1" fmla="*/ 444 h 106903"/>
                    <a:gd name="connsiteX2" fmla="*/ 82212 w 82212"/>
                    <a:gd name="connsiteY2" fmla="*/ 63516 h 106903"/>
                    <a:gd name="connsiteX3" fmla="*/ 68453 w 82212"/>
                    <a:gd name="connsiteY3" fmla="*/ 105951 h 106903"/>
                    <a:gd name="connsiteX4" fmla="*/ 95 w 82212"/>
                    <a:gd name="connsiteY4" fmla="*/ 38961 h 106903"/>
                    <a:gd name="connsiteX0" fmla="*/ 808 w 82925"/>
                    <a:gd name="connsiteY0" fmla="*/ 38961 h 106008"/>
                    <a:gd name="connsiteX1" fmla="*/ 54878 w 82925"/>
                    <a:gd name="connsiteY1" fmla="*/ 444 h 106008"/>
                    <a:gd name="connsiteX2" fmla="*/ 82925 w 82925"/>
                    <a:gd name="connsiteY2" fmla="*/ 63516 h 106008"/>
                    <a:gd name="connsiteX3" fmla="*/ 69166 w 82925"/>
                    <a:gd name="connsiteY3" fmla="*/ 105951 h 106008"/>
                    <a:gd name="connsiteX4" fmla="*/ 25629 w 82925"/>
                    <a:gd name="connsiteY4" fmla="*/ 71903 h 106008"/>
                    <a:gd name="connsiteX5" fmla="*/ 808 w 82925"/>
                    <a:gd name="connsiteY5" fmla="*/ 38961 h 106008"/>
                    <a:gd name="connsiteX0" fmla="*/ 1294 w 83411"/>
                    <a:gd name="connsiteY0" fmla="*/ 38908 h 106266"/>
                    <a:gd name="connsiteX1" fmla="*/ 55364 w 83411"/>
                    <a:gd name="connsiteY1" fmla="*/ 391 h 106266"/>
                    <a:gd name="connsiteX2" fmla="*/ 83411 w 83411"/>
                    <a:gd name="connsiteY2" fmla="*/ 63463 h 106266"/>
                    <a:gd name="connsiteX3" fmla="*/ 69652 w 83411"/>
                    <a:gd name="connsiteY3" fmla="*/ 105898 h 106266"/>
                    <a:gd name="connsiteX4" fmla="*/ 21231 w 83411"/>
                    <a:gd name="connsiteY4" fmla="*/ 81574 h 106266"/>
                    <a:gd name="connsiteX5" fmla="*/ 1294 w 83411"/>
                    <a:gd name="connsiteY5" fmla="*/ 38908 h 106266"/>
                    <a:gd name="connsiteX0" fmla="*/ 2243 w 75755"/>
                    <a:gd name="connsiteY0" fmla="*/ 21721 h 107904"/>
                    <a:gd name="connsiteX1" fmla="*/ 47708 w 75755"/>
                    <a:gd name="connsiteY1" fmla="*/ 2029 h 107904"/>
                    <a:gd name="connsiteX2" fmla="*/ 75755 w 75755"/>
                    <a:gd name="connsiteY2" fmla="*/ 65101 h 107904"/>
                    <a:gd name="connsiteX3" fmla="*/ 61996 w 75755"/>
                    <a:gd name="connsiteY3" fmla="*/ 107536 h 107904"/>
                    <a:gd name="connsiteX4" fmla="*/ 13575 w 75755"/>
                    <a:gd name="connsiteY4" fmla="*/ 83212 h 107904"/>
                    <a:gd name="connsiteX5" fmla="*/ 2243 w 75755"/>
                    <a:gd name="connsiteY5" fmla="*/ 21721 h 107904"/>
                    <a:gd name="connsiteX0" fmla="*/ 1508 w 75020"/>
                    <a:gd name="connsiteY0" fmla="*/ 21716 h 107878"/>
                    <a:gd name="connsiteX1" fmla="*/ 46973 w 75020"/>
                    <a:gd name="connsiteY1" fmla="*/ 2024 h 107878"/>
                    <a:gd name="connsiteX2" fmla="*/ 75020 w 75020"/>
                    <a:gd name="connsiteY2" fmla="*/ 65096 h 107878"/>
                    <a:gd name="connsiteX3" fmla="*/ 61261 w 75020"/>
                    <a:gd name="connsiteY3" fmla="*/ 107531 h 107878"/>
                    <a:gd name="connsiteX4" fmla="*/ 16368 w 75020"/>
                    <a:gd name="connsiteY4" fmla="*/ 82811 h 107878"/>
                    <a:gd name="connsiteX5" fmla="*/ 1508 w 75020"/>
                    <a:gd name="connsiteY5" fmla="*/ 21716 h 107878"/>
                    <a:gd name="connsiteX0" fmla="*/ 1613 w 75125"/>
                    <a:gd name="connsiteY0" fmla="*/ 16486 h 102648"/>
                    <a:gd name="connsiteX1" fmla="*/ 48719 w 75125"/>
                    <a:gd name="connsiteY1" fmla="*/ 2645 h 102648"/>
                    <a:gd name="connsiteX2" fmla="*/ 75125 w 75125"/>
                    <a:gd name="connsiteY2" fmla="*/ 59866 h 102648"/>
                    <a:gd name="connsiteX3" fmla="*/ 61366 w 75125"/>
                    <a:gd name="connsiteY3" fmla="*/ 102301 h 102648"/>
                    <a:gd name="connsiteX4" fmla="*/ 16473 w 75125"/>
                    <a:gd name="connsiteY4" fmla="*/ 77581 h 102648"/>
                    <a:gd name="connsiteX5" fmla="*/ 1613 w 75125"/>
                    <a:gd name="connsiteY5" fmla="*/ 16486 h 102648"/>
                    <a:gd name="connsiteX0" fmla="*/ 1926 w 73021"/>
                    <a:gd name="connsiteY0" fmla="*/ 14153 h 103481"/>
                    <a:gd name="connsiteX1" fmla="*/ 46615 w 73021"/>
                    <a:gd name="connsiteY1" fmla="*/ 3478 h 103481"/>
                    <a:gd name="connsiteX2" fmla="*/ 73021 w 73021"/>
                    <a:gd name="connsiteY2" fmla="*/ 60699 h 103481"/>
                    <a:gd name="connsiteX3" fmla="*/ 59262 w 73021"/>
                    <a:gd name="connsiteY3" fmla="*/ 103134 h 103481"/>
                    <a:gd name="connsiteX4" fmla="*/ 14369 w 73021"/>
                    <a:gd name="connsiteY4" fmla="*/ 78414 h 103481"/>
                    <a:gd name="connsiteX5" fmla="*/ 1926 w 73021"/>
                    <a:gd name="connsiteY5" fmla="*/ 14153 h 103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021" h="103481">
                      <a:moveTo>
                        <a:pt x="1926" y="14153"/>
                      </a:moveTo>
                      <a:cubicBezTo>
                        <a:pt x="7300" y="1664"/>
                        <a:pt x="34766" y="-4280"/>
                        <a:pt x="46615" y="3478"/>
                      </a:cubicBezTo>
                      <a:cubicBezTo>
                        <a:pt x="58464" y="11236"/>
                        <a:pt x="73021" y="22358"/>
                        <a:pt x="73021" y="60699"/>
                      </a:cubicBezTo>
                      <a:cubicBezTo>
                        <a:pt x="73021" y="99040"/>
                        <a:pt x="69037" y="100182"/>
                        <a:pt x="59262" y="103134"/>
                      </a:cubicBezTo>
                      <a:cubicBezTo>
                        <a:pt x="49487" y="106086"/>
                        <a:pt x="25762" y="89579"/>
                        <a:pt x="14369" y="78414"/>
                      </a:cubicBezTo>
                      <a:cubicBezTo>
                        <a:pt x="2976" y="67249"/>
                        <a:pt x="-3448" y="26642"/>
                        <a:pt x="1926" y="14153"/>
                      </a:cubicBez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58" name="Group 857"/>
              <p:cNvGrpSpPr/>
              <p:nvPr/>
            </p:nvGrpSpPr>
            <p:grpSpPr>
              <a:xfrm>
                <a:off x="13591461" y="798856"/>
                <a:ext cx="173677" cy="408960"/>
                <a:chOff x="4188980" y="1093517"/>
                <a:chExt cx="173677" cy="408960"/>
              </a:xfrm>
            </p:grpSpPr>
            <p:grpSp>
              <p:nvGrpSpPr>
                <p:cNvPr id="871" name="Group 870"/>
                <p:cNvGrpSpPr/>
                <p:nvPr/>
              </p:nvGrpSpPr>
              <p:grpSpPr>
                <a:xfrm rot="1072393" flipH="1">
                  <a:off x="4188980" y="1094431"/>
                  <a:ext cx="171732" cy="408046"/>
                  <a:chOff x="4780847" y="1117233"/>
                  <a:chExt cx="317341" cy="485224"/>
                </a:xfrm>
              </p:grpSpPr>
              <p:sp>
                <p:nvSpPr>
                  <p:cNvPr id="873" name="Oval 74"/>
                  <p:cNvSpPr/>
                  <p:nvPr/>
                </p:nvSpPr>
                <p:spPr>
                  <a:xfrm rot="1008097" flipH="1">
                    <a:off x="4780847" y="1117233"/>
                    <a:ext cx="317341" cy="485224"/>
                  </a:xfrm>
                  <a:custGeom>
                    <a:avLst/>
                    <a:gdLst>
                      <a:gd name="connsiteX0" fmla="*/ 0 w 135467"/>
                      <a:gd name="connsiteY0" fmla="*/ 69422 h 138843"/>
                      <a:gd name="connsiteX1" fmla="*/ 67734 w 135467"/>
                      <a:gd name="connsiteY1" fmla="*/ 0 h 138843"/>
                      <a:gd name="connsiteX2" fmla="*/ 135468 w 135467"/>
                      <a:gd name="connsiteY2" fmla="*/ 69422 h 138843"/>
                      <a:gd name="connsiteX3" fmla="*/ 67734 w 135467"/>
                      <a:gd name="connsiteY3" fmla="*/ 138844 h 138843"/>
                      <a:gd name="connsiteX4" fmla="*/ 0 w 135467"/>
                      <a:gd name="connsiteY4" fmla="*/ 69422 h 138843"/>
                      <a:gd name="connsiteX0" fmla="*/ 204 w 135672"/>
                      <a:gd name="connsiteY0" fmla="*/ 36111 h 105533"/>
                      <a:gd name="connsiteX1" fmla="*/ 53650 w 135672"/>
                      <a:gd name="connsiteY1" fmla="*/ 26 h 105533"/>
                      <a:gd name="connsiteX2" fmla="*/ 135672 w 135672"/>
                      <a:gd name="connsiteY2" fmla="*/ 36111 h 105533"/>
                      <a:gd name="connsiteX3" fmla="*/ 67938 w 135672"/>
                      <a:gd name="connsiteY3" fmla="*/ 105533 h 105533"/>
                      <a:gd name="connsiteX4" fmla="*/ 204 w 135672"/>
                      <a:gd name="connsiteY4" fmla="*/ 36111 h 105533"/>
                      <a:gd name="connsiteX0" fmla="*/ 150 w 127680"/>
                      <a:gd name="connsiteY0" fmla="*/ 44473 h 105985"/>
                      <a:gd name="connsiteX1" fmla="*/ 45658 w 127680"/>
                      <a:gd name="connsiteY1" fmla="*/ 450 h 105985"/>
                      <a:gd name="connsiteX2" fmla="*/ 127680 w 127680"/>
                      <a:gd name="connsiteY2" fmla="*/ 36535 h 105985"/>
                      <a:gd name="connsiteX3" fmla="*/ 59946 w 127680"/>
                      <a:gd name="connsiteY3" fmla="*/ 105957 h 105985"/>
                      <a:gd name="connsiteX4" fmla="*/ 150 w 127680"/>
                      <a:gd name="connsiteY4" fmla="*/ 44473 h 105985"/>
                      <a:gd name="connsiteX0" fmla="*/ 114 w 73669"/>
                      <a:gd name="connsiteY0" fmla="*/ 44259 h 106407"/>
                      <a:gd name="connsiteX1" fmla="*/ 45622 w 73669"/>
                      <a:gd name="connsiteY1" fmla="*/ 236 h 106407"/>
                      <a:gd name="connsiteX2" fmla="*/ 73669 w 73669"/>
                      <a:gd name="connsiteY2" fmla="*/ 63308 h 106407"/>
                      <a:gd name="connsiteX3" fmla="*/ 59910 w 73669"/>
                      <a:gd name="connsiteY3" fmla="*/ 105743 h 106407"/>
                      <a:gd name="connsiteX4" fmla="*/ 114 w 73669"/>
                      <a:gd name="connsiteY4" fmla="*/ 44259 h 106407"/>
                      <a:gd name="connsiteX0" fmla="*/ 95 w 82212"/>
                      <a:gd name="connsiteY0" fmla="*/ 38961 h 106903"/>
                      <a:gd name="connsiteX1" fmla="*/ 54165 w 82212"/>
                      <a:gd name="connsiteY1" fmla="*/ 444 h 106903"/>
                      <a:gd name="connsiteX2" fmla="*/ 82212 w 82212"/>
                      <a:gd name="connsiteY2" fmla="*/ 63516 h 106903"/>
                      <a:gd name="connsiteX3" fmla="*/ 68453 w 82212"/>
                      <a:gd name="connsiteY3" fmla="*/ 105951 h 106903"/>
                      <a:gd name="connsiteX4" fmla="*/ 95 w 82212"/>
                      <a:gd name="connsiteY4" fmla="*/ 38961 h 106903"/>
                      <a:gd name="connsiteX0" fmla="*/ 808 w 82925"/>
                      <a:gd name="connsiteY0" fmla="*/ 38961 h 106008"/>
                      <a:gd name="connsiteX1" fmla="*/ 54878 w 82925"/>
                      <a:gd name="connsiteY1" fmla="*/ 444 h 106008"/>
                      <a:gd name="connsiteX2" fmla="*/ 82925 w 82925"/>
                      <a:gd name="connsiteY2" fmla="*/ 63516 h 106008"/>
                      <a:gd name="connsiteX3" fmla="*/ 69166 w 82925"/>
                      <a:gd name="connsiteY3" fmla="*/ 105951 h 106008"/>
                      <a:gd name="connsiteX4" fmla="*/ 25629 w 82925"/>
                      <a:gd name="connsiteY4" fmla="*/ 71903 h 106008"/>
                      <a:gd name="connsiteX5" fmla="*/ 808 w 82925"/>
                      <a:gd name="connsiteY5" fmla="*/ 38961 h 106008"/>
                      <a:gd name="connsiteX0" fmla="*/ 1294 w 83411"/>
                      <a:gd name="connsiteY0" fmla="*/ 38908 h 106266"/>
                      <a:gd name="connsiteX1" fmla="*/ 55364 w 83411"/>
                      <a:gd name="connsiteY1" fmla="*/ 391 h 106266"/>
                      <a:gd name="connsiteX2" fmla="*/ 83411 w 83411"/>
                      <a:gd name="connsiteY2" fmla="*/ 63463 h 106266"/>
                      <a:gd name="connsiteX3" fmla="*/ 69652 w 83411"/>
                      <a:gd name="connsiteY3" fmla="*/ 105898 h 106266"/>
                      <a:gd name="connsiteX4" fmla="*/ 21231 w 83411"/>
                      <a:gd name="connsiteY4" fmla="*/ 81574 h 106266"/>
                      <a:gd name="connsiteX5" fmla="*/ 1294 w 83411"/>
                      <a:gd name="connsiteY5" fmla="*/ 38908 h 106266"/>
                      <a:gd name="connsiteX0" fmla="*/ 2243 w 75755"/>
                      <a:gd name="connsiteY0" fmla="*/ 21721 h 107904"/>
                      <a:gd name="connsiteX1" fmla="*/ 47708 w 75755"/>
                      <a:gd name="connsiteY1" fmla="*/ 2029 h 107904"/>
                      <a:gd name="connsiteX2" fmla="*/ 75755 w 75755"/>
                      <a:gd name="connsiteY2" fmla="*/ 65101 h 107904"/>
                      <a:gd name="connsiteX3" fmla="*/ 61996 w 75755"/>
                      <a:gd name="connsiteY3" fmla="*/ 107536 h 107904"/>
                      <a:gd name="connsiteX4" fmla="*/ 13575 w 75755"/>
                      <a:gd name="connsiteY4" fmla="*/ 83212 h 107904"/>
                      <a:gd name="connsiteX5" fmla="*/ 2243 w 75755"/>
                      <a:gd name="connsiteY5" fmla="*/ 21721 h 107904"/>
                      <a:gd name="connsiteX0" fmla="*/ 1508 w 75020"/>
                      <a:gd name="connsiteY0" fmla="*/ 21716 h 107878"/>
                      <a:gd name="connsiteX1" fmla="*/ 46973 w 75020"/>
                      <a:gd name="connsiteY1" fmla="*/ 2024 h 107878"/>
                      <a:gd name="connsiteX2" fmla="*/ 75020 w 75020"/>
                      <a:gd name="connsiteY2" fmla="*/ 65096 h 107878"/>
                      <a:gd name="connsiteX3" fmla="*/ 61261 w 75020"/>
                      <a:gd name="connsiteY3" fmla="*/ 107531 h 107878"/>
                      <a:gd name="connsiteX4" fmla="*/ 16368 w 75020"/>
                      <a:gd name="connsiteY4" fmla="*/ 82811 h 107878"/>
                      <a:gd name="connsiteX5" fmla="*/ 1508 w 75020"/>
                      <a:gd name="connsiteY5" fmla="*/ 21716 h 107878"/>
                      <a:gd name="connsiteX0" fmla="*/ 1613 w 75125"/>
                      <a:gd name="connsiteY0" fmla="*/ 16486 h 102648"/>
                      <a:gd name="connsiteX1" fmla="*/ 48719 w 75125"/>
                      <a:gd name="connsiteY1" fmla="*/ 2645 h 102648"/>
                      <a:gd name="connsiteX2" fmla="*/ 75125 w 75125"/>
                      <a:gd name="connsiteY2" fmla="*/ 59866 h 102648"/>
                      <a:gd name="connsiteX3" fmla="*/ 61366 w 75125"/>
                      <a:gd name="connsiteY3" fmla="*/ 102301 h 102648"/>
                      <a:gd name="connsiteX4" fmla="*/ 16473 w 75125"/>
                      <a:gd name="connsiteY4" fmla="*/ 77581 h 102648"/>
                      <a:gd name="connsiteX5" fmla="*/ 1613 w 75125"/>
                      <a:gd name="connsiteY5" fmla="*/ 16486 h 102648"/>
                      <a:gd name="connsiteX0" fmla="*/ 1926 w 73021"/>
                      <a:gd name="connsiteY0" fmla="*/ 14153 h 103481"/>
                      <a:gd name="connsiteX1" fmla="*/ 46615 w 73021"/>
                      <a:gd name="connsiteY1" fmla="*/ 3478 h 103481"/>
                      <a:gd name="connsiteX2" fmla="*/ 73021 w 73021"/>
                      <a:gd name="connsiteY2" fmla="*/ 60699 h 103481"/>
                      <a:gd name="connsiteX3" fmla="*/ 59262 w 73021"/>
                      <a:gd name="connsiteY3" fmla="*/ 103134 h 103481"/>
                      <a:gd name="connsiteX4" fmla="*/ 14369 w 73021"/>
                      <a:gd name="connsiteY4" fmla="*/ 78414 h 103481"/>
                      <a:gd name="connsiteX5" fmla="*/ 1926 w 73021"/>
                      <a:gd name="connsiteY5" fmla="*/ 14153 h 103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021" h="103481">
                        <a:moveTo>
                          <a:pt x="1926" y="14153"/>
                        </a:moveTo>
                        <a:cubicBezTo>
                          <a:pt x="7300" y="1664"/>
                          <a:pt x="34766" y="-4280"/>
                          <a:pt x="46615" y="3478"/>
                        </a:cubicBezTo>
                        <a:cubicBezTo>
                          <a:pt x="58464" y="11236"/>
                          <a:pt x="73021" y="22358"/>
                          <a:pt x="73021" y="60699"/>
                        </a:cubicBezTo>
                        <a:cubicBezTo>
                          <a:pt x="73021" y="99040"/>
                          <a:pt x="69037" y="100182"/>
                          <a:pt x="59262" y="103134"/>
                        </a:cubicBezTo>
                        <a:cubicBezTo>
                          <a:pt x="49487" y="106086"/>
                          <a:pt x="25762" y="89579"/>
                          <a:pt x="14369" y="78414"/>
                        </a:cubicBezTo>
                        <a:cubicBezTo>
                          <a:pt x="2976" y="67249"/>
                          <a:pt x="-3448" y="26642"/>
                          <a:pt x="1926" y="1415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74" name="Group 873"/>
                  <p:cNvGrpSpPr/>
                  <p:nvPr/>
                </p:nvGrpSpPr>
                <p:grpSpPr>
                  <a:xfrm>
                    <a:off x="4797343" y="1146685"/>
                    <a:ext cx="272105" cy="399836"/>
                    <a:chOff x="4778256" y="1132232"/>
                    <a:chExt cx="291172" cy="432669"/>
                  </a:xfrm>
                </p:grpSpPr>
                <p:sp>
                  <p:nvSpPr>
                    <p:cNvPr id="875" name="Oval 874"/>
                    <p:cNvSpPr/>
                    <p:nvPr/>
                  </p:nvSpPr>
                  <p:spPr>
                    <a:xfrm rot="516722">
                      <a:off x="4778256" y="1132232"/>
                      <a:ext cx="291172" cy="432669"/>
                    </a:xfrm>
                    <a:prstGeom prst="ellipse">
                      <a:avLst/>
                    </a:prstGeom>
                    <a:solidFill>
                      <a:schemeClr val="accent2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76" name="Oval 78"/>
                    <p:cNvSpPr/>
                    <p:nvPr/>
                  </p:nvSpPr>
                  <p:spPr>
                    <a:xfrm rot="1302552">
                      <a:off x="4821781" y="1159857"/>
                      <a:ext cx="204842" cy="380953"/>
                    </a:xfrm>
                    <a:custGeom>
                      <a:avLst/>
                      <a:gdLst>
                        <a:gd name="connsiteX0" fmla="*/ 0 w 138113"/>
                        <a:gd name="connsiteY0" fmla="*/ 92421 h 184842"/>
                        <a:gd name="connsiteX1" fmla="*/ 69057 w 138113"/>
                        <a:gd name="connsiteY1" fmla="*/ 0 h 184842"/>
                        <a:gd name="connsiteX2" fmla="*/ 138114 w 138113"/>
                        <a:gd name="connsiteY2" fmla="*/ 92421 h 184842"/>
                        <a:gd name="connsiteX3" fmla="*/ 69057 w 138113"/>
                        <a:gd name="connsiteY3" fmla="*/ 184842 h 184842"/>
                        <a:gd name="connsiteX4" fmla="*/ 0 w 138113"/>
                        <a:gd name="connsiteY4" fmla="*/ 92421 h 184842"/>
                        <a:gd name="connsiteX0" fmla="*/ 8445 w 146559"/>
                        <a:gd name="connsiteY0" fmla="*/ 187671 h 280092"/>
                        <a:gd name="connsiteX1" fmla="*/ 26702 w 146559"/>
                        <a:gd name="connsiteY1" fmla="*/ 0 h 280092"/>
                        <a:gd name="connsiteX2" fmla="*/ 146559 w 146559"/>
                        <a:gd name="connsiteY2" fmla="*/ 187671 h 280092"/>
                        <a:gd name="connsiteX3" fmla="*/ 77502 w 146559"/>
                        <a:gd name="connsiteY3" fmla="*/ 280092 h 280092"/>
                        <a:gd name="connsiteX4" fmla="*/ 8445 w 146559"/>
                        <a:gd name="connsiteY4" fmla="*/ 187671 h 280092"/>
                        <a:gd name="connsiteX0" fmla="*/ 4886 w 139825"/>
                        <a:gd name="connsiteY0" fmla="*/ 162380 h 280474"/>
                        <a:gd name="connsiteX1" fmla="*/ 19968 w 139825"/>
                        <a:gd name="connsiteY1" fmla="*/ 109 h 280474"/>
                        <a:gd name="connsiteX2" fmla="*/ 139825 w 139825"/>
                        <a:gd name="connsiteY2" fmla="*/ 187780 h 280474"/>
                        <a:gd name="connsiteX3" fmla="*/ 70768 w 139825"/>
                        <a:gd name="connsiteY3" fmla="*/ 280201 h 280474"/>
                        <a:gd name="connsiteX4" fmla="*/ 4886 w 139825"/>
                        <a:gd name="connsiteY4" fmla="*/ 162380 h 280474"/>
                        <a:gd name="connsiteX0" fmla="*/ 11217 w 169790"/>
                        <a:gd name="connsiteY0" fmla="*/ 162386 h 320045"/>
                        <a:gd name="connsiteX1" fmla="*/ 26299 w 169790"/>
                        <a:gd name="connsiteY1" fmla="*/ 115 h 320045"/>
                        <a:gd name="connsiteX2" fmla="*/ 146156 w 169790"/>
                        <a:gd name="connsiteY2" fmla="*/ 187786 h 320045"/>
                        <a:gd name="connsiteX3" fmla="*/ 162824 w 169790"/>
                        <a:gd name="connsiteY3" fmla="*/ 319894 h 320045"/>
                        <a:gd name="connsiteX4" fmla="*/ 11217 w 169790"/>
                        <a:gd name="connsiteY4" fmla="*/ 162386 h 320045"/>
                        <a:gd name="connsiteX0" fmla="*/ 11343 w 170564"/>
                        <a:gd name="connsiteY0" fmla="*/ 162361 h 319982"/>
                        <a:gd name="connsiteX1" fmla="*/ 26425 w 170564"/>
                        <a:gd name="connsiteY1" fmla="*/ 90 h 319982"/>
                        <a:gd name="connsiteX2" fmla="*/ 149457 w 170564"/>
                        <a:gd name="connsiteY2" fmla="*/ 184586 h 319982"/>
                        <a:gd name="connsiteX3" fmla="*/ 162950 w 170564"/>
                        <a:gd name="connsiteY3" fmla="*/ 319869 h 319982"/>
                        <a:gd name="connsiteX4" fmla="*/ 11343 w 170564"/>
                        <a:gd name="connsiteY4" fmla="*/ 162361 h 319982"/>
                        <a:gd name="connsiteX0" fmla="*/ 11343 w 170564"/>
                        <a:gd name="connsiteY0" fmla="*/ 162361 h 319982"/>
                        <a:gd name="connsiteX1" fmla="*/ 26425 w 170564"/>
                        <a:gd name="connsiteY1" fmla="*/ 90 h 319982"/>
                        <a:gd name="connsiteX2" fmla="*/ 149457 w 170564"/>
                        <a:gd name="connsiteY2" fmla="*/ 184586 h 319982"/>
                        <a:gd name="connsiteX3" fmla="*/ 162950 w 170564"/>
                        <a:gd name="connsiteY3" fmla="*/ 319869 h 319982"/>
                        <a:gd name="connsiteX4" fmla="*/ 11343 w 170564"/>
                        <a:gd name="connsiteY4" fmla="*/ 162361 h 319982"/>
                        <a:gd name="connsiteX0" fmla="*/ 11032 w 168741"/>
                        <a:gd name="connsiteY0" fmla="*/ 162525 h 320168"/>
                        <a:gd name="connsiteX1" fmla="*/ 26114 w 168741"/>
                        <a:gd name="connsiteY1" fmla="*/ 254 h 320168"/>
                        <a:gd name="connsiteX2" fmla="*/ 141208 w 168741"/>
                        <a:gd name="connsiteY2" fmla="*/ 135537 h 320168"/>
                        <a:gd name="connsiteX3" fmla="*/ 162639 w 168741"/>
                        <a:gd name="connsiteY3" fmla="*/ 320033 h 320168"/>
                        <a:gd name="connsiteX4" fmla="*/ 11032 w 168741"/>
                        <a:gd name="connsiteY4" fmla="*/ 162525 h 320168"/>
                        <a:gd name="connsiteX0" fmla="*/ 11032 w 171778"/>
                        <a:gd name="connsiteY0" fmla="*/ 162525 h 320168"/>
                        <a:gd name="connsiteX1" fmla="*/ 26114 w 171778"/>
                        <a:gd name="connsiteY1" fmla="*/ 254 h 320168"/>
                        <a:gd name="connsiteX2" fmla="*/ 141208 w 171778"/>
                        <a:gd name="connsiteY2" fmla="*/ 135537 h 320168"/>
                        <a:gd name="connsiteX3" fmla="*/ 162639 w 171778"/>
                        <a:gd name="connsiteY3" fmla="*/ 320033 h 320168"/>
                        <a:gd name="connsiteX4" fmla="*/ 11032 w 171778"/>
                        <a:gd name="connsiteY4" fmla="*/ 162525 h 320168"/>
                        <a:gd name="connsiteX0" fmla="*/ 9622 w 170368"/>
                        <a:gd name="connsiteY0" fmla="*/ 162525 h 320195"/>
                        <a:gd name="connsiteX1" fmla="*/ 24704 w 170368"/>
                        <a:gd name="connsiteY1" fmla="*/ 254 h 320195"/>
                        <a:gd name="connsiteX2" fmla="*/ 139798 w 170368"/>
                        <a:gd name="connsiteY2" fmla="*/ 135537 h 320195"/>
                        <a:gd name="connsiteX3" fmla="*/ 161229 w 170368"/>
                        <a:gd name="connsiteY3" fmla="*/ 320033 h 320195"/>
                        <a:gd name="connsiteX4" fmla="*/ 9622 w 170368"/>
                        <a:gd name="connsiteY4" fmla="*/ 162525 h 320195"/>
                        <a:gd name="connsiteX0" fmla="*/ 15616 w 157619"/>
                        <a:gd name="connsiteY0" fmla="*/ 160912 h 320149"/>
                        <a:gd name="connsiteX1" fmla="*/ 13235 w 157619"/>
                        <a:gd name="connsiteY1" fmla="*/ 228 h 320149"/>
                        <a:gd name="connsiteX2" fmla="*/ 128329 w 157619"/>
                        <a:gd name="connsiteY2" fmla="*/ 135511 h 320149"/>
                        <a:gd name="connsiteX3" fmla="*/ 149760 w 157619"/>
                        <a:gd name="connsiteY3" fmla="*/ 320007 h 320149"/>
                        <a:gd name="connsiteX4" fmla="*/ 15616 w 157619"/>
                        <a:gd name="connsiteY4" fmla="*/ 160912 h 320149"/>
                        <a:gd name="connsiteX0" fmla="*/ 19647 w 161650"/>
                        <a:gd name="connsiteY0" fmla="*/ 151430 h 310642"/>
                        <a:gd name="connsiteX1" fmla="*/ 12503 w 161650"/>
                        <a:gd name="connsiteY1" fmla="*/ 271 h 310642"/>
                        <a:gd name="connsiteX2" fmla="*/ 132360 w 161650"/>
                        <a:gd name="connsiteY2" fmla="*/ 126029 h 310642"/>
                        <a:gd name="connsiteX3" fmla="*/ 153791 w 161650"/>
                        <a:gd name="connsiteY3" fmla="*/ 310525 h 310642"/>
                        <a:gd name="connsiteX4" fmla="*/ 19647 w 161650"/>
                        <a:gd name="connsiteY4" fmla="*/ 151430 h 310642"/>
                        <a:gd name="connsiteX0" fmla="*/ 19214 w 159621"/>
                        <a:gd name="connsiteY0" fmla="*/ 151619 h 310894"/>
                        <a:gd name="connsiteX1" fmla="*/ 12070 w 159621"/>
                        <a:gd name="connsiteY1" fmla="*/ 460 h 310894"/>
                        <a:gd name="connsiteX2" fmla="*/ 125577 w 159621"/>
                        <a:gd name="connsiteY2" fmla="*/ 119868 h 310894"/>
                        <a:gd name="connsiteX3" fmla="*/ 153358 w 159621"/>
                        <a:gd name="connsiteY3" fmla="*/ 310714 h 310894"/>
                        <a:gd name="connsiteX4" fmla="*/ 19214 w 159621"/>
                        <a:gd name="connsiteY4" fmla="*/ 151619 h 310894"/>
                        <a:gd name="connsiteX0" fmla="*/ 22759 w 156372"/>
                        <a:gd name="connsiteY0" fmla="*/ 167966 h 311634"/>
                        <a:gd name="connsiteX1" fmla="*/ 9265 w 156372"/>
                        <a:gd name="connsiteY1" fmla="*/ 932 h 311634"/>
                        <a:gd name="connsiteX2" fmla="*/ 122772 w 156372"/>
                        <a:gd name="connsiteY2" fmla="*/ 120340 h 311634"/>
                        <a:gd name="connsiteX3" fmla="*/ 150553 w 156372"/>
                        <a:gd name="connsiteY3" fmla="*/ 311186 h 311634"/>
                        <a:gd name="connsiteX4" fmla="*/ 22759 w 156372"/>
                        <a:gd name="connsiteY4" fmla="*/ 167966 h 3116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372" h="311634">
                          <a:moveTo>
                            <a:pt x="22759" y="167966"/>
                          </a:moveTo>
                          <a:cubicBezTo>
                            <a:pt x="-789" y="116257"/>
                            <a:pt x="-7404" y="8870"/>
                            <a:pt x="9265" y="932"/>
                          </a:cubicBezTo>
                          <a:cubicBezTo>
                            <a:pt x="25934" y="-7006"/>
                            <a:pt x="71972" y="35959"/>
                            <a:pt x="122772" y="120340"/>
                          </a:cubicBezTo>
                          <a:cubicBezTo>
                            <a:pt x="144997" y="172970"/>
                            <a:pt x="167222" y="303248"/>
                            <a:pt x="150553" y="311186"/>
                          </a:cubicBezTo>
                          <a:cubicBezTo>
                            <a:pt x="133884" y="319124"/>
                            <a:pt x="46307" y="219675"/>
                            <a:pt x="22759" y="167966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872" name="Oval 74"/>
                <p:cNvSpPr/>
                <p:nvPr/>
              </p:nvSpPr>
              <p:spPr>
                <a:xfrm rot="64296">
                  <a:off x="4190925" y="1093517"/>
                  <a:ext cx="171732" cy="408046"/>
                </a:xfrm>
                <a:custGeom>
                  <a:avLst/>
                  <a:gdLst>
                    <a:gd name="connsiteX0" fmla="*/ 0 w 135467"/>
                    <a:gd name="connsiteY0" fmla="*/ 69422 h 138843"/>
                    <a:gd name="connsiteX1" fmla="*/ 67734 w 135467"/>
                    <a:gd name="connsiteY1" fmla="*/ 0 h 138843"/>
                    <a:gd name="connsiteX2" fmla="*/ 135468 w 135467"/>
                    <a:gd name="connsiteY2" fmla="*/ 69422 h 138843"/>
                    <a:gd name="connsiteX3" fmla="*/ 67734 w 135467"/>
                    <a:gd name="connsiteY3" fmla="*/ 138844 h 138843"/>
                    <a:gd name="connsiteX4" fmla="*/ 0 w 135467"/>
                    <a:gd name="connsiteY4" fmla="*/ 69422 h 138843"/>
                    <a:gd name="connsiteX0" fmla="*/ 204 w 135672"/>
                    <a:gd name="connsiteY0" fmla="*/ 36111 h 105533"/>
                    <a:gd name="connsiteX1" fmla="*/ 53650 w 135672"/>
                    <a:gd name="connsiteY1" fmla="*/ 26 h 105533"/>
                    <a:gd name="connsiteX2" fmla="*/ 135672 w 135672"/>
                    <a:gd name="connsiteY2" fmla="*/ 36111 h 105533"/>
                    <a:gd name="connsiteX3" fmla="*/ 67938 w 135672"/>
                    <a:gd name="connsiteY3" fmla="*/ 105533 h 105533"/>
                    <a:gd name="connsiteX4" fmla="*/ 204 w 135672"/>
                    <a:gd name="connsiteY4" fmla="*/ 36111 h 105533"/>
                    <a:gd name="connsiteX0" fmla="*/ 150 w 127680"/>
                    <a:gd name="connsiteY0" fmla="*/ 44473 h 105985"/>
                    <a:gd name="connsiteX1" fmla="*/ 45658 w 127680"/>
                    <a:gd name="connsiteY1" fmla="*/ 450 h 105985"/>
                    <a:gd name="connsiteX2" fmla="*/ 127680 w 127680"/>
                    <a:gd name="connsiteY2" fmla="*/ 36535 h 105985"/>
                    <a:gd name="connsiteX3" fmla="*/ 59946 w 127680"/>
                    <a:gd name="connsiteY3" fmla="*/ 105957 h 105985"/>
                    <a:gd name="connsiteX4" fmla="*/ 150 w 127680"/>
                    <a:gd name="connsiteY4" fmla="*/ 44473 h 105985"/>
                    <a:gd name="connsiteX0" fmla="*/ 114 w 73669"/>
                    <a:gd name="connsiteY0" fmla="*/ 44259 h 106407"/>
                    <a:gd name="connsiteX1" fmla="*/ 45622 w 73669"/>
                    <a:gd name="connsiteY1" fmla="*/ 236 h 106407"/>
                    <a:gd name="connsiteX2" fmla="*/ 73669 w 73669"/>
                    <a:gd name="connsiteY2" fmla="*/ 63308 h 106407"/>
                    <a:gd name="connsiteX3" fmla="*/ 59910 w 73669"/>
                    <a:gd name="connsiteY3" fmla="*/ 105743 h 106407"/>
                    <a:gd name="connsiteX4" fmla="*/ 114 w 73669"/>
                    <a:gd name="connsiteY4" fmla="*/ 44259 h 106407"/>
                    <a:gd name="connsiteX0" fmla="*/ 95 w 82212"/>
                    <a:gd name="connsiteY0" fmla="*/ 38961 h 106903"/>
                    <a:gd name="connsiteX1" fmla="*/ 54165 w 82212"/>
                    <a:gd name="connsiteY1" fmla="*/ 444 h 106903"/>
                    <a:gd name="connsiteX2" fmla="*/ 82212 w 82212"/>
                    <a:gd name="connsiteY2" fmla="*/ 63516 h 106903"/>
                    <a:gd name="connsiteX3" fmla="*/ 68453 w 82212"/>
                    <a:gd name="connsiteY3" fmla="*/ 105951 h 106903"/>
                    <a:gd name="connsiteX4" fmla="*/ 95 w 82212"/>
                    <a:gd name="connsiteY4" fmla="*/ 38961 h 106903"/>
                    <a:gd name="connsiteX0" fmla="*/ 808 w 82925"/>
                    <a:gd name="connsiteY0" fmla="*/ 38961 h 106008"/>
                    <a:gd name="connsiteX1" fmla="*/ 54878 w 82925"/>
                    <a:gd name="connsiteY1" fmla="*/ 444 h 106008"/>
                    <a:gd name="connsiteX2" fmla="*/ 82925 w 82925"/>
                    <a:gd name="connsiteY2" fmla="*/ 63516 h 106008"/>
                    <a:gd name="connsiteX3" fmla="*/ 69166 w 82925"/>
                    <a:gd name="connsiteY3" fmla="*/ 105951 h 106008"/>
                    <a:gd name="connsiteX4" fmla="*/ 25629 w 82925"/>
                    <a:gd name="connsiteY4" fmla="*/ 71903 h 106008"/>
                    <a:gd name="connsiteX5" fmla="*/ 808 w 82925"/>
                    <a:gd name="connsiteY5" fmla="*/ 38961 h 106008"/>
                    <a:gd name="connsiteX0" fmla="*/ 1294 w 83411"/>
                    <a:gd name="connsiteY0" fmla="*/ 38908 h 106266"/>
                    <a:gd name="connsiteX1" fmla="*/ 55364 w 83411"/>
                    <a:gd name="connsiteY1" fmla="*/ 391 h 106266"/>
                    <a:gd name="connsiteX2" fmla="*/ 83411 w 83411"/>
                    <a:gd name="connsiteY2" fmla="*/ 63463 h 106266"/>
                    <a:gd name="connsiteX3" fmla="*/ 69652 w 83411"/>
                    <a:gd name="connsiteY3" fmla="*/ 105898 h 106266"/>
                    <a:gd name="connsiteX4" fmla="*/ 21231 w 83411"/>
                    <a:gd name="connsiteY4" fmla="*/ 81574 h 106266"/>
                    <a:gd name="connsiteX5" fmla="*/ 1294 w 83411"/>
                    <a:gd name="connsiteY5" fmla="*/ 38908 h 106266"/>
                    <a:gd name="connsiteX0" fmla="*/ 2243 w 75755"/>
                    <a:gd name="connsiteY0" fmla="*/ 21721 h 107904"/>
                    <a:gd name="connsiteX1" fmla="*/ 47708 w 75755"/>
                    <a:gd name="connsiteY1" fmla="*/ 2029 h 107904"/>
                    <a:gd name="connsiteX2" fmla="*/ 75755 w 75755"/>
                    <a:gd name="connsiteY2" fmla="*/ 65101 h 107904"/>
                    <a:gd name="connsiteX3" fmla="*/ 61996 w 75755"/>
                    <a:gd name="connsiteY3" fmla="*/ 107536 h 107904"/>
                    <a:gd name="connsiteX4" fmla="*/ 13575 w 75755"/>
                    <a:gd name="connsiteY4" fmla="*/ 83212 h 107904"/>
                    <a:gd name="connsiteX5" fmla="*/ 2243 w 75755"/>
                    <a:gd name="connsiteY5" fmla="*/ 21721 h 107904"/>
                    <a:gd name="connsiteX0" fmla="*/ 1508 w 75020"/>
                    <a:gd name="connsiteY0" fmla="*/ 21716 h 107878"/>
                    <a:gd name="connsiteX1" fmla="*/ 46973 w 75020"/>
                    <a:gd name="connsiteY1" fmla="*/ 2024 h 107878"/>
                    <a:gd name="connsiteX2" fmla="*/ 75020 w 75020"/>
                    <a:gd name="connsiteY2" fmla="*/ 65096 h 107878"/>
                    <a:gd name="connsiteX3" fmla="*/ 61261 w 75020"/>
                    <a:gd name="connsiteY3" fmla="*/ 107531 h 107878"/>
                    <a:gd name="connsiteX4" fmla="*/ 16368 w 75020"/>
                    <a:gd name="connsiteY4" fmla="*/ 82811 h 107878"/>
                    <a:gd name="connsiteX5" fmla="*/ 1508 w 75020"/>
                    <a:gd name="connsiteY5" fmla="*/ 21716 h 107878"/>
                    <a:gd name="connsiteX0" fmla="*/ 1613 w 75125"/>
                    <a:gd name="connsiteY0" fmla="*/ 16486 h 102648"/>
                    <a:gd name="connsiteX1" fmla="*/ 48719 w 75125"/>
                    <a:gd name="connsiteY1" fmla="*/ 2645 h 102648"/>
                    <a:gd name="connsiteX2" fmla="*/ 75125 w 75125"/>
                    <a:gd name="connsiteY2" fmla="*/ 59866 h 102648"/>
                    <a:gd name="connsiteX3" fmla="*/ 61366 w 75125"/>
                    <a:gd name="connsiteY3" fmla="*/ 102301 h 102648"/>
                    <a:gd name="connsiteX4" fmla="*/ 16473 w 75125"/>
                    <a:gd name="connsiteY4" fmla="*/ 77581 h 102648"/>
                    <a:gd name="connsiteX5" fmla="*/ 1613 w 75125"/>
                    <a:gd name="connsiteY5" fmla="*/ 16486 h 102648"/>
                    <a:gd name="connsiteX0" fmla="*/ 1926 w 73021"/>
                    <a:gd name="connsiteY0" fmla="*/ 14153 h 103481"/>
                    <a:gd name="connsiteX1" fmla="*/ 46615 w 73021"/>
                    <a:gd name="connsiteY1" fmla="*/ 3478 h 103481"/>
                    <a:gd name="connsiteX2" fmla="*/ 73021 w 73021"/>
                    <a:gd name="connsiteY2" fmla="*/ 60699 h 103481"/>
                    <a:gd name="connsiteX3" fmla="*/ 59262 w 73021"/>
                    <a:gd name="connsiteY3" fmla="*/ 103134 h 103481"/>
                    <a:gd name="connsiteX4" fmla="*/ 14369 w 73021"/>
                    <a:gd name="connsiteY4" fmla="*/ 78414 h 103481"/>
                    <a:gd name="connsiteX5" fmla="*/ 1926 w 73021"/>
                    <a:gd name="connsiteY5" fmla="*/ 14153 h 103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021" h="103481">
                      <a:moveTo>
                        <a:pt x="1926" y="14153"/>
                      </a:moveTo>
                      <a:cubicBezTo>
                        <a:pt x="7300" y="1664"/>
                        <a:pt x="34766" y="-4280"/>
                        <a:pt x="46615" y="3478"/>
                      </a:cubicBezTo>
                      <a:cubicBezTo>
                        <a:pt x="58464" y="11236"/>
                        <a:pt x="73021" y="22358"/>
                        <a:pt x="73021" y="60699"/>
                      </a:cubicBezTo>
                      <a:cubicBezTo>
                        <a:pt x="73021" y="99040"/>
                        <a:pt x="69037" y="100182"/>
                        <a:pt x="59262" y="103134"/>
                      </a:cubicBezTo>
                      <a:cubicBezTo>
                        <a:pt x="49487" y="106086"/>
                        <a:pt x="25762" y="89579"/>
                        <a:pt x="14369" y="78414"/>
                      </a:cubicBezTo>
                      <a:cubicBezTo>
                        <a:pt x="2976" y="67249"/>
                        <a:pt x="-3448" y="26642"/>
                        <a:pt x="1926" y="14153"/>
                      </a:cubicBez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59" name="Oval 858"/>
              <p:cNvSpPr/>
              <p:nvPr/>
            </p:nvSpPr>
            <p:spPr>
              <a:xfrm rot="4255857">
                <a:off x="13623304" y="947296"/>
                <a:ext cx="76543" cy="465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0" name="Oval 859"/>
              <p:cNvSpPr/>
              <p:nvPr/>
            </p:nvSpPr>
            <p:spPr>
              <a:xfrm rot="7959237">
                <a:off x="14332366" y="999829"/>
                <a:ext cx="76543" cy="465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1" name="Oval 93"/>
              <p:cNvSpPr/>
              <p:nvPr/>
            </p:nvSpPr>
            <p:spPr>
              <a:xfrm rot="20745565">
                <a:off x="14058228" y="658047"/>
                <a:ext cx="417467" cy="326485"/>
              </a:xfrm>
              <a:custGeom>
                <a:avLst/>
                <a:gdLst>
                  <a:gd name="connsiteX0" fmla="*/ 0 w 171450"/>
                  <a:gd name="connsiteY0" fmla="*/ 44336 h 88672"/>
                  <a:gd name="connsiteX1" fmla="*/ 85725 w 171450"/>
                  <a:gd name="connsiteY1" fmla="*/ 0 h 88672"/>
                  <a:gd name="connsiteX2" fmla="*/ 171450 w 171450"/>
                  <a:gd name="connsiteY2" fmla="*/ 44336 h 88672"/>
                  <a:gd name="connsiteX3" fmla="*/ 85725 w 171450"/>
                  <a:gd name="connsiteY3" fmla="*/ 88672 h 88672"/>
                  <a:gd name="connsiteX4" fmla="*/ 0 w 171450"/>
                  <a:gd name="connsiteY4" fmla="*/ 44336 h 88672"/>
                  <a:gd name="connsiteX0" fmla="*/ 0 w 357188"/>
                  <a:gd name="connsiteY0" fmla="*/ 221572 h 277881"/>
                  <a:gd name="connsiteX1" fmla="*/ 85725 w 357188"/>
                  <a:gd name="connsiteY1" fmla="*/ 177236 h 277881"/>
                  <a:gd name="connsiteX2" fmla="*/ 357188 w 357188"/>
                  <a:gd name="connsiteY2" fmla="*/ 2497 h 277881"/>
                  <a:gd name="connsiteX3" fmla="*/ 85725 w 357188"/>
                  <a:gd name="connsiteY3" fmla="*/ 265908 h 277881"/>
                  <a:gd name="connsiteX4" fmla="*/ 0 w 357188"/>
                  <a:gd name="connsiteY4" fmla="*/ 221572 h 277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188" h="277881">
                    <a:moveTo>
                      <a:pt x="0" y="221572"/>
                    </a:moveTo>
                    <a:cubicBezTo>
                      <a:pt x="0" y="197086"/>
                      <a:pt x="26194" y="213748"/>
                      <a:pt x="85725" y="177236"/>
                    </a:cubicBezTo>
                    <a:cubicBezTo>
                      <a:pt x="145256" y="140724"/>
                      <a:pt x="357188" y="-21989"/>
                      <a:pt x="357188" y="2497"/>
                    </a:cubicBezTo>
                    <a:cubicBezTo>
                      <a:pt x="357188" y="26983"/>
                      <a:pt x="145256" y="229396"/>
                      <a:pt x="85725" y="265908"/>
                    </a:cubicBezTo>
                    <a:cubicBezTo>
                      <a:pt x="26194" y="302420"/>
                      <a:pt x="0" y="246058"/>
                      <a:pt x="0" y="2215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2" name="Oval 93"/>
              <p:cNvSpPr/>
              <p:nvPr/>
            </p:nvSpPr>
            <p:spPr>
              <a:xfrm rot="2323487" flipH="1">
                <a:off x="13594901" y="616717"/>
                <a:ext cx="357188" cy="277881"/>
              </a:xfrm>
              <a:custGeom>
                <a:avLst/>
                <a:gdLst>
                  <a:gd name="connsiteX0" fmla="*/ 0 w 171450"/>
                  <a:gd name="connsiteY0" fmla="*/ 44336 h 88672"/>
                  <a:gd name="connsiteX1" fmla="*/ 85725 w 171450"/>
                  <a:gd name="connsiteY1" fmla="*/ 0 h 88672"/>
                  <a:gd name="connsiteX2" fmla="*/ 171450 w 171450"/>
                  <a:gd name="connsiteY2" fmla="*/ 44336 h 88672"/>
                  <a:gd name="connsiteX3" fmla="*/ 85725 w 171450"/>
                  <a:gd name="connsiteY3" fmla="*/ 88672 h 88672"/>
                  <a:gd name="connsiteX4" fmla="*/ 0 w 171450"/>
                  <a:gd name="connsiteY4" fmla="*/ 44336 h 88672"/>
                  <a:gd name="connsiteX0" fmla="*/ 0 w 357188"/>
                  <a:gd name="connsiteY0" fmla="*/ 221572 h 277881"/>
                  <a:gd name="connsiteX1" fmla="*/ 85725 w 357188"/>
                  <a:gd name="connsiteY1" fmla="*/ 177236 h 277881"/>
                  <a:gd name="connsiteX2" fmla="*/ 357188 w 357188"/>
                  <a:gd name="connsiteY2" fmla="*/ 2497 h 277881"/>
                  <a:gd name="connsiteX3" fmla="*/ 85725 w 357188"/>
                  <a:gd name="connsiteY3" fmla="*/ 265908 h 277881"/>
                  <a:gd name="connsiteX4" fmla="*/ 0 w 357188"/>
                  <a:gd name="connsiteY4" fmla="*/ 221572 h 277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188" h="277881">
                    <a:moveTo>
                      <a:pt x="0" y="221572"/>
                    </a:moveTo>
                    <a:cubicBezTo>
                      <a:pt x="0" y="197086"/>
                      <a:pt x="26194" y="213748"/>
                      <a:pt x="85725" y="177236"/>
                    </a:cubicBezTo>
                    <a:cubicBezTo>
                      <a:pt x="145256" y="140724"/>
                      <a:pt x="357188" y="-21989"/>
                      <a:pt x="357188" y="2497"/>
                    </a:cubicBezTo>
                    <a:cubicBezTo>
                      <a:pt x="357188" y="26983"/>
                      <a:pt x="145256" y="229396"/>
                      <a:pt x="85725" y="265908"/>
                    </a:cubicBezTo>
                    <a:cubicBezTo>
                      <a:pt x="26194" y="302420"/>
                      <a:pt x="0" y="246058"/>
                      <a:pt x="0" y="2215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3" name="Oval 45"/>
              <p:cNvSpPr/>
              <p:nvPr/>
            </p:nvSpPr>
            <p:spPr>
              <a:xfrm rot="3224397" flipH="1">
                <a:off x="14101524" y="95373"/>
                <a:ext cx="143298" cy="325408"/>
              </a:xfrm>
              <a:custGeom>
                <a:avLst/>
                <a:gdLst>
                  <a:gd name="connsiteX0" fmla="*/ 0 w 660400"/>
                  <a:gd name="connsiteY0" fmla="*/ 318344 h 636687"/>
                  <a:gd name="connsiteX1" fmla="*/ 330200 w 660400"/>
                  <a:gd name="connsiteY1" fmla="*/ 0 h 636687"/>
                  <a:gd name="connsiteX2" fmla="*/ 660400 w 660400"/>
                  <a:gd name="connsiteY2" fmla="*/ 318344 h 636687"/>
                  <a:gd name="connsiteX3" fmla="*/ 330200 w 660400"/>
                  <a:gd name="connsiteY3" fmla="*/ 636688 h 636687"/>
                  <a:gd name="connsiteX4" fmla="*/ 0 w 660400"/>
                  <a:gd name="connsiteY4" fmla="*/ 318344 h 636687"/>
                  <a:gd name="connsiteX0" fmla="*/ 0 w 549275"/>
                  <a:gd name="connsiteY0" fmla="*/ 170543 h 650384"/>
                  <a:gd name="connsiteX1" fmla="*/ 219075 w 549275"/>
                  <a:gd name="connsiteY1" fmla="*/ 10949 h 650384"/>
                  <a:gd name="connsiteX2" fmla="*/ 549275 w 549275"/>
                  <a:gd name="connsiteY2" fmla="*/ 329293 h 650384"/>
                  <a:gd name="connsiteX3" fmla="*/ 219075 w 549275"/>
                  <a:gd name="connsiteY3" fmla="*/ 647637 h 650384"/>
                  <a:gd name="connsiteX4" fmla="*/ 0 w 549275"/>
                  <a:gd name="connsiteY4" fmla="*/ 170543 h 650384"/>
                  <a:gd name="connsiteX0" fmla="*/ 0 w 536575"/>
                  <a:gd name="connsiteY0" fmla="*/ 161308 h 638438"/>
                  <a:gd name="connsiteX1" fmla="*/ 219075 w 536575"/>
                  <a:gd name="connsiteY1" fmla="*/ 1714 h 638438"/>
                  <a:gd name="connsiteX2" fmla="*/ 536575 w 536575"/>
                  <a:gd name="connsiteY2" fmla="*/ 183533 h 638438"/>
                  <a:gd name="connsiteX3" fmla="*/ 219075 w 536575"/>
                  <a:gd name="connsiteY3" fmla="*/ 638402 h 638438"/>
                  <a:gd name="connsiteX4" fmla="*/ 0 w 536575"/>
                  <a:gd name="connsiteY4" fmla="*/ 161308 h 638438"/>
                  <a:gd name="connsiteX0" fmla="*/ 0 w 536575"/>
                  <a:gd name="connsiteY0" fmla="*/ 161308 h 638438"/>
                  <a:gd name="connsiteX1" fmla="*/ 219075 w 536575"/>
                  <a:gd name="connsiteY1" fmla="*/ 1714 h 638438"/>
                  <a:gd name="connsiteX2" fmla="*/ 536575 w 536575"/>
                  <a:gd name="connsiteY2" fmla="*/ 183533 h 638438"/>
                  <a:gd name="connsiteX3" fmla="*/ 219075 w 536575"/>
                  <a:gd name="connsiteY3" fmla="*/ 638402 h 638438"/>
                  <a:gd name="connsiteX4" fmla="*/ 0 w 536575"/>
                  <a:gd name="connsiteY4" fmla="*/ 161308 h 638438"/>
                  <a:gd name="connsiteX0" fmla="*/ 1246 w 537821"/>
                  <a:gd name="connsiteY0" fmla="*/ 169269 h 646399"/>
                  <a:gd name="connsiteX1" fmla="*/ 150471 w 537821"/>
                  <a:gd name="connsiteY1" fmla="*/ 150 h 646399"/>
                  <a:gd name="connsiteX2" fmla="*/ 537821 w 537821"/>
                  <a:gd name="connsiteY2" fmla="*/ 191494 h 646399"/>
                  <a:gd name="connsiteX3" fmla="*/ 220321 w 537821"/>
                  <a:gd name="connsiteY3" fmla="*/ 646363 h 646399"/>
                  <a:gd name="connsiteX4" fmla="*/ 1246 w 537821"/>
                  <a:gd name="connsiteY4" fmla="*/ 169269 h 646399"/>
                  <a:gd name="connsiteX0" fmla="*/ 1246 w 554211"/>
                  <a:gd name="connsiteY0" fmla="*/ 169269 h 652057"/>
                  <a:gd name="connsiteX1" fmla="*/ 150471 w 554211"/>
                  <a:gd name="connsiteY1" fmla="*/ 150 h 652057"/>
                  <a:gd name="connsiteX2" fmla="*/ 537821 w 554211"/>
                  <a:gd name="connsiteY2" fmla="*/ 191494 h 652057"/>
                  <a:gd name="connsiteX3" fmla="*/ 456407 w 554211"/>
                  <a:gd name="connsiteY3" fmla="*/ 417235 h 652057"/>
                  <a:gd name="connsiteX4" fmla="*/ 220321 w 554211"/>
                  <a:gd name="connsiteY4" fmla="*/ 646363 h 652057"/>
                  <a:gd name="connsiteX5" fmla="*/ 1246 w 554211"/>
                  <a:gd name="connsiteY5" fmla="*/ 169269 h 652057"/>
                  <a:gd name="connsiteX0" fmla="*/ 1246 w 552039"/>
                  <a:gd name="connsiteY0" fmla="*/ 169269 h 654398"/>
                  <a:gd name="connsiteX1" fmla="*/ 150471 w 552039"/>
                  <a:gd name="connsiteY1" fmla="*/ 150 h 654398"/>
                  <a:gd name="connsiteX2" fmla="*/ 537821 w 552039"/>
                  <a:gd name="connsiteY2" fmla="*/ 191494 h 654398"/>
                  <a:gd name="connsiteX3" fmla="*/ 437357 w 552039"/>
                  <a:gd name="connsiteY3" fmla="*/ 448985 h 654398"/>
                  <a:gd name="connsiteX4" fmla="*/ 220321 w 552039"/>
                  <a:gd name="connsiteY4" fmla="*/ 646363 h 654398"/>
                  <a:gd name="connsiteX5" fmla="*/ 1246 w 552039"/>
                  <a:gd name="connsiteY5" fmla="*/ 169269 h 654398"/>
                  <a:gd name="connsiteX0" fmla="*/ 1246 w 546800"/>
                  <a:gd name="connsiteY0" fmla="*/ 169269 h 654398"/>
                  <a:gd name="connsiteX1" fmla="*/ 150471 w 546800"/>
                  <a:gd name="connsiteY1" fmla="*/ 150 h 654398"/>
                  <a:gd name="connsiteX2" fmla="*/ 537821 w 546800"/>
                  <a:gd name="connsiteY2" fmla="*/ 191494 h 654398"/>
                  <a:gd name="connsiteX3" fmla="*/ 437357 w 546800"/>
                  <a:gd name="connsiteY3" fmla="*/ 448985 h 654398"/>
                  <a:gd name="connsiteX4" fmla="*/ 220321 w 546800"/>
                  <a:gd name="connsiteY4" fmla="*/ 646363 h 654398"/>
                  <a:gd name="connsiteX5" fmla="*/ 1246 w 546800"/>
                  <a:gd name="connsiteY5" fmla="*/ 169269 h 654398"/>
                  <a:gd name="connsiteX0" fmla="*/ 1246 w 537821"/>
                  <a:gd name="connsiteY0" fmla="*/ 169269 h 654398"/>
                  <a:gd name="connsiteX1" fmla="*/ 150471 w 537821"/>
                  <a:gd name="connsiteY1" fmla="*/ 150 h 654398"/>
                  <a:gd name="connsiteX2" fmla="*/ 537821 w 537821"/>
                  <a:gd name="connsiteY2" fmla="*/ 191494 h 654398"/>
                  <a:gd name="connsiteX3" fmla="*/ 437357 w 537821"/>
                  <a:gd name="connsiteY3" fmla="*/ 448985 h 654398"/>
                  <a:gd name="connsiteX4" fmla="*/ 220321 w 537821"/>
                  <a:gd name="connsiteY4" fmla="*/ 646363 h 654398"/>
                  <a:gd name="connsiteX5" fmla="*/ 1246 w 537821"/>
                  <a:gd name="connsiteY5" fmla="*/ 169269 h 654398"/>
                  <a:gd name="connsiteX0" fmla="*/ 1246 w 537821"/>
                  <a:gd name="connsiteY0" fmla="*/ 169269 h 657188"/>
                  <a:gd name="connsiteX1" fmla="*/ 150471 w 537821"/>
                  <a:gd name="connsiteY1" fmla="*/ 150 h 657188"/>
                  <a:gd name="connsiteX2" fmla="*/ 537821 w 537821"/>
                  <a:gd name="connsiteY2" fmla="*/ 191494 h 657188"/>
                  <a:gd name="connsiteX3" fmla="*/ 437357 w 537821"/>
                  <a:gd name="connsiteY3" fmla="*/ 448985 h 657188"/>
                  <a:gd name="connsiteX4" fmla="*/ 220321 w 537821"/>
                  <a:gd name="connsiteY4" fmla="*/ 646363 h 657188"/>
                  <a:gd name="connsiteX5" fmla="*/ 1246 w 537821"/>
                  <a:gd name="connsiteY5" fmla="*/ 169269 h 657188"/>
                  <a:gd name="connsiteX0" fmla="*/ 1246 w 537821"/>
                  <a:gd name="connsiteY0" fmla="*/ 169269 h 657188"/>
                  <a:gd name="connsiteX1" fmla="*/ 150471 w 537821"/>
                  <a:gd name="connsiteY1" fmla="*/ 150 h 657188"/>
                  <a:gd name="connsiteX2" fmla="*/ 537821 w 537821"/>
                  <a:gd name="connsiteY2" fmla="*/ 191494 h 657188"/>
                  <a:gd name="connsiteX3" fmla="*/ 437357 w 537821"/>
                  <a:gd name="connsiteY3" fmla="*/ 448985 h 657188"/>
                  <a:gd name="connsiteX4" fmla="*/ 220321 w 537821"/>
                  <a:gd name="connsiteY4" fmla="*/ 646363 h 657188"/>
                  <a:gd name="connsiteX5" fmla="*/ 1246 w 537821"/>
                  <a:gd name="connsiteY5" fmla="*/ 169269 h 657188"/>
                  <a:gd name="connsiteX0" fmla="*/ 2163 w 538738"/>
                  <a:gd name="connsiteY0" fmla="*/ 198825 h 686744"/>
                  <a:gd name="connsiteX1" fmla="*/ 151388 w 538738"/>
                  <a:gd name="connsiteY1" fmla="*/ 29706 h 686744"/>
                  <a:gd name="connsiteX2" fmla="*/ 538738 w 538738"/>
                  <a:gd name="connsiteY2" fmla="*/ 221050 h 686744"/>
                  <a:gd name="connsiteX3" fmla="*/ 438274 w 538738"/>
                  <a:gd name="connsiteY3" fmla="*/ 478541 h 686744"/>
                  <a:gd name="connsiteX4" fmla="*/ 221238 w 538738"/>
                  <a:gd name="connsiteY4" fmla="*/ 675919 h 686744"/>
                  <a:gd name="connsiteX5" fmla="*/ 2163 w 538738"/>
                  <a:gd name="connsiteY5" fmla="*/ 198825 h 686744"/>
                  <a:gd name="connsiteX0" fmla="*/ 23 w 536598"/>
                  <a:gd name="connsiteY0" fmla="*/ 159732 h 647651"/>
                  <a:gd name="connsiteX1" fmla="*/ 209573 w 536598"/>
                  <a:gd name="connsiteY1" fmla="*/ 35063 h 647651"/>
                  <a:gd name="connsiteX2" fmla="*/ 536598 w 536598"/>
                  <a:gd name="connsiteY2" fmla="*/ 181957 h 647651"/>
                  <a:gd name="connsiteX3" fmla="*/ 436134 w 536598"/>
                  <a:gd name="connsiteY3" fmla="*/ 439448 h 647651"/>
                  <a:gd name="connsiteX4" fmla="*/ 219098 w 536598"/>
                  <a:gd name="connsiteY4" fmla="*/ 636826 h 647651"/>
                  <a:gd name="connsiteX5" fmla="*/ 23 w 536598"/>
                  <a:gd name="connsiteY5" fmla="*/ 159732 h 647651"/>
                  <a:gd name="connsiteX0" fmla="*/ 23 w 536598"/>
                  <a:gd name="connsiteY0" fmla="*/ 159732 h 647651"/>
                  <a:gd name="connsiteX1" fmla="*/ 209573 w 536598"/>
                  <a:gd name="connsiteY1" fmla="*/ 35063 h 647651"/>
                  <a:gd name="connsiteX2" fmla="*/ 536598 w 536598"/>
                  <a:gd name="connsiteY2" fmla="*/ 181957 h 647651"/>
                  <a:gd name="connsiteX3" fmla="*/ 436134 w 536598"/>
                  <a:gd name="connsiteY3" fmla="*/ 439448 h 647651"/>
                  <a:gd name="connsiteX4" fmla="*/ 219098 w 536598"/>
                  <a:gd name="connsiteY4" fmla="*/ 636826 h 647651"/>
                  <a:gd name="connsiteX5" fmla="*/ 23 w 536598"/>
                  <a:gd name="connsiteY5" fmla="*/ 159732 h 647651"/>
                  <a:gd name="connsiteX0" fmla="*/ 19 w 511194"/>
                  <a:gd name="connsiteY0" fmla="*/ 63845 h 642494"/>
                  <a:gd name="connsiteX1" fmla="*/ 184169 w 511194"/>
                  <a:gd name="connsiteY1" fmla="*/ 24901 h 642494"/>
                  <a:gd name="connsiteX2" fmla="*/ 511194 w 511194"/>
                  <a:gd name="connsiteY2" fmla="*/ 171795 h 642494"/>
                  <a:gd name="connsiteX3" fmla="*/ 410730 w 511194"/>
                  <a:gd name="connsiteY3" fmla="*/ 429286 h 642494"/>
                  <a:gd name="connsiteX4" fmla="*/ 193694 w 511194"/>
                  <a:gd name="connsiteY4" fmla="*/ 626664 h 642494"/>
                  <a:gd name="connsiteX5" fmla="*/ 19 w 511194"/>
                  <a:gd name="connsiteY5" fmla="*/ 63845 h 642494"/>
                  <a:gd name="connsiteX0" fmla="*/ 50 w 511225"/>
                  <a:gd name="connsiteY0" fmla="*/ 64249 h 648727"/>
                  <a:gd name="connsiteX1" fmla="*/ 184200 w 511225"/>
                  <a:gd name="connsiteY1" fmla="*/ 25305 h 648727"/>
                  <a:gd name="connsiteX2" fmla="*/ 511225 w 511225"/>
                  <a:gd name="connsiteY2" fmla="*/ 172199 h 648727"/>
                  <a:gd name="connsiteX3" fmla="*/ 410761 w 511225"/>
                  <a:gd name="connsiteY3" fmla="*/ 429690 h 648727"/>
                  <a:gd name="connsiteX4" fmla="*/ 168325 w 511225"/>
                  <a:gd name="connsiteY4" fmla="*/ 633418 h 648727"/>
                  <a:gd name="connsiteX5" fmla="*/ 50 w 511225"/>
                  <a:gd name="connsiteY5" fmla="*/ 64249 h 648727"/>
                  <a:gd name="connsiteX0" fmla="*/ 68 w 479493"/>
                  <a:gd name="connsiteY0" fmla="*/ 61668 h 652873"/>
                  <a:gd name="connsiteX1" fmla="*/ 152468 w 479493"/>
                  <a:gd name="connsiteY1" fmla="*/ 29074 h 652873"/>
                  <a:gd name="connsiteX2" fmla="*/ 479493 w 479493"/>
                  <a:gd name="connsiteY2" fmla="*/ 175968 h 652873"/>
                  <a:gd name="connsiteX3" fmla="*/ 379029 w 479493"/>
                  <a:gd name="connsiteY3" fmla="*/ 433459 h 652873"/>
                  <a:gd name="connsiteX4" fmla="*/ 136593 w 479493"/>
                  <a:gd name="connsiteY4" fmla="*/ 637187 h 652873"/>
                  <a:gd name="connsiteX5" fmla="*/ 68 w 479493"/>
                  <a:gd name="connsiteY5" fmla="*/ 61668 h 652873"/>
                  <a:gd name="connsiteX0" fmla="*/ 68 w 479493"/>
                  <a:gd name="connsiteY0" fmla="*/ 61668 h 652873"/>
                  <a:gd name="connsiteX1" fmla="*/ 152468 w 479493"/>
                  <a:gd name="connsiteY1" fmla="*/ 29074 h 652873"/>
                  <a:gd name="connsiteX2" fmla="*/ 479493 w 479493"/>
                  <a:gd name="connsiteY2" fmla="*/ 175968 h 652873"/>
                  <a:gd name="connsiteX3" fmla="*/ 379029 w 479493"/>
                  <a:gd name="connsiteY3" fmla="*/ 433459 h 652873"/>
                  <a:gd name="connsiteX4" fmla="*/ 136593 w 479493"/>
                  <a:gd name="connsiteY4" fmla="*/ 637187 h 652873"/>
                  <a:gd name="connsiteX5" fmla="*/ 68 w 479493"/>
                  <a:gd name="connsiteY5" fmla="*/ 61668 h 652873"/>
                  <a:gd name="connsiteX0" fmla="*/ 68 w 479493"/>
                  <a:gd name="connsiteY0" fmla="*/ 61668 h 647800"/>
                  <a:gd name="connsiteX1" fmla="*/ 152468 w 479493"/>
                  <a:gd name="connsiteY1" fmla="*/ 29074 h 647800"/>
                  <a:gd name="connsiteX2" fmla="*/ 479493 w 479493"/>
                  <a:gd name="connsiteY2" fmla="*/ 175968 h 647800"/>
                  <a:gd name="connsiteX3" fmla="*/ 379029 w 479493"/>
                  <a:gd name="connsiteY3" fmla="*/ 433459 h 647800"/>
                  <a:gd name="connsiteX4" fmla="*/ 136593 w 479493"/>
                  <a:gd name="connsiteY4" fmla="*/ 637187 h 647800"/>
                  <a:gd name="connsiteX5" fmla="*/ 68 w 479493"/>
                  <a:gd name="connsiteY5" fmla="*/ 61668 h 647800"/>
                  <a:gd name="connsiteX0" fmla="*/ 64 w 479489"/>
                  <a:gd name="connsiteY0" fmla="*/ 61668 h 654611"/>
                  <a:gd name="connsiteX1" fmla="*/ 152464 w 479489"/>
                  <a:gd name="connsiteY1" fmla="*/ 29074 h 654611"/>
                  <a:gd name="connsiteX2" fmla="*/ 479489 w 479489"/>
                  <a:gd name="connsiteY2" fmla="*/ 175968 h 654611"/>
                  <a:gd name="connsiteX3" fmla="*/ 350450 w 479489"/>
                  <a:gd name="connsiteY3" fmla="*/ 496959 h 654611"/>
                  <a:gd name="connsiteX4" fmla="*/ 136589 w 479489"/>
                  <a:gd name="connsiteY4" fmla="*/ 637187 h 654611"/>
                  <a:gd name="connsiteX5" fmla="*/ 64 w 479489"/>
                  <a:gd name="connsiteY5" fmla="*/ 61668 h 654611"/>
                  <a:gd name="connsiteX0" fmla="*/ 207 w 479632"/>
                  <a:gd name="connsiteY0" fmla="*/ 73393 h 666336"/>
                  <a:gd name="connsiteX1" fmla="*/ 116094 w 479632"/>
                  <a:gd name="connsiteY1" fmla="*/ 20161 h 666336"/>
                  <a:gd name="connsiteX2" fmla="*/ 479632 w 479632"/>
                  <a:gd name="connsiteY2" fmla="*/ 187693 h 666336"/>
                  <a:gd name="connsiteX3" fmla="*/ 350593 w 479632"/>
                  <a:gd name="connsiteY3" fmla="*/ 508684 h 666336"/>
                  <a:gd name="connsiteX4" fmla="*/ 136732 w 479632"/>
                  <a:gd name="connsiteY4" fmla="*/ 648912 h 666336"/>
                  <a:gd name="connsiteX5" fmla="*/ 207 w 479632"/>
                  <a:gd name="connsiteY5" fmla="*/ 73393 h 666336"/>
                  <a:gd name="connsiteX0" fmla="*/ 98 w 479523"/>
                  <a:gd name="connsiteY0" fmla="*/ 71479 h 664422"/>
                  <a:gd name="connsiteX1" fmla="*/ 115985 w 479523"/>
                  <a:gd name="connsiteY1" fmla="*/ 18247 h 664422"/>
                  <a:gd name="connsiteX2" fmla="*/ 479523 w 479523"/>
                  <a:gd name="connsiteY2" fmla="*/ 185779 h 664422"/>
                  <a:gd name="connsiteX3" fmla="*/ 350484 w 479523"/>
                  <a:gd name="connsiteY3" fmla="*/ 506770 h 664422"/>
                  <a:gd name="connsiteX4" fmla="*/ 136623 w 479523"/>
                  <a:gd name="connsiteY4" fmla="*/ 646998 h 664422"/>
                  <a:gd name="connsiteX5" fmla="*/ 98 w 479523"/>
                  <a:gd name="connsiteY5" fmla="*/ 71479 h 664422"/>
                  <a:gd name="connsiteX0" fmla="*/ 610 w 480035"/>
                  <a:gd name="connsiteY0" fmla="*/ 53336 h 646279"/>
                  <a:gd name="connsiteX1" fmla="*/ 189522 w 480035"/>
                  <a:gd name="connsiteY1" fmla="*/ 35029 h 646279"/>
                  <a:gd name="connsiteX2" fmla="*/ 480035 w 480035"/>
                  <a:gd name="connsiteY2" fmla="*/ 167636 h 646279"/>
                  <a:gd name="connsiteX3" fmla="*/ 350996 w 480035"/>
                  <a:gd name="connsiteY3" fmla="*/ 488627 h 646279"/>
                  <a:gd name="connsiteX4" fmla="*/ 137135 w 480035"/>
                  <a:gd name="connsiteY4" fmla="*/ 628855 h 646279"/>
                  <a:gd name="connsiteX5" fmla="*/ 610 w 480035"/>
                  <a:gd name="connsiteY5" fmla="*/ 53336 h 646279"/>
                  <a:gd name="connsiteX0" fmla="*/ 2098 w 481523"/>
                  <a:gd name="connsiteY0" fmla="*/ 42384 h 635327"/>
                  <a:gd name="connsiteX1" fmla="*/ 243397 w 481523"/>
                  <a:gd name="connsiteY1" fmla="*/ 52652 h 635327"/>
                  <a:gd name="connsiteX2" fmla="*/ 481523 w 481523"/>
                  <a:gd name="connsiteY2" fmla="*/ 156684 h 635327"/>
                  <a:gd name="connsiteX3" fmla="*/ 352484 w 481523"/>
                  <a:gd name="connsiteY3" fmla="*/ 477675 h 635327"/>
                  <a:gd name="connsiteX4" fmla="*/ 138623 w 481523"/>
                  <a:gd name="connsiteY4" fmla="*/ 617903 h 635327"/>
                  <a:gd name="connsiteX5" fmla="*/ 2098 w 481523"/>
                  <a:gd name="connsiteY5" fmla="*/ 42384 h 635327"/>
                  <a:gd name="connsiteX0" fmla="*/ 2098 w 481523"/>
                  <a:gd name="connsiteY0" fmla="*/ 51258 h 644201"/>
                  <a:gd name="connsiteX1" fmla="*/ 243397 w 481523"/>
                  <a:gd name="connsiteY1" fmla="*/ 61526 h 644201"/>
                  <a:gd name="connsiteX2" fmla="*/ 481523 w 481523"/>
                  <a:gd name="connsiteY2" fmla="*/ 165558 h 644201"/>
                  <a:gd name="connsiteX3" fmla="*/ 352484 w 481523"/>
                  <a:gd name="connsiteY3" fmla="*/ 486549 h 644201"/>
                  <a:gd name="connsiteX4" fmla="*/ 138623 w 481523"/>
                  <a:gd name="connsiteY4" fmla="*/ 626777 h 644201"/>
                  <a:gd name="connsiteX5" fmla="*/ 2098 w 481523"/>
                  <a:gd name="connsiteY5" fmla="*/ 51258 h 644201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52 w 481577"/>
                  <a:gd name="connsiteY0" fmla="*/ 51258 h 636863"/>
                  <a:gd name="connsiteX1" fmla="*/ 243451 w 481577"/>
                  <a:gd name="connsiteY1" fmla="*/ 61526 h 636863"/>
                  <a:gd name="connsiteX2" fmla="*/ 481577 w 481577"/>
                  <a:gd name="connsiteY2" fmla="*/ 165558 h 636863"/>
                  <a:gd name="connsiteX3" fmla="*/ 370001 w 481577"/>
                  <a:gd name="connsiteY3" fmla="*/ 416699 h 636863"/>
                  <a:gd name="connsiteX4" fmla="*/ 138677 w 481577"/>
                  <a:gd name="connsiteY4" fmla="*/ 626777 h 636863"/>
                  <a:gd name="connsiteX5" fmla="*/ 2152 w 481577"/>
                  <a:gd name="connsiteY5" fmla="*/ 51258 h 636863"/>
                  <a:gd name="connsiteX0" fmla="*/ 2128 w 481553"/>
                  <a:gd name="connsiteY0" fmla="*/ 51258 h 640240"/>
                  <a:gd name="connsiteX1" fmla="*/ 243427 w 481553"/>
                  <a:gd name="connsiteY1" fmla="*/ 61526 h 640240"/>
                  <a:gd name="connsiteX2" fmla="*/ 481553 w 481553"/>
                  <a:gd name="connsiteY2" fmla="*/ 165558 h 640240"/>
                  <a:gd name="connsiteX3" fmla="*/ 362039 w 481553"/>
                  <a:gd name="connsiteY3" fmla="*/ 453212 h 640240"/>
                  <a:gd name="connsiteX4" fmla="*/ 138653 w 481553"/>
                  <a:gd name="connsiteY4" fmla="*/ 626777 h 640240"/>
                  <a:gd name="connsiteX5" fmla="*/ 2128 w 481553"/>
                  <a:gd name="connsiteY5" fmla="*/ 51258 h 640240"/>
                  <a:gd name="connsiteX0" fmla="*/ 2128 w 481553"/>
                  <a:gd name="connsiteY0" fmla="*/ 51258 h 643944"/>
                  <a:gd name="connsiteX1" fmla="*/ 243427 w 481553"/>
                  <a:gd name="connsiteY1" fmla="*/ 61526 h 643944"/>
                  <a:gd name="connsiteX2" fmla="*/ 481553 w 481553"/>
                  <a:gd name="connsiteY2" fmla="*/ 165558 h 643944"/>
                  <a:gd name="connsiteX3" fmla="*/ 362039 w 481553"/>
                  <a:gd name="connsiteY3" fmla="*/ 453212 h 643944"/>
                  <a:gd name="connsiteX4" fmla="*/ 138653 w 481553"/>
                  <a:gd name="connsiteY4" fmla="*/ 626777 h 643944"/>
                  <a:gd name="connsiteX5" fmla="*/ 2128 w 481553"/>
                  <a:gd name="connsiteY5" fmla="*/ 51258 h 643944"/>
                  <a:gd name="connsiteX0" fmla="*/ 2128 w 481553"/>
                  <a:gd name="connsiteY0" fmla="*/ 51258 h 643944"/>
                  <a:gd name="connsiteX1" fmla="*/ 243427 w 481553"/>
                  <a:gd name="connsiteY1" fmla="*/ 61526 h 643944"/>
                  <a:gd name="connsiteX2" fmla="*/ 481553 w 481553"/>
                  <a:gd name="connsiteY2" fmla="*/ 165558 h 643944"/>
                  <a:gd name="connsiteX3" fmla="*/ 362039 w 481553"/>
                  <a:gd name="connsiteY3" fmla="*/ 453212 h 643944"/>
                  <a:gd name="connsiteX4" fmla="*/ 138653 w 481553"/>
                  <a:gd name="connsiteY4" fmla="*/ 626777 h 643944"/>
                  <a:gd name="connsiteX5" fmla="*/ 2128 w 481553"/>
                  <a:gd name="connsiteY5" fmla="*/ 51258 h 643944"/>
                  <a:gd name="connsiteX0" fmla="*/ 2128 w 481553"/>
                  <a:gd name="connsiteY0" fmla="*/ 51258 h 643271"/>
                  <a:gd name="connsiteX1" fmla="*/ 243427 w 481553"/>
                  <a:gd name="connsiteY1" fmla="*/ 61526 h 643271"/>
                  <a:gd name="connsiteX2" fmla="*/ 481553 w 481553"/>
                  <a:gd name="connsiteY2" fmla="*/ 165558 h 643271"/>
                  <a:gd name="connsiteX3" fmla="*/ 362039 w 481553"/>
                  <a:gd name="connsiteY3" fmla="*/ 448450 h 643271"/>
                  <a:gd name="connsiteX4" fmla="*/ 138653 w 481553"/>
                  <a:gd name="connsiteY4" fmla="*/ 626777 h 643271"/>
                  <a:gd name="connsiteX5" fmla="*/ 2128 w 481553"/>
                  <a:gd name="connsiteY5" fmla="*/ 51258 h 643271"/>
                  <a:gd name="connsiteX0" fmla="*/ 2128 w 481553"/>
                  <a:gd name="connsiteY0" fmla="*/ 51258 h 640472"/>
                  <a:gd name="connsiteX1" fmla="*/ 243427 w 481553"/>
                  <a:gd name="connsiteY1" fmla="*/ 61526 h 640472"/>
                  <a:gd name="connsiteX2" fmla="*/ 481553 w 481553"/>
                  <a:gd name="connsiteY2" fmla="*/ 165558 h 640472"/>
                  <a:gd name="connsiteX3" fmla="*/ 362039 w 481553"/>
                  <a:gd name="connsiteY3" fmla="*/ 448450 h 640472"/>
                  <a:gd name="connsiteX4" fmla="*/ 138653 w 481553"/>
                  <a:gd name="connsiteY4" fmla="*/ 626777 h 640472"/>
                  <a:gd name="connsiteX5" fmla="*/ 2128 w 481553"/>
                  <a:gd name="connsiteY5" fmla="*/ 51258 h 640472"/>
                  <a:gd name="connsiteX0" fmla="*/ 2128 w 481553"/>
                  <a:gd name="connsiteY0" fmla="*/ 60098 h 649312"/>
                  <a:gd name="connsiteX1" fmla="*/ 243427 w 481553"/>
                  <a:gd name="connsiteY1" fmla="*/ 70366 h 649312"/>
                  <a:gd name="connsiteX2" fmla="*/ 481553 w 481553"/>
                  <a:gd name="connsiteY2" fmla="*/ 174398 h 649312"/>
                  <a:gd name="connsiteX3" fmla="*/ 362039 w 481553"/>
                  <a:gd name="connsiteY3" fmla="*/ 457290 h 649312"/>
                  <a:gd name="connsiteX4" fmla="*/ 138653 w 481553"/>
                  <a:gd name="connsiteY4" fmla="*/ 635617 h 649312"/>
                  <a:gd name="connsiteX5" fmla="*/ 2128 w 481553"/>
                  <a:gd name="connsiteY5" fmla="*/ 60098 h 649312"/>
                  <a:gd name="connsiteX0" fmla="*/ 2128 w 481553"/>
                  <a:gd name="connsiteY0" fmla="*/ 54537 h 643751"/>
                  <a:gd name="connsiteX1" fmla="*/ 243427 w 481553"/>
                  <a:gd name="connsiteY1" fmla="*/ 64805 h 643751"/>
                  <a:gd name="connsiteX2" fmla="*/ 481553 w 481553"/>
                  <a:gd name="connsiteY2" fmla="*/ 168837 h 643751"/>
                  <a:gd name="connsiteX3" fmla="*/ 362039 w 481553"/>
                  <a:gd name="connsiteY3" fmla="*/ 451729 h 643751"/>
                  <a:gd name="connsiteX4" fmla="*/ 138653 w 481553"/>
                  <a:gd name="connsiteY4" fmla="*/ 630056 h 643751"/>
                  <a:gd name="connsiteX5" fmla="*/ 2128 w 481553"/>
                  <a:gd name="connsiteY5" fmla="*/ 54537 h 643751"/>
                  <a:gd name="connsiteX0" fmla="*/ 2128 w 481553"/>
                  <a:gd name="connsiteY0" fmla="*/ 54537 h 643751"/>
                  <a:gd name="connsiteX1" fmla="*/ 243427 w 481553"/>
                  <a:gd name="connsiteY1" fmla="*/ 64805 h 643751"/>
                  <a:gd name="connsiteX2" fmla="*/ 481553 w 481553"/>
                  <a:gd name="connsiteY2" fmla="*/ 168837 h 643751"/>
                  <a:gd name="connsiteX3" fmla="*/ 362039 w 481553"/>
                  <a:gd name="connsiteY3" fmla="*/ 451729 h 643751"/>
                  <a:gd name="connsiteX4" fmla="*/ 138653 w 481553"/>
                  <a:gd name="connsiteY4" fmla="*/ 630056 h 643751"/>
                  <a:gd name="connsiteX5" fmla="*/ 2128 w 481553"/>
                  <a:gd name="connsiteY5" fmla="*/ 54537 h 643751"/>
                  <a:gd name="connsiteX0" fmla="*/ 2239 w 481664"/>
                  <a:gd name="connsiteY0" fmla="*/ 40447 h 629661"/>
                  <a:gd name="connsiteX1" fmla="*/ 246713 w 481664"/>
                  <a:gd name="connsiteY1" fmla="*/ 87228 h 629661"/>
                  <a:gd name="connsiteX2" fmla="*/ 481664 w 481664"/>
                  <a:gd name="connsiteY2" fmla="*/ 154747 h 629661"/>
                  <a:gd name="connsiteX3" fmla="*/ 362150 w 481664"/>
                  <a:gd name="connsiteY3" fmla="*/ 437639 h 629661"/>
                  <a:gd name="connsiteX4" fmla="*/ 138764 w 481664"/>
                  <a:gd name="connsiteY4" fmla="*/ 615966 h 629661"/>
                  <a:gd name="connsiteX5" fmla="*/ 2239 w 481664"/>
                  <a:gd name="connsiteY5" fmla="*/ 40447 h 629661"/>
                  <a:gd name="connsiteX0" fmla="*/ 2239 w 481664"/>
                  <a:gd name="connsiteY0" fmla="*/ 43739 h 632953"/>
                  <a:gd name="connsiteX1" fmla="*/ 246713 w 481664"/>
                  <a:gd name="connsiteY1" fmla="*/ 90520 h 632953"/>
                  <a:gd name="connsiteX2" fmla="*/ 481664 w 481664"/>
                  <a:gd name="connsiteY2" fmla="*/ 158039 h 632953"/>
                  <a:gd name="connsiteX3" fmla="*/ 362150 w 481664"/>
                  <a:gd name="connsiteY3" fmla="*/ 440931 h 632953"/>
                  <a:gd name="connsiteX4" fmla="*/ 138764 w 481664"/>
                  <a:gd name="connsiteY4" fmla="*/ 619258 h 632953"/>
                  <a:gd name="connsiteX5" fmla="*/ 2239 w 481664"/>
                  <a:gd name="connsiteY5" fmla="*/ 43739 h 632953"/>
                  <a:gd name="connsiteX0" fmla="*/ 2239 w 481664"/>
                  <a:gd name="connsiteY0" fmla="*/ 37793 h 627007"/>
                  <a:gd name="connsiteX1" fmla="*/ 246713 w 481664"/>
                  <a:gd name="connsiteY1" fmla="*/ 84574 h 627007"/>
                  <a:gd name="connsiteX2" fmla="*/ 481664 w 481664"/>
                  <a:gd name="connsiteY2" fmla="*/ 152093 h 627007"/>
                  <a:gd name="connsiteX3" fmla="*/ 362150 w 481664"/>
                  <a:gd name="connsiteY3" fmla="*/ 434985 h 627007"/>
                  <a:gd name="connsiteX4" fmla="*/ 138764 w 481664"/>
                  <a:gd name="connsiteY4" fmla="*/ 613312 h 627007"/>
                  <a:gd name="connsiteX5" fmla="*/ 2239 w 481664"/>
                  <a:gd name="connsiteY5" fmla="*/ 37793 h 627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1664" h="627007">
                    <a:moveTo>
                      <a:pt x="2239" y="37793"/>
                    </a:moveTo>
                    <a:cubicBezTo>
                      <a:pt x="20230" y="-50330"/>
                      <a:pt x="209670" y="36948"/>
                      <a:pt x="246713" y="84574"/>
                    </a:cubicBezTo>
                    <a:cubicBezTo>
                      <a:pt x="283756" y="132200"/>
                      <a:pt x="403687" y="139729"/>
                      <a:pt x="481664" y="152093"/>
                    </a:cubicBezTo>
                    <a:cubicBezTo>
                      <a:pt x="431053" y="215257"/>
                      <a:pt x="365854" y="251224"/>
                      <a:pt x="362150" y="434985"/>
                    </a:cubicBezTo>
                    <a:cubicBezTo>
                      <a:pt x="374321" y="486984"/>
                      <a:pt x="198749" y="679511"/>
                      <a:pt x="138764" y="613312"/>
                    </a:cubicBezTo>
                    <a:cubicBezTo>
                      <a:pt x="78779" y="547113"/>
                      <a:pt x="-15752" y="125916"/>
                      <a:pt x="2239" y="377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4" name="Isosceles Triangle 22"/>
              <p:cNvSpPr/>
              <p:nvPr/>
            </p:nvSpPr>
            <p:spPr>
              <a:xfrm rot="11196024" flipH="1">
                <a:off x="13873426" y="1771771"/>
                <a:ext cx="56669" cy="86636"/>
              </a:xfrm>
              <a:custGeom>
                <a:avLst/>
                <a:gdLst>
                  <a:gd name="connsiteX0" fmla="*/ 0 w 374651"/>
                  <a:gd name="connsiteY0" fmla="*/ 348690 h 348690"/>
                  <a:gd name="connsiteX1" fmla="*/ 187326 w 374651"/>
                  <a:gd name="connsiteY1" fmla="*/ 0 h 348690"/>
                  <a:gd name="connsiteX2" fmla="*/ 374651 w 374651"/>
                  <a:gd name="connsiteY2" fmla="*/ 348690 h 348690"/>
                  <a:gd name="connsiteX3" fmla="*/ 0 w 374651"/>
                  <a:gd name="connsiteY3" fmla="*/ 348690 h 348690"/>
                  <a:gd name="connsiteX0" fmla="*/ 0 w 295538"/>
                  <a:gd name="connsiteY0" fmla="*/ 389242 h 389242"/>
                  <a:gd name="connsiteX1" fmla="*/ 108213 w 295538"/>
                  <a:gd name="connsiteY1" fmla="*/ 0 h 389242"/>
                  <a:gd name="connsiteX2" fmla="*/ 295538 w 295538"/>
                  <a:gd name="connsiteY2" fmla="*/ 348690 h 389242"/>
                  <a:gd name="connsiteX3" fmla="*/ 0 w 295538"/>
                  <a:gd name="connsiteY3" fmla="*/ 389242 h 389242"/>
                  <a:gd name="connsiteX0" fmla="*/ 0 w 295538"/>
                  <a:gd name="connsiteY0" fmla="*/ 389242 h 389242"/>
                  <a:gd name="connsiteX1" fmla="*/ 108213 w 295538"/>
                  <a:gd name="connsiteY1" fmla="*/ 0 h 389242"/>
                  <a:gd name="connsiteX2" fmla="*/ 295538 w 295538"/>
                  <a:gd name="connsiteY2" fmla="*/ 348690 h 389242"/>
                  <a:gd name="connsiteX3" fmla="*/ 0 w 295538"/>
                  <a:gd name="connsiteY3" fmla="*/ 389242 h 389242"/>
                  <a:gd name="connsiteX0" fmla="*/ 0 w 201374"/>
                  <a:gd name="connsiteY0" fmla="*/ 389242 h 393186"/>
                  <a:gd name="connsiteX1" fmla="*/ 108213 w 201374"/>
                  <a:gd name="connsiteY1" fmla="*/ 0 h 393186"/>
                  <a:gd name="connsiteX2" fmla="*/ 201374 w 201374"/>
                  <a:gd name="connsiteY2" fmla="*/ 393186 h 393186"/>
                  <a:gd name="connsiteX3" fmla="*/ 0 w 201374"/>
                  <a:gd name="connsiteY3" fmla="*/ 389242 h 393186"/>
                  <a:gd name="connsiteX0" fmla="*/ 0 w 210996"/>
                  <a:gd name="connsiteY0" fmla="*/ 389242 h 393186"/>
                  <a:gd name="connsiteX1" fmla="*/ 108213 w 210996"/>
                  <a:gd name="connsiteY1" fmla="*/ 0 h 393186"/>
                  <a:gd name="connsiteX2" fmla="*/ 201374 w 210996"/>
                  <a:gd name="connsiteY2" fmla="*/ 393186 h 393186"/>
                  <a:gd name="connsiteX3" fmla="*/ 0 w 210996"/>
                  <a:gd name="connsiteY3" fmla="*/ 389242 h 393186"/>
                  <a:gd name="connsiteX0" fmla="*/ 0 w 209396"/>
                  <a:gd name="connsiteY0" fmla="*/ 389624 h 393568"/>
                  <a:gd name="connsiteX1" fmla="*/ 108213 w 209396"/>
                  <a:gd name="connsiteY1" fmla="*/ 382 h 393568"/>
                  <a:gd name="connsiteX2" fmla="*/ 201374 w 209396"/>
                  <a:gd name="connsiteY2" fmla="*/ 393568 h 393568"/>
                  <a:gd name="connsiteX3" fmla="*/ 0 w 209396"/>
                  <a:gd name="connsiteY3" fmla="*/ 389624 h 393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9396" h="393568">
                    <a:moveTo>
                      <a:pt x="0" y="389624"/>
                    </a:moveTo>
                    <a:cubicBezTo>
                      <a:pt x="85171" y="178010"/>
                      <a:pt x="72142" y="130129"/>
                      <a:pt x="108213" y="382"/>
                    </a:cubicBezTo>
                    <a:cubicBezTo>
                      <a:pt x="110845" y="-7999"/>
                      <a:pt x="242734" y="121234"/>
                      <a:pt x="201374" y="393568"/>
                    </a:cubicBezTo>
                    <a:lnTo>
                      <a:pt x="0" y="3896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5" name="Isosceles Triangle 22"/>
              <p:cNvSpPr/>
              <p:nvPr/>
            </p:nvSpPr>
            <p:spPr>
              <a:xfrm rot="10403976">
                <a:off x="13524054" y="1751609"/>
                <a:ext cx="56669" cy="86636"/>
              </a:xfrm>
              <a:custGeom>
                <a:avLst/>
                <a:gdLst>
                  <a:gd name="connsiteX0" fmla="*/ 0 w 374651"/>
                  <a:gd name="connsiteY0" fmla="*/ 348690 h 348690"/>
                  <a:gd name="connsiteX1" fmla="*/ 187326 w 374651"/>
                  <a:gd name="connsiteY1" fmla="*/ 0 h 348690"/>
                  <a:gd name="connsiteX2" fmla="*/ 374651 w 374651"/>
                  <a:gd name="connsiteY2" fmla="*/ 348690 h 348690"/>
                  <a:gd name="connsiteX3" fmla="*/ 0 w 374651"/>
                  <a:gd name="connsiteY3" fmla="*/ 348690 h 348690"/>
                  <a:gd name="connsiteX0" fmla="*/ 0 w 295538"/>
                  <a:gd name="connsiteY0" fmla="*/ 389242 h 389242"/>
                  <a:gd name="connsiteX1" fmla="*/ 108213 w 295538"/>
                  <a:gd name="connsiteY1" fmla="*/ 0 h 389242"/>
                  <a:gd name="connsiteX2" fmla="*/ 295538 w 295538"/>
                  <a:gd name="connsiteY2" fmla="*/ 348690 h 389242"/>
                  <a:gd name="connsiteX3" fmla="*/ 0 w 295538"/>
                  <a:gd name="connsiteY3" fmla="*/ 389242 h 389242"/>
                  <a:gd name="connsiteX0" fmla="*/ 0 w 295538"/>
                  <a:gd name="connsiteY0" fmla="*/ 389242 h 389242"/>
                  <a:gd name="connsiteX1" fmla="*/ 108213 w 295538"/>
                  <a:gd name="connsiteY1" fmla="*/ 0 h 389242"/>
                  <a:gd name="connsiteX2" fmla="*/ 295538 w 295538"/>
                  <a:gd name="connsiteY2" fmla="*/ 348690 h 389242"/>
                  <a:gd name="connsiteX3" fmla="*/ 0 w 295538"/>
                  <a:gd name="connsiteY3" fmla="*/ 389242 h 389242"/>
                  <a:gd name="connsiteX0" fmla="*/ 0 w 201374"/>
                  <a:gd name="connsiteY0" fmla="*/ 389242 h 393186"/>
                  <a:gd name="connsiteX1" fmla="*/ 108213 w 201374"/>
                  <a:gd name="connsiteY1" fmla="*/ 0 h 393186"/>
                  <a:gd name="connsiteX2" fmla="*/ 201374 w 201374"/>
                  <a:gd name="connsiteY2" fmla="*/ 393186 h 393186"/>
                  <a:gd name="connsiteX3" fmla="*/ 0 w 201374"/>
                  <a:gd name="connsiteY3" fmla="*/ 389242 h 393186"/>
                  <a:gd name="connsiteX0" fmla="*/ 0 w 210996"/>
                  <a:gd name="connsiteY0" fmla="*/ 389242 h 393186"/>
                  <a:gd name="connsiteX1" fmla="*/ 108213 w 210996"/>
                  <a:gd name="connsiteY1" fmla="*/ 0 h 393186"/>
                  <a:gd name="connsiteX2" fmla="*/ 201374 w 210996"/>
                  <a:gd name="connsiteY2" fmla="*/ 393186 h 393186"/>
                  <a:gd name="connsiteX3" fmla="*/ 0 w 210996"/>
                  <a:gd name="connsiteY3" fmla="*/ 389242 h 393186"/>
                  <a:gd name="connsiteX0" fmla="*/ 0 w 209396"/>
                  <a:gd name="connsiteY0" fmla="*/ 389624 h 393568"/>
                  <a:gd name="connsiteX1" fmla="*/ 108213 w 209396"/>
                  <a:gd name="connsiteY1" fmla="*/ 382 h 393568"/>
                  <a:gd name="connsiteX2" fmla="*/ 201374 w 209396"/>
                  <a:gd name="connsiteY2" fmla="*/ 393568 h 393568"/>
                  <a:gd name="connsiteX3" fmla="*/ 0 w 209396"/>
                  <a:gd name="connsiteY3" fmla="*/ 389624 h 393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9396" h="393568">
                    <a:moveTo>
                      <a:pt x="0" y="389624"/>
                    </a:moveTo>
                    <a:cubicBezTo>
                      <a:pt x="85171" y="178010"/>
                      <a:pt x="72142" y="130129"/>
                      <a:pt x="108213" y="382"/>
                    </a:cubicBezTo>
                    <a:cubicBezTo>
                      <a:pt x="110845" y="-7999"/>
                      <a:pt x="242734" y="121234"/>
                      <a:pt x="201374" y="393568"/>
                    </a:cubicBezTo>
                    <a:lnTo>
                      <a:pt x="0" y="3896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6" name="Oval 93"/>
              <p:cNvSpPr/>
              <p:nvPr/>
            </p:nvSpPr>
            <p:spPr>
              <a:xfrm rot="19137438" flipV="1">
                <a:off x="13522770" y="1617913"/>
                <a:ext cx="408363" cy="348797"/>
              </a:xfrm>
              <a:custGeom>
                <a:avLst/>
                <a:gdLst>
                  <a:gd name="connsiteX0" fmla="*/ 0 w 171450"/>
                  <a:gd name="connsiteY0" fmla="*/ 44336 h 88672"/>
                  <a:gd name="connsiteX1" fmla="*/ 85725 w 171450"/>
                  <a:gd name="connsiteY1" fmla="*/ 0 h 88672"/>
                  <a:gd name="connsiteX2" fmla="*/ 171450 w 171450"/>
                  <a:gd name="connsiteY2" fmla="*/ 44336 h 88672"/>
                  <a:gd name="connsiteX3" fmla="*/ 85725 w 171450"/>
                  <a:gd name="connsiteY3" fmla="*/ 88672 h 88672"/>
                  <a:gd name="connsiteX4" fmla="*/ 0 w 171450"/>
                  <a:gd name="connsiteY4" fmla="*/ 44336 h 88672"/>
                  <a:gd name="connsiteX0" fmla="*/ 0 w 357188"/>
                  <a:gd name="connsiteY0" fmla="*/ 221572 h 277881"/>
                  <a:gd name="connsiteX1" fmla="*/ 85725 w 357188"/>
                  <a:gd name="connsiteY1" fmla="*/ 177236 h 277881"/>
                  <a:gd name="connsiteX2" fmla="*/ 357188 w 357188"/>
                  <a:gd name="connsiteY2" fmla="*/ 2497 h 277881"/>
                  <a:gd name="connsiteX3" fmla="*/ 85725 w 357188"/>
                  <a:gd name="connsiteY3" fmla="*/ 265908 h 277881"/>
                  <a:gd name="connsiteX4" fmla="*/ 0 w 357188"/>
                  <a:gd name="connsiteY4" fmla="*/ 221572 h 277881"/>
                  <a:gd name="connsiteX0" fmla="*/ 14 w 357202"/>
                  <a:gd name="connsiteY0" fmla="*/ 221118 h 275637"/>
                  <a:gd name="connsiteX1" fmla="*/ 81650 w 357202"/>
                  <a:gd name="connsiteY1" fmla="*/ 217112 h 275637"/>
                  <a:gd name="connsiteX2" fmla="*/ 357202 w 357202"/>
                  <a:gd name="connsiteY2" fmla="*/ 2043 h 275637"/>
                  <a:gd name="connsiteX3" fmla="*/ 85739 w 357202"/>
                  <a:gd name="connsiteY3" fmla="*/ 265454 h 275637"/>
                  <a:gd name="connsiteX4" fmla="*/ 14 w 357202"/>
                  <a:gd name="connsiteY4" fmla="*/ 221118 h 275637"/>
                  <a:gd name="connsiteX0" fmla="*/ 12 w 314500"/>
                  <a:gd name="connsiteY0" fmla="*/ 230762 h 285903"/>
                  <a:gd name="connsiteX1" fmla="*/ 81648 w 314500"/>
                  <a:gd name="connsiteY1" fmla="*/ 226756 h 285903"/>
                  <a:gd name="connsiteX2" fmla="*/ 314500 w 314500"/>
                  <a:gd name="connsiteY2" fmla="*/ 1970 h 285903"/>
                  <a:gd name="connsiteX3" fmla="*/ 85737 w 314500"/>
                  <a:gd name="connsiteY3" fmla="*/ 275098 h 285903"/>
                  <a:gd name="connsiteX4" fmla="*/ 12 w 314500"/>
                  <a:gd name="connsiteY4" fmla="*/ 230762 h 285903"/>
                  <a:gd name="connsiteX0" fmla="*/ 710 w 315198"/>
                  <a:gd name="connsiteY0" fmla="*/ 230762 h 300490"/>
                  <a:gd name="connsiteX1" fmla="*/ 82346 w 315198"/>
                  <a:gd name="connsiteY1" fmla="*/ 226756 h 300490"/>
                  <a:gd name="connsiteX2" fmla="*/ 315198 w 315198"/>
                  <a:gd name="connsiteY2" fmla="*/ 1970 h 300490"/>
                  <a:gd name="connsiteX3" fmla="*/ 119778 w 315198"/>
                  <a:gd name="connsiteY3" fmla="*/ 290937 h 300490"/>
                  <a:gd name="connsiteX4" fmla="*/ 710 w 315198"/>
                  <a:gd name="connsiteY4" fmla="*/ 230762 h 300490"/>
                  <a:gd name="connsiteX0" fmla="*/ 6 w 314494"/>
                  <a:gd name="connsiteY0" fmla="*/ 230621 h 300126"/>
                  <a:gd name="connsiteX1" fmla="*/ 115064 w 314494"/>
                  <a:gd name="connsiteY1" fmla="*/ 244364 h 300126"/>
                  <a:gd name="connsiteX2" fmla="*/ 314494 w 314494"/>
                  <a:gd name="connsiteY2" fmla="*/ 1829 h 300126"/>
                  <a:gd name="connsiteX3" fmla="*/ 119074 w 314494"/>
                  <a:gd name="connsiteY3" fmla="*/ 290796 h 300126"/>
                  <a:gd name="connsiteX4" fmla="*/ 6 w 314494"/>
                  <a:gd name="connsiteY4" fmla="*/ 230621 h 300126"/>
                  <a:gd name="connsiteX0" fmla="*/ 6 w 300458"/>
                  <a:gd name="connsiteY0" fmla="*/ 221496 h 290461"/>
                  <a:gd name="connsiteX1" fmla="*/ 115064 w 300458"/>
                  <a:gd name="connsiteY1" fmla="*/ 235239 h 290461"/>
                  <a:gd name="connsiteX2" fmla="*/ 300458 w 300458"/>
                  <a:gd name="connsiteY2" fmla="*/ 1888 h 290461"/>
                  <a:gd name="connsiteX3" fmla="*/ 119074 w 300458"/>
                  <a:gd name="connsiteY3" fmla="*/ 281671 h 290461"/>
                  <a:gd name="connsiteX4" fmla="*/ 6 w 300458"/>
                  <a:gd name="connsiteY4" fmla="*/ 221496 h 290461"/>
                  <a:gd name="connsiteX0" fmla="*/ 6 w 343186"/>
                  <a:gd name="connsiteY0" fmla="*/ 208934 h 277167"/>
                  <a:gd name="connsiteX1" fmla="*/ 115064 w 343186"/>
                  <a:gd name="connsiteY1" fmla="*/ 222677 h 277167"/>
                  <a:gd name="connsiteX2" fmla="*/ 343186 w 343186"/>
                  <a:gd name="connsiteY2" fmla="*/ 1975 h 277167"/>
                  <a:gd name="connsiteX3" fmla="*/ 119074 w 343186"/>
                  <a:gd name="connsiteY3" fmla="*/ 269109 h 277167"/>
                  <a:gd name="connsiteX4" fmla="*/ 6 w 343186"/>
                  <a:gd name="connsiteY4" fmla="*/ 208934 h 277167"/>
                  <a:gd name="connsiteX0" fmla="*/ 6 w 348199"/>
                  <a:gd name="connsiteY0" fmla="*/ 208744 h 276977"/>
                  <a:gd name="connsiteX1" fmla="*/ 115064 w 348199"/>
                  <a:gd name="connsiteY1" fmla="*/ 222487 h 276977"/>
                  <a:gd name="connsiteX2" fmla="*/ 343186 w 348199"/>
                  <a:gd name="connsiteY2" fmla="*/ 1785 h 276977"/>
                  <a:gd name="connsiteX3" fmla="*/ 260516 w 348199"/>
                  <a:gd name="connsiteY3" fmla="*/ 126309 h 276977"/>
                  <a:gd name="connsiteX4" fmla="*/ 119074 w 348199"/>
                  <a:gd name="connsiteY4" fmla="*/ 268919 h 276977"/>
                  <a:gd name="connsiteX5" fmla="*/ 6 w 348199"/>
                  <a:gd name="connsiteY5" fmla="*/ 208744 h 276977"/>
                  <a:gd name="connsiteX0" fmla="*/ 6 w 347428"/>
                  <a:gd name="connsiteY0" fmla="*/ 208863 h 271179"/>
                  <a:gd name="connsiteX1" fmla="*/ 115064 w 347428"/>
                  <a:gd name="connsiteY1" fmla="*/ 222606 h 271179"/>
                  <a:gd name="connsiteX2" fmla="*/ 343186 w 347428"/>
                  <a:gd name="connsiteY2" fmla="*/ 1904 h 271179"/>
                  <a:gd name="connsiteX3" fmla="*/ 244169 w 347428"/>
                  <a:gd name="connsiteY3" fmla="*/ 119554 h 271179"/>
                  <a:gd name="connsiteX4" fmla="*/ 119074 w 347428"/>
                  <a:gd name="connsiteY4" fmla="*/ 269038 h 271179"/>
                  <a:gd name="connsiteX5" fmla="*/ 6 w 347428"/>
                  <a:gd name="connsiteY5" fmla="*/ 208863 h 271179"/>
                  <a:gd name="connsiteX0" fmla="*/ 6 w 343456"/>
                  <a:gd name="connsiteY0" fmla="*/ 207042 h 269358"/>
                  <a:gd name="connsiteX1" fmla="*/ 115064 w 343456"/>
                  <a:gd name="connsiteY1" fmla="*/ 220785 h 269358"/>
                  <a:gd name="connsiteX2" fmla="*/ 213892 w 343456"/>
                  <a:gd name="connsiteY2" fmla="*/ 135385 h 269358"/>
                  <a:gd name="connsiteX3" fmla="*/ 343186 w 343456"/>
                  <a:gd name="connsiteY3" fmla="*/ 83 h 269358"/>
                  <a:gd name="connsiteX4" fmla="*/ 244169 w 343456"/>
                  <a:gd name="connsiteY4" fmla="*/ 117733 h 269358"/>
                  <a:gd name="connsiteX5" fmla="*/ 119074 w 343456"/>
                  <a:gd name="connsiteY5" fmla="*/ 267217 h 269358"/>
                  <a:gd name="connsiteX6" fmla="*/ 6 w 343456"/>
                  <a:gd name="connsiteY6" fmla="*/ 207042 h 269358"/>
                  <a:gd name="connsiteX0" fmla="*/ 5 w 343455"/>
                  <a:gd name="connsiteY0" fmla="*/ 207042 h 269358"/>
                  <a:gd name="connsiteX1" fmla="*/ 115063 w 343455"/>
                  <a:gd name="connsiteY1" fmla="*/ 220785 h 269358"/>
                  <a:gd name="connsiteX2" fmla="*/ 237794 w 343455"/>
                  <a:gd name="connsiteY2" fmla="*/ 86096 h 269358"/>
                  <a:gd name="connsiteX3" fmla="*/ 343185 w 343455"/>
                  <a:gd name="connsiteY3" fmla="*/ 83 h 269358"/>
                  <a:gd name="connsiteX4" fmla="*/ 244168 w 343455"/>
                  <a:gd name="connsiteY4" fmla="*/ 117733 h 269358"/>
                  <a:gd name="connsiteX5" fmla="*/ 119073 w 343455"/>
                  <a:gd name="connsiteY5" fmla="*/ 267217 h 269358"/>
                  <a:gd name="connsiteX6" fmla="*/ 5 w 343455"/>
                  <a:gd name="connsiteY6" fmla="*/ 207042 h 269358"/>
                  <a:gd name="connsiteX0" fmla="*/ 5 w 343455"/>
                  <a:gd name="connsiteY0" fmla="*/ 207042 h 269358"/>
                  <a:gd name="connsiteX1" fmla="*/ 115063 w 343455"/>
                  <a:gd name="connsiteY1" fmla="*/ 220785 h 269358"/>
                  <a:gd name="connsiteX2" fmla="*/ 243460 w 343455"/>
                  <a:gd name="connsiteY2" fmla="*/ 89808 h 269358"/>
                  <a:gd name="connsiteX3" fmla="*/ 343185 w 343455"/>
                  <a:gd name="connsiteY3" fmla="*/ 83 h 269358"/>
                  <a:gd name="connsiteX4" fmla="*/ 244168 w 343455"/>
                  <a:gd name="connsiteY4" fmla="*/ 117733 h 269358"/>
                  <a:gd name="connsiteX5" fmla="*/ 119073 w 343455"/>
                  <a:gd name="connsiteY5" fmla="*/ 267217 h 269358"/>
                  <a:gd name="connsiteX6" fmla="*/ 5 w 343455"/>
                  <a:gd name="connsiteY6" fmla="*/ 207042 h 269358"/>
                  <a:gd name="connsiteX0" fmla="*/ 5 w 355802"/>
                  <a:gd name="connsiteY0" fmla="*/ 200408 h 262724"/>
                  <a:gd name="connsiteX1" fmla="*/ 115063 w 355802"/>
                  <a:gd name="connsiteY1" fmla="*/ 214151 h 262724"/>
                  <a:gd name="connsiteX2" fmla="*/ 243460 w 355802"/>
                  <a:gd name="connsiteY2" fmla="*/ 83174 h 262724"/>
                  <a:gd name="connsiteX3" fmla="*/ 355572 w 355802"/>
                  <a:gd name="connsiteY3" fmla="*/ 91 h 262724"/>
                  <a:gd name="connsiteX4" fmla="*/ 244168 w 355802"/>
                  <a:gd name="connsiteY4" fmla="*/ 111099 h 262724"/>
                  <a:gd name="connsiteX5" fmla="*/ 119073 w 355802"/>
                  <a:gd name="connsiteY5" fmla="*/ 260583 h 262724"/>
                  <a:gd name="connsiteX6" fmla="*/ 5 w 355802"/>
                  <a:gd name="connsiteY6" fmla="*/ 200408 h 262724"/>
                  <a:gd name="connsiteX0" fmla="*/ 5 w 346482"/>
                  <a:gd name="connsiteY0" fmla="*/ 207708 h 270024"/>
                  <a:gd name="connsiteX1" fmla="*/ 115063 w 346482"/>
                  <a:gd name="connsiteY1" fmla="*/ 221451 h 270024"/>
                  <a:gd name="connsiteX2" fmla="*/ 243460 w 346482"/>
                  <a:gd name="connsiteY2" fmla="*/ 90474 h 270024"/>
                  <a:gd name="connsiteX3" fmla="*/ 346223 w 346482"/>
                  <a:gd name="connsiteY3" fmla="*/ 82 h 270024"/>
                  <a:gd name="connsiteX4" fmla="*/ 244168 w 346482"/>
                  <a:gd name="connsiteY4" fmla="*/ 118399 h 270024"/>
                  <a:gd name="connsiteX5" fmla="*/ 119073 w 346482"/>
                  <a:gd name="connsiteY5" fmla="*/ 267883 h 270024"/>
                  <a:gd name="connsiteX6" fmla="*/ 5 w 346482"/>
                  <a:gd name="connsiteY6" fmla="*/ 207708 h 270024"/>
                  <a:gd name="connsiteX0" fmla="*/ 3 w 360921"/>
                  <a:gd name="connsiteY0" fmla="*/ 226293 h 271649"/>
                  <a:gd name="connsiteX1" fmla="*/ 129502 w 360921"/>
                  <a:gd name="connsiteY1" fmla="*/ 221451 h 271649"/>
                  <a:gd name="connsiteX2" fmla="*/ 257899 w 360921"/>
                  <a:gd name="connsiteY2" fmla="*/ 90474 h 271649"/>
                  <a:gd name="connsiteX3" fmla="*/ 360662 w 360921"/>
                  <a:gd name="connsiteY3" fmla="*/ 82 h 271649"/>
                  <a:gd name="connsiteX4" fmla="*/ 258607 w 360921"/>
                  <a:gd name="connsiteY4" fmla="*/ 118399 h 271649"/>
                  <a:gd name="connsiteX5" fmla="*/ 133512 w 360921"/>
                  <a:gd name="connsiteY5" fmla="*/ 267883 h 271649"/>
                  <a:gd name="connsiteX6" fmla="*/ 3 w 360921"/>
                  <a:gd name="connsiteY6" fmla="*/ 226293 h 271649"/>
                  <a:gd name="connsiteX0" fmla="*/ 1 w 360919"/>
                  <a:gd name="connsiteY0" fmla="*/ 226293 h 261906"/>
                  <a:gd name="connsiteX1" fmla="*/ 129500 w 360919"/>
                  <a:gd name="connsiteY1" fmla="*/ 221451 h 261906"/>
                  <a:gd name="connsiteX2" fmla="*/ 257897 w 360919"/>
                  <a:gd name="connsiteY2" fmla="*/ 90474 h 261906"/>
                  <a:gd name="connsiteX3" fmla="*/ 360660 w 360919"/>
                  <a:gd name="connsiteY3" fmla="*/ 82 h 261906"/>
                  <a:gd name="connsiteX4" fmla="*/ 258605 w 360919"/>
                  <a:gd name="connsiteY4" fmla="*/ 118399 h 261906"/>
                  <a:gd name="connsiteX5" fmla="*/ 130372 w 360919"/>
                  <a:gd name="connsiteY5" fmla="*/ 257559 h 261906"/>
                  <a:gd name="connsiteX6" fmla="*/ 1 w 360919"/>
                  <a:gd name="connsiteY6" fmla="*/ 226293 h 261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0919" h="261906">
                    <a:moveTo>
                      <a:pt x="1" y="226293"/>
                    </a:moveTo>
                    <a:cubicBezTo>
                      <a:pt x="-144" y="220275"/>
                      <a:pt x="86517" y="244088"/>
                      <a:pt x="129500" y="221451"/>
                    </a:cubicBezTo>
                    <a:cubicBezTo>
                      <a:pt x="172483" y="198815"/>
                      <a:pt x="219877" y="127258"/>
                      <a:pt x="257897" y="90474"/>
                    </a:cubicBezTo>
                    <a:cubicBezTo>
                      <a:pt x="295917" y="53690"/>
                      <a:pt x="355614" y="3024"/>
                      <a:pt x="360660" y="82"/>
                    </a:cubicBezTo>
                    <a:cubicBezTo>
                      <a:pt x="365706" y="-2860"/>
                      <a:pt x="295957" y="73877"/>
                      <a:pt x="258605" y="118399"/>
                    </a:cubicBezTo>
                    <a:cubicBezTo>
                      <a:pt x="221253" y="162921"/>
                      <a:pt x="173473" y="239577"/>
                      <a:pt x="130372" y="257559"/>
                    </a:cubicBezTo>
                    <a:cubicBezTo>
                      <a:pt x="87271" y="275541"/>
                      <a:pt x="146" y="232311"/>
                      <a:pt x="1" y="22629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67" name="Group 866"/>
              <p:cNvGrpSpPr/>
              <p:nvPr/>
            </p:nvGrpSpPr>
            <p:grpSpPr>
              <a:xfrm rot="15891362">
                <a:off x="14958732" y="960782"/>
                <a:ext cx="487335" cy="495308"/>
                <a:chOff x="564024" y="806434"/>
                <a:chExt cx="2743753" cy="2899127"/>
              </a:xfrm>
            </p:grpSpPr>
            <p:sp>
              <p:nvSpPr>
                <p:cNvPr id="869" name="Oval 13"/>
                <p:cNvSpPr/>
                <p:nvPr/>
              </p:nvSpPr>
              <p:spPr>
                <a:xfrm>
                  <a:off x="633874" y="1020979"/>
                  <a:ext cx="2656475" cy="2651425"/>
                </a:xfrm>
                <a:custGeom>
                  <a:avLst/>
                  <a:gdLst>
                    <a:gd name="connsiteX0" fmla="*/ 0 w 2139950"/>
                    <a:gd name="connsiteY0" fmla="*/ 1021751 h 2043501"/>
                    <a:gd name="connsiteX1" fmla="*/ 1069975 w 2139950"/>
                    <a:gd name="connsiteY1" fmla="*/ 0 h 2043501"/>
                    <a:gd name="connsiteX2" fmla="*/ 2139950 w 2139950"/>
                    <a:gd name="connsiteY2" fmla="*/ 1021751 h 2043501"/>
                    <a:gd name="connsiteX3" fmla="*/ 1069975 w 2139950"/>
                    <a:gd name="connsiteY3" fmla="*/ 2043502 h 2043501"/>
                    <a:gd name="connsiteX4" fmla="*/ 0 w 2139950"/>
                    <a:gd name="connsiteY4" fmla="*/ 1021751 h 2043501"/>
                    <a:gd name="connsiteX0" fmla="*/ 498930 w 2638880"/>
                    <a:gd name="connsiteY0" fmla="*/ 1104301 h 2126052"/>
                    <a:gd name="connsiteX1" fmla="*/ 248105 w 2638880"/>
                    <a:gd name="connsiteY1" fmla="*/ 0 h 2126052"/>
                    <a:gd name="connsiteX2" fmla="*/ 2638880 w 2638880"/>
                    <a:gd name="connsiteY2" fmla="*/ 1104301 h 2126052"/>
                    <a:gd name="connsiteX3" fmla="*/ 1568905 w 2638880"/>
                    <a:gd name="connsiteY3" fmla="*/ 2126052 h 2126052"/>
                    <a:gd name="connsiteX4" fmla="*/ 498930 w 2638880"/>
                    <a:gd name="connsiteY4" fmla="*/ 1104301 h 2126052"/>
                    <a:gd name="connsiteX0" fmla="*/ 445646 w 2585596"/>
                    <a:gd name="connsiteY0" fmla="*/ 1106686 h 2128437"/>
                    <a:gd name="connsiteX1" fmla="*/ 194821 w 2585596"/>
                    <a:gd name="connsiteY1" fmla="*/ 2385 h 2128437"/>
                    <a:gd name="connsiteX2" fmla="*/ 2585596 w 2585596"/>
                    <a:gd name="connsiteY2" fmla="*/ 1106686 h 2128437"/>
                    <a:gd name="connsiteX3" fmla="*/ 1515621 w 2585596"/>
                    <a:gd name="connsiteY3" fmla="*/ 2128437 h 2128437"/>
                    <a:gd name="connsiteX4" fmla="*/ 445646 w 2585596"/>
                    <a:gd name="connsiteY4" fmla="*/ 1106686 h 2128437"/>
                    <a:gd name="connsiteX0" fmla="*/ 307816 w 1422301"/>
                    <a:gd name="connsiteY0" fmla="*/ 1107130 h 2130364"/>
                    <a:gd name="connsiteX1" fmla="*/ 56991 w 1422301"/>
                    <a:gd name="connsiteY1" fmla="*/ 2829 h 2130364"/>
                    <a:gd name="connsiteX2" fmla="*/ 1234916 w 1422301"/>
                    <a:gd name="connsiteY2" fmla="*/ 878530 h 2130364"/>
                    <a:gd name="connsiteX3" fmla="*/ 1377791 w 1422301"/>
                    <a:gd name="connsiteY3" fmla="*/ 2128881 h 2130364"/>
                    <a:gd name="connsiteX4" fmla="*/ 307816 w 1422301"/>
                    <a:gd name="connsiteY4" fmla="*/ 1107130 h 2130364"/>
                    <a:gd name="connsiteX0" fmla="*/ 108456 w 1649783"/>
                    <a:gd name="connsiteY0" fmla="*/ 705775 h 2128406"/>
                    <a:gd name="connsiteX1" fmla="*/ 257681 w 1649783"/>
                    <a:gd name="connsiteY1" fmla="*/ 1524 h 2128406"/>
                    <a:gd name="connsiteX2" fmla="*/ 1435606 w 1649783"/>
                    <a:gd name="connsiteY2" fmla="*/ 877225 h 2128406"/>
                    <a:gd name="connsiteX3" fmla="*/ 1578481 w 1649783"/>
                    <a:gd name="connsiteY3" fmla="*/ 2127576 h 2128406"/>
                    <a:gd name="connsiteX4" fmla="*/ 108456 w 1649783"/>
                    <a:gd name="connsiteY4" fmla="*/ 705775 h 2128406"/>
                    <a:gd name="connsiteX0" fmla="*/ 108456 w 1662747"/>
                    <a:gd name="connsiteY0" fmla="*/ 716053 h 2138468"/>
                    <a:gd name="connsiteX1" fmla="*/ 257681 w 1662747"/>
                    <a:gd name="connsiteY1" fmla="*/ 11802 h 2138468"/>
                    <a:gd name="connsiteX2" fmla="*/ 1037874 w 1662747"/>
                    <a:gd name="connsiteY2" fmla="*/ 318877 h 2138468"/>
                    <a:gd name="connsiteX3" fmla="*/ 1435606 w 1662747"/>
                    <a:gd name="connsiteY3" fmla="*/ 887503 h 2138468"/>
                    <a:gd name="connsiteX4" fmla="*/ 1578481 w 1662747"/>
                    <a:gd name="connsiteY4" fmla="*/ 2137854 h 2138468"/>
                    <a:gd name="connsiteX5" fmla="*/ 108456 w 1662747"/>
                    <a:gd name="connsiteY5" fmla="*/ 716053 h 2138468"/>
                    <a:gd name="connsiteX0" fmla="*/ 107801 w 1662092"/>
                    <a:gd name="connsiteY0" fmla="*/ 752109 h 2174524"/>
                    <a:gd name="connsiteX1" fmla="*/ 257026 w 1662092"/>
                    <a:gd name="connsiteY1" fmla="*/ 47858 h 2174524"/>
                    <a:gd name="connsiteX2" fmla="*/ 1418219 w 1662092"/>
                    <a:gd name="connsiteY2" fmla="*/ 158083 h 2174524"/>
                    <a:gd name="connsiteX3" fmla="*/ 1434951 w 1662092"/>
                    <a:gd name="connsiteY3" fmla="*/ 923559 h 2174524"/>
                    <a:gd name="connsiteX4" fmla="*/ 1577826 w 1662092"/>
                    <a:gd name="connsiteY4" fmla="*/ 2173910 h 2174524"/>
                    <a:gd name="connsiteX5" fmla="*/ 107801 w 1662092"/>
                    <a:gd name="connsiteY5" fmla="*/ 752109 h 2174524"/>
                    <a:gd name="connsiteX0" fmla="*/ 107801 w 1662092"/>
                    <a:gd name="connsiteY0" fmla="*/ 718889 h 2141304"/>
                    <a:gd name="connsiteX1" fmla="*/ 257026 w 1662092"/>
                    <a:gd name="connsiteY1" fmla="*/ 14638 h 2141304"/>
                    <a:gd name="connsiteX2" fmla="*/ 1418219 w 1662092"/>
                    <a:gd name="connsiteY2" fmla="*/ 124863 h 2141304"/>
                    <a:gd name="connsiteX3" fmla="*/ 1434951 w 1662092"/>
                    <a:gd name="connsiteY3" fmla="*/ 890339 h 2141304"/>
                    <a:gd name="connsiteX4" fmla="*/ 1577826 w 1662092"/>
                    <a:gd name="connsiteY4" fmla="*/ 2140690 h 2141304"/>
                    <a:gd name="connsiteX5" fmla="*/ 107801 w 1662092"/>
                    <a:gd name="connsiteY5" fmla="*/ 718889 h 2141304"/>
                    <a:gd name="connsiteX0" fmla="*/ 107801 w 1662092"/>
                    <a:gd name="connsiteY0" fmla="*/ 719854 h 2142269"/>
                    <a:gd name="connsiteX1" fmla="*/ 257026 w 1662092"/>
                    <a:gd name="connsiteY1" fmla="*/ 15603 h 2142269"/>
                    <a:gd name="connsiteX2" fmla="*/ 1418219 w 1662092"/>
                    <a:gd name="connsiteY2" fmla="*/ 125828 h 2142269"/>
                    <a:gd name="connsiteX3" fmla="*/ 1434951 w 1662092"/>
                    <a:gd name="connsiteY3" fmla="*/ 891304 h 2142269"/>
                    <a:gd name="connsiteX4" fmla="*/ 1577826 w 1662092"/>
                    <a:gd name="connsiteY4" fmla="*/ 2141655 h 2142269"/>
                    <a:gd name="connsiteX5" fmla="*/ 107801 w 1662092"/>
                    <a:gd name="connsiteY5" fmla="*/ 719854 h 2142269"/>
                    <a:gd name="connsiteX0" fmla="*/ 119483 w 1673774"/>
                    <a:gd name="connsiteY0" fmla="*/ 664911 h 2087326"/>
                    <a:gd name="connsiteX1" fmla="*/ 236958 w 1673774"/>
                    <a:gd name="connsiteY1" fmla="*/ 17810 h 2087326"/>
                    <a:gd name="connsiteX2" fmla="*/ 1429901 w 1673774"/>
                    <a:gd name="connsiteY2" fmla="*/ 70885 h 2087326"/>
                    <a:gd name="connsiteX3" fmla="*/ 1446633 w 1673774"/>
                    <a:gd name="connsiteY3" fmla="*/ 836361 h 2087326"/>
                    <a:gd name="connsiteX4" fmla="*/ 1589508 w 1673774"/>
                    <a:gd name="connsiteY4" fmla="*/ 2086712 h 2087326"/>
                    <a:gd name="connsiteX5" fmla="*/ 119483 w 1673774"/>
                    <a:gd name="connsiteY5" fmla="*/ 664911 h 2087326"/>
                    <a:gd name="connsiteX0" fmla="*/ 119483 w 1673774"/>
                    <a:gd name="connsiteY0" fmla="*/ 667335 h 2089750"/>
                    <a:gd name="connsiteX1" fmla="*/ 236958 w 1673774"/>
                    <a:gd name="connsiteY1" fmla="*/ 20234 h 2089750"/>
                    <a:gd name="connsiteX2" fmla="*/ 1429901 w 1673774"/>
                    <a:gd name="connsiteY2" fmla="*/ 73309 h 2089750"/>
                    <a:gd name="connsiteX3" fmla="*/ 1446633 w 1673774"/>
                    <a:gd name="connsiteY3" fmla="*/ 838785 h 2089750"/>
                    <a:gd name="connsiteX4" fmla="*/ 1589508 w 1673774"/>
                    <a:gd name="connsiteY4" fmla="*/ 2089136 h 2089750"/>
                    <a:gd name="connsiteX5" fmla="*/ 119483 w 1673774"/>
                    <a:gd name="connsiteY5" fmla="*/ 667335 h 2089750"/>
                    <a:gd name="connsiteX0" fmla="*/ 119483 w 2093857"/>
                    <a:gd name="connsiteY0" fmla="*/ 667335 h 2089136"/>
                    <a:gd name="connsiteX1" fmla="*/ 236958 w 2093857"/>
                    <a:gd name="connsiteY1" fmla="*/ 20234 h 2089136"/>
                    <a:gd name="connsiteX2" fmla="*/ 1429901 w 2093857"/>
                    <a:gd name="connsiteY2" fmla="*/ 73309 h 2089136"/>
                    <a:gd name="connsiteX3" fmla="*/ 2075283 w 2093857"/>
                    <a:gd name="connsiteY3" fmla="*/ 660985 h 2089136"/>
                    <a:gd name="connsiteX4" fmla="*/ 1589508 w 2093857"/>
                    <a:gd name="connsiteY4" fmla="*/ 2089136 h 2089136"/>
                    <a:gd name="connsiteX5" fmla="*/ 119483 w 2093857"/>
                    <a:gd name="connsiteY5" fmla="*/ 667335 h 2089136"/>
                    <a:gd name="connsiteX0" fmla="*/ 119483 w 2075478"/>
                    <a:gd name="connsiteY0" fmla="*/ 685866 h 2107667"/>
                    <a:gd name="connsiteX1" fmla="*/ 236958 w 2075478"/>
                    <a:gd name="connsiteY1" fmla="*/ 38765 h 2107667"/>
                    <a:gd name="connsiteX2" fmla="*/ 1429901 w 2075478"/>
                    <a:gd name="connsiteY2" fmla="*/ 91840 h 2107667"/>
                    <a:gd name="connsiteX3" fmla="*/ 1645800 w 2075478"/>
                    <a:gd name="connsiteY3" fmla="*/ 244240 h 2107667"/>
                    <a:gd name="connsiteX4" fmla="*/ 2075283 w 2075478"/>
                    <a:gd name="connsiteY4" fmla="*/ 679516 h 2107667"/>
                    <a:gd name="connsiteX5" fmla="*/ 1589508 w 2075478"/>
                    <a:gd name="connsiteY5" fmla="*/ 2107667 h 2107667"/>
                    <a:gd name="connsiteX6" fmla="*/ 119483 w 2075478"/>
                    <a:gd name="connsiteY6" fmla="*/ 685866 h 2107667"/>
                    <a:gd name="connsiteX0" fmla="*/ 119483 w 2075464"/>
                    <a:gd name="connsiteY0" fmla="*/ 894686 h 2316487"/>
                    <a:gd name="connsiteX1" fmla="*/ 236958 w 2075464"/>
                    <a:gd name="connsiteY1" fmla="*/ 247585 h 2316487"/>
                    <a:gd name="connsiteX2" fmla="*/ 1429901 w 2075464"/>
                    <a:gd name="connsiteY2" fmla="*/ 300660 h 2316487"/>
                    <a:gd name="connsiteX3" fmla="*/ 1620400 w 2075464"/>
                    <a:gd name="connsiteY3" fmla="*/ 14910 h 2316487"/>
                    <a:gd name="connsiteX4" fmla="*/ 2075283 w 2075464"/>
                    <a:gd name="connsiteY4" fmla="*/ 888336 h 2316487"/>
                    <a:gd name="connsiteX5" fmla="*/ 1589508 w 2075464"/>
                    <a:gd name="connsiteY5" fmla="*/ 2316487 h 2316487"/>
                    <a:gd name="connsiteX6" fmla="*/ 119483 w 2075464"/>
                    <a:gd name="connsiteY6" fmla="*/ 894686 h 2316487"/>
                    <a:gd name="connsiteX0" fmla="*/ 119483 w 2075464"/>
                    <a:gd name="connsiteY0" fmla="*/ 962437 h 2384238"/>
                    <a:gd name="connsiteX1" fmla="*/ 236958 w 2075464"/>
                    <a:gd name="connsiteY1" fmla="*/ 315336 h 2384238"/>
                    <a:gd name="connsiteX2" fmla="*/ 1429901 w 2075464"/>
                    <a:gd name="connsiteY2" fmla="*/ 368411 h 2384238"/>
                    <a:gd name="connsiteX3" fmla="*/ 1620400 w 2075464"/>
                    <a:gd name="connsiteY3" fmla="*/ 82661 h 2384238"/>
                    <a:gd name="connsiteX4" fmla="*/ 2075283 w 2075464"/>
                    <a:gd name="connsiteY4" fmla="*/ 956087 h 2384238"/>
                    <a:gd name="connsiteX5" fmla="*/ 1589508 w 2075464"/>
                    <a:gd name="connsiteY5" fmla="*/ 2384238 h 2384238"/>
                    <a:gd name="connsiteX6" fmla="*/ 119483 w 2075464"/>
                    <a:gd name="connsiteY6" fmla="*/ 962437 h 2384238"/>
                    <a:gd name="connsiteX0" fmla="*/ 119483 w 2075464"/>
                    <a:gd name="connsiteY0" fmla="*/ 960703 h 2382504"/>
                    <a:gd name="connsiteX1" fmla="*/ 236958 w 2075464"/>
                    <a:gd name="connsiteY1" fmla="*/ 313602 h 2382504"/>
                    <a:gd name="connsiteX2" fmla="*/ 1429901 w 2075464"/>
                    <a:gd name="connsiteY2" fmla="*/ 366677 h 2382504"/>
                    <a:gd name="connsiteX3" fmla="*/ 1620400 w 2075464"/>
                    <a:gd name="connsiteY3" fmla="*/ 80927 h 2382504"/>
                    <a:gd name="connsiteX4" fmla="*/ 2075283 w 2075464"/>
                    <a:gd name="connsiteY4" fmla="*/ 954353 h 2382504"/>
                    <a:gd name="connsiteX5" fmla="*/ 1589508 w 2075464"/>
                    <a:gd name="connsiteY5" fmla="*/ 2382504 h 2382504"/>
                    <a:gd name="connsiteX6" fmla="*/ 119483 w 2075464"/>
                    <a:gd name="connsiteY6" fmla="*/ 960703 h 2382504"/>
                    <a:gd name="connsiteX0" fmla="*/ 119483 w 2075464"/>
                    <a:gd name="connsiteY0" fmla="*/ 935238 h 2357039"/>
                    <a:gd name="connsiteX1" fmla="*/ 236958 w 2075464"/>
                    <a:gd name="connsiteY1" fmla="*/ 288137 h 2357039"/>
                    <a:gd name="connsiteX2" fmla="*/ 1429901 w 2075464"/>
                    <a:gd name="connsiteY2" fmla="*/ 341212 h 2357039"/>
                    <a:gd name="connsiteX3" fmla="*/ 1620400 w 2075464"/>
                    <a:gd name="connsiteY3" fmla="*/ 55462 h 2357039"/>
                    <a:gd name="connsiteX4" fmla="*/ 2075283 w 2075464"/>
                    <a:gd name="connsiteY4" fmla="*/ 928888 h 2357039"/>
                    <a:gd name="connsiteX5" fmla="*/ 1589508 w 2075464"/>
                    <a:gd name="connsiteY5" fmla="*/ 2357039 h 2357039"/>
                    <a:gd name="connsiteX6" fmla="*/ 119483 w 2075464"/>
                    <a:gd name="connsiteY6" fmla="*/ 935238 h 2357039"/>
                    <a:gd name="connsiteX0" fmla="*/ 119483 w 2075464"/>
                    <a:gd name="connsiteY0" fmla="*/ 958320 h 2380121"/>
                    <a:gd name="connsiteX1" fmla="*/ 236958 w 2075464"/>
                    <a:gd name="connsiteY1" fmla="*/ 311219 h 2380121"/>
                    <a:gd name="connsiteX2" fmla="*/ 1429901 w 2075464"/>
                    <a:gd name="connsiteY2" fmla="*/ 364294 h 2380121"/>
                    <a:gd name="connsiteX3" fmla="*/ 1620400 w 2075464"/>
                    <a:gd name="connsiteY3" fmla="*/ 78544 h 2380121"/>
                    <a:gd name="connsiteX4" fmla="*/ 2075283 w 2075464"/>
                    <a:gd name="connsiteY4" fmla="*/ 951970 h 2380121"/>
                    <a:gd name="connsiteX5" fmla="*/ 1589508 w 2075464"/>
                    <a:gd name="connsiteY5" fmla="*/ 2380121 h 2380121"/>
                    <a:gd name="connsiteX6" fmla="*/ 119483 w 2075464"/>
                    <a:gd name="connsiteY6" fmla="*/ 958320 h 2380121"/>
                    <a:gd name="connsiteX0" fmla="*/ 124497 w 2080478"/>
                    <a:gd name="connsiteY0" fmla="*/ 958320 h 2380121"/>
                    <a:gd name="connsiteX1" fmla="*/ 229272 w 2080478"/>
                    <a:gd name="connsiteY1" fmla="*/ 285819 h 2380121"/>
                    <a:gd name="connsiteX2" fmla="*/ 1434915 w 2080478"/>
                    <a:gd name="connsiteY2" fmla="*/ 364294 h 2380121"/>
                    <a:gd name="connsiteX3" fmla="*/ 1625414 w 2080478"/>
                    <a:gd name="connsiteY3" fmla="*/ 78544 h 2380121"/>
                    <a:gd name="connsiteX4" fmla="*/ 2080297 w 2080478"/>
                    <a:gd name="connsiteY4" fmla="*/ 951970 h 2380121"/>
                    <a:gd name="connsiteX5" fmla="*/ 1594522 w 2080478"/>
                    <a:gd name="connsiteY5" fmla="*/ 2380121 h 2380121"/>
                    <a:gd name="connsiteX6" fmla="*/ 124497 w 2080478"/>
                    <a:gd name="connsiteY6" fmla="*/ 958320 h 2380121"/>
                    <a:gd name="connsiteX0" fmla="*/ 124497 w 2157824"/>
                    <a:gd name="connsiteY0" fmla="*/ 958320 h 2380121"/>
                    <a:gd name="connsiteX1" fmla="*/ 229272 w 2157824"/>
                    <a:gd name="connsiteY1" fmla="*/ 285819 h 2380121"/>
                    <a:gd name="connsiteX2" fmla="*/ 1434915 w 2157824"/>
                    <a:gd name="connsiteY2" fmla="*/ 364294 h 2380121"/>
                    <a:gd name="connsiteX3" fmla="*/ 1625414 w 2157824"/>
                    <a:gd name="connsiteY3" fmla="*/ 78544 h 2380121"/>
                    <a:gd name="connsiteX4" fmla="*/ 2080297 w 2157824"/>
                    <a:gd name="connsiteY4" fmla="*/ 951970 h 2380121"/>
                    <a:gd name="connsiteX5" fmla="*/ 1594522 w 2157824"/>
                    <a:gd name="connsiteY5" fmla="*/ 2380121 h 2380121"/>
                    <a:gd name="connsiteX6" fmla="*/ 124497 w 2157824"/>
                    <a:gd name="connsiteY6" fmla="*/ 958320 h 2380121"/>
                    <a:gd name="connsiteX0" fmla="*/ 124497 w 2157824"/>
                    <a:gd name="connsiteY0" fmla="*/ 958320 h 2380121"/>
                    <a:gd name="connsiteX1" fmla="*/ 229272 w 2157824"/>
                    <a:gd name="connsiteY1" fmla="*/ 285819 h 2380121"/>
                    <a:gd name="connsiteX2" fmla="*/ 1434915 w 2157824"/>
                    <a:gd name="connsiteY2" fmla="*/ 364294 h 2380121"/>
                    <a:gd name="connsiteX3" fmla="*/ 1625414 w 2157824"/>
                    <a:gd name="connsiteY3" fmla="*/ 78544 h 2380121"/>
                    <a:gd name="connsiteX4" fmla="*/ 2080297 w 2157824"/>
                    <a:gd name="connsiteY4" fmla="*/ 951970 h 2380121"/>
                    <a:gd name="connsiteX5" fmla="*/ 1594522 w 2157824"/>
                    <a:gd name="connsiteY5" fmla="*/ 2380121 h 2380121"/>
                    <a:gd name="connsiteX6" fmla="*/ 124497 w 2157824"/>
                    <a:gd name="connsiteY6" fmla="*/ 958320 h 2380121"/>
                    <a:gd name="connsiteX0" fmla="*/ 124497 w 2180726"/>
                    <a:gd name="connsiteY0" fmla="*/ 958320 h 2380121"/>
                    <a:gd name="connsiteX1" fmla="*/ 229272 w 2180726"/>
                    <a:gd name="connsiteY1" fmla="*/ 285819 h 2380121"/>
                    <a:gd name="connsiteX2" fmla="*/ 1434915 w 2180726"/>
                    <a:gd name="connsiteY2" fmla="*/ 364294 h 2380121"/>
                    <a:gd name="connsiteX3" fmla="*/ 1625414 w 2180726"/>
                    <a:gd name="connsiteY3" fmla="*/ 78544 h 2380121"/>
                    <a:gd name="connsiteX4" fmla="*/ 2105697 w 2180726"/>
                    <a:gd name="connsiteY4" fmla="*/ 951970 h 2380121"/>
                    <a:gd name="connsiteX5" fmla="*/ 1594522 w 2180726"/>
                    <a:gd name="connsiteY5" fmla="*/ 2380121 h 2380121"/>
                    <a:gd name="connsiteX6" fmla="*/ 124497 w 2180726"/>
                    <a:gd name="connsiteY6" fmla="*/ 958320 h 2380121"/>
                    <a:gd name="connsiteX0" fmla="*/ 122493 w 2178722"/>
                    <a:gd name="connsiteY0" fmla="*/ 958320 h 2380121"/>
                    <a:gd name="connsiteX1" fmla="*/ 227268 w 2178722"/>
                    <a:gd name="connsiteY1" fmla="*/ 285819 h 2380121"/>
                    <a:gd name="connsiteX2" fmla="*/ 1388461 w 2178722"/>
                    <a:gd name="connsiteY2" fmla="*/ 364294 h 2380121"/>
                    <a:gd name="connsiteX3" fmla="*/ 1623410 w 2178722"/>
                    <a:gd name="connsiteY3" fmla="*/ 78544 h 2380121"/>
                    <a:gd name="connsiteX4" fmla="*/ 2103693 w 2178722"/>
                    <a:gd name="connsiteY4" fmla="*/ 951970 h 2380121"/>
                    <a:gd name="connsiteX5" fmla="*/ 1592518 w 2178722"/>
                    <a:gd name="connsiteY5" fmla="*/ 2380121 h 2380121"/>
                    <a:gd name="connsiteX6" fmla="*/ 122493 w 2178722"/>
                    <a:gd name="connsiteY6" fmla="*/ 958320 h 2380121"/>
                    <a:gd name="connsiteX0" fmla="*/ 174666 w 2506610"/>
                    <a:gd name="connsiteY0" fmla="*/ 958320 h 2475371"/>
                    <a:gd name="connsiteX1" fmla="*/ 279441 w 2506610"/>
                    <a:gd name="connsiteY1" fmla="*/ 285819 h 2475371"/>
                    <a:gd name="connsiteX2" fmla="*/ 1440634 w 2506610"/>
                    <a:gd name="connsiteY2" fmla="*/ 364294 h 2475371"/>
                    <a:gd name="connsiteX3" fmla="*/ 1675583 w 2506610"/>
                    <a:gd name="connsiteY3" fmla="*/ 78544 h 2475371"/>
                    <a:gd name="connsiteX4" fmla="*/ 2155866 w 2506610"/>
                    <a:gd name="connsiteY4" fmla="*/ 951970 h 2475371"/>
                    <a:gd name="connsiteX5" fmla="*/ 2355891 w 2506610"/>
                    <a:gd name="connsiteY5" fmla="*/ 2475371 h 2475371"/>
                    <a:gd name="connsiteX6" fmla="*/ 174666 w 2506610"/>
                    <a:gd name="connsiteY6" fmla="*/ 958320 h 2475371"/>
                    <a:gd name="connsiteX0" fmla="*/ 174666 w 2461472"/>
                    <a:gd name="connsiteY0" fmla="*/ 958320 h 2476633"/>
                    <a:gd name="connsiteX1" fmla="*/ 279441 w 2461472"/>
                    <a:gd name="connsiteY1" fmla="*/ 285819 h 2476633"/>
                    <a:gd name="connsiteX2" fmla="*/ 1440634 w 2461472"/>
                    <a:gd name="connsiteY2" fmla="*/ 364294 h 2476633"/>
                    <a:gd name="connsiteX3" fmla="*/ 1675583 w 2461472"/>
                    <a:gd name="connsiteY3" fmla="*/ 78544 h 2476633"/>
                    <a:gd name="connsiteX4" fmla="*/ 2155866 w 2461472"/>
                    <a:gd name="connsiteY4" fmla="*/ 951970 h 2476633"/>
                    <a:gd name="connsiteX5" fmla="*/ 2355891 w 2461472"/>
                    <a:gd name="connsiteY5" fmla="*/ 2475371 h 2476633"/>
                    <a:gd name="connsiteX6" fmla="*/ 174666 w 2461472"/>
                    <a:gd name="connsiteY6" fmla="*/ 958320 h 2476633"/>
                    <a:gd name="connsiteX0" fmla="*/ 174666 w 2515074"/>
                    <a:gd name="connsiteY0" fmla="*/ 958320 h 2475823"/>
                    <a:gd name="connsiteX1" fmla="*/ 279441 w 2515074"/>
                    <a:gd name="connsiteY1" fmla="*/ 285819 h 2475823"/>
                    <a:gd name="connsiteX2" fmla="*/ 1440634 w 2515074"/>
                    <a:gd name="connsiteY2" fmla="*/ 364294 h 2475823"/>
                    <a:gd name="connsiteX3" fmla="*/ 1675583 w 2515074"/>
                    <a:gd name="connsiteY3" fmla="*/ 78544 h 2475823"/>
                    <a:gd name="connsiteX4" fmla="*/ 2155866 w 2515074"/>
                    <a:gd name="connsiteY4" fmla="*/ 951970 h 2475823"/>
                    <a:gd name="connsiteX5" fmla="*/ 2355891 w 2515074"/>
                    <a:gd name="connsiteY5" fmla="*/ 2475371 h 2475823"/>
                    <a:gd name="connsiteX6" fmla="*/ 174666 w 2515074"/>
                    <a:gd name="connsiteY6" fmla="*/ 958320 h 2475823"/>
                    <a:gd name="connsiteX0" fmla="*/ 174666 w 2515074"/>
                    <a:gd name="connsiteY0" fmla="*/ 958320 h 2569994"/>
                    <a:gd name="connsiteX1" fmla="*/ 279441 w 2515074"/>
                    <a:gd name="connsiteY1" fmla="*/ 285819 h 2569994"/>
                    <a:gd name="connsiteX2" fmla="*/ 1440634 w 2515074"/>
                    <a:gd name="connsiteY2" fmla="*/ 364294 h 2569994"/>
                    <a:gd name="connsiteX3" fmla="*/ 1675583 w 2515074"/>
                    <a:gd name="connsiteY3" fmla="*/ 78544 h 2569994"/>
                    <a:gd name="connsiteX4" fmla="*/ 2155866 w 2515074"/>
                    <a:gd name="connsiteY4" fmla="*/ 951970 h 2569994"/>
                    <a:gd name="connsiteX5" fmla="*/ 2355891 w 2515074"/>
                    <a:gd name="connsiteY5" fmla="*/ 2475371 h 2569994"/>
                    <a:gd name="connsiteX6" fmla="*/ 1897833 w 2515074"/>
                    <a:gd name="connsiteY6" fmla="*/ 2250245 h 2569994"/>
                    <a:gd name="connsiteX7" fmla="*/ 174666 w 2515074"/>
                    <a:gd name="connsiteY7" fmla="*/ 958320 h 2569994"/>
                    <a:gd name="connsiteX0" fmla="*/ 141019 w 2345460"/>
                    <a:gd name="connsiteY0" fmla="*/ 958320 h 2490669"/>
                    <a:gd name="connsiteX1" fmla="*/ 245794 w 2345460"/>
                    <a:gd name="connsiteY1" fmla="*/ 285819 h 2490669"/>
                    <a:gd name="connsiteX2" fmla="*/ 1406987 w 2345460"/>
                    <a:gd name="connsiteY2" fmla="*/ 364294 h 2490669"/>
                    <a:gd name="connsiteX3" fmla="*/ 1641936 w 2345460"/>
                    <a:gd name="connsiteY3" fmla="*/ 78544 h 2490669"/>
                    <a:gd name="connsiteX4" fmla="*/ 2122219 w 2345460"/>
                    <a:gd name="connsiteY4" fmla="*/ 951970 h 2490669"/>
                    <a:gd name="connsiteX5" fmla="*/ 2322244 w 2345460"/>
                    <a:gd name="connsiteY5" fmla="*/ 2475371 h 2490669"/>
                    <a:gd name="connsiteX6" fmla="*/ 1864186 w 2345460"/>
                    <a:gd name="connsiteY6" fmla="*/ 1691445 h 2490669"/>
                    <a:gd name="connsiteX7" fmla="*/ 141019 w 2345460"/>
                    <a:gd name="connsiteY7" fmla="*/ 958320 h 2490669"/>
                    <a:gd name="connsiteX0" fmla="*/ 141019 w 2469987"/>
                    <a:gd name="connsiteY0" fmla="*/ 958320 h 2317568"/>
                    <a:gd name="connsiteX1" fmla="*/ 245794 w 2469987"/>
                    <a:gd name="connsiteY1" fmla="*/ 285819 h 2317568"/>
                    <a:gd name="connsiteX2" fmla="*/ 1406987 w 2469987"/>
                    <a:gd name="connsiteY2" fmla="*/ 364294 h 2317568"/>
                    <a:gd name="connsiteX3" fmla="*/ 1641936 w 2469987"/>
                    <a:gd name="connsiteY3" fmla="*/ 78544 h 2317568"/>
                    <a:gd name="connsiteX4" fmla="*/ 2122219 w 2469987"/>
                    <a:gd name="connsiteY4" fmla="*/ 951970 h 2317568"/>
                    <a:gd name="connsiteX5" fmla="*/ 2461944 w 2469987"/>
                    <a:gd name="connsiteY5" fmla="*/ 2297571 h 2317568"/>
                    <a:gd name="connsiteX6" fmla="*/ 1864186 w 2469987"/>
                    <a:gd name="connsiteY6" fmla="*/ 1691445 h 2317568"/>
                    <a:gd name="connsiteX7" fmla="*/ 141019 w 2469987"/>
                    <a:gd name="connsiteY7" fmla="*/ 958320 h 2317568"/>
                    <a:gd name="connsiteX0" fmla="*/ 141019 w 2466573"/>
                    <a:gd name="connsiteY0" fmla="*/ 958320 h 2298716"/>
                    <a:gd name="connsiteX1" fmla="*/ 245794 w 2466573"/>
                    <a:gd name="connsiteY1" fmla="*/ 285819 h 2298716"/>
                    <a:gd name="connsiteX2" fmla="*/ 1406987 w 2466573"/>
                    <a:gd name="connsiteY2" fmla="*/ 364294 h 2298716"/>
                    <a:gd name="connsiteX3" fmla="*/ 1641936 w 2466573"/>
                    <a:gd name="connsiteY3" fmla="*/ 78544 h 2298716"/>
                    <a:gd name="connsiteX4" fmla="*/ 2122219 w 2466573"/>
                    <a:gd name="connsiteY4" fmla="*/ 951970 h 2298716"/>
                    <a:gd name="connsiteX5" fmla="*/ 2461944 w 2466573"/>
                    <a:gd name="connsiteY5" fmla="*/ 2297571 h 2298716"/>
                    <a:gd name="connsiteX6" fmla="*/ 1864186 w 2466573"/>
                    <a:gd name="connsiteY6" fmla="*/ 1691445 h 2298716"/>
                    <a:gd name="connsiteX7" fmla="*/ 141019 w 2466573"/>
                    <a:gd name="connsiteY7" fmla="*/ 958320 h 2298716"/>
                    <a:gd name="connsiteX0" fmla="*/ 141019 w 2466573"/>
                    <a:gd name="connsiteY0" fmla="*/ 958320 h 2298716"/>
                    <a:gd name="connsiteX1" fmla="*/ 245794 w 2466573"/>
                    <a:gd name="connsiteY1" fmla="*/ 285819 h 2298716"/>
                    <a:gd name="connsiteX2" fmla="*/ 1406987 w 2466573"/>
                    <a:gd name="connsiteY2" fmla="*/ 364294 h 2298716"/>
                    <a:gd name="connsiteX3" fmla="*/ 1641936 w 2466573"/>
                    <a:gd name="connsiteY3" fmla="*/ 78544 h 2298716"/>
                    <a:gd name="connsiteX4" fmla="*/ 2122219 w 2466573"/>
                    <a:gd name="connsiteY4" fmla="*/ 951970 h 2298716"/>
                    <a:gd name="connsiteX5" fmla="*/ 2461944 w 2466573"/>
                    <a:gd name="connsiteY5" fmla="*/ 2297571 h 2298716"/>
                    <a:gd name="connsiteX6" fmla="*/ 1864186 w 2466573"/>
                    <a:gd name="connsiteY6" fmla="*/ 1691445 h 2298716"/>
                    <a:gd name="connsiteX7" fmla="*/ 1330786 w 2466573"/>
                    <a:gd name="connsiteY7" fmla="*/ 1443795 h 2298716"/>
                    <a:gd name="connsiteX8" fmla="*/ 141019 w 2466573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112701 w 2438255"/>
                    <a:gd name="connsiteY8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112701 w 2438255"/>
                    <a:gd name="connsiteY0" fmla="*/ 958320 h 2298716"/>
                    <a:gd name="connsiteX1" fmla="*/ 217476 w 2438255"/>
                    <a:gd name="connsiteY1" fmla="*/ 285819 h 2298716"/>
                    <a:gd name="connsiteX2" fmla="*/ 1378669 w 2438255"/>
                    <a:gd name="connsiteY2" fmla="*/ 364294 h 2298716"/>
                    <a:gd name="connsiteX3" fmla="*/ 1613618 w 2438255"/>
                    <a:gd name="connsiteY3" fmla="*/ 78544 h 2298716"/>
                    <a:gd name="connsiteX4" fmla="*/ 2093901 w 2438255"/>
                    <a:gd name="connsiteY4" fmla="*/ 951970 h 2298716"/>
                    <a:gd name="connsiteX5" fmla="*/ 2433626 w 2438255"/>
                    <a:gd name="connsiteY5" fmla="*/ 2297571 h 2298716"/>
                    <a:gd name="connsiteX6" fmla="*/ 1835868 w 2438255"/>
                    <a:gd name="connsiteY6" fmla="*/ 1691445 h 2298716"/>
                    <a:gd name="connsiteX7" fmla="*/ 1448518 w 2438255"/>
                    <a:gd name="connsiteY7" fmla="*/ 2186745 h 2298716"/>
                    <a:gd name="connsiteX8" fmla="*/ 800818 w 2438255"/>
                    <a:gd name="connsiteY8" fmla="*/ 1456495 h 2298716"/>
                    <a:gd name="connsiteX9" fmla="*/ 112701 w 2438255"/>
                    <a:gd name="connsiteY9" fmla="*/ 958320 h 2298716"/>
                    <a:gd name="connsiteX0" fmla="*/ 71002 w 2396556"/>
                    <a:gd name="connsiteY0" fmla="*/ 958320 h 2298716"/>
                    <a:gd name="connsiteX1" fmla="*/ 175777 w 2396556"/>
                    <a:gd name="connsiteY1" fmla="*/ 285819 h 2298716"/>
                    <a:gd name="connsiteX2" fmla="*/ 1336970 w 2396556"/>
                    <a:gd name="connsiteY2" fmla="*/ 364294 h 2298716"/>
                    <a:gd name="connsiteX3" fmla="*/ 1571919 w 2396556"/>
                    <a:gd name="connsiteY3" fmla="*/ 78544 h 2298716"/>
                    <a:gd name="connsiteX4" fmla="*/ 2052202 w 2396556"/>
                    <a:gd name="connsiteY4" fmla="*/ 951970 h 2298716"/>
                    <a:gd name="connsiteX5" fmla="*/ 2391927 w 2396556"/>
                    <a:gd name="connsiteY5" fmla="*/ 2297571 h 2298716"/>
                    <a:gd name="connsiteX6" fmla="*/ 1794169 w 2396556"/>
                    <a:gd name="connsiteY6" fmla="*/ 1691445 h 2298716"/>
                    <a:gd name="connsiteX7" fmla="*/ 1406819 w 2396556"/>
                    <a:gd name="connsiteY7" fmla="*/ 2186745 h 2298716"/>
                    <a:gd name="connsiteX8" fmla="*/ 828969 w 2396556"/>
                    <a:gd name="connsiteY8" fmla="*/ 1494595 h 2298716"/>
                    <a:gd name="connsiteX9" fmla="*/ 71002 w 2396556"/>
                    <a:gd name="connsiteY9" fmla="*/ 958320 h 2298716"/>
                    <a:gd name="connsiteX0" fmla="*/ 68748 w 2394302"/>
                    <a:gd name="connsiteY0" fmla="*/ 958320 h 2298716"/>
                    <a:gd name="connsiteX1" fmla="*/ 173523 w 2394302"/>
                    <a:gd name="connsiteY1" fmla="*/ 285819 h 2298716"/>
                    <a:gd name="connsiteX2" fmla="*/ 1334716 w 2394302"/>
                    <a:gd name="connsiteY2" fmla="*/ 364294 h 2298716"/>
                    <a:gd name="connsiteX3" fmla="*/ 1569665 w 2394302"/>
                    <a:gd name="connsiteY3" fmla="*/ 78544 h 2298716"/>
                    <a:gd name="connsiteX4" fmla="*/ 2049948 w 2394302"/>
                    <a:gd name="connsiteY4" fmla="*/ 951970 h 2298716"/>
                    <a:gd name="connsiteX5" fmla="*/ 2389673 w 2394302"/>
                    <a:gd name="connsiteY5" fmla="*/ 2297571 h 2298716"/>
                    <a:gd name="connsiteX6" fmla="*/ 1791915 w 2394302"/>
                    <a:gd name="connsiteY6" fmla="*/ 1691445 h 2298716"/>
                    <a:gd name="connsiteX7" fmla="*/ 1404565 w 2394302"/>
                    <a:gd name="connsiteY7" fmla="*/ 2186745 h 2298716"/>
                    <a:gd name="connsiteX8" fmla="*/ 794965 w 2394302"/>
                    <a:gd name="connsiteY8" fmla="*/ 1507295 h 2298716"/>
                    <a:gd name="connsiteX9" fmla="*/ 68748 w 2394302"/>
                    <a:gd name="connsiteY9" fmla="*/ 958320 h 2298716"/>
                    <a:gd name="connsiteX0" fmla="*/ 68748 w 2394302"/>
                    <a:gd name="connsiteY0" fmla="*/ 958320 h 2298716"/>
                    <a:gd name="connsiteX1" fmla="*/ 173523 w 2394302"/>
                    <a:gd name="connsiteY1" fmla="*/ 285819 h 2298716"/>
                    <a:gd name="connsiteX2" fmla="*/ 1334716 w 2394302"/>
                    <a:gd name="connsiteY2" fmla="*/ 364294 h 2298716"/>
                    <a:gd name="connsiteX3" fmla="*/ 1569665 w 2394302"/>
                    <a:gd name="connsiteY3" fmla="*/ 78544 h 2298716"/>
                    <a:gd name="connsiteX4" fmla="*/ 2049948 w 2394302"/>
                    <a:gd name="connsiteY4" fmla="*/ 951970 h 2298716"/>
                    <a:gd name="connsiteX5" fmla="*/ 2389673 w 2394302"/>
                    <a:gd name="connsiteY5" fmla="*/ 2297571 h 2298716"/>
                    <a:gd name="connsiteX6" fmla="*/ 1791915 w 2394302"/>
                    <a:gd name="connsiteY6" fmla="*/ 1691445 h 2298716"/>
                    <a:gd name="connsiteX7" fmla="*/ 1404565 w 2394302"/>
                    <a:gd name="connsiteY7" fmla="*/ 2186745 h 2298716"/>
                    <a:gd name="connsiteX8" fmla="*/ 794965 w 2394302"/>
                    <a:gd name="connsiteY8" fmla="*/ 1507295 h 2298716"/>
                    <a:gd name="connsiteX9" fmla="*/ 68748 w 2394302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58320 h 2298716"/>
                    <a:gd name="connsiteX1" fmla="*/ 176228 w 2397007"/>
                    <a:gd name="connsiteY1" fmla="*/ 285819 h 2298716"/>
                    <a:gd name="connsiteX2" fmla="*/ 1337421 w 2397007"/>
                    <a:gd name="connsiteY2" fmla="*/ 364294 h 2298716"/>
                    <a:gd name="connsiteX3" fmla="*/ 1572370 w 2397007"/>
                    <a:gd name="connsiteY3" fmla="*/ 78544 h 2298716"/>
                    <a:gd name="connsiteX4" fmla="*/ 2052653 w 2397007"/>
                    <a:gd name="connsiteY4" fmla="*/ 951970 h 2298716"/>
                    <a:gd name="connsiteX5" fmla="*/ 2392378 w 2397007"/>
                    <a:gd name="connsiteY5" fmla="*/ 2297571 h 2298716"/>
                    <a:gd name="connsiteX6" fmla="*/ 1794620 w 2397007"/>
                    <a:gd name="connsiteY6" fmla="*/ 1691445 h 2298716"/>
                    <a:gd name="connsiteX7" fmla="*/ 1407270 w 2397007"/>
                    <a:gd name="connsiteY7" fmla="*/ 2186745 h 2298716"/>
                    <a:gd name="connsiteX8" fmla="*/ 835770 w 2397007"/>
                    <a:gd name="connsiteY8" fmla="*/ 1805745 h 2298716"/>
                    <a:gd name="connsiteX9" fmla="*/ 71453 w 2397007"/>
                    <a:gd name="connsiteY9" fmla="*/ 958320 h 2298716"/>
                    <a:gd name="connsiteX0" fmla="*/ 71453 w 2397007"/>
                    <a:gd name="connsiteY0" fmla="*/ 970339 h 2310735"/>
                    <a:gd name="connsiteX1" fmla="*/ 176228 w 2397007"/>
                    <a:gd name="connsiteY1" fmla="*/ 297838 h 2310735"/>
                    <a:gd name="connsiteX2" fmla="*/ 1337421 w 2397007"/>
                    <a:gd name="connsiteY2" fmla="*/ 376313 h 2310735"/>
                    <a:gd name="connsiteX3" fmla="*/ 1572370 w 2397007"/>
                    <a:gd name="connsiteY3" fmla="*/ 90563 h 2310735"/>
                    <a:gd name="connsiteX4" fmla="*/ 2052653 w 2397007"/>
                    <a:gd name="connsiteY4" fmla="*/ 963989 h 2310735"/>
                    <a:gd name="connsiteX5" fmla="*/ 2392378 w 2397007"/>
                    <a:gd name="connsiteY5" fmla="*/ 2309590 h 2310735"/>
                    <a:gd name="connsiteX6" fmla="*/ 1794620 w 2397007"/>
                    <a:gd name="connsiteY6" fmla="*/ 1703464 h 2310735"/>
                    <a:gd name="connsiteX7" fmla="*/ 1407270 w 2397007"/>
                    <a:gd name="connsiteY7" fmla="*/ 2198764 h 2310735"/>
                    <a:gd name="connsiteX8" fmla="*/ 835770 w 2397007"/>
                    <a:gd name="connsiteY8" fmla="*/ 1817764 h 2310735"/>
                    <a:gd name="connsiteX9" fmla="*/ 71453 w 2397007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65909 w 2391463"/>
                    <a:gd name="connsiteY0" fmla="*/ 970339 h 2310735"/>
                    <a:gd name="connsiteX1" fmla="*/ 170684 w 2391463"/>
                    <a:gd name="connsiteY1" fmla="*/ 297838 h 2310735"/>
                    <a:gd name="connsiteX2" fmla="*/ 1331877 w 2391463"/>
                    <a:gd name="connsiteY2" fmla="*/ 376313 h 2310735"/>
                    <a:gd name="connsiteX3" fmla="*/ 1566826 w 2391463"/>
                    <a:gd name="connsiteY3" fmla="*/ 90563 h 2310735"/>
                    <a:gd name="connsiteX4" fmla="*/ 2047109 w 2391463"/>
                    <a:gd name="connsiteY4" fmla="*/ 963989 h 2310735"/>
                    <a:gd name="connsiteX5" fmla="*/ 2386834 w 2391463"/>
                    <a:gd name="connsiteY5" fmla="*/ 2309590 h 2310735"/>
                    <a:gd name="connsiteX6" fmla="*/ 1789076 w 2391463"/>
                    <a:gd name="connsiteY6" fmla="*/ 1703464 h 2310735"/>
                    <a:gd name="connsiteX7" fmla="*/ 1401726 w 2391463"/>
                    <a:gd name="connsiteY7" fmla="*/ 2198764 h 2310735"/>
                    <a:gd name="connsiteX8" fmla="*/ 830226 w 2391463"/>
                    <a:gd name="connsiteY8" fmla="*/ 1817764 h 2310735"/>
                    <a:gd name="connsiteX9" fmla="*/ 65909 w 2391463"/>
                    <a:gd name="connsiteY9" fmla="*/ 970339 h 2310735"/>
                    <a:gd name="connsiteX0" fmla="*/ 79388 w 2404942"/>
                    <a:gd name="connsiteY0" fmla="*/ 970339 h 2310735"/>
                    <a:gd name="connsiteX1" fmla="*/ 184163 w 2404942"/>
                    <a:gd name="connsiteY1" fmla="*/ 297838 h 2310735"/>
                    <a:gd name="connsiteX2" fmla="*/ 1345356 w 2404942"/>
                    <a:gd name="connsiteY2" fmla="*/ 376313 h 2310735"/>
                    <a:gd name="connsiteX3" fmla="*/ 1580305 w 2404942"/>
                    <a:gd name="connsiteY3" fmla="*/ 90563 h 2310735"/>
                    <a:gd name="connsiteX4" fmla="*/ 2060588 w 2404942"/>
                    <a:gd name="connsiteY4" fmla="*/ 963989 h 2310735"/>
                    <a:gd name="connsiteX5" fmla="*/ 2400313 w 2404942"/>
                    <a:gd name="connsiteY5" fmla="*/ 2309590 h 2310735"/>
                    <a:gd name="connsiteX6" fmla="*/ 1802555 w 2404942"/>
                    <a:gd name="connsiteY6" fmla="*/ 1703464 h 2310735"/>
                    <a:gd name="connsiteX7" fmla="*/ 1415205 w 2404942"/>
                    <a:gd name="connsiteY7" fmla="*/ 2198764 h 2310735"/>
                    <a:gd name="connsiteX8" fmla="*/ 843705 w 2404942"/>
                    <a:gd name="connsiteY8" fmla="*/ 1817764 h 2310735"/>
                    <a:gd name="connsiteX9" fmla="*/ 79388 w 2404942"/>
                    <a:gd name="connsiteY9" fmla="*/ 970339 h 2310735"/>
                    <a:gd name="connsiteX0" fmla="*/ 114214 w 2338168"/>
                    <a:gd name="connsiteY0" fmla="*/ 1205289 h 2310735"/>
                    <a:gd name="connsiteX1" fmla="*/ 117389 w 2338168"/>
                    <a:gd name="connsiteY1" fmla="*/ 297838 h 2310735"/>
                    <a:gd name="connsiteX2" fmla="*/ 1278582 w 2338168"/>
                    <a:gd name="connsiteY2" fmla="*/ 376313 h 2310735"/>
                    <a:gd name="connsiteX3" fmla="*/ 1513531 w 2338168"/>
                    <a:gd name="connsiteY3" fmla="*/ 90563 h 2310735"/>
                    <a:gd name="connsiteX4" fmla="*/ 1993814 w 2338168"/>
                    <a:gd name="connsiteY4" fmla="*/ 963989 h 2310735"/>
                    <a:gd name="connsiteX5" fmla="*/ 2333539 w 2338168"/>
                    <a:gd name="connsiteY5" fmla="*/ 2309590 h 2310735"/>
                    <a:gd name="connsiteX6" fmla="*/ 1735781 w 2338168"/>
                    <a:gd name="connsiteY6" fmla="*/ 1703464 h 2310735"/>
                    <a:gd name="connsiteX7" fmla="*/ 1348431 w 2338168"/>
                    <a:gd name="connsiteY7" fmla="*/ 2198764 h 2310735"/>
                    <a:gd name="connsiteX8" fmla="*/ 776931 w 2338168"/>
                    <a:gd name="connsiteY8" fmla="*/ 1817764 h 2310735"/>
                    <a:gd name="connsiteX9" fmla="*/ 114214 w 2338168"/>
                    <a:gd name="connsiteY9" fmla="*/ 1205289 h 2310735"/>
                    <a:gd name="connsiteX0" fmla="*/ 171059 w 2395013"/>
                    <a:gd name="connsiteY0" fmla="*/ 1205289 h 2310735"/>
                    <a:gd name="connsiteX1" fmla="*/ 174234 w 2395013"/>
                    <a:gd name="connsiteY1" fmla="*/ 297838 h 2310735"/>
                    <a:gd name="connsiteX2" fmla="*/ 1335427 w 2395013"/>
                    <a:gd name="connsiteY2" fmla="*/ 376313 h 2310735"/>
                    <a:gd name="connsiteX3" fmla="*/ 1570376 w 2395013"/>
                    <a:gd name="connsiteY3" fmla="*/ 90563 h 2310735"/>
                    <a:gd name="connsiteX4" fmla="*/ 2050659 w 2395013"/>
                    <a:gd name="connsiteY4" fmla="*/ 963989 h 2310735"/>
                    <a:gd name="connsiteX5" fmla="*/ 2390384 w 2395013"/>
                    <a:gd name="connsiteY5" fmla="*/ 2309590 h 2310735"/>
                    <a:gd name="connsiteX6" fmla="*/ 1792626 w 2395013"/>
                    <a:gd name="connsiteY6" fmla="*/ 1703464 h 2310735"/>
                    <a:gd name="connsiteX7" fmla="*/ 1405276 w 2395013"/>
                    <a:gd name="connsiteY7" fmla="*/ 2198764 h 2310735"/>
                    <a:gd name="connsiteX8" fmla="*/ 833776 w 2395013"/>
                    <a:gd name="connsiteY8" fmla="*/ 1817764 h 2310735"/>
                    <a:gd name="connsiteX9" fmla="*/ 171059 w 2395013"/>
                    <a:gd name="connsiteY9" fmla="*/ 1205289 h 2310735"/>
                    <a:gd name="connsiteX0" fmla="*/ 260369 w 2484323"/>
                    <a:gd name="connsiteY0" fmla="*/ 1205289 h 2310735"/>
                    <a:gd name="connsiteX1" fmla="*/ 263544 w 2484323"/>
                    <a:gd name="connsiteY1" fmla="*/ 297838 h 2310735"/>
                    <a:gd name="connsiteX2" fmla="*/ 1424737 w 2484323"/>
                    <a:gd name="connsiteY2" fmla="*/ 376313 h 2310735"/>
                    <a:gd name="connsiteX3" fmla="*/ 1659686 w 2484323"/>
                    <a:gd name="connsiteY3" fmla="*/ 90563 h 2310735"/>
                    <a:gd name="connsiteX4" fmla="*/ 2139969 w 2484323"/>
                    <a:gd name="connsiteY4" fmla="*/ 963989 h 2310735"/>
                    <a:gd name="connsiteX5" fmla="*/ 2479694 w 2484323"/>
                    <a:gd name="connsiteY5" fmla="*/ 2309590 h 2310735"/>
                    <a:gd name="connsiteX6" fmla="*/ 1881936 w 2484323"/>
                    <a:gd name="connsiteY6" fmla="*/ 1703464 h 2310735"/>
                    <a:gd name="connsiteX7" fmla="*/ 1494586 w 2484323"/>
                    <a:gd name="connsiteY7" fmla="*/ 2198764 h 2310735"/>
                    <a:gd name="connsiteX8" fmla="*/ 923086 w 2484323"/>
                    <a:gd name="connsiteY8" fmla="*/ 1817764 h 2310735"/>
                    <a:gd name="connsiteX9" fmla="*/ 260369 w 2484323"/>
                    <a:gd name="connsiteY9" fmla="*/ 1205289 h 2310735"/>
                    <a:gd name="connsiteX0" fmla="*/ 186157 w 2410111"/>
                    <a:gd name="connsiteY0" fmla="*/ 1205289 h 2310735"/>
                    <a:gd name="connsiteX1" fmla="*/ 189332 w 2410111"/>
                    <a:gd name="connsiteY1" fmla="*/ 297838 h 2310735"/>
                    <a:gd name="connsiteX2" fmla="*/ 1350525 w 2410111"/>
                    <a:gd name="connsiteY2" fmla="*/ 376313 h 2310735"/>
                    <a:gd name="connsiteX3" fmla="*/ 1585474 w 2410111"/>
                    <a:gd name="connsiteY3" fmla="*/ 90563 h 2310735"/>
                    <a:gd name="connsiteX4" fmla="*/ 2065757 w 2410111"/>
                    <a:gd name="connsiteY4" fmla="*/ 963989 h 2310735"/>
                    <a:gd name="connsiteX5" fmla="*/ 2405482 w 2410111"/>
                    <a:gd name="connsiteY5" fmla="*/ 2309590 h 2310735"/>
                    <a:gd name="connsiteX6" fmla="*/ 1807724 w 2410111"/>
                    <a:gd name="connsiteY6" fmla="*/ 1703464 h 2310735"/>
                    <a:gd name="connsiteX7" fmla="*/ 1420374 w 2410111"/>
                    <a:gd name="connsiteY7" fmla="*/ 2198764 h 2310735"/>
                    <a:gd name="connsiteX8" fmla="*/ 848874 w 2410111"/>
                    <a:gd name="connsiteY8" fmla="*/ 1817764 h 2310735"/>
                    <a:gd name="connsiteX9" fmla="*/ 186157 w 2410111"/>
                    <a:gd name="connsiteY9" fmla="*/ 1205289 h 2310735"/>
                    <a:gd name="connsiteX0" fmla="*/ 186157 w 2410111"/>
                    <a:gd name="connsiteY0" fmla="*/ 1205289 h 2310735"/>
                    <a:gd name="connsiteX1" fmla="*/ 189332 w 2410111"/>
                    <a:gd name="connsiteY1" fmla="*/ 297838 h 2310735"/>
                    <a:gd name="connsiteX2" fmla="*/ 1350525 w 2410111"/>
                    <a:gd name="connsiteY2" fmla="*/ 376313 h 2310735"/>
                    <a:gd name="connsiteX3" fmla="*/ 1585474 w 2410111"/>
                    <a:gd name="connsiteY3" fmla="*/ 90563 h 2310735"/>
                    <a:gd name="connsiteX4" fmla="*/ 2065757 w 2410111"/>
                    <a:gd name="connsiteY4" fmla="*/ 963989 h 2310735"/>
                    <a:gd name="connsiteX5" fmla="*/ 2405482 w 2410111"/>
                    <a:gd name="connsiteY5" fmla="*/ 2309590 h 2310735"/>
                    <a:gd name="connsiteX6" fmla="*/ 1807724 w 2410111"/>
                    <a:gd name="connsiteY6" fmla="*/ 1703464 h 2310735"/>
                    <a:gd name="connsiteX7" fmla="*/ 1420374 w 2410111"/>
                    <a:gd name="connsiteY7" fmla="*/ 2198764 h 2310735"/>
                    <a:gd name="connsiteX8" fmla="*/ 848874 w 2410111"/>
                    <a:gd name="connsiteY8" fmla="*/ 1817764 h 2310735"/>
                    <a:gd name="connsiteX9" fmla="*/ 186157 w 2410111"/>
                    <a:gd name="connsiteY9" fmla="*/ 1205289 h 2310735"/>
                    <a:gd name="connsiteX0" fmla="*/ 186157 w 2408797"/>
                    <a:gd name="connsiteY0" fmla="*/ 1205289 h 2310735"/>
                    <a:gd name="connsiteX1" fmla="*/ 189332 w 2408797"/>
                    <a:gd name="connsiteY1" fmla="*/ 297838 h 2310735"/>
                    <a:gd name="connsiteX2" fmla="*/ 1350525 w 2408797"/>
                    <a:gd name="connsiteY2" fmla="*/ 376313 h 2310735"/>
                    <a:gd name="connsiteX3" fmla="*/ 1585474 w 2408797"/>
                    <a:gd name="connsiteY3" fmla="*/ 90563 h 2310735"/>
                    <a:gd name="connsiteX4" fmla="*/ 2065757 w 2408797"/>
                    <a:gd name="connsiteY4" fmla="*/ 963989 h 2310735"/>
                    <a:gd name="connsiteX5" fmla="*/ 2405482 w 2408797"/>
                    <a:gd name="connsiteY5" fmla="*/ 2309590 h 2310735"/>
                    <a:gd name="connsiteX6" fmla="*/ 1807724 w 2408797"/>
                    <a:gd name="connsiteY6" fmla="*/ 1703464 h 2310735"/>
                    <a:gd name="connsiteX7" fmla="*/ 1420374 w 2408797"/>
                    <a:gd name="connsiteY7" fmla="*/ 2198764 h 2310735"/>
                    <a:gd name="connsiteX8" fmla="*/ 848874 w 2408797"/>
                    <a:gd name="connsiteY8" fmla="*/ 1817764 h 2310735"/>
                    <a:gd name="connsiteX9" fmla="*/ 186157 w 2408797"/>
                    <a:gd name="connsiteY9" fmla="*/ 1205289 h 2310735"/>
                    <a:gd name="connsiteX0" fmla="*/ 110508 w 2333148"/>
                    <a:gd name="connsiteY0" fmla="*/ 1545978 h 2651424"/>
                    <a:gd name="connsiteX1" fmla="*/ 113683 w 2333148"/>
                    <a:gd name="connsiteY1" fmla="*/ 638527 h 2651424"/>
                    <a:gd name="connsiteX2" fmla="*/ 935301 w 2333148"/>
                    <a:gd name="connsiteY2" fmla="*/ 0 h 2651424"/>
                    <a:gd name="connsiteX3" fmla="*/ 1509825 w 2333148"/>
                    <a:gd name="connsiteY3" fmla="*/ 431252 h 2651424"/>
                    <a:gd name="connsiteX4" fmla="*/ 1990108 w 2333148"/>
                    <a:gd name="connsiteY4" fmla="*/ 1304678 h 2651424"/>
                    <a:gd name="connsiteX5" fmla="*/ 2329833 w 2333148"/>
                    <a:gd name="connsiteY5" fmla="*/ 2650279 h 2651424"/>
                    <a:gd name="connsiteX6" fmla="*/ 1732075 w 2333148"/>
                    <a:gd name="connsiteY6" fmla="*/ 2044153 h 2651424"/>
                    <a:gd name="connsiteX7" fmla="*/ 1344725 w 2333148"/>
                    <a:gd name="connsiteY7" fmla="*/ 2539453 h 2651424"/>
                    <a:gd name="connsiteX8" fmla="*/ 773225 w 2333148"/>
                    <a:gd name="connsiteY8" fmla="*/ 2158453 h 2651424"/>
                    <a:gd name="connsiteX9" fmla="*/ 110508 w 2333148"/>
                    <a:gd name="connsiteY9" fmla="*/ 1545978 h 2651424"/>
                    <a:gd name="connsiteX0" fmla="*/ 69042 w 2438791"/>
                    <a:gd name="connsiteY0" fmla="*/ 1565173 h 2651424"/>
                    <a:gd name="connsiteX1" fmla="*/ 219326 w 2438791"/>
                    <a:gd name="connsiteY1" fmla="*/ 638527 h 2651424"/>
                    <a:gd name="connsiteX2" fmla="*/ 1040944 w 2438791"/>
                    <a:gd name="connsiteY2" fmla="*/ 0 h 2651424"/>
                    <a:gd name="connsiteX3" fmla="*/ 1615468 w 2438791"/>
                    <a:gd name="connsiteY3" fmla="*/ 431252 h 2651424"/>
                    <a:gd name="connsiteX4" fmla="*/ 2095751 w 2438791"/>
                    <a:gd name="connsiteY4" fmla="*/ 1304678 h 2651424"/>
                    <a:gd name="connsiteX5" fmla="*/ 2435476 w 2438791"/>
                    <a:gd name="connsiteY5" fmla="*/ 2650279 h 2651424"/>
                    <a:gd name="connsiteX6" fmla="*/ 1837718 w 2438791"/>
                    <a:gd name="connsiteY6" fmla="*/ 2044153 h 2651424"/>
                    <a:gd name="connsiteX7" fmla="*/ 1450368 w 2438791"/>
                    <a:gd name="connsiteY7" fmla="*/ 2539453 h 2651424"/>
                    <a:gd name="connsiteX8" fmla="*/ 878868 w 2438791"/>
                    <a:gd name="connsiteY8" fmla="*/ 2158453 h 2651424"/>
                    <a:gd name="connsiteX9" fmla="*/ 69042 w 2438791"/>
                    <a:gd name="connsiteY9" fmla="*/ 1565173 h 2651424"/>
                    <a:gd name="connsiteX0" fmla="*/ 42873 w 2412622"/>
                    <a:gd name="connsiteY0" fmla="*/ 1565173 h 2651424"/>
                    <a:gd name="connsiteX1" fmla="*/ 193157 w 2412622"/>
                    <a:gd name="connsiteY1" fmla="*/ 638527 h 2651424"/>
                    <a:gd name="connsiteX2" fmla="*/ 1014775 w 2412622"/>
                    <a:gd name="connsiteY2" fmla="*/ 0 h 2651424"/>
                    <a:gd name="connsiteX3" fmla="*/ 1589299 w 2412622"/>
                    <a:gd name="connsiteY3" fmla="*/ 431252 h 2651424"/>
                    <a:gd name="connsiteX4" fmla="*/ 2069582 w 2412622"/>
                    <a:gd name="connsiteY4" fmla="*/ 1304678 h 2651424"/>
                    <a:gd name="connsiteX5" fmla="*/ 2409307 w 2412622"/>
                    <a:gd name="connsiteY5" fmla="*/ 2650279 h 2651424"/>
                    <a:gd name="connsiteX6" fmla="*/ 1811549 w 2412622"/>
                    <a:gd name="connsiteY6" fmla="*/ 2044153 h 2651424"/>
                    <a:gd name="connsiteX7" fmla="*/ 1424199 w 2412622"/>
                    <a:gd name="connsiteY7" fmla="*/ 2539453 h 2651424"/>
                    <a:gd name="connsiteX8" fmla="*/ 852699 w 2412622"/>
                    <a:gd name="connsiteY8" fmla="*/ 2158453 h 2651424"/>
                    <a:gd name="connsiteX9" fmla="*/ 42873 w 2412622"/>
                    <a:gd name="connsiteY9" fmla="*/ 1565173 h 2651424"/>
                    <a:gd name="connsiteX0" fmla="*/ 36350 w 2448986"/>
                    <a:gd name="connsiteY0" fmla="*/ 1546585 h 2651424"/>
                    <a:gd name="connsiteX1" fmla="*/ 229521 w 2448986"/>
                    <a:gd name="connsiteY1" fmla="*/ 638527 h 2651424"/>
                    <a:gd name="connsiteX2" fmla="*/ 1051139 w 2448986"/>
                    <a:gd name="connsiteY2" fmla="*/ 0 h 2651424"/>
                    <a:gd name="connsiteX3" fmla="*/ 1625663 w 2448986"/>
                    <a:gd name="connsiteY3" fmla="*/ 431252 h 2651424"/>
                    <a:gd name="connsiteX4" fmla="*/ 2105946 w 2448986"/>
                    <a:gd name="connsiteY4" fmla="*/ 1304678 h 2651424"/>
                    <a:gd name="connsiteX5" fmla="*/ 2445671 w 2448986"/>
                    <a:gd name="connsiteY5" fmla="*/ 2650279 h 2651424"/>
                    <a:gd name="connsiteX6" fmla="*/ 1847913 w 2448986"/>
                    <a:gd name="connsiteY6" fmla="*/ 2044153 h 2651424"/>
                    <a:gd name="connsiteX7" fmla="*/ 1460563 w 2448986"/>
                    <a:gd name="connsiteY7" fmla="*/ 2539453 h 2651424"/>
                    <a:gd name="connsiteX8" fmla="*/ 889063 w 2448986"/>
                    <a:gd name="connsiteY8" fmla="*/ 2158453 h 2651424"/>
                    <a:gd name="connsiteX9" fmla="*/ 36350 w 2448986"/>
                    <a:gd name="connsiteY9" fmla="*/ 1546585 h 2651424"/>
                    <a:gd name="connsiteX0" fmla="*/ 23982 w 2574956"/>
                    <a:gd name="connsiteY0" fmla="*/ 2213549 h 2651424"/>
                    <a:gd name="connsiteX1" fmla="*/ 355491 w 2574956"/>
                    <a:gd name="connsiteY1" fmla="*/ 638527 h 2651424"/>
                    <a:gd name="connsiteX2" fmla="*/ 1177109 w 2574956"/>
                    <a:gd name="connsiteY2" fmla="*/ 0 h 2651424"/>
                    <a:gd name="connsiteX3" fmla="*/ 1751633 w 2574956"/>
                    <a:gd name="connsiteY3" fmla="*/ 431252 h 2651424"/>
                    <a:gd name="connsiteX4" fmla="*/ 2231916 w 2574956"/>
                    <a:gd name="connsiteY4" fmla="*/ 1304678 h 2651424"/>
                    <a:gd name="connsiteX5" fmla="*/ 2571641 w 2574956"/>
                    <a:gd name="connsiteY5" fmla="*/ 2650279 h 2651424"/>
                    <a:gd name="connsiteX6" fmla="*/ 1973883 w 2574956"/>
                    <a:gd name="connsiteY6" fmla="*/ 2044153 h 2651424"/>
                    <a:gd name="connsiteX7" fmla="*/ 1586533 w 2574956"/>
                    <a:gd name="connsiteY7" fmla="*/ 2539453 h 2651424"/>
                    <a:gd name="connsiteX8" fmla="*/ 1015033 w 2574956"/>
                    <a:gd name="connsiteY8" fmla="*/ 2158453 h 2651424"/>
                    <a:gd name="connsiteX9" fmla="*/ 23982 w 2574956"/>
                    <a:gd name="connsiteY9" fmla="*/ 2213549 h 2651424"/>
                    <a:gd name="connsiteX0" fmla="*/ 21435 w 2572409"/>
                    <a:gd name="connsiteY0" fmla="*/ 2213549 h 2651424"/>
                    <a:gd name="connsiteX1" fmla="*/ 352944 w 2572409"/>
                    <a:gd name="connsiteY1" fmla="*/ 638527 h 2651424"/>
                    <a:gd name="connsiteX2" fmla="*/ 1174562 w 2572409"/>
                    <a:gd name="connsiteY2" fmla="*/ 0 h 2651424"/>
                    <a:gd name="connsiteX3" fmla="*/ 1749086 w 2572409"/>
                    <a:gd name="connsiteY3" fmla="*/ 431252 h 2651424"/>
                    <a:gd name="connsiteX4" fmla="*/ 2229369 w 2572409"/>
                    <a:gd name="connsiteY4" fmla="*/ 1304678 h 2651424"/>
                    <a:gd name="connsiteX5" fmla="*/ 2569094 w 2572409"/>
                    <a:gd name="connsiteY5" fmla="*/ 2650279 h 2651424"/>
                    <a:gd name="connsiteX6" fmla="*/ 1971336 w 2572409"/>
                    <a:gd name="connsiteY6" fmla="*/ 2044153 h 2651424"/>
                    <a:gd name="connsiteX7" fmla="*/ 1583986 w 2572409"/>
                    <a:gd name="connsiteY7" fmla="*/ 2539453 h 2651424"/>
                    <a:gd name="connsiteX8" fmla="*/ 1012486 w 2572409"/>
                    <a:gd name="connsiteY8" fmla="*/ 2158453 h 2651424"/>
                    <a:gd name="connsiteX9" fmla="*/ 21435 w 2572409"/>
                    <a:gd name="connsiteY9" fmla="*/ 2213549 h 2651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572409" h="2651424">
                      <a:moveTo>
                        <a:pt x="21435" y="2213549"/>
                      </a:moveTo>
                      <a:cubicBezTo>
                        <a:pt x="-72381" y="2464984"/>
                        <a:pt x="160756" y="1007452"/>
                        <a:pt x="352944" y="638527"/>
                      </a:cubicBezTo>
                      <a:cubicBezTo>
                        <a:pt x="545132" y="269602"/>
                        <a:pt x="1098505" y="200704"/>
                        <a:pt x="1174562" y="0"/>
                      </a:cubicBezTo>
                      <a:cubicBezTo>
                        <a:pt x="1212519" y="53296"/>
                        <a:pt x="1438322" y="104706"/>
                        <a:pt x="1749086" y="431252"/>
                      </a:cubicBezTo>
                      <a:cubicBezTo>
                        <a:pt x="1856650" y="529198"/>
                        <a:pt x="2124451" y="968707"/>
                        <a:pt x="2229369" y="1304678"/>
                      </a:cubicBezTo>
                      <a:cubicBezTo>
                        <a:pt x="2416837" y="1888299"/>
                        <a:pt x="2599399" y="2685783"/>
                        <a:pt x="2569094" y="2650279"/>
                      </a:cubicBezTo>
                      <a:cubicBezTo>
                        <a:pt x="2538789" y="2614775"/>
                        <a:pt x="2159862" y="2186449"/>
                        <a:pt x="1971336" y="2044153"/>
                      </a:cubicBezTo>
                      <a:cubicBezTo>
                        <a:pt x="1782810" y="1901857"/>
                        <a:pt x="1705694" y="2508761"/>
                        <a:pt x="1583986" y="2539453"/>
                      </a:cubicBezTo>
                      <a:cubicBezTo>
                        <a:pt x="1430528" y="2201845"/>
                        <a:pt x="1311322" y="1347190"/>
                        <a:pt x="1012486" y="2158453"/>
                      </a:cubicBezTo>
                      <a:cubicBezTo>
                        <a:pt x="612050" y="1229816"/>
                        <a:pt x="115251" y="1962114"/>
                        <a:pt x="21435" y="221354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0" name="Oval 12"/>
                <p:cNvSpPr/>
                <p:nvPr/>
              </p:nvSpPr>
              <p:spPr>
                <a:xfrm>
                  <a:off x="564024" y="806434"/>
                  <a:ext cx="2743753" cy="2899127"/>
                </a:xfrm>
                <a:custGeom>
                  <a:avLst/>
                  <a:gdLst>
                    <a:gd name="connsiteX0" fmla="*/ 0 w 1308100"/>
                    <a:gd name="connsiteY0" fmla="*/ 634768 h 1269536"/>
                    <a:gd name="connsiteX1" fmla="*/ 654050 w 1308100"/>
                    <a:gd name="connsiteY1" fmla="*/ 0 h 1269536"/>
                    <a:gd name="connsiteX2" fmla="*/ 1308100 w 1308100"/>
                    <a:gd name="connsiteY2" fmla="*/ 634768 h 1269536"/>
                    <a:gd name="connsiteX3" fmla="*/ 654050 w 1308100"/>
                    <a:gd name="connsiteY3" fmla="*/ 1269536 h 1269536"/>
                    <a:gd name="connsiteX4" fmla="*/ 0 w 1308100"/>
                    <a:gd name="connsiteY4" fmla="*/ 634768 h 1269536"/>
                    <a:gd name="connsiteX0" fmla="*/ 0 w 2292350"/>
                    <a:gd name="connsiteY0" fmla="*/ 1016757 h 1315101"/>
                    <a:gd name="connsiteX1" fmla="*/ 1638300 w 2292350"/>
                    <a:gd name="connsiteY1" fmla="*/ 7339 h 1315101"/>
                    <a:gd name="connsiteX2" fmla="*/ 2292350 w 2292350"/>
                    <a:gd name="connsiteY2" fmla="*/ 642107 h 1315101"/>
                    <a:gd name="connsiteX3" fmla="*/ 1638300 w 2292350"/>
                    <a:gd name="connsiteY3" fmla="*/ 1276875 h 1315101"/>
                    <a:gd name="connsiteX4" fmla="*/ 0 w 2292350"/>
                    <a:gd name="connsiteY4" fmla="*/ 1016757 h 1315101"/>
                    <a:gd name="connsiteX0" fmla="*/ 19571 w 2311921"/>
                    <a:gd name="connsiteY0" fmla="*/ 1017500 h 1315844"/>
                    <a:gd name="connsiteX1" fmla="*/ 810917 w 2311921"/>
                    <a:gd name="connsiteY1" fmla="*/ 332112 h 1315844"/>
                    <a:gd name="connsiteX2" fmla="*/ 1657871 w 2311921"/>
                    <a:gd name="connsiteY2" fmla="*/ 8082 h 1315844"/>
                    <a:gd name="connsiteX3" fmla="*/ 2311921 w 2311921"/>
                    <a:gd name="connsiteY3" fmla="*/ 642850 h 1315844"/>
                    <a:gd name="connsiteX4" fmla="*/ 1657871 w 2311921"/>
                    <a:gd name="connsiteY4" fmla="*/ 1277618 h 1315844"/>
                    <a:gd name="connsiteX5" fmla="*/ 19571 w 2311921"/>
                    <a:gd name="connsiteY5" fmla="*/ 1017500 h 1315844"/>
                    <a:gd name="connsiteX0" fmla="*/ 61180 w 2353530"/>
                    <a:gd name="connsiteY0" fmla="*/ 1009576 h 1281173"/>
                    <a:gd name="connsiteX1" fmla="*/ 477876 w 2353530"/>
                    <a:gd name="connsiteY1" fmla="*/ 578188 h 1281173"/>
                    <a:gd name="connsiteX2" fmla="*/ 1699480 w 2353530"/>
                    <a:gd name="connsiteY2" fmla="*/ 158 h 1281173"/>
                    <a:gd name="connsiteX3" fmla="*/ 2353530 w 2353530"/>
                    <a:gd name="connsiteY3" fmla="*/ 634926 h 1281173"/>
                    <a:gd name="connsiteX4" fmla="*/ 1699480 w 2353530"/>
                    <a:gd name="connsiteY4" fmla="*/ 1269694 h 1281173"/>
                    <a:gd name="connsiteX5" fmla="*/ 61180 w 2353530"/>
                    <a:gd name="connsiteY5" fmla="*/ 1009576 h 1281173"/>
                    <a:gd name="connsiteX0" fmla="*/ 61180 w 2353530"/>
                    <a:gd name="connsiteY0" fmla="*/ 1032601 h 1304198"/>
                    <a:gd name="connsiteX1" fmla="*/ 477876 w 2353530"/>
                    <a:gd name="connsiteY1" fmla="*/ 601213 h 1304198"/>
                    <a:gd name="connsiteX2" fmla="*/ 1195427 w 2353530"/>
                    <a:gd name="connsiteY2" fmla="*/ 182114 h 1304198"/>
                    <a:gd name="connsiteX3" fmla="*/ 1699480 w 2353530"/>
                    <a:gd name="connsiteY3" fmla="*/ 23183 h 1304198"/>
                    <a:gd name="connsiteX4" fmla="*/ 2353530 w 2353530"/>
                    <a:gd name="connsiteY4" fmla="*/ 657951 h 1304198"/>
                    <a:gd name="connsiteX5" fmla="*/ 1699480 w 2353530"/>
                    <a:gd name="connsiteY5" fmla="*/ 1292719 h 1304198"/>
                    <a:gd name="connsiteX6" fmla="*/ 61180 w 2353530"/>
                    <a:gd name="connsiteY6" fmla="*/ 1032601 h 1304198"/>
                    <a:gd name="connsiteX0" fmla="*/ 61180 w 2353530"/>
                    <a:gd name="connsiteY0" fmla="*/ 1009698 h 1281295"/>
                    <a:gd name="connsiteX1" fmla="*/ 477876 w 2353530"/>
                    <a:gd name="connsiteY1" fmla="*/ 578310 h 1281295"/>
                    <a:gd name="connsiteX2" fmla="*/ 1658977 w 2353530"/>
                    <a:gd name="connsiteY2" fmla="*/ 698961 h 1281295"/>
                    <a:gd name="connsiteX3" fmla="*/ 1699480 w 2353530"/>
                    <a:gd name="connsiteY3" fmla="*/ 280 h 1281295"/>
                    <a:gd name="connsiteX4" fmla="*/ 2353530 w 2353530"/>
                    <a:gd name="connsiteY4" fmla="*/ 635048 h 1281295"/>
                    <a:gd name="connsiteX5" fmla="*/ 1699480 w 2353530"/>
                    <a:gd name="connsiteY5" fmla="*/ 1269816 h 1281295"/>
                    <a:gd name="connsiteX6" fmla="*/ 61180 w 2353530"/>
                    <a:gd name="connsiteY6" fmla="*/ 1009698 h 1281295"/>
                    <a:gd name="connsiteX0" fmla="*/ 61180 w 3204430"/>
                    <a:gd name="connsiteY0" fmla="*/ 1046972 h 2140832"/>
                    <a:gd name="connsiteX1" fmla="*/ 477876 w 3204430"/>
                    <a:gd name="connsiteY1" fmla="*/ 615584 h 2140832"/>
                    <a:gd name="connsiteX2" fmla="*/ 1658977 w 3204430"/>
                    <a:gd name="connsiteY2" fmla="*/ 736235 h 2140832"/>
                    <a:gd name="connsiteX3" fmla="*/ 1699480 w 3204430"/>
                    <a:gd name="connsiteY3" fmla="*/ 37554 h 2140832"/>
                    <a:gd name="connsiteX4" fmla="*/ 3204430 w 3204430"/>
                    <a:gd name="connsiteY4" fmla="*/ 2062972 h 2140832"/>
                    <a:gd name="connsiteX5" fmla="*/ 1699480 w 3204430"/>
                    <a:gd name="connsiteY5" fmla="*/ 1307090 h 2140832"/>
                    <a:gd name="connsiteX6" fmla="*/ 61180 w 3204430"/>
                    <a:gd name="connsiteY6" fmla="*/ 1046972 h 2140832"/>
                    <a:gd name="connsiteX0" fmla="*/ 61180 w 3204430"/>
                    <a:gd name="connsiteY0" fmla="*/ 1046972 h 2140832"/>
                    <a:gd name="connsiteX1" fmla="*/ 477876 w 3204430"/>
                    <a:gd name="connsiteY1" fmla="*/ 615584 h 2140832"/>
                    <a:gd name="connsiteX2" fmla="*/ 1658977 w 3204430"/>
                    <a:gd name="connsiteY2" fmla="*/ 736235 h 2140832"/>
                    <a:gd name="connsiteX3" fmla="*/ 1699480 w 3204430"/>
                    <a:gd name="connsiteY3" fmla="*/ 37554 h 2140832"/>
                    <a:gd name="connsiteX4" fmla="*/ 3204430 w 3204430"/>
                    <a:gd name="connsiteY4" fmla="*/ 2062972 h 2140832"/>
                    <a:gd name="connsiteX5" fmla="*/ 1699480 w 3204430"/>
                    <a:gd name="connsiteY5" fmla="*/ 1307090 h 2140832"/>
                    <a:gd name="connsiteX6" fmla="*/ 61180 w 3204430"/>
                    <a:gd name="connsiteY6" fmla="*/ 1046972 h 2140832"/>
                    <a:gd name="connsiteX0" fmla="*/ 61180 w 3121880"/>
                    <a:gd name="connsiteY0" fmla="*/ 1073727 h 2685913"/>
                    <a:gd name="connsiteX1" fmla="*/ 477876 w 3121880"/>
                    <a:gd name="connsiteY1" fmla="*/ 642339 h 2685913"/>
                    <a:gd name="connsiteX2" fmla="*/ 1658977 w 3121880"/>
                    <a:gd name="connsiteY2" fmla="*/ 762990 h 2685913"/>
                    <a:gd name="connsiteX3" fmla="*/ 1699480 w 3121880"/>
                    <a:gd name="connsiteY3" fmla="*/ 64309 h 2685913"/>
                    <a:gd name="connsiteX4" fmla="*/ 3121880 w 3121880"/>
                    <a:gd name="connsiteY4" fmla="*/ 2629477 h 2685913"/>
                    <a:gd name="connsiteX5" fmla="*/ 1699480 w 3121880"/>
                    <a:gd name="connsiteY5" fmla="*/ 1333845 h 2685913"/>
                    <a:gd name="connsiteX6" fmla="*/ 61180 w 3121880"/>
                    <a:gd name="connsiteY6" fmla="*/ 1073727 h 2685913"/>
                    <a:gd name="connsiteX0" fmla="*/ 61180 w 3121880"/>
                    <a:gd name="connsiteY0" fmla="*/ 1073727 h 2685913"/>
                    <a:gd name="connsiteX1" fmla="*/ 477876 w 3121880"/>
                    <a:gd name="connsiteY1" fmla="*/ 642339 h 2685913"/>
                    <a:gd name="connsiteX2" fmla="*/ 1658977 w 3121880"/>
                    <a:gd name="connsiteY2" fmla="*/ 762990 h 2685913"/>
                    <a:gd name="connsiteX3" fmla="*/ 1699480 w 3121880"/>
                    <a:gd name="connsiteY3" fmla="*/ 64309 h 2685913"/>
                    <a:gd name="connsiteX4" fmla="*/ 3121880 w 3121880"/>
                    <a:gd name="connsiteY4" fmla="*/ 2629477 h 2685913"/>
                    <a:gd name="connsiteX5" fmla="*/ 1699480 w 3121880"/>
                    <a:gd name="connsiteY5" fmla="*/ 1333845 h 2685913"/>
                    <a:gd name="connsiteX6" fmla="*/ 61180 w 3121880"/>
                    <a:gd name="connsiteY6" fmla="*/ 1073727 h 2685913"/>
                    <a:gd name="connsiteX0" fmla="*/ 97068 w 3157768"/>
                    <a:gd name="connsiteY0" fmla="*/ 1073727 h 2678530"/>
                    <a:gd name="connsiteX1" fmla="*/ 513764 w 3157768"/>
                    <a:gd name="connsiteY1" fmla="*/ 642339 h 2678530"/>
                    <a:gd name="connsiteX2" fmla="*/ 1694865 w 3157768"/>
                    <a:gd name="connsiteY2" fmla="*/ 762990 h 2678530"/>
                    <a:gd name="connsiteX3" fmla="*/ 1735368 w 3157768"/>
                    <a:gd name="connsiteY3" fmla="*/ 64309 h 2678530"/>
                    <a:gd name="connsiteX4" fmla="*/ 3157768 w 3157768"/>
                    <a:gd name="connsiteY4" fmla="*/ 2629477 h 2678530"/>
                    <a:gd name="connsiteX5" fmla="*/ 2268768 w 3157768"/>
                    <a:gd name="connsiteY5" fmla="*/ 1086195 h 2678530"/>
                    <a:gd name="connsiteX6" fmla="*/ 97068 w 3157768"/>
                    <a:gd name="connsiteY6" fmla="*/ 1073727 h 2678530"/>
                    <a:gd name="connsiteX0" fmla="*/ 97068 w 3030768"/>
                    <a:gd name="connsiteY0" fmla="*/ 1087121 h 2934717"/>
                    <a:gd name="connsiteX1" fmla="*/ 513764 w 3030768"/>
                    <a:gd name="connsiteY1" fmla="*/ 655733 h 2934717"/>
                    <a:gd name="connsiteX2" fmla="*/ 1694865 w 3030768"/>
                    <a:gd name="connsiteY2" fmla="*/ 776384 h 2934717"/>
                    <a:gd name="connsiteX3" fmla="*/ 1735368 w 3030768"/>
                    <a:gd name="connsiteY3" fmla="*/ 77703 h 2934717"/>
                    <a:gd name="connsiteX4" fmla="*/ 3030768 w 3030768"/>
                    <a:gd name="connsiteY4" fmla="*/ 2890521 h 2934717"/>
                    <a:gd name="connsiteX5" fmla="*/ 2268768 w 3030768"/>
                    <a:gd name="connsiteY5" fmla="*/ 1099589 h 2934717"/>
                    <a:gd name="connsiteX6" fmla="*/ 97068 w 3030768"/>
                    <a:gd name="connsiteY6" fmla="*/ 1087121 h 2934717"/>
                    <a:gd name="connsiteX0" fmla="*/ 79343 w 3013043"/>
                    <a:gd name="connsiteY0" fmla="*/ 1087121 h 2935397"/>
                    <a:gd name="connsiteX1" fmla="*/ 496039 w 3013043"/>
                    <a:gd name="connsiteY1" fmla="*/ 655733 h 2935397"/>
                    <a:gd name="connsiteX2" fmla="*/ 1677140 w 3013043"/>
                    <a:gd name="connsiteY2" fmla="*/ 776384 h 2935397"/>
                    <a:gd name="connsiteX3" fmla="*/ 1717643 w 3013043"/>
                    <a:gd name="connsiteY3" fmla="*/ 77703 h 2935397"/>
                    <a:gd name="connsiteX4" fmla="*/ 3013043 w 3013043"/>
                    <a:gd name="connsiteY4" fmla="*/ 2890521 h 2935397"/>
                    <a:gd name="connsiteX5" fmla="*/ 1990693 w 3013043"/>
                    <a:gd name="connsiteY5" fmla="*/ 1131339 h 2935397"/>
                    <a:gd name="connsiteX6" fmla="*/ 79343 w 3013043"/>
                    <a:gd name="connsiteY6" fmla="*/ 1087121 h 2935397"/>
                    <a:gd name="connsiteX0" fmla="*/ 79343 w 2879693"/>
                    <a:gd name="connsiteY0" fmla="*/ 1080180 h 2803894"/>
                    <a:gd name="connsiteX1" fmla="*/ 496039 w 2879693"/>
                    <a:gd name="connsiteY1" fmla="*/ 648792 h 2803894"/>
                    <a:gd name="connsiteX2" fmla="*/ 1677140 w 2879693"/>
                    <a:gd name="connsiteY2" fmla="*/ 769443 h 2803894"/>
                    <a:gd name="connsiteX3" fmla="*/ 1717643 w 2879693"/>
                    <a:gd name="connsiteY3" fmla="*/ 70762 h 2803894"/>
                    <a:gd name="connsiteX4" fmla="*/ 2879693 w 2879693"/>
                    <a:gd name="connsiteY4" fmla="*/ 2756580 h 2803894"/>
                    <a:gd name="connsiteX5" fmla="*/ 1990693 w 2879693"/>
                    <a:gd name="connsiteY5" fmla="*/ 1124398 h 2803894"/>
                    <a:gd name="connsiteX6" fmla="*/ 79343 w 2879693"/>
                    <a:gd name="connsiteY6" fmla="*/ 1080180 h 2803894"/>
                    <a:gd name="connsiteX0" fmla="*/ 79343 w 2879693"/>
                    <a:gd name="connsiteY0" fmla="*/ 1080180 h 2803894"/>
                    <a:gd name="connsiteX1" fmla="*/ 496039 w 2879693"/>
                    <a:gd name="connsiteY1" fmla="*/ 648792 h 2803894"/>
                    <a:gd name="connsiteX2" fmla="*/ 1677140 w 2879693"/>
                    <a:gd name="connsiteY2" fmla="*/ 769443 h 2803894"/>
                    <a:gd name="connsiteX3" fmla="*/ 1717643 w 2879693"/>
                    <a:gd name="connsiteY3" fmla="*/ 70762 h 2803894"/>
                    <a:gd name="connsiteX4" fmla="*/ 2879693 w 2879693"/>
                    <a:gd name="connsiteY4" fmla="*/ 2756580 h 2803894"/>
                    <a:gd name="connsiteX5" fmla="*/ 1990693 w 2879693"/>
                    <a:gd name="connsiteY5" fmla="*/ 1124398 h 2803894"/>
                    <a:gd name="connsiteX6" fmla="*/ 79343 w 2879693"/>
                    <a:gd name="connsiteY6" fmla="*/ 1080180 h 2803894"/>
                    <a:gd name="connsiteX0" fmla="*/ 87515 w 2887865"/>
                    <a:gd name="connsiteY0" fmla="*/ 1080180 h 2802992"/>
                    <a:gd name="connsiteX1" fmla="*/ 504211 w 2887865"/>
                    <a:gd name="connsiteY1" fmla="*/ 648792 h 2802992"/>
                    <a:gd name="connsiteX2" fmla="*/ 1685312 w 2887865"/>
                    <a:gd name="connsiteY2" fmla="*/ 769443 h 2802992"/>
                    <a:gd name="connsiteX3" fmla="*/ 1725815 w 2887865"/>
                    <a:gd name="connsiteY3" fmla="*/ 70762 h 2802992"/>
                    <a:gd name="connsiteX4" fmla="*/ 2887865 w 2887865"/>
                    <a:gd name="connsiteY4" fmla="*/ 2756580 h 2802992"/>
                    <a:gd name="connsiteX5" fmla="*/ 2119515 w 2887865"/>
                    <a:gd name="connsiteY5" fmla="*/ 1086298 h 2802992"/>
                    <a:gd name="connsiteX6" fmla="*/ 87515 w 2887865"/>
                    <a:gd name="connsiteY6" fmla="*/ 1080180 h 2802992"/>
                    <a:gd name="connsiteX0" fmla="*/ 87515 w 2887865"/>
                    <a:gd name="connsiteY0" fmla="*/ 1080180 h 2802992"/>
                    <a:gd name="connsiteX1" fmla="*/ 504211 w 2887865"/>
                    <a:gd name="connsiteY1" fmla="*/ 648792 h 2802992"/>
                    <a:gd name="connsiteX2" fmla="*/ 1685312 w 2887865"/>
                    <a:gd name="connsiteY2" fmla="*/ 769443 h 2802992"/>
                    <a:gd name="connsiteX3" fmla="*/ 1725815 w 2887865"/>
                    <a:gd name="connsiteY3" fmla="*/ 70762 h 2802992"/>
                    <a:gd name="connsiteX4" fmla="*/ 2887865 w 2887865"/>
                    <a:gd name="connsiteY4" fmla="*/ 2756580 h 2802992"/>
                    <a:gd name="connsiteX5" fmla="*/ 2119515 w 2887865"/>
                    <a:gd name="connsiteY5" fmla="*/ 1086298 h 2802992"/>
                    <a:gd name="connsiteX6" fmla="*/ 828062 w 2887865"/>
                    <a:gd name="connsiteY6" fmla="*/ 1010742 h 2802992"/>
                    <a:gd name="connsiteX7" fmla="*/ 87515 w 2887865"/>
                    <a:gd name="connsiteY7" fmla="*/ 1080180 h 2802992"/>
                    <a:gd name="connsiteX0" fmla="*/ 58535 w 2858885"/>
                    <a:gd name="connsiteY0" fmla="*/ 1080180 h 2803374"/>
                    <a:gd name="connsiteX1" fmla="*/ 475231 w 2858885"/>
                    <a:gd name="connsiteY1" fmla="*/ 648792 h 2803374"/>
                    <a:gd name="connsiteX2" fmla="*/ 1656332 w 2858885"/>
                    <a:gd name="connsiteY2" fmla="*/ 769443 h 2803374"/>
                    <a:gd name="connsiteX3" fmla="*/ 1696835 w 2858885"/>
                    <a:gd name="connsiteY3" fmla="*/ 70762 h 2803374"/>
                    <a:gd name="connsiteX4" fmla="*/ 2858885 w 2858885"/>
                    <a:gd name="connsiteY4" fmla="*/ 2756580 h 2803374"/>
                    <a:gd name="connsiteX5" fmla="*/ 2090535 w 2858885"/>
                    <a:gd name="connsiteY5" fmla="*/ 1086298 h 2803374"/>
                    <a:gd name="connsiteX6" fmla="*/ 1656332 w 2858885"/>
                    <a:gd name="connsiteY6" fmla="*/ 978992 h 2803374"/>
                    <a:gd name="connsiteX7" fmla="*/ 58535 w 2858885"/>
                    <a:gd name="connsiteY7" fmla="*/ 1080180 h 2803374"/>
                    <a:gd name="connsiteX0" fmla="*/ 58535 w 2858885"/>
                    <a:gd name="connsiteY0" fmla="*/ 1080180 h 2795685"/>
                    <a:gd name="connsiteX1" fmla="*/ 475231 w 2858885"/>
                    <a:gd name="connsiteY1" fmla="*/ 648792 h 2795685"/>
                    <a:gd name="connsiteX2" fmla="*/ 1656332 w 2858885"/>
                    <a:gd name="connsiteY2" fmla="*/ 769443 h 2795685"/>
                    <a:gd name="connsiteX3" fmla="*/ 1696835 w 2858885"/>
                    <a:gd name="connsiteY3" fmla="*/ 70762 h 2795685"/>
                    <a:gd name="connsiteX4" fmla="*/ 2858885 w 2858885"/>
                    <a:gd name="connsiteY4" fmla="*/ 2756580 h 2795685"/>
                    <a:gd name="connsiteX5" fmla="*/ 2090535 w 2858885"/>
                    <a:gd name="connsiteY5" fmla="*/ 1086298 h 2795685"/>
                    <a:gd name="connsiteX6" fmla="*/ 1656332 w 2858885"/>
                    <a:gd name="connsiteY6" fmla="*/ 978992 h 2795685"/>
                    <a:gd name="connsiteX7" fmla="*/ 58535 w 2858885"/>
                    <a:gd name="connsiteY7" fmla="*/ 1080180 h 2795685"/>
                    <a:gd name="connsiteX0" fmla="*/ 58535 w 2858885"/>
                    <a:gd name="connsiteY0" fmla="*/ 1080180 h 2798541"/>
                    <a:gd name="connsiteX1" fmla="*/ 475231 w 2858885"/>
                    <a:gd name="connsiteY1" fmla="*/ 648792 h 2798541"/>
                    <a:gd name="connsiteX2" fmla="*/ 1656332 w 2858885"/>
                    <a:gd name="connsiteY2" fmla="*/ 769443 h 2798541"/>
                    <a:gd name="connsiteX3" fmla="*/ 1696835 w 2858885"/>
                    <a:gd name="connsiteY3" fmla="*/ 70762 h 2798541"/>
                    <a:gd name="connsiteX4" fmla="*/ 2858885 w 2858885"/>
                    <a:gd name="connsiteY4" fmla="*/ 2756580 h 2798541"/>
                    <a:gd name="connsiteX5" fmla="*/ 2090535 w 2858885"/>
                    <a:gd name="connsiteY5" fmla="*/ 1086298 h 2798541"/>
                    <a:gd name="connsiteX6" fmla="*/ 1656332 w 2858885"/>
                    <a:gd name="connsiteY6" fmla="*/ 978992 h 2798541"/>
                    <a:gd name="connsiteX7" fmla="*/ 58535 w 2858885"/>
                    <a:gd name="connsiteY7" fmla="*/ 1080180 h 2798541"/>
                    <a:gd name="connsiteX0" fmla="*/ 58535 w 2858885"/>
                    <a:gd name="connsiteY0" fmla="*/ 1080180 h 2798541"/>
                    <a:gd name="connsiteX1" fmla="*/ 475231 w 2858885"/>
                    <a:gd name="connsiteY1" fmla="*/ 648792 h 2798541"/>
                    <a:gd name="connsiteX2" fmla="*/ 1656332 w 2858885"/>
                    <a:gd name="connsiteY2" fmla="*/ 769443 h 2798541"/>
                    <a:gd name="connsiteX3" fmla="*/ 1696835 w 2858885"/>
                    <a:gd name="connsiteY3" fmla="*/ 70762 h 2798541"/>
                    <a:gd name="connsiteX4" fmla="*/ 2858885 w 2858885"/>
                    <a:gd name="connsiteY4" fmla="*/ 2756580 h 2798541"/>
                    <a:gd name="connsiteX5" fmla="*/ 2090535 w 2858885"/>
                    <a:gd name="connsiteY5" fmla="*/ 1086298 h 2798541"/>
                    <a:gd name="connsiteX6" fmla="*/ 1656332 w 2858885"/>
                    <a:gd name="connsiteY6" fmla="*/ 978992 h 2798541"/>
                    <a:gd name="connsiteX7" fmla="*/ 58535 w 2858885"/>
                    <a:gd name="connsiteY7" fmla="*/ 1080180 h 2798541"/>
                    <a:gd name="connsiteX0" fmla="*/ 58535 w 2858885"/>
                    <a:gd name="connsiteY0" fmla="*/ 1080180 h 2797944"/>
                    <a:gd name="connsiteX1" fmla="*/ 475231 w 2858885"/>
                    <a:gd name="connsiteY1" fmla="*/ 648792 h 2797944"/>
                    <a:gd name="connsiteX2" fmla="*/ 1656332 w 2858885"/>
                    <a:gd name="connsiteY2" fmla="*/ 769443 h 2797944"/>
                    <a:gd name="connsiteX3" fmla="*/ 1696835 w 2858885"/>
                    <a:gd name="connsiteY3" fmla="*/ 70762 h 2797944"/>
                    <a:gd name="connsiteX4" fmla="*/ 2858885 w 2858885"/>
                    <a:gd name="connsiteY4" fmla="*/ 2756580 h 2797944"/>
                    <a:gd name="connsiteX5" fmla="*/ 2204835 w 2858885"/>
                    <a:gd name="connsiteY5" fmla="*/ 1054548 h 2797944"/>
                    <a:gd name="connsiteX6" fmla="*/ 1656332 w 2858885"/>
                    <a:gd name="connsiteY6" fmla="*/ 978992 h 2797944"/>
                    <a:gd name="connsiteX7" fmla="*/ 58535 w 2858885"/>
                    <a:gd name="connsiteY7" fmla="*/ 1080180 h 2797944"/>
                    <a:gd name="connsiteX0" fmla="*/ 58535 w 2858885"/>
                    <a:gd name="connsiteY0" fmla="*/ 1080180 h 2799855"/>
                    <a:gd name="connsiteX1" fmla="*/ 475231 w 2858885"/>
                    <a:gd name="connsiteY1" fmla="*/ 648792 h 2799855"/>
                    <a:gd name="connsiteX2" fmla="*/ 1656332 w 2858885"/>
                    <a:gd name="connsiteY2" fmla="*/ 769443 h 2799855"/>
                    <a:gd name="connsiteX3" fmla="*/ 1696835 w 2858885"/>
                    <a:gd name="connsiteY3" fmla="*/ 70762 h 2799855"/>
                    <a:gd name="connsiteX4" fmla="*/ 2858885 w 2858885"/>
                    <a:gd name="connsiteY4" fmla="*/ 2756580 h 2799855"/>
                    <a:gd name="connsiteX5" fmla="*/ 2204835 w 2858885"/>
                    <a:gd name="connsiteY5" fmla="*/ 1054548 h 2799855"/>
                    <a:gd name="connsiteX6" fmla="*/ 1656332 w 2858885"/>
                    <a:gd name="connsiteY6" fmla="*/ 978992 h 2799855"/>
                    <a:gd name="connsiteX7" fmla="*/ 58535 w 2858885"/>
                    <a:gd name="connsiteY7" fmla="*/ 1080180 h 2799855"/>
                    <a:gd name="connsiteX0" fmla="*/ 58535 w 2858885"/>
                    <a:gd name="connsiteY0" fmla="*/ 1080180 h 2799984"/>
                    <a:gd name="connsiteX1" fmla="*/ 475231 w 2858885"/>
                    <a:gd name="connsiteY1" fmla="*/ 648792 h 2799984"/>
                    <a:gd name="connsiteX2" fmla="*/ 1656332 w 2858885"/>
                    <a:gd name="connsiteY2" fmla="*/ 769443 h 2799984"/>
                    <a:gd name="connsiteX3" fmla="*/ 1696835 w 2858885"/>
                    <a:gd name="connsiteY3" fmla="*/ 70762 h 2799984"/>
                    <a:gd name="connsiteX4" fmla="*/ 2858885 w 2858885"/>
                    <a:gd name="connsiteY4" fmla="*/ 2756580 h 2799984"/>
                    <a:gd name="connsiteX5" fmla="*/ 2141335 w 2858885"/>
                    <a:gd name="connsiteY5" fmla="*/ 1060898 h 2799984"/>
                    <a:gd name="connsiteX6" fmla="*/ 1656332 w 2858885"/>
                    <a:gd name="connsiteY6" fmla="*/ 978992 h 2799984"/>
                    <a:gd name="connsiteX7" fmla="*/ 58535 w 2858885"/>
                    <a:gd name="connsiteY7" fmla="*/ 1080180 h 2799984"/>
                    <a:gd name="connsiteX0" fmla="*/ 58535 w 2858885"/>
                    <a:gd name="connsiteY0" fmla="*/ 1080180 h 2801275"/>
                    <a:gd name="connsiteX1" fmla="*/ 475231 w 2858885"/>
                    <a:gd name="connsiteY1" fmla="*/ 648792 h 2801275"/>
                    <a:gd name="connsiteX2" fmla="*/ 1656332 w 2858885"/>
                    <a:gd name="connsiteY2" fmla="*/ 769443 h 2801275"/>
                    <a:gd name="connsiteX3" fmla="*/ 1696835 w 2858885"/>
                    <a:gd name="connsiteY3" fmla="*/ 70762 h 2801275"/>
                    <a:gd name="connsiteX4" fmla="*/ 2858885 w 2858885"/>
                    <a:gd name="connsiteY4" fmla="*/ 2756580 h 2801275"/>
                    <a:gd name="connsiteX5" fmla="*/ 2141335 w 2858885"/>
                    <a:gd name="connsiteY5" fmla="*/ 1060898 h 2801275"/>
                    <a:gd name="connsiteX6" fmla="*/ 1656332 w 2858885"/>
                    <a:gd name="connsiteY6" fmla="*/ 978992 h 2801275"/>
                    <a:gd name="connsiteX7" fmla="*/ 58535 w 2858885"/>
                    <a:gd name="connsiteY7" fmla="*/ 1080180 h 2801275"/>
                    <a:gd name="connsiteX0" fmla="*/ 58535 w 2858885"/>
                    <a:gd name="connsiteY0" fmla="*/ 1080180 h 2801275"/>
                    <a:gd name="connsiteX1" fmla="*/ 475231 w 2858885"/>
                    <a:gd name="connsiteY1" fmla="*/ 648792 h 2801275"/>
                    <a:gd name="connsiteX2" fmla="*/ 1656332 w 2858885"/>
                    <a:gd name="connsiteY2" fmla="*/ 769443 h 2801275"/>
                    <a:gd name="connsiteX3" fmla="*/ 1696835 w 2858885"/>
                    <a:gd name="connsiteY3" fmla="*/ 70762 h 2801275"/>
                    <a:gd name="connsiteX4" fmla="*/ 2858885 w 2858885"/>
                    <a:gd name="connsiteY4" fmla="*/ 2756580 h 2801275"/>
                    <a:gd name="connsiteX5" fmla="*/ 2141335 w 2858885"/>
                    <a:gd name="connsiteY5" fmla="*/ 1060898 h 2801275"/>
                    <a:gd name="connsiteX6" fmla="*/ 1656332 w 2858885"/>
                    <a:gd name="connsiteY6" fmla="*/ 978992 h 2801275"/>
                    <a:gd name="connsiteX7" fmla="*/ 780032 w 2858885"/>
                    <a:gd name="connsiteY7" fmla="*/ 1048842 h 2801275"/>
                    <a:gd name="connsiteX8" fmla="*/ 58535 w 2858885"/>
                    <a:gd name="connsiteY8" fmla="*/ 1080180 h 2801275"/>
                    <a:gd name="connsiteX0" fmla="*/ 1987 w 2802337"/>
                    <a:gd name="connsiteY0" fmla="*/ 1080180 h 2801275"/>
                    <a:gd name="connsiteX1" fmla="*/ 418683 w 2802337"/>
                    <a:gd name="connsiteY1" fmla="*/ 648792 h 2801275"/>
                    <a:gd name="connsiteX2" fmla="*/ 1599784 w 2802337"/>
                    <a:gd name="connsiteY2" fmla="*/ 769443 h 2801275"/>
                    <a:gd name="connsiteX3" fmla="*/ 1640287 w 2802337"/>
                    <a:gd name="connsiteY3" fmla="*/ 70762 h 2801275"/>
                    <a:gd name="connsiteX4" fmla="*/ 2802337 w 2802337"/>
                    <a:gd name="connsiteY4" fmla="*/ 2756580 h 2801275"/>
                    <a:gd name="connsiteX5" fmla="*/ 2084787 w 2802337"/>
                    <a:gd name="connsiteY5" fmla="*/ 1060898 h 2801275"/>
                    <a:gd name="connsiteX6" fmla="*/ 1599784 w 2802337"/>
                    <a:gd name="connsiteY6" fmla="*/ 978992 h 2801275"/>
                    <a:gd name="connsiteX7" fmla="*/ 552034 w 2802337"/>
                    <a:gd name="connsiteY7" fmla="*/ 851992 h 2801275"/>
                    <a:gd name="connsiteX8" fmla="*/ 1987 w 2802337"/>
                    <a:gd name="connsiteY8" fmla="*/ 1080180 h 2801275"/>
                    <a:gd name="connsiteX0" fmla="*/ 4340 w 2804690"/>
                    <a:gd name="connsiteY0" fmla="*/ 1080180 h 2801275"/>
                    <a:gd name="connsiteX1" fmla="*/ 421036 w 2804690"/>
                    <a:gd name="connsiteY1" fmla="*/ 648792 h 2801275"/>
                    <a:gd name="connsiteX2" fmla="*/ 1602137 w 2804690"/>
                    <a:gd name="connsiteY2" fmla="*/ 769443 h 2801275"/>
                    <a:gd name="connsiteX3" fmla="*/ 1642640 w 2804690"/>
                    <a:gd name="connsiteY3" fmla="*/ 70762 h 2801275"/>
                    <a:gd name="connsiteX4" fmla="*/ 2804690 w 2804690"/>
                    <a:gd name="connsiteY4" fmla="*/ 2756580 h 2801275"/>
                    <a:gd name="connsiteX5" fmla="*/ 2087140 w 2804690"/>
                    <a:gd name="connsiteY5" fmla="*/ 1060898 h 2801275"/>
                    <a:gd name="connsiteX6" fmla="*/ 1602137 w 2804690"/>
                    <a:gd name="connsiteY6" fmla="*/ 978992 h 2801275"/>
                    <a:gd name="connsiteX7" fmla="*/ 554387 w 2804690"/>
                    <a:gd name="connsiteY7" fmla="*/ 851992 h 2801275"/>
                    <a:gd name="connsiteX8" fmla="*/ 224187 w 2804690"/>
                    <a:gd name="connsiteY8" fmla="*/ 978992 h 2801275"/>
                    <a:gd name="connsiteX9" fmla="*/ 4340 w 2804690"/>
                    <a:gd name="connsiteY9" fmla="*/ 1080180 h 2801275"/>
                    <a:gd name="connsiteX0" fmla="*/ 3008 w 2803358"/>
                    <a:gd name="connsiteY0" fmla="*/ 1080180 h 2801275"/>
                    <a:gd name="connsiteX1" fmla="*/ 419704 w 2803358"/>
                    <a:gd name="connsiteY1" fmla="*/ 648792 h 2801275"/>
                    <a:gd name="connsiteX2" fmla="*/ 1600805 w 2803358"/>
                    <a:gd name="connsiteY2" fmla="*/ 769443 h 2801275"/>
                    <a:gd name="connsiteX3" fmla="*/ 1641308 w 2803358"/>
                    <a:gd name="connsiteY3" fmla="*/ 70762 h 2801275"/>
                    <a:gd name="connsiteX4" fmla="*/ 2803358 w 2803358"/>
                    <a:gd name="connsiteY4" fmla="*/ 2756580 h 2801275"/>
                    <a:gd name="connsiteX5" fmla="*/ 2085808 w 2803358"/>
                    <a:gd name="connsiteY5" fmla="*/ 1060898 h 2801275"/>
                    <a:gd name="connsiteX6" fmla="*/ 1600805 w 2803358"/>
                    <a:gd name="connsiteY6" fmla="*/ 978992 h 2801275"/>
                    <a:gd name="connsiteX7" fmla="*/ 553055 w 2803358"/>
                    <a:gd name="connsiteY7" fmla="*/ 851992 h 2801275"/>
                    <a:gd name="connsiteX8" fmla="*/ 248255 w 2803358"/>
                    <a:gd name="connsiteY8" fmla="*/ 1137742 h 2801275"/>
                    <a:gd name="connsiteX9" fmla="*/ 3008 w 2803358"/>
                    <a:gd name="connsiteY9" fmla="*/ 1080180 h 2801275"/>
                    <a:gd name="connsiteX0" fmla="*/ 3008 w 2803358"/>
                    <a:gd name="connsiteY0" fmla="*/ 1080180 h 2802688"/>
                    <a:gd name="connsiteX1" fmla="*/ 419704 w 2803358"/>
                    <a:gd name="connsiteY1" fmla="*/ 648792 h 2802688"/>
                    <a:gd name="connsiteX2" fmla="*/ 1600805 w 2803358"/>
                    <a:gd name="connsiteY2" fmla="*/ 769443 h 2802688"/>
                    <a:gd name="connsiteX3" fmla="*/ 1641308 w 2803358"/>
                    <a:gd name="connsiteY3" fmla="*/ 70762 h 2802688"/>
                    <a:gd name="connsiteX4" fmla="*/ 2803358 w 2803358"/>
                    <a:gd name="connsiteY4" fmla="*/ 2756580 h 2802688"/>
                    <a:gd name="connsiteX5" fmla="*/ 2085808 w 2803358"/>
                    <a:gd name="connsiteY5" fmla="*/ 1060898 h 2802688"/>
                    <a:gd name="connsiteX6" fmla="*/ 1670655 w 2803358"/>
                    <a:gd name="connsiteY6" fmla="*/ 1004392 h 2802688"/>
                    <a:gd name="connsiteX7" fmla="*/ 553055 w 2803358"/>
                    <a:gd name="connsiteY7" fmla="*/ 851992 h 2802688"/>
                    <a:gd name="connsiteX8" fmla="*/ 248255 w 2803358"/>
                    <a:gd name="connsiteY8" fmla="*/ 1137742 h 2802688"/>
                    <a:gd name="connsiteX9" fmla="*/ 3008 w 2803358"/>
                    <a:gd name="connsiteY9" fmla="*/ 1080180 h 2802688"/>
                    <a:gd name="connsiteX0" fmla="*/ 3008 w 2803358"/>
                    <a:gd name="connsiteY0" fmla="*/ 1080180 h 2802548"/>
                    <a:gd name="connsiteX1" fmla="*/ 419704 w 2803358"/>
                    <a:gd name="connsiteY1" fmla="*/ 648792 h 2802548"/>
                    <a:gd name="connsiteX2" fmla="*/ 1600805 w 2803358"/>
                    <a:gd name="connsiteY2" fmla="*/ 769443 h 2802548"/>
                    <a:gd name="connsiteX3" fmla="*/ 1641308 w 2803358"/>
                    <a:gd name="connsiteY3" fmla="*/ 70762 h 2802548"/>
                    <a:gd name="connsiteX4" fmla="*/ 2803358 w 2803358"/>
                    <a:gd name="connsiteY4" fmla="*/ 2756580 h 2802548"/>
                    <a:gd name="connsiteX5" fmla="*/ 2085808 w 2803358"/>
                    <a:gd name="connsiteY5" fmla="*/ 1060898 h 2802548"/>
                    <a:gd name="connsiteX6" fmla="*/ 1670655 w 2803358"/>
                    <a:gd name="connsiteY6" fmla="*/ 1004392 h 2802548"/>
                    <a:gd name="connsiteX7" fmla="*/ 553055 w 2803358"/>
                    <a:gd name="connsiteY7" fmla="*/ 851992 h 2802548"/>
                    <a:gd name="connsiteX8" fmla="*/ 248255 w 2803358"/>
                    <a:gd name="connsiteY8" fmla="*/ 1137742 h 2802548"/>
                    <a:gd name="connsiteX9" fmla="*/ 3008 w 2803358"/>
                    <a:gd name="connsiteY9" fmla="*/ 1080180 h 2802548"/>
                    <a:gd name="connsiteX0" fmla="*/ 3008 w 2803358"/>
                    <a:gd name="connsiteY0" fmla="*/ 1080180 h 2800874"/>
                    <a:gd name="connsiteX1" fmla="*/ 419704 w 2803358"/>
                    <a:gd name="connsiteY1" fmla="*/ 648792 h 2800874"/>
                    <a:gd name="connsiteX2" fmla="*/ 1600805 w 2803358"/>
                    <a:gd name="connsiteY2" fmla="*/ 769443 h 2800874"/>
                    <a:gd name="connsiteX3" fmla="*/ 1641308 w 2803358"/>
                    <a:gd name="connsiteY3" fmla="*/ 70762 h 2800874"/>
                    <a:gd name="connsiteX4" fmla="*/ 2803358 w 2803358"/>
                    <a:gd name="connsiteY4" fmla="*/ 2756580 h 2800874"/>
                    <a:gd name="connsiteX5" fmla="*/ 2104858 w 2803358"/>
                    <a:gd name="connsiteY5" fmla="*/ 984698 h 2800874"/>
                    <a:gd name="connsiteX6" fmla="*/ 1670655 w 2803358"/>
                    <a:gd name="connsiteY6" fmla="*/ 1004392 h 2800874"/>
                    <a:gd name="connsiteX7" fmla="*/ 553055 w 2803358"/>
                    <a:gd name="connsiteY7" fmla="*/ 851992 h 2800874"/>
                    <a:gd name="connsiteX8" fmla="*/ 248255 w 2803358"/>
                    <a:gd name="connsiteY8" fmla="*/ 1137742 h 2800874"/>
                    <a:gd name="connsiteX9" fmla="*/ 3008 w 2803358"/>
                    <a:gd name="connsiteY9" fmla="*/ 1080180 h 2800874"/>
                    <a:gd name="connsiteX0" fmla="*/ 3008 w 2803358"/>
                    <a:gd name="connsiteY0" fmla="*/ 1080180 h 2800874"/>
                    <a:gd name="connsiteX1" fmla="*/ 419704 w 2803358"/>
                    <a:gd name="connsiteY1" fmla="*/ 648792 h 2800874"/>
                    <a:gd name="connsiteX2" fmla="*/ 1600805 w 2803358"/>
                    <a:gd name="connsiteY2" fmla="*/ 769443 h 2800874"/>
                    <a:gd name="connsiteX3" fmla="*/ 1641308 w 2803358"/>
                    <a:gd name="connsiteY3" fmla="*/ 70762 h 2800874"/>
                    <a:gd name="connsiteX4" fmla="*/ 2803358 w 2803358"/>
                    <a:gd name="connsiteY4" fmla="*/ 2756580 h 2800874"/>
                    <a:gd name="connsiteX5" fmla="*/ 2174708 w 2803358"/>
                    <a:gd name="connsiteY5" fmla="*/ 984698 h 2800874"/>
                    <a:gd name="connsiteX6" fmla="*/ 1670655 w 2803358"/>
                    <a:gd name="connsiteY6" fmla="*/ 1004392 h 2800874"/>
                    <a:gd name="connsiteX7" fmla="*/ 553055 w 2803358"/>
                    <a:gd name="connsiteY7" fmla="*/ 851992 h 2800874"/>
                    <a:gd name="connsiteX8" fmla="*/ 248255 w 2803358"/>
                    <a:gd name="connsiteY8" fmla="*/ 1137742 h 2800874"/>
                    <a:gd name="connsiteX9" fmla="*/ 3008 w 2803358"/>
                    <a:gd name="connsiteY9" fmla="*/ 1080180 h 2800874"/>
                    <a:gd name="connsiteX0" fmla="*/ 3008 w 2803358"/>
                    <a:gd name="connsiteY0" fmla="*/ 1080180 h 2801009"/>
                    <a:gd name="connsiteX1" fmla="*/ 419704 w 2803358"/>
                    <a:gd name="connsiteY1" fmla="*/ 648792 h 2801009"/>
                    <a:gd name="connsiteX2" fmla="*/ 1600805 w 2803358"/>
                    <a:gd name="connsiteY2" fmla="*/ 769443 h 2801009"/>
                    <a:gd name="connsiteX3" fmla="*/ 1641308 w 2803358"/>
                    <a:gd name="connsiteY3" fmla="*/ 70762 h 2801009"/>
                    <a:gd name="connsiteX4" fmla="*/ 2803358 w 2803358"/>
                    <a:gd name="connsiteY4" fmla="*/ 2756580 h 2801009"/>
                    <a:gd name="connsiteX5" fmla="*/ 2047708 w 2803358"/>
                    <a:gd name="connsiteY5" fmla="*/ 991048 h 2801009"/>
                    <a:gd name="connsiteX6" fmla="*/ 1670655 w 2803358"/>
                    <a:gd name="connsiteY6" fmla="*/ 1004392 h 2801009"/>
                    <a:gd name="connsiteX7" fmla="*/ 553055 w 2803358"/>
                    <a:gd name="connsiteY7" fmla="*/ 851992 h 2801009"/>
                    <a:gd name="connsiteX8" fmla="*/ 248255 w 2803358"/>
                    <a:gd name="connsiteY8" fmla="*/ 1137742 h 2801009"/>
                    <a:gd name="connsiteX9" fmla="*/ 3008 w 2803358"/>
                    <a:gd name="connsiteY9" fmla="*/ 1080180 h 2801009"/>
                    <a:gd name="connsiteX0" fmla="*/ 3008 w 2803358"/>
                    <a:gd name="connsiteY0" fmla="*/ 1080180 h 2801206"/>
                    <a:gd name="connsiteX1" fmla="*/ 419704 w 2803358"/>
                    <a:gd name="connsiteY1" fmla="*/ 648792 h 2801206"/>
                    <a:gd name="connsiteX2" fmla="*/ 1600805 w 2803358"/>
                    <a:gd name="connsiteY2" fmla="*/ 769443 h 2801206"/>
                    <a:gd name="connsiteX3" fmla="*/ 1641308 w 2803358"/>
                    <a:gd name="connsiteY3" fmla="*/ 70762 h 2801206"/>
                    <a:gd name="connsiteX4" fmla="*/ 2803358 w 2803358"/>
                    <a:gd name="connsiteY4" fmla="*/ 2756580 h 2801206"/>
                    <a:gd name="connsiteX5" fmla="*/ 2047708 w 2803358"/>
                    <a:gd name="connsiteY5" fmla="*/ 991048 h 2801206"/>
                    <a:gd name="connsiteX6" fmla="*/ 1594455 w 2803358"/>
                    <a:gd name="connsiteY6" fmla="*/ 985342 h 2801206"/>
                    <a:gd name="connsiteX7" fmla="*/ 553055 w 2803358"/>
                    <a:gd name="connsiteY7" fmla="*/ 851992 h 2801206"/>
                    <a:gd name="connsiteX8" fmla="*/ 248255 w 2803358"/>
                    <a:gd name="connsiteY8" fmla="*/ 1137742 h 2801206"/>
                    <a:gd name="connsiteX9" fmla="*/ 3008 w 2803358"/>
                    <a:gd name="connsiteY9" fmla="*/ 1080180 h 2801206"/>
                    <a:gd name="connsiteX0" fmla="*/ 3008 w 2803358"/>
                    <a:gd name="connsiteY0" fmla="*/ 1080180 h 2799921"/>
                    <a:gd name="connsiteX1" fmla="*/ 419704 w 2803358"/>
                    <a:gd name="connsiteY1" fmla="*/ 648792 h 2799921"/>
                    <a:gd name="connsiteX2" fmla="*/ 1600805 w 2803358"/>
                    <a:gd name="connsiteY2" fmla="*/ 769443 h 2799921"/>
                    <a:gd name="connsiteX3" fmla="*/ 1641308 w 2803358"/>
                    <a:gd name="connsiteY3" fmla="*/ 70762 h 2799921"/>
                    <a:gd name="connsiteX4" fmla="*/ 2803358 w 2803358"/>
                    <a:gd name="connsiteY4" fmla="*/ 2756580 h 2799921"/>
                    <a:gd name="connsiteX5" fmla="*/ 2047708 w 2803358"/>
                    <a:gd name="connsiteY5" fmla="*/ 991048 h 2799921"/>
                    <a:gd name="connsiteX6" fmla="*/ 1594455 w 2803358"/>
                    <a:gd name="connsiteY6" fmla="*/ 985342 h 2799921"/>
                    <a:gd name="connsiteX7" fmla="*/ 553055 w 2803358"/>
                    <a:gd name="connsiteY7" fmla="*/ 851992 h 2799921"/>
                    <a:gd name="connsiteX8" fmla="*/ 248255 w 2803358"/>
                    <a:gd name="connsiteY8" fmla="*/ 1137742 h 2799921"/>
                    <a:gd name="connsiteX9" fmla="*/ 3008 w 2803358"/>
                    <a:gd name="connsiteY9" fmla="*/ 1080180 h 2799921"/>
                    <a:gd name="connsiteX0" fmla="*/ 3008 w 2803358"/>
                    <a:gd name="connsiteY0" fmla="*/ 1080180 h 2799286"/>
                    <a:gd name="connsiteX1" fmla="*/ 419704 w 2803358"/>
                    <a:gd name="connsiteY1" fmla="*/ 648792 h 2799286"/>
                    <a:gd name="connsiteX2" fmla="*/ 1600805 w 2803358"/>
                    <a:gd name="connsiteY2" fmla="*/ 769443 h 2799286"/>
                    <a:gd name="connsiteX3" fmla="*/ 1641308 w 2803358"/>
                    <a:gd name="connsiteY3" fmla="*/ 70762 h 2799286"/>
                    <a:gd name="connsiteX4" fmla="*/ 2803358 w 2803358"/>
                    <a:gd name="connsiteY4" fmla="*/ 2756580 h 2799286"/>
                    <a:gd name="connsiteX5" fmla="*/ 2079458 w 2803358"/>
                    <a:gd name="connsiteY5" fmla="*/ 959298 h 2799286"/>
                    <a:gd name="connsiteX6" fmla="*/ 1594455 w 2803358"/>
                    <a:gd name="connsiteY6" fmla="*/ 985342 h 2799286"/>
                    <a:gd name="connsiteX7" fmla="*/ 553055 w 2803358"/>
                    <a:gd name="connsiteY7" fmla="*/ 851992 h 2799286"/>
                    <a:gd name="connsiteX8" fmla="*/ 248255 w 2803358"/>
                    <a:gd name="connsiteY8" fmla="*/ 1137742 h 2799286"/>
                    <a:gd name="connsiteX9" fmla="*/ 3008 w 2803358"/>
                    <a:gd name="connsiteY9" fmla="*/ 1080180 h 2799286"/>
                    <a:gd name="connsiteX0" fmla="*/ 3008 w 2803358"/>
                    <a:gd name="connsiteY0" fmla="*/ 1080180 h 2797373"/>
                    <a:gd name="connsiteX1" fmla="*/ 419704 w 2803358"/>
                    <a:gd name="connsiteY1" fmla="*/ 648792 h 2797373"/>
                    <a:gd name="connsiteX2" fmla="*/ 1600805 w 2803358"/>
                    <a:gd name="connsiteY2" fmla="*/ 769443 h 2797373"/>
                    <a:gd name="connsiteX3" fmla="*/ 1641308 w 2803358"/>
                    <a:gd name="connsiteY3" fmla="*/ 70762 h 2797373"/>
                    <a:gd name="connsiteX4" fmla="*/ 2803358 w 2803358"/>
                    <a:gd name="connsiteY4" fmla="*/ 2756580 h 2797373"/>
                    <a:gd name="connsiteX5" fmla="*/ 2123908 w 2803358"/>
                    <a:gd name="connsiteY5" fmla="*/ 857698 h 2797373"/>
                    <a:gd name="connsiteX6" fmla="*/ 1594455 w 2803358"/>
                    <a:gd name="connsiteY6" fmla="*/ 985342 h 2797373"/>
                    <a:gd name="connsiteX7" fmla="*/ 553055 w 2803358"/>
                    <a:gd name="connsiteY7" fmla="*/ 851992 h 2797373"/>
                    <a:gd name="connsiteX8" fmla="*/ 248255 w 2803358"/>
                    <a:gd name="connsiteY8" fmla="*/ 1137742 h 2797373"/>
                    <a:gd name="connsiteX9" fmla="*/ 3008 w 2803358"/>
                    <a:gd name="connsiteY9" fmla="*/ 1080180 h 2797373"/>
                    <a:gd name="connsiteX0" fmla="*/ 3008 w 2803358"/>
                    <a:gd name="connsiteY0" fmla="*/ 1080180 h 2794506"/>
                    <a:gd name="connsiteX1" fmla="*/ 419704 w 2803358"/>
                    <a:gd name="connsiteY1" fmla="*/ 648792 h 2794506"/>
                    <a:gd name="connsiteX2" fmla="*/ 1600805 w 2803358"/>
                    <a:gd name="connsiteY2" fmla="*/ 769443 h 2794506"/>
                    <a:gd name="connsiteX3" fmla="*/ 1641308 w 2803358"/>
                    <a:gd name="connsiteY3" fmla="*/ 70762 h 2794506"/>
                    <a:gd name="connsiteX4" fmla="*/ 2803358 w 2803358"/>
                    <a:gd name="connsiteY4" fmla="*/ 2756580 h 2794506"/>
                    <a:gd name="connsiteX5" fmla="*/ 1984208 w 2803358"/>
                    <a:gd name="connsiteY5" fmla="*/ 686248 h 2794506"/>
                    <a:gd name="connsiteX6" fmla="*/ 1594455 w 2803358"/>
                    <a:gd name="connsiteY6" fmla="*/ 985342 h 2794506"/>
                    <a:gd name="connsiteX7" fmla="*/ 553055 w 2803358"/>
                    <a:gd name="connsiteY7" fmla="*/ 851992 h 2794506"/>
                    <a:gd name="connsiteX8" fmla="*/ 248255 w 2803358"/>
                    <a:gd name="connsiteY8" fmla="*/ 1137742 h 2794506"/>
                    <a:gd name="connsiteX9" fmla="*/ 3008 w 2803358"/>
                    <a:gd name="connsiteY9" fmla="*/ 1080180 h 2794506"/>
                    <a:gd name="connsiteX0" fmla="*/ 3008 w 2803358"/>
                    <a:gd name="connsiteY0" fmla="*/ 1080180 h 2793204"/>
                    <a:gd name="connsiteX1" fmla="*/ 419704 w 2803358"/>
                    <a:gd name="connsiteY1" fmla="*/ 648792 h 2793204"/>
                    <a:gd name="connsiteX2" fmla="*/ 1600805 w 2803358"/>
                    <a:gd name="connsiteY2" fmla="*/ 769443 h 2793204"/>
                    <a:gd name="connsiteX3" fmla="*/ 1641308 w 2803358"/>
                    <a:gd name="connsiteY3" fmla="*/ 70762 h 2793204"/>
                    <a:gd name="connsiteX4" fmla="*/ 2803358 w 2803358"/>
                    <a:gd name="connsiteY4" fmla="*/ 2756580 h 2793204"/>
                    <a:gd name="connsiteX5" fmla="*/ 1984208 w 2803358"/>
                    <a:gd name="connsiteY5" fmla="*/ 686248 h 2793204"/>
                    <a:gd name="connsiteX6" fmla="*/ 1594455 w 2803358"/>
                    <a:gd name="connsiteY6" fmla="*/ 985342 h 2793204"/>
                    <a:gd name="connsiteX7" fmla="*/ 553055 w 2803358"/>
                    <a:gd name="connsiteY7" fmla="*/ 851992 h 2793204"/>
                    <a:gd name="connsiteX8" fmla="*/ 248255 w 2803358"/>
                    <a:gd name="connsiteY8" fmla="*/ 1137742 h 2793204"/>
                    <a:gd name="connsiteX9" fmla="*/ 3008 w 2803358"/>
                    <a:gd name="connsiteY9" fmla="*/ 1080180 h 2793204"/>
                    <a:gd name="connsiteX0" fmla="*/ 3008 w 2803358"/>
                    <a:gd name="connsiteY0" fmla="*/ 1080180 h 2793112"/>
                    <a:gd name="connsiteX1" fmla="*/ 419704 w 2803358"/>
                    <a:gd name="connsiteY1" fmla="*/ 648792 h 2793112"/>
                    <a:gd name="connsiteX2" fmla="*/ 1600805 w 2803358"/>
                    <a:gd name="connsiteY2" fmla="*/ 769443 h 2793112"/>
                    <a:gd name="connsiteX3" fmla="*/ 1641308 w 2803358"/>
                    <a:gd name="connsiteY3" fmla="*/ 70762 h 2793112"/>
                    <a:gd name="connsiteX4" fmla="*/ 2803358 w 2803358"/>
                    <a:gd name="connsiteY4" fmla="*/ 2756580 h 2793112"/>
                    <a:gd name="connsiteX5" fmla="*/ 1920708 w 2803358"/>
                    <a:gd name="connsiteY5" fmla="*/ 679898 h 2793112"/>
                    <a:gd name="connsiteX6" fmla="*/ 1594455 w 2803358"/>
                    <a:gd name="connsiteY6" fmla="*/ 985342 h 2793112"/>
                    <a:gd name="connsiteX7" fmla="*/ 553055 w 2803358"/>
                    <a:gd name="connsiteY7" fmla="*/ 851992 h 2793112"/>
                    <a:gd name="connsiteX8" fmla="*/ 248255 w 2803358"/>
                    <a:gd name="connsiteY8" fmla="*/ 1137742 h 2793112"/>
                    <a:gd name="connsiteX9" fmla="*/ 3008 w 2803358"/>
                    <a:gd name="connsiteY9" fmla="*/ 1080180 h 2793112"/>
                    <a:gd name="connsiteX0" fmla="*/ 3008 w 2803358"/>
                    <a:gd name="connsiteY0" fmla="*/ 1080180 h 2795456"/>
                    <a:gd name="connsiteX1" fmla="*/ 419704 w 2803358"/>
                    <a:gd name="connsiteY1" fmla="*/ 648792 h 2795456"/>
                    <a:gd name="connsiteX2" fmla="*/ 1600805 w 2803358"/>
                    <a:gd name="connsiteY2" fmla="*/ 769443 h 2795456"/>
                    <a:gd name="connsiteX3" fmla="*/ 1641308 w 2803358"/>
                    <a:gd name="connsiteY3" fmla="*/ 70762 h 2795456"/>
                    <a:gd name="connsiteX4" fmla="*/ 2803358 w 2803358"/>
                    <a:gd name="connsiteY4" fmla="*/ 2756580 h 2795456"/>
                    <a:gd name="connsiteX5" fmla="*/ 1920708 w 2803358"/>
                    <a:gd name="connsiteY5" fmla="*/ 679898 h 2795456"/>
                    <a:gd name="connsiteX6" fmla="*/ 1708755 w 2803358"/>
                    <a:gd name="connsiteY6" fmla="*/ 959942 h 2795456"/>
                    <a:gd name="connsiteX7" fmla="*/ 553055 w 2803358"/>
                    <a:gd name="connsiteY7" fmla="*/ 851992 h 2795456"/>
                    <a:gd name="connsiteX8" fmla="*/ 248255 w 2803358"/>
                    <a:gd name="connsiteY8" fmla="*/ 1137742 h 2795456"/>
                    <a:gd name="connsiteX9" fmla="*/ 3008 w 2803358"/>
                    <a:gd name="connsiteY9" fmla="*/ 1080180 h 2795456"/>
                    <a:gd name="connsiteX0" fmla="*/ 3008 w 2803358"/>
                    <a:gd name="connsiteY0" fmla="*/ 1080180 h 2797805"/>
                    <a:gd name="connsiteX1" fmla="*/ 419704 w 2803358"/>
                    <a:gd name="connsiteY1" fmla="*/ 648792 h 2797805"/>
                    <a:gd name="connsiteX2" fmla="*/ 1600805 w 2803358"/>
                    <a:gd name="connsiteY2" fmla="*/ 769443 h 2797805"/>
                    <a:gd name="connsiteX3" fmla="*/ 1641308 w 2803358"/>
                    <a:gd name="connsiteY3" fmla="*/ 70762 h 2797805"/>
                    <a:gd name="connsiteX4" fmla="*/ 2803358 w 2803358"/>
                    <a:gd name="connsiteY4" fmla="*/ 2756580 h 2797805"/>
                    <a:gd name="connsiteX5" fmla="*/ 1920708 w 2803358"/>
                    <a:gd name="connsiteY5" fmla="*/ 679898 h 2797805"/>
                    <a:gd name="connsiteX6" fmla="*/ 1708755 w 2803358"/>
                    <a:gd name="connsiteY6" fmla="*/ 959942 h 2797805"/>
                    <a:gd name="connsiteX7" fmla="*/ 553055 w 2803358"/>
                    <a:gd name="connsiteY7" fmla="*/ 851992 h 2797805"/>
                    <a:gd name="connsiteX8" fmla="*/ 248255 w 2803358"/>
                    <a:gd name="connsiteY8" fmla="*/ 1137742 h 2797805"/>
                    <a:gd name="connsiteX9" fmla="*/ 3008 w 2803358"/>
                    <a:gd name="connsiteY9" fmla="*/ 1080180 h 2797805"/>
                    <a:gd name="connsiteX0" fmla="*/ 3008 w 2803358"/>
                    <a:gd name="connsiteY0" fmla="*/ 1080180 h 2797805"/>
                    <a:gd name="connsiteX1" fmla="*/ 419704 w 2803358"/>
                    <a:gd name="connsiteY1" fmla="*/ 648792 h 2797805"/>
                    <a:gd name="connsiteX2" fmla="*/ 1600805 w 2803358"/>
                    <a:gd name="connsiteY2" fmla="*/ 769443 h 2797805"/>
                    <a:gd name="connsiteX3" fmla="*/ 1641308 w 2803358"/>
                    <a:gd name="connsiteY3" fmla="*/ 70762 h 2797805"/>
                    <a:gd name="connsiteX4" fmla="*/ 2803358 w 2803358"/>
                    <a:gd name="connsiteY4" fmla="*/ 2756580 h 2797805"/>
                    <a:gd name="connsiteX5" fmla="*/ 1990558 w 2803358"/>
                    <a:gd name="connsiteY5" fmla="*/ 679898 h 2797805"/>
                    <a:gd name="connsiteX6" fmla="*/ 1708755 w 2803358"/>
                    <a:gd name="connsiteY6" fmla="*/ 959942 h 2797805"/>
                    <a:gd name="connsiteX7" fmla="*/ 553055 w 2803358"/>
                    <a:gd name="connsiteY7" fmla="*/ 851992 h 2797805"/>
                    <a:gd name="connsiteX8" fmla="*/ 248255 w 2803358"/>
                    <a:gd name="connsiteY8" fmla="*/ 1137742 h 2797805"/>
                    <a:gd name="connsiteX9" fmla="*/ 3008 w 2803358"/>
                    <a:gd name="connsiteY9" fmla="*/ 1080180 h 2797805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553055 w 2803358"/>
                    <a:gd name="connsiteY7" fmla="*/ 851992 h 2796704"/>
                    <a:gd name="connsiteX8" fmla="*/ 248255 w 2803358"/>
                    <a:gd name="connsiteY8" fmla="*/ 1137742 h 2796704"/>
                    <a:gd name="connsiteX9" fmla="*/ 3008 w 2803358"/>
                    <a:gd name="connsiteY9" fmla="*/ 1080180 h 2796704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1130905 w 2803358"/>
                    <a:gd name="connsiteY7" fmla="*/ 915492 h 2796704"/>
                    <a:gd name="connsiteX8" fmla="*/ 553055 w 2803358"/>
                    <a:gd name="connsiteY8" fmla="*/ 851992 h 2796704"/>
                    <a:gd name="connsiteX9" fmla="*/ 248255 w 2803358"/>
                    <a:gd name="connsiteY9" fmla="*/ 1137742 h 2796704"/>
                    <a:gd name="connsiteX10" fmla="*/ 3008 w 2803358"/>
                    <a:gd name="connsiteY10" fmla="*/ 1080180 h 2796704"/>
                    <a:gd name="connsiteX0" fmla="*/ 3008 w 2803358"/>
                    <a:gd name="connsiteY0" fmla="*/ 1080180 h 2796704"/>
                    <a:gd name="connsiteX1" fmla="*/ 419704 w 2803358"/>
                    <a:gd name="connsiteY1" fmla="*/ 648792 h 2796704"/>
                    <a:gd name="connsiteX2" fmla="*/ 1600805 w 2803358"/>
                    <a:gd name="connsiteY2" fmla="*/ 769443 h 2796704"/>
                    <a:gd name="connsiteX3" fmla="*/ 1641308 w 2803358"/>
                    <a:gd name="connsiteY3" fmla="*/ 70762 h 2796704"/>
                    <a:gd name="connsiteX4" fmla="*/ 2803358 w 2803358"/>
                    <a:gd name="connsiteY4" fmla="*/ 2756580 h 2796704"/>
                    <a:gd name="connsiteX5" fmla="*/ 1990558 w 2803358"/>
                    <a:gd name="connsiteY5" fmla="*/ 679898 h 2796704"/>
                    <a:gd name="connsiteX6" fmla="*/ 1708755 w 2803358"/>
                    <a:gd name="connsiteY6" fmla="*/ 959942 h 2796704"/>
                    <a:gd name="connsiteX7" fmla="*/ 1308705 w 2803358"/>
                    <a:gd name="connsiteY7" fmla="*/ 985342 h 2796704"/>
                    <a:gd name="connsiteX8" fmla="*/ 553055 w 2803358"/>
                    <a:gd name="connsiteY8" fmla="*/ 851992 h 2796704"/>
                    <a:gd name="connsiteX9" fmla="*/ 248255 w 2803358"/>
                    <a:gd name="connsiteY9" fmla="*/ 1137742 h 2796704"/>
                    <a:gd name="connsiteX10" fmla="*/ 3008 w 2803358"/>
                    <a:gd name="connsiteY10" fmla="*/ 1080180 h 2796704"/>
                    <a:gd name="connsiteX0" fmla="*/ 3008 w 2803358"/>
                    <a:gd name="connsiteY0" fmla="*/ 1081646 h 2798170"/>
                    <a:gd name="connsiteX1" fmla="*/ 419704 w 2803358"/>
                    <a:gd name="connsiteY1" fmla="*/ 650258 h 2798170"/>
                    <a:gd name="connsiteX2" fmla="*/ 1550005 w 2803358"/>
                    <a:gd name="connsiteY2" fmla="*/ 758209 h 2798170"/>
                    <a:gd name="connsiteX3" fmla="*/ 1641308 w 2803358"/>
                    <a:gd name="connsiteY3" fmla="*/ 72228 h 2798170"/>
                    <a:gd name="connsiteX4" fmla="*/ 2803358 w 2803358"/>
                    <a:gd name="connsiteY4" fmla="*/ 2758046 h 2798170"/>
                    <a:gd name="connsiteX5" fmla="*/ 1990558 w 2803358"/>
                    <a:gd name="connsiteY5" fmla="*/ 681364 h 2798170"/>
                    <a:gd name="connsiteX6" fmla="*/ 1708755 w 2803358"/>
                    <a:gd name="connsiteY6" fmla="*/ 961408 h 2798170"/>
                    <a:gd name="connsiteX7" fmla="*/ 1308705 w 2803358"/>
                    <a:gd name="connsiteY7" fmla="*/ 986808 h 2798170"/>
                    <a:gd name="connsiteX8" fmla="*/ 553055 w 2803358"/>
                    <a:gd name="connsiteY8" fmla="*/ 853458 h 2798170"/>
                    <a:gd name="connsiteX9" fmla="*/ 248255 w 2803358"/>
                    <a:gd name="connsiteY9" fmla="*/ 1139208 h 2798170"/>
                    <a:gd name="connsiteX10" fmla="*/ 3008 w 2803358"/>
                    <a:gd name="connsiteY10" fmla="*/ 1081646 h 2798170"/>
                    <a:gd name="connsiteX0" fmla="*/ 3008 w 2803358"/>
                    <a:gd name="connsiteY0" fmla="*/ 1081646 h 2796854"/>
                    <a:gd name="connsiteX1" fmla="*/ 419704 w 2803358"/>
                    <a:gd name="connsiteY1" fmla="*/ 650258 h 2796854"/>
                    <a:gd name="connsiteX2" fmla="*/ 1550005 w 2803358"/>
                    <a:gd name="connsiteY2" fmla="*/ 758209 h 2796854"/>
                    <a:gd name="connsiteX3" fmla="*/ 1641308 w 2803358"/>
                    <a:gd name="connsiteY3" fmla="*/ 72228 h 2796854"/>
                    <a:gd name="connsiteX4" fmla="*/ 2803358 w 2803358"/>
                    <a:gd name="connsiteY4" fmla="*/ 2758046 h 2796854"/>
                    <a:gd name="connsiteX5" fmla="*/ 1990558 w 2803358"/>
                    <a:gd name="connsiteY5" fmla="*/ 681364 h 2796854"/>
                    <a:gd name="connsiteX6" fmla="*/ 1308705 w 2803358"/>
                    <a:gd name="connsiteY6" fmla="*/ 986808 h 2796854"/>
                    <a:gd name="connsiteX7" fmla="*/ 553055 w 2803358"/>
                    <a:gd name="connsiteY7" fmla="*/ 853458 h 2796854"/>
                    <a:gd name="connsiteX8" fmla="*/ 248255 w 2803358"/>
                    <a:gd name="connsiteY8" fmla="*/ 1139208 h 2796854"/>
                    <a:gd name="connsiteX9" fmla="*/ 3008 w 2803358"/>
                    <a:gd name="connsiteY9" fmla="*/ 1081646 h 2796854"/>
                    <a:gd name="connsiteX0" fmla="*/ 3008 w 2803358"/>
                    <a:gd name="connsiteY0" fmla="*/ 1100974 h 2816182"/>
                    <a:gd name="connsiteX1" fmla="*/ 419704 w 2803358"/>
                    <a:gd name="connsiteY1" fmla="*/ 669586 h 2816182"/>
                    <a:gd name="connsiteX2" fmla="*/ 1641308 w 2803358"/>
                    <a:gd name="connsiteY2" fmla="*/ 91556 h 2816182"/>
                    <a:gd name="connsiteX3" fmla="*/ 2803358 w 2803358"/>
                    <a:gd name="connsiteY3" fmla="*/ 2777374 h 2816182"/>
                    <a:gd name="connsiteX4" fmla="*/ 1990558 w 2803358"/>
                    <a:gd name="connsiteY4" fmla="*/ 700692 h 2816182"/>
                    <a:gd name="connsiteX5" fmla="*/ 1308705 w 2803358"/>
                    <a:gd name="connsiteY5" fmla="*/ 1006136 h 2816182"/>
                    <a:gd name="connsiteX6" fmla="*/ 553055 w 2803358"/>
                    <a:gd name="connsiteY6" fmla="*/ 872786 h 2816182"/>
                    <a:gd name="connsiteX7" fmla="*/ 248255 w 2803358"/>
                    <a:gd name="connsiteY7" fmla="*/ 1158536 h 2816182"/>
                    <a:gd name="connsiteX8" fmla="*/ 3008 w 2803358"/>
                    <a:gd name="connsiteY8" fmla="*/ 1100974 h 2816182"/>
                    <a:gd name="connsiteX0" fmla="*/ 3008 w 2803358"/>
                    <a:gd name="connsiteY0" fmla="*/ 1100974 h 2817984"/>
                    <a:gd name="connsiteX1" fmla="*/ 419704 w 2803358"/>
                    <a:gd name="connsiteY1" fmla="*/ 669586 h 2817984"/>
                    <a:gd name="connsiteX2" fmla="*/ 1641308 w 2803358"/>
                    <a:gd name="connsiteY2" fmla="*/ 91556 h 2817984"/>
                    <a:gd name="connsiteX3" fmla="*/ 2803358 w 2803358"/>
                    <a:gd name="connsiteY3" fmla="*/ 2777374 h 2817984"/>
                    <a:gd name="connsiteX4" fmla="*/ 1990558 w 2803358"/>
                    <a:gd name="connsiteY4" fmla="*/ 700692 h 2817984"/>
                    <a:gd name="connsiteX5" fmla="*/ 1302621 w 2803358"/>
                    <a:gd name="connsiteY5" fmla="*/ 353206 h 2817984"/>
                    <a:gd name="connsiteX6" fmla="*/ 553055 w 2803358"/>
                    <a:gd name="connsiteY6" fmla="*/ 872786 h 2817984"/>
                    <a:gd name="connsiteX7" fmla="*/ 248255 w 2803358"/>
                    <a:gd name="connsiteY7" fmla="*/ 1158536 h 2817984"/>
                    <a:gd name="connsiteX8" fmla="*/ 3008 w 2803358"/>
                    <a:gd name="connsiteY8" fmla="*/ 1100974 h 2817984"/>
                    <a:gd name="connsiteX0" fmla="*/ 3008 w 2803358"/>
                    <a:gd name="connsiteY0" fmla="*/ 1100974 h 2817984"/>
                    <a:gd name="connsiteX1" fmla="*/ 419704 w 2803358"/>
                    <a:gd name="connsiteY1" fmla="*/ 669586 h 2817984"/>
                    <a:gd name="connsiteX2" fmla="*/ 1641308 w 2803358"/>
                    <a:gd name="connsiteY2" fmla="*/ 91556 h 2817984"/>
                    <a:gd name="connsiteX3" fmla="*/ 2803358 w 2803358"/>
                    <a:gd name="connsiteY3" fmla="*/ 2777374 h 2817984"/>
                    <a:gd name="connsiteX4" fmla="*/ 1990558 w 2803358"/>
                    <a:gd name="connsiteY4" fmla="*/ 700692 h 2817984"/>
                    <a:gd name="connsiteX5" fmla="*/ 1302621 w 2803358"/>
                    <a:gd name="connsiteY5" fmla="*/ 353206 h 2817984"/>
                    <a:gd name="connsiteX6" fmla="*/ 942100 w 2803358"/>
                    <a:gd name="connsiteY6" fmla="*/ 745932 h 2817984"/>
                    <a:gd name="connsiteX7" fmla="*/ 248255 w 2803358"/>
                    <a:gd name="connsiteY7" fmla="*/ 1158536 h 2817984"/>
                    <a:gd name="connsiteX8" fmla="*/ 3008 w 2803358"/>
                    <a:gd name="connsiteY8" fmla="*/ 1100974 h 2817984"/>
                    <a:gd name="connsiteX0" fmla="*/ 3008 w 2803358"/>
                    <a:gd name="connsiteY0" fmla="*/ 1100974 h 2817984"/>
                    <a:gd name="connsiteX1" fmla="*/ 419704 w 2803358"/>
                    <a:gd name="connsiteY1" fmla="*/ 669586 h 2817984"/>
                    <a:gd name="connsiteX2" fmla="*/ 1641308 w 2803358"/>
                    <a:gd name="connsiteY2" fmla="*/ 91556 h 2817984"/>
                    <a:gd name="connsiteX3" fmla="*/ 2803358 w 2803358"/>
                    <a:gd name="connsiteY3" fmla="*/ 2777374 h 2817984"/>
                    <a:gd name="connsiteX4" fmla="*/ 1990558 w 2803358"/>
                    <a:gd name="connsiteY4" fmla="*/ 700692 h 2817984"/>
                    <a:gd name="connsiteX5" fmla="*/ 1302621 w 2803358"/>
                    <a:gd name="connsiteY5" fmla="*/ 353206 h 2817984"/>
                    <a:gd name="connsiteX6" fmla="*/ 942100 w 2803358"/>
                    <a:gd name="connsiteY6" fmla="*/ 745932 h 2817984"/>
                    <a:gd name="connsiteX7" fmla="*/ 248255 w 2803358"/>
                    <a:gd name="connsiteY7" fmla="*/ 1158536 h 2817984"/>
                    <a:gd name="connsiteX8" fmla="*/ 3008 w 2803358"/>
                    <a:gd name="connsiteY8" fmla="*/ 1100974 h 2817984"/>
                    <a:gd name="connsiteX0" fmla="*/ 3008 w 2803358"/>
                    <a:gd name="connsiteY0" fmla="*/ 1100974 h 2817984"/>
                    <a:gd name="connsiteX1" fmla="*/ 419704 w 2803358"/>
                    <a:gd name="connsiteY1" fmla="*/ 669586 h 2817984"/>
                    <a:gd name="connsiteX2" fmla="*/ 1641308 w 2803358"/>
                    <a:gd name="connsiteY2" fmla="*/ 91556 h 2817984"/>
                    <a:gd name="connsiteX3" fmla="*/ 2803358 w 2803358"/>
                    <a:gd name="connsiteY3" fmla="*/ 2777374 h 2817984"/>
                    <a:gd name="connsiteX4" fmla="*/ 1990558 w 2803358"/>
                    <a:gd name="connsiteY4" fmla="*/ 700692 h 2817984"/>
                    <a:gd name="connsiteX5" fmla="*/ 1302621 w 2803358"/>
                    <a:gd name="connsiteY5" fmla="*/ 353206 h 2817984"/>
                    <a:gd name="connsiteX6" fmla="*/ 942100 w 2803358"/>
                    <a:gd name="connsiteY6" fmla="*/ 745932 h 2817984"/>
                    <a:gd name="connsiteX7" fmla="*/ 932614 w 2803358"/>
                    <a:gd name="connsiteY7" fmla="*/ 732829 h 2817984"/>
                    <a:gd name="connsiteX8" fmla="*/ 248255 w 2803358"/>
                    <a:gd name="connsiteY8" fmla="*/ 1158536 h 2817984"/>
                    <a:gd name="connsiteX9" fmla="*/ 3008 w 2803358"/>
                    <a:gd name="connsiteY9" fmla="*/ 1100974 h 2817984"/>
                    <a:gd name="connsiteX0" fmla="*/ 4303 w 2804653"/>
                    <a:gd name="connsiteY0" fmla="*/ 1100974 h 2817984"/>
                    <a:gd name="connsiteX1" fmla="*/ 420999 w 2804653"/>
                    <a:gd name="connsiteY1" fmla="*/ 669586 h 2817984"/>
                    <a:gd name="connsiteX2" fmla="*/ 1642603 w 2804653"/>
                    <a:gd name="connsiteY2" fmla="*/ 91556 h 2817984"/>
                    <a:gd name="connsiteX3" fmla="*/ 2804653 w 2804653"/>
                    <a:gd name="connsiteY3" fmla="*/ 2777374 h 2817984"/>
                    <a:gd name="connsiteX4" fmla="*/ 1991853 w 2804653"/>
                    <a:gd name="connsiteY4" fmla="*/ 700692 h 2817984"/>
                    <a:gd name="connsiteX5" fmla="*/ 1303916 w 2804653"/>
                    <a:gd name="connsiteY5" fmla="*/ 353206 h 2817984"/>
                    <a:gd name="connsiteX6" fmla="*/ 943395 w 2804653"/>
                    <a:gd name="connsiteY6" fmla="*/ 745932 h 2817984"/>
                    <a:gd name="connsiteX7" fmla="*/ 249550 w 2804653"/>
                    <a:gd name="connsiteY7" fmla="*/ 1158536 h 2817984"/>
                    <a:gd name="connsiteX8" fmla="*/ 4303 w 2804653"/>
                    <a:gd name="connsiteY8" fmla="*/ 1100974 h 2817984"/>
                    <a:gd name="connsiteX0" fmla="*/ 6829 w 2807179"/>
                    <a:gd name="connsiteY0" fmla="*/ 1100974 h 2817984"/>
                    <a:gd name="connsiteX1" fmla="*/ 423525 w 2807179"/>
                    <a:gd name="connsiteY1" fmla="*/ 669586 h 2817984"/>
                    <a:gd name="connsiteX2" fmla="*/ 1645129 w 2807179"/>
                    <a:gd name="connsiteY2" fmla="*/ 91556 h 2817984"/>
                    <a:gd name="connsiteX3" fmla="*/ 2807179 w 2807179"/>
                    <a:gd name="connsiteY3" fmla="*/ 2777374 h 2817984"/>
                    <a:gd name="connsiteX4" fmla="*/ 1994379 w 2807179"/>
                    <a:gd name="connsiteY4" fmla="*/ 700692 h 2817984"/>
                    <a:gd name="connsiteX5" fmla="*/ 1306442 w 2807179"/>
                    <a:gd name="connsiteY5" fmla="*/ 353206 h 2817984"/>
                    <a:gd name="connsiteX6" fmla="*/ 252076 w 2807179"/>
                    <a:gd name="connsiteY6" fmla="*/ 1158536 h 2817984"/>
                    <a:gd name="connsiteX7" fmla="*/ 6829 w 2807179"/>
                    <a:gd name="connsiteY7" fmla="*/ 1100974 h 2817984"/>
                    <a:gd name="connsiteX0" fmla="*/ 6829 w 2807179"/>
                    <a:gd name="connsiteY0" fmla="*/ 1016679 h 2733689"/>
                    <a:gd name="connsiteX1" fmla="*/ 423525 w 2807179"/>
                    <a:gd name="connsiteY1" fmla="*/ 585291 h 2733689"/>
                    <a:gd name="connsiteX2" fmla="*/ 1645129 w 2807179"/>
                    <a:gd name="connsiteY2" fmla="*/ 7261 h 2733689"/>
                    <a:gd name="connsiteX3" fmla="*/ 2807179 w 2807179"/>
                    <a:gd name="connsiteY3" fmla="*/ 2693079 h 2733689"/>
                    <a:gd name="connsiteX4" fmla="*/ 1994379 w 2807179"/>
                    <a:gd name="connsiteY4" fmla="*/ 616397 h 2733689"/>
                    <a:gd name="connsiteX5" fmla="*/ 1306442 w 2807179"/>
                    <a:gd name="connsiteY5" fmla="*/ 268911 h 2733689"/>
                    <a:gd name="connsiteX6" fmla="*/ 252076 w 2807179"/>
                    <a:gd name="connsiteY6" fmla="*/ 1074241 h 2733689"/>
                    <a:gd name="connsiteX7" fmla="*/ 6829 w 2807179"/>
                    <a:gd name="connsiteY7" fmla="*/ 1016679 h 2733689"/>
                    <a:gd name="connsiteX0" fmla="*/ 6829 w 2807179"/>
                    <a:gd name="connsiteY0" fmla="*/ 1014426 h 2731436"/>
                    <a:gd name="connsiteX1" fmla="*/ 423525 w 2807179"/>
                    <a:gd name="connsiteY1" fmla="*/ 583038 h 2731436"/>
                    <a:gd name="connsiteX2" fmla="*/ 1645129 w 2807179"/>
                    <a:gd name="connsiteY2" fmla="*/ 5008 h 2731436"/>
                    <a:gd name="connsiteX3" fmla="*/ 2807179 w 2807179"/>
                    <a:gd name="connsiteY3" fmla="*/ 2690826 h 2731436"/>
                    <a:gd name="connsiteX4" fmla="*/ 1994379 w 2807179"/>
                    <a:gd name="connsiteY4" fmla="*/ 614144 h 2731436"/>
                    <a:gd name="connsiteX5" fmla="*/ 1306442 w 2807179"/>
                    <a:gd name="connsiteY5" fmla="*/ 266658 h 2731436"/>
                    <a:gd name="connsiteX6" fmla="*/ 252076 w 2807179"/>
                    <a:gd name="connsiteY6" fmla="*/ 1071988 h 2731436"/>
                    <a:gd name="connsiteX7" fmla="*/ 6829 w 2807179"/>
                    <a:gd name="connsiteY7" fmla="*/ 1014426 h 2731436"/>
                    <a:gd name="connsiteX0" fmla="*/ 6829 w 2807179"/>
                    <a:gd name="connsiteY0" fmla="*/ 1039489 h 2756499"/>
                    <a:gd name="connsiteX1" fmla="*/ 423525 w 2807179"/>
                    <a:gd name="connsiteY1" fmla="*/ 608101 h 2756499"/>
                    <a:gd name="connsiteX2" fmla="*/ 1577202 w 2807179"/>
                    <a:gd name="connsiteY2" fmla="*/ 4772 h 2756499"/>
                    <a:gd name="connsiteX3" fmla="*/ 2807179 w 2807179"/>
                    <a:gd name="connsiteY3" fmla="*/ 2715889 h 2756499"/>
                    <a:gd name="connsiteX4" fmla="*/ 1994379 w 2807179"/>
                    <a:gd name="connsiteY4" fmla="*/ 639207 h 2756499"/>
                    <a:gd name="connsiteX5" fmla="*/ 1306442 w 2807179"/>
                    <a:gd name="connsiteY5" fmla="*/ 291721 h 2756499"/>
                    <a:gd name="connsiteX6" fmla="*/ 252076 w 2807179"/>
                    <a:gd name="connsiteY6" fmla="*/ 1097051 h 2756499"/>
                    <a:gd name="connsiteX7" fmla="*/ 6829 w 2807179"/>
                    <a:gd name="connsiteY7" fmla="*/ 1039489 h 2756499"/>
                    <a:gd name="connsiteX0" fmla="*/ 6829 w 2807179"/>
                    <a:gd name="connsiteY0" fmla="*/ 1039489 h 2756762"/>
                    <a:gd name="connsiteX1" fmla="*/ 423525 w 2807179"/>
                    <a:gd name="connsiteY1" fmla="*/ 608101 h 2756762"/>
                    <a:gd name="connsiteX2" fmla="*/ 1577202 w 2807179"/>
                    <a:gd name="connsiteY2" fmla="*/ 4772 h 2756762"/>
                    <a:gd name="connsiteX3" fmla="*/ 2807179 w 2807179"/>
                    <a:gd name="connsiteY3" fmla="*/ 2715889 h 2756762"/>
                    <a:gd name="connsiteX4" fmla="*/ 1994379 w 2807179"/>
                    <a:gd name="connsiteY4" fmla="*/ 639207 h 2756762"/>
                    <a:gd name="connsiteX5" fmla="*/ 1434522 w 2807179"/>
                    <a:gd name="connsiteY5" fmla="*/ 200411 h 2756762"/>
                    <a:gd name="connsiteX6" fmla="*/ 252076 w 2807179"/>
                    <a:gd name="connsiteY6" fmla="*/ 1097051 h 2756762"/>
                    <a:gd name="connsiteX7" fmla="*/ 6829 w 2807179"/>
                    <a:gd name="connsiteY7" fmla="*/ 1039489 h 2756762"/>
                    <a:gd name="connsiteX0" fmla="*/ 6829 w 2807179"/>
                    <a:gd name="connsiteY0" fmla="*/ 1039489 h 2766573"/>
                    <a:gd name="connsiteX1" fmla="*/ 423525 w 2807179"/>
                    <a:gd name="connsiteY1" fmla="*/ 608101 h 2766573"/>
                    <a:gd name="connsiteX2" fmla="*/ 1577202 w 2807179"/>
                    <a:gd name="connsiteY2" fmla="*/ 4772 h 2766573"/>
                    <a:gd name="connsiteX3" fmla="*/ 2807179 w 2807179"/>
                    <a:gd name="connsiteY3" fmla="*/ 2715889 h 2766573"/>
                    <a:gd name="connsiteX4" fmla="*/ 2239710 w 2807179"/>
                    <a:gd name="connsiteY4" fmla="*/ 1079176 h 2766573"/>
                    <a:gd name="connsiteX5" fmla="*/ 1434522 w 2807179"/>
                    <a:gd name="connsiteY5" fmla="*/ 200411 h 2766573"/>
                    <a:gd name="connsiteX6" fmla="*/ 252076 w 2807179"/>
                    <a:gd name="connsiteY6" fmla="*/ 1097051 h 2766573"/>
                    <a:gd name="connsiteX7" fmla="*/ 6829 w 2807179"/>
                    <a:gd name="connsiteY7" fmla="*/ 1039489 h 2766573"/>
                    <a:gd name="connsiteX0" fmla="*/ 1089 w 3285917"/>
                    <a:gd name="connsiteY0" fmla="*/ 1637214 h 2766573"/>
                    <a:gd name="connsiteX1" fmla="*/ 902263 w 3285917"/>
                    <a:gd name="connsiteY1" fmla="*/ 608101 h 2766573"/>
                    <a:gd name="connsiteX2" fmla="*/ 2055940 w 3285917"/>
                    <a:gd name="connsiteY2" fmla="*/ 4772 h 2766573"/>
                    <a:gd name="connsiteX3" fmla="*/ 3285917 w 3285917"/>
                    <a:gd name="connsiteY3" fmla="*/ 2715889 h 2766573"/>
                    <a:gd name="connsiteX4" fmla="*/ 2718448 w 3285917"/>
                    <a:gd name="connsiteY4" fmla="*/ 1079176 h 2766573"/>
                    <a:gd name="connsiteX5" fmla="*/ 1913260 w 3285917"/>
                    <a:gd name="connsiteY5" fmla="*/ 200411 h 2766573"/>
                    <a:gd name="connsiteX6" fmla="*/ 730814 w 3285917"/>
                    <a:gd name="connsiteY6" fmla="*/ 1097051 h 2766573"/>
                    <a:gd name="connsiteX7" fmla="*/ 1089 w 3285917"/>
                    <a:gd name="connsiteY7" fmla="*/ 1637214 h 2766573"/>
                    <a:gd name="connsiteX0" fmla="*/ 1460 w 3142598"/>
                    <a:gd name="connsiteY0" fmla="*/ 1943161 h 2766573"/>
                    <a:gd name="connsiteX1" fmla="*/ 758944 w 3142598"/>
                    <a:gd name="connsiteY1" fmla="*/ 608101 h 2766573"/>
                    <a:gd name="connsiteX2" fmla="*/ 1912621 w 3142598"/>
                    <a:gd name="connsiteY2" fmla="*/ 4772 h 2766573"/>
                    <a:gd name="connsiteX3" fmla="*/ 3142598 w 3142598"/>
                    <a:gd name="connsiteY3" fmla="*/ 2715889 h 2766573"/>
                    <a:gd name="connsiteX4" fmla="*/ 2575129 w 3142598"/>
                    <a:gd name="connsiteY4" fmla="*/ 1079176 h 2766573"/>
                    <a:gd name="connsiteX5" fmla="*/ 1769941 w 3142598"/>
                    <a:gd name="connsiteY5" fmla="*/ 200411 h 2766573"/>
                    <a:gd name="connsiteX6" fmla="*/ 587495 w 3142598"/>
                    <a:gd name="connsiteY6" fmla="*/ 1097051 h 2766573"/>
                    <a:gd name="connsiteX7" fmla="*/ 1460 w 3142598"/>
                    <a:gd name="connsiteY7" fmla="*/ 1943161 h 2766573"/>
                    <a:gd name="connsiteX0" fmla="*/ 958 w 3142096"/>
                    <a:gd name="connsiteY0" fmla="*/ 1943161 h 2766573"/>
                    <a:gd name="connsiteX1" fmla="*/ 758442 w 3142096"/>
                    <a:gd name="connsiteY1" fmla="*/ 608101 h 2766573"/>
                    <a:gd name="connsiteX2" fmla="*/ 1912119 w 3142096"/>
                    <a:gd name="connsiteY2" fmla="*/ 4772 h 2766573"/>
                    <a:gd name="connsiteX3" fmla="*/ 3142096 w 3142096"/>
                    <a:gd name="connsiteY3" fmla="*/ 2715889 h 2766573"/>
                    <a:gd name="connsiteX4" fmla="*/ 2574627 w 3142096"/>
                    <a:gd name="connsiteY4" fmla="*/ 1079176 h 2766573"/>
                    <a:gd name="connsiteX5" fmla="*/ 1769439 w 3142096"/>
                    <a:gd name="connsiteY5" fmla="*/ 200411 h 2766573"/>
                    <a:gd name="connsiteX6" fmla="*/ 914547 w 3142096"/>
                    <a:gd name="connsiteY6" fmla="*/ 742425 h 2766573"/>
                    <a:gd name="connsiteX7" fmla="*/ 958 w 3142096"/>
                    <a:gd name="connsiteY7" fmla="*/ 1943161 h 2766573"/>
                    <a:gd name="connsiteX0" fmla="*/ 958 w 3142096"/>
                    <a:gd name="connsiteY0" fmla="*/ 1948004 h 2771416"/>
                    <a:gd name="connsiteX1" fmla="*/ 758442 w 3142096"/>
                    <a:gd name="connsiteY1" fmla="*/ 612944 h 2771416"/>
                    <a:gd name="connsiteX2" fmla="*/ 1912119 w 3142096"/>
                    <a:gd name="connsiteY2" fmla="*/ 9615 h 2771416"/>
                    <a:gd name="connsiteX3" fmla="*/ 3142096 w 3142096"/>
                    <a:gd name="connsiteY3" fmla="*/ 2720732 h 2771416"/>
                    <a:gd name="connsiteX4" fmla="*/ 2574627 w 3142096"/>
                    <a:gd name="connsiteY4" fmla="*/ 1084019 h 2771416"/>
                    <a:gd name="connsiteX5" fmla="*/ 1769439 w 3142096"/>
                    <a:gd name="connsiteY5" fmla="*/ 205254 h 2771416"/>
                    <a:gd name="connsiteX6" fmla="*/ 914547 w 3142096"/>
                    <a:gd name="connsiteY6" fmla="*/ 747268 h 2771416"/>
                    <a:gd name="connsiteX7" fmla="*/ 958 w 3142096"/>
                    <a:gd name="connsiteY7" fmla="*/ 1948004 h 2771416"/>
                    <a:gd name="connsiteX0" fmla="*/ 2065 w 3143203"/>
                    <a:gd name="connsiteY0" fmla="*/ 2045289 h 2868701"/>
                    <a:gd name="connsiteX1" fmla="*/ 696216 w 3143203"/>
                    <a:gd name="connsiteY1" fmla="*/ 766600 h 2868701"/>
                    <a:gd name="connsiteX2" fmla="*/ 1913226 w 3143203"/>
                    <a:gd name="connsiteY2" fmla="*/ 106900 h 2868701"/>
                    <a:gd name="connsiteX3" fmla="*/ 3143203 w 3143203"/>
                    <a:gd name="connsiteY3" fmla="*/ 2818017 h 2868701"/>
                    <a:gd name="connsiteX4" fmla="*/ 2575734 w 3143203"/>
                    <a:gd name="connsiteY4" fmla="*/ 1181304 h 2868701"/>
                    <a:gd name="connsiteX5" fmla="*/ 1770546 w 3143203"/>
                    <a:gd name="connsiteY5" fmla="*/ 302539 h 2868701"/>
                    <a:gd name="connsiteX6" fmla="*/ 915654 w 3143203"/>
                    <a:gd name="connsiteY6" fmla="*/ 844553 h 2868701"/>
                    <a:gd name="connsiteX7" fmla="*/ 2065 w 3143203"/>
                    <a:gd name="connsiteY7" fmla="*/ 2045289 h 2868701"/>
                    <a:gd name="connsiteX0" fmla="*/ 2065 w 3143203"/>
                    <a:gd name="connsiteY0" fmla="*/ 2034374 h 2857786"/>
                    <a:gd name="connsiteX1" fmla="*/ 696216 w 3143203"/>
                    <a:gd name="connsiteY1" fmla="*/ 755685 h 2857786"/>
                    <a:gd name="connsiteX2" fmla="*/ 1913226 w 3143203"/>
                    <a:gd name="connsiteY2" fmla="*/ 95985 h 2857786"/>
                    <a:gd name="connsiteX3" fmla="*/ 3143203 w 3143203"/>
                    <a:gd name="connsiteY3" fmla="*/ 2807102 h 2857786"/>
                    <a:gd name="connsiteX4" fmla="*/ 2575734 w 3143203"/>
                    <a:gd name="connsiteY4" fmla="*/ 1170389 h 2857786"/>
                    <a:gd name="connsiteX5" fmla="*/ 1770546 w 3143203"/>
                    <a:gd name="connsiteY5" fmla="*/ 291624 h 2857786"/>
                    <a:gd name="connsiteX6" fmla="*/ 915654 w 3143203"/>
                    <a:gd name="connsiteY6" fmla="*/ 833638 h 2857786"/>
                    <a:gd name="connsiteX7" fmla="*/ 2065 w 3143203"/>
                    <a:gd name="connsiteY7" fmla="*/ 2034374 h 2857786"/>
                    <a:gd name="connsiteX0" fmla="*/ 1969 w 3143107"/>
                    <a:gd name="connsiteY0" fmla="*/ 2034374 h 2857786"/>
                    <a:gd name="connsiteX1" fmla="*/ 696120 w 3143107"/>
                    <a:gd name="connsiteY1" fmla="*/ 755685 h 2857786"/>
                    <a:gd name="connsiteX2" fmla="*/ 1913130 w 3143107"/>
                    <a:gd name="connsiteY2" fmla="*/ 95985 h 2857786"/>
                    <a:gd name="connsiteX3" fmla="*/ 3143107 w 3143107"/>
                    <a:gd name="connsiteY3" fmla="*/ 2807102 h 2857786"/>
                    <a:gd name="connsiteX4" fmla="*/ 2575638 w 3143107"/>
                    <a:gd name="connsiteY4" fmla="*/ 1170389 h 2857786"/>
                    <a:gd name="connsiteX5" fmla="*/ 1770450 w 3143107"/>
                    <a:gd name="connsiteY5" fmla="*/ 291624 h 2857786"/>
                    <a:gd name="connsiteX6" fmla="*/ 915558 w 3143107"/>
                    <a:gd name="connsiteY6" fmla="*/ 833638 h 2857786"/>
                    <a:gd name="connsiteX7" fmla="*/ 1969 w 3143107"/>
                    <a:gd name="connsiteY7" fmla="*/ 2034374 h 2857786"/>
                    <a:gd name="connsiteX0" fmla="*/ 5249 w 2822428"/>
                    <a:gd name="connsiteY0" fmla="*/ 2361479 h 2857786"/>
                    <a:gd name="connsiteX1" fmla="*/ 375441 w 2822428"/>
                    <a:gd name="connsiteY1" fmla="*/ 755685 h 2857786"/>
                    <a:gd name="connsiteX2" fmla="*/ 1592451 w 2822428"/>
                    <a:gd name="connsiteY2" fmla="*/ 95985 h 2857786"/>
                    <a:gd name="connsiteX3" fmla="*/ 2822428 w 2822428"/>
                    <a:gd name="connsiteY3" fmla="*/ 2807102 h 2857786"/>
                    <a:gd name="connsiteX4" fmla="*/ 2254959 w 2822428"/>
                    <a:gd name="connsiteY4" fmla="*/ 1170389 h 2857786"/>
                    <a:gd name="connsiteX5" fmla="*/ 1449771 w 2822428"/>
                    <a:gd name="connsiteY5" fmla="*/ 291624 h 2857786"/>
                    <a:gd name="connsiteX6" fmla="*/ 594879 w 2822428"/>
                    <a:gd name="connsiteY6" fmla="*/ 833638 h 2857786"/>
                    <a:gd name="connsiteX7" fmla="*/ 5249 w 2822428"/>
                    <a:gd name="connsiteY7" fmla="*/ 2361479 h 2857786"/>
                    <a:gd name="connsiteX0" fmla="*/ 5249 w 2822428"/>
                    <a:gd name="connsiteY0" fmla="*/ 2361479 h 2857786"/>
                    <a:gd name="connsiteX1" fmla="*/ 375441 w 2822428"/>
                    <a:gd name="connsiteY1" fmla="*/ 755685 h 2857786"/>
                    <a:gd name="connsiteX2" fmla="*/ 1592451 w 2822428"/>
                    <a:gd name="connsiteY2" fmla="*/ 95985 h 2857786"/>
                    <a:gd name="connsiteX3" fmla="*/ 2822428 w 2822428"/>
                    <a:gd name="connsiteY3" fmla="*/ 2807102 h 2857786"/>
                    <a:gd name="connsiteX4" fmla="*/ 2254959 w 2822428"/>
                    <a:gd name="connsiteY4" fmla="*/ 1170389 h 2857786"/>
                    <a:gd name="connsiteX5" fmla="*/ 1449771 w 2822428"/>
                    <a:gd name="connsiteY5" fmla="*/ 291624 h 2857786"/>
                    <a:gd name="connsiteX6" fmla="*/ 594879 w 2822428"/>
                    <a:gd name="connsiteY6" fmla="*/ 833638 h 2857786"/>
                    <a:gd name="connsiteX7" fmla="*/ 5249 w 2822428"/>
                    <a:gd name="connsiteY7" fmla="*/ 2361479 h 2857786"/>
                    <a:gd name="connsiteX0" fmla="*/ 5249 w 2822428"/>
                    <a:gd name="connsiteY0" fmla="*/ 2361479 h 2857786"/>
                    <a:gd name="connsiteX1" fmla="*/ 375441 w 2822428"/>
                    <a:gd name="connsiteY1" fmla="*/ 755685 h 2857786"/>
                    <a:gd name="connsiteX2" fmla="*/ 1592451 w 2822428"/>
                    <a:gd name="connsiteY2" fmla="*/ 95985 h 2857786"/>
                    <a:gd name="connsiteX3" fmla="*/ 2822428 w 2822428"/>
                    <a:gd name="connsiteY3" fmla="*/ 2807102 h 2857786"/>
                    <a:gd name="connsiteX4" fmla="*/ 2254959 w 2822428"/>
                    <a:gd name="connsiteY4" fmla="*/ 1170389 h 2857786"/>
                    <a:gd name="connsiteX5" fmla="*/ 1449771 w 2822428"/>
                    <a:gd name="connsiteY5" fmla="*/ 291624 h 2857786"/>
                    <a:gd name="connsiteX6" fmla="*/ 594879 w 2822428"/>
                    <a:gd name="connsiteY6" fmla="*/ 833638 h 2857786"/>
                    <a:gd name="connsiteX7" fmla="*/ 5249 w 2822428"/>
                    <a:gd name="connsiteY7" fmla="*/ 2361479 h 2857786"/>
                    <a:gd name="connsiteX0" fmla="*/ 5249 w 2822428"/>
                    <a:gd name="connsiteY0" fmla="*/ 2361479 h 2857706"/>
                    <a:gd name="connsiteX1" fmla="*/ 375441 w 2822428"/>
                    <a:gd name="connsiteY1" fmla="*/ 755685 h 2857706"/>
                    <a:gd name="connsiteX2" fmla="*/ 1592451 w 2822428"/>
                    <a:gd name="connsiteY2" fmla="*/ 95985 h 2857706"/>
                    <a:gd name="connsiteX3" fmla="*/ 2822428 w 2822428"/>
                    <a:gd name="connsiteY3" fmla="*/ 2807102 h 2857706"/>
                    <a:gd name="connsiteX4" fmla="*/ 2254959 w 2822428"/>
                    <a:gd name="connsiteY4" fmla="*/ 1170389 h 2857706"/>
                    <a:gd name="connsiteX5" fmla="*/ 1319289 w 2822428"/>
                    <a:gd name="connsiteY5" fmla="*/ 309397 h 2857706"/>
                    <a:gd name="connsiteX6" fmla="*/ 594879 w 2822428"/>
                    <a:gd name="connsiteY6" fmla="*/ 833638 h 2857706"/>
                    <a:gd name="connsiteX7" fmla="*/ 5249 w 2822428"/>
                    <a:gd name="connsiteY7" fmla="*/ 2361479 h 2857706"/>
                    <a:gd name="connsiteX0" fmla="*/ 5249 w 2822428"/>
                    <a:gd name="connsiteY0" fmla="*/ 2293137 h 2789364"/>
                    <a:gd name="connsiteX1" fmla="*/ 375441 w 2822428"/>
                    <a:gd name="connsiteY1" fmla="*/ 687343 h 2789364"/>
                    <a:gd name="connsiteX2" fmla="*/ 1592451 w 2822428"/>
                    <a:gd name="connsiteY2" fmla="*/ 27643 h 2789364"/>
                    <a:gd name="connsiteX3" fmla="*/ 2822428 w 2822428"/>
                    <a:gd name="connsiteY3" fmla="*/ 2738760 h 2789364"/>
                    <a:gd name="connsiteX4" fmla="*/ 2254959 w 2822428"/>
                    <a:gd name="connsiteY4" fmla="*/ 1102047 h 2789364"/>
                    <a:gd name="connsiteX5" fmla="*/ 1319289 w 2822428"/>
                    <a:gd name="connsiteY5" fmla="*/ 241055 h 2789364"/>
                    <a:gd name="connsiteX6" fmla="*/ 594879 w 2822428"/>
                    <a:gd name="connsiteY6" fmla="*/ 765296 h 2789364"/>
                    <a:gd name="connsiteX7" fmla="*/ 5249 w 2822428"/>
                    <a:gd name="connsiteY7" fmla="*/ 2293137 h 2789364"/>
                    <a:gd name="connsiteX0" fmla="*/ 5249 w 2822428"/>
                    <a:gd name="connsiteY0" fmla="*/ 2293137 h 2789391"/>
                    <a:gd name="connsiteX1" fmla="*/ 375441 w 2822428"/>
                    <a:gd name="connsiteY1" fmla="*/ 687343 h 2789391"/>
                    <a:gd name="connsiteX2" fmla="*/ 1592451 w 2822428"/>
                    <a:gd name="connsiteY2" fmla="*/ 27643 h 2789391"/>
                    <a:gd name="connsiteX3" fmla="*/ 2822428 w 2822428"/>
                    <a:gd name="connsiteY3" fmla="*/ 2738760 h 2789391"/>
                    <a:gd name="connsiteX4" fmla="*/ 2254959 w 2822428"/>
                    <a:gd name="connsiteY4" fmla="*/ 1102047 h 2789391"/>
                    <a:gd name="connsiteX5" fmla="*/ 1422397 w 2822428"/>
                    <a:gd name="connsiteY5" fmla="*/ 235040 h 2789391"/>
                    <a:gd name="connsiteX6" fmla="*/ 594879 w 2822428"/>
                    <a:gd name="connsiteY6" fmla="*/ 765296 h 2789391"/>
                    <a:gd name="connsiteX7" fmla="*/ 5249 w 2822428"/>
                    <a:gd name="connsiteY7" fmla="*/ 2293137 h 2789391"/>
                    <a:gd name="connsiteX0" fmla="*/ 4822 w 2822001"/>
                    <a:gd name="connsiteY0" fmla="*/ 2293137 h 2789391"/>
                    <a:gd name="connsiteX1" fmla="*/ 375014 w 2822001"/>
                    <a:gd name="connsiteY1" fmla="*/ 687343 h 2789391"/>
                    <a:gd name="connsiteX2" fmla="*/ 1592024 w 2822001"/>
                    <a:gd name="connsiteY2" fmla="*/ 27643 h 2789391"/>
                    <a:gd name="connsiteX3" fmla="*/ 2822001 w 2822001"/>
                    <a:gd name="connsiteY3" fmla="*/ 2738760 h 2789391"/>
                    <a:gd name="connsiteX4" fmla="*/ 2254532 w 2822001"/>
                    <a:gd name="connsiteY4" fmla="*/ 1102047 h 2789391"/>
                    <a:gd name="connsiteX5" fmla="*/ 1421970 w 2822001"/>
                    <a:gd name="connsiteY5" fmla="*/ 235040 h 2789391"/>
                    <a:gd name="connsiteX6" fmla="*/ 583470 w 2822001"/>
                    <a:gd name="connsiteY6" fmla="*/ 724623 h 2789391"/>
                    <a:gd name="connsiteX7" fmla="*/ 4822 w 2822001"/>
                    <a:gd name="connsiteY7" fmla="*/ 2293137 h 2789391"/>
                    <a:gd name="connsiteX0" fmla="*/ 11471 w 2706346"/>
                    <a:gd name="connsiteY0" fmla="*/ 2439036 h 2789391"/>
                    <a:gd name="connsiteX1" fmla="*/ 259359 w 2706346"/>
                    <a:gd name="connsiteY1" fmla="*/ 687343 h 2789391"/>
                    <a:gd name="connsiteX2" fmla="*/ 1476369 w 2706346"/>
                    <a:gd name="connsiteY2" fmla="*/ 27643 h 2789391"/>
                    <a:gd name="connsiteX3" fmla="*/ 2706346 w 2706346"/>
                    <a:gd name="connsiteY3" fmla="*/ 2738760 h 2789391"/>
                    <a:gd name="connsiteX4" fmla="*/ 2138877 w 2706346"/>
                    <a:gd name="connsiteY4" fmla="*/ 1102047 h 2789391"/>
                    <a:gd name="connsiteX5" fmla="*/ 1306315 w 2706346"/>
                    <a:gd name="connsiteY5" fmla="*/ 235040 h 2789391"/>
                    <a:gd name="connsiteX6" fmla="*/ 467815 w 2706346"/>
                    <a:gd name="connsiteY6" fmla="*/ 724623 h 2789391"/>
                    <a:gd name="connsiteX7" fmla="*/ 11471 w 2706346"/>
                    <a:gd name="connsiteY7" fmla="*/ 2439036 h 2789391"/>
                    <a:gd name="connsiteX0" fmla="*/ 9205 w 2704080"/>
                    <a:gd name="connsiteY0" fmla="*/ 2439036 h 2789391"/>
                    <a:gd name="connsiteX1" fmla="*/ 257093 w 2704080"/>
                    <a:gd name="connsiteY1" fmla="*/ 687343 h 2789391"/>
                    <a:gd name="connsiteX2" fmla="*/ 1474103 w 2704080"/>
                    <a:gd name="connsiteY2" fmla="*/ 27643 h 2789391"/>
                    <a:gd name="connsiteX3" fmla="*/ 2704080 w 2704080"/>
                    <a:gd name="connsiteY3" fmla="*/ 2738760 h 2789391"/>
                    <a:gd name="connsiteX4" fmla="*/ 2136611 w 2704080"/>
                    <a:gd name="connsiteY4" fmla="*/ 1102047 h 2789391"/>
                    <a:gd name="connsiteX5" fmla="*/ 1304049 w 2704080"/>
                    <a:gd name="connsiteY5" fmla="*/ 235040 h 2789391"/>
                    <a:gd name="connsiteX6" fmla="*/ 430367 w 2704080"/>
                    <a:gd name="connsiteY6" fmla="*/ 755942 h 2789391"/>
                    <a:gd name="connsiteX7" fmla="*/ 9205 w 2704080"/>
                    <a:gd name="connsiteY7" fmla="*/ 2439036 h 2789391"/>
                    <a:gd name="connsiteX0" fmla="*/ 11150 w 2706025"/>
                    <a:gd name="connsiteY0" fmla="*/ 2496113 h 2846468"/>
                    <a:gd name="connsiteX1" fmla="*/ 248137 w 2706025"/>
                    <a:gd name="connsiteY1" fmla="*/ 817182 h 2846468"/>
                    <a:gd name="connsiteX2" fmla="*/ 1476048 w 2706025"/>
                    <a:gd name="connsiteY2" fmla="*/ 84720 h 2846468"/>
                    <a:gd name="connsiteX3" fmla="*/ 2706025 w 2706025"/>
                    <a:gd name="connsiteY3" fmla="*/ 2795837 h 2846468"/>
                    <a:gd name="connsiteX4" fmla="*/ 2138556 w 2706025"/>
                    <a:gd name="connsiteY4" fmla="*/ 1159124 h 2846468"/>
                    <a:gd name="connsiteX5" fmla="*/ 1305994 w 2706025"/>
                    <a:gd name="connsiteY5" fmla="*/ 292117 h 2846468"/>
                    <a:gd name="connsiteX6" fmla="*/ 432312 w 2706025"/>
                    <a:gd name="connsiteY6" fmla="*/ 813019 h 2846468"/>
                    <a:gd name="connsiteX7" fmla="*/ 11150 w 2706025"/>
                    <a:gd name="connsiteY7" fmla="*/ 2496113 h 2846468"/>
                    <a:gd name="connsiteX0" fmla="*/ 11150 w 2706025"/>
                    <a:gd name="connsiteY0" fmla="*/ 2418111 h 2768466"/>
                    <a:gd name="connsiteX1" fmla="*/ 248137 w 2706025"/>
                    <a:gd name="connsiteY1" fmla="*/ 739180 h 2768466"/>
                    <a:gd name="connsiteX2" fmla="*/ 1577812 w 2706025"/>
                    <a:gd name="connsiteY2" fmla="*/ 92702 h 2768466"/>
                    <a:gd name="connsiteX3" fmla="*/ 2706025 w 2706025"/>
                    <a:gd name="connsiteY3" fmla="*/ 2717835 h 2768466"/>
                    <a:gd name="connsiteX4" fmla="*/ 2138556 w 2706025"/>
                    <a:gd name="connsiteY4" fmla="*/ 1081122 h 2768466"/>
                    <a:gd name="connsiteX5" fmla="*/ 1305994 w 2706025"/>
                    <a:gd name="connsiteY5" fmla="*/ 214115 h 2768466"/>
                    <a:gd name="connsiteX6" fmla="*/ 432312 w 2706025"/>
                    <a:gd name="connsiteY6" fmla="*/ 735017 h 2768466"/>
                    <a:gd name="connsiteX7" fmla="*/ 11150 w 2706025"/>
                    <a:gd name="connsiteY7" fmla="*/ 2418111 h 2768466"/>
                    <a:gd name="connsiteX0" fmla="*/ 11150 w 2706025"/>
                    <a:gd name="connsiteY0" fmla="*/ 2418111 h 2766738"/>
                    <a:gd name="connsiteX1" fmla="*/ 248137 w 2706025"/>
                    <a:gd name="connsiteY1" fmla="*/ 739180 h 2766738"/>
                    <a:gd name="connsiteX2" fmla="*/ 1577812 w 2706025"/>
                    <a:gd name="connsiteY2" fmla="*/ 92702 h 2766738"/>
                    <a:gd name="connsiteX3" fmla="*/ 2706025 w 2706025"/>
                    <a:gd name="connsiteY3" fmla="*/ 2717835 h 2766738"/>
                    <a:gd name="connsiteX4" fmla="*/ 2138556 w 2706025"/>
                    <a:gd name="connsiteY4" fmla="*/ 1081122 h 2766738"/>
                    <a:gd name="connsiteX5" fmla="*/ 1305994 w 2706025"/>
                    <a:gd name="connsiteY5" fmla="*/ 214115 h 2766738"/>
                    <a:gd name="connsiteX6" fmla="*/ 432312 w 2706025"/>
                    <a:gd name="connsiteY6" fmla="*/ 735017 h 2766738"/>
                    <a:gd name="connsiteX7" fmla="*/ 11150 w 2706025"/>
                    <a:gd name="connsiteY7" fmla="*/ 2418111 h 2766738"/>
                    <a:gd name="connsiteX0" fmla="*/ 11150 w 2706025"/>
                    <a:gd name="connsiteY0" fmla="*/ 2418111 h 2765032"/>
                    <a:gd name="connsiteX1" fmla="*/ 248137 w 2706025"/>
                    <a:gd name="connsiteY1" fmla="*/ 739180 h 2765032"/>
                    <a:gd name="connsiteX2" fmla="*/ 1577812 w 2706025"/>
                    <a:gd name="connsiteY2" fmla="*/ 92702 h 2765032"/>
                    <a:gd name="connsiteX3" fmla="*/ 2706025 w 2706025"/>
                    <a:gd name="connsiteY3" fmla="*/ 2717835 h 2765032"/>
                    <a:gd name="connsiteX4" fmla="*/ 2150555 w 2706025"/>
                    <a:gd name="connsiteY4" fmla="*/ 1012426 h 2765032"/>
                    <a:gd name="connsiteX5" fmla="*/ 1305994 w 2706025"/>
                    <a:gd name="connsiteY5" fmla="*/ 214115 h 2765032"/>
                    <a:gd name="connsiteX6" fmla="*/ 432312 w 2706025"/>
                    <a:gd name="connsiteY6" fmla="*/ 735017 h 2765032"/>
                    <a:gd name="connsiteX7" fmla="*/ 11150 w 2706025"/>
                    <a:gd name="connsiteY7" fmla="*/ 2418111 h 2765032"/>
                    <a:gd name="connsiteX0" fmla="*/ 11150 w 2706025"/>
                    <a:gd name="connsiteY0" fmla="*/ 2418111 h 2766563"/>
                    <a:gd name="connsiteX1" fmla="*/ 248137 w 2706025"/>
                    <a:gd name="connsiteY1" fmla="*/ 739180 h 2766563"/>
                    <a:gd name="connsiteX2" fmla="*/ 1577812 w 2706025"/>
                    <a:gd name="connsiteY2" fmla="*/ 92702 h 2766563"/>
                    <a:gd name="connsiteX3" fmla="*/ 2706025 w 2706025"/>
                    <a:gd name="connsiteY3" fmla="*/ 2717835 h 2766563"/>
                    <a:gd name="connsiteX4" fmla="*/ 2150555 w 2706025"/>
                    <a:gd name="connsiteY4" fmla="*/ 1012426 h 2766563"/>
                    <a:gd name="connsiteX5" fmla="*/ 1267517 w 2706025"/>
                    <a:gd name="connsiteY5" fmla="*/ 233232 h 2766563"/>
                    <a:gd name="connsiteX6" fmla="*/ 432312 w 2706025"/>
                    <a:gd name="connsiteY6" fmla="*/ 735017 h 2766563"/>
                    <a:gd name="connsiteX7" fmla="*/ 11150 w 2706025"/>
                    <a:gd name="connsiteY7" fmla="*/ 2418111 h 2766563"/>
                    <a:gd name="connsiteX0" fmla="*/ 13265 w 2708140"/>
                    <a:gd name="connsiteY0" fmla="*/ 2418111 h 2766563"/>
                    <a:gd name="connsiteX1" fmla="*/ 250252 w 2708140"/>
                    <a:gd name="connsiteY1" fmla="*/ 739180 h 2766563"/>
                    <a:gd name="connsiteX2" fmla="*/ 1579927 w 2708140"/>
                    <a:gd name="connsiteY2" fmla="*/ 92702 h 2766563"/>
                    <a:gd name="connsiteX3" fmla="*/ 2708140 w 2708140"/>
                    <a:gd name="connsiteY3" fmla="*/ 2717835 h 2766563"/>
                    <a:gd name="connsiteX4" fmla="*/ 2152670 w 2708140"/>
                    <a:gd name="connsiteY4" fmla="*/ 1012426 h 2766563"/>
                    <a:gd name="connsiteX5" fmla="*/ 1269632 w 2708140"/>
                    <a:gd name="connsiteY5" fmla="*/ 233232 h 2766563"/>
                    <a:gd name="connsiteX6" fmla="*/ 465744 w 2708140"/>
                    <a:gd name="connsiteY6" fmla="*/ 770198 h 2766563"/>
                    <a:gd name="connsiteX7" fmla="*/ 13265 w 2708140"/>
                    <a:gd name="connsiteY7" fmla="*/ 2418111 h 2766563"/>
                    <a:gd name="connsiteX0" fmla="*/ 13265 w 2708140"/>
                    <a:gd name="connsiteY0" fmla="*/ 2415598 h 2764050"/>
                    <a:gd name="connsiteX1" fmla="*/ 250252 w 2708140"/>
                    <a:gd name="connsiteY1" fmla="*/ 736667 h 2764050"/>
                    <a:gd name="connsiteX2" fmla="*/ 1579927 w 2708140"/>
                    <a:gd name="connsiteY2" fmla="*/ 90189 h 2764050"/>
                    <a:gd name="connsiteX3" fmla="*/ 2708140 w 2708140"/>
                    <a:gd name="connsiteY3" fmla="*/ 2715322 h 2764050"/>
                    <a:gd name="connsiteX4" fmla="*/ 2152670 w 2708140"/>
                    <a:gd name="connsiteY4" fmla="*/ 1009913 h 2764050"/>
                    <a:gd name="connsiteX5" fmla="*/ 1269632 w 2708140"/>
                    <a:gd name="connsiteY5" fmla="*/ 230719 h 2764050"/>
                    <a:gd name="connsiteX6" fmla="*/ 465744 w 2708140"/>
                    <a:gd name="connsiteY6" fmla="*/ 767685 h 2764050"/>
                    <a:gd name="connsiteX7" fmla="*/ 13265 w 2708140"/>
                    <a:gd name="connsiteY7" fmla="*/ 2415598 h 2764050"/>
                    <a:gd name="connsiteX0" fmla="*/ 9197 w 2704072"/>
                    <a:gd name="connsiteY0" fmla="*/ 2415598 h 2764050"/>
                    <a:gd name="connsiteX1" fmla="*/ 246184 w 2704072"/>
                    <a:gd name="connsiteY1" fmla="*/ 736667 h 2764050"/>
                    <a:gd name="connsiteX2" fmla="*/ 1575859 w 2704072"/>
                    <a:gd name="connsiteY2" fmla="*/ 90189 h 2764050"/>
                    <a:gd name="connsiteX3" fmla="*/ 2704072 w 2704072"/>
                    <a:gd name="connsiteY3" fmla="*/ 2715322 h 2764050"/>
                    <a:gd name="connsiteX4" fmla="*/ 2148602 w 2704072"/>
                    <a:gd name="connsiteY4" fmla="*/ 1009913 h 2764050"/>
                    <a:gd name="connsiteX5" fmla="*/ 1265564 w 2704072"/>
                    <a:gd name="connsiteY5" fmla="*/ 230719 h 2764050"/>
                    <a:gd name="connsiteX6" fmla="*/ 461676 w 2704072"/>
                    <a:gd name="connsiteY6" fmla="*/ 767685 h 2764050"/>
                    <a:gd name="connsiteX7" fmla="*/ 9197 w 2704072"/>
                    <a:gd name="connsiteY7" fmla="*/ 2415598 h 2764050"/>
                    <a:gd name="connsiteX0" fmla="*/ 48878 w 2743753"/>
                    <a:gd name="connsiteY0" fmla="*/ 2466260 h 2814712"/>
                    <a:gd name="connsiteX1" fmla="*/ 151535 w 2743753"/>
                    <a:gd name="connsiteY1" fmla="*/ 534696 h 2814712"/>
                    <a:gd name="connsiteX2" fmla="*/ 1615540 w 2743753"/>
                    <a:gd name="connsiteY2" fmla="*/ 140851 h 2814712"/>
                    <a:gd name="connsiteX3" fmla="*/ 2743753 w 2743753"/>
                    <a:gd name="connsiteY3" fmla="*/ 2765984 h 2814712"/>
                    <a:gd name="connsiteX4" fmla="*/ 2188283 w 2743753"/>
                    <a:gd name="connsiteY4" fmla="*/ 1060575 h 2814712"/>
                    <a:gd name="connsiteX5" fmla="*/ 1305245 w 2743753"/>
                    <a:gd name="connsiteY5" fmla="*/ 281381 h 2814712"/>
                    <a:gd name="connsiteX6" fmla="*/ 501357 w 2743753"/>
                    <a:gd name="connsiteY6" fmla="*/ 818347 h 2814712"/>
                    <a:gd name="connsiteX7" fmla="*/ 48878 w 2743753"/>
                    <a:gd name="connsiteY7" fmla="*/ 2466260 h 2814712"/>
                    <a:gd name="connsiteX0" fmla="*/ 48878 w 2743753"/>
                    <a:gd name="connsiteY0" fmla="*/ 2550675 h 2899127"/>
                    <a:gd name="connsiteX1" fmla="*/ 151535 w 2743753"/>
                    <a:gd name="connsiteY1" fmla="*/ 619111 h 2899127"/>
                    <a:gd name="connsiteX2" fmla="*/ 2126800 w 2743753"/>
                    <a:gd name="connsiteY2" fmla="*/ 124839 h 2899127"/>
                    <a:gd name="connsiteX3" fmla="*/ 2743753 w 2743753"/>
                    <a:gd name="connsiteY3" fmla="*/ 2850399 h 2899127"/>
                    <a:gd name="connsiteX4" fmla="*/ 2188283 w 2743753"/>
                    <a:gd name="connsiteY4" fmla="*/ 1144990 h 2899127"/>
                    <a:gd name="connsiteX5" fmla="*/ 1305245 w 2743753"/>
                    <a:gd name="connsiteY5" fmla="*/ 365796 h 2899127"/>
                    <a:gd name="connsiteX6" fmla="*/ 501357 w 2743753"/>
                    <a:gd name="connsiteY6" fmla="*/ 902762 h 2899127"/>
                    <a:gd name="connsiteX7" fmla="*/ 48878 w 2743753"/>
                    <a:gd name="connsiteY7" fmla="*/ 2550675 h 2899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743753" h="2899127">
                      <a:moveTo>
                        <a:pt x="48878" y="2550675"/>
                      </a:moveTo>
                      <a:cubicBezTo>
                        <a:pt x="-9426" y="2503400"/>
                        <a:pt x="-54084" y="1004785"/>
                        <a:pt x="151535" y="619111"/>
                      </a:cubicBezTo>
                      <a:cubicBezTo>
                        <a:pt x="353289" y="299933"/>
                        <a:pt x="1694764" y="-247042"/>
                        <a:pt x="2126800" y="124839"/>
                      </a:cubicBezTo>
                      <a:cubicBezTo>
                        <a:pt x="2558836" y="496720"/>
                        <a:pt x="2572303" y="785326"/>
                        <a:pt x="2743753" y="2850399"/>
                      </a:cubicBezTo>
                      <a:cubicBezTo>
                        <a:pt x="2743753" y="3200972"/>
                        <a:pt x="2428034" y="1559090"/>
                        <a:pt x="2188283" y="1144990"/>
                      </a:cubicBezTo>
                      <a:cubicBezTo>
                        <a:pt x="1948532" y="730890"/>
                        <a:pt x="1544829" y="337114"/>
                        <a:pt x="1305245" y="365796"/>
                      </a:cubicBezTo>
                      <a:cubicBezTo>
                        <a:pt x="1014861" y="442103"/>
                        <a:pt x="837179" y="540847"/>
                        <a:pt x="501357" y="902762"/>
                      </a:cubicBezTo>
                      <a:cubicBezTo>
                        <a:pt x="335184" y="1101053"/>
                        <a:pt x="107182" y="2597950"/>
                        <a:pt x="48878" y="255067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68" name="Oval 12"/>
              <p:cNvSpPr/>
              <p:nvPr/>
            </p:nvSpPr>
            <p:spPr>
              <a:xfrm>
                <a:off x="15193076" y="1150581"/>
                <a:ext cx="2803358" cy="2798170"/>
              </a:xfrm>
              <a:custGeom>
                <a:avLst/>
                <a:gdLst>
                  <a:gd name="connsiteX0" fmla="*/ 0 w 1308100"/>
                  <a:gd name="connsiteY0" fmla="*/ 634768 h 1269536"/>
                  <a:gd name="connsiteX1" fmla="*/ 654050 w 1308100"/>
                  <a:gd name="connsiteY1" fmla="*/ 0 h 1269536"/>
                  <a:gd name="connsiteX2" fmla="*/ 1308100 w 1308100"/>
                  <a:gd name="connsiteY2" fmla="*/ 634768 h 1269536"/>
                  <a:gd name="connsiteX3" fmla="*/ 654050 w 1308100"/>
                  <a:gd name="connsiteY3" fmla="*/ 1269536 h 1269536"/>
                  <a:gd name="connsiteX4" fmla="*/ 0 w 1308100"/>
                  <a:gd name="connsiteY4" fmla="*/ 634768 h 1269536"/>
                  <a:gd name="connsiteX0" fmla="*/ 0 w 2292350"/>
                  <a:gd name="connsiteY0" fmla="*/ 1016757 h 1315101"/>
                  <a:gd name="connsiteX1" fmla="*/ 1638300 w 2292350"/>
                  <a:gd name="connsiteY1" fmla="*/ 7339 h 1315101"/>
                  <a:gd name="connsiteX2" fmla="*/ 2292350 w 2292350"/>
                  <a:gd name="connsiteY2" fmla="*/ 642107 h 1315101"/>
                  <a:gd name="connsiteX3" fmla="*/ 1638300 w 2292350"/>
                  <a:gd name="connsiteY3" fmla="*/ 1276875 h 1315101"/>
                  <a:gd name="connsiteX4" fmla="*/ 0 w 2292350"/>
                  <a:gd name="connsiteY4" fmla="*/ 1016757 h 1315101"/>
                  <a:gd name="connsiteX0" fmla="*/ 19571 w 2311921"/>
                  <a:gd name="connsiteY0" fmla="*/ 1017500 h 1315844"/>
                  <a:gd name="connsiteX1" fmla="*/ 810917 w 2311921"/>
                  <a:gd name="connsiteY1" fmla="*/ 332112 h 1315844"/>
                  <a:gd name="connsiteX2" fmla="*/ 1657871 w 2311921"/>
                  <a:gd name="connsiteY2" fmla="*/ 8082 h 1315844"/>
                  <a:gd name="connsiteX3" fmla="*/ 2311921 w 2311921"/>
                  <a:gd name="connsiteY3" fmla="*/ 642850 h 1315844"/>
                  <a:gd name="connsiteX4" fmla="*/ 1657871 w 2311921"/>
                  <a:gd name="connsiteY4" fmla="*/ 1277618 h 1315844"/>
                  <a:gd name="connsiteX5" fmla="*/ 19571 w 2311921"/>
                  <a:gd name="connsiteY5" fmla="*/ 1017500 h 1315844"/>
                  <a:gd name="connsiteX0" fmla="*/ 61180 w 2353530"/>
                  <a:gd name="connsiteY0" fmla="*/ 1009576 h 1281173"/>
                  <a:gd name="connsiteX1" fmla="*/ 477876 w 2353530"/>
                  <a:gd name="connsiteY1" fmla="*/ 578188 h 1281173"/>
                  <a:gd name="connsiteX2" fmla="*/ 1699480 w 2353530"/>
                  <a:gd name="connsiteY2" fmla="*/ 158 h 1281173"/>
                  <a:gd name="connsiteX3" fmla="*/ 2353530 w 2353530"/>
                  <a:gd name="connsiteY3" fmla="*/ 634926 h 1281173"/>
                  <a:gd name="connsiteX4" fmla="*/ 1699480 w 2353530"/>
                  <a:gd name="connsiteY4" fmla="*/ 1269694 h 1281173"/>
                  <a:gd name="connsiteX5" fmla="*/ 61180 w 2353530"/>
                  <a:gd name="connsiteY5" fmla="*/ 1009576 h 1281173"/>
                  <a:gd name="connsiteX0" fmla="*/ 61180 w 2353530"/>
                  <a:gd name="connsiteY0" fmla="*/ 1032601 h 1304198"/>
                  <a:gd name="connsiteX1" fmla="*/ 477876 w 2353530"/>
                  <a:gd name="connsiteY1" fmla="*/ 601213 h 1304198"/>
                  <a:gd name="connsiteX2" fmla="*/ 1195427 w 2353530"/>
                  <a:gd name="connsiteY2" fmla="*/ 182114 h 1304198"/>
                  <a:gd name="connsiteX3" fmla="*/ 1699480 w 2353530"/>
                  <a:gd name="connsiteY3" fmla="*/ 23183 h 1304198"/>
                  <a:gd name="connsiteX4" fmla="*/ 2353530 w 2353530"/>
                  <a:gd name="connsiteY4" fmla="*/ 657951 h 1304198"/>
                  <a:gd name="connsiteX5" fmla="*/ 1699480 w 2353530"/>
                  <a:gd name="connsiteY5" fmla="*/ 1292719 h 1304198"/>
                  <a:gd name="connsiteX6" fmla="*/ 61180 w 2353530"/>
                  <a:gd name="connsiteY6" fmla="*/ 1032601 h 1304198"/>
                  <a:gd name="connsiteX0" fmla="*/ 61180 w 2353530"/>
                  <a:gd name="connsiteY0" fmla="*/ 1009698 h 1281295"/>
                  <a:gd name="connsiteX1" fmla="*/ 477876 w 2353530"/>
                  <a:gd name="connsiteY1" fmla="*/ 578310 h 1281295"/>
                  <a:gd name="connsiteX2" fmla="*/ 1658977 w 2353530"/>
                  <a:gd name="connsiteY2" fmla="*/ 698961 h 1281295"/>
                  <a:gd name="connsiteX3" fmla="*/ 1699480 w 2353530"/>
                  <a:gd name="connsiteY3" fmla="*/ 280 h 1281295"/>
                  <a:gd name="connsiteX4" fmla="*/ 2353530 w 2353530"/>
                  <a:gd name="connsiteY4" fmla="*/ 635048 h 1281295"/>
                  <a:gd name="connsiteX5" fmla="*/ 1699480 w 2353530"/>
                  <a:gd name="connsiteY5" fmla="*/ 1269816 h 1281295"/>
                  <a:gd name="connsiteX6" fmla="*/ 61180 w 2353530"/>
                  <a:gd name="connsiteY6" fmla="*/ 1009698 h 1281295"/>
                  <a:gd name="connsiteX0" fmla="*/ 61180 w 3204430"/>
                  <a:gd name="connsiteY0" fmla="*/ 1046972 h 2140832"/>
                  <a:gd name="connsiteX1" fmla="*/ 477876 w 3204430"/>
                  <a:gd name="connsiteY1" fmla="*/ 615584 h 2140832"/>
                  <a:gd name="connsiteX2" fmla="*/ 1658977 w 3204430"/>
                  <a:gd name="connsiteY2" fmla="*/ 736235 h 2140832"/>
                  <a:gd name="connsiteX3" fmla="*/ 1699480 w 3204430"/>
                  <a:gd name="connsiteY3" fmla="*/ 37554 h 2140832"/>
                  <a:gd name="connsiteX4" fmla="*/ 3204430 w 3204430"/>
                  <a:gd name="connsiteY4" fmla="*/ 2062972 h 2140832"/>
                  <a:gd name="connsiteX5" fmla="*/ 1699480 w 3204430"/>
                  <a:gd name="connsiteY5" fmla="*/ 1307090 h 2140832"/>
                  <a:gd name="connsiteX6" fmla="*/ 61180 w 3204430"/>
                  <a:gd name="connsiteY6" fmla="*/ 1046972 h 2140832"/>
                  <a:gd name="connsiteX0" fmla="*/ 61180 w 3204430"/>
                  <a:gd name="connsiteY0" fmla="*/ 1046972 h 2140832"/>
                  <a:gd name="connsiteX1" fmla="*/ 477876 w 3204430"/>
                  <a:gd name="connsiteY1" fmla="*/ 615584 h 2140832"/>
                  <a:gd name="connsiteX2" fmla="*/ 1658977 w 3204430"/>
                  <a:gd name="connsiteY2" fmla="*/ 736235 h 2140832"/>
                  <a:gd name="connsiteX3" fmla="*/ 1699480 w 3204430"/>
                  <a:gd name="connsiteY3" fmla="*/ 37554 h 2140832"/>
                  <a:gd name="connsiteX4" fmla="*/ 3204430 w 3204430"/>
                  <a:gd name="connsiteY4" fmla="*/ 2062972 h 2140832"/>
                  <a:gd name="connsiteX5" fmla="*/ 1699480 w 3204430"/>
                  <a:gd name="connsiteY5" fmla="*/ 1307090 h 2140832"/>
                  <a:gd name="connsiteX6" fmla="*/ 61180 w 3204430"/>
                  <a:gd name="connsiteY6" fmla="*/ 1046972 h 2140832"/>
                  <a:gd name="connsiteX0" fmla="*/ 61180 w 3121880"/>
                  <a:gd name="connsiteY0" fmla="*/ 1073727 h 2685913"/>
                  <a:gd name="connsiteX1" fmla="*/ 477876 w 3121880"/>
                  <a:gd name="connsiteY1" fmla="*/ 642339 h 2685913"/>
                  <a:gd name="connsiteX2" fmla="*/ 1658977 w 3121880"/>
                  <a:gd name="connsiteY2" fmla="*/ 762990 h 2685913"/>
                  <a:gd name="connsiteX3" fmla="*/ 1699480 w 3121880"/>
                  <a:gd name="connsiteY3" fmla="*/ 64309 h 2685913"/>
                  <a:gd name="connsiteX4" fmla="*/ 3121880 w 3121880"/>
                  <a:gd name="connsiteY4" fmla="*/ 2629477 h 2685913"/>
                  <a:gd name="connsiteX5" fmla="*/ 1699480 w 3121880"/>
                  <a:gd name="connsiteY5" fmla="*/ 1333845 h 2685913"/>
                  <a:gd name="connsiteX6" fmla="*/ 61180 w 3121880"/>
                  <a:gd name="connsiteY6" fmla="*/ 1073727 h 2685913"/>
                  <a:gd name="connsiteX0" fmla="*/ 61180 w 3121880"/>
                  <a:gd name="connsiteY0" fmla="*/ 1073727 h 2685913"/>
                  <a:gd name="connsiteX1" fmla="*/ 477876 w 3121880"/>
                  <a:gd name="connsiteY1" fmla="*/ 642339 h 2685913"/>
                  <a:gd name="connsiteX2" fmla="*/ 1658977 w 3121880"/>
                  <a:gd name="connsiteY2" fmla="*/ 762990 h 2685913"/>
                  <a:gd name="connsiteX3" fmla="*/ 1699480 w 3121880"/>
                  <a:gd name="connsiteY3" fmla="*/ 64309 h 2685913"/>
                  <a:gd name="connsiteX4" fmla="*/ 3121880 w 3121880"/>
                  <a:gd name="connsiteY4" fmla="*/ 2629477 h 2685913"/>
                  <a:gd name="connsiteX5" fmla="*/ 1699480 w 3121880"/>
                  <a:gd name="connsiteY5" fmla="*/ 1333845 h 2685913"/>
                  <a:gd name="connsiteX6" fmla="*/ 61180 w 3121880"/>
                  <a:gd name="connsiteY6" fmla="*/ 1073727 h 2685913"/>
                  <a:gd name="connsiteX0" fmla="*/ 97068 w 3157768"/>
                  <a:gd name="connsiteY0" fmla="*/ 1073727 h 2678530"/>
                  <a:gd name="connsiteX1" fmla="*/ 513764 w 3157768"/>
                  <a:gd name="connsiteY1" fmla="*/ 642339 h 2678530"/>
                  <a:gd name="connsiteX2" fmla="*/ 1694865 w 3157768"/>
                  <a:gd name="connsiteY2" fmla="*/ 762990 h 2678530"/>
                  <a:gd name="connsiteX3" fmla="*/ 1735368 w 3157768"/>
                  <a:gd name="connsiteY3" fmla="*/ 64309 h 2678530"/>
                  <a:gd name="connsiteX4" fmla="*/ 3157768 w 3157768"/>
                  <a:gd name="connsiteY4" fmla="*/ 2629477 h 2678530"/>
                  <a:gd name="connsiteX5" fmla="*/ 2268768 w 3157768"/>
                  <a:gd name="connsiteY5" fmla="*/ 1086195 h 2678530"/>
                  <a:gd name="connsiteX6" fmla="*/ 97068 w 3157768"/>
                  <a:gd name="connsiteY6" fmla="*/ 1073727 h 2678530"/>
                  <a:gd name="connsiteX0" fmla="*/ 97068 w 3030768"/>
                  <a:gd name="connsiteY0" fmla="*/ 1087121 h 2934717"/>
                  <a:gd name="connsiteX1" fmla="*/ 513764 w 3030768"/>
                  <a:gd name="connsiteY1" fmla="*/ 655733 h 2934717"/>
                  <a:gd name="connsiteX2" fmla="*/ 1694865 w 3030768"/>
                  <a:gd name="connsiteY2" fmla="*/ 776384 h 2934717"/>
                  <a:gd name="connsiteX3" fmla="*/ 1735368 w 3030768"/>
                  <a:gd name="connsiteY3" fmla="*/ 77703 h 2934717"/>
                  <a:gd name="connsiteX4" fmla="*/ 3030768 w 3030768"/>
                  <a:gd name="connsiteY4" fmla="*/ 2890521 h 2934717"/>
                  <a:gd name="connsiteX5" fmla="*/ 2268768 w 3030768"/>
                  <a:gd name="connsiteY5" fmla="*/ 1099589 h 2934717"/>
                  <a:gd name="connsiteX6" fmla="*/ 97068 w 3030768"/>
                  <a:gd name="connsiteY6" fmla="*/ 1087121 h 2934717"/>
                  <a:gd name="connsiteX0" fmla="*/ 79343 w 3013043"/>
                  <a:gd name="connsiteY0" fmla="*/ 1087121 h 2935397"/>
                  <a:gd name="connsiteX1" fmla="*/ 496039 w 3013043"/>
                  <a:gd name="connsiteY1" fmla="*/ 655733 h 2935397"/>
                  <a:gd name="connsiteX2" fmla="*/ 1677140 w 3013043"/>
                  <a:gd name="connsiteY2" fmla="*/ 776384 h 2935397"/>
                  <a:gd name="connsiteX3" fmla="*/ 1717643 w 3013043"/>
                  <a:gd name="connsiteY3" fmla="*/ 77703 h 2935397"/>
                  <a:gd name="connsiteX4" fmla="*/ 3013043 w 3013043"/>
                  <a:gd name="connsiteY4" fmla="*/ 2890521 h 2935397"/>
                  <a:gd name="connsiteX5" fmla="*/ 1990693 w 3013043"/>
                  <a:gd name="connsiteY5" fmla="*/ 1131339 h 2935397"/>
                  <a:gd name="connsiteX6" fmla="*/ 79343 w 3013043"/>
                  <a:gd name="connsiteY6" fmla="*/ 1087121 h 2935397"/>
                  <a:gd name="connsiteX0" fmla="*/ 79343 w 2879693"/>
                  <a:gd name="connsiteY0" fmla="*/ 1080180 h 2803894"/>
                  <a:gd name="connsiteX1" fmla="*/ 496039 w 2879693"/>
                  <a:gd name="connsiteY1" fmla="*/ 648792 h 2803894"/>
                  <a:gd name="connsiteX2" fmla="*/ 1677140 w 2879693"/>
                  <a:gd name="connsiteY2" fmla="*/ 769443 h 2803894"/>
                  <a:gd name="connsiteX3" fmla="*/ 1717643 w 2879693"/>
                  <a:gd name="connsiteY3" fmla="*/ 70762 h 2803894"/>
                  <a:gd name="connsiteX4" fmla="*/ 2879693 w 2879693"/>
                  <a:gd name="connsiteY4" fmla="*/ 2756580 h 2803894"/>
                  <a:gd name="connsiteX5" fmla="*/ 1990693 w 2879693"/>
                  <a:gd name="connsiteY5" fmla="*/ 1124398 h 2803894"/>
                  <a:gd name="connsiteX6" fmla="*/ 79343 w 2879693"/>
                  <a:gd name="connsiteY6" fmla="*/ 1080180 h 2803894"/>
                  <a:gd name="connsiteX0" fmla="*/ 79343 w 2879693"/>
                  <a:gd name="connsiteY0" fmla="*/ 1080180 h 2803894"/>
                  <a:gd name="connsiteX1" fmla="*/ 496039 w 2879693"/>
                  <a:gd name="connsiteY1" fmla="*/ 648792 h 2803894"/>
                  <a:gd name="connsiteX2" fmla="*/ 1677140 w 2879693"/>
                  <a:gd name="connsiteY2" fmla="*/ 769443 h 2803894"/>
                  <a:gd name="connsiteX3" fmla="*/ 1717643 w 2879693"/>
                  <a:gd name="connsiteY3" fmla="*/ 70762 h 2803894"/>
                  <a:gd name="connsiteX4" fmla="*/ 2879693 w 2879693"/>
                  <a:gd name="connsiteY4" fmla="*/ 2756580 h 2803894"/>
                  <a:gd name="connsiteX5" fmla="*/ 1990693 w 2879693"/>
                  <a:gd name="connsiteY5" fmla="*/ 1124398 h 2803894"/>
                  <a:gd name="connsiteX6" fmla="*/ 79343 w 2879693"/>
                  <a:gd name="connsiteY6" fmla="*/ 1080180 h 2803894"/>
                  <a:gd name="connsiteX0" fmla="*/ 87515 w 2887865"/>
                  <a:gd name="connsiteY0" fmla="*/ 1080180 h 2802992"/>
                  <a:gd name="connsiteX1" fmla="*/ 504211 w 2887865"/>
                  <a:gd name="connsiteY1" fmla="*/ 648792 h 2802992"/>
                  <a:gd name="connsiteX2" fmla="*/ 1685312 w 2887865"/>
                  <a:gd name="connsiteY2" fmla="*/ 769443 h 2802992"/>
                  <a:gd name="connsiteX3" fmla="*/ 1725815 w 2887865"/>
                  <a:gd name="connsiteY3" fmla="*/ 70762 h 2802992"/>
                  <a:gd name="connsiteX4" fmla="*/ 2887865 w 2887865"/>
                  <a:gd name="connsiteY4" fmla="*/ 2756580 h 2802992"/>
                  <a:gd name="connsiteX5" fmla="*/ 2119515 w 2887865"/>
                  <a:gd name="connsiteY5" fmla="*/ 1086298 h 2802992"/>
                  <a:gd name="connsiteX6" fmla="*/ 87515 w 2887865"/>
                  <a:gd name="connsiteY6" fmla="*/ 1080180 h 2802992"/>
                  <a:gd name="connsiteX0" fmla="*/ 87515 w 2887865"/>
                  <a:gd name="connsiteY0" fmla="*/ 1080180 h 2802992"/>
                  <a:gd name="connsiteX1" fmla="*/ 504211 w 2887865"/>
                  <a:gd name="connsiteY1" fmla="*/ 648792 h 2802992"/>
                  <a:gd name="connsiteX2" fmla="*/ 1685312 w 2887865"/>
                  <a:gd name="connsiteY2" fmla="*/ 769443 h 2802992"/>
                  <a:gd name="connsiteX3" fmla="*/ 1725815 w 2887865"/>
                  <a:gd name="connsiteY3" fmla="*/ 70762 h 2802992"/>
                  <a:gd name="connsiteX4" fmla="*/ 2887865 w 2887865"/>
                  <a:gd name="connsiteY4" fmla="*/ 2756580 h 2802992"/>
                  <a:gd name="connsiteX5" fmla="*/ 2119515 w 2887865"/>
                  <a:gd name="connsiteY5" fmla="*/ 1086298 h 2802992"/>
                  <a:gd name="connsiteX6" fmla="*/ 828062 w 2887865"/>
                  <a:gd name="connsiteY6" fmla="*/ 1010742 h 2802992"/>
                  <a:gd name="connsiteX7" fmla="*/ 87515 w 2887865"/>
                  <a:gd name="connsiteY7" fmla="*/ 1080180 h 2802992"/>
                  <a:gd name="connsiteX0" fmla="*/ 58535 w 2858885"/>
                  <a:gd name="connsiteY0" fmla="*/ 1080180 h 2803374"/>
                  <a:gd name="connsiteX1" fmla="*/ 475231 w 2858885"/>
                  <a:gd name="connsiteY1" fmla="*/ 648792 h 2803374"/>
                  <a:gd name="connsiteX2" fmla="*/ 1656332 w 2858885"/>
                  <a:gd name="connsiteY2" fmla="*/ 769443 h 2803374"/>
                  <a:gd name="connsiteX3" fmla="*/ 1696835 w 2858885"/>
                  <a:gd name="connsiteY3" fmla="*/ 70762 h 2803374"/>
                  <a:gd name="connsiteX4" fmla="*/ 2858885 w 2858885"/>
                  <a:gd name="connsiteY4" fmla="*/ 2756580 h 2803374"/>
                  <a:gd name="connsiteX5" fmla="*/ 2090535 w 2858885"/>
                  <a:gd name="connsiteY5" fmla="*/ 1086298 h 2803374"/>
                  <a:gd name="connsiteX6" fmla="*/ 1656332 w 2858885"/>
                  <a:gd name="connsiteY6" fmla="*/ 978992 h 2803374"/>
                  <a:gd name="connsiteX7" fmla="*/ 58535 w 2858885"/>
                  <a:gd name="connsiteY7" fmla="*/ 1080180 h 2803374"/>
                  <a:gd name="connsiteX0" fmla="*/ 58535 w 2858885"/>
                  <a:gd name="connsiteY0" fmla="*/ 1080180 h 2795685"/>
                  <a:gd name="connsiteX1" fmla="*/ 475231 w 2858885"/>
                  <a:gd name="connsiteY1" fmla="*/ 648792 h 2795685"/>
                  <a:gd name="connsiteX2" fmla="*/ 1656332 w 2858885"/>
                  <a:gd name="connsiteY2" fmla="*/ 769443 h 2795685"/>
                  <a:gd name="connsiteX3" fmla="*/ 1696835 w 2858885"/>
                  <a:gd name="connsiteY3" fmla="*/ 70762 h 2795685"/>
                  <a:gd name="connsiteX4" fmla="*/ 2858885 w 2858885"/>
                  <a:gd name="connsiteY4" fmla="*/ 2756580 h 2795685"/>
                  <a:gd name="connsiteX5" fmla="*/ 2090535 w 2858885"/>
                  <a:gd name="connsiteY5" fmla="*/ 1086298 h 2795685"/>
                  <a:gd name="connsiteX6" fmla="*/ 1656332 w 2858885"/>
                  <a:gd name="connsiteY6" fmla="*/ 978992 h 2795685"/>
                  <a:gd name="connsiteX7" fmla="*/ 58535 w 2858885"/>
                  <a:gd name="connsiteY7" fmla="*/ 1080180 h 2795685"/>
                  <a:gd name="connsiteX0" fmla="*/ 58535 w 2858885"/>
                  <a:gd name="connsiteY0" fmla="*/ 1080180 h 2798541"/>
                  <a:gd name="connsiteX1" fmla="*/ 475231 w 2858885"/>
                  <a:gd name="connsiteY1" fmla="*/ 648792 h 2798541"/>
                  <a:gd name="connsiteX2" fmla="*/ 1656332 w 2858885"/>
                  <a:gd name="connsiteY2" fmla="*/ 769443 h 2798541"/>
                  <a:gd name="connsiteX3" fmla="*/ 1696835 w 2858885"/>
                  <a:gd name="connsiteY3" fmla="*/ 70762 h 2798541"/>
                  <a:gd name="connsiteX4" fmla="*/ 2858885 w 2858885"/>
                  <a:gd name="connsiteY4" fmla="*/ 2756580 h 2798541"/>
                  <a:gd name="connsiteX5" fmla="*/ 2090535 w 2858885"/>
                  <a:gd name="connsiteY5" fmla="*/ 1086298 h 2798541"/>
                  <a:gd name="connsiteX6" fmla="*/ 1656332 w 2858885"/>
                  <a:gd name="connsiteY6" fmla="*/ 978992 h 2798541"/>
                  <a:gd name="connsiteX7" fmla="*/ 58535 w 2858885"/>
                  <a:gd name="connsiteY7" fmla="*/ 1080180 h 2798541"/>
                  <a:gd name="connsiteX0" fmla="*/ 58535 w 2858885"/>
                  <a:gd name="connsiteY0" fmla="*/ 1080180 h 2798541"/>
                  <a:gd name="connsiteX1" fmla="*/ 475231 w 2858885"/>
                  <a:gd name="connsiteY1" fmla="*/ 648792 h 2798541"/>
                  <a:gd name="connsiteX2" fmla="*/ 1656332 w 2858885"/>
                  <a:gd name="connsiteY2" fmla="*/ 769443 h 2798541"/>
                  <a:gd name="connsiteX3" fmla="*/ 1696835 w 2858885"/>
                  <a:gd name="connsiteY3" fmla="*/ 70762 h 2798541"/>
                  <a:gd name="connsiteX4" fmla="*/ 2858885 w 2858885"/>
                  <a:gd name="connsiteY4" fmla="*/ 2756580 h 2798541"/>
                  <a:gd name="connsiteX5" fmla="*/ 2090535 w 2858885"/>
                  <a:gd name="connsiteY5" fmla="*/ 1086298 h 2798541"/>
                  <a:gd name="connsiteX6" fmla="*/ 1656332 w 2858885"/>
                  <a:gd name="connsiteY6" fmla="*/ 978992 h 2798541"/>
                  <a:gd name="connsiteX7" fmla="*/ 58535 w 2858885"/>
                  <a:gd name="connsiteY7" fmla="*/ 1080180 h 2798541"/>
                  <a:gd name="connsiteX0" fmla="*/ 58535 w 2858885"/>
                  <a:gd name="connsiteY0" fmla="*/ 1080180 h 2797944"/>
                  <a:gd name="connsiteX1" fmla="*/ 475231 w 2858885"/>
                  <a:gd name="connsiteY1" fmla="*/ 648792 h 2797944"/>
                  <a:gd name="connsiteX2" fmla="*/ 1656332 w 2858885"/>
                  <a:gd name="connsiteY2" fmla="*/ 769443 h 2797944"/>
                  <a:gd name="connsiteX3" fmla="*/ 1696835 w 2858885"/>
                  <a:gd name="connsiteY3" fmla="*/ 70762 h 2797944"/>
                  <a:gd name="connsiteX4" fmla="*/ 2858885 w 2858885"/>
                  <a:gd name="connsiteY4" fmla="*/ 2756580 h 2797944"/>
                  <a:gd name="connsiteX5" fmla="*/ 2204835 w 2858885"/>
                  <a:gd name="connsiteY5" fmla="*/ 1054548 h 2797944"/>
                  <a:gd name="connsiteX6" fmla="*/ 1656332 w 2858885"/>
                  <a:gd name="connsiteY6" fmla="*/ 978992 h 2797944"/>
                  <a:gd name="connsiteX7" fmla="*/ 58535 w 2858885"/>
                  <a:gd name="connsiteY7" fmla="*/ 1080180 h 2797944"/>
                  <a:gd name="connsiteX0" fmla="*/ 58535 w 2858885"/>
                  <a:gd name="connsiteY0" fmla="*/ 1080180 h 2799855"/>
                  <a:gd name="connsiteX1" fmla="*/ 475231 w 2858885"/>
                  <a:gd name="connsiteY1" fmla="*/ 648792 h 2799855"/>
                  <a:gd name="connsiteX2" fmla="*/ 1656332 w 2858885"/>
                  <a:gd name="connsiteY2" fmla="*/ 769443 h 2799855"/>
                  <a:gd name="connsiteX3" fmla="*/ 1696835 w 2858885"/>
                  <a:gd name="connsiteY3" fmla="*/ 70762 h 2799855"/>
                  <a:gd name="connsiteX4" fmla="*/ 2858885 w 2858885"/>
                  <a:gd name="connsiteY4" fmla="*/ 2756580 h 2799855"/>
                  <a:gd name="connsiteX5" fmla="*/ 2204835 w 2858885"/>
                  <a:gd name="connsiteY5" fmla="*/ 1054548 h 2799855"/>
                  <a:gd name="connsiteX6" fmla="*/ 1656332 w 2858885"/>
                  <a:gd name="connsiteY6" fmla="*/ 978992 h 2799855"/>
                  <a:gd name="connsiteX7" fmla="*/ 58535 w 2858885"/>
                  <a:gd name="connsiteY7" fmla="*/ 1080180 h 2799855"/>
                  <a:gd name="connsiteX0" fmla="*/ 58535 w 2858885"/>
                  <a:gd name="connsiteY0" fmla="*/ 1080180 h 2799984"/>
                  <a:gd name="connsiteX1" fmla="*/ 475231 w 2858885"/>
                  <a:gd name="connsiteY1" fmla="*/ 648792 h 2799984"/>
                  <a:gd name="connsiteX2" fmla="*/ 1656332 w 2858885"/>
                  <a:gd name="connsiteY2" fmla="*/ 769443 h 2799984"/>
                  <a:gd name="connsiteX3" fmla="*/ 1696835 w 2858885"/>
                  <a:gd name="connsiteY3" fmla="*/ 70762 h 2799984"/>
                  <a:gd name="connsiteX4" fmla="*/ 2858885 w 2858885"/>
                  <a:gd name="connsiteY4" fmla="*/ 2756580 h 2799984"/>
                  <a:gd name="connsiteX5" fmla="*/ 2141335 w 2858885"/>
                  <a:gd name="connsiteY5" fmla="*/ 1060898 h 2799984"/>
                  <a:gd name="connsiteX6" fmla="*/ 1656332 w 2858885"/>
                  <a:gd name="connsiteY6" fmla="*/ 978992 h 2799984"/>
                  <a:gd name="connsiteX7" fmla="*/ 58535 w 2858885"/>
                  <a:gd name="connsiteY7" fmla="*/ 1080180 h 2799984"/>
                  <a:gd name="connsiteX0" fmla="*/ 58535 w 2858885"/>
                  <a:gd name="connsiteY0" fmla="*/ 1080180 h 2801275"/>
                  <a:gd name="connsiteX1" fmla="*/ 475231 w 2858885"/>
                  <a:gd name="connsiteY1" fmla="*/ 648792 h 2801275"/>
                  <a:gd name="connsiteX2" fmla="*/ 1656332 w 2858885"/>
                  <a:gd name="connsiteY2" fmla="*/ 769443 h 2801275"/>
                  <a:gd name="connsiteX3" fmla="*/ 1696835 w 2858885"/>
                  <a:gd name="connsiteY3" fmla="*/ 70762 h 2801275"/>
                  <a:gd name="connsiteX4" fmla="*/ 2858885 w 2858885"/>
                  <a:gd name="connsiteY4" fmla="*/ 2756580 h 2801275"/>
                  <a:gd name="connsiteX5" fmla="*/ 2141335 w 2858885"/>
                  <a:gd name="connsiteY5" fmla="*/ 1060898 h 2801275"/>
                  <a:gd name="connsiteX6" fmla="*/ 1656332 w 2858885"/>
                  <a:gd name="connsiteY6" fmla="*/ 978992 h 2801275"/>
                  <a:gd name="connsiteX7" fmla="*/ 58535 w 2858885"/>
                  <a:gd name="connsiteY7" fmla="*/ 1080180 h 2801275"/>
                  <a:gd name="connsiteX0" fmla="*/ 58535 w 2858885"/>
                  <a:gd name="connsiteY0" fmla="*/ 1080180 h 2801275"/>
                  <a:gd name="connsiteX1" fmla="*/ 475231 w 2858885"/>
                  <a:gd name="connsiteY1" fmla="*/ 648792 h 2801275"/>
                  <a:gd name="connsiteX2" fmla="*/ 1656332 w 2858885"/>
                  <a:gd name="connsiteY2" fmla="*/ 769443 h 2801275"/>
                  <a:gd name="connsiteX3" fmla="*/ 1696835 w 2858885"/>
                  <a:gd name="connsiteY3" fmla="*/ 70762 h 2801275"/>
                  <a:gd name="connsiteX4" fmla="*/ 2858885 w 2858885"/>
                  <a:gd name="connsiteY4" fmla="*/ 2756580 h 2801275"/>
                  <a:gd name="connsiteX5" fmla="*/ 2141335 w 2858885"/>
                  <a:gd name="connsiteY5" fmla="*/ 1060898 h 2801275"/>
                  <a:gd name="connsiteX6" fmla="*/ 1656332 w 2858885"/>
                  <a:gd name="connsiteY6" fmla="*/ 978992 h 2801275"/>
                  <a:gd name="connsiteX7" fmla="*/ 780032 w 2858885"/>
                  <a:gd name="connsiteY7" fmla="*/ 1048842 h 2801275"/>
                  <a:gd name="connsiteX8" fmla="*/ 58535 w 2858885"/>
                  <a:gd name="connsiteY8" fmla="*/ 1080180 h 2801275"/>
                  <a:gd name="connsiteX0" fmla="*/ 1987 w 2802337"/>
                  <a:gd name="connsiteY0" fmla="*/ 1080180 h 2801275"/>
                  <a:gd name="connsiteX1" fmla="*/ 418683 w 2802337"/>
                  <a:gd name="connsiteY1" fmla="*/ 648792 h 2801275"/>
                  <a:gd name="connsiteX2" fmla="*/ 1599784 w 2802337"/>
                  <a:gd name="connsiteY2" fmla="*/ 769443 h 2801275"/>
                  <a:gd name="connsiteX3" fmla="*/ 1640287 w 2802337"/>
                  <a:gd name="connsiteY3" fmla="*/ 70762 h 2801275"/>
                  <a:gd name="connsiteX4" fmla="*/ 2802337 w 2802337"/>
                  <a:gd name="connsiteY4" fmla="*/ 2756580 h 2801275"/>
                  <a:gd name="connsiteX5" fmla="*/ 2084787 w 2802337"/>
                  <a:gd name="connsiteY5" fmla="*/ 1060898 h 2801275"/>
                  <a:gd name="connsiteX6" fmla="*/ 1599784 w 2802337"/>
                  <a:gd name="connsiteY6" fmla="*/ 978992 h 2801275"/>
                  <a:gd name="connsiteX7" fmla="*/ 552034 w 2802337"/>
                  <a:gd name="connsiteY7" fmla="*/ 851992 h 2801275"/>
                  <a:gd name="connsiteX8" fmla="*/ 1987 w 2802337"/>
                  <a:gd name="connsiteY8" fmla="*/ 1080180 h 2801275"/>
                  <a:gd name="connsiteX0" fmla="*/ 4340 w 2804690"/>
                  <a:gd name="connsiteY0" fmla="*/ 1080180 h 2801275"/>
                  <a:gd name="connsiteX1" fmla="*/ 421036 w 2804690"/>
                  <a:gd name="connsiteY1" fmla="*/ 648792 h 2801275"/>
                  <a:gd name="connsiteX2" fmla="*/ 1602137 w 2804690"/>
                  <a:gd name="connsiteY2" fmla="*/ 769443 h 2801275"/>
                  <a:gd name="connsiteX3" fmla="*/ 1642640 w 2804690"/>
                  <a:gd name="connsiteY3" fmla="*/ 70762 h 2801275"/>
                  <a:gd name="connsiteX4" fmla="*/ 2804690 w 2804690"/>
                  <a:gd name="connsiteY4" fmla="*/ 2756580 h 2801275"/>
                  <a:gd name="connsiteX5" fmla="*/ 2087140 w 2804690"/>
                  <a:gd name="connsiteY5" fmla="*/ 1060898 h 2801275"/>
                  <a:gd name="connsiteX6" fmla="*/ 1602137 w 2804690"/>
                  <a:gd name="connsiteY6" fmla="*/ 978992 h 2801275"/>
                  <a:gd name="connsiteX7" fmla="*/ 554387 w 2804690"/>
                  <a:gd name="connsiteY7" fmla="*/ 851992 h 2801275"/>
                  <a:gd name="connsiteX8" fmla="*/ 224187 w 2804690"/>
                  <a:gd name="connsiteY8" fmla="*/ 978992 h 2801275"/>
                  <a:gd name="connsiteX9" fmla="*/ 4340 w 2804690"/>
                  <a:gd name="connsiteY9" fmla="*/ 1080180 h 2801275"/>
                  <a:gd name="connsiteX0" fmla="*/ 3008 w 2803358"/>
                  <a:gd name="connsiteY0" fmla="*/ 1080180 h 2801275"/>
                  <a:gd name="connsiteX1" fmla="*/ 419704 w 2803358"/>
                  <a:gd name="connsiteY1" fmla="*/ 648792 h 2801275"/>
                  <a:gd name="connsiteX2" fmla="*/ 1600805 w 2803358"/>
                  <a:gd name="connsiteY2" fmla="*/ 769443 h 2801275"/>
                  <a:gd name="connsiteX3" fmla="*/ 1641308 w 2803358"/>
                  <a:gd name="connsiteY3" fmla="*/ 70762 h 2801275"/>
                  <a:gd name="connsiteX4" fmla="*/ 2803358 w 2803358"/>
                  <a:gd name="connsiteY4" fmla="*/ 2756580 h 2801275"/>
                  <a:gd name="connsiteX5" fmla="*/ 2085808 w 2803358"/>
                  <a:gd name="connsiteY5" fmla="*/ 1060898 h 2801275"/>
                  <a:gd name="connsiteX6" fmla="*/ 1600805 w 2803358"/>
                  <a:gd name="connsiteY6" fmla="*/ 978992 h 2801275"/>
                  <a:gd name="connsiteX7" fmla="*/ 553055 w 2803358"/>
                  <a:gd name="connsiteY7" fmla="*/ 851992 h 2801275"/>
                  <a:gd name="connsiteX8" fmla="*/ 248255 w 2803358"/>
                  <a:gd name="connsiteY8" fmla="*/ 1137742 h 2801275"/>
                  <a:gd name="connsiteX9" fmla="*/ 3008 w 2803358"/>
                  <a:gd name="connsiteY9" fmla="*/ 1080180 h 2801275"/>
                  <a:gd name="connsiteX0" fmla="*/ 3008 w 2803358"/>
                  <a:gd name="connsiteY0" fmla="*/ 1080180 h 2802688"/>
                  <a:gd name="connsiteX1" fmla="*/ 419704 w 2803358"/>
                  <a:gd name="connsiteY1" fmla="*/ 648792 h 2802688"/>
                  <a:gd name="connsiteX2" fmla="*/ 1600805 w 2803358"/>
                  <a:gd name="connsiteY2" fmla="*/ 769443 h 2802688"/>
                  <a:gd name="connsiteX3" fmla="*/ 1641308 w 2803358"/>
                  <a:gd name="connsiteY3" fmla="*/ 70762 h 2802688"/>
                  <a:gd name="connsiteX4" fmla="*/ 2803358 w 2803358"/>
                  <a:gd name="connsiteY4" fmla="*/ 2756580 h 2802688"/>
                  <a:gd name="connsiteX5" fmla="*/ 2085808 w 2803358"/>
                  <a:gd name="connsiteY5" fmla="*/ 1060898 h 2802688"/>
                  <a:gd name="connsiteX6" fmla="*/ 1670655 w 2803358"/>
                  <a:gd name="connsiteY6" fmla="*/ 1004392 h 2802688"/>
                  <a:gd name="connsiteX7" fmla="*/ 553055 w 2803358"/>
                  <a:gd name="connsiteY7" fmla="*/ 851992 h 2802688"/>
                  <a:gd name="connsiteX8" fmla="*/ 248255 w 2803358"/>
                  <a:gd name="connsiteY8" fmla="*/ 1137742 h 2802688"/>
                  <a:gd name="connsiteX9" fmla="*/ 3008 w 2803358"/>
                  <a:gd name="connsiteY9" fmla="*/ 1080180 h 2802688"/>
                  <a:gd name="connsiteX0" fmla="*/ 3008 w 2803358"/>
                  <a:gd name="connsiteY0" fmla="*/ 1080180 h 2802548"/>
                  <a:gd name="connsiteX1" fmla="*/ 419704 w 2803358"/>
                  <a:gd name="connsiteY1" fmla="*/ 648792 h 2802548"/>
                  <a:gd name="connsiteX2" fmla="*/ 1600805 w 2803358"/>
                  <a:gd name="connsiteY2" fmla="*/ 769443 h 2802548"/>
                  <a:gd name="connsiteX3" fmla="*/ 1641308 w 2803358"/>
                  <a:gd name="connsiteY3" fmla="*/ 70762 h 2802548"/>
                  <a:gd name="connsiteX4" fmla="*/ 2803358 w 2803358"/>
                  <a:gd name="connsiteY4" fmla="*/ 2756580 h 2802548"/>
                  <a:gd name="connsiteX5" fmla="*/ 2085808 w 2803358"/>
                  <a:gd name="connsiteY5" fmla="*/ 1060898 h 2802548"/>
                  <a:gd name="connsiteX6" fmla="*/ 1670655 w 2803358"/>
                  <a:gd name="connsiteY6" fmla="*/ 1004392 h 2802548"/>
                  <a:gd name="connsiteX7" fmla="*/ 553055 w 2803358"/>
                  <a:gd name="connsiteY7" fmla="*/ 851992 h 2802548"/>
                  <a:gd name="connsiteX8" fmla="*/ 248255 w 2803358"/>
                  <a:gd name="connsiteY8" fmla="*/ 1137742 h 2802548"/>
                  <a:gd name="connsiteX9" fmla="*/ 3008 w 2803358"/>
                  <a:gd name="connsiteY9" fmla="*/ 1080180 h 2802548"/>
                  <a:gd name="connsiteX0" fmla="*/ 3008 w 2803358"/>
                  <a:gd name="connsiteY0" fmla="*/ 1080180 h 2800874"/>
                  <a:gd name="connsiteX1" fmla="*/ 419704 w 2803358"/>
                  <a:gd name="connsiteY1" fmla="*/ 648792 h 2800874"/>
                  <a:gd name="connsiteX2" fmla="*/ 1600805 w 2803358"/>
                  <a:gd name="connsiteY2" fmla="*/ 769443 h 2800874"/>
                  <a:gd name="connsiteX3" fmla="*/ 1641308 w 2803358"/>
                  <a:gd name="connsiteY3" fmla="*/ 70762 h 2800874"/>
                  <a:gd name="connsiteX4" fmla="*/ 2803358 w 2803358"/>
                  <a:gd name="connsiteY4" fmla="*/ 2756580 h 2800874"/>
                  <a:gd name="connsiteX5" fmla="*/ 2104858 w 2803358"/>
                  <a:gd name="connsiteY5" fmla="*/ 984698 h 2800874"/>
                  <a:gd name="connsiteX6" fmla="*/ 1670655 w 2803358"/>
                  <a:gd name="connsiteY6" fmla="*/ 1004392 h 2800874"/>
                  <a:gd name="connsiteX7" fmla="*/ 553055 w 2803358"/>
                  <a:gd name="connsiteY7" fmla="*/ 851992 h 2800874"/>
                  <a:gd name="connsiteX8" fmla="*/ 248255 w 2803358"/>
                  <a:gd name="connsiteY8" fmla="*/ 1137742 h 2800874"/>
                  <a:gd name="connsiteX9" fmla="*/ 3008 w 2803358"/>
                  <a:gd name="connsiteY9" fmla="*/ 1080180 h 2800874"/>
                  <a:gd name="connsiteX0" fmla="*/ 3008 w 2803358"/>
                  <a:gd name="connsiteY0" fmla="*/ 1080180 h 2800874"/>
                  <a:gd name="connsiteX1" fmla="*/ 419704 w 2803358"/>
                  <a:gd name="connsiteY1" fmla="*/ 648792 h 2800874"/>
                  <a:gd name="connsiteX2" fmla="*/ 1600805 w 2803358"/>
                  <a:gd name="connsiteY2" fmla="*/ 769443 h 2800874"/>
                  <a:gd name="connsiteX3" fmla="*/ 1641308 w 2803358"/>
                  <a:gd name="connsiteY3" fmla="*/ 70762 h 2800874"/>
                  <a:gd name="connsiteX4" fmla="*/ 2803358 w 2803358"/>
                  <a:gd name="connsiteY4" fmla="*/ 2756580 h 2800874"/>
                  <a:gd name="connsiteX5" fmla="*/ 2174708 w 2803358"/>
                  <a:gd name="connsiteY5" fmla="*/ 984698 h 2800874"/>
                  <a:gd name="connsiteX6" fmla="*/ 1670655 w 2803358"/>
                  <a:gd name="connsiteY6" fmla="*/ 1004392 h 2800874"/>
                  <a:gd name="connsiteX7" fmla="*/ 553055 w 2803358"/>
                  <a:gd name="connsiteY7" fmla="*/ 851992 h 2800874"/>
                  <a:gd name="connsiteX8" fmla="*/ 248255 w 2803358"/>
                  <a:gd name="connsiteY8" fmla="*/ 1137742 h 2800874"/>
                  <a:gd name="connsiteX9" fmla="*/ 3008 w 2803358"/>
                  <a:gd name="connsiteY9" fmla="*/ 1080180 h 2800874"/>
                  <a:gd name="connsiteX0" fmla="*/ 3008 w 2803358"/>
                  <a:gd name="connsiteY0" fmla="*/ 1080180 h 2801009"/>
                  <a:gd name="connsiteX1" fmla="*/ 419704 w 2803358"/>
                  <a:gd name="connsiteY1" fmla="*/ 648792 h 2801009"/>
                  <a:gd name="connsiteX2" fmla="*/ 1600805 w 2803358"/>
                  <a:gd name="connsiteY2" fmla="*/ 769443 h 2801009"/>
                  <a:gd name="connsiteX3" fmla="*/ 1641308 w 2803358"/>
                  <a:gd name="connsiteY3" fmla="*/ 70762 h 2801009"/>
                  <a:gd name="connsiteX4" fmla="*/ 2803358 w 2803358"/>
                  <a:gd name="connsiteY4" fmla="*/ 2756580 h 2801009"/>
                  <a:gd name="connsiteX5" fmla="*/ 2047708 w 2803358"/>
                  <a:gd name="connsiteY5" fmla="*/ 991048 h 2801009"/>
                  <a:gd name="connsiteX6" fmla="*/ 1670655 w 2803358"/>
                  <a:gd name="connsiteY6" fmla="*/ 1004392 h 2801009"/>
                  <a:gd name="connsiteX7" fmla="*/ 553055 w 2803358"/>
                  <a:gd name="connsiteY7" fmla="*/ 851992 h 2801009"/>
                  <a:gd name="connsiteX8" fmla="*/ 248255 w 2803358"/>
                  <a:gd name="connsiteY8" fmla="*/ 1137742 h 2801009"/>
                  <a:gd name="connsiteX9" fmla="*/ 3008 w 2803358"/>
                  <a:gd name="connsiteY9" fmla="*/ 1080180 h 2801009"/>
                  <a:gd name="connsiteX0" fmla="*/ 3008 w 2803358"/>
                  <a:gd name="connsiteY0" fmla="*/ 1080180 h 2801206"/>
                  <a:gd name="connsiteX1" fmla="*/ 419704 w 2803358"/>
                  <a:gd name="connsiteY1" fmla="*/ 648792 h 2801206"/>
                  <a:gd name="connsiteX2" fmla="*/ 1600805 w 2803358"/>
                  <a:gd name="connsiteY2" fmla="*/ 769443 h 2801206"/>
                  <a:gd name="connsiteX3" fmla="*/ 1641308 w 2803358"/>
                  <a:gd name="connsiteY3" fmla="*/ 70762 h 2801206"/>
                  <a:gd name="connsiteX4" fmla="*/ 2803358 w 2803358"/>
                  <a:gd name="connsiteY4" fmla="*/ 2756580 h 2801206"/>
                  <a:gd name="connsiteX5" fmla="*/ 2047708 w 2803358"/>
                  <a:gd name="connsiteY5" fmla="*/ 991048 h 2801206"/>
                  <a:gd name="connsiteX6" fmla="*/ 1594455 w 2803358"/>
                  <a:gd name="connsiteY6" fmla="*/ 985342 h 2801206"/>
                  <a:gd name="connsiteX7" fmla="*/ 553055 w 2803358"/>
                  <a:gd name="connsiteY7" fmla="*/ 851992 h 2801206"/>
                  <a:gd name="connsiteX8" fmla="*/ 248255 w 2803358"/>
                  <a:gd name="connsiteY8" fmla="*/ 1137742 h 2801206"/>
                  <a:gd name="connsiteX9" fmla="*/ 3008 w 2803358"/>
                  <a:gd name="connsiteY9" fmla="*/ 1080180 h 2801206"/>
                  <a:gd name="connsiteX0" fmla="*/ 3008 w 2803358"/>
                  <a:gd name="connsiteY0" fmla="*/ 1080180 h 2799921"/>
                  <a:gd name="connsiteX1" fmla="*/ 419704 w 2803358"/>
                  <a:gd name="connsiteY1" fmla="*/ 648792 h 2799921"/>
                  <a:gd name="connsiteX2" fmla="*/ 1600805 w 2803358"/>
                  <a:gd name="connsiteY2" fmla="*/ 769443 h 2799921"/>
                  <a:gd name="connsiteX3" fmla="*/ 1641308 w 2803358"/>
                  <a:gd name="connsiteY3" fmla="*/ 70762 h 2799921"/>
                  <a:gd name="connsiteX4" fmla="*/ 2803358 w 2803358"/>
                  <a:gd name="connsiteY4" fmla="*/ 2756580 h 2799921"/>
                  <a:gd name="connsiteX5" fmla="*/ 2047708 w 2803358"/>
                  <a:gd name="connsiteY5" fmla="*/ 991048 h 2799921"/>
                  <a:gd name="connsiteX6" fmla="*/ 1594455 w 2803358"/>
                  <a:gd name="connsiteY6" fmla="*/ 985342 h 2799921"/>
                  <a:gd name="connsiteX7" fmla="*/ 553055 w 2803358"/>
                  <a:gd name="connsiteY7" fmla="*/ 851992 h 2799921"/>
                  <a:gd name="connsiteX8" fmla="*/ 248255 w 2803358"/>
                  <a:gd name="connsiteY8" fmla="*/ 1137742 h 2799921"/>
                  <a:gd name="connsiteX9" fmla="*/ 3008 w 2803358"/>
                  <a:gd name="connsiteY9" fmla="*/ 1080180 h 2799921"/>
                  <a:gd name="connsiteX0" fmla="*/ 3008 w 2803358"/>
                  <a:gd name="connsiteY0" fmla="*/ 1080180 h 2799286"/>
                  <a:gd name="connsiteX1" fmla="*/ 419704 w 2803358"/>
                  <a:gd name="connsiteY1" fmla="*/ 648792 h 2799286"/>
                  <a:gd name="connsiteX2" fmla="*/ 1600805 w 2803358"/>
                  <a:gd name="connsiteY2" fmla="*/ 769443 h 2799286"/>
                  <a:gd name="connsiteX3" fmla="*/ 1641308 w 2803358"/>
                  <a:gd name="connsiteY3" fmla="*/ 70762 h 2799286"/>
                  <a:gd name="connsiteX4" fmla="*/ 2803358 w 2803358"/>
                  <a:gd name="connsiteY4" fmla="*/ 2756580 h 2799286"/>
                  <a:gd name="connsiteX5" fmla="*/ 2079458 w 2803358"/>
                  <a:gd name="connsiteY5" fmla="*/ 959298 h 2799286"/>
                  <a:gd name="connsiteX6" fmla="*/ 1594455 w 2803358"/>
                  <a:gd name="connsiteY6" fmla="*/ 985342 h 2799286"/>
                  <a:gd name="connsiteX7" fmla="*/ 553055 w 2803358"/>
                  <a:gd name="connsiteY7" fmla="*/ 851992 h 2799286"/>
                  <a:gd name="connsiteX8" fmla="*/ 248255 w 2803358"/>
                  <a:gd name="connsiteY8" fmla="*/ 1137742 h 2799286"/>
                  <a:gd name="connsiteX9" fmla="*/ 3008 w 2803358"/>
                  <a:gd name="connsiteY9" fmla="*/ 1080180 h 2799286"/>
                  <a:gd name="connsiteX0" fmla="*/ 3008 w 2803358"/>
                  <a:gd name="connsiteY0" fmla="*/ 1080180 h 2797373"/>
                  <a:gd name="connsiteX1" fmla="*/ 419704 w 2803358"/>
                  <a:gd name="connsiteY1" fmla="*/ 648792 h 2797373"/>
                  <a:gd name="connsiteX2" fmla="*/ 1600805 w 2803358"/>
                  <a:gd name="connsiteY2" fmla="*/ 769443 h 2797373"/>
                  <a:gd name="connsiteX3" fmla="*/ 1641308 w 2803358"/>
                  <a:gd name="connsiteY3" fmla="*/ 70762 h 2797373"/>
                  <a:gd name="connsiteX4" fmla="*/ 2803358 w 2803358"/>
                  <a:gd name="connsiteY4" fmla="*/ 2756580 h 2797373"/>
                  <a:gd name="connsiteX5" fmla="*/ 2123908 w 2803358"/>
                  <a:gd name="connsiteY5" fmla="*/ 857698 h 2797373"/>
                  <a:gd name="connsiteX6" fmla="*/ 1594455 w 2803358"/>
                  <a:gd name="connsiteY6" fmla="*/ 985342 h 2797373"/>
                  <a:gd name="connsiteX7" fmla="*/ 553055 w 2803358"/>
                  <a:gd name="connsiteY7" fmla="*/ 851992 h 2797373"/>
                  <a:gd name="connsiteX8" fmla="*/ 248255 w 2803358"/>
                  <a:gd name="connsiteY8" fmla="*/ 1137742 h 2797373"/>
                  <a:gd name="connsiteX9" fmla="*/ 3008 w 2803358"/>
                  <a:gd name="connsiteY9" fmla="*/ 1080180 h 2797373"/>
                  <a:gd name="connsiteX0" fmla="*/ 3008 w 2803358"/>
                  <a:gd name="connsiteY0" fmla="*/ 1080180 h 2794506"/>
                  <a:gd name="connsiteX1" fmla="*/ 419704 w 2803358"/>
                  <a:gd name="connsiteY1" fmla="*/ 648792 h 2794506"/>
                  <a:gd name="connsiteX2" fmla="*/ 1600805 w 2803358"/>
                  <a:gd name="connsiteY2" fmla="*/ 769443 h 2794506"/>
                  <a:gd name="connsiteX3" fmla="*/ 1641308 w 2803358"/>
                  <a:gd name="connsiteY3" fmla="*/ 70762 h 2794506"/>
                  <a:gd name="connsiteX4" fmla="*/ 2803358 w 2803358"/>
                  <a:gd name="connsiteY4" fmla="*/ 2756580 h 2794506"/>
                  <a:gd name="connsiteX5" fmla="*/ 1984208 w 2803358"/>
                  <a:gd name="connsiteY5" fmla="*/ 686248 h 2794506"/>
                  <a:gd name="connsiteX6" fmla="*/ 1594455 w 2803358"/>
                  <a:gd name="connsiteY6" fmla="*/ 985342 h 2794506"/>
                  <a:gd name="connsiteX7" fmla="*/ 553055 w 2803358"/>
                  <a:gd name="connsiteY7" fmla="*/ 851992 h 2794506"/>
                  <a:gd name="connsiteX8" fmla="*/ 248255 w 2803358"/>
                  <a:gd name="connsiteY8" fmla="*/ 1137742 h 2794506"/>
                  <a:gd name="connsiteX9" fmla="*/ 3008 w 2803358"/>
                  <a:gd name="connsiteY9" fmla="*/ 1080180 h 2794506"/>
                  <a:gd name="connsiteX0" fmla="*/ 3008 w 2803358"/>
                  <a:gd name="connsiteY0" fmla="*/ 1080180 h 2793204"/>
                  <a:gd name="connsiteX1" fmla="*/ 419704 w 2803358"/>
                  <a:gd name="connsiteY1" fmla="*/ 648792 h 2793204"/>
                  <a:gd name="connsiteX2" fmla="*/ 1600805 w 2803358"/>
                  <a:gd name="connsiteY2" fmla="*/ 769443 h 2793204"/>
                  <a:gd name="connsiteX3" fmla="*/ 1641308 w 2803358"/>
                  <a:gd name="connsiteY3" fmla="*/ 70762 h 2793204"/>
                  <a:gd name="connsiteX4" fmla="*/ 2803358 w 2803358"/>
                  <a:gd name="connsiteY4" fmla="*/ 2756580 h 2793204"/>
                  <a:gd name="connsiteX5" fmla="*/ 1984208 w 2803358"/>
                  <a:gd name="connsiteY5" fmla="*/ 686248 h 2793204"/>
                  <a:gd name="connsiteX6" fmla="*/ 1594455 w 2803358"/>
                  <a:gd name="connsiteY6" fmla="*/ 985342 h 2793204"/>
                  <a:gd name="connsiteX7" fmla="*/ 553055 w 2803358"/>
                  <a:gd name="connsiteY7" fmla="*/ 851992 h 2793204"/>
                  <a:gd name="connsiteX8" fmla="*/ 248255 w 2803358"/>
                  <a:gd name="connsiteY8" fmla="*/ 1137742 h 2793204"/>
                  <a:gd name="connsiteX9" fmla="*/ 3008 w 2803358"/>
                  <a:gd name="connsiteY9" fmla="*/ 1080180 h 2793204"/>
                  <a:gd name="connsiteX0" fmla="*/ 3008 w 2803358"/>
                  <a:gd name="connsiteY0" fmla="*/ 1080180 h 2793112"/>
                  <a:gd name="connsiteX1" fmla="*/ 419704 w 2803358"/>
                  <a:gd name="connsiteY1" fmla="*/ 648792 h 2793112"/>
                  <a:gd name="connsiteX2" fmla="*/ 1600805 w 2803358"/>
                  <a:gd name="connsiteY2" fmla="*/ 769443 h 2793112"/>
                  <a:gd name="connsiteX3" fmla="*/ 1641308 w 2803358"/>
                  <a:gd name="connsiteY3" fmla="*/ 70762 h 2793112"/>
                  <a:gd name="connsiteX4" fmla="*/ 2803358 w 2803358"/>
                  <a:gd name="connsiteY4" fmla="*/ 2756580 h 2793112"/>
                  <a:gd name="connsiteX5" fmla="*/ 1920708 w 2803358"/>
                  <a:gd name="connsiteY5" fmla="*/ 679898 h 2793112"/>
                  <a:gd name="connsiteX6" fmla="*/ 1594455 w 2803358"/>
                  <a:gd name="connsiteY6" fmla="*/ 985342 h 2793112"/>
                  <a:gd name="connsiteX7" fmla="*/ 553055 w 2803358"/>
                  <a:gd name="connsiteY7" fmla="*/ 851992 h 2793112"/>
                  <a:gd name="connsiteX8" fmla="*/ 248255 w 2803358"/>
                  <a:gd name="connsiteY8" fmla="*/ 1137742 h 2793112"/>
                  <a:gd name="connsiteX9" fmla="*/ 3008 w 2803358"/>
                  <a:gd name="connsiteY9" fmla="*/ 1080180 h 2793112"/>
                  <a:gd name="connsiteX0" fmla="*/ 3008 w 2803358"/>
                  <a:gd name="connsiteY0" fmla="*/ 1080180 h 2795456"/>
                  <a:gd name="connsiteX1" fmla="*/ 419704 w 2803358"/>
                  <a:gd name="connsiteY1" fmla="*/ 648792 h 2795456"/>
                  <a:gd name="connsiteX2" fmla="*/ 1600805 w 2803358"/>
                  <a:gd name="connsiteY2" fmla="*/ 769443 h 2795456"/>
                  <a:gd name="connsiteX3" fmla="*/ 1641308 w 2803358"/>
                  <a:gd name="connsiteY3" fmla="*/ 70762 h 2795456"/>
                  <a:gd name="connsiteX4" fmla="*/ 2803358 w 2803358"/>
                  <a:gd name="connsiteY4" fmla="*/ 2756580 h 2795456"/>
                  <a:gd name="connsiteX5" fmla="*/ 1920708 w 2803358"/>
                  <a:gd name="connsiteY5" fmla="*/ 679898 h 2795456"/>
                  <a:gd name="connsiteX6" fmla="*/ 1708755 w 2803358"/>
                  <a:gd name="connsiteY6" fmla="*/ 959942 h 2795456"/>
                  <a:gd name="connsiteX7" fmla="*/ 553055 w 2803358"/>
                  <a:gd name="connsiteY7" fmla="*/ 851992 h 2795456"/>
                  <a:gd name="connsiteX8" fmla="*/ 248255 w 2803358"/>
                  <a:gd name="connsiteY8" fmla="*/ 1137742 h 2795456"/>
                  <a:gd name="connsiteX9" fmla="*/ 3008 w 2803358"/>
                  <a:gd name="connsiteY9" fmla="*/ 1080180 h 2795456"/>
                  <a:gd name="connsiteX0" fmla="*/ 3008 w 2803358"/>
                  <a:gd name="connsiteY0" fmla="*/ 1080180 h 2797805"/>
                  <a:gd name="connsiteX1" fmla="*/ 419704 w 2803358"/>
                  <a:gd name="connsiteY1" fmla="*/ 648792 h 2797805"/>
                  <a:gd name="connsiteX2" fmla="*/ 1600805 w 2803358"/>
                  <a:gd name="connsiteY2" fmla="*/ 769443 h 2797805"/>
                  <a:gd name="connsiteX3" fmla="*/ 1641308 w 2803358"/>
                  <a:gd name="connsiteY3" fmla="*/ 70762 h 2797805"/>
                  <a:gd name="connsiteX4" fmla="*/ 2803358 w 2803358"/>
                  <a:gd name="connsiteY4" fmla="*/ 2756580 h 2797805"/>
                  <a:gd name="connsiteX5" fmla="*/ 1920708 w 2803358"/>
                  <a:gd name="connsiteY5" fmla="*/ 679898 h 2797805"/>
                  <a:gd name="connsiteX6" fmla="*/ 1708755 w 2803358"/>
                  <a:gd name="connsiteY6" fmla="*/ 959942 h 2797805"/>
                  <a:gd name="connsiteX7" fmla="*/ 553055 w 2803358"/>
                  <a:gd name="connsiteY7" fmla="*/ 851992 h 2797805"/>
                  <a:gd name="connsiteX8" fmla="*/ 248255 w 2803358"/>
                  <a:gd name="connsiteY8" fmla="*/ 1137742 h 2797805"/>
                  <a:gd name="connsiteX9" fmla="*/ 3008 w 2803358"/>
                  <a:gd name="connsiteY9" fmla="*/ 1080180 h 2797805"/>
                  <a:gd name="connsiteX0" fmla="*/ 3008 w 2803358"/>
                  <a:gd name="connsiteY0" fmla="*/ 1080180 h 2797805"/>
                  <a:gd name="connsiteX1" fmla="*/ 419704 w 2803358"/>
                  <a:gd name="connsiteY1" fmla="*/ 648792 h 2797805"/>
                  <a:gd name="connsiteX2" fmla="*/ 1600805 w 2803358"/>
                  <a:gd name="connsiteY2" fmla="*/ 769443 h 2797805"/>
                  <a:gd name="connsiteX3" fmla="*/ 1641308 w 2803358"/>
                  <a:gd name="connsiteY3" fmla="*/ 70762 h 2797805"/>
                  <a:gd name="connsiteX4" fmla="*/ 2803358 w 2803358"/>
                  <a:gd name="connsiteY4" fmla="*/ 2756580 h 2797805"/>
                  <a:gd name="connsiteX5" fmla="*/ 1990558 w 2803358"/>
                  <a:gd name="connsiteY5" fmla="*/ 679898 h 2797805"/>
                  <a:gd name="connsiteX6" fmla="*/ 1708755 w 2803358"/>
                  <a:gd name="connsiteY6" fmla="*/ 959942 h 2797805"/>
                  <a:gd name="connsiteX7" fmla="*/ 553055 w 2803358"/>
                  <a:gd name="connsiteY7" fmla="*/ 851992 h 2797805"/>
                  <a:gd name="connsiteX8" fmla="*/ 248255 w 2803358"/>
                  <a:gd name="connsiteY8" fmla="*/ 1137742 h 2797805"/>
                  <a:gd name="connsiteX9" fmla="*/ 3008 w 2803358"/>
                  <a:gd name="connsiteY9" fmla="*/ 1080180 h 2797805"/>
                  <a:gd name="connsiteX0" fmla="*/ 3008 w 2803358"/>
                  <a:gd name="connsiteY0" fmla="*/ 1080180 h 2796704"/>
                  <a:gd name="connsiteX1" fmla="*/ 419704 w 2803358"/>
                  <a:gd name="connsiteY1" fmla="*/ 648792 h 2796704"/>
                  <a:gd name="connsiteX2" fmla="*/ 1600805 w 2803358"/>
                  <a:gd name="connsiteY2" fmla="*/ 769443 h 2796704"/>
                  <a:gd name="connsiteX3" fmla="*/ 1641308 w 2803358"/>
                  <a:gd name="connsiteY3" fmla="*/ 70762 h 2796704"/>
                  <a:gd name="connsiteX4" fmla="*/ 2803358 w 2803358"/>
                  <a:gd name="connsiteY4" fmla="*/ 2756580 h 2796704"/>
                  <a:gd name="connsiteX5" fmla="*/ 1990558 w 2803358"/>
                  <a:gd name="connsiteY5" fmla="*/ 679898 h 2796704"/>
                  <a:gd name="connsiteX6" fmla="*/ 1708755 w 2803358"/>
                  <a:gd name="connsiteY6" fmla="*/ 959942 h 2796704"/>
                  <a:gd name="connsiteX7" fmla="*/ 553055 w 2803358"/>
                  <a:gd name="connsiteY7" fmla="*/ 851992 h 2796704"/>
                  <a:gd name="connsiteX8" fmla="*/ 248255 w 2803358"/>
                  <a:gd name="connsiteY8" fmla="*/ 1137742 h 2796704"/>
                  <a:gd name="connsiteX9" fmla="*/ 3008 w 2803358"/>
                  <a:gd name="connsiteY9" fmla="*/ 1080180 h 2796704"/>
                  <a:gd name="connsiteX0" fmla="*/ 3008 w 2803358"/>
                  <a:gd name="connsiteY0" fmla="*/ 1080180 h 2796704"/>
                  <a:gd name="connsiteX1" fmla="*/ 419704 w 2803358"/>
                  <a:gd name="connsiteY1" fmla="*/ 648792 h 2796704"/>
                  <a:gd name="connsiteX2" fmla="*/ 1600805 w 2803358"/>
                  <a:gd name="connsiteY2" fmla="*/ 769443 h 2796704"/>
                  <a:gd name="connsiteX3" fmla="*/ 1641308 w 2803358"/>
                  <a:gd name="connsiteY3" fmla="*/ 70762 h 2796704"/>
                  <a:gd name="connsiteX4" fmla="*/ 2803358 w 2803358"/>
                  <a:gd name="connsiteY4" fmla="*/ 2756580 h 2796704"/>
                  <a:gd name="connsiteX5" fmla="*/ 1990558 w 2803358"/>
                  <a:gd name="connsiteY5" fmla="*/ 679898 h 2796704"/>
                  <a:gd name="connsiteX6" fmla="*/ 1708755 w 2803358"/>
                  <a:gd name="connsiteY6" fmla="*/ 959942 h 2796704"/>
                  <a:gd name="connsiteX7" fmla="*/ 1130905 w 2803358"/>
                  <a:gd name="connsiteY7" fmla="*/ 915492 h 2796704"/>
                  <a:gd name="connsiteX8" fmla="*/ 553055 w 2803358"/>
                  <a:gd name="connsiteY8" fmla="*/ 851992 h 2796704"/>
                  <a:gd name="connsiteX9" fmla="*/ 248255 w 2803358"/>
                  <a:gd name="connsiteY9" fmla="*/ 1137742 h 2796704"/>
                  <a:gd name="connsiteX10" fmla="*/ 3008 w 2803358"/>
                  <a:gd name="connsiteY10" fmla="*/ 1080180 h 2796704"/>
                  <a:gd name="connsiteX0" fmla="*/ 3008 w 2803358"/>
                  <a:gd name="connsiteY0" fmla="*/ 1080180 h 2796704"/>
                  <a:gd name="connsiteX1" fmla="*/ 419704 w 2803358"/>
                  <a:gd name="connsiteY1" fmla="*/ 648792 h 2796704"/>
                  <a:gd name="connsiteX2" fmla="*/ 1600805 w 2803358"/>
                  <a:gd name="connsiteY2" fmla="*/ 769443 h 2796704"/>
                  <a:gd name="connsiteX3" fmla="*/ 1641308 w 2803358"/>
                  <a:gd name="connsiteY3" fmla="*/ 70762 h 2796704"/>
                  <a:gd name="connsiteX4" fmla="*/ 2803358 w 2803358"/>
                  <a:gd name="connsiteY4" fmla="*/ 2756580 h 2796704"/>
                  <a:gd name="connsiteX5" fmla="*/ 1990558 w 2803358"/>
                  <a:gd name="connsiteY5" fmla="*/ 679898 h 2796704"/>
                  <a:gd name="connsiteX6" fmla="*/ 1708755 w 2803358"/>
                  <a:gd name="connsiteY6" fmla="*/ 959942 h 2796704"/>
                  <a:gd name="connsiteX7" fmla="*/ 1308705 w 2803358"/>
                  <a:gd name="connsiteY7" fmla="*/ 985342 h 2796704"/>
                  <a:gd name="connsiteX8" fmla="*/ 553055 w 2803358"/>
                  <a:gd name="connsiteY8" fmla="*/ 851992 h 2796704"/>
                  <a:gd name="connsiteX9" fmla="*/ 248255 w 2803358"/>
                  <a:gd name="connsiteY9" fmla="*/ 1137742 h 2796704"/>
                  <a:gd name="connsiteX10" fmla="*/ 3008 w 2803358"/>
                  <a:gd name="connsiteY10" fmla="*/ 1080180 h 2796704"/>
                  <a:gd name="connsiteX0" fmla="*/ 3008 w 2803358"/>
                  <a:gd name="connsiteY0" fmla="*/ 1081646 h 2798170"/>
                  <a:gd name="connsiteX1" fmla="*/ 419704 w 2803358"/>
                  <a:gd name="connsiteY1" fmla="*/ 650258 h 2798170"/>
                  <a:gd name="connsiteX2" fmla="*/ 1550005 w 2803358"/>
                  <a:gd name="connsiteY2" fmla="*/ 758209 h 2798170"/>
                  <a:gd name="connsiteX3" fmla="*/ 1641308 w 2803358"/>
                  <a:gd name="connsiteY3" fmla="*/ 72228 h 2798170"/>
                  <a:gd name="connsiteX4" fmla="*/ 2803358 w 2803358"/>
                  <a:gd name="connsiteY4" fmla="*/ 2758046 h 2798170"/>
                  <a:gd name="connsiteX5" fmla="*/ 1990558 w 2803358"/>
                  <a:gd name="connsiteY5" fmla="*/ 681364 h 2798170"/>
                  <a:gd name="connsiteX6" fmla="*/ 1708755 w 2803358"/>
                  <a:gd name="connsiteY6" fmla="*/ 961408 h 2798170"/>
                  <a:gd name="connsiteX7" fmla="*/ 1308705 w 2803358"/>
                  <a:gd name="connsiteY7" fmla="*/ 986808 h 2798170"/>
                  <a:gd name="connsiteX8" fmla="*/ 553055 w 2803358"/>
                  <a:gd name="connsiteY8" fmla="*/ 853458 h 2798170"/>
                  <a:gd name="connsiteX9" fmla="*/ 248255 w 2803358"/>
                  <a:gd name="connsiteY9" fmla="*/ 1139208 h 2798170"/>
                  <a:gd name="connsiteX10" fmla="*/ 3008 w 2803358"/>
                  <a:gd name="connsiteY10" fmla="*/ 1081646 h 2798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03358" h="2798170">
                    <a:moveTo>
                      <a:pt x="3008" y="1081646"/>
                    </a:moveTo>
                    <a:cubicBezTo>
                      <a:pt x="31583" y="1000154"/>
                      <a:pt x="146654" y="818494"/>
                      <a:pt x="419704" y="650258"/>
                    </a:cubicBezTo>
                    <a:cubicBezTo>
                      <a:pt x="608745" y="508510"/>
                      <a:pt x="1346404" y="854547"/>
                      <a:pt x="1550005" y="758209"/>
                    </a:cubicBezTo>
                    <a:cubicBezTo>
                      <a:pt x="1753606" y="661871"/>
                      <a:pt x="1432416" y="-261078"/>
                      <a:pt x="1641308" y="72228"/>
                    </a:cubicBezTo>
                    <a:cubicBezTo>
                      <a:pt x="1850200" y="405534"/>
                      <a:pt x="2631908" y="692973"/>
                      <a:pt x="2803358" y="2758046"/>
                    </a:cubicBezTo>
                    <a:cubicBezTo>
                      <a:pt x="2803358" y="3108619"/>
                      <a:pt x="2382542" y="1057004"/>
                      <a:pt x="1990558" y="681364"/>
                    </a:cubicBezTo>
                    <a:cubicBezTo>
                      <a:pt x="1598574" y="305724"/>
                      <a:pt x="1852030" y="922142"/>
                      <a:pt x="1708755" y="961408"/>
                    </a:cubicBezTo>
                    <a:cubicBezTo>
                      <a:pt x="1565480" y="1000674"/>
                      <a:pt x="1501322" y="1004800"/>
                      <a:pt x="1308705" y="986808"/>
                    </a:cubicBezTo>
                    <a:cubicBezTo>
                      <a:pt x="1116088" y="968816"/>
                      <a:pt x="700163" y="816416"/>
                      <a:pt x="553055" y="853458"/>
                    </a:cubicBezTo>
                    <a:cubicBezTo>
                      <a:pt x="405947" y="890500"/>
                      <a:pt x="339930" y="1101177"/>
                      <a:pt x="248255" y="1139208"/>
                    </a:cubicBezTo>
                    <a:cubicBezTo>
                      <a:pt x="156580" y="1177239"/>
                      <a:pt x="-25567" y="1163138"/>
                      <a:pt x="3008" y="108164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41" name="5-Point Star 940"/>
          <p:cNvSpPr/>
          <p:nvPr userDrawn="1"/>
        </p:nvSpPr>
        <p:spPr>
          <a:xfrm>
            <a:off x="3716293" y="232920"/>
            <a:ext cx="866178" cy="751086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2" name="Oval 1915"/>
          <p:cNvSpPr/>
          <p:nvPr userDrawn="1"/>
        </p:nvSpPr>
        <p:spPr>
          <a:xfrm>
            <a:off x="2971677" y="4380841"/>
            <a:ext cx="2477654" cy="1301761"/>
          </a:xfrm>
          <a:custGeom>
            <a:avLst/>
            <a:gdLst>
              <a:gd name="connsiteX0" fmla="*/ 0 w 2078306"/>
              <a:gd name="connsiteY0" fmla="*/ 850908 h 1701815"/>
              <a:gd name="connsiteX1" fmla="*/ 1039153 w 2078306"/>
              <a:gd name="connsiteY1" fmla="*/ 0 h 1701815"/>
              <a:gd name="connsiteX2" fmla="*/ 2078306 w 2078306"/>
              <a:gd name="connsiteY2" fmla="*/ 850908 h 1701815"/>
              <a:gd name="connsiteX3" fmla="*/ 1039153 w 2078306"/>
              <a:gd name="connsiteY3" fmla="*/ 1701816 h 1701815"/>
              <a:gd name="connsiteX4" fmla="*/ 0 w 2078306"/>
              <a:gd name="connsiteY4" fmla="*/ 850908 h 1701815"/>
              <a:gd name="connsiteX0" fmla="*/ 154095 w 2232401"/>
              <a:gd name="connsiteY0" fmla="*/ 711760 h 1562668"/>
              <a:gd name="connsiteX1" fmla="*/ 378239 w 2232401"/>
              <a:gd name="connsiteY1" fmla="*/ 0 h 1562668"/>
              <a:gd name="connsiteX2" fmla="*/ 2232401 w 2232401"/>
              <a:gd name="connsiteY2" fmla="*/ 711760 h 1562668"/>
              <a:gd name="connsiteX3" fmla="*/ 1193248 w 2232401"/>
              <a:gd name="connsiteY3" fmla="*/ 1562668 h 1562668"/>
              <a:gd name="connsiteX4" fmla="*/ 154095 w 2232401"/>
              <a:gd name="connsiteY4" fmla="*/ 711760 h 1562668"/>
              <a:gd name="connsiteX0" fmla="*/ 39370 w 2376093"/>
              <a:gd name="connsiteY0" fmla="*/ 209932 h 1639454"/>
              <a:gd name="connsiteX1" fmla="*/ 521931 w 2376093"/>
              <a:gd name="connsiteY1" fmla="*/ 64702 h 1639454"/>
              <a:gd name="connsiteX2" fmla="*/ 2376093 w 2376093"/>
              <a:gd name="connsiteY2" fmla="*/ 776462 h 1639454"/>
              <a:gd name="connsiteX3" fmla="*/ 1336940 w 2376093"/>
              <a:gd name="connsiteY3" fmla="*/ 1627370 h 1639454"/>
              <a:gd name="connsiteX4" fmla="*/ 39370 w 2376093"/>
              <a:gd name="connsiteY4" fmla="*/ 209932 h 1639454"/>
              <a:gd name="connsiteX0" fmla="*/ 142 w 2336865"/>
              <a:gd name="connsiteY0" fmla="*/ 164950 h 1594472"/>
              <a:gd name="connsiteX1" fmla="*/ 482703 w 2336865"/>
              <a:gd name="connsiteY1" fmla="*/ 19720 h 1594472"/>
              <a:gd name="connsiteX2" fmla="*/ 2336865 w 2336865"/>
              <a:gd name="connsiteY2" fmla="*/ 731480 h 1594472"/>
              <a:gd name="connsiteX3" fmla="*/ 1297712 w 2336865"/>
              <a:gd name="connsiteY3" fmla="*/ 1582388 h 1594472"/>
              <a:gd name="connsiteX4" fmla="*/ 142 w 2336865"/>
              <a:gd name="connsiteY4" fmla="*/ 164950 h 1594472"/>
              <a:gd name="connsiteX0" fmla="*/ 91570 w 2428293"/>
              <a:gd name="connsiteY0" fmla="*/ 123471 h 1552993"/>
              <a:gd name="connsiteX1" fmla="*/ 365409 w 2428293"/>
              <a:gd name="connsiteY1" fmla="*/ 137267 h 1552993"/>
              <a:gd name="connsiteX2" fmla="*/ 2428293 w 2428293"/>
              <a:gd name="connsiteY2" fmla="*/ 690001 h 1552993"/>
              <a:gd name="connsiteX3" fmla="*/ 1389140 w 2428293"/>
              <a:gd name="connsiteY3" fmla="*/ 1540909 h 1552993"/>
              <a:gd name="connsiteX4" fmla="*/ 91570 w 2428293"/>
              <a:gd name="connsiteY4" fmla="*/ 123471 h 1552993"/>
              <a:gd name="connsiteX0" fmla="*/ 170592 w 2507315"/>
              <a:gd name="connsiteY0" fmla="*/ 276038 h 1705560"/>
              <a:gd name="connsiteX1" fmla="*/ 444431 w 2507315"/>
              <a:gd name="connsiteY1" fmla="*/ 289834 h 1705560"/>
              <a:gd name="connsiteX2" fmla="*/ 2507315 w 2507315"/>
              <a:gd name="connsiteY2" fmla="*/ 842568 h 1705560"/>
              <a:gd name="connsiteX3" fmla="*/ 1468162 w 2507315"/>
              <a:gd name="connsiteY3" fmla="*/ 1693476 h 1705560"/>
              <a:gd name="connsiteX4" fmla="*/ 170592 w 2507315"/>
              <a:gd name="connsiteY4" fmla="*/ 276038 h 1705560"/>
              <a:gd name="connsiteX0" fmla="*/ 116212 w 3009526"/>
              <a:gd name="connsiteY0" fmla="*/ 112195 h 1532339"/>
              <a:gd name="connsiteX1" fmla="*/ 390051 w 3009526"/>
              <a:gd name="connsiteY1" fmla="*/ 125991 h 1532339"/>
              <a:gd name="connsiteX2" fmla="*/ 3009526 w 3009526"/>
              <a:gd name="connsiteY2" fmla="*/ 420307 h 1532339"/>
              <a:gd name="connsiteX3" fmla="*/ 1413782 w 3009526"/>
              <a:gd name="connsiteY3" fmla="*/ 1529633 h 1532339"/>
              <a:gd name="connsiteX4" fmla="*/ 116212 w 3009526"/>
              <a:gd name="connsiteY4" fmla="*/ 112195 h 1532339"/>
              <a:gd name="connsiteX0" fmla="*/ 116212 w 3009526"/>
              <a:gd name="connsiteY0" fmla="*/ 112195 h 1532339"/>
              <a:gd name="connsiteX1" fmla="*/ 390051 w 3009526"/>
              <a:gd name="connsiteY1" fmla="*/ 125991 h 1532339"/>
              <a:gd name="connsiteX2" fmla="*/ 3009526 w 3009526"/>
              <a:gd name="connsiteY2" fmla="*/ 420307 h 1532339"/>
              <a:gd name="connsiteX3" fmla="*/ 1413782 w 3009526"/>
              <a:gd name="connsiteY3" fmla="*/ 1529633 h 1532339"/>
              <a:gd name="connsiteX4" fmla="*/ 116212 w 3009526"/>
              <a:gd name="connsiteY4" fmla="*/ 112195 h 1532339"/>
              <a:gd name="connsiteX0" fmla="*/ 116212 w 3009526"/>
              <a:gd name="connsiteY0" fmla="*/ 112195 h 1532339"/>
              <a:gd name="connsiteX1" fmla="*/ 390051 w 3009526"/>
              <a:gd name="connsiteY1" fmla="*/ 125991 h 1532339"/>
              <a:gd name="connsiteX2" fmla="*/ 3009526 w 3009526"/>
              <a:gd name="connsiteY2" fmla="*/ 420307 h 1532339"/>
              <a:gd name="connsiteX3" fmla="*/ 1413782 w 3009526"/>
              <a:gd name="connsiteY3" fmla="*/ 1529633 h 1532339"/>
              <a:gd name="connsiteX4" fmla="*/ 116212 w 3009526"/>
              <a:gd name="connsiteY4" fmla="*/ 112195 h 1532339"/>
              <a:gd name="connsiteX0" fmla="*/ 116212 w 3009526"/>
              <a:gd name="connsiteY0" fmla="*/ 163798 h 1583942"/>
              <a:gd name="connsiteX1" fmla="*/ 390051 w 3009526"/>
              <a:gd name="connsiteY1" fmla="*/ 177594 h 1583942"/>
              <a:gd name="connsiteX2" fmla="*/ 3009526 w 3009526"/>
              <a:gd name="connsiteY2" fmla="*/ 471910 h 1583942"/>
              <a:gd name="connsiteX3" fmla="*/ 1413782 w 3009526"/>
              <a:gd name="connsiteY3" fmla="*/ 1581236 h 1583942"/>
              <a:gd name="connsiteX4" fmla="*/ 116212 w 3009526"/>
              <a:gd name="connsiteY4" fmla="*/ 163798 h 1583942"/>
              <a:gd name="connsiteX0" fmla="*/ 90010 w 2983324"/>
              <a:gd name="connsiteY0" fmla="*/ 270455 h 1690599"/>
              <a:gd name="connsiteX1" fmla="*/ 363849 w 2983324"/>
              <a:gd name="connsiteY1" fmla="*/ 284251 h 1690599"/>
              <a:gd name="connsiteX2" fmla="*/ 2983324 w 2983324"/>
              <a:gd name="connsiteY2" fmla="*/ 578567 h 1690599"/>
              <a:gd name="connsiteX3" fmla="*/ 1387580 w 2983324"/>
              <a:gd name="connsiteY3" fmla="*/ 1687893 h 1690599"/>
              <a:gd name="connsiteX4" fmla="*/ 90010 w 2983324"/>
              <a:gd name="connsiteY4" fmla="*/ 270455 h 1690599"/>
              <a:gd name="connsiteX0" fmla="*/ 48425 w 3339304"/>
              <a:gd name="connsiteY0" fmla="*/ 78757 h 1691580"/>
              <a:gd name="connsiteX1" fmla="*/ 719829 w 3339304"/>
              <a:gd name="connsiteY1" fmla="*/ 281396 h 1691580"/>
              <a:gd name="connsiteX2" fmla="*/ 3339304 w 3339304"/>
              <a:gd name="connsiteY2" fmla="*/ 575712 h 1691580"/>
              <a:gd name="connsiteX3" fmla="*/ 1743560 w 3339304"/>
              <a:gd name="connsiteY3" fmla="*/ 1685038 h 1691580"/>
              <a:gd name="connsiteX4" fmla="*/ 48425 w 3339304"/>
              <a:gd name="connsiteY4" fmla="*/ 78757 h 1691580"/>
              <a:gd name="connsiteX0" fmla="*/ 7437 w 3298316"/>
              <a:gd name="connsiteY0" fmla="*/ 22121 h 1634944"/>
              <a:gd name="connsiteX1" fmla="*/ 1175798 w 3298316"/>
              <a:gd name="connsiteY1" fmla="*/ 681960 h 1634944"/>
              <a:gd name="connsiteX2" fmla="*/ 3298316 w 3298316"/>
              <a:gd name="connsiteY2" fmla="*/ 519076 h 1634944"/>
              <a:gd name="connsiteX3" fmla="*/ 1702572 w 3298316"/>
              <a:gd name="connsiteY3" fmla="*/ 1628402 h 1634944"/>
              <a:gd name="connsiteX4" fmla="*/ 7437 w 3298316"/>
              <a:gd name="connsiteY4" fmla="*/ 22121 h 1634944"/>
              <a:gd name="connsiteX0" fmla="*/ 7437 w 3298316"/>
              <a:gd name="connsiteY0" fmla="*/ 22121 h 1634944"/>
              <a:gd name="connsiteX1" fmla="*/ 1175798 w 3298316"/>
              <a:gd name="connsiteY1" fmla="*/ 681960 h 1634944"/>
              <a:gd name="connsiteX2" fmla="*/ 1178606 w 3298316"/>
              <a:gd name="connsiteY2" fmla="*/ 691898 h 1634944"/>
              <a:gd name="connsiteX3" fmla="*/ 3298316 w 3298316"/>
              <a:gd name="connsiteY3" fmla="*/ 519076 h 1634944"/>
              <a:gd name="connsiteX4" fmla="*/ 1702572 w 3298316"/>
              <a:gd name="connsiteY4" fmla="*/ 1628402 h 1634944"/>
              <a:gd name="connsiteX5" fmla="*/ 7437 w 3298316"/>
              <a:gd name="connsiteY5" fmla="*/ 22121 h 1634944"/>
              <a:gd name="connsiteX0" fmla="*/ 7437 w 3303130"/>
              <a:gd name="connsiteY0" fmla="*/ 22121 h 1633114"/>
              <a:gd name="connsiteX1" fmla="*/ 1175798 w 3303130"/>
              <a:gd name="connsiteY1" fmla="*/ 681960 h 1633114"/>
              <a:gd name="connsiteX2" fmla="*/ 3298316 w 3303130"/>
              <a:gd name="connsiteY2" fmla="*/ 519076 h 1633114"/>
              <a:gd name="connsiteX3" fmla="*/ 1702572 w 3303130"/>
              <a:gd name="connsiteY3" fmla="*/ 1628402 h 1633114"/>
              <a:gd name="connsiteX4" fmla="*/ 7437 w 3303130"/>
              <a:gd name="connsiteY4" fmla="*/ 22121 h 1633114"/>
              <a:gd name="connsiteX0" fmla="*/ 0 w 3329799"/>
              <a:gd name="connsiteY0" fmla="*/ 46032 h 1657542"/>
              <a:gd name="connsiteX1" fmla="*/ 3290879 w 3329799"/>
              <a:gd name="connsiteY1" fmla="*/ 542987 h 1657542"/>
              <a:gd name="connsiteX2" fmla="*/ 1695135 w 3329799"/>
              <a:gd name="connsiteY2" fmla="*/ 1652313 h 1657542"/>
              <a:gd name="connsiteX3" fmla="*/ 0 w 3329799"/>
              <a:gd name="connsiteY3" fmla="*/ 46032 h 1657542"/>
              <a:gd name="connsiteX0" fmla="*/ 77500 w 3407299"/>
              <a:gd name="connsiteY0" fmla="*/ 55020 h 1666530"/>
              <a:gd name="connsiteX1" fmla="*/ 3368379 w 3407299"/>
              <a:gd name="connsiteY1" fmla="*/ 551975 h 1666530"/>
              <a:gd name="connsiteX2" fmla="*/ 1772635 w 3407299"/>
              <a:gd name="connsiteY2" fmla="*/ 1661301 h 1666530"/>
              <a:gd name="connsiteX3" fmla="*/ 77500 w 3407299"/>
              <a:gd name="connsiteY3" fmla="*/ 55020 h 1666530"/>
              <a:gd name="connsiteX0" fmla="*/ 77500 w 3407299"/>
              <a:gd name="connsiteY0" fmla="*/ 55020 h 1666530"/>
              <a:gd name="connsiteX1" fmla="*/ 3368379 w 3407299"/>
              <a:gd name="connsiteY1" fmla="*/ 551975 h 1666530"/>
              <a:gd name="connsiteX2" fmla="*/ 1772635 w 3407299"/>
              <a:gd name="connsiteY2" fmla="*/ 1661301 h 1666530"/>
              <a:gd name="connsiteX3" fmla="*/ 77500 w 3407299"/>
              <a:gd name="connsiteY3" fmla="*/ 55020 h 1666530"/>
              <a:gd name="connsiteX0" fmla="*/ 49402 w 3373844"/>
              <a:gd name="connsiteY0" fmla="*/ 12515 h 1466002"/>
              <a:gd name="connsiteX1" fmla="*/ 3340281 w 3373844"/>
              <a:gd name="connsiteY1" fmla="*/ 509470 h 1466002"/>
              <a:gd name="connsiteX2" fmla="*/ 1496059 w 3373844"/>
              <a:gd name="connsiteY2" fmla="*/ 1459770 h 1466002"/>
              <a:gd name="connsiteX3" fmla="*/ 49402 w 3373844"/>
              <a:gd name="connsiteY3" fmla="*/ 12515 h 1466002"/>
              <a:gd name="connsiteX0" fmla="*/ 59351 w 3389182"/>
              <a:gd name="connsiteY0" fmla="*/ 12515 h 1462492"/>
              <a:gd name="connsiteX1" fmla="*/ 3350230 w 3389182"/>
              <a:gd name="connsiteY1" fmla="*/ 509470 h 1462492"/>
              <a:gd name="connsiteX2" fmla="*/ 1506008 w 3389182"/>
              <a:gd name="connsiteY2" fmla="*/ 1459770 h 1462492"/>
              <a:gd name="connsiteX3" fmla="*/ 59351 w 3389182"/>
              <a:gd name="connsiteY3" fmla="*/ 12515 h 1462492"/>
              <a:gd name="connsiteX0" fmla="*/ 87439 w 3417270"/>
              <a:gd name="connsiteY0" fmla="*/ 67574 h 1517551"/>
              <a:gd name="connsiteX1" fmla="*/ 3378318 w 3417270"/>
              <a:gd name="connsiteY1" fmla="*/ 564529 h 1517551"/>
              <a:gd name="connsiteX2" fmla="*/ 1534096 w 3417270"/>
              <a:gd name="connsiteY2" fmla="*/ 1514829 h 1517551"/>
              <a:gd name="connsiteX3" fmla="*/ 87439 w 3417270"/>
              <a:gd name="connsiteY3" fmla="*/ 67574 h 1517551"/>
              <a:gd name="connsiteX0" fmla="*/ 60068 w 3590260"/>
              <a:gd name="connsiteY0" fmla="*/ 15677 h 1466823"/>
              <a:gd name="connsiteX1" fmla="*/ 3559668 w 3590260"/>
              <a:gd name="connsiteY1" fmla="*/ 423180 h 1466823"/>
              <a:gd name="connsiteX2" fmla="*/ 1506725 w 3590260"/>
              <a:gd name="connsiteY2" fmla="*/ 1462932 h 1466823"/>
              <a:gd name="connsiteX3" fmla="*/ 60068 w 3590260"/>
              <a:gd name="connsiteY3" fmla="*/ 15677 h 1466823"/>
              <a:gd name="connsiteX0" fmla="*/ 60068 w 3590260"/>
              <a:gd name="connsiteY0" fmla="*/ 10251 h 1461397"/>
              <a:gd name="connsiteX1" fmla="*/ 3559668 w 3590260"/>
              <a:gd name="connsiteY1" fmla="*/ 417754 h 1461397"/>
              <a:gd name="connsiteX2" fmla="*/ 1506725 w 3590260"/>
              <a:gd name="connsiteY2" fmla="*/ 1457506 h 1461397"/>
              <a:gd name="connsiteX3" fmla="*/ 60068 w 3590260"/>
              <a:gd name="connsiteY3" fmla="*/ 10251 h 1461397"/>
              <a:gd name="connsiteX0" fmla="*/ 60068 w 3560236"/>
              <a:gd name="connsiteY0" fmla="*/ 10251 h 1461233"/>
              <a:gd name="connsiteX1" fmla="*/ 3559668 w 3560236"/>
              <a:gd name="connsiteY1" fmla="*/ 417754 h 1461233"/>
              <a:gd name="connsiteX2" fmla="*/ 1506725 w 3560236"/>
              <a:gd name="connsiteY2" fmla="*/ 1457506 h 1461233"/>
              <a:gd name="connsiteX3" fmla="*/ 60068 w 3560236"/>
              <a:gd name="connsiteY3" fmla="*/ 10251 h 1461233"/>
              <a:gd name="connsiteX0" fmla="*/ 3114 w 3503282"/>
              <a:gd name="connsiteY0" fmla="*/ 23701 h 1474683"/>
              <a:gd name="connsiteX1" fmla="*/ 3502714 w 3503282"/>
              <a:gd name="connsiteY1" fmla="*/ 431204 h 1474683"/>
              <a:gd name="connsiteX2" fmla="*/ 1449771 w 3503282"/>
              <a:gd name="connsiteY2" fmla="*/ 1470956 h 1474683"/>
              <a:gd name="connsiteX3" fmla="*/ 3114 w 3503282"/>
              <a:gd name="connsiteY3" fmla="*/ 23701 h 1474683"/>
              <a:gd name="connsiteX0" fmla="*/ 4374 w 3196411"/>
              <a:gd name="connsiteY0" fmla="*/ 23701 h 1474683"/>
              <a:gd name="connsiteX1" fmla="*/ 3195861 w 3196411"/>
              <a:gd name="connsiteY1" fmla="*/ 431204 h 1474683"/>
              <a:gd name="connsiteX2" fmla="*/ 1142918 w 3196411"/>
              <a:gd name="connsiteY2" fmla="*/ 1470956 h 1474683"/>
              <a:gd name="connsiteX3" fmla="*/ 4374 w 3196411"/>
              <a:gd name="connsiteY3" fmla="*/ 23701 h 1474683"/>
              <a:gd name="connsiteX0" fmla="*/ 30303 w 2437537"/>
              <a:gd name="connsiteY0" fmla="*/ 11953 h 1461641"/>
              <a:gd name="connsiteX1" fmla="*/ 2436599 w 2437537"/>
              <a:gd name="connsiteY1" fmla="*/ 349882 h 1461641"/>
              <a:gd name="connsiteX2" fmla="*/ 1168847 w 2437537"/>
              <a:gd name="connsiteY2" fmla="*/ 1459208 h 1461641"/>
              <a:gd name="connsiteX3" fmla="*/ 30303 w 2437537"/>
              <a:gd name="connsiteY3" fmla="*/ 11953 h 1461641"/>
              <a:gd name="connsiteX0" fmla="*/ 91704 w 2498594"/>
              <a:gd name="connsiteY0" fmla="*/ 10780 h 1400991"/>
              <a:gd name="connsiteX1" fmla="*/ 2498000 w 2498594"/>
              <a:gd name="connsiteY1" fmla="*/ 348709 h 1400991"/>
              <a:gd name="connsiteX2" fmla="*/ 693535 w 2498594"/>
              <a:gd name="connsiteY2" fmla="*/ 1398400 h 1400991"/>
              <a:gd name="connsiteX3" fmla="*/ 91704 w 2498594"/>
              <a:gd name="connsiteY3" fmla="*/ 10780 h 1400991"/>
              <a:gd name="connsiteX0" fmla="*/ 89907 w 2496801"/>
              <a:gd name="connsiteY0" fmla="*/ 8422 h 1269847"/>
              <a:gd name="connsiteX1" fmla="*/ 2496203 w 2496801"/>
              <a:gd name="connsiteY1" fmla="*/ 346351 h 1269847"/>
              <a:gd name="connsiteX2" fmla="*/ 701677 w 2496801"/>
              <a:gd name="connsiteY2" fmla="*/ 1266833 h 1269847"/>
              <a:gd name="connsiteX3" fmla="*/ 89907 w 2496801"/>
              <a:gd name="connsiteY3" fmla="*/ 8422 h 1269847"/>
              <a:gd name="connsiteX0" fmla="*/ 141487 w 2548568"/>
              <a:gd name="connsiteY0" fmla="*/ 8422 h 1304723"/>
              <a:gd name="connsiteX1" fmla="*/ 2547783 w 2548568"/>
              <a:gd name="connsiteY1" fmla="*/ 346351 h 1304723"/>
              <a:gd name="connsiteX2" fmla="*/ 753257 w 2548568"/>
              <a:gd name="connsiteY2" fmla="*/ 1266833 h 1304723"/>
              <a:gd name="connsiteX3" fmla="*/ 141487 w 2548568"/>
              <a:gd name="connsiteY3" fmla="*/ 8422 h 1304723"/>
              <a:gd name="connsiteX0" fmla="*/ 88960 w 2505795"/>
              <a:gd name="connsiteY0" fmla="*/ 8463 h 1259784"/>
              <a:gd name="connsiteX1" fmla="*/ 2505196 w 2505795"/>
              <a:gd name="connsiteY1" fmla="*/ 336453 h 1259784"/>
              <a:gd name="connsiteX2" fmla="*/ 710670 w 2505795"/>
              <a:gd name="connsiteY2" fmla="*/ 1256935 h 1259784"/>
              <a:gd name="connsiteX3" fmla="*/ 88960 w 2505795"/>
              <a:gd name="connsiteY3" fmla="*/ 8463 h 1259784"/>
              <a:gd name="connsiteX0" fmla="*/ 40902 w 2457737"/>
              <a:gd name="connsiteY0" fmla="*/ 18413 h 1269734"/>
              <a:gd name="connsiteX1" fmla="*/ 2457138 w 2457737"/>
              <a:gd name="connsiteY1" fmla="*/ 346403 h 1269734"/>
              <a:gd name="connsiteX2" fmla="*/ 662612 w 2457737"/>
              <a:gd name="connsiteY2" fmla="*/ 1266885 h 1269734"/>
              <a:gd name="connsiteX3" fmla="*/ 40902 w 2457737"/>
              <a:gd name="connsiteY3" fmla="*/ 18413 h 1269734"/>
              <a:gd name="connsiteX0" fmla="*/ 60719 w 2477654"/>
              <a:gd name="connsiteY0" fmla="*/ 18413 h 1301761"/>
              <a:gd name="connsiteX1" fmla="*/ 2476955 w 2477654"/>
              <a:gd name="connsiteY1" fmla="*/ 346403 h 1301761"/>
              <a:gd name="connsiteX2" fmla="*/ 682429 w 2477654"/>
              <a:gd name="connsiteY2" fmla="*/ 1266885 h 1301761"/>
              <a:gd name="connsiteX3" fmla="*/ 60719 w 2477654"/>
              <a:gd name="connsiteY3" fmla="*/ 18413 h 1301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7654" h="1301761">
                <a:moveTo>
                  <a:pt x="60719" y="18413"/>
                </a:moveTo>
                <a:cubicBezTo>
                  <a:pt x="230599" y="-214514"/>
                  <a:pt x="-131323" y="1867734"/>
                  <a:pt x="2476955" y="346403"/>
                </a:cubicBezTo>
                <a:cubicBezTo>
                  <a:pt x="2511000" y="574361"/>
                  <a:pt x="1293857" y="1490515"/>
                  <a:pt x="682429" y="1266885"/>
                </a:cubicBezTo>
                <a:cubicBezTo>
                  <a:pt x="71001" y="1043255"/>
                  <a:pt x="-109161" y="251340"/>
                  <a:pt x="60719" y="184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3" name="Oval 1915"/>
          <p:cNvSpPr/>
          <p:nvPr userDrawn="1"/>
        </p:nvSpPr>
        <p:spPr>
          <a:xfrm>
            <a:off x="3282918" y="2876131"/>
            <a:ext cx="1904770" cy="896908"/>
          </a:xfrm>
          <a:custGeom>
            <a:avLst/>
            <a:gdLst>
              <a:gd name="connsiteX0" fmla="*/ 0 w 2078306"/>
              <a:gd name="connsiteY0" fmla="*/ 850908 h 1701815"/>
              <a:gd name="connsiteX1" fmla="*/ 1039153 w 2078306"/>
              <a:gd name="connsiteY1" fmla="*/ 0 h 1701815"/>
              <a:gd name="connsiteX2" fmla="*/ 2078306 w 2078306"/>
              <a:gd name="connsiteY2" fmla="*/ 850908 h 1701815"/>
              <a:gd name="connsiteX3" fmla="*/ 1039153 w 2078306"/>
              <a:gd name="connsiteY3" fmla="*/ 1701816 h 1701815"/>
              <a:gd name="connsiteX4" fmla="*/ 0 w 2078306"/>
              <a:gd name="connsiteY4" fmla="*/ 850908 h 1701815"/>
              <a:gd name="connsiteX0" fmla="*/ 154095 w 2232401"/>
              <a:gd name="connsiteY0" fmla="*/ 711760 h 1562668"/>
              <a:gd name="connsiteX1" fmla="*/ 378239 w 2232401"/>
              <a:gd name="connsiteY1" fmla="*/ 0 h 1562668"/>
              <a:gd name="connsiteX2" fmla="*/ 2232401 w 2232401"/>
              <a:gd name="connsiteY2" fmla="*/ 711760 h 1562668"/>
              <a:gd name="connsiteX3" fmla="*/ 1193248 w 2232401"/>
              <a:gd name="connsiteY3" fmla="*/ 1562668 h 1562668"/>
              <a:gd name="connsiteX4" fmla="*/ 154095 w 2232401"/>
              <a:gd name="connsiteY4" fmla="*/ 711760 h 1562668"/>
              <a:gd name="connsiteX0" fmla="*/ 39370 w 2376093"/>
              <a:gd name="connsiteY0" fmla="*/ 209932 h 1639454"/>
              <a:gd name="connsiteX1" fmla="*/ 521931 w 2376093"/>
              <a:gd name="connsiteY1" fmla="*/ 64702 h 1639454"/>
              <a:gd name="connsiteX2" fmla="*/ 2376093 w 2376093"/>
              <a:gd name="connsiteY2" fmla="*/ 776462 h 1639454"/>
              <a:gd name="connsiteX3" fmla="*/ 1336940 w 2376093"/>
              <a:gd name="connsiteY3" fmla="*/ 1627370 h 1639454"/>
              <a:gd name="connsiteX4" fmla="*/ 39370 w 2376093"/>
              <a:gd name="connsiteY4" fmla="*/ 209932 h 1639454"/>
              <a:gd name="connsiteX0" fmla="*/ 142 w 2336865"/>
              <a:gd name="connsiteY0" fmla="*/ 164950 h 1594472"/>
              <a:gd name="connsiteX1" fmla="*/ 482703 w 2336865"/>
              <a:gd name="connsiteY1" fmla="*/ 19720 h 1594472"/>
              <a:gd name="connsiteX2" fmla="*/ 2336865 w 2336865"/>
              <a:gd name="connsiteY2" fmla="*/ 731480 h 1594472"/>
              <a:gd name="connsiteX3" fmla="*/ 1297712 w 2336865"/>
              <a:gd name="connsiteY3" fmla="*/ 1582388 h 1594472"/>
              <a:gd name="connsiteX4" fmla="*/ 142 w 2336865"/>
              <a:gd name="connsiteY4" fmla="*/ 164950 h 1594472"/>
              <a:gd name="connsiteX0" fmla="*/ 91570 w 2428293"/>
              <a:gd name="connsiteY0" fmla="*/ 123471 h 1552993"/>
              <a:gd name="connsiteX1" fmla="*/ 365409 w 2428293"/>
              <a:gd name="connsiteY1" fmla="*/ 137267 h 1552993"/>
              <a:gd name="connsiteX2" fmla="*/ 2428293 w 2428293"/>
              <a:gd name="connsiteY2" fmla="*/ 690001 h 1552993"/>
              <a:gd name="connsiteX3" fmla="*/ 1389140 w 2428293"/>
              <a:gd name="connsiteY3" fmla="*/ 1540909 h 1552993"/>
              <a:gd name="connsiteX4" fmla="*/ 91570 w 2428293"/>
              <a:gd name="connsiteY4" fmla="*/ 123471 h 1552993"/>
              <a:gd name="connsiteX0" fmla="*/ 170592 w 2507315"/>
              <a:gd name="connsiteY0" fmla="*/ 276038 h 1705560"/>
              <a:gd name="connsiteX1" fmla="*/ 444431 w 2507315"/>
              <a:gd name="connsiteY1" fmla="*/ 289834 h 1705560"/>
              <a:gd name="connsiteX2" fmla="*/ 2507315 w 2507315"/>
              <a:gd name="connsiteY2" fmla="*/ 842568 h 1705560"/>
              <a:gd name="connsiteX3" fmla="*/ 1468162 w 2507315"/>
              <a:gd name="connsiteY3" fmla="*/ 1693476 h 1705560"/>
              <a:gd name="connsiteX4" fmla="*/ 170592 w 2507315"/>
              <a:gd name="connsiteY4" fmla="*/ 276038 h 1705560"/>
              <a:gd name="connsiteX0" fmla="*/ 116212 w 3009526"/>
              <a:gd name="connsiteY0" fmla="*/ 112195 h 1532339"/>
              <a:gd name="connsiteX1" fmla="*/ 390051 w 3009526"/>
              <a:gd name="connsiteY1" fmla="*/ 125991 h 1532339"/>
              <a:gd name="connsiteX2" fmla="*/ 3009526 w 3009526"/>
              <a:gd name="connsiteY2" fmla="*/ 420307 h 1532339"/>
              <a:gd name="connsiteX3" fmla="*/ 1413782 w 3009526"/>
              <a:gd name="connsiteY3" fmla="*/ 1529633 h 1532339"/>
              <a:gd name="connsiteX4" fmla="*/ 116212 w 3009526"/>
              <a:gd name="connsiteY4" fmla="*/ 112195 h 1532339"/>
              <a:gd name="connsiteX0" fmla="*/ 116212 w 3009526"/>
              <a:gd name="connsiteY0" fmla="*/ 112195 h 1532339"/>
              <a:gd name="connsiteX1" fmla="*/ 390051 w 3009526"/>
              <a:gd name="connsiteY1" fmla="*/ 125991 h 1532339"/>
              <a:gd name="connsiteX2" fmla="*/ 3009526 w 3009526"/>
              <a:gd name="connsiteY2" fmla="*/ 420307 h 1532339"/>
              <a:gd name="connsiteX3" fmla="*/ 1413782 w 3009526"/>
              <a:gd name="connsiteY3" fmla="*/ 1529633 h 1532339"/>
              <a:gd name="connsiteX4" fmla="*/ 116212 w 3009526"/>
              <a:gd name="connsiteY4" fmla="*/ 112195 h 1532339"/>
              <a:gd name="connsiteX0" fmla="*/ 116212 w 3009526"/>
              <a:gd name="connsiteY0" fmla="*/ 112195 h 1532339"/>
              <a:gd name="connsiteX1" fmla="*/ 390051 w 3009526"/>
              <a:gd name="connsiteY1" fmla="*/ 125991 h 1532339"/>
              <a:gd name="connsiteX2" fmla="*/ 3009526 w 3009526"/>
              <a:gd name="connsiteY2" fmla="*/ 420307 h 1532339"/>
              <a:gd name="connsiteX3" fmla="*/ 1413782 w 3009526"/>
              <a:gd name="connsiteY3" fmla="*/ 1529633 h 1532339"/>
              <a:gd name="connsiteX4" fmla="*/ 116212 w 3009526"/>
              <a:gd name="connsiteY4" fmla="*/ 112195 h 1532339"/>
              <a:gd name="connsiteX0" fmla="*/ 116212 w 3009526"/>
              <a:gd name="connsiteY0" fmla="*/ 163798 h 1583942"/>
              <a:gd name="connsiteX1" fmla="*/ 390051 w 3009526"/>
              <a:gd name="connsiteY1" fmla="*/ 177594 h 1583942"/>
              <a:gd name="connsiteX2" fmla="*/ 3009526 w 3009526"/>
              <a:gd name="connsiteY2" fmla="*/ 471910 h 1583942"/>
              <a:gd name="connsiteX3" fmla="*/ 1413782 w 3009526"/>
              <a:gd name="connsiteY3" fmla="*/ 1581236 h 1583942"/>
              <a:gd name="connsiteX4" fmla="*/ 116212 w 3009526"/>
              <a:gd name="connsiteY4" fmla="*/ 163798 h 1583942"/>
              <a:gd name="connsiteX0" fmla="*/ 90010 w 2983324"/>
              <a:gd name="connsiteY0" fmla="*/ 270455 h 1690599"/>
              <a:gd name="connsiteX1" fmla="*/ 363849 w 2983324"/>
              <a:gd name="connsiteY1" fmla="*/ 284251 h 1690599"/>
              <a:gd name="connsiteX2" fmla="*/ 2983324 w 2983324"/>
              <a:gd name="connsiteY2" fmla="*/ 578567 h 1690599"/>
              <a:gd name="connsiteX3" fmla="*/ 1387580 w 2983324"/>
              <a:gd name="connsiteY3" fmla="*/ 1687893 h 1690599"/>
              <a:gd name="connsiteX4" fmla="*/ 90010 w 2983324"/>
              <a:gd name="connsiteY4" fmla="*/ 270455 h 1690599"/>
              <a:gd name="connsiteX0" fmla="*/ 48425 w 3339304"/>
              <a:gd name="connsiteY0" fmla="*/ 78757 h 1691580"/>
              <a:gd name="connsiteX1" fmla="*/ 719829 w 3339304"/>
              <a:gd name="connsiteY1" fmla="*/ 281396 h 1691580"/>
              <a:gd name="connsiteX2" fmla="*/ 3339304 w 3339304"/>
              <a:gd name="connsiteY2" fmla="*/ 575712 h 1691580"/>
              <a:gd name="connsiteX3" fmla="*/ 1743560 w 3339304"/>
              <a:gd name="connsiteY3" fmla="*/ 1685038 h 1691580"/>
              <a:gd name="connsiteX4" fmla="*/ 48425 w 3339304"/>
              <a:gd name="connsiteY4" fmla="*/ 78757 h 1691580"/>
              <a:gd name="connsiteX0" fmla="*/ 7437 w 3298316"/>
              <a:gd name="connsiteY0" fmla="*/ 22121 h 1634944"/>
              <a:gd name="connsiteX1" fmla="*/ 1175798 w 3298316"/>
              <a:gd name="connsiteY1" fmla="*/ 681960 h 1634944"/>
              <a:gd name="connsiteX2" fmla="*/ 3298316 w 3298316"/>
              <a:gd name="connsiteY2" fmla="*/ 519076 h 1634944"/>
              <a:gd name="connsiteX3" fmla="*/ 1702572 w 3298316"/>
              <a:gd name="connsiteY3" fmla="*/ 1628402 h 1634944"/>
              <a:gd name="connsiteX4" fmla="*/ 7437 w 3298316"/>
              <a:gd name="connsiteY4" fmla="*/ 22121 h 1634944"/>
              <a:gd name="connsiteX0" fmla="*/ 7437 w 3298316"/>
              <a:gd name="connsiteY0" fmla="*/ 22121 h 1634944"/>
              <a:gd name="connsiteX1" fmla="*/ 1175798 w 3298316"/>
              <a:gd name="connsiteY1" fmla="*/ 681960 h 1634944"/>
              <a:gd name="connsiteX2" fmla="*/ 1178606 w 3298316"/>
              <a:gd name="connsiteY2" fmla="*/ 691898 h 1634944"/>
              <a:gd name="connsiteX3" fmla="*/ 3298316 w 3298316"/>
              <a:gd name="connsiteY3" fmla="*/ 519076 h 1634944"/>
              <a:gd name="connsiteX4" fmla="*/ 1702572 w 3298316"/>
              <a:gd name="connsiteY4" fmla="*/ 1628402 h 1634944"/>
              <a:gd name="connsiteX5" fmla="*/ 7437 w 3298316"/>
              <a:gd name="connsiteY5" fmla="*/ 22121 h 1634944"/>
              <a:gd name="connsiteX0" fmla="*/ 7437 w 3303130"/>
              <a:gd name="connsiteY0" fmla="*/ 22121 h 1633114"/>
              <a:gd name="connsiteX1" fmla="*/ 1175798 w 3303130"/>
              <a:gd name="connsiteY1" fmla="*/ 681960 h 1633114"/>
              <a:gd name="connsiteX2" fmla="*/ 3298316 w 3303130"/>
              <a:gd name="connsiteY2" fmla="*/ 519076 h 1633114"/>
              <a:gd name="connsiteX3" fmla="*/ 1702572 w 3303130"/>
              <a:gd name="connsiteY3" fmla="*/ 1628402 h 1633114"/>
              <a:gd name="connsiteX4" fmla="*/ 7437 w 3303130"/>
              <a:gd name="connsiteY4" fmla="*/ 22121 h 1633114"/>
              <a:gd name="connsiteX0" fmla="*/ 0 w 3329799"/>
              <a:gd name="connsiteY0" fmla="*/ 46032 h 1657542"/>
              <a:gd name="connsiteX1" fmla="*/ 3290879 w 3329799"/>
              <a:gd name="connsiteY1" fmla="*/ 542987 h 1657542"/>
              <a:gd name="connsiteX2" fmla="*/ 1695135 w 3329799"/>
              <a:gd name="connsiteY2" fmla="*/ 1652313 h 1657542"/>
              <a:gd name="connsiteX3" fmla="*/ 0 w 3329799"/>
              <a:gd name="connsiteY3" fmla="*/ 46032 h 1657542"/>
              <a:gd name="connsiteX0" fmla="*/ 77500 w 3407299"/>
              <a:gd name="connsiteY0" fmla="*/ 55020 h 1666530"/>
              <a:gd name="connsiteX1" fmla="*/ 3368379 w 3407299"/>
              <a:gd name="connsiteY1" fmla="*/ 551975 h 1666530"/>
              <a:gd name="connsiteX2" fmla="*/ 1772635 w 3407299"/>
              <a:gd name="connsiteY2" fmla="*/ 1661301 h 1666530"/>
              <a:gd name="connsiteX3" fmla="*/ 77500 w 3407299"/>
              <a:gd name="connsiteY3" fmla="*/ 55020 h 1666530"/>
              <a:gd name="connsiteX0" fmla="*/ 77500 w 3407299"/>
              <a:gd name="connsiteY0" fmla="*/ 55020 h 1666530"/>
              <a:gd name="connsiteX1" fmla="*/ 3368379 w 3407299"/>
              <a:gd name="connsiteY1" fmla="*/ 551975 h 1666530"/>
              <a:gd name="connsiteX2" fmla="*/ 1772635 w 3407299"/>
              <a:gd name="connsiteY2" fmla="*/ 1661301 h 1666530"/>
              <a:gd name="connsiteX3" fmla="*/ 77500 w 3407299"/>
              <a:gd name="connsiteY3" fmla="*/ 55020 h 1666530"/>
              <a:gd name="connsiteX0" fmla="*/ 49402 w 3373844"/>
              <a:gd name="connsiteY0" fmla="*/ 12515 h 1466002"/>
              <a:gd name="connsiteX1" fmla="*/ 3340281 w 3373844"/>
              <a:gd name="connsiteY1" fmla="*/ 509470 h 1466002"/>
              <a:gd name="connsiteX2" fmla="*/ 1496059 w 3373844"/>
              <a:gd name="connsiteY2" fmla="*/ 1459770 h 1466002"/>
              <a:gd name="connsiteX3" fmla="*/ 49402 w 3373844"/>
              <a:gd name="connsiteY3" fmla="*/ 12515 h 1466002"/>
              <a:gd name="connsiteX0" fmla="*/ 59351 w 3389182"/>
              <a:gd name="connsiteY0" fmla="*/ 12515 h 1462492"/>
              <a:gd name="connsiteX1" fmla="*/ 3350230 w 3389182"/>
              <a:gd name="connsiteY1" fmla="*/ 509470 h 1462492"/>
              <a:gd name="connsiteX2" fmla="*/ 1506008 w 3389182"/>
              <a:gd name="connsiteY2" fmla="*/ 1459770 h 1462492"/>
              <a:gd name="connsiteX3" fmla="*/ 59351 w 3389182"/>
              <a:gd name="connsiteY3" fmla="*/ 12515 h 1462492"/>
              <a:gd name="connsiteX0" fmla="*/ 87439 w 3417270"/>
              <a:gd name="connsiteY0" fmla="*/ 67574 h 1517551"/>
              <a:gd name="connsiteX1" fmla="*/ 3378318 w 3417270"/>
              <a:gd name="connsiteY1" fmla="*/ 564529 h 1517551"/>
              <a:gd name="connsiteX2" fmla="*/ 1534096 w 3417270"/>
              <a:gd name="connsiteY2" fmla="*/ 1514829 h 1517551"/>
              <a:gd name="connsiteX3" fmla="*/ 87439 w 3417270"/>
              <a:gd name="connsiteY3" fmla="*/ 67574 h 1517551"/>
              <a:gd name="connsiteX0" fmla="*/ 60068 w 3590260"/>
              <a:gd name="connsiteY0" fmla="*/ 15677 h 1466823"/>
              <a:gd name="connsiteX1" fmla="*/ 3559668 w 3590260"/>
              <a:gd name="connsiteY1" fmla="*/ 423180 h 1466823"/>
              <a:gd name="connsiteX2" fmla="*/ 1506725 w 3590260"/>
              <a:gd name="connsiteY2" fmla="*/ 1462932 h 1466823"/>
              <a:gd name="connsiteX3" fmla="*/ 60068 w 3590260"/>
              <a:gd name="connsiteY3" fmla="*/ 15677 h 1466823"/>
              <a:gd name="connsiteX0" fmla="*/ 60068 w 3590260"/>
              <a:gd name="connsiteY0" fmla="*/ 10251 h 1461397"/>
              <a:gd name="connsiteX1" fmla="*/ 3559668 w 3590260"/>
              <a:gd name="connsiteY1" fmla="*/ 417754 h 1461397"/>
              <a:gd name="connsiteX2" fmla="*/ 1506725 w 3590260"/>
              <a:gd name="connsiteY2" fmla="*/ 1457506 h 1461397"/>
              <a:gd name="connsiteX3" fmla="*/ 60068 w 3590260"/>
              <a:gd name="connsiteY3" fmla="*/ 10251 h 1461397"/>
              <a:gd name="connsiteX0" fmla="*/ 60068 w 3560236"/>
              <a:gd name="connsiteY0" fmla="*/ 10251 h 1461233"/>
              <a:gd name="connsiteX1" fmla="*/ 3559668 w 3560236"/>
              <a:gd name="connsiteY1" fmla="*/ 417754 h 1461233"/>
              <a:gd name="connsiteX2" fmla="*/ 1506725 w 3560236"/>
              <a:gd name="connsiteY2" fmla="*/ 1457506 h 1461233"/>
              <a:gd name="connsiteX3" fmla="*/ 60068 w 3560236"/>
              <a:gd name="connsiteY3" fmla="*/ 10251 h 1461233"/>
              <a:gd name="connsiteX0" fmla="*/ 3114 w 3503282"/>
              <a:gd name="connsiteY0" fmla="*/ 23701 h 1474683"/>
              <a:gd name="connsiteX1" fmla="*/ 3502714 w 3503282"/>
              <a:gd name="connsiteY1" fmla="*/ 431204 h 1474683"/>
              <a:gd name="connsiteX2" fmla="*/ 1449771 w 3503282"/>
              <a:gd name="connsiteY2" fmla="*/ 1470956 h 1474683"/>
              <a:gd name="connsiteX3" fmla="*/ 3114 w 3503282"/>
              <a:gd name="connsiteY3" fmla="*/ 23701 h 1474683"/>
              <a:gd name="connsiteX0" fmla="*/ 4374 w 3196411"/>
              <a:gd name="connsiteY0" fmla="*/ 23701 h 1474683"/>
              <a:gd name="connsiteX1" fmla="*/ 3195861 w 3196411"/>
              <a:gd name="connsiteY1" fmla="*/ 431204 h 1474683"/>
              <a:gd name="connsiteX2" fmla="*/ 1142918 w 3196411"/>
              <a:gd name="connsiteY2" fmla="*/ 1470956 h 1474683"/>
              <a:gd name="connsiteX3" fmla="*/ 4374 w 3196411"/>
              <a:gd name="connsiteY3" fmla="*/ 23701 h 1474683"/>
              <a:gd name="connsiteX0" fmla="*/ 30303 w 2437537"/>
              <a:gd name="connsiteY0" fmla="*/ 11953 h 1461641"/>
              <a:gd name="connsiteX1" fmla="*/ 2436599 w 2437537"/>
              <a:gd name="connsiteY1" fmla="*/ 349882 h 1461641"/>
              <a:gd name="connsiteX2" fmla="*/ 1168847 w 2437537"/>
              <a:gd name="connsiteY2" fmla="*/ 1459208 h 1461641"/>
              <a:gd name="connsiteX3" fmla="*/ 30303 w 2437537"/>
              <a:gd name="connsiteY3" fmla="*/ 11953 h 1461641"/>
              <a:gd name="connsiteX0" fmla="*/ 91704 w 2498594"/>
              <a:gd name="connsiteY0" fmla="*/ 10780 h 1400991"/>
              <a:gd name="connsiteX1" fmla="*/ 2498000 w 2498594"/>
              <a:gd name="connsiteY1" fmla="*/ 348709 h 1400991"/>
              <a:gd name="connsiteX2" fmla="*/ 693535 w 2498594"/>
              <a:gd name="connsiteY2" fmla="*/ 1398400 h 1400991"/>
              <a:gd name="connsiteX3" fmla="*/ 91704 w 2498594"/>
              <a:gd name="connsiteY3" fmla="*/ 10780 h 1400991"/>
              <a:gd name="connsiteX0" fmla="*/ 89907 w 2496801"/>
              <a:gd name="connsiteY0" fmla="*/ 8422 h 1269847"/>
              <a:gd name="connsiteX1" fmla="*/ 2496203 w 2496801"/>
              <a:gd name="connsiteY1" fmla="*/ 346351 h 1269847"/>
              <a:gd name="connsiteX2" fmla="*/ 701677 w 2496801"/>
              <a:gd name="connsiteY2" fmla="*/ 1266833 h 1269847"/>
              <a:gd name="connsiteX3" fmla="*/ 89907 w 2496801"/>
              <a:gd name="connsiteY3" fmla="*/ 8422 h 1269847"/>
              <a:gd name="connsiteX0" fmla="*/ 141487 w 2548568"/>
              <a:gd name="connsiteY0" fmla="*/ 8422 h 1304723"/>
              <a:gd name="connsiteX1" fmla="*/ 2547783 w 2548568"/>
              <a:gd name="connsiteY1" fmla="*/ 346351 h 1304723"/>
              <a:gd name="connsiteX2" fmla="*/ 753257 w 2548568"/>
              <a:gd name="connsiteY2" fmla="*/ 1266833 h 1304723"/>
              <a:gd name="connsiteX3" fmla="*/ 141487 w 2548568"/>
              <a:gd name="connsiteY3" fmla="*/ 8422 h 1304723"/>
              <a:gd name="connsiteX0" fmla="*/ 88960 w 2505795"/>
              <a:gd name="connsiteY0" fmla="*/ 8463 h 1259784"/>
              <a:gd name="connsiteX1" fmla="*/ 2505196 w 2505795"/>
              <a:gd name="connsiteY1" fmla="*/ 336453 h 1259784"/>
              <a:gd name="connsiteX2" fmla="*/ 710670 w 2505795"/>
              <a:gd name="connsiteY2" fmla="*/ 1256935 h 1259784"/>
              <a:gd name="connsiteX3" fmla="*/ 88960 w 2505795"/>
              <a:gd name="connsiteY3" fmla="*/ 8463 h 1259784"/>
              <a:gd name="connsiteX0" fmla="*/ 40902 w 2457737"/>
              <a:gd name="connsiteY0" fmla="*/ 18413 h 1269734"/>
              <a:gd name="connsiteX1" fmla="*/ 2457138 w 2457737"/>
              <a:gd name="connsiteY1" fmla="*/ 346403 h 1269734"/>
              <a:gd name="connsiteX2" fmla="*/ 662612 w 2457737"/>
              <a:gd name="connsiteY2" fmla="*/ 1266885 h 1269734"/>
              <a:gd name="connsiteX3" fmla="*/ 40902 w 2457737"/>
              <a:gd name="connsiteY3" fmla="*/ 18413 h 1269734"/>
              <a:gd name="connsiteX0" fmla="*/ 60719 w 2477654"/>
              <a:gd name="connsiteY0" fmla="*/ 18413 h 1301761"/>
              <a:gd name="connsiteX1" fmla="*/ 2476955 w 2477654"/>
              <a:gd name="connsiteY1" fmla="*/ 346403 h 1301761"/>
              <a:gd name="connsiteX2" fmla="*/ 682429 w 2477654"/>
              <a:gd name="connsiteY2" fmla="*/ 1266885 h 1301761"/>
              <a:gd name="connsiteX3" fmla="*/ 60719 w 2477654"/>
              <a:gd name="connsiteY3" fmla="*/ 18413 h 1301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7654" h="1301761">
                <a:moveTo>
                  <a:pt x="60719" y="18413"/>
                </a:moveTo>
                <a:cubicBezTo>
                  <a:pt x="230599" y="-214514"/>
                  <a:pt x="-131323" y="1867734"/>
                  <a:pt x="2476955" y="346403"/>
                </a:cubicBezTo>
                <a:cubicBezTo>
                  <a:pt x="2511000" y="574361"/>
                  <a:pt x="1293857" y="1490515"/>
                  <a:pt x="682429" y="1266885"/>
                </a:cubicBezTo>
                <a:cubicBezTo>
                  <a:pt x="71001" y="1043255"/>
                  <a:pt x="-109161" y="251340"/>
                  <a:pt x="60719" y="184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4" name="Oval 1915"/>
          <p:cNvSpPr/>
          <p:nvPr userDrawn="1"/>
        </p:nvSpPr>
        <p:spPr>
          <a:xfrm>
            <a:off x="3594201" y="1716739"/>
            <a:ext cx="1179993" cy="595234"/>
          </a:xfrm>
          <a:custGeom>
            <a:avLst/>
            <a:gdLst>
              <a:gd name="connsiteX0" fmla="*/ 0 w 2078306"/>
              <a:gd name="connsiteY0" fmla="*/ 850908 h 1701815"/>
              <a:gd name="connsiteX1" fmla="*/ 1039153 w 2078306"/>
              <a:gd name="connsiteY1" fmla="*/ 0 h 1701815"/>
              <a:gd name="connsiteX2" fmla="*/ 2078306 w 2078306"/>
              <a:gd name="connsiteY2" fmla="*/ 850908 h 1701815"/>
              <a:gd name="connsiteX3" fmla="*/ 1039153 w 2078306"/>
              <a:gd name="connsiteY3" fmla="*/ 1701816 h 1701815"/>
              <a:gd name="connsiteX4" fmla="*/ 0 w 2078306"/>
              <a:gd name="connsiteY4" fmla="*/ 850908 h 1701815"/>
              <a:gd name="connsiteX0" fmla="*/ 154095 w 2232401"/>
              <a:gd name="connsiteY0" fmla="*/ 711760 h 1562668"/>
              <a:gd name="connsiteX1" fmla="*/ 378239 w 2232401"/>
              <a:gd name="connsiteY1" fmla="*/ 0 h 1562668"/>
              <a:gd name="connsiteX2" fmla="*/ 2232401 w 2232401"/>
              <a:gd name="connsiteY2" fmla="*/ 711760 h 1562668"/>
              <a:gd name="connsiteX3" fmla="*/ 1193248 w 2232401"/>
              <a:gd name="connsiteY3" fmla="*/ 1562668 h 1562668"/>
              <a:gd name="connsiteX4" fmla="*/ 154095 w 2232401"/>
              <a:gd name="connsiteY4" fmla="*/ 711760 h 1562668"/>
              <a:gd name="connsiteX0" fmla="*/ 39370 w 2376093"/>
              <a:gd name="connsiteY0" fmla="*/ 209932 h 1639454"/>
              <a:gd name="connsiteX1" fmla="*/ 521931 w 2376093"/>
              <a:gd name="connsiteY1" fmla="*/ 64702 h 1639454"/>
              <a:gd name="connsiteX2" fmla="*/ 2376093 w 2376093"/>
              <a:gd name="connsiteY2" fmla="*/ 776462 h 1639454"/>
              <a:gd name="connsiteX3" fmla="*/ 1336940 w 2376093"/>
              <a:gd name="connsiteY3" fmla="*/ 1627370 h 1639454"/>
              <a:gd name="connsiteX4" fmla="*/ 39370 w 2376093"/>
              <a:gd name="connsiteY4" fmla="*/ 209932 h 1639454"/>
              <a:gd name="connsiteX0" fmla="*/ 142 w 2336865"/>
              <a:gd name="connsiteY0" fmla="*/ 164950 h 1594472"/>
              <a:gd name="connsiteX1" fmla="*/ 482703 w 2336865"/>
              <a:gd name="connsiteY1" fmla="*/ 19720 h 1594472"/>
              <a:gd name="connsiteX2" fmla="*/ 2336865 w 2336865"/>
              <a:gd name="connsiteY2" fmla="*/ 731480 h 1594472"/>
              <a:gd name="connsiteX3" fmla="*/ 1297712 w 2336865"/>
              <a:gd name="connsiteY3" fmla="*/ 1582388 h 1594472"/>
              <a:gd name="connsiteX4" fmla="*/ 142 w 2336865"/>
              <a:gd name="connsiteY4" fmla="*/ 164950 h 1594472"/>
              <a:gd name="connsiteX0" fmla="*/ 91570 w 2428293"/>
              <a:gd name="connsiteY0" fmla="*/ 123471 h 1552993"/>
              <a:gd name="connsiteX1" fmla="*/ 365409 w 2428293"/>
              <a:gd name="connsiteY1" fmla="*/ 137267 h 1552993"/>
              <a:gd name="connsiteX2" fmla="*/ 2428293 w 2428293"/>
              <a:gd name="connsiteY2" fmla="*/ 690001 h 1552993"/>
              <a:gd name="connsiteX3" fmla="*/ 1389140 w 2428293"/>
              <a:gd name="connsiteY3" fmla="*/ 1540909 h 1552993"/>
              <a:gd name="connsiteX4" fmla="*/ 91570 w 2428293"/>
              <a:gd name="connsiteY4" fmla="*/ 123471 h 1552993"/>
              <a:gd name="connsiteX0" fmla="*/ 170592 w 2507315"/>
              <a:gd name="connsiteY0" fmla="*/ 276038 h 1705560"/>
              <a:gd name="connsiteX1" fmla="*/ 444431 w 2507315"/>
              <a:gd name="connsiteY1" fmla="*/ 289834 h 1705560"/>
              <a:gd name="connsiteX2" fmla="*/ 2507315 w 2507315"/>
              <a:gd name="connsiteY2" fmla="*/ 842568 h 1705560"/>
              <a:gd name="connsiteX3" fmla="*/ 1468162 w 2507315"/>
              <a:gd name="connsiteY3" fmla="*/ 1693476 h 1705560"/>
              <a:gd name="connsiteX4" fmla="*/ 170592 w 2507315"/>
              <a:gd name="connsiteY4" fmla="*/ 276038 h 1705560"/>
              <a:gd name="connsiteX0" fmla="*/ 116212 w 3009526"/>
              <a:gd name="connsiteY0" fmla="*/ 112195 h 1532339"/>
              <a:gd name="connsiteX1" fmla="*/ 390051 w 3009526"/>
              <a:gd name="connsiteY1" fmla="*/ 125991 h 1532339"/>
              <a:gd name="connsiteX2" fmla="*/ 3009526 w 3009526"/>
              <a:gd name="connsiteY2" fmla="*/ 420307 h 1532339"/>
              <a:gd name="connsiteX3" fmla="*/ 1413782 w 3009526"/>
              <a:gd name="connsiteY3" fmla="*/ 1529633 h 1532339"/>
              <a:gd name="connsiteX4" fmla="*/ 116212 w 3009526"/>
              <a:gd name="connsiteY4" fmla="*/ 112195 h 1532339"/>
              <a:gd name="connsiteX0" fmla="*/ 116212 w 3009526"/>
              <a:gd name="connsiteY0" fmla="*/ 112195 h 1532339"/>
              <a:gd name="connsiteX1" fmla="*/ 390051 w 3009526"/>
              <a:gd name="connsiteY1" fmla="*/ 125991 h 1532339"/>
              <a:gd name="connsiteX2" fmla="*/ 3009526 w 3009526"/>
              <a:gd name="connsiteY2" fmla="*/ 420307 h 1532339"/>
              <a:gd name="connsiteX3" fmla="*/ 1413782 w 3009526"/>
              <a:gd name="connsiteY3" fmla="*/ 1529633 h 1532339"/>
              <a:gd name="connsiteX4" fmla="*/ 116212 w 3009526"/>
              <a:gd name="connsiteY4" fmla="*/ 112195 h 1532339"/>
              <a:gd name="connsiteX0" fmla="*/ 116212 w 3009526"/>
              <a:gd name="connsiteY0" fmla="*/ 112195 h 1532339"/>
              <a:gd name="connsiteX1" fmla="*/ 390051 w 3009526"/>
              <a:gd name="connsiteY1" fmla="*/ 125991 h 1532339"/>
              <a:gd name="connsiteX2" fmla="*/ 3009526 w 3009526"/>
              <a:gd name="connsiteY2" fmla="*/ 420307 h 1532339"/>
              <a:gd name="connsiteX3" fmla="*/ 1413782 w 3009526"/>
              <a:gd name="connsiteY3" fmla="*/ 1529633 h 1532339"/>
              <a:gd name="connsiteX4" fmla="*/ 116212 w 3009526"/>
              <a:gd name="connsiteY4" fmla="*/ 112195 h 1532339"/>
              <a:gd name="connsiteX0" fmla="*/ 116212 w 3009526"/>
              <a:gd name="connsiteY0" fmla="*/ 163798 h 1583942"/>
              <a:gd name="connsiteX1" fmla="*/ 390051 w 3009526"/>
              <a:gd name="connsiteY1" fmla="*/ 177594 h 1583942"/>
              <a:gd name="connsiteX2" fmla="*/ 3009526 w 3009526"/>
              <a:gd name="connsiteY2" fmla="*/ 471910 h 1583942"/>
              <a:gd name="connsiteX3" fmla="*/ 1413782 w 3009526"/>
              <a:gd name="connsiteY3" fmla="*/ 1581236 h 1583942"/>
              <a:gd name="connsiteX4" fmla="*/ 116212 w 3009526"/>
              <a:gd name="connsiteY4" fmla="*/ 163798 h 1583942"/>
              <a:gd name="connsiteX0" fmla="*/ 90010 w 2983324"/>
              <a:gd name="connsiteY0" fmla="*/ 270455 h 1690599"/>
              <a:gd name="connsiteX1" fmla="*/ 363849 w 2983324"/>
              <a:gd name="connsiteY1" fmla="*/ 284251 h 1690599"/>
              <a:gd name="connsiteX2" fmla="*/ 2983324 w 2983324"/>
              <a:gd name="connsiteY2" fmla="*/ 578567 h 1690599"/>
              <a:gd name="connsiteX3" fmla="*/ 1387580 w 2983324"/>
              <a:gd name="connsiteY3" fmla="*/ 1687893 h 1690599"/>
              <a:gd name="connsiteX4" fmla="*/ 90010 w 2983324"/>
              <a:gd name="connsiteY4" fmla="*/ 270455 h 1690599"/>
              <a:gd name="connsiteX0" fmla="*/ 48425 w 3339304"/>
              <a:gd name="connsiteY0" fmla="*/ 78757 h 1691580"/>
              <a:gd name="connsiteX1" fmla="*/ 719829 w 3339304"/>
              <a:gd name="connsiteY1" fmla="*/ 281396 h 1691580"/>
              <a:gd name="connsiteX2" fmla="*/ 3339304 w 3339304"/>
              <a:gd name="connsiteY2" fmla="*/ 575712 h 1691580"/>
              <a:gd name="connsiteX3" fmla="*/ 1743560 w 3339304"/>
              <a:gd name="connsiteY3" fmla="*/ 1685038 h 1691580"/>
              <a:gd name="connsiteX4" fmla="*/ 48425 w 3339304"/>
              <a:gd name="connsiteY4" fmla="*/ 78757 h 1691580"/>
              <a:gd name="connsiteX0" fmla="*/ 7437 w 3298316"/>
              <a:gd name="connsiteY0" fmla="*/ 22121 h 1634944"/>
              <a:gd name="connsiteX1" fmla="*/ 1175798 w 3298316"/>
              <a:gd name="connsiteY1" fmla="*/ 681960 h 1634944"/>
              <a:gd name="connsiteX2" fmla="*/ 3298316 w 3298316"/>
              <a:gd name="connsiteY2" fmla="*/ 519076 h 1634944"/>
              <a:gd name="connsiteX3" fmla="*/ 1702572 w 3298316"/>
              <a:gd name="connsiteY3" fmla="*/ 1628402 h 1634944"/>
              <a:gd name="connsiteX4" fmla="*/ 7437 w 3298316"/>
              <a:gd name="connsiteY4" fmla="*/ 22121 h 1634944"/>
              <a:gd name="connsiteX0" fmla="*/ 7437 w 3298316"/>
              <a:gd name="connsiteY0" fmla="*/ 22121 h 1634944"/>
              <a:gd name="connsiteX1" fmla="*/ 1175798 w 3298316"/>
              <a:gd name="connsiteY1" fmla="*/ 681960 h 1634944"/>
              <a:gd name="connsiteX2" fmla="*/ 1178606 w 3298316"/>
              <a:gd name="connsiteY2" fmla="*/ 691898 h 1634944"/>
              <a:gd name="connsiteX3" fmla="*/ 3298316 w 3298316"/>
              <a:gd name="connsiteY3" fmla="*/ 519076 h 1634944"/>
              <a:gd name="connsiteX4" fmla="*/ 1702572 w 3298316"/>
              <a:gd name="connsiteY4" fmla="*/ 1628402 h 1634944"/>
              <a:gd name="connsiteX5" fmla="*/ 7437 w 3298316"/>
              <a:gd name="connsiteY5" fmla="*/ 22121 h 1634944"/>
              <a:gd name="connsiteX0" fmla="*/ 7437 w 3303130"/>
              <a:gd name="connsiteY0" fmla="*/ 22121 h 1633114"/>
              <a:gd name="connsiteX1" fmla="*/ 1175798 w 3303130"/>
              <a:gd name="connsiteY1" fmla="*/ 681960 h 1633114"/>
              <a:gd name="connsiteX2" fmla="*/ 3298316 w 3303130"/>
              <a:gd name="connsiteY2" fmla="*/ 519076 h 1633114"/>
              <a:gd name="connsiteX3" fmla="*/ 1702572 w 3303130"/>
              <a:gd name="connsiteY3" fmla="*/ 1628402 h 1633114"/>
              <a:gd name="connsiteX4" fmla="*/ 7437 w 3303130"/>
              <a:gd name="connsiteY4" fmla="*/ 22121 h 1633114"/>
              <a:gd name="connsiteX0" fmla="*/ 0 w 3329799"/>
              <a:gd name="connsiteY0" fmla="*/ 46032 h 1657542"/>
              <a:gd name="connsiteX1" fmla="*/ 3290879 w 3329799"/>
              <a:gd name="connsiteY1" fmla="*/ 542987 h 1657542"/>
              <a:gd name="connsiteX2" fmla="*/ 1695135 w 3329799"/>
              <a:gd name="connsiteY2" fmla="*/ 1652313 h 1657542"/>
              <a:gd name="connsiteX3" fmla="*/ 0 w 3329799"/>
              <a:gd name="connsiteY3" fmla="*/ 46032 h 1657542"/>
              <a:gd name="connsiteX0" fmla="*/ 77500 w 3407299"/>
              <a:gd name="connsiteY0" fmla="*/ 55020 h 1666530"/>
              <a:gd name="connsiteX1" fmla="*/ 3368379 w 3407299"/>
              <a:gd name="connsiteY1" fmla="*/ 551975 h 1666530"/>
              <a:gd name="connsiteX2" fmla="*/ 1772635 w 3407299"/>
              <a:gd name="connsiteY2" fmla="*/ 1661301 h 1666530"/>
              <a:gd name="connsiteX3" fmla="*/ 77500 w 3407299"/>
              <a:gd name="connsiteY3" fmla="*/ 55020 h 1666530"/>
              <a:gd name="connsiteX0" fmla="*/ 77500 w 3407299"/>
              <a:gd name="connsiteY0" fmla="*/ 55020 h 1666530"/>
              <a:gd name="connsiteX1" fmla="*/ 3368379 w 3407299"/>
              <a:gd name="connsiteY1" fmla="*/ 551975 h 1666530"/>
              <a:gd name="connsiteX2" fmla="*/ 1772635 w 3407299"/>
              <a:gd name="connsiteY2" fmla="*/ 1661301 h 1666530"/>
              <a:gd name="connsiteX3" fmla="*/ 77500 w 3407299"/>
              <a:gd name="connsiteY3" fmla="*/ 55020 h 1666530"/>
              <a:gd name="connsiteX0" fmla="*/ 49402 w 3373844"/>
              <a:gd name="connsiteY0" fmla="*/ 12515 h 1466002"/>
              <a:gd name="connsiteX1" fmla="*/ 3340281 w 3373844"/>
              <a:gd name="connsiteY1" fmla="*/ 509470 h 1466002"/>
              <a:gd name="connsiteX2" fmla="*/ 1496059 w 3373844"/>
              <a:gd name="connsiteY2" fmla="*/ 1459770 h 1466002"/>
              <a:gd name="connsiteX3" fmla="*/ 49402 w 3373844"/>
              <a:gd name="connsiteY3" fmla="*/ 12515 h 1466002"/>
              <a:gd name="connsiteX0" fmla="*/ 59351 w 3389182"/>
              <a:gd name="connsiteY0" fmla="*/ 12515 h 1462492"/>
              <a:gd name="connsiteX1" fmla="*/ 3350230 w 3389182"/>
              <a:gd name="connsiteY1" fmla="*/ 509470 h 1462492"/>
              <a:gd name="connsiteX2" fmla="*/ 1506008 w 3389182"/>
              <a:gd name="connsiteY2" fmla="*/ 1459770 h 1462492"/>
              <a:gd name="connsiteX3" fmla="*/ 59351 w 3389182"/>
              <a:gd name="connsiteY3" fmla="*/ 12515 h 1462492"/>
              <a:gd name="connsiteX0" fmla="*/ 87439 w 3417270"/>
              <a:gd name="connsiteY0" fmla="*/ 67574 h 1517551"/>
              <a:gd name="connsiteX1" fmla="*/ 3378318 w 3417270"/>
              <a:gd name="connsiteY1" fmla="*/ 564529 h 1517551"/>
              <a:gd name="connsiteX2" fmla="*/ 1534096 w 3417270"/>
              <a:gd name="connsiteY2" fmla="*/ 1514829 h 1517551"/>
              <a:gd name="connsiteX3" fmla="*/ 87439 w 3417270"/>
              <a:gd name="connsiteY3" fmla="*/ 67574 h 1517551"/>
              <a:gd name="connsiteX0" fmla="*/ 60068 w 3590260"/>
              <a:gd name="connsiteY0" fmla="*/ 15677 h 1466823"/>
              <a:gd name="connsiteX1" fmla="*/ 3559668 w 3590260"/>
              <a:gd name="connsiteY1" fmla="*/ 423180 h 1466823"/>
              <a:gd name="connsiteX2" fmla="*/ 1506725 w 3590260"/>
              <a:gd name="connsiteY2" fmla="*/ 1462932 h 1466823"/>
              <a:gd name="connsiteX3" fmla="*/ 60068 w 3590260"/>
              <a:gd name="connsiteY3" fmla="*/ 15677 h 1466823"/>
              <a:gd name="connsiteX0" fmla="*/ 60068 w 3590260"/>
              <a:gd name="connsiteY0" fmla="*/ 10251 h 1461397"/>
              <a:gd name="connsiteX1" fmla="*/ 3559668 w 3590260"/>
              <a:gd name="connsiteY1" fmla="*/ 417754 h 1461397"/>
              <a:gd name="connsiteX2" fmla="*/ 1506725 w 3590260"/>
              <a:gd name="connsiteY2" fmla="*/ 1457506 h 1461397"/>
              <a:gd name="connsiteX3" fmla="*/ 60068 w 3590260"/>
              <a:gd name="connsiteY3" fmla="*/ 10251 h 1461397"/>
              <a:gd name="connsiteX0" fmla="*/ 60068 w 3560236"/>
              <a:gd name="connsiteY0" fmla="*/ 10251 h 1461233"/>
              <a:gd name="connsiteX1" fmla="*/ 3559668 w 3560236"/>
              <a:gd name="connsiteY1" fmla="*/ 417754 h 1461233"/>
              <a:gd name="connsiteX2" fmla="*/ 1506725 w 3560236"/>
              <a:gd name="connsiteY2" fmla="*/ 1457506 h 1461233"/>
              <a:gd name="connsiteX3" fmla="*/ 60068 w 3560236"/>
              <a:gd name="connsiteY3" fmla="*/ 10251 h 1461233"/>
              <a:gd name="connsiteX0" fmla="*/ 3114 w 3503282"/>
              <a:gd name="connsiteY0" fmla="*/ 23701 h 1474683"/>
              <a:gd name="connsiteX1" fmla="*/ 3502714 w 3503282"/>
              <a:gd name="connsiteY1" fmla="*/ 431204 h 1474683"/>
              <a:gd name="connsiteX2" fmla="*/ 1449771 w 3503282"/>
              <a:gd name="connsiteY2" fmla="*/ 1470956 h 1474683"/>
              <a:gd name="connsiteX3" fmla="*/ 3114 w 3503282"/>
              <a:gd name="connsiteY3" fmla="*/ 23701 h 1474683"/>
              <a:gd name="connsiteX0" fmla="*/ 4374 w 3196411"/>
              <a:gd name="connsiteY0" fmla="*/ 23701 h 1474683"/>
              <a:gd name="connsiteX1" fmla="*/ 3195861 w 3196411"/>
              <a:gd name="connsiteY1" fmla="*/ 431204 h 1474683"/>
              <a:gd name="connsiteX2" fmla="*/ 1142918 w 3196411"/>
              <a:gd name="connsiteY2" fmla="*/ 1470956 h 1474683"/>
              <a:gd name="connsiteX3" fmla="*/ 4374 w 3196411"/>
              <a:gd name="connsiteY3" fmla="*/ 23701 h 1474683"/>
              <a:gd name="connsiteX0" fmla="*/ 30303 w 2437537"/>
              <a:gd name="connsiteY0" fmla="*/ 11953 h 1461641"/>
              <a:gd name="connsiteX1" fmla="*/ 2436599 w 2437537"/>
              <a:gd name="connsiteY1" fmla="*/ 349882 h 1461641"/>
              <a:gd name="connsiteX2" fmla="*/ 1168847 w 2437537"/>
              <a:gd name="connsiteY2" fmla="*/ 1459208 h 1461641"/>
              <a:gd name="connsiteX3" fmla="*/ 30303 w 2437537"/>
              <a:gd name="connsiteY3" fmla="*/ 11953 h 1461641"/>
              <a:gd name="connsiteX0" fmla="*/ 91704 w 2498594"/>
              <a:gd name="connsiteY0" fmla="*/ 10780 h 1400991"/>
              <a:gd name="connsiteX1" fmla="*/ 2498000 w 2498594"/>
              <a:gd name="connsiteY1" fmla="*/ 348709 h 1400991"/>
              <a:gd name="connsiteX2" fmla="*/ 693535 w 2498594"/>
              <a:gd name="connsiteY2" fmla="*/ 1398400 h 1400991"/>
              <a:gd name="connsiteX3" fmla="*/ 91704 w 2498594"/>
              <a:gd name="connsiteY3" fmla="*/ 10780 h 1400991"/>
              <a:gd name="connsiteX0" fmla="*/ 89907 w 2496801"/>
              <a:gd name="connsiteY0" fmla="*/ 8422 h 1269847"/>
              <a:gd name="connsiteX1" fmla="*/ 2496203 w 2496801"/>
              <a:gd name="connsiteY1" fmla="*/ 346351 h 1269847"/>
              <a:gd name="connsiteX2" fmla="*/ 701677 w 2496801"/>
              <a:gd name="connsiteY2" fmla="*/ 1266833 h 1269847"/>
              <a:gd name="connsiteX3" fmla="*/ 89907 w 2496801"/>
              <a:gd name="connsiteY3" fmla="*/ 8422 h 1269847"/>
              <a:gd name="connsiteX0" fmla="*/ 141487 w 2548568"/>
              <a:gd name="connsiteY0" fmla="*/ 8422 h 1304723"/>
              <a:gd name="connsiteX1" fmla="*/ 2547783 w 2548568"/>
              <a:gd name="connsiteY1" fmla="*/ 346351 h 1304723"/>
              <a:gd name="connsiteX2" fmla="*/ 753257 w 2548568"/>
              <a:gd name="connsiteY2" fmla="*/ 1266833 h 1304723"/>
              <a:gd name="connsiteX3" fmla="*/ 141487 w 2548568"/>
              <a:gd name="connsiteY3" fmla="*/ 8422 h 1304723"/>
              <a:gd name="connsiteX0" fmla="*/ 88960 w 2505795"/>
              <a:gd name="connsiteY0" fmla="*/ 8463 h 1259784"/>
              <a:gd name="connsiteX1" fmla="*/ 2505196 w 2505795"/>
              <a:gd name="connsiteY1" fmla="*/ 336453 h 1259784"/>
              <a:gd name="connsiteX2" fmla="*/ 710670 w 2505795"/>
              <a:gd name="connsiteY2" fmla="*/ 1256935 h 1259784"/>
              <a:gd name="connsiteX3" fmla="*/ 88960 w 2505795"/>
              <a:gd name="connsiteY3" fmla="*/ 8463 h 1259784"/>
              <a:gd name="connsiteX0" fmla="*/ 40902 w 2457737"/>
              <a:gd name="connsiteY0" fmla="*/ 18413 h 1269734"/>
              <a:gd name="connsiteX1" fmla="*/ 2457138 w 2457737"/>
              <a:gd name="connsiteY1" fmla="*/ 346403 h 1269734"/>
              <a:gd name="connsiteX2" fmla="*/ 662612 w 2457737"/>
              <a:gd name="connsiteY2" fmla="*/ 1266885 h 1269734"/>
              <a:gd name="connsiteX3" fmla="*/ 40902 w 2457737"/>
              <a:gd name="connsiteY3" fmla="*/ 18413 h 1269734"/>
              <a:gd name="connsiteX0" fmla="*/ 60719 w 2477654"/>
              <a:gd name="connsiteY0" fmla="*/ 18413 h 1301761"/>
              <a:gd name="connsiteX1" fmla="*/ 2476955 w 2477654"/>
              <a:gd name="connsiteY1" fmla="*/ 346403 h 1301761"/>
              <a:gd name="connsiteX2" fmla="*/ 682429 w 2477654"/>
              <a:gd name="connsiteY2" fmla="*/ 1266885 h 1301761"/>
              <a:gd name="connsiteX3" fmla="*/ 60719 w 2477654"/>
              <a:gd name="connsiteY3" fmla="*/ 18413 h 1301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7654" h="1301761">
                <a:moveTo>
                  <a:pt x="60719" y="18413"/>
                </a:moveTo>
                <a:cubicBezTo>
                  <a:pt x="230599" y="-214514"/>
                  <a:pt x="-131323" y="1867734"/>
                  <a:pt x="2476955" y="346403"/>
                </a:cubicBezTo>
                <a:cubicBezTo>
                  <a:pt x="2511000" y="574361"/>
                  <a:pt x="1293857" y="1490515"/>
                  <a:pt x="682429" y="1266885"/>
                </a:cubicBezTo>
                <a:cubicBezTo>
                  <a:pt x="71001" y="1043255"/>
                  <a:pt x="-109161" y="251340"/>
                  <a:pt x="60719" y="184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177105__richardemoore__dino-stomp">
            <a:hlinkClick r:id="" action="ppaction://media"/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331180" y="7093079"/>
            <a:ext cx="406400" cy="406400"/>
          </a:xfrm>
          <a:prstGeom prst="rect">
            <a:avLst/>
          </a:prstGeom>
        </p:spPr>
      </p:pic>
      <p:pic>
        <p:nvPicPr>
          <p:cNvPr id="3" name="157616__bspiller5__fire-breath">
            <a:hlinkClick r:id="" action="ppaction://media"/>
          </p:cNvPr>
          <p:cNvPicPr>
            <a:picLocks noChangeAspect="1"/>
          </p:cNvPicPr>
          <p:nvPr userDrawn="1"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726279" y="7066281"/>
            <a:ext cx="406400" cy="406400"/>
          </a:xfrm>
          <a:prstGeom prst="rect">
            <a:avLst/>
          </a:prstGeom>
        </p:spPr>
      </p:pic>
      <p:pic>
        <p:nvPicPr>
          <p:cNvPr id="4" name="177105__richardemoore__dino-stomp">
            <a:hlinkClick r:id="" action="ppaction://media"/>
          </p:cNvPr>
          <p:cNvPicPr>
            <a:picLocks noChangeAspect="1"/>
          </p:cNvPicPr>
          <p:nvPr userDrawn="1"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191329" y="7093079"/>
            <a:ext cx="406400" cy="406400"/>
          </a:xfrm>
          <a:prstGeom prst="rect">
            <a:avLst/>
          </a:prstGeom>
        </p:spPr>
      </p:pic>
      <p:pic>
        <p:nvPicPr>
          <p:cNvPr id="5" name="We Wish You">
            <a:hlinkClick r:id="" action="ppaction://media"/>
          </p:cNvPr>
          <p:cNvPicPr>
            <a:picLocks noChangeAspect="1"/>
          </p:cNvPicPr>
          <p:nvPr userDrawn="1"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978267" y="7062264"/>
            <a:ext cx="406400" cy="406400"/>
          </a:xfrm>
          <a:prstGeom prst="rect">
            <a:avLst/>
          </a:prstGeom>
        </p:spPr>
      </p:pic>
      <p:grpSp>
        <p:nvGrpSpPr>
          <p:cNvPr id="959" name="Group 958"/>
          <p:cNvGrpSpPr/>
          <p:nvPr userDrawn="1"/>
        </p:nvGrpSpPr>
        <p:grpSpPr>
          <a:xfrm>
            <a:off x="-1183991" y="5740298"/>
            <a:ext cx="133166" cy="353807"/>
            <a:chOff x="-1013478" y="3914949"/>
            <a:chExt cx="429673" cy="1141597"/>
          </a:xfrm>
        </p:grpSpPr>
        <p:grpSp>
          <p:nvGrpSpPr>
            <p:cNvPr id="957" name="Group 956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951" name="Straight Connector 950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3" name="Straight Connector 952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4" name="Straight Connector 953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5" name="Straight Connector 954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6" name="Straight Connector 955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8" name="Oval 957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0" name="Group 959"/>
          <p:cNvGrpSpPr/>
          <p:nvPr userDrawn="1"/>
        </p:nvGrpSpPr>
        <p:grpSpPr>
          <a:xfrm>
            <a:off x="-848446" y="5740298"/>
            <a:ext cx="133166" cy="353807"/>
            <a:chOff x="-1013478" y="3914949"/>
            <a:chExt cx="429673" cy="1141597"/>
          </a:xfrm>
        </p:grpSpPr>
        <p:grpSp>
          <p:nvGrpSpPr>
            <p:cNvPr id="961" name="Group 960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963" name="Straight Connector 962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4" name="Straight Connector 963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5" name="Straight Connector 964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6" name="Straight Connector 965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7" name="Straight Connector 966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2" name="Oval 961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8" name="Group 967"/>
          <p:cNvGrpSpPr/>
          <p:nvPr userDrawn="1"/>
        </p:nvGrpSpPr>
        <p:grpSpPr>
          <a:xfrm>
            <a:off x="-1069515" y="5740298"/>
            <a:ext cx="133166" cy="353807"/>
            <a:chOff x="-1013478" y="3914949"/>
            <a:chExt cx="429673" cy="1141597"/>
          </a:xfrm>
        </p:grpSpPr>
        <p:grpSp>
          <p:nvGrpSpPr>
            <p:cNvPr id="969" name="Group 968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971" name="Straight Connector 970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2" name="Straight Connector 971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3" name="Straight Connector 972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4" name="Straight Connector 973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5" name="Straight Connector 974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0" name="Oval 969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76" name="Group 975"/>
          <p:cNvGrpSpPr/>
          <p:nvPr userDrawn="1"/>
        </p:nvGrpSpPr>
        <p:grpSpPr>
          <a:xfrm>
            <a:off x="-341131" y="5740298"/>
            <a:ext cx="133166" cy="353807"/>
            <a:chOff x="-1013478" y="3914949"/>
            <a:chExt cx="429673" cy="1141597"/>
          </a:xfrm>
        </p:grpSpPr>
        <p:grpSp>
          <p:nvGrpSpPr>
            <p:cNvPr id="977" name="Group 976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979" name="Straight Connector 978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0" name="Straight Connector 979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1" name="Straight Connector 980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2" name="Straight Connector 981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3" name="Straight Connector 982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8" name="Oval 977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4" name="Group 983"/>
          <p:cNvGrpSpPr/>
          <p:nvPr userDrawn="1"/>
        </p:nvGrpSpPr>
        <p:grpSpPr>
          <a:xfrm>
            <a:off x="-562200" y="5740298"/>
            <a:ext cx="133166" cy="353807"/>
            <a:chOff x="-1013478" y="3914949"/>
            <a:chExt cx="429673" cy="1141597"/>
          </a:xfrm>
        </p:grpSpPr>
        <p:grpSp>
          <p:nvGrpSpPr>
            <p:cNvPr id="985" name="Group 984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987" name="Straight Connector 986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8" name="Straight Connector 987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9" name="Straight Connector 988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0" name="Straight Connector 989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1" name="Straight Connector 990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6" name="Oval 985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2" name="Group 991"/>
          <p:cNvGrpSpPr/>
          <p:nvPr userDrawn="1"/>
        </p:nvGrpSpPr>
        <p:grpSpPr>
          <a:xfrm>
            <a:off x="-1460830" y="5740298"/>
            <a:ext cx="133166" cy="353807"/>
            <a:chOff x="-1013478" y="3914949"/>
            <a:chExt cx="429673" cy="1141597"/>
          </a:xfrm>
        </p:grpSpPr>
        <p:grpSp>
          <p:nvGrpSpPr>
            <p:cNvPr id="993" name="Group 992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995" name="Straight Connector 994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6" name="Straight Connector 995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7" name="Straight Connector 996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8" name="Straight Connector 997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9" name="Straight Connector 998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94" name="Oval 993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00" name="Group 999"/>
          <p:cNvGrpSpPr/>
          <p:nvPr userDrawn="1"/>
        </p:nvGrpSpPr>
        <p:grpSpPr>
          <a:xfrm>
            <a:off x="-1533326" y="5740298"/>
            <a:ext cx="133166" cy="353807"/>
            <a:chOff x="-1013478" y="3914949"/>
            <a:chExt cx="429673" cy="1141597"/>
          </a:xfrm>
        </p:grpSpPr>
        <p:grpSp>
          <p:nvGrpSpPr>
            <p:cNvPr id="1001" name="Group 1000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1003" name="Straight Connector 1002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4" name="Straight Connector 1003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5" name="Straight Connector 1004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6" name="Straight Connector 1005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7" name="Straight Connector 1006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02" name="Oval 1001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08" name="Group 1007"/>
          <p:cNvGrpSpPr/>
          <p:nvPr userDrawn="1"/>
        </p:nvGrpSpPr>
        <p:grpSpPr>
          <a:xfrm>
            <a:off x="-1924641" y="5740298"/>
            <a:ext cx="133166" cy="353807"/>
            <a:chOff x="-1013478" y="3914949"/>
            <a:chExt cx="429673" cy="1141597"/>
          </a:xfrm>
        </p:grpSpPr>
        <p:grpSp>
          <p:nvGrpSpPr>
            <p:cNvPr id="1009" name="Group 1008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1011" name="Straight Connector 1010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2" name="Straight Connector 1011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3" name="Straight Connector 1012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4" name="Straight Connector 1013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5" name="Straight Connector 1014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0" name="Oval 1009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16" name="Oval Callout 1015"/>
          <p:cNvSpPr/>
          <p:nvPr userDrawn="1"/>
        </p:nvSpPr>
        <p:spPr>
          <a:xfrm>
            <a:off x="793020" y="4685736"/>
            <a:ext cx="916022" cy="733234"/>
          </a:xfrm>
          <a:prstGeom prst="wedgeEllipseCallout">
            <a:avLst>
              <a:gd name="adj1" fmla="val -3692"/>
              <a:gd name="adj2" fmla="val 687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</a:rPr>
              <a:t>!</a:t>
            </a:r>
            <a:endParaRPr lang="en-US" sz="6000" b="1" dirty="0">
              <a:solidFill>
                <a:schemeClr val="tx1"/>
              </a:solidFill>
            </a:endParaRPr>
          </a:p>
        </p:txBody>
      </p:sp>
      <p:grpSp>
        <p:nvGrpSpPr>
          <p:cNvPr id="1017" name="Group 1016"/>
          <p:cNvGrpSpPr/>
          <p:nvPr userDrawn="1"/>
        </p:nvGrpSpPr>
        <p:grpSpPr>
          <a:xfrm>
            <a:off x="-701350" y="5740298"/>
            <a:ext cx="133166" cy="353807"/>
            <a:chOff x="-1013478" y="3914949"/>
            <a:chExt cx="429673" cy="1141597"/>
          </a:xfrm>
        </p:grpSpPr>
        <p:grpSp>
          <p:nvGrpSpPr>
            <p:cNvPr id="1018" name="Group 1017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1020" name="Straight Connector 1019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1" name="Straight Connector 1020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2" name="Straight Connector 1021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3" name="Straight Connector 1022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4" name="Straight Connector 1023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9" name="Oval 1018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25" name="Group 1024"/>
          <p:cNvGrpSpPr/>
          <p:nvPr userDrawn="1"/>
        </p:nvGrpSpPr>
        <p:grpSpPr>
          <a:xfrm>
            <a:off x="14294680" y="5184894"/>
            <a:ext cx="1301151" cy="1002388"/>
            <a:chOff x="6606647" y="1381932"/>
            <a:chExt cx="2473976" cy="1905916"/>
          </a:xfrm>
        </p:grpSpPr>
        <p:grpSp>
          <p:nvGrpSpPr>
            <p:cNvPr id="1026" name="Group 1025"/>
            <p:cNvGrpSpPr/>
            <p:nvPr/>
          </p:nvGrpSpPr>
          <p:grpSpPr>
            <a:xfrm>
              <a:off x="6606647" y="1553837"/>
              <a:ext cx="2443161" cy="1734011"/>
              <a:chOff x="6606647" y="1553837"/>
              <a:chExt cx="2443161" cy="1734011"/>
            </a:xfrm>
          </p:grpSpPr>
          <p:sp>
            <p:nvSpPr>
              <p:cNvPr id="1032" name="Freeform 1031"/>
              <p:cNvSpPr/>
              <p:nvPr/>
            </p:nvSpPr>
            <p:spPr>
              <a:xfrm>
                <a:off x="6608233" y="1731133"/>
                <a:ext cx="2441575" cy="1193800"/>
              </a:xfrm>
              <a:custGeom>
                <a:avLst/>
                <a:gdLst>
                  <a:gd name="connsiteX0" fmla="*/ 323850 w 2441575"/>
                  <a:gd name="connsiteY0" fmla="*/ 517525 h 1193800"/>
                  <a:gd name="connsiteX1" fmla="*/ 517525 w 2441575"/>
                  <a:gd name="connsiteY1" fmla="*/ 0 h 1193800"/>
                  <a:gd name="connsiteX2" fmla="*/ 2244725 w 2441575"/>
                  <a:gd name="connsiteY2" fmla="*/ 0 h 1193800"/>
                  <a:gd name="connsiteX3" fmla="*/ 2359025 w 2441575"/>
                  <a:gd name="connsiteY3" fmla="*/ 396875 h 1193800"/>
                  <a:gd name="connsiteX4" fmla="*/ 2359025 w 2441575"/>
                  <a:gd name="connsiteY4" fmla="*/ 927100 h 1193800"/>
                  <a:gd name="connsiteX5" fmla="*/ 2441575 w 2441575"/>
                  <a:gd name="connsiteY5" fmla="*/ 927100 h 1193800"/>
                  <a:gd name="connsiteX6" fmla="*/ 2441575 w 2441575"/>
                  <a:gd name="connsiteY6" fmla="*/ 1193800 h 1193800"/>
                  <a:gd name="connsiteX7" fmla="*/ 2187575 w 2441575"/>
                  <a:gd name="connsiteY7" fmla="*/ 1193800 h 1193800"/>
                  <a:gd name="connsiteX8" fmla="*/ 1574800 w 2441575"/>
                  <a:gd name="connsiteY8" fmla="*/ 1193800 h 1193800"/>
                  <a:gd name="connsiteX9" fmla="*/ 825500 w 2441575"/>
                  <a:gd name="connsiteY9" fmla="*/ 1193800 h 1193800"/>
                  <a:gd name="connsiteX10" fmla="*/ 225425 w 2441575"/>
                  <a:gd name="connsiteY10" fmla="*/ 1193800 h 1193800"/>
                  <a:gd name="connsiteX11" fmla="*/ 0 w 2441575"/>
                  <a:gd name="connsiteY11" fmla="*/ 1193800 h 1193800"/>
                  <a:gd name="connsiteX12" fmla="*/ 0 w 2441575"/>
                  <a:gd name="connsiteY12" fmla="*/ 933450 h 1193800"/>
                  <a:gd name="connsiteX13" fmla="*/ 25400 w 2441575"/>
                  <a:gd name="connsiteY13" fmla="*/ 933450 h 1193800"/>
                  <a:gd name="connsiteX14" fmla="*/ 66675 w 2441575"/>
                  <a:gd name="connsiteY14" fmla="*/ 669925 h 1193800"/>
                  <a:gd name="connsiteX15" fmla="*/ 323850 w 2441575"/>
                  <a:gd name="connsiteY15" fmla="*/ 517525 h 1193800"/>
                  <a:gd name="connsiteX0" fmla="*/ 323850 w 2441575"/>
                  <a:gd name="connsiteY0" fmla="*/ 517525 h 1193800"/>
                  <a:gd name="connsiteX1" fmla="*/ 517525 w 2441575"/>
                  <a:gd name="connsiteY1" fmla="*/ 0 h 1193800"/>
                  <a:gd name="connsiteX2" fmla="*/ 2244725 w 2441575"/>
                  <a:gd name="connsiteY2" fmla="*/ 0 h 1193800"/>
                  <a:gd name="connsiteX3" fmla="*/ 2359025 w 2441575"/>
                  <a:gd name="connsiteY3" fmla="*/ 396875 h 1193800"/>
                  <a:gd name="connsiteX4" fmla="*/ 2359025 w 2441575"/>
                  <a:gd name="connsiteY4" fmla="*/ 927100 h 1193800"/>
                  <a:gd name="connsiteX5" fmla="*/ 2441575 w 2441575"/>
                  <a:gd name="connsiteY5" fmla="*/ 927100 h 1193800"/>
                  <a:gd name="connsiteX6" fmla="*/ 2441575 w 2441575"/>
                  <a:gd name="connsiteY6" fmla="*/ 1193800 h 1193800"/>
                  <a:gd name="connsiteX7" fmla="*/ 2187575 w 2441575"/>
                  <a:gd name="connsiteY7" fmla="*/ 1193800 h 1193800"/>
                  <a:gd name="connsiteX8" fmla="*/ 1574800 w 2441575"/>
                  <a:gd name="connsiteY8" fmla="*/ 1193800 h 1193800"/>
                  <a:gd name="connsiteX9" fmla="*/ 825500 w 2441575"/>
                  <a:gd name="connsiteY9" fmla="*/ 1193800 h 1193800"/>
                  <a:gd name="connsiteX10" fmla="*/ 225425 w 2441575"/>
                  <a:gd name="connsiteY10" fmla="*/ 1193800 h 1193800"/>
                  <a:gd name="connsiteX11" fmla="*/ 0 w 2441575"/>
                  <a:gd name="connsiteY11" fmla="*/ 1193800 h 1193800"/>
                  <a:gd name="connsiteX12" fmla="*/ 0 w 2441575"/>
                  <a:gd name="connsiteY12" fmla="*/ 933450 h 1193800"/>
                  <a:gd name="connsiteX13" fmla="*/ 25400 w 2441575"/>
                  <a:gd name="connsiteY13" fmla="*/ 933450 h 1193800"/>
                  <a:gd name="connsiteX14" fmla="*/ 71437 w 2441575"/>
                  <a:gd name="connsiteY14" fmla="*/ 671512 h 1193800"/>
                  <a:gd name="connsiteX15" fmla="*/ 323850 w 2441575"/>
                  <a:gd name="connsiteY15" fmla="*/ 517525 h 1193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441575" h="1193800">
                    <a:moveTo>
                      <a:pt x="323850" y="517525"/>
                    </a:moveTo>
                    <a:lnTo>
                      <a:pt x="517525" y="0"/>
                    </a:lnTo>
                    <a:lnTo>
                      <a:pt x="2244725" y="0"/>
                    </a:lnTo>
                    <a:lnTo>
                      <a:pt x="2359025" y="396875"/>
                    </a:lnTo>
                    <a:lnTo>
                      <a:pt x="2359025" y="927100"/>
                    </a:lnTo>
                    <a:lnTo>
                      <a:pt x="2441575" y="927100"/>
                    </a:lnTo>
                    <a:lnTo>
                      <a:pt x="2441575" y="1193800"/>
                    </a:lnTo>
                    <a:lnTo>
                      <a:pt x="2187575" y="1193800"/>
                    </a:lnTo>
                    <a:lnTo>
                      <a:pt x="1574800" y="1193800"/>
                    </a:lnTo>
                    <a:lnTo>
                      <a:pt x="825500" y="1193800"/>
                    </a:lnTo>
                    <a:lnTo>
                      <a:pt x="225425" y="1193800"/>
                    </a:lnTo>
                    <a:lnTo>
                      <a:pt x="0" y="1193800"/>
                    </a:lnTo>
                    <a:lnTo>
                      <a:pt x="0" y="933450"/>
                    </a:lnTo>
                    <a:lnTo>
                      <a:pt x="25400" y="933450"/>
                    </a:lnTo>
                    <a:lnTo>
                      <a:pt x="71437" y="671512"/>
                    </a:lnTo>
                    <a:lnTo>
                      <a:pt x="323850" y="5175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3" name="Freeform 1032"/>
              <p:cNvSpPr/>
              <p:nvPr/>
            </p:nvSpPr>
            <p:spPr>
              <a:xfrm>
                <a:off x="6606647" y="2427817"/>
                <a:ext cx="2441574" cy="498475"/>
              </a:xfrm>
              <a:custGeom>
                <a:avLst/>
                <a:gdLst>
                  <a:gd name="connsiteX0" fmla="*/ 69850 w 2447925"/>
                  <a:gd name="connsiteY0" fmla="*/ 0 h 495300"/>
                  <a:gd name="connsiteX1" fmla="*/ 2362200 w 2447925"/>
                  <a:gd name="connsiteY1" fmla="*/ 0 h 495300"/>
                  <a:gd name="connsiteX2" fmla="*/ 2365375 w 2447925"/>
                  <a:gd name="connsiteY2" fmla="*/ 231775 h 495300"/>
                  <a:gd name="connsiteX3" fmla="*/ 2447925 w 2447925"/>
                  <a:gd name="connsiteY3" fmla="*/ 225425 h 495300"/>
                  <a:gd name="connsiteX4" fmla="*/ 2444750 w 2447925"/>
                  <a:gd name="connsiteY4" fmla="*/ 495300 h 495300"/>
                  <a:gd name="connsiteX5" fmla="*/ 3175 w 2447925"/>
                  <a:gd name="connsiteY5" fmla="*/ 495300 h 495300"/>
                  <a:gd name="connsiteX6" fmla="*/ 0 w 2447925"/>
                  <a:gd name="connsiteY6" fmla="*/ 234950 h 495300"/>
                  <a:gd name="connsiteX7" fmla="*/ 38100 w 2447925"/>
                  <a:gd name="connsiteY7" fmla="*/ 234950 h 495300"/>
                  <a:gd name="connsiteX8" fmla="*/ 69850 w 2447925"/>
                  <a:gd name="connsiteY8" fmla="*/ 0 h 495300"/>
                  <a:gd name="connsiteX0" fmla="*/ 69850 w 2446337"/>
                  <a:gd name="connsiteY0" fmla="*/ 0 h 495300"/>
                  <a:gd name="connsiteX1" fmla="*/ 2362200 w 2446337"/>
                  <a:gd name="connsiteY1" fmla="*/ 0 h 495300"/>
                  <a:gd name="connsiteX2" fmla="*/ 2365375 w 2446337"/>
                  <a:gd name="connsiteY2" fmla="*/ 231775 h 495300"/>
                  <a:gd name="connsiteX3" fmla="*/ 2446337 w 2446337"/>
                  <a:gd name="connsiteY3" fmla="*/ 233362 h 495300"/>
                  <a:gd name="connsiteX4" fmla="*/ 2444750 w 2446337"/>
                  <a:gd name="connsiteY4" fmla="*/ 495300 h 495300"/>
                  <a:gd name="connsiteX5" fmla="*/ 3175 w 2446337"/>
                  <a:gd name="connsiteY5" fmla="*/ 495300 h 495300"/>
                  <a:gd name="connsiteX6" fmla="*/ 0 w 2446337"/>
                  <a:gd name="connsiteY6" fmla="*/ 234950 h 495300"/>
                  <a:gd name="connsiteX7" fmla="*/ 38100 w 2446337"/>
                  <a:gd name="connsiteY7" fmla="*/ 234950 h 495300"/>
                  <a:gd name="connsiteX8" fmla="*/ 69850 w 2446337"/>
                  <a:gd name="connsiteY8" fmla="*/ 0 h 495300"/>
                  <a:gd name="connsiteX0" fmla="*/ 69850 w 2446337"/>
                  <a:gd name="connsiteY0" fmla="*/ 0 h 498475"/>
                  <a:gd name="connsiteX1" fmla="*/ 2362200 w 2446337"/>
                  <a:gd name="connsiteY1" fmla="*/ 0 h 498475"/>
                  <a:gd name="connsiteX2" fmla="*/ 2365375 w 2446337"/>
                  <a:gd name="connsiteY2" fmla="*/ 231775 h 498475"/>
                  <a:gd name="connsiteX3" fmla="*/ 2446337 w 2446337"/>
                  <a:gd name="connsiteY3" fmla="*/ 233362 h 498475"/>
                  <a:gd name="connsiteX4" fmla="*/ 2444750 w 2446337"/>
                  <a:gd name="connsiteY4" fmla="*/ 495300 h 498475"/>
                  <a:gd name="connsiteX5" fmla="*/ 11112 w 2446337"/>
                  <a:gd name="connsiteY5" fmla="*/ 498475 h 498475"/>
                  <a:gd name="connsiteX6" fmla="*/ 0 w 2446337"/>
                  <a:gd name="connsiteY6" fmla="*/ 234950 h 498475"/>
                  <a:gd name="connsiteX7" fmla="*/ 38100 w 2446337"/>
                  <a:gd name="connsiteY7" fmla="*/ 234950 h 498475"/>
                  <a:gd name="connsiteX8" fmla="*/ 69850 w 2446337"/>
                  <a:gd name="connsiteY8" fmla="*/ 0 h 498475"/>
                  <a:gd name="connsiteX0" fmla="*/ 65087 w 2441574"/>
                  <a:gd name="connsiteY0" fmla="*/ 0 h 498475"/>
                  <a:gd name="connsiteX1" fmla="*/ 2357437 w 2441574"/>
                  <a:gd name="connsiteY1" fmla="*/ 0 h 498475"/>
                  <a:gd name="connsiteX2" fmla="*/ 2360612 w 2441574"/>
                  <a:gd name="connsiteY2" fmla="*/ 231775 h 498475"/>
                  <a:gd name="connsiteX3" fmla="*/ 2441574 w 2441574"/>
                  <a:gd name="connsiteY3" fmla="*/ 233362 h 498475"/>
                  <a:gd name="connsiteX4" fmla="*/ 2439987 w 2441574"/>
                  <a:gd name="connsiteY4" fmla="*/ 495300 h 498475"/>
                  <a:gd name="connsiteX5" fmla="*/ 6349 w 2441574"/>
                  <a:gd name="connsiteY5" fmla="*/ 498475 h 498475"/>
                  <a:gd name="connsiteX6" fmla="*/ 0 w 2441574"/>
                  <a:gd name="connsiteY6" fmla="*/ 241300 h 498475"/>
                  <a:gd name="connsiteX7" fmla="*/ 33337 w 2441574"/>
                  <a:gd name="connsiteY7" fmla="*/ 234950 h 498475"/>
                  <a:gd name="connsiteX8" fmla="*/ 65087 w 2441574"/>
                  <a:gd name="connsiteY8" fmla="*/ 0 h 498475"/>
                  <a:gd name="connsiteX0" fmla="*/ 65087 w 2441574"/>
                  <a:gd name="connsiteY0" fmla="*/ 0 h 498475"/>
                  <a:gd name="connsiteX1" fmla="*/ 2357437 w 2441574"/>
                  <a:gd name="connsiteY1" fmla="*/ 0 h 498475"/>
                  <a:gd name="connsiteX2" fmla="*/ 2360612 w 2441574"/>
                  <a:gd name="connsiteY2" fmla="*/ 231775 h 498475"/>
                  <a:gd name="connsiteX3" fmla="*/ 2441574 w 2441574"/>
                  <a:gd name="connsiteY3" fmla="*/ 233362 h 498475"/>
                  <a:gd name="connsiteX4" fmla="*/ 2439987 w 2441574"/>
                  <a:gd name="connsiteY4" fmla="*/ 495300 h 498475"/>
                  <a:gd name="connsiteX5" fmla="*/ 6349 w 2441574"/>
                  <a:gd name="connsiteY5" fmla="*/ 498475 h 498475"/>
                  <a:gd name="connsiteX6" fmla="*/ 0 w 2441574"/>
                  <a:gd name="connsiteY6" fmla="*/ 241300 h 498475"/>
                  <a:gd name="connsiteX7" fmla="*/ 30162 w 2441574"/>
                  <a:gd name="connsiteY7" fmla="*/ 239713 h 498475"/>
                  <a:gd name="connsiteX8" fmla="*/ 65087 w 2441574"/>
                  <a:gd name="connsiteY8" fmla="*/ 0 h 498475"/>
                  <a:gd name="connsiteX0" fmla="*/ 65087 w 2441574"/>
                  <a:gd name="connsiteY0" fmla="*/ 0 h 498475"/>
                  <a:gd name="connsiteX1" fmla="*/ 2357437 w 2441574"/>
                  <a:gd name="connsiteY1" fmla="*/ 0 h 498475"/>
                  <a:gd name="connsiteX2" fmla="*/ 2360612 w 2441574"/>
                  <a:gd name="connsiteY2" fmla="*/ 231775 h 498475"/>
                  <a:gd name="connsiteX3" fmla="*/ 2441574 w 2441574"/>
                  <a:gd name="connsiteY3" fmla="*/ 233362 h 498475"/>
                  <a:gd name="connsiteX4" fmla="*/ 2439987 w 2441574"/>
                  <a:gd name="connsiteY4" fmla="*/ 495300 h 498475"/>
                  <a:gd name="connsiteX5" fmla="*/ 6349 w 2441574"/>
                  <a:gd name="connsiteY5" fmla="*/ 498475 h 498475"/>
                  <a:gd name="connsiteX6" fmla="*/ 0 w 2441574"/>
                  <a:gd name="connsiteY6" fmla="*/ 241300 h 498475"/>
                  <a:gd name="connsiteX7" fmla="*/ 33337 w 2441574"/>
                  <a:gd name="connsiteY7" fmla="*/ 239713 h 498475"/>
                  <a:gd name="connsiteX8" fmla="*/ 65087 w 2441574"/>
                  <a:gd name="connsiteY8" fmla="*/ 0 h 498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41574" h="498475">
                    <a:moveTo>
                      <a:pt x="65087" y="0"/>
                    </a:moveTo>
                    <a:lnTo>
                      <a:pt x="2357437" y="0"/>
                    </a:lnTo>
                    <a:cubicBezTo>
                      <a:pt x="2358495" y="77258"/>
                      <a:pt x="2359554" y="154517"/>
                      <a:pt x="2360612" y="231775"/>
                    </a:cubicBezTo>
                    <a:lnTo>
                      <a:pt x="2441574" y="233362"/>
                    </a:lnTo>
                    <a:cubicBezTo>
                      <a:pt x="2440516" y="323320"/>
                      <a:pt x="2441045" y="405342"/>
                      <a:pt x="2439987" y="495300"/>
                    </a:cubicBezTo>
                    <a:lnTo>
                      <a:pt x="6349" y="498475"/>
                    </a:lnTo>
                    <a:cubicBezTo>
                      <a:pt x="5291" y="411692"/>
                      <a:pt x="1058" y="328083"/>
                      <a:pt x="0" y="241300"/>
                    </a:cubicBezTo>
                    <a:lnTo>
                      <a:pt x="33337" y="239713"/>
                    </a:lnTo>
                    <a:lnTo>
                      <a:pt x="65087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4" name="Block Arc 1033"/>
              <p:cNvSpPr/>
              <p:nvPr/>
            </p:nvSpPr>
            <p:spPr>
              <a:xfrm>
                <a:off x="8144234" y="2562018"/>
                <a:ext cx="715074" cy="725830"/>
              </a:xfrm>
              <a:prstGeom prst="blockArc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35" name="Oval 1034"/>
              <p:cNvSpPr/>
              <p:nvPr/>
            </p:nvSpPr>
            <p:spPr>
              <a:xfrm>
                <a:off x="8203321" y="2660502"/>
                <a:ext cx="596900" cy="59372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6" name="Oval 1035"/>
              <p:cNvSpPr/>
              <p:nvPr/>
            </p:nvSpPr>
            <p:spPr>
              <a:xfrm>
                <a:off x="8314446" y="2770039"/>
                <a:ext cx="374650" cy="374650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37" name="Group 1036"/>
              <p:cNvGrpSpPr/>
              <p:nvPr/>
            </p:nvGrpSpPr>
            <p:grpSpPr>
              <a:xfrm>
                <a:off x="8355535" y="2811129"/>
                <a:ext cx="292471" cy="292471"/>
                <a:chOff x="6565715" y="2904262"/>
                <a:chExt cx="292471" cy="292471"/>
              </a:xfrm>
            </p:grpSpPr>
            <p:sp>
              <p:nvSpPr>
                <p:cNvPr id="1058" name="Oval 1057"/>
                <p:cNvSpPr/>
                <p:nvPr/>
              </p:nvSpPr>
              <p:spPr>
                <a:xfrm>
                  <a:off x="6565715" y="2904262"/>
                  <a:ext cx="292471" cy="292471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9" name="Freeform 1058"/>
                <p:cNvSpPr/>
                <p:nvPr/>
              </p:nvSpPr>
              <p:spPr>
                <a:xfrm>
                  <a:off x="6592755" y="2927978"/>
                  <a:ext cx="115967" cy="114158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27833 w 186762"/>
                    <a:gd name="connsiteY0" fmla="*/ 163025 h 163025"/>
                    <a:gd name="connsiteX1" fmla="*/ 0 w 186762"/>
                    <a:gd name="connsiteY1" fmla="*/ 104817 h 163025"/>
                    <a:gd name="connsiteX2" fmla="*/ 149225 w 186762"/>
                    <a:gd name="connsiteY2" fmla="*/ 42 h 163025"/>
                    <a:gd name="connsiteX3" fmla="*/ 186762 w 186762"/>
                    <a:gd name="connsiteY3" fmla="*/ 147835 h 163025"/>
                    <a:gd name="connsiteX4" fmla="*/ 127833 w 186762"/>
                    <a:gd name="connsiteY4" fmla="*/ 163025 h 163025"/>
                    <a:gd name="connsiteX0" fmla="*/ 127833 w 176674"/>
                    <a:gd name="connsiteY0" fmla="*/ 163025 h 163025"/>
                    <a:gd name="connsiteX1" fmla="*/ 0 w 176674"/>
                    <a:gd name="connsiteY1" fmla="*/ 104817 h 163025"/>
                    <a:gd name="connsiteX2" fmla="*/ 149225 w 176674"/>
                    <a:gd name="connsiteY2" fmla="*/ 42 h 163025"/>
                    <a:gd name="connsiteX3" fmla="*/ 176674 w 176674"/>
                    <a:gd name="connsiteY3" fmla="*/ 124179 h 163025"/>
                    <a:gd name="connsiteX4" fmla="*/ 127833 w 176674"/>
                    <a:gd name="connsiteY4" fmla="*/ 163025 h 163025"/>
                    <a:gd name="connsiteX0" fmla="*/ 127833 w 176674"/>
                    <a:gd name="connsiteY0" fmla="*/ 167753 h 167753"/>
                    <a:gd name="connsiteX1" fmla="*/ 0 w 176674"/>
                    <a:gd name="connsiteY1" fmla="*/ 109545 h 167753"/>
                    <a:gd name="connsiteX2" fmla="*/ 141659 w 176674"/>
                    <a:gd name="connsiteY2" fmla="*/ 38 h 167753"/>
                    <a:gd name="connsiteX3" fmla="*/ 176674 w 176674"/>
                    <a:gd name="connsiteY3" fmla="*/ 128907 h 167753"/>
                    <a:gd name="connsiteX4" fmla="*/ 127833 w 176674"/>
                    <a:gd name="connsiteY4" fmla="*/ 167753 h 167753"/>
                    <a:gd name="connsiteX0" fmla="*/ 135399 w 184240"/>
                    <a:gd name="connsiteY0" fmla="*/ 167753 h 167753"/>
                    <a:gd name="connsiteX1" fmla="*/ 0 w 184240"/>
                    <a:gd name="connsiteY1" fmla="*/ 109545 h 167753"/>
                    <a:gd name="connsiteX2" fmla="*/ 149225 w 184240"/>
                    <a:gd name="connsiteY2" fmla="*/ 38 h 167753"/>
                    <a:gd name="connsiteX3" fmla="*/ 184240 w 184240"/>
                    <a:gd name="connsiteY3" fmla="*/ 128907 h 167753"/>
                    <a:gd name="connsiteX4" fmla="*/ 135399 w 184240"/>
                    <a:gd name="connsiteY4" fmla="*/ 167753 h 167753"/>
                    <a:gd name="connsiteX0" fmla="*/ 135399 w 184240"/>
                    <a:gd name="connsiteY0" fmla="*/ 170116 h 170116"/>
                    <a:gd name="connsiteX1" fmla="*/ 0 w 184240"/>
                    <a:gd name="connsiteY1" fmla="*/ 111908 h 170116"/>
                    <a:gd name="connsiteX2" fmla="*/ 139136 w 184240"/>
                    <a:gd name="connsiteY2" fmla="*/ 35 h 170116"/>
                    <a:gd name="connsiteX3" fmla="*/ 184240 w 184240"/>
                    <a:gd name="connsiteY3" fmla="*/ 131270 h 170116"/>
                    <a:gd name="connsiteX4" fmla="*/ 135399 w 184240"/>
                    <a:gd name="connsiteY4" fmla="*/ 170116 h 170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4240" h="170116">
                      <a:moveTo>
                        <a:pt x="135399" y="170116"/>
                      </a:moveTo>
                      <a:lnTo>
                        <a:pt x="0" y="111908"/>
                      </a:lnTo>
                      <a:cubicBezTo>
                        <a:pt x="16404" y="48408"/>
                        <a:pt x="73519" y="-1552"/>
                        <a:pt x="139136" y="35"/>
                      </a:cubicBezTo>
                      <a:lnTo>
                        <a:pt x="184240" y="131270"/>
                      </a:lnTo>
                      <a:lnTo>
                        <a:pt x="135399" y="170116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0" name="Freeform 1059"/>
                <p:cNvSpPr/>
                <p:nvPr/>
              </p:nvSpPr>
              <p:spPr>
                <a:xfrm rot="16944567">
                  <a:off x="6579964" y="3038573"/>
                  <a:ext cx="114398" cy="121337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32877 w 165292"/>
                    <a:gd name="connsiteY0" fmla="*/ 181950 h 181950"/>
                    <a:gd name="connsiteX1" fmla="*/ 0 w 165292"/>
                    <a:gd name="connsiteY1" fmla="*/ 104817 h 181950"/>
                    <a:gd name="connsiteX2" fmla="*/ 149225 w 165292"/>
                    <a:gd name="connsiteY2" fmla="*/ 42 h 181950"/>
                    <a:gd name="connsiteX3" fmla="*/ 165292 w 165292"/>
                    <a:gd name="connsiteY3" fmla="*/ 149565 h 181950"/>
                    <a:gd name="connsiteX4" fmla="*/ 132877 w 165292"/>
                    <a:gd name="connsiteY4" fmla="*/ 181950 h 181950"/>
                    <a:gd name="connsiteX0" fmla="*/ 109348 w 165292"/>
                    <a:gd name="connsiteY0" fmla="*/ 174116 h 174116"/>
                    <a:gd name="connsiteX1" fmla="*/ 0 w 165292"/>
                    <a:gd name="connsiteY1" fmla="*/ 104817 h 174116"/>
                    <a:gd name="connsiteX2" fmla="*/ 149225 w 165292"/>
                    <a:gd name="connsiteY2" fmla="*/ 42 h 174116"/>
                    <a:gd name="connsiteX3" fmla="*/ 165292 w 165292"/>
                    <a:gd name="connsiteY3" fmla="*/ 149565 h 174116"/>
                    <a:gd name="connsiteX4" fmla="*/ 109348 w 165292"/>
                    <a:gd name="connsiteY4" fmla="*/ 174116 h 174116"/>
                    <a:gd name="connsiteX0" fmla="*/ 109348 w 170514"/>
                    <a:gd name="connsiteY0" fmla="*/ 174116 h 174116"/>
                    <a:gd name="connsiteX1" fmla="*/ 0 w 170514"/>
                    <a:gd name="connsiteY1" fmla="*/ 104817 h 174116"/>
                    <a:gd name="connsiteX2" fmla="*/ 149225 w 170514"/>
                    <a:gd name="connsiteY2" fmla="*/ 42 h 174116"/>
                    <a:gd name="connsiteX3" fmla="*/ 170514 w 170514"/>
                    <a:gd name="connsiteY3" fmla="*/ 138799 h 174116"/>
                    <a:gd name="connsiteX4" fmla="*/ 109348 w 170514"/>
                    <a:gd name="connsiteY4" fmla="*/ 174116 h 174116"/>
                    <a:gd name="connsiteX0" fmla="*/ 121666 w 170514"/>
                    <a:gd name="connsiteY0" fmla="*/ 171574 h 171574"/>
                    <a:gd name="connsiteX1" fmla="*/ 0 w 170514"/>
                    <a:gd name="connsiteY1" fmla="*/ 104817 h 171574"/>
                    <a:gd name="connsiteX2" fmla="*/ 149225 w 170514"/>
                    <a:gd name="connsiteY2" fmla="*/ 42 h 171574"/>
                    <a:gd name="connsiteX3" fmla="*/ 170514 w 170514"/>
                    <a:gd name="connsiteY3" fmla="*/ 138799 h 171574"/>
                    <a:gd name="connsiteX4" fmla="*/ 121666 w 170514"/>
                    <a:gd name="connsiteY4" fmla="*/ 171574 h 171574"/>
                    <a:gd name="connsiteX0" fmla="*/ 123833 w 170514"/>
                    <a:gd name="connsiteY0" fmla="*/ 180815 h 180815"/>
                    <a:gd name="connsiteX1" fmla="*/ 0 w 170514"/>
                    <a:gd name="connsiteY1" fmla="*/ 104817 h 180815"/>
                    <a:gd name="connsiteX2" fmla="*/ 149225 w 170514"/>
                    <a:gd name="connsiteY2" fmla="*/ 42 h 180815"/>
                    <a:gd name="connsiteX3" fmla="*/ 170514 w 170514"/>
                    <a:gd name="connsiteY3" fmla="*/ 138799 h 180815"/>
                    <a:gd name="connsiteX4" fmla="*/ 123833 w 170514"/>
                    <a:gd name="connsiteY4" fmla="*/ 180815 h 180815"/>
                    <a:gd name="connsiteX0" fmla="*/ 123833 w 181746"/>
                    <a:gd name="connsiteY0" fmla="*/ 180815 h 180815"/>
                    <a:gd name="connsiteX1" fmla="*/ 0 w 181746"/>
                    <a:gd name="connsiteY1" fmla="*/ 104817 h 180815"/>
                    <a:gd name="connsiteX2" fmla="*/ 149225 w 181746"/>
                    <a:gd name="connsiteY2" fmla="*/ 42 h 180815"/>
                    <a:gd name="connsiteX3" fmla="*/ 181747 w 181746"/>
                    <a:gd name="connsiteY3" fmla="*/ 131638 h 180815"/>
                    <a:gd name="connsiteX4" fmla="*/ 123833 w 181746"/>
                    <a:gd name="connsiteY4" fmla="*/ 180815 h 180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746" h="180815">
                      <a:moveTo>
                        <a:pt x="123833" y="180815"/>
                      </a:moveTo>
                      <a:lnTo>
                        <a:pt x="0" y="104817"/>
                      </a:lnTo>
                      <a:cubicBezTo>
                        <a:pt x="16404" y="41317"/>
                        <a:pt x="83608" y="-1545"/>
                        <a:pt x="149225" y="42"/>
                      </a:cubicBezTo>
                      <a:lnTo>
                        <a:pt x="181747" y="131638"/>
                      </a:lnTo>
                      <a:lnTo>
                        <a:pt x="123833" y="18081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1" name="Freeform 1060"/>
                <p:cNvSpPr/>
                <p:nvPr/>
              </p:nvSpPr>
              <p:spPr>
                <a:xfrm rot="5400000">
                  <a:off x="6722348" y="2936022"/>
                  <a:ext cx="119142" cy="112572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27833 w 186762"/>
                    <a:gd name="connsiteY0" fmla="*/ 163025 h 163025"/>
                    <a:gd name="connsiteX1" fmla="*/ 0 w 186762"/>
                    <a:gd name="connsiteY1" fmla="*/ 104817 h 163025"/>
                    <a:gd name="connsiteX2" fmla="*/ 149225 w 186762"/>
                    <a:gd name="connsiteY2" fmla="*/ 42 h 163025"/>
                    <a:gd name="connsiteX3" fmla="*/ 186762 w 186762"/>
                    <a:gd name="connsiteY3" fmla="*/ 147835 h 163025"/>
                    <a:gd name="connsiteX4" fmla="*/ 127833 w 186762"/>
                    <a:gd name="connsiteY4" fmla="*/ 163025 h 163025"/>
                    <a:gd name="connsiteX0" fmla="*/ 127833 w 176674"/>
                    <a:gd name="connsiteY0" fmla="*/ 163025 h 163025"/>
                    <a:gd name="connsiteX1" fmla="*/ 0 w 176674"/>
                    <a:gd name="connsiteY1" fmla="*/ 104817 h 163025"/>
                    <a:gd name="connsiteX2" fmla="*/ 149225 w 176674"/>
                    <a:gd name="connsiteY2" fmla="*/ 42 h 163025"/>
                    <a:gd name="connsiteX3" fmla="*/ 176674 w 176674"/>
                    <a:gd name="connsiteY3" fmla="*/ 124179 h 163025"/>
                    <a:gd name="connsiteX4" fmla="*/ 127833 w 176674"/>
                    <a:gd name="connsiteY4" fmla="*/ 163025 h 163025"/>
                    <a:gd name="connsiteX0" fmla="*/ 127833 w 189284"/>
                    <a:gd name="connsiteY0" fmla="*/ 163025 h 163025"/>
                    <a:gd name="connsiteX1" fmla="*/ 0 w 189284"/>
                    <a:gd name="connsiteY1" fmla="*/ 104817 h 163025"/>
                    <a:gd name="connsiteX2" fmla="*/ 149225 w 189284"/>
                    <a:gd name="connsiteY2" fmla="*/ 42 h 163025"/>
                    <a:gd name="connsiteX3" fmla="*/ 189284 w 189284"/>
                    <a:gd name="connsiteY3" fmla="*/ 121812 h 163025"/>
                    <a:gd name="connsiteX4" fmla="*/ 127833 w 189284"/>
                    <a:gd name="connsiteY4" fmla="*/ 163025 h 163025"/>
                    <a:gd name="connsiteX0" fmla="*/ 127833 w 189284"/>
                    <a:gd name="connsiteY0" fmla="*/ 167753 h 167753"/>
                    <a:gd name="connsiteX1" fmla="*/ 0 w 189284"/>
                    <a:gd name="connsiteY1" fmla="*/ 109545 h 167753"/>
                    <a:gd name="connsiteX2" fmla="*/ 171928 w 189284"/>
                    <a:gd name="connsiteY2" fmla="*/ 38 h 167753"/>
                    <a:gd name="connsiteX3" fmla="*/ 189284 w 189284"/>
                    <a:gd name="connsiteY3" fmla="*/ 126540 h 167753"/>
                    <a:gd name="connsiteX4" fmla="*/ 127833 w 189284"/>
                    <a:gd name="connsiteY4" fmla="*/ 167753 h 167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284" h="167753">
                      <a:moveTo>
                        <a:pt x="127833" y="167753"/>
                      </a:moveTo>
                      <a:lnTo>
                        <a:pt x="0" y="109545"/>
                      </a:lnTo>
                      <a:cubicBezTo>
                        <a:pt x="16404" y="46045"/>
                        <a:pt x="106311" y="-1549"/>
                        <a:pt x="171928" y="38"/>
                      </a:cubicBezTo>
                      <a:lnTo>
                        <a:pt x="189284" y="126540"/>
                      </a:lnTo>
                      <a:lnTo>
                        <a:pt x="127833" y="167753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2" name="Freeform 1061"/>
                <p:cNvSpPr/>
                <p:nvPr/>
              </p:nvSpPr>
              <p:spPr>
                <a:xfrm rot="11162788">
                  <a:off x="6707582" y="3073599"/>
                  <a:ext cx="114032" cy="110998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32877 w 165292"/>
                    <a:gd name="connsiteY0" fmla="*/ 181950 h 181950"/>
                    <a:gd name="connsiteX1" fmla="*/ 0 w 165292"/>
                    <a:gd name="connsiteY1" fmla="*/ 104817 h 181950"/>
                    <a:gd name="connsiteX2" fmla="*/ 149225 w 165292"/>
                    <a:gd name="connsiteY2" fmla="*/ 42 h 181950"/>
                    <a:gd name="connsiteX3" fmla="*/ 165292 w 165292"/>
                    <a:gd name="connsiteY3" fmla="*/ 149565 h 181950"/>
                    <a:gd name="connsiteX4" fmla="*/ 132877 w 165292"/>
                    <a:gd name="connsiteY4" fmla="*/ 181950 h 181950"/>
                    <a:gd name="connsiteX0" fmla="*/ 109348 w 165292"/>
                    <a:gd name="connsiteY0" fmla="*/ 174116 h 174116"/>
                    <a:gd name="connsiteX1" fmla="*/ 0 w 165292"/>
                    <a:gd name="connsiteY1" fmla="*/ 104817 h 174116"/>
                    <a:gd name="connsiteX2" fmla="*/ 149225 w 165292"/>
                    <a:gd name="connsiteY2" fmla="*/ 42 h 174116"/>
                    <a:gd name="connsiteX3" fmla="*/ 165292 w 165292"/>
                    <a:gd name="connsiteY3" fmla="*/ 149565 h 174116"/>
                    <a:gd name="connsiteX4" fmla="*/ 109348 w 165292"/>
                    <a:gd name="connsiteY4" fmla="*/ 174116 h 174116"/>
                    <a:gd name="connsiteX0" fmla="*/ 109348 w 170514"/>
                    <a:gd name="connsiteY0" fmla="*/ 174116 h 174116"/>
                    <a:gd name="connsiteX1" fmla="*/ 0 w 170514"/>
                    <a:gd name="connsiteY1" fmla="*/ 104817 h 174116"/>
                    <a:gd name="connsiteX2" fmla="*/ 149225 w 170514"/>
                    <a:gd name="connsiteY2" fmla="*/ 42 h 174116"/>
                    <a:gd name="connsiteX3" fmla="*/ 170514 w 170514"/>
                    <a:gd name="connsiteY3" fmla="*/ 138799 h 174116"/>
                    <a:gd name="connsiteX4" fmla="*/ 109348 w 170514"/>
                    <a:gd name="connsiteY4" fmla="*/ 174116 h 174116"/>
                    <a:gd name="connsiteX0" fmla="*/ 121666 w 170514"/>
                    <a:gd name="connsiteY0" fmla="*/ 171574 h 171574"/>
                    <a:gd name="connsiteX1" fmla="*/ 0 w 170514"/>
                    <a:gd name="connsiteY1" fmla="*/ 104817 h 171574"/>
                    <a:gd name="connsiteX2" fmla="*/ 149225 w 170514"/>
                    <a:gd name="connsiteY2" fmla="*/ 42 h 171574"/>
                    <a:gd name="connsiteX3" fmla="*/ 170514 w 170514"/>
                    <a:gd name="connsiteY3" fmla="*/ 138799 h 171574"/>
                    <a:gd name="connsiteX4" fmla="*/ 121666 w 170514"/>
                    <a:gd name="connsiteY4" fmla="*/ 171574 h 171574"/>
                    <a:gd name="connsiteX0" fmla="*/ 121666 w 168627"/>
                    <a:gd name="connsiteY0" fmla="*/ 171574 h 171574"/>
                    <a:gd name="connsiteX1" fmla="*/ 0 w 168627"/>
                    <a:gd name="connsiteY1" fmla="*/ 104817 h 171574"/>
                    <a:gd name="connsiteX2" fmla="*/ 149225 w 168627"/>
                    <a:gd name="connsiteY2" fmla="*/ 42 h 171574"/>
                    <a:gd name="connsiteX3" fmla="*/ 168626 w 168627"/>
                    <a:gd name="connsiteY3" fmla="*/ 124716 h 171574"/>
                    <a:gd name="connsiteX4" fmla="*/ 121666 w 168627"/>
                    <a:gd name="connsiteY4" fmla="*/ 171574 h 171574"/>
                    <a:gd name="connsiteX0" fmla="*/ 113843 w 168625"/>
                    <a:gd name="connsiteY0" fmla="*/ 170111 h 170111"/>
                    <a:gd name="connsiteX1" fmla="*/ 0 w 168625"/>
                    <a:gd name="connsiteY1" fmla="*/ 104817 h 170111"/>
                    <a:gd name="connsiteX2" fmla="*/ 149225 w 168625"/>
                    <a:gd name="connsiteY2" fmla="*/ 42 h 170111"/>
                    <a:gd name="connsiteX3" fmla="*/ 168626 w 168625"/>
                    <a:gd name="connsiteY3" fmla="*/ 124716 h 170111"/>
                    <a:gd name="connsiteX4" fmla="*/ 113843 w 168625"/>
                    <a:gd name="connsiteY4" fmla="*/ 170111 h 170111"/>
                    <a:gd name="connsiteX0" fmla="*/ 113313 w 168627"/>
                    <a:gd name="connsiteY0" fmla="*/ 165407 h 165406"/>
                    <a:gd name="connsiteX1" fmla="*/ 0 w 168627"/>
                    <a:gd name="connsiteY1" fmla="*/ 104817 h 165406"/>
                    <a:gd name="connsiteX2" fmla="*/ 149225 w 168627"/>
                    <a:gd name="connsiteY2" fmla="*/ 42 h 165406"/>
                    <a:gd name="connsiteX3" fmla="*/ 168626 w 168627"/>
                    <a:gd name="connsiteY3" fmla="*/ 124716 h 165406"/>
                    <a:gd name="connsiteX4" fmla="*/ 113313 w 168627"/>
                    <a:gd name="connsiteY4" fmla="*/ 165407 h 165406"/>
                    <a:gd name="connsiteX0" fmla="*/ 113313 w 181165"/>
                    <a:gd name="connsiteY0" fmla="*/ 165407 h 165407"/>
                    <a:gd name="connsiteX1" fmla="*/ 0 w 181165"/>
                    <a:gd name="connsiteY1" fmla="*/ 104817 h 165407"/>
                    <a:gd name="connsiteX2" fmla="*/ 149225 w 181165"/>
                    <a:gd name="connsiteY2" fmla="*/ 42 h 165407"/>
                    <a:gd name="connsiteX3" fmla="*/ 181165 w 181165"/>
                    <a:gd name="connsiteY3" fmla="*/ 123470 h 165407"/>
                    <a:gd name="connsiteX4" fmla="*/ 113313 w 181165"/>
                    <a:gd name="connsiteY4" fmla="*/ 165407 h 165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165" h="165407">
                      <a:moveTo>
                        <a:pt x="113313" y="165407"/>
                      </a:moveTo>
                      <a:lnTo>
                        <a:pt x="0" y="104817"/>
                      </a:lnTo>
                      <a:cubicBezTo>
                        <a:pt x="16404" y="41317"/>
                        <a:pt x="83608" y="-1545"/>
                        <a:pt x="149225" y="42"/>
                      </a:cubicBezTo>
                      <a:lnTo>
                        <a:pt x="181165" y="123470"/>
                      </a:lnTo>
                      <a:lnTo>
                        <a:pt x="113313" y="165407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38" name="Freeform 1037"/>
              <p:cNvSpPr/>
              <p:nvPr/>
            </p:nvSpPr>
            <p:spPr>
              <a:xfrm>
                <a:off x="7052453" y="1837524"/>
                <a:ext cx="504825" cy="409575"/>
              </a:xfrm>
              <a:custGeom>
                <a:avLst/>
                <a:gdLst>
                  <a:gd name="connsiteX0" fmla="*/ 0 w 511175"/>
                  <a:gd name="connsiteY0" fmla="*/ 387350 h 406400"/>
                  <a:gd name="connsiteX1" fmla="*/ 133350 w 511175"/>
                  <a:gd name="connsiteY1" fmla="*/ 0 h 406400"/>
                  <a:gd name="connsiteX2" fmla="*/ 511175 w 511175"/>
                  <a:gd name="connsiteY2" fmla="*/ 3175 h 406400"/>
                  <a:gd name="connsiteX3" fmla="*/ 511175 w 511175"/>
                  <a:gd name="connsiteY3" fmla="*/ 406400 h 406400"/>
                  <a:gd name="connsiteX4" fmla="*/ 0 w 511175"/>
                  <a:gd name="connsiteY4" fmla="*/ 387350 h 406400"/>
                  <a:gd name="connsiteX0" fmla="*/ 0 w 504825"/>
                  <a:gd name="connsiteY0" fmla="*/ 409575 h 409575"/>
                  <a:gd name="connsiteX1" fmla="*/ 127000 w 504825"/>
                  <a:gd name="connsiteY1" fmla="*/ 0 h 409575"/>
                  <a:gd name="connsiteX2" fmla="*/ 504825 w 504825"/>
                  <a:gd name="connsiteY2" fmla="*/ 3175 h 409575"/>
                  <a:gd name="connsiteX3" fmla="*/ 504825 w 504825"/>
                  <a:gd name="connsiteY3" fmla="*/ 406400 h 409575"/>
                  <a:gd name="connsiteX4" fmla="*/ 0 w 504825"/>
                  <a:gd name="connsiteY4" fmla="*/ 409575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4825" h="409575">
                    <a:moveTo>
                      <a:pt x="0" y="409575"/>
                    </a:moveTo>
                    <a:lnTo>
                      <a:pt x="127000" y="0"/>
                    </a:lnTo>
                    <a:lnTo>
                      <a:pt x="504825" y="3175"/>
                    </a:lnTo>
                    <a:lnTo>
                      <a:pt x="504825" y="406400"/>
                    </a:lnTo>
                    <a:lnTo>
                      <a:pt x="0" y="409575"/>
                    </a:lnTo>
                    <a:close/>
                  </a:path>
                </a:pathLst>
              </a:custGeom>
              <a:solidFill>
                <a:srgbClr val="C8E1F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9" name="Freeform 1038"/>
              <p:cNvSpPr/>
              <p:nvPr/>
            </p:nvSpPr>
            <p:spPr>
              <a:xfrm>
                <a:off x="7727278" y="1837524"/>
                <a:ext cx="422275" cy="403225"/>
              </a:xfrm>
              <a:custGeom>
                <a:avLst/>
                <a:gdLst>
                  <a:gd name="connsiteX0" fmla="*/ 0 w 422275"/>
                  <a:gd name="connsiteY0" fmla="*/ 0 h 403225"/>
                  <a:gd name="connsiteX1" fmla="*/ 12700 w 422275"/>
                  <a:gd name="connsiteY1" fmla="*/ 403225 h 403225"/>
                  <a:gd name="connsiteX2" fmla="*/ 422275 w 422275"/>
                  <a:gd name="connsiteY2" fmla="*/ 400050 h 403225"/>
                  <a:gd name="connsiteX3" fmla="*/ 422275 w 422275"/>
                  <a:gd name="connsiteY3" fmla="*/ 0 h 403225"/>
                  <a:gd name="connsiteX4" fmla="*/ 0 w 422275"/>
                  <a:gd name="connsiteY4" fmla="*/ 0 h 403225"/>
                  <a:gd name="connsiteX0" fmla="*/ 0 w 422275"/>
                  <a:gd name="connsiteY0" fmla="*/ 0 h 403225"/>
                  <a:gd name="connsiteX1" fmla="*/ 3175 w 422275"/>
                  <a:gd name="connsiteY1" fmla="*/ 403225 h 403225"/>
                  <a:gd name="connsiteX2" fmla="*/ 422275 w 422275"/>
                  <a:gd name="connsiteY2" fmla="*/ 400050 h 403225"/>
                  <a:gd name="connsiteX3" fmla="*/ 422275 w 422275"/>
                  <a:gd name="connsiteY3" fmla="*/ 0 h 403225"/>
                  <a:gd name="connsiteX4" fmla="*/ 0 w 422275"/>
                  <a:gd name="connsiteY4" fmla="*/ 0 h 403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2275" h="403225">
                    <a:moveTo>
                      <a:pt x="0" y="0"/>
                    </a:moveTo>
                    <a:cubicBezTo>
                      <a:pt x="1058" y="134408"/>
                      <a:pt x="2117" y="268817"/>
                      <a:pt x="3175" y="403225"/>
                    </a:cubicBezTo>
                    <a:lnTo>
                      <a:pt x="422275" y="400050"/>
                    </a:lnTo>
                    <a:lnTo>
                      <a:pt x="42227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1F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0" name="Rectangle 1039"/>
              <p:cNvSpPr/>
              <p:nvPr/>
            </p:nvSpPr>
            <p:spPr>
              <a:xfrm>
                <a:off x="8460354" y="1881772"/>
                <a:ext cx="127000" cy="41881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" name="Rectangle 1040"/>
              <p:cNvSpPr/>
              <p:nvPr/>
            </p:nvSpPr>
            <p:spPr>
              <a:xfrm rot="5400000">
                <a:off x="8460353" y="1881772"/>
                <a:ext cx="127000" cy="41881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2" name="Freeform 1041"/>
              <p:cNvSpPr/>
              <p:nvPr/>
            </p:nvSpPr>
            <p:spPr>
              <a:xfrm>
                <a:off x="6682115" y="2335743"/>
                <a:ext cx="2286000" cy="92339"/>
              </a:xfrm>
              <a:custGeom>
                <a:avLst/>
                <a:gdLst>
                  <a:gd name="connsiteX0" fmla="*/ 0 w 2273300"/>
                  <a:gd name="connsiteY0" fmla="*/ 111125 h 111125"/>
                  <a:gd name="connsiteX1" fmla="*/ 2273300 w 2273300"/>
                  <a:gd name="connsiteY1" fmla="*/ 111125 h 111125"/>
                  <a:gd name="connsiteX2" fmla="*/ 2273300 w 2273300"/>
                  <a:gd name="connsiteY2" fmla="*/ 0 h 111125"/>
                  <a:gd name="connsiteX3" fmla="*/ 203200 w 2273300"/>
                  <a:gd name="connsiteY3" fmla="*/ 0 h 111125"/>
                  <a:gd name="connsiteX4" fmla="*/ 0 w 2273300"/>
                  <a:gd name="connsiteY4" fmla="*/ 111125 h 111125"/>
                  <a:gd name="connsiteX0" fmla="*/ 0 w 2273300"/>
                  <a:gd name="connsiteY0" fmla="*/ 111125 h 111125"/>
                  <a:gd name="connsiteX1" fmla="*/ 2273300 w 2273300"/>
                  <a:gd name="connsiteY1" fmla="*/ 111125 h 111125"/>
                  <a:gd name="connsiteX2" fmla="*/ 2273300 w 2273300"/>
                  <a:gd name="connsiteY2" fmla="*/ 0 h 111125"/>
                  <a:gd name="connsiteX3" fmla="*/ 203200 w 2273300"/>
                  <a:gd name="connsiteY3" fmla="*/ 0 h 111125"/>
                  <a:gd name="connsiteX4" fmla="*/ 0 w 2273300"/>
                  <a:gd name="connsiteY4" fmla="*/ 111125 h 111125"/>
                  <a:gd name="connsiteX0" fmla="*/ 101 w 2273401"/>
                  <a:gd name="connsiteY0" fmla="*/ 111125 h 111125"/>
                  <a:gd name="connsiteX1" fmla="*/ 2273401 w 2273401"/>
                  <a:gd name="connsiteY1" fmla="*/ 111125 h 111125"/>
                  <a:gd name="connsiteX2" fmla="*/ 2273401 w 2273401"/>
                  <a:gd name="connsiteY2" fmla="*/ 0 h 111125"/>
                  <a:gd name="connsiteX3" fmla="*/ 203301 w 2273401"/>
                  <a:gd name="connsiteY3" fmla="*/ 0 h 111125"/>
                  <a:gd name="connsiteX4" fmla="*/ 101 w 2273401"/>
                  <a:gd name="connsiteY4" fmla="*/ 111125 h 111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73401" h="111125">
                    <a:moveTo>
                      <a:pt x="101" y="111125"/>
                    </a:moveTo>
                    <a:lnTo>
                      <a:pt x="2273401" y="111125"/>
                    </a:lnTo>
                    <a:lnTo>
                      <a:pt x="2273401" y="0"/>
                    </a:lnTo>
                    <a:lnTo>
                      <a:pt x="203301" y="0"/>
                    </a:lnTo>
                    <a:cubicBezTo>
                      <a:pt x="27618" y="41805"/>
                      <a:pt x="-2016" y="75670"/>
                      <a:pt x="101" y="111125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3" name="Rectangle 1042"/>
              <p:cNvSpPr/>
              <p:nvPr/>
            </p:nvSpPr>
            <p:spPr>
              <a:xfrm rot="576445">
                <a:off x="6662909" y="2435789"/>
                <a:ext cx="68963" cy="15156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rgbClr val="2626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4" name="Flowchart: Delay 1043"/>
              <p:cNvSpPr/>
              <p:nvPr/>
            </p:nvSpPr>
            <p:spPr>
              <a:xfrm flipH="1">
                <a:off x="7016088" y="2147705"/>
                <a:ext cx="72729" cy="139562"/>
              </a:xfrm>
              <a:prstGeom prst="flowChartDelay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rgbClr val="2626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5" name="Freeform 1044"/>
              <p:cNvSpPr/>
              <p:nvPr/>
            </p:nvSpPr>
            <p:spPr>
              <a:xfrm>
                <a:off x="7131385" y="1553837"/>
                <a:ext cx="1685925" cy="182028"/>
              </a:xfrm>
              <a:custGeom>
                <a:avLst/>
                <a:gdLst>
                  <a:gd name="connsiteX0" fmla="*/ 0 w 1685925"/>
                  <a:gd name="connsiteY0" fmla="*/ 206375 h 206375"/>
                  <a:gd name="connsiteX1" fmla="*/ 203200 w 1685925"/>
                  <a:gd name="connsiteY1" fmla="*/ 0 h 206375"/>
                  <a:gd name="connsiteX2" fmla="*/ 1593850 w 1685925"/>
                  <a:gd name="connsiteY2" fmla="*/ 0 h 206375"/>
                  <a:gd name="connsiteX3" fmla="*/ 1685925 w 1685925"/>
                  <a:gd name="connsiteY3" fmla="*/ 203200 h 206375"/>
                  <a:gd name="connsiteX4" fmla="*/ 0 w 1685925"/>
                  <a:gd name="connsiteY4" fmla="*/ 206375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5925" h="206375">
                    <a:moveTo>
                      <a:pt x="0" y="206375"/>
                    </a:moveTo>
                    <a:lnTo>
                      <a:pt x="203200" y="0"/>
                    </a:lnTo>
                    <a:lnTo>
                      <a:pt x="1593850" y="0"/>
                    </a:lnTo>
                    <a:lnTo>
                      <a:pt x="1685925" y="203200"/>
                    </a:lnTo>
                    <a:lnTo>
                      <a:pt x="0" y="2063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6" name="Freeform 1045"/>
              <p:cNvSpPr/>
              <p:nvPr/>
            </p:nvSpPr>
            <p:spPr>
              <a:xfrm>
                <a:off x="7142497" y="1626526"/>
                <a:ext cx="1663700" cy="104775"/>
              </a:xfrm>
              <a:custGeom>
                <a:avLst/>
                <a:gdLst>
                  <a:gd name="connsiteX0" fmla="*/ 47625 w 1663700"/>
                  <a:gd name="connsiteY0" fmla="*/ 63500 h 101600"/>
                  <a:gd name="connsiteX1" fmla="*/ 1069975 w 1663700"/>
                  <a:gd name="connsiteY1" fmla="*/ 63500 h 101600"/>
                  <a:gd name="connsiteX2" fmla="*/ 1597025 w 1663700"/>
                  <a:gd name="connsiteY2" fmla="*/ 0 h 101600"/>
                  <a:gd name="connsiteX3" fmla="*/ 1663700 w 1663700"/>
                  <a:gd name="connsiteY3" fmla="*/ 101600 h 101600"/>
                  <a:gd name="connsiteX4" fmla="*/ 0 w 1663700"/>
                  <a:gd name="connsiteY4" fmla="*/ 101600 h 101600"/>
                  <a:gd name="connsiteX5" fmla="*/ 47625 w 1663700"/>
                  <a:gd name="connsiteY5" fmla="*/ 63500 h 101600"/>
                  <a:gd name="connsiteX0" fmla="*/ 47625 w 1663700"/>
                  <a:gd name="connsiteY0" fmla="*/ 69850 h 107950"/>
                  <a:gd name="connsiteX1" fmla="*/ 1069975 w 1663700"/>
                  <a:gd name="connsiteY1" fmla="*/ 69850 h 107950"/>
                  <a:gd name="connsiteX2" fmla="*/ 1619250 w 1663700"/>
                  <a:gd name="connsiteY2" fmla="*/ 0 h 107950"/>
                  <a:gd name="connsiteX3" fmla="*/ 1663700 w 1663700"/>
                  <a:gd name="connsiteY3" fmla="*/ 107950 h 107950"/>
                  <a:gd name="connsiteX4" fmla="*/ 0 w 1663700"/>
                  <a:gd name="connsiteY4" fmla="*/ 107950 h 107950"/>
                  <a:gd name="connsiteX5" fmla="*/ 47625 w 1663700"/>
                  <a:gd name="connsiteY5" fmla="*/ 69850 h 107950"/>
                  <a:gd name="connsiteX0" fmla="*/ 47625 w 1663700"/>
                  <a:gd name="connsiteY0" fmla="*/ 69850 h 107950"/>
                  <a:gd name="connsiteX1" fmla="*/ 1069975 w 1663700"/>
                  <a:gd name="connsiteY1" fmla="*/ 69850 h 107950"/>
                  <a:gd name="connsiteX2" fmla="*/ 1619250 w 1663700"/>
                  <a:gd name="connsiteY2" fmla="*/ 0 h 107950"/>
                  <a:gd name="connsiteX3" fmla="*/ 1663700 w 1663700"/>
                  <a:gd name="connsiteY3" fmla="*/ 101600 h 107950"/>
                  <a:gd name="connsiteX4" fmla="*/ 0 w 1663700"/>
                  <a:gd name="connsiteY4" fmla="*/ 107950 h 107950"/>
                  <a:gd name="connsiteX5" fmla="*/ 47625 w 1663700"/>
                  <a:gd name="connsiteY5" fmla="*/ 69850 h 107950"/>
                  <a:gd name="connsiteX0" fmla="*/ 47625 w 1663700"/>
                  <a:gd name="connsiteY0" fmla="*/ 66675 h 104775"/>
                  <a:gd name="connsiteX1" fmla="*/ 1069975 w 1663700"/>
                  <a:gd name="connsiteY1" fmla="*/ 66675 h 104775"/>
                  <a:gd name="connsiteX2" fmla="*/ 1614488 w 1663700"/>
                  <a:gd name="connsiteY2" fmla="*/ 0 h 104775"/>
                  <a:gd name="connsiteX3" fmla="*/ 1663700 w 1663700"/>
                  <a:gd name="connsiteY3" fmla="*/ 98425 h 104775"/>
                  <a:gd name="connsiteX4" fmla="*/ 0 w 1663700"/>
                  <a:gd name="connsiteY4" fmla="*/ 104775 h 104775"/>
                  <a:gd name="connsiteX5" fmla="*/ 47625 w 1663700"/>
                  <a:gd name="connsiteY5" fmla="*/ 66675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63700" h="104775">
                    <a:moveTo>
                      <a:pt x="47625" y="66675"/>
                    </a:moveTo>
                    <a:lnTo>
                      <a:pt x="1069975" y="66675"/>
                    </a:lnTo>
                    <a:lnTo>
                      <a:pt x="1614488" y="0"/>
                    </a:lnTo>
                    <a:lnTo>
                      <a:pt x="1663700" y="98425"/>
                    </a:lnTo>
                    <a:lnTo>
                      <a:pt x="0" y="104775"/>
                    </a:lnTo>
                    <a:lnTo>
                      <a:pt x="47625" y="66675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7" name="Freeform 1046"/>
              <p:cNvSpPr/>
              <p:nvPr/>
            </p:nvSpPr>
            <p:spPr>
              <a:xfrm>
                <a:off x="6608233" y="2662767"/>
                <a:ext cx="349250" cy="263525"/>
              </a:xfrm>
              <a:custGeom>
                <a:avLst/>
                <a:gdLst>
                  <a:gd name="connsiteX0" fmla="*/ 3175 w 349250"/>
                  <a:gd name="connsiteY0" fmla="*/ 3175 h 263525"/>
                  <a:gd name="connsiteX1" fmla="*/ 349250 w 349250"/>
                  <a:gd name="connsiteY1" fmla="*/ 0 h 263525"/>
                  <a:gd name="connsiteX2" fmla="*/ 349250 w 349250"/>
                  <a:gd name="connsiteY2" fmla="*/ 263525 h 263525"/>
                  <a:gd name="connsiteX3" fmla="*/ 0 w 349250"/>
                  <a:gd name="connsiteY3" fmla="*/ 260350 h 263525"/>
                  <a:gd name="connsiteX4" fmla="*/ 3175 w 349250"/>
                  <a:gd name="connsiteY4" fmla="*/ 3175 h 263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9250" h="263525">
                    <a:moveTo>
                      <a:pt x="3175" y="3175"/>
                    </a:moveTo>
                    <a:lnTo>
                      <a:pt x="349250" y="0"/>
                    </a:lnTo>
                    <a:lnTo>
                      <a:pt x="349250" y="263525"/>
                    </a:lnTo>
                    <a:lnTo>
                      <a:pt x="0" y="260350"/>
                    </a:lnTo>
                    <a:cubicBezTo>
                      <a:pt x="1058" y="174625"/>
                      <a:pt x="2117" y="88900"/>
                      <a:pt x="3175" y="3175"/>
                    </a:cubicBezTo>
                    <a:close/>
                  </a:path>
                </a:pathLst>
              </a:custGeom>
              <a:solidFill>
                <a:srgbClr val="46464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" name="Block Arc 1047"/>
              <p:cNvSpPr/>
              <p:nvPr/>
            </p:nvSpPr>
            <p:spPr>
              <a:xfrm>
                <a:off x="6841246" y="2562018"/>
                <a:ext cx="715074" cy="725830"/>
              </a:xfrm>
              <a:prstGeom prst="blockArc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9" name="Oval 1048"/>
              <p:cNvSpPr/>
              <p:nvPr/>
            </p:nvSpPr>
            <p:spPr>
              <a:xfrm>
                <a:off x="6900333" y="2660502"/>
                <a:ext cx="596900" cy="59372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0" name="Oval 1049"/>
              <p:cNvSpPr/>
              <p:nvPr/>
            </p:nvSpPr>
            <p:spPr>
              <a:xfrm>
                <a:off x="7011458" y="2770039"/>
                <a:ext cx="374650" cy="374650"/>
              </a:xfrm>
              <a:prstGeom prst="ellipse">
                <a:avLst/>
              </a:pr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51" name="Group 1050"/>
              <p:cNvGrpSpPr/>
              <p:nvPr/>
            </p:nvGrpSpPr>
            <p:grpSpPr>
              <a:xfrm>
                <a:off x="7052548" y="2811129"/>
                <a:ext cx="292471" cy="292471"/>
                <a:chOff x="6565715" y="2904262"/>
                <a:chExt cx="292471" cy="292471"/>
              </a:xfrm>
            </p:grpSpPr>
            <p:sp>
              <p:nvSpPr>
                <p:cNvPr id="1053" name="Oval 1052"/>
                <p:cNvSpPr/>
                <p:nvPr/>
              </p:nvSpPr>
              <p:spPr>
                <a:xfrm>
                  <a:off x="6565715" y="2904262"/>
                  <a:ext cx="292471" cy="292471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4" name="Freeform 1053"/>
                <p:cNvSpPr/>
                <p:nvPr/>
              </p:nvSpPr>
              <p:spPr>
                <a:xfrm>
                  <a:off x="6592755" y="2927978"/>
                  <a:ext cx="115967" cy="114158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27833 w 186762"/>
                    <a:gd name="connsiteY0" fmla="*/ 163025 h 163025"/>
                    <a:gd name="connsiteX1" fmla="*/ 0 w 186762"/>
                    <a:gd name="connsiteY1" fmla="*/ 104817 h 163025"/>
                    <a:gd name="connsiteX2" fmla="*/ 149225 w 186762"/>
                    <a:gd name="connsiteY2" fmla="*/ 42 h 163025"/>
                    <a:gd name="connsiteX3" fmla="*/ 186762 w 186762"/>
                    <a:gd name="connsiteY3" fmla="*/ 147835 h 163025"/>
                    <a:gd name="connsiteX4" fmla="*/ 127833 w 186762"/>
                    <a:gd name="connsiteY4" fmla="*/ 163025 h 163025"/>
                    <a:gd name="connsiteX0" fmla="*/ 127833 w 176674"/>
                    <a:gd name="connsiteY0" fmla="*/ 163025 h 163025"/>
                    <a:gd name="connsiteX1" fmla="*/ 0 w 176674"/>
                    <a:gd name="connsiteY1" fmla="*/ 104817 h 163025"/>
                    <a:gd name="connsiteX2" fmla="*/ 149225 w 176674"/>
                    <a:gd name="connsiteY2" fmla="*/ 42 h 163025"/>
                    <a:gd name="connsiteX3" fmla="*/ 176674 w 176674"/>
                    <a:gd name="connsiteY3" fmla="*/ 124179 h 163025"/>
                    <a:gd name="connsiteX4" fmla="*/ 127833 w 176674"/>
                    <a:gd name="connsiteY4" fmla="*/ 163025 h 163025"/>
                    <a:gd name="connsiteX0" fmla="*/ 127833 w 176674"/>
                    <a:gd name="connsiteY0" fmla="*/ 167753 h 167753"/>
                    <a:gd name="connsiteX1" fmla="*/ 0 w 176674"/>
                    <a:gd name="connsiteY1" fmla="*/ 109545 h 167753"/>
                    <a:gd name="connsiteX2" fmla="*/ 141659 w 176674"/>
                    <a:gd name="connsiteY2" fmla="*/ 38 h 167753"/>
                    <a:gd name="connsiteX3" fmla="*/ 176674 w 176674"/>
                    <a:gd name="connsiteY3" fmla="*/ 128907 h 167753"/>
                    <a:gd name="connsiteX4" fmla="*/ 127833 w 176674"/>
                    <a:gd name="connsiteY4" fmla="*/ 167753 h 167753"/>
                    <a:gd name="connsiteX0" fmla="*/ 135399 w 184240"/>
                    <a:gd name="connsiteY0" fmla="*/ 167753 h 167753"/>
                    <a:gd name="connsiteX1" fmla="*/ 0 w 184240"/>
                    <a:gd name="connsiteY1" fmla="*/ 109545 h 167753"/>
                    <a:gd name="connsiteX2" fmla="*/ 149225 w 184240"/>
                    <a:gd name="connsiteY2" fmla="*/ 38 h 167753"/>
                    <a:gd name="connsiteX3" fmla="*/ 184240 w 184240"/>
                    <a:gd name="connsiteY3" fmla="*/ 128907 h 167753"/>
                    <a:gd name="connsiteX4" fmla="*/ 135399 w 184240"/>
                    <a:gd name="connsiteY4" fmla="*/ 167753 h 167753"/>
                    <a:gd name="connsiteX0" fmla="*/ 135399 w 184240"/>
                    <a:gd name="connsiteY0" fmla="*/ 170116 h 170116"/>
                    <a:gd name="connsiteX1" fmla="*/ 0 w 184240"/>
                    <a:gd name="connsiteY1" fmla="*/ 111908 h 170116"/>
                    <a:gd name="connsiteX2" fmla="*/ 139136 w 184240"/>
                    <a:gd name="connsiteY2" fmla="*/ 35 h 170116"/>
                    <a:gd name="connsiteX3" fmla="*/ 184240 w 184240"/>
                    <a:gd name="connsiteY3" fmla="*/ 131270 h 170116"/>
                    <a:gd name="connsiteX4" fmla="*/ 135399 w 184240"/>
                    <a:gd name="connsiteY4" fmla="*/ 170116 h 170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4240" h="170116">
                      <a:moveTo>
                        <a:pt x="135399" y="170116"/>
                      </a:moveTo>
                      <a:lnTo>
                        <a:pt x="0" y="111908"/>
                      </a:lnTo>
                      <a:cubicBezTo>
                        <a:pt x="16404" y="48408"/>
                        <a:pt x="73519" y="-1552"/>
                        <a:pt x="139136" y="35"/>
                      </a:cubicBezTo>
                      <a:lnTo>
                        <a:pt x="184240" y="131270"/>
                      </a:lnTo>
                      <a:lnTo>
                        <a:pt x="135399" y="170116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5" name="Freeform 1054"/>
                <p:cNvSpPr/>
                <p:nvPr/>
              </p:nvSpPr>
              <p:spPr>
                <a:xfrm rot="16944567">
                  <a:off x="6579964" y="3038573"/>
                  <a:ext cx="114398" cy="121337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32877 w 165292"/>
                    <a:gd name="connsiteY0" fmla="*/ 181950 h 181950"/>
                    <a:gd name="connsiteX1" fmla="*/ 0 w 165292"/>
                    <a:gd name="connsiteY1" fmla="*/ 104817 h 181950"/>
                    <a:gd name="connsiteX2" fmla="*/ 149225 w 165292"/>
                    <a:gd name="connsiteY2" fmla="*/ 42 h 181950"/>
                    <a:gd name="connsiteX3" fmla="*/ 165292 w 165292"/>
                    <a:gd name="connsiteY3" fmla="*/ 149565 h 181950"/>
                    <a:gd name="connsiteX4" fmla="*/ 132877 w 165292"/>
                    <a:gd name="connsiteY4" fmla="*/ 181950 h 181950"/>
                    <a:gd name="connsiteX0" fmla="*/ 109348 w 165292"/>
                    <a:gd name="connsiteY0" fmla="*/ 174116 h 174116"/>
                    <a:gd name="connsiteX1" fmla="*/ 0 w 165292"/>
                    <a:gd name="connsiteY1" fmla="*/ 104817 h 174116"/>
                    <a:gd name="connsiteX2" fmla="*/ 149225 w 165292"/>
                    <a:gd name="connsiteY2" fmla="*/ 42 h 174116"/>
                    <a:gd name="connsiteX3" fmla="*/ 165292 w 165292"/>
                    <a:gd name="connsiteY3" fmla="*/ 149565 h 174116"/>
                    <a:gd name="connsiteX4" fmla="*/ 109348 w 165292"/>
                    <a:gd name="connsiteY4" fmla="*/ 174116 h 174116"/>
                    <a:gd name="connsiteX0" fmla="*/ 109348 w 170514"/>
                    <a:gd name="connsiteY0" fmla="*/ 174116 h 174116"/>
                    <a:gd name="connsiteX1" fmla="*/ 0 w 170514"/>
                    <a:gd name="connsiteY1" fmla="*/ 104817 h 174116"/>
                    <a:gd name="connsiteX2" fmla="*/ 149225 w 170514"/>
                    <a:gd name="connsiteY2" fmla="*/ 42 h 174116"/>
                    <a:gd name="connsiteX3" fmla="*/ 170514 w 170514"/>
                    <a:gd name="connsiteY3" fmla="*/ 138799 h 174116"/>
                    <a:gd name="connsiteX4" fmla="*/ 109348 w 170514"/>
                    <a:gd name="connsiteY4" fmla="*/ 174116 h 174116"/>
                    <a:gd name="connsiteX0" fmla="*/ 121666 w 170514"/>
                    <a:gd name="connsiteY0" fmla="*/ 171574 h 171574"/>
                    <a:gd name="connsiteX1" fmla="*/ 0 w 170514"/>
                    <a:gd name="connsiteY1" fmla="*/ 104817 h 171574"/>
                    <a:gd name="connsiteX2" fmla="*/ 149225 w 170514"/>
                    <a:gd name="connsiteY2" fmla="*/ 42 h 171574"/>
                    <a:gd name="connsiteX3" fmla="*/ 170514 w 170514"/>
                    <a:gd name="connsiteY3" fmla="*/ 138799 h 171574"/>
                    <a:gd name="connsiteX4" fmla="*/ 121666 w 170514"/>
                    <a:gd name="connsiteY4" fmla="*/ 171574 h 171574"/>
                    <a:gd name="connsiteX0" fmla="*/ 123833 w 170514"/>
                    <a:gd name="connsiteY0" fmla="*/ 180815 h 180815"/>
                    <a:gd name="connsiteX1" fmla="*/ 0 w 170514"/>
                    <a:gd name="connsiteY1" fmla="*/ 104817 h 180815"/>
                    <a:gd name="connsiteX2" fmla="*/ 149225 w 170514"/>
                    <a:gd name="connsiteY2" fmla="*/ 42 h 180815"/>
                    <a:gd name="connsiteX3" fmla="*/ 170514 w 170514"/>
                    <a:gd name="connsiteY3" fmla="*/ 138799 h 180815"/>
                    <a:gd name="connsiteX4" fmla="*/ 123833 w 170514"/>
                    <a:gd name="connsiteY4" fmla="*/ 180815 h 180815"/>
                    <a:gd name="connsiteX0" fmla="*/ 123833 w 181746"/>
                    <a:gd name="connsiteY0" fmla="*/ 180815 h 180815"/>
                    <a:gd name="connsiteX1" fmla="*/ 0 w 181746"/>
                    <a:gd name="connsiteY1" fmla="*/ 104817 h 180815"/>
                    <a:gd name="connsiteX2" fmla="*/ 149225 w 181746"/>
                    <a:gd name="connsiteY2" fmla="*/ 42 h 180815"/>
                    <a:gd name="connsiteX3" fmla="*/ 181747 w 181746"/>
                    <a:gd name="connsiteY3" fmla="*/ 131638 h 180815"/>
                    <a:gd name="connsiteX4" fmla="*/ 123833 w 181746"/>
                    <a:gd name="connsiteY4" fmla="*/ 180815 h 180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746" h="180815">
                      <a:moveTo>
                        <a:pt x="123833" y="180815"/>
                      </a:moveTo>
                      <a:lnTo>
                        <a:pt x="0" y="104817"/>
                      </a:lnTo>
                      <a:cubicBezTo>
                        <a:pt x="16404" y="41317"/>
                        <a:pt x="83608" y="-1545"/>
                        <a:pt x="149225" y="42"/>
                      </a:cubicBezTo>
                      <a:lnTo>
                        <a:pt x="181747" y="131638"/>
                      </a:lnTo>
                      <a:lnTo>
                        <a:pt x="123833" y="18081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6" name="Freeform 1055"/>
                <p:cNvSpPr/>
                <p:nvPr/>
              </p:nvSpPr>
              <p:spPr>
                <a:xfrm rot="5400000">
                  <a:off x="6722348" y="2936022"/>
                  <a:ext cx="119142" cy="112572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27833 w 186762"/>
                    <a:gd name="connsiteY0" fmla="*/ 163025 h 163025"/>
                    <a:gd name="connsiteX1" fmla="*/ 0 w 186762"/>
                    <a:gd name="connsiteY1" fmla="*/ 104817 h 163025"/>
                    <a:gd name="connsiteX2" fmla="*/ 149225 w 186762"/>
                    <a:gd name="connsiteY2" fmla="*/ 42 h 163025"/>
                    <a:gd name="connsiteX3" fmla="*/ 186762 w 186762"/>
                    <a:gd name="connsiteY3" fmla="*/ 147835 h 163025"/>
                    <a:gd name="connsiteX4" fmla="*/ 127833 w 186762"/>
                    <a:gd name="connsiteY4" fmla="*/ 163025 h 163025"/>
                    <a:gd name="connsiteX0" fmla="*/ 127833 w 176674"/>
                    <a:gd name="connsiteY0" fmla="*/ 163025 h 163025"/>
                    <a:gd name="connsiteX1" fmla="*/ 0 w 176674"/>
                    <a:gd name="connsiteY1" fmla="*/ 104817 h 163025"/>
                    <a:gd name="connsiteX2" fmla="*/ 149225 w 176674"/>
                    <a:gd name="connsiteY2" fmla="*/ 42 h 163025"/>
                    <a:gd name="connsiteX3" fmla="*/ 176674 w 176674"/>
                    <a:gd name="connsiteY3" fmla="*/ 124179 h 163025"/>
                    <a:gd name="connsiteX4" fmla="*/ 127833 w 176674"/>
                    <a:gd name="connsiteY4" fmla="*/ 163025 h 163025"/>
                    <a:gd name="connsiteX0" fmla="*/ 127833 w 189284"/>
                    <a:gd name="connsiteY0" fmla="*/ 163025 h 163025"/>
                    <a:gd name="connsiteX1" fmla="*/ 0 w 189284"/>
                    <a:gd name="connsiteY1" fmla="*/ 104817 h 163025"/>
                    <a:gd name="connsiteX2" fmla="*/ 149225 w 189284"/>
                    <a:gd name="connsiteY2" fmla="*/ 42 h 163025"/>
                    <a:gd name="connsiteX3" fmla="*/ 189284 w 189284"/>
                    <a:gd name="connsiteY3" fmla="*/ 121812 h 163025"/>
                    <a:gd name="connsiteX4" fmla="*/ 127833 w 189284"/>
                    <a:gd name="connsiteY4" fmla="*/ 163025 h 163025"/>
                    <a:gd name="connsiteX0" fmla="*/ 127833 w 189284"/>
                    <a:gd name="connsiteY0" fmla="*/ 167753 h 167753"/>
                    <a:gd name="connsiteX1" fmla="*/ 0 w 189284"/>
                    <a:gd name="connsiteY1" fmla="*/ 109545 h 167753"/>
                    <a:gd name="connsiteX2" fmla="*/ 171928 w 189284"/>
                    <a:gd name="connsiteY2" fmla="*/ 38 h 167753"/>
                    <a:gd name="connsiteX3" fmla="*/ 189284 w 189284"/>
                    <a:gd name="connsiteY3" fmla="*/ 126540 h 167753"/>
                    <a:gd name="connsiteX4" fmla="*/ 127833 w 189284"/>
                    <a:gd name="connsiteY4" fmla="*/ 167753 h 167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284" h="167753">
                      <a:moveTo>
                        <a:pt x="127833" y="167753"/>
                      </a:moveTo>
                      <a:lnTo>
                        <a:pt x="0" y="109545"/>
                      </a:lnTo>
                      <a:cubicBezTo>
                        <a:pt x="16404" y="46045"/>
                        <a:pt x="106311" y="-1549"/>
                        <a:pt x="171928" y="38"/>
                      </a:cubicBezTo>
                      <a:lnTo>
                        <a:pt x="189284" y="126540"/>
                      </a:lnTo>
                      <a:lnTo>
                        <a:pt x="127833" y="167753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7" name="Freeform 1056"/>
                <p:cNvSpPr/>
                <p:nvPr/>
              </p:nvSpPr>
              <p:spPr>
                <a:xfrm rot="11162788">
                  <a:off x="6707582" y="3073599"/>
                  <a:ext cx="114032" cy="110998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32877 w 165292"/>
                    <a:gd name="connsiteY0" fmla="*/ 181950 h 181950"/>
                    <a:gd name="connsiteX1" fmla="*/ 0 w 165292"/>
                    <a:gd name="connsiteY1" fmla="*/ 104817 h 181950"/>
                    <a:gd name="connsiteX2" fmla="*/ 149225 w 165292"/>
                    <a:gd name="connsiteY2" fmla="*/ 42 h 181950"/>
                    <a:gd name="connsiteX3" fmla="*/ 165292 w 165292"/>
                    <a:gd name="connsiteY3" fmla="*/ 149565 h 181950"/>
                    <a:gd name="connsiteX4" fmla="*/ 132877 w 165292"/>
                    <a:gd name="connsiteY4" fmla="*/ 181950 h 181950"/>
                    <a:gd name="connsiteX0" fmla="*/ 109348 w 165292"/>
                    <a:gd name="connsiteY0" fmla="*/ 174116 h 174116"/>
                    <a:gd name="connsiteX1" fmla="*/ 0 w 165292"/>
                    <a:gd name="connsiteY1" fmla="*/ 104817 h 174116"/>
                    <a:gd name="connsiteX2" fmla="*/ 149225 w 165292"/>
                    <a:gd name="connsiteY2" fmla="*/ 42 h 174116"/>
                    <a:gd name="connsiteX3" fmla="*/ 165292 w 165292"/>
                    <a:gd name="connsiteY3" fmla="*/ 149565 h 174116"/>
                    <a:gd name="connsiteX4" fmla="*/ 109348 w 165292"/>
                    <a:gd name="connsiteY4" fmla="*/ 174116 h 174116"/>
                    <a:gd name="connsiteX0" fmla="*/ 109348 w 170514"/>
                    <a:gd name="connsiteY0" fmla="*/ 174116 h 174116"/>
                    <a:gd name="connsiteX1" fmla="*/ 0 w 170514"/>
                    <a:gd name="connsiteY1" fmla="*/ 104817 h 174116"/>
                    <a:gd name="connsiteX2" fmla="*/ 149225 w 170514"/>
                    <a:gd name="connsiteY2" fmla="*/ 42 h 174116"/>
                    <a:gd name="connsiteX3" fmla="*/ 170514 w 170514"/>
                    <a:gd name="connsiteY3" fmla="*/ 138799 h 174116"/>
                    <a:gd name="connsiteX4" fmla="*/ 109348 w 170514"/>
                    <a:gd name="connsiteY4" fmla="*/ 174116 h 174116"/>
                    <a:gd name="connsiteX0" fmla="*/ 121666 w 170514"/>
                    <a:gd name="connsiteY0" fmla="*/ 171574 h 171574"/>
                    <a:gd name="connsiteX1" fmla="*/ 0 w 170514"/>
                    <a:gd name="connsiteY1" fmla="*/ 104817 h 171574"/>
                    <a:gd name="connsiteX2" fmla="*/ 149225 w 170514"/>
                    <a:gd name="connsiteY2" fmla="*/ 42 h 171574"/>
                    <a:gd name="connsiteX3" fmla="*/ 170514 w 170514"/>
                    <a:gd name="connsiteY3" fmla="*/ 138799 h 171574"/>
                    <a:gd name="connsiteX4" fmla="*/ 121666 w 170514"/>
                    <a:gd name="connsiteY4" fmla="*/ 171574 h 171574"/>
                    <a:gd name="connsiteX0" fmla="*/ 121666 w 168627"/>
                    <a:gd name="connsiteY0" fmla="*/ 171574 h 171574"/>
                    <a:gd name="connsiteX1" fmla="*/ 0 w 168627"/>
                    <a:gd name="connsiteY1" fmla="*/ 104817 h 171574"/>
                    <a:gd name="connsiteX2" fmla="*/ 149225 w 168627"/>
                    <a:gd name="connsiteY2" fmla="*/ 42 h 171574"/>
                    <a:gd name="connsiteX3" fmla="*/ 168626 w 168627"/>
                    <a:gd name="connsiteY3" fmla="*/ 124716 h 171574"/>
                    <a:gd name="connsiteX4" fmla="*/ 121666 w 168627"/>
                    <a:gd name="connsiteY4" fmla="*/ 171574 h 171574"/>
                    <a:gd name="connsiteX0" fmla="*/ 113843 w 168625"/>
                    <a:gd name="connsiteY0" fmla="*/ 170111 h 170111"/>
                    <a:gd name="connsiteX1" fmla="*/ 0 w 168625"/>
                    <a:gd name="connsiteY1" fmla="*/ 104817 h 170111"/>
                    <a:gd name="connsiteX2" fmla="*/ 149225 w 168625"/>
                    <a:gd name="connsiteY2" fmla="*/ 42 h 170111"/>
                    <a:gd name="connsiteX3" fmla="*/ 168626 w 168625"/>
                    <a:gd name="connsiteY3" fmla="*/ 124716 h 170111"/>
                    <a:gd name="connsiteX4" fmla="*/ 113843 w 168625"/>
                    <a:gd name="connsiteY4" fmla="*/ 170111 h 170111"/>
                    <a:gd name="connsiteX0" fmla="*/ 113313 w 168627"/>
                    <a:gd name="connsiteY0" fmla="*/ 165407 h 165406"/>
                    <a:gd name="connsiteX1" fmla="*/ 0 w 168627"/>
                    <a:gd name="connsiteY1" fmla="*/ 104817 h 165406"/>
                    <a:gd name="connsiteX2" fmla="*/ 149225 w 168627"/>
                    <a:gd name="connsiteY2" fmla="*/ 42 h 165406"/>
                    <a:gd name="connsiteX3" fmla="*/ 168626 w 168627"/>
                    <a:gd name="connsiteY3" fmla="*/ 124716 h 165406"/>
                    <a:gd name="connsiteX4" fmla="*/ 113313 w 168627"/>
                    <a:gd name="connsiteY4" fmla="*/ 165407 h 165406"/>
                    <a:gd name="connsiteX0" fmla="*/ 113313 w 181165"/>
                    <a:gd name="connsiteY0" fmla="*/ 165407 h 165407"/>
                    <a:gd name="connsiteX1" fmla="*/ 0 w 181165"/>
                    <a:gd name="connsiteY1" fmla="*/ 104817 h 165407"/>
                    <a:gd name="connsiteX2" fmla="*/ 149225 w 181165"/>
                    <a:gd name="connsiteY2" fmla="*/ 42 h 165407"/>
                    <a:gd name="connsiteX3" fmla="*/ 181165 w 181165"/>
                    <a:gd name="connsiteY3" fmla="*/ 123470 h 165407"/>
                    <a:gd name="connsiteX4" fmla="*/ 113313 w 181165"/>
                    <a:gd name="connsiteY4" fmla="*/ 165407 h 165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165" h="165407">
                      <a:moveTo>
                        <a:pt x="113313" y="165407"/>
                      </a:moveTo>
                      <a:lnTo>
                        <a:pt x="0" y="104817"/>
                      </a:lnTo>
                      <a:cubicBezTo>
                        <a:pt x="16404" y="41317"/>
                        <a:pt x="83608" y="-1545"/>
                        <a:pt x="149225" y="42"/>
                      </a:cubicBezTo>
                      <a:lnTo>
                        <a:pt x="181165" y="123470"/>
                      </a:lnTo>
                      <a:lnTo>
                        <a:pt x="113313" y="165407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52" name="Rounded Rectangle 41"/>
              <p:cNvSpPr/>
              <p:nvPr/>
            </p:nvSpPr>
            <p:spPr>
              <a:xfrm>
                <a:off x="7374979" y="2285460"/>
                <a:ext cx="187130" cy="45719"/>
              </a:xfrm>
              <a:custGeom>
                <a:avLst/>
                <a:gdLst>
                  <a:gd name="connsiteX0" fmla="*/ 0 w 225425"/>
                  <a:gd name="connsiteY0" fmla="*/ 8915 h 53488"/>
                  <a:gd name="connsiteX1" fmla="*/ 8915 w 225425"/>
                  <a:gd name="connsiteY1" fmla="*/ 0 h 53488"/>
                  <a:gd name="connsiteX2" fmla="*/ 216510 w 225425"/>
                  <a:gd name="connsiteY2" fmla="*/ 0 h 53488"/>
                  <a:gd name="connsiteX3" fmla="*/ 225425 w 225425"/>
                  <a:gd name="connsiteY3" fmla="*/ 8915 h 53488"/>
                  <a:gd name="connsiteX4" fmla="*/ 225425 w 225425"/>
                  <a:gd name="connsiteY4" fmla="*/ 44573 h 53488"/>
                  <a:gd name="connsiteX5" fmla="*/ 216510 w 225425"/>
                  <a:gd name="connsiteY5" fmla="*/ 53488 h 53488"/>
                  <a:gd name="connsiteX6" fmla="*/ 8915 w 225425"/>
                  <a:gd name="connsiteY6" fmla="*/ 53488 h 53488"/>
                  <a:gd name="connsiteX7" fmla="*/ 0 w 225425"/>
                  <a:gd name="connsiteY7" fmla="*/ 44573 h 53488"/>
                  <a:gd name="connsiteX8" fmla="*/ 0 w 225425"/>
                  <a:gd name="connsiteY8" fmla="*/ 8915 h 53488"/>
                  <a:gd name="connsiteX0" fmla="*/ 55563 w 225425"/>
                  <a:gd name="connsiteY0" fmla="*/ 7327 h 53488"/>
                  <a:gd name="connsiteX1" fmla="*/ 8915 w 225425"/>
                  <a:gd name="connsiteY1" fmla="*/ 0 h 53488"/>
                  <a:gd name="connsiteX2" fmla="*/ 216510 w 225425"/>
                  <a:gd name="connsiteY2" fmla="*/ 0 h 53488"/>
                  <a:gd name="connsiteX3" fmla="*/ 225425 w 225425"/>
                  <a:gd name="connsiteY3" fmla="*/ 8915 h 53488"/>
                  <a:gd name="connsiteX4" fmla="*/ 225425 w 225425"/>
                  <a:gd name="connsiteY4" fmla="*/ 44573 h 53488"/>
                  <a:gd name="connsiteX5" fmla="*/ 216510 w 225425"/>
                  <a:gd name="connsiteY5" fmla="*/ 53488 h 53488"/>
                  <a:gd name="connsiteX6" fmla="*/ 8915 w 225425"/>
                  <a:gd name="connsiteY6" fmla="*/ 53488 h 53488"/>
                  <a:gd name="connsiteX7" fmla="*/ 0 w 225425"/>
                  <a:gd name="connsiteY7" fmla="*/ 44573 h 53488"/>
                  <a:gd name="connsiteX8" fmla="*/ 55563 w 225425"/>
                  <a:gd name="connsiteY8" fmla="*/ 7327 h 53488"/>
                  <a:gd name="connsiteX0" fmla="*/ 55563 w 225425"/>
                  <a:gd name="connsiteY0" fmla="*/ 10502 h 56663"/>
                  <a:gd name="connsiteX1" fmla="*/ 80352 w 225425"/>
                  <a:gd name="connsiteY1" fmla="*/ 0 h 56663"/>
                  <a:gd name="connsiteX2" fmla="*/ 216510 w 225425"/>
                  <a:gd name="connsiteY2" fmla="*/ 3175 h 56663"/>
                  <a:gd name="connsiteX3" fmla="*/ 225425 w 225425"/>
                  <a:gd name="connsiteY3" fmla="*/ 12090 h 56663"/>
                  <a:gd name="connsiteX4" fmla="*/ 225425 w 225425"/>
                  <a:gd name="connsiteY4" fmla="*/ 47748 h 56663"/>
                  <a:gd name="connsiteX5" fmla="*/ 216510 w 225425"/>
                  <a:gd name="connsiteY5" fmla="*/ 56663 h 56663"/>
                  <a:gd name="connsiteX6" fmla="*/ 8915 w 225425"/>
                  <a:gd name="connsiteY6" fmla="*/ 56663 h 56663"/>
                  <a:gd name="connsiteX7" fmla="*/ 0 w 225425"/>
                  <a:gd name="connsiteY7" fmla="*/ 47748 h 56663"/>
                  <a:gd name="connsiteX8" fmla="*/ 55563 w 225425"/>
                  <a:gd name="connsiteY8" fmla="*/ 10502 h 56663"/>
                  <a:gd name="connsiteX0" fmla="*/ 55563 w 225425"/>
                  <a:gd name="connsiteY0" fmla="*/ 8914 h 55075"/>
                  <a:gd name="connsiteX1" fmla="*/ 81939 w 225425"/>
                  <a:gd name="connsiteY1" fmla="*/ 0 h 55075"/>
                  <a:gd name="connsiteX2" fmla="*/ 216510 w 225425"/>
                  <a:gd name="connsiteY2" fmla="*/ 1587 h 55075"/>
                  <a:gd name="connsiteX3" fmla="*/ 225425 w 225425"/>
                  <a:gd name="connsiteY3" fmla="*/ 10502 h 55075"/>
                  <a:gd name="connsiteX4" fmla="*/ 225425 w 225425"/>
                  <a:gd name="connsiteY4" fmla="*/ 46160 h 55075"/>
                  <a:gd name="connsiteX5" fmla="*/ 216510 w 225425"/>
                  <a:gd name="connsiteY5" fmla="*/ 55075 h 55075"/>
                  <a:gd name="connsiteX6" fmla="*/ 8915 w 225425"/>
                  <a:gd name="connsiteY6" fmla="*/ 55075 h 55075"/>
                  <a:gd name="connsiteX7" fmla="*/ 0 w 225425"/>
                  <a:gd name="connsiteY7" fmla="*/ 46160 h 55075"/>
                  <a:gd name="connsiteX8" fmla="*/ 55563 w 225425"/>
                  <a:gd name="connsiteY8" fmla="*/ 8914 h 55075"/>
                  <a:gd name="connsiteX0" fmla="*/ 0 w 225425"/>
                  <a:gd name="connsiteY0" fmla="*/ 46160 h 55075"/>
                  <a:gd name="connsiteX1" fmla="*/ 81939 w 225425"/>
                  <a:gd name="connsiteY1" fmla="*/ 0 h 55075"/>
                  <a:gd name="connsiteX2" fmla="*/ 216510 w 225425"/>
                  <a:gd name="connsiteY2" fmla="*/ 1587 h 55075"/>
                  <a:gd name="connsiteX3" fmla="*/ 225425 w 225425"/>
                  <a:gd name="connsiteY3" fmla="*/ 10502 h 55075"/>
                  <a:gd name="connsiteX4" fmla="*/ 225425 w 225425"/>
                  <a:gd name="connsiteY4" fmla="*/ 46160 h 55075"/>
                  <a:gd name="connsiteX5" fmla="*/ 216510 w 225425"/>
                  <a:gd name="connsiteY5" fmla="*/ 55075 h 55075"/>
                  <a:gd name="connsiteX6" fmla="*/ 8915 w 225425"/>
                  <a:gd name="connsiteY6" fmla="*/ 55075 h 55075"/>
                  <a:gd name="connsiteX7" fmla="*/ 0 w 225425"/>
                  <a:gd name="connsiteY7" fmla="*/ 46160 h 55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5425" h="55075">
                    <a:moveTo>
                      <a:pt x="0" y="46160"/>
                    </a:moveTo>
                    <a:cubicBezTo>
                      <a:pt x="12171" y="36981"/>
                      <a:pt x="45854" y="7429"/>
                      <a:pt x="81939" y="0"/>
                    </a:cubicBezTo>
                    <a:lnTo>
                      <a:pt x="216510" y="1587"/>
                    </a:lnTo>
                    <a:cubicBezTo>
                      <a:pt x="221434" y="1587"/>
                      <a:pt x="225425" y="5578"/>
                      <a:pt x="225425" y="10502"/>
                    </a:cubicBezTo>
                    <a:lnTo>
                      <a:pt x="225425" y="46160"/>
                    </a:lnTo>
                    <a:cubicBezTo>
                      <a:pt x="225425" y="51084"/>
                      <a:pt x="221434" y="55075"/>
                      <a:pt x="216510" y="55075"/>
                    </a:cubicBezTo>
                    <a:lnTo>
                      <a:pt x="8915" y="55075"/>
                    </a:lnTo>
                    <a:cubicBezTo>
                      <a:pt x="3991" y="55075"/>
                      <a:pt x="0" y="51084"/>
                      <a:pt x="0" y="46160"/>
                    </a:cubicBezTo>
                    <a:close/>
                  </a:path>
                </a:pathLst>
              </a:custGeom>
              <a:solidFill>
                <a:srgbClr val="464646"/>
              </a:solidFill>
              <a:ln>
                <a:solidFill>
                  <a:srgbClr val="2626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27" name="Rounded Rectangle 1026"/>
            <p:cNvSpPr/>
            <p:nvPr/>
          </p:nvSpPr>
          <p:spPr>
            <a:xfrm>
              <a:off x="8885889" y="2643718"/>
              <a:ext cx="194734" cy="281516"/>
            </a:xfrm>
            <a:prstGeom prst="roundRect">
              <a:avLst/>
            </a:prstGeom>
            <a:solidFill>
              <a:srgbClr val="46464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8" name="Rounded Rectangle 1027"/>
            <p:cNvSpPr/>
            <p:nvPr/>
          </p:nvSpPr>
          <p:spPr>
            <a:xfrm>
              <a:off x="8890265" y="2313520"/>
              <a:ext cx="76200" cy="109008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9" name="Rounded Rectangle 1028"/>
            <p:cNvSpPr/>
            <p:nvPr/>
          </p:nvSpPr>
          <p:spPr>
            <a:xfrm>
              <a:off x="8890265" y="2423248"/>
              <a:ext cx="76200" cy="10900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0" name="Rounded Rectangle 1029"/>
            <p:cNvSpPr/>
            <p:nvPr/>
          </p:nvSpPr>
          <p:spPr>
            <a:xfrm>
              <a:off x="7435682" y="1508932"/>
              <a:ext cx="196850" cy="45719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1" name="Freeform 1030"/>
            <p:cNvSpPr/>
            <p:nvPr/>
          </p:nvSpPr>
          <p:spPr>
            <a:xfrm>
              <a:off x="7443090" y="1381932"/>
              <a:ext cx="182034" cy="124883"/>
            </a:xfrm>
            <a:custGeom>
              <a:avLst/>
              <a:gdLst>
                <a:gd name="connsiteX0" fmla="*/ 0 w 182034"/>
                <a:gd name="connsiteY0" fmla="*/ 124883 h 124883"/>
                <a:gd name="connsiteX1" fmla="*/ 33867 w 182034"/>
                <a:gd name="connsiteY1" fmla="*/ 0 h 124883"/>
                <a:gd name="connsiteX2" fmla="*/ 146050 w 182034"/>
                <a:gd name="connsiteY2" fmla="*/ 0 h 124883"/>
                <a:gd name="connsiteX3" fmla="*/ 182034 w 182034"/>
                <a:gd name="connsiteY3" fmla="*/ 122766 h 124883"/>
                <a:gd name="connsiteX4" fmla="*/ 0 w 182034"/>
                <a:gd name="connsiteY4" fmla="*/ 124883 h 124883"/>
                <a:gd name="connsiteX0" fmla="*/ 0 w 182034"/>
                <a:gd name="connsiteY0" fmla="*/ 124883 h 124883"/>
                <a:gd name="connsiteX1" fmla="*/ 33867 w 182034"/>
                <a:gd name="connsiteY1" fmla="*/ 0 h 124883"/>
                <a:gd name="connsiteX2" fmla="*/ 146050 w 182034"/>
                <a:gd name="connsiteY2" fmla="*/ 0 h 124883"/>
                <a:gd name="connsiteX3" fmla="*/ 182034 w 182034"/>
                <a:gd name="connsiteY3" fmla="*/ 122766 h 124883"/>
                <a:gd name="connsiteX4" fmla="*/ 0 w 182034"/>
                <a:gd name="connsiteY4" fmla="*/ 124883 h 124883"/>
                <a:gd name="connsiteX0" fmla="*/ 0 w 182034"/>
                <a:gd name="connsiteY0" fmla="*/ 124883 h 124883"/>
                <a:gd name="connsiteX1" fmla="*/ 33867 w 182034"/>
                <a:gd name="connsiteY1" fmla="*/ 0 h 124883"/>
                <a:gd name="connsiteX2" fmla="*/ 146050 w 182034"/>
                <a:gd name="connsiteY2" fmla="*/ 0 h 124883"/>
                <a:gd name="connsiteX3" fmla="*/ 182034 w 182034"/>
                <a:gd name="connsiteY3" fmla="*/ 122766 h 124883"/>
                <a:gd name="connsiteX4" fmla="*/ 0 w 182034"/>
                <a:gd name="connsiteY4" fmla="*/ 124883 h 124883"/>
                <a:gd name="connsiteX0" fmla="*/ 0 w 185849"/>
                <a:gd name="connsiteY0" fmla="*/ 124883 h 124883"/>
                <a:gd name="connsiteX1" fmla="*/ 33867 w 185849"/>
                <a:gd name="connsiteY1" fmla="*/ 0 h 124883"/>
                <a:gd name="connsiteX2" fmla="*/ 146050 w 185849"/>
                <a:gd name="connsiteY2" fmla="*/ 0 h 124883"/>
                <a:gd name="connsiteX3" fmla="*/ 182034 w 185849"/>
                <a:gd name="connsiteY3" fmla="*/ 122766 h 124883"/>
                <a:gd name="connsiteX4" fmla="*/ 0 w 185849"/>
                <a:gd name="connsiteY4" fmla="*/ 124883 h 124883"/>
                <a:gd name="connsiteX0" fmla="*/ 0 w 182034"/>
                <a:gd name="connsiteY0" fmla="*/ 124883 h 124883"/>
                <a:gd name="connsiteX1" fmla="*/ 33867 w 182034"/>
                <a:gd name="connsiteY1" fmla="*/ 0 h 124883"/>
                <a:gd name="connsiteX2" fmla="*/ 146050 w 182034"/>
                <a:gd name="connsiteY2" fmla="*/ 0 h 124883"/>
                <a:gd name="connsiteX3" fmla="*/ 182034 w 182034"/>
                <a:gd name="connsiteY3" fmla="*/ 122766 h 124883"/>
                <a:gd name="connsiteX4" fmla="*/ 0 w 182034"/>
                <a:gd name="connsiteY4" fmla="*/ 124883 h 124883"/>
                <a:gd name="connsiteX0" fmla="*/ 0 w 182034"/>
                <a:gd name="connsiteY0" fmla="*/ 124883 h 124883"/>
                <a:gd name="connsiteX1" fmla="*/ 33867 w 182034"/>
                <a:gd name="connsiteY1" fmla="*/ 0 h 124883"/>
                <a:gd name="connsiteX2" fmla="*/ 146050 w 182034"/>
                <a:gd name="connsiteY2" fmla="*/ 0 h 124883"/>
                <a:gd name="connsiteX3" fmla="*/ 182034 w 182034"/>
                <a:gd name="connsiteY3" fmla="*/ 122766 h 124883"/>
                <a:gd name="connsiteX4" fmla="*/ 0 w 182034"/>
                <a:gd name="connsiteY4" fmla="*/ 124883 h 124883"/>
                <a:gd name="connsiteX0" fmla="*/ 0 w 182034"/>
                <a:gd name="connsiteY0" fmla="*/ 124883 h 124883"/>
                <a:gd name="connsiteX1" fmla="*/ 33867 w 182034"/>
                <a:gd name="connsiteY1" fmla="*/ 0 h 124883"/>
                <a:gd name="connsiteX2" fmla="*/ 146050 w 182034"/>
                <a:gd name="connsiteY2" fmla="*/ 0 h 124883"/>
                <a:gd name="connsiteX3" fmla="*/ 182034 w 182034"/>
                <a:gd name="connsiteY3" fmla="*/ 122766 h 124883"/>
                <a:gd name="connsiteX4" fmla="*/ 0 w 182034"/>
                <a:gd name="connsiteY4" fmla="*/ 124883 h 12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34" h="124883">
                  <a:moveTo>
                    <a:pt x="0" y="124883"/>
                  </a:moveTo>
                  <a:cubicBezTo>
                    <a:pt x="11289" y="83255"/>
                    <a:pt x="11995" y="39511"/>
                    <a:pt x="33867" y="0"/>
                  </a:cubicBezTo>
                  <a:lnTo>
                    <a:pt x="146050" y="0"/>
                  </a:lnTo>
                  <a:cubicBezTo>
                    <a:pt x="168628" y="43039"/>
                    <a:pt x="174273" y="81844"/>
                    <a:pt x="182034" y="122766"/>
                  </a:cubicBezTo>
                  <a:lnTo>
                    <a:pt x="0" y="124883"/>
                  </a:lnTo>
                  <a:close/>
                </a:path>
              </a:pathLst>
            </a:custGeom>
            <a:solidFill>
              <a:srgbClr val="4873A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3" name="Group 1062"/>
          <p:cNvGrpSpPr/>
          <p:nvPr userDrawn="1"/>
        </p:nvGrpSpPr>
        <p:grpSpPr>
          <a:xfrm>
            <a:off x="12439810" y="5082892"/>
            <a:ext cx="1660489" cy="1138721"/>
            <a:chOff x="3748755" y="3671658"/>
            <a:chExt cx="2736850" cy="1876861"/>
          </a:xfrm>
        </p:grpSpPr>
        <p:sp>
          <p:nvSpPr>
            <p:cNvPr id="1064" name="Freeform 1063"/>
            <p:cNvSpPr/>
            <p:nvPr/>
          </p:nvSpPr>
          <p:spPr>
            <a:xfrm>
              <a:off x="4463006" y="3671658"/>
              <a:ext cx="1924050" cy="336550"/>
            </a:xfrm>
            <a:custGeom>
              <a:avLst/>
              <a:gdLst>
                <a:gd name="connsiteX0" fmla="*/ 1793494 w 1924050"/>
                <a:gd name="connsiteY0" fmla="*/ 154726 h 336550"/>
                <a:gd name="connsiteX1" fmla="*/ 1580769 w 1924050"/>
                <a:gd name="connsiteY1" fmla="*/ 161076 h 336550"/>
                <a:gd name="connsiteX2" fmla="*/ 1679194 w 1924050"/>
                <a:gd name="connsiteY2" fmla="*/ 297601 h 336550"/>
                <a:gd name="connsiteX3" fmla="*/ 850316 w 1924050"/>
                <a:gd name="connsiteY3" fmla="*/ 68892 h 336550"/>
                <a:gd name="connsiteX4" fmla="*/ 850316 w 1924050"/>
                <a:gd name="connsiteY4" fmla="*/ 194054 h 336550"/>
                <a:gd name="connsiteX5" fmla="*/ 1181191 w 1924050"/>
                <a:gd name="connsiteY5" fmla="*/ 194054 h 336550"/>
                <a:gd name="connsiteX6" fmla="*/ 1181191 w 1924050"/>
                <a:gd name="connsiteY6" fmla="*/ 68892 h 336550"/>
                <a:gd name="connsiteX7" fmla="*/ 444297 w 1924050"/>
                <a:gd name="connsiteY7" fmla="*/ 68892 h 336550"/>
                <a:gd name="connsiteX8" fmla="*/ 444297 w 1924050"/>
                <a:gd name="connsiteY8" fmla="*/ 194054 h 336550"/>
                <a:gd name="connsiteX9" fmla="*/ 775172 w 1924050"/>
                <a:gd name="connsiteY9" fmla="*/ 194054 h 336550"/>
                <a:gd name="connsiteX10" fmla="*/ 775172 w 1924050"/>
                <a:gd name="connsiteY10" fmla="*/ 68892 h 336550"/>
                <a:gd name="connsiteX11" fmla="*/ 382058 w 1924050"/>
                <a:gd name="connsiteY11" fmla="*/ 67719 h 336550"/>
                <a:gd name="connsiteX12" fmla="*/ 177270 w 1924050"/>
                <a:gd name="connsiteY12" fmla="*/ 191544 h 336550"/>
                <a:gd name="connsiteX13" fmla="*/ 382058 w 1924050"/>
                <a:gd name="connsiteY13" fmla="*/ 194719 h 336550"/>
                <a:gd name="connsiteX14" fmla="*/ 382058 w 1924050"/>
                <a:gd name="connsiteY14" fmla="*/ 67719 h 336550"/>
                <a:gd name="connsiteX15" fmla="*/ 254000 w 1924050"/>
                <a:gd name="connsiteY15" fmla="*/ 0 h 336550"/>
                <a:gd name="connsiteX16" fmla="*/ 1778000 w 1924050"/>
                <a:gd name="connsiteY16" fmla="*/ 0 h 336550"/>
                <a:gd name="connsiteX17" fmla="*/ 1787525 w 1924050"/>
                <a:gd name="connsiteY17" fmla="*/ 76200 h 336550"/>
                <a:gd name="connsiteX18" fmla="*/ 1670050 w 1924050"/>
                <a:gd name="connsiteY18" fmla="*/ 76200 h 336550"/>
                <a:gd name="connsiteX19" fmla="*/ 1670050 w 1924050"/>
                <a:gd name="connsiteY19" fmla="*/ 111125 h 336550"/>
                <a:gd name="connsiteX20" fmla="*/ 1879600 w 1924050"/>
                <a:gd name="connsiteY20" fmla="*/ 111125 h 336550"/>
                <a:gd name="connsiteX21" fmla="*/ 1924050 w 1924050"/>
                <a:gd name="connsiteY21" fmla="*/ 330200 h 336550"/>
                <a:gd name="connsiteX22" fmla="*/ 1866900 w 1924050"/>
                <a:gd name="connsiteY22" fmla="*/ 330200 h 336550"/>
                <a:gd name="connsiteX23" fmla="*/ 1835150 w 1924050"/>
                <a:gd name="connsiteY23" fmla="*/ 171450 h 336550"/>
                <a:gd name="connsiteX24" fmla="*/ 1708150 w 1924050"/>
                <a:gd name="connsiteY24" fmla="*/ 333375 h 336550"/>
                <a:gd name="connsiteX25" fmla="*/ 1654175 w 1924050"/>
                <a:gd name="connsiteY25" fmla="*/ 336550 h 336550"/>
                <a:gd name="connsiteX26" fmla="*/ 1533525 w 1924050"/>
                <a:gd name="connsiteY26" fmla="*/ 171450 h 336550"/>
                <a:gd name="connsiteX27" fmla="*/ 1479550 w 1924050"/>
                <a:gd name="connsiteY27" fmla="*/ 327025 h 336550"/>
                <a:gd name="connsiteX28" fmla="*/ 1435100 w 1924050"/>
                <a:gd name="connsiteY28" fmla="*/ 327025 h 336550"/>
                <a:gd name="connsiteX29" fmla="*/ 1469784 w 1924050"/>
                <a:gd name="connsiteY29" fmla="*/ 199217 h 336550"/>
                <a:gd name="connsiteX30" fmla="*/ 1492250 w 1924050"/>
                <a:gd name="connsiteY30" fmla="*/ 117475 h 336550"/>
                <a:gd name="connsiteX31" fmla="*/ 1590675 w 1924050"/>
                <a:gd name="connsiteY31" fmla="*/ 117475 h 336550"/>
                <a:gd name="connsiteX32" fmla="*/ 1590675 w 1924050"/>
                <a:gd name="connsiteY32" fmla="*/ 69850 h 336550"/>
                <a:gd name="connsiteX33" fmla="*/ 1244600 w 1924050"/>
                <a:gd name="connsiteY33" fmla="*/ 69850 h 336550"/>
                <a:gd name="connsiteX34" fmla="*/ 1244600 w 1924050"/>
                <a:gd name="connsiteY34" fmla="*/ 193675 h 336550"/>
                <a:gd name="connsiteX35" fmla="*/ 1463434 w 1924050"/>
                <a:gd name="connsiteY35" fmla="*/ 202392 h 336550"/>
                <a:gd name="connsiteX36" fmla="*/ 1441451 w 1924050"/>
                <a:gd name="connsiteY36" fmla="*/ 285749 h 336550"/>
                <a:gd name="connsiteX37" fmla="*/ 1403109 w 1924050"/>
                <a:gd name="connsiteY37" fmla="*/ 284942 h 336550"/>
                <a:gd name="connsiteX38" fmla="*/ 0 w 1924050"/>
                <a:gd name="connsiteY38" fmla="*/ 295275 h 336550"/>
                <a:gd name="connsiteX39" fmla="*/ 0 w 1924050"/>
                <a:gd name="connsiteY39" fmla="*/ 200025 h 336550"/>
                <a:gd name="connsiteX0" fmla="*/ 1793494 w 1924050"/>
                <a:gd name="connsiteY0" fmla="*/ 154726 h 336550"/>
                <a:gd name="connsiteX1" fmla="*/ 1580769 w 1924050"/>
                <a:gd name="connsiteY1" fmla="*/ 161076 h 336550"/>
                <a:gd name="connsiteX2" fmla="*/ 1679194 w 1924050"/>
                <a:gd name="connsiteY2" fmla="*/ 297601 h 336550"/>
                <a:gd name="connsiteX3" fmla="*/ 1793494 w 1924050"/>
                <a:gd name="connsiteY3" fmla="*/ 154726 h 336550"/>
                <a:gd name="connsiteX4" fmla="*/ 850316 w 1924050"/>
                <a:gd name="connsiteY4" fmla="*/ 68892 h 336550"/>
                <a:gd name="connsiteX5" fmla="*/ 850316 w 1924050"/>
                <a:gd name="connsiteY5" fmla="*/ 194054 h 336550"/>
                <a:gd name="connsiteX6" fmla="*/ 1181191 w 1924050"/>
                <a:gd name="connsiteY6" fmla="*/ 194054 h 336550"/>
                <a:gd name="connsiteX7" fmla="*/ 1181191 w 1924050"/>
                <a:gd name="connsiteY7" fmla="*/ 68892 h 336550"/>
                <a:gd name="connsiteX8" fmla="*/ 850316 w 1924050"/>
                <a:gd name="connsiteY8" fmla="*/ 68892 h 336550"/>
                <a:gd name="connsiteX9" fmla="*/ 444297 w 1924050"/>
                <a:gd name="connsiteY9" fmla="*/ 68892 h 336550"/>
                <a:gd name="connsiteX10" fmla="*/ 444297 w 1924050"/>
                <a:gd name="connsiteY10" fmla="*/ 194054 h 336550"/>
                <a:gd name="connsiteX11" fmla="*/ 775172 w 1924050"/>
                <a:gd name="connsiteY11" fmla="*/ 194054 h 336550"/>
                <a:gd name="connsiteX12" fmla="*/ 775172 w 1924050"/>
                <a:gd name="connsiteY12" fmla="*/ 68892 h 336550"/>
                <a:gd name="connsiteX13" fmla="*/ 444297 w 1924050"/>
                <a:gd name="connsiteY13" fmla="*/ 68892 h 336550"/>
                <a:gd name="connsiteX14" fmla="*/ 382058 w 1924050"/>
                <a:gd name="connsiteY14" fmla="*/ 67719 h 336550"/>
                <a:gd name="connsiteX15" fmla="*/ 177270 w 1924050"/>
                <a:gd name="connsiteY15" fmla="*/ 191544 h 336550"/>
                <a:gd name="connsiteX16" fmla="*/ 382058 w 1924050"/>
                <a:gd name="connsiteY16" fmla="*/ 194719 h 336550"/>
                <a:gd name="connsiteX17" fmla="*/ 382058 w 1924050"/>
                <a:gd name="connsiteY17" fmla="*/ 67719 h 336550"/>
                <a:gd name="connsiteX18" fmla="*/ 254000 w 1924050"/>
                <a:gd name="connsiteY18" fmla="*/ 0 h 336550"/>
                <a:gd name="connsiteX19" fmla="*/ 1778000 w 1924050"/>
                <a:gd name="connsiteY19" fmla="*/ 0 h 336550"/>
                <a:gd name="connsiteX20" fmla="*/ 1787525 w 1924050"/>
                <a:gd name="connsiteY20" fmla="*/ 76200 h 336550"/>
                <a:gd name="connsiteX21" fmla="*/ 1670050 w 1924050"/>
                <a:gd name="connsiteY21" fmla="*/ 76200 h 336550"/>
                <a:gd name="connsiteX22" fmla="*/ 1670050 w 1924050"/>
                <a:gd name="connsiteY22" fmla="*/ 111125 h 336550"/>
                <a:gd name="connsiteX23" fmla="*/ 1879600 w 1924050"/>
                <a:gd name="connsiteY23" fmla="*/ 111125 h 336550"/>
                <a:gd name="connsiteX24" fmla="*/ 1924050 w 1924050"/>
                <a:gd name="connsiteY24" fmla="*/ 330200 h 336550"/>
                <a:gd name="connsiteX25" fmla="*/ 1866900 w 1924050"/>
                <a:gd name="connsiteY25" fmla="*/ 330200 h 336550"/>
                <a:gd name="connsiteX26" fmla="*/ 1835150 w 1924050"/>
                <a:gd name="connsiteY26" fmla="*/ 171450 h 336550"/>
                <a:gd name="connsiteX27" fmla="*/ 1708150 w 1924050"/>
                <a:gd name="connsiteY27" fmla="*/ 333375 h 336550"/>
                <a:gd name="connsiteX28" fmla="*/ 1654175 w 1924050"/>
                <a:gd name="connsiteY28" fmla="*/ 336550 h 336550"/>
                <a:gd name="connsiteX29" fmla="*/ 1533525 w 1924050"/>
                <a:gd name="connsiteY29" fmla="*/ 171450 h 336550"/>
                <a:gd name="connsiteX30" fmla="*/ 1479550 w 1924050"/>
                <a:gd name="connsiteY30" fmla="*/ 327025 h 336550"/>
                <a:gd name="connsiteX31" fmla="*/ 1435100 w 1924050"/>
                <a:gd name="connsiteY31" fmla="*/ 327025 h 336550"/>
                <a:gd name="connsiteX32" fmla="*/ 1469784 w 1924050"/>
                <a:gd name="connsiteY32" fmla="*/ 199217 h 336550"/>
                <a:gd name="connsiteX33" fmla="*/ 1492250 w 1924050"/>
                <a:gd name="connsiteY33" fmla="*/ 117475 h 336550"/>
                <a:gd name="connsiteX34" fmla="*/ 1590675 w 1924050"/>
                <a:gd name="connsiteY34" fmla="*/ 117475 h 336550"/>
                <a:gd name="connsiteX35" fmla="*/ 1590675 w 1924050"/>
                <a:gd name="connsiteY35" fmla="*/ 69850 h 336550"/>
                <a:gd name="connsiteX36" fmla="*/ 1244600 w 1924050"/>
                <a:gd name="connsiteY36" fmla="*/ 69850 h 336550"/>
                <a:gd name="connsiteX37" fmla="*/ 1244600 w 1924050"/>
                <a:gd name="connsiteY37" fmla="*/ 193675 h 336550"/>
                <a:gd name="connsiteX38" fmla="*/ 1466609 w 1924050"/>
                <a:gd name="connsiteY38" fmla="*/ 194455 h 336550"/>
                <a:gd name="connsiteX39" fmla="*/ 1441451 w 1924050"/>
                <a:gd name="connsiteY39" fmla="*/ 285749 h 336550"/>
                <a:gd name="connsiteX40" fmla="*/ 1403109 w 1924050"/>
                <a:gd name="connsiteY40" fmla="*/ 284942 h 336550"/>
                <a:gd name="connsiteX41" fmla="*/ 0 w 1924050"/>
                <a:gd name="connsiteY41" fmla="*/ 295275 h 336550"/>
                <a:gd name="connsiteX42" fmla="*/ 0 w 1924050"/>
                <a:gd name="connsiteY42" fmla="*/ 200025 h 336550"/>
                <a:gd name="connsiteX43" fmla="*/ 254000 w 1924050"/>
                <a:gd name="connsiteY43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924050" h="336550">
                  <a:moveTo>
                    <a:pt x="1793494" y="154726"/>
                  </a:moveTo>
                  <a:lnTo>
                    <a:pt x="1580769" y="161076"/>
                  </a:lnTo>
                  <a:lnTo>
                    <a:pt x="1679194" y="297601"/>
                  </a:lnTo>
                  <a:lnTo>
                    <a:pt x="1793494" y="154726"/>
                  </a:lnTo>
                  <a:close/>
                  <a:moveTo>
                    <a:pt x="850316" y="68892"/>
                  </a:moveTo>
                  <a:lnTo>
                    <a:pt x="850316" y="194054"/>
                  </a:lnTo>
                  <a:lnTo>
                    <a:pt x="1181191" y="194054"/>
                  </a:lnTo>
                  <a:lnTo>
                    <a:pt x="1181191" y="68892"/>
                  </a:lnTo>
                  <a:lnTo>
                    <a:pt x="850316" y="68892"/>
                  </a:lnTo>
                  <a:close/>
                  <a:moveTo>
                    <a:pt x="444297" y="68892"/>
                  </a:moveTo>
                  <a:lnTo>
                    <a:pt x="444297" y="194054"/>
                  </a:lnTo>
                  <a:lnTo>
                    <a:pt x="775172" y="194054"/>
                  </a:lnTo>
                  <a:lnTo>
                    <a:pt x="775172" y="68892"/>
                  </a:lnTo>
                  <a:lnTo>
                    <a:pt x="444297" y="68892"/>
                  </a:lnTo>
                  <a:close/>
                  <a:moveTo>
                    <a:pt x="382058" y="67719"/>
                  </a:moveTo>
                  <a:lnTo>
                    <a:pt x="177270" y="191544"/>
                  </a:lnTo>
                  <a:lnTo>
                    <a:pt x="382058" y="194719"/>
                  </a:lnTo>
                  <a:cubicBezTo>
                    <a:pt x="381000" y="155032"/>
                    <a:pt x="383116" y="107406"/>
                    <a:pt x="382058" y="67719"/>
                  </a:cubicBezTo>
                  <a:close/>
                  <a:moveTo>
                    <a:pt x="254000" y="0"/>
                  </a:moveTo>
                  <a:lnTo>
                    <a:pt x="1778000" y="0"/>
                  </a:lnTo>
                  <a:lnTo>
                    <a:pt x="1787525" y="76200"/>
                  </a:lnTo>
                  <a:lnTo>
                    <a:pt x="1670050" y="76200"/>
                  </a:lnTo>
                  <a:lnTo>
                    <a:pt x="1670050" y="111125"/>
                  </a:lnTo>
                  <a:lnTo>
                    <a:pt x="1879600" y="111125"/>
                  </a:lnTo>
                  <a:lnTo>
                    <a:pt x="1924050" y="330200"/>
                  </a:lnTo>
                  <a:lnTo>
                    <a:pt x="1866900" y="330200"/>
                  </a:lnTo>
                  <a:lnTo>
                    <a:pt x="1835150" y="171450"/>
                  </a:lnTo>
                  <a:lnTo>
                    <a:pt x="1708150" y="333375"/>
                  </a:lnTo>
                  <a:lnTo>
                    <a:pt x="1654175" y="336550"/>
                  </a:lnTo>
                  <a:lnTo>
                    <a:pt x="1533525" y="171450"/>
                  </a:lnTo>
                  <a:lnTo>
                    <a:pt x="1479550" y="327025"/>
                  </a:lnTo>
                  <a:lnTo>
                    <a:pt x="1435100" y="327025"/>
                  </a:lnTo>
                  <a:lnTo>
                    <a:pt x="1469784" y="199217"/>
                  </a:lnTo>
                  <a:lnTo>
                    <a:pt x="1492250" y="117475"/>
                  </a:lnTo>
                  <a:lnTo>
                    <a:pt x="1590675" y="117475"/>
                  </a:lnTo>
                  <a:lnTo>
                    <a:pt x="1590675" y="69850"/>
                  </a:lnTo>
                  <a:lnTo>
                    <a:pt x="1244600" y="69850"/>
                  </a:lnTo>
                  <a:lnTo>
                    <a:pt x="1244600" y="193675"/>
                  </a:lnTo>
                  <a:cubicBezTo>
                    <a:pt x="1249057" y="198832"/>
                    <a:pt x="1471900" y="191280"/>
                    <a:pt x="1466609" y="194455"/>
                  </a:cubicBezTo>
                  <a:cubicBezTo>
                    <a:pt x="1458143" y="237318"/>
                    <a:pt x="1436953" y="280457"/>
                    <a:pt x="1441451" y="285749"/>
                  </a:cubicBezTo>
                  <a:lnTo>
                    <a:pt x="1403109" y="284942"/>
                  </a:lnTo>
                  <a:lnTo>
                    <a:pt x="0" y="295275"/>
                  </a:lnTo>
                  <a:lnTo>
                    <a:pt x="0" y="200025"/>
                  </a:lnTo>
                  <a:lnTo>
                    <a:pt x="25400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65" name="Group 1064"/>
            <p:cNvGrpSpPr/>
            <p:nvPr/>
          </p:nvGrpSpPr>
          <p:grpSpPr>
            <a:xfrm>
              <a:off x="3748755" y="3970639"/>
              <a:ext cx="2736850" cy="1577880"/>
              <a:chOff x="3960283" y="3566584"/>
              <a:chExt cx="2736850" cy="1577880"/>
            </a:xfrm>
          </p:grpSpPr>
          <p:sp>
            <p:nvSpPr>
              <p:cNvPr id="1070" name="Freeform 1069"/>
              <p:cNvSpPr/>
              <p:nvPr/>
            </p:nvSpPr>
            <p:spPr>
              <a:xfrm>
                <a:off x="3999533" y="3566584"/>
                <a:ext cx="1235237" cy="1217081"/>
              </a:xfrm>
              <a:custGeom>
                <a:avLst/>
                <a:gdLst>
                  <a:gd name="connsiteX0" fmla="*/ 0 w 1155700"/>
                  <a:gd name="connsiteY0" fmla="*/ 1064683 h 1212850"/>
                  <a:gd name="connsiteX1" fmla="*/ 0 w 1155700"/>
                  <a:gd name="connsiteY1" fmla="*/ 848783 h 1212850"/>
                  <a:gd name="connsiteX2" fmla="*/ 44450 w 1155700"/>
                  <a:gd name="connsiteY2" fmla="*/ 848783 h 1212850"/>
                  <a:gd name="connsiteX3" fmla="*/ 44450 w 1155700"/>
                  <a:gd name="connsiteY3" fmla="*/ 522816 h 1212850"/>
                  <a:gd name="connsiteX4" fmla="*/ 188383 w 1155700"/>
                  <a:gd name="connsiteY4" fmla="*/ 522816 h 1212850"/>
                  <a:gd name="connsiteX5" fmla="*/ 188383 w 1155700"/>
                  <a:gd name="connsiteY5" fmla="*/ 95250 h 1212850"/>
                  <a:gd name="connsiteX6" fmla="*/ 332317 w 1155700"/>
                  <a:gd name="connsiteY6" fmla="*/ 0 h 1212850"/>
                  <a:gd name="connsiteX7" fmla="*/ 1155700 w 1155700"/>
                  <a:gd name="connsiteY7" fmla="*/ 0 h 1212850"/>
                  <a:gd name="connsiteX8" fmla="*/ 1155700 w 1155700"/>
                  <a:gd name="connsiteY8" fmla="*/ 1212850 h 1212850"/>
                  <a:gd name="connsiteX9" fmla="*/ 21167 w 1155700"/>
                  <a:gd name="connsiteY9" fmla="*/ 1212850 h 1212850"/>
                  <a:gd name="connsiteX10" fmla="*/ 0 w 1155700"/>
                  <a:gd name="connsiteY10" fmla="*/ 1064683 h 1212850"/>
                  <a:gd name="connsiteX0" fmla="*/ 0 w 1155700"/>
                  <a:gd name="connsiteY0" fmla="*/ 1064683 h 1212850"/>
                  <a:gd name="connsiteX1" fmla="*/ 0 w 1155700"/>
                  <a:gd name="connsiteY1" fmla="*/ 848783 h 1212850"/>
                  <a:gd name="connsiteX2" fmla="*/ 44450 w 1155700"/>
                  <a:gd name="connsiteY2" fmla="*/ 848783 h 1212850"/>
                  <a:gd name="connsiteX3" fmla="*/ 44450 w 1155700"/>
                  <a:gd name="connsiteY3" fmla="*/ 522816 h 1212850"/>
                  <a:gd name="connsiteX4" fmla="*/ 188383 w 1155700"/>
                  <a:gd name="connsiteY4" fmla="*/ 522816 h 1212850"/>
                  <a:gd name="connsiteX5" fmla="*/ 188383 w 1155700"/>
                  <a:gd name="connsiteY5" fmla="*/ 95250 h 1212850"/>
                  <a:gd name="connsiteX6" fmla="*/ 332317 w 1155700"/>
                  <a:gd name="connsiteY6" fmla="*/ 0 h 1212850"/>
                  <a:gd name="connsiteX7" fmla="*/ 1155700 w 1155700"/>
                  <a:gd name="connsiteY7" fmla="*/ 0 h 1212850"/>
                  <a:gd name="connsiteX8" fmla="*/ 1155700 w 1155700"/>
                  <a:gd name="connsiteY8" fmla="*/ 1212850 h 1212850"/>
                  <a:gd name="connsiteX9" fmla="*/ 0 w 1155700"/>
                  <a:gd name="connsiteY9" fmla="*/ 1210734 h 1212850"/>
                  <a:gd name="connsiteX10" fmla="*/ 0 w 1155700"/>
                  <a:gd name="connsiteY10" fmla="*/ 1064683 h 1212850"/>
                  <a:gd name="connsiteX0" fmla="*/ 0 w 1233781"/>
                  <a:gd name="connsiteY0" fmla="*/ 1064683 h 1212850"/>
                  <a:gd name="connsiteX1" fmla="*/ 0 w 1233781"/>
                  <a:gd name="connsiteY1" fmla="*/ 848783 h 1212850"/>
                  <a:gd name="connsiteX2" fmla="*/ 44450 w 1233781"/>
                  <a:gd name="connsiteY2" fmla="*/ 848783 h 1212850"/>
                  <a:gd name="connsiteX3" fmla="*/ 44450 w 1233781"/>
                  <a:gd name="connsiteY3" fmla="*/ 522816 h 1212850"/>
                  <a:gd name="connsiteX4" fmla="*/ 188383 w 1233781"/>
                  <a:gd name="connsiteY4" fmla="*/ 522816 h 1212850"/>
                  <a:gd name="connsiteX5" fmla="*/ 188383 w 1233781"/>
                  <a:gd name="connsiteY5" fmla="*/ 95250 h 1212850"/>
                  <a:gd name="connsiteX6" fmla="*/ 332317 w 1233781"/>
                  <a:gd name="connsiteY6" fmla="*/ 0 h 1212850"/>
                  <a:gd name="connsiteX7" fmla="*/ 1155700 w 1233781"/>
                  <a:gd name="connsiteY7" fmla="*/ 0 h 1212850"/>
                  <a:gd name="connsiteX8" fmla="*/ 1155700 w 1233781"/>
                  <a:gd name="connsiteY8" fmla="*/ 1212850 h 1212850"/>
                  <a:gd name="connsiteX9" fmla="*/ 0 w 1233781"/>
                  <a:gd name="connsiteY9" fmla="*/ 1210734 h 1212850"/>
                  <a:gd name="connsiteX10" fmla="*/ 0 w 1233781"/>
                  <a:gd name="connsiteY10" fmla="*/ 1064683 h 1212850"/>
                  <a:gd name="connsiteX0" fmla="*/ 0 w 1255360"/>
                  <a:gd name="connsiteY0" fmla="*/ 1064683 h 1214966"/>
                  <a:gd name="connsiteX1" fmla="*/ 0 w 1255360"/>
                  <a:gd name="connsiteY1" fmla="*/ 848783 h 1214966"/>
                  <a:gd name="connsiteX2" fmla="*/ 44450 w 1255360"/>
                  <a:gd name="connsiteY2" fmla="*/ 848783 h 1214966"/>
                  <a:gd name="connsiteX3" fmla="*/ 44450 w 1255360"/>
                  <a:gd name="connsiteY3" fmla="*/ 522816 h 1214966"/>
                  <a:gd name="connsiteX4" fmla="*/ 188383 w 1255360"/>
                  <a:gd name="connsiteY4" fmla="*/ 522816 h 1214966"/>
                  <a:gd name="connsiteX5" fmla="*/ 188383 w 1255360"/>
                  <a:gd name="connsiteY5" fmla="*/ 95250 h 1214966"/>
                  <a:gd name="connsiteX6" fmla="*/ 332317 w 1255360"/>
                  <a:gd name="connsiteY6" fmla="*/ 0 h 1214966"/>
                  <a:gd name="connsiteX7" fmla="*/ 1155700 w 1255360"/>
                  <a:gd name="connsiteY7" fmla="*/ 0 h 1214966"/>
                  <a:gd name="connsiteX8" fmla="*/ 1221317 w 1255360"/>
                  <a:gd name="connsiteY8" fmla="*/ 1214966 h 1214966"/>
                  <a:gd name="connsiteX9" fmla="*/ 0 w 1255360"/>
                  <a:gd name="connsiteY9" fmla="*/ 1210734 h 1214966"/>
                  <a:gd name="connsiteX10" fmla="*/ 0 w 1255360"/>
                  <a:gd name="connsiteY10" fmla="*/ 1064683 h 1214966"/>
                  <a:gd name="connsiteX0" fmla="*/ 0 w 1255360"/>
                  <a:gd name="connsiteY0" fmla="*/ 1064683 h 1214966"/>
                  <a:gd name="connsiteX1" fmla="*/ 0 w 1255360"/>
                  <a:gd name="connsiteY1" fmla="*/ 848783 h 1214966"/>
                  <a:gd name="connsiteX2" fmla="*/ 44450 w 1255360"/>
                  <a:gd name="connsiteY2" fmla="*/ 848783 h 1214966"/>
                  <a:gd name="connsiteX3" fmla="*/ 44450 w 1255360"/>
                  <a:gd name="connsiteY3" fmla="*/ 522816 h 1214966"/>
                  <a:gd name="connsiteX4" fmla="*/ 188383 w 1255360"/>
                  <a:gd name="connsiteY4" fmla="*/ 522816 h 1214966"/>
                  <a:gd name="connsiteX5" fmla="*/ 188383 w 1255360"/>
                  <a:gd name="connsiteY5" fmla="*/ 95250 h 1214966"/>
                  <a:gd name="connsiteX6" fmla="*/ 332317 w 1255360"/>
                  <a:gd name="connsiteY6" fmla="*/ 0 h 1214966"/>
                  <a:gd name="connsiteX7" fmla="*/ 1155700 w 1255360"/>
                  <a:gd name="connsiteY7" fmla="*/ 0 h 1214966"/>
                  <a:gd name="connsiteX8" fmla="*/ 1221317 w 1255360"/>
                  <a:gd name="connsiteY8" fmla="*/ 1214966 h 1214966"/>
                  <a:gd name="connsiteX9" fmla="*/ 0 w 1255360"/>
                  <a:gd name="connsiteY9" fmla="*/ 1210734 h 1214966"/>
                  <a:gd name="connsiteX10" fmla="*/ 0 w 1255360"/>
                  <a:gd name="connsiteY10" fmla="*/ 1064683 h 1214966"/>
                  <a:gd name="connsiteX0" fmla="*/ 0 w 1223592"/>
                  <a:gd name="connsiteY0" fmla="*/ 1064683 h 1214966"/>
                  <a:gd name="connsiteX1" fmla="*/ 0 w 1223592"/>
                  <a:gd name="connsiteY1" fmla="*/ 848783 h 1214966"/>
                  <a:gd name="connsiteX2" fmla="*/ 44450 w 1223592"/>
                  <a:gd name="connsiteY2" fmla="*/ 848783 h 1214966"/>
                  <a:gd name="connsiteX3" fmla="*/ 44450 w 1223592"/>
                  <a:gd name="connsiteY3" fmla="*/ 522816 h 1214966"/>
                  <a:gd name="connsiteX4" fmla="*/ 188383 w 1223592"/>
                  <a:gd name="connsiteY4" fmla="*/ 522816 h 1214966"/>
                  <a:gd name="connsiteX5" fmla="*/ 188383 w 1223592"/>
                  <a:gd name="connsiteY5" fmla="*/ 95250 h 1214966"/>
                  <a:gd name="connsiteX6" fmla="*/ 332317 w 1223592"/>
                  <a:gd name="connsiteY6" fmla="*/ 0 h 1214966"/>
                  <a:gd name="connsiteX7" fmla="*/ 1155700 w 1223592"/>
                  <a:gd name="connsiteY7" fmla="*/ 0 h 1214966"/>
                  <a:gd name="connsiteX8" fmla="*/ 1221317 w 1223592"/>
                  <a:gd name="connsiteY8" fmla="*/ 1214966 h 1214966"/>
                  <a:gd name="connsiteX9" fmla="*/ 0 w 1223592"/>
                  <a:gd name="connsiteY9" fmla="*/ 1210734 h 1214966"/>
                  <a:gd name="connsiteX10" fmla="*/ 0 w 1223592"/>
                  <a:gd name="connsiteY10" fmla="*/ 1064683 h 1214966"/>
                  <a:gd name="connsiteX0" fmla="*/ 0 w 1237291"/>
                  <a:gd name="connsiteY0" fmla="*/ 1064683 h 1214966"/>
                  <a:gd name="connsiteX1" fmla="*/ 0 w 1237291"/>
                  <a:gd name="connsiteY1" fmla="*/ 848783 h 1214966"/>
                  <a:gd name="connsiteX2" fmla="*/ 44450 w 1237291"/>
                  <a:gd name="connsiteY2" fmla="*/ 848783 h 1214966"/>
                  <a:gd name="connsiteX3" fmla="*/ 44450 w 1237291"/>
                  <a:gd name="connsiteY3" fmla="*/ 522816 h 1214966"/>
                  <a:gd name="connsiteX4" fmla="*/ 188383 w 1237291"/>
                  <a:gd name="connsiteY4" fmla="*/ 522816 h 1214966"/>
                  <a:gd name="connsiteX5" fmla="*/ 188383 w 1237291"/>
                  <a:gd name="connsiteY5" fmla="*/ 95250 h 1214966"/>
                  <a:gd name="connsiteX6" fmla="*/ 332317 w 1237291"/>
                  <a:gd name="connsiteY6" fmla="*/ 0 h 1214966"/>
                  <a:gd name="connsiteX7" fmla="*/ 1187450 w 1237291"/>
                  <a:gd name="connsiteY7" fmla="*/ 14817 h 1214966"/>
                  <a:gd name="connsiteX8" fmla="*/ 1221317 w 1237291"/>
                  <a:gd name="connsiteY8" fmla="*/ 1214966 h 1214966"/>
                  <a:gd name="connsiteX9" fmla="*/ 0 w 1237291"/>
                  <a:gd name="connsiteY9" fmla="*/ 1210734 h 1214966"/>
                  <a:gd name="connsiteX10" fmla="*/ 0 w 1237291"/>
                  <a:gd name="connsiteY10" fmla="*/ 1064683 h 1214966"/>
                  <a:gd name="connsiteX0" fmla="*/ 0 w 1222898"/>
                  <a:gd name="connsiteY0" fmla="*/ 1064683 h 1214966"/>
                  <a:gd name="connsiteX1" fmla="*/ 0 w 1222898"/>
                  <a:gd name="connsiteY1" fmla="*/ 848783 h 1214966"/>
                  <a:gd name="connsiteX2" fmla="*/ 44450 w 1222898"/>
                  <a:gd name="connsiteY2" fmla="*/ 848783 h 1214966"/>
                  <a:gd name="connsiteX3" fmla="*/ 44450 w 1222898"/>
                  <a:gd name="connsiteY3" fmla="*/ 522816 h 1214966"/>
                  <a:gd name="connsiteX4" fmla="*/ 188383 w 1222898"/>
                  <a:gd name="connsiteY4" fmla="*/ 522816 h 1214966"/>
                  <a:gd name="connsiteX5" fmla="*/ 188383 w 1222898"/>
                  <a:gd name="connsiteY5" fmla="*/ 95250 h 1214966"/>
                  <a:gd name="connsiteX6" fmla="*/ 332317 w 1222898"/>
                  <a:gd name="connsiteY6" fmla="*/ 0 h 1214966"/>
                  <a:gd name="connsiteX7" fmla="*/ 1187450 w 1222898"/>
                  <a:gd name="connsiteY7" fmla="*/ 14817 h 1214966"/>
                  <a:gd name="connsiteX8" fmla="*/ 1221317 w 1222898"/>
                  <a:gd name="connsiteY8" fmla="*/ 1214966 h 1214966"/>
                  <a:gd name="connsiteX9" fmla="*/ 0 w 1222898"/>
                  <a:gd name="connsiteY9" fmla="*/ 1210734 h 1214966"/>
                  <a:gd name="connsiteX10" fmla="*/ 0 w 1222898"/>
                  <a:gd name="connsiteY10" fmla="*/ 1064683 h 1214966"/>
                  <a:gd name="connsiteX0" fmla="*/ 0 w 1222898"/>
                  <a:gd name="connsiteY0" fmla="*/ 1064683 h 1214966"/>
                  <a:gd name="connsiteX1" fmla="*/ 0 w 1222898"/>
                  <a:gd name="connsiteY1" fmla="*/ 848783 h 1214966"/>
                  <a:gd name="connsiteX2" fmla="*/ 44450 w 1222898"/>
                  <a:gd name="connsiteY2" fmla="*/ 848783 h 1214966"/>
                  <a:gd name="connsiteX3" fmla="*/ 44450 w 1222898"/>
                  <a:gd name="connsiteY3" fmla="*/ 522816 h 1214966"/>
                  <a:gd name="connsiteX4" fmla="*/ 188383 w 1222898"/>
                  <a:gd name="connsiteY4" fmla="*/ 522816 h 1214966"/>
                  <a:gd name="connsiteX5" fmla="*/ 188383 w 1222898"/>
                  <a:gd name="connsiteY5" fmla="*/ 95250 h 1214966"/>
                  <a:gd name="connsiteX6" fmla="*/ 332317 w 1222898"/>
                  <a:gd name="connsiteY6" fmla="*/ 0 h 1214966"/>
                  <a:gd name="connsiteX7" fmla="*/ 1187450 w 1222898"/>
                  <a:gd name="connsiteY7" fmla="*/ 14817 h 1214966"/>
                  <a:gd name="connsiteX8" fmla="*/ 1221317 w 1222898"/>
                  <a:gd name="connsiteY8" fmla="*/ 1214966 h 1214966"/>
                  <a:gd name="connsiteX9" fmla="*/ 0 w 1222898"/>
                  <a:gd name="connsiteY9" fmla="*/ 1210734 h 1214966"/>
                  <a:gd name="connsiteX10" fmla="*/ 0 w 1222898"/>
                  <a:gd name="connsiteY10" fmla="*/ 1064683 h 1214966"/>
                  <a:gd name="connsiteX0" fmla="*/ 0 w 1222898"/>
                  <a:gd name="connsiteY0" fmla="*/ 1064683 h 1214966"/>
                  <a:gd name="connsiteX1" fmla="*/ 0 w 1222898"/>
                  <a:gd name="connsiteY1" fmla="*/ 848783 h 1214966"/>
                  <a:gd name="connsiteX2" fmla="*/ 44450 w 1222898"/>
                  <a:gd name="connsiteY2" fmla="*/ 848783 h 1214966"/>
                  <a:gd name="connsiteX3" fmla="*/ 44450 w 1222898"/>
                  <a:gd name="connsiteY3" fmla="*/ 522816 h 1214966"/>
                  <a:gd name="connsiteX4" fmla="*/ 188383 w 1222898"/>
                  <a:gd name="connsiteY4" fmla="*/ 522816 h 1214966"/>
                  <a:gd name="connsiteX5" fmla="*/ 188383 w 1222898"/>
                  <a:gd name="connsiteY5" fmla="*/ 95250 h 1214966"/>
                  <a:gd name="connsiteX6" fmla="*/ 332317 w 1222898"/>
                  <a:gd name="connsiteY6" fmla="*/ 0 h 1214966"/>
                  <a:gd name="connsiteX7" fmla="*/ 1187450 w 1222898"/>
                  <a:gd name="connsiteY7" fmla="*/ 14817 h 1214966"/>
                  <a:gd name="connsiteX8" fmla="*/ 1221317 w 1222898"/>
                  <a:gd name="connsiteY8" fmla="*/ 1214966 h 1214966"/>
                  <a:gd name="connsiteX9" fmla="*/ 0 w 1222898"/>
                  <a:gd name="connsiteY9" fmla="*/ 1210734 h 1214966"/>
                  <a:gd name="connsiteX10" fmla="*/ 0 w 1222898"/>
                  <a:gd name="connsiteY10" fmla="*/ 1064683 h 1214966"/>
                  <a:gd name="connsiteX0" fmla="*/ 0 w 1231884"/>
                  <a:gd name="connsiteY0" fmla="*/ 1064683 h 1214966"/>
                  <a:gd name="connsiteX1" fmla="*/ 0 w 1231884"/>
                  <a:gd name="connsiteY1" fmla="*/ 848783 h 1214966"/>
                  <a:gd name="connsiteX2" fmla="*/ 44450 w 1231884"/>
                  <a:gd name="connsiteY2" fmla="*/ 848783 h 1214966"/>
                  <a:gd name="connsiteX3" fmla="*/ 44450 w 1231884"/>
                  <a:gd name="connsiteY3" fmla="*/ 522816 h 1214966"/>
                  <a:gd name="connsiteX4" fmla="*/ 188383 w 1231884"/>
                  <a:gd name="connsiteY4" fmla="*/ 522816 h 1214966"/>
                  <a:gd name="connsiteX5" fmla="*/ 188383 w 1231884"/>
                  <a:gd name="connsiteY5" fmla="*/ 95250 h 1214966"/>
                  <a:gd name="connsiteX6" fmla="*/ 332317 w 1231884"/>
                  <a:gd name="connsiteY6" fmla="*/ 0 h 1214966"/>
                  <a:gd name="connsiteX7" fmla="*/ 1206500 w 1231884"/>
                  <a:gd name="connsiteY7" fmla="*/ 1 h 1214966"/>
                  <a:gd name="connsiteX8" fmla="*/ 1221317 w 1231884"/>
                  <a:gd name="connsiteY8" fmla="*/ 1214966 h 1214966"/>
                  <a:gd name="connsiteX9" fmla="*/ 0 w 1231884"/>
                  <a:gd name="connsiteY9" fmla="*/ 1210734 h 1214966"/>
                  <a:gd name="connsiteX10" fmla="*/ 0 w 1231884"/>
                  <a:gd name="connsiteY10" fmla="*/ 1064683 h 1214966"/>
                  <a:gd name="connsiteX0" fmla="*/ 0 w 1233209"/>
                  <a:gd name="connsiteY0" fmla="*/ 1064683 h 1214966"/>
                  <a:gd name="connsiteX1" fmla="*/ 0 w 1233209"/>
                  <a:gd name="connsiteY1" fmla="*/ 848783 h 1214966"/>
                  <a:gd name="connsiteX2" fmla="*/ 44450 w 1233209"/>
                  <a:gd name="connsiteY2" fmla="*/ 848783 h 1214966"/>
                  <a:gd name="connsiteX3" fmla="*/ 44450 w 1233209"/>
                  <a:gd name="connsiteY3" fmla="*/ 522816 h 1214966"/>
                  <a:gd name="connsiteX4" fmla="*/ 188383 w 1233209"/>
                  <a:gd name="connsiteY4" fmla="*/ 522816 h 1214966"/>
                  <a:gd name="connsiteX5" fmla="*/ 188383 w 1233209"/>
                  <a:gd name="connsiteY5" fmla="*/ 95250 h 1214966"/>
                  <a:gd name="connsiteX6" fmla="*/ 332317 w 1233209"/>
                  <a:gd name="connsiteY6" fmla="*/ 0 h 1214966"/>
                  <a:gd name="connsiteX7" fmla="*/ 1208617 w 1233209"/>
                  <a:gd name="connsiteY7" fmla="*/ 4235 h 1214966"/>
                  <a:gd name="connsiteX8" fmla="*/ 1221317 w 1233209"/>
                  <a:gd name="connsiteY8" fmla="*/ 1214966 h 1214966"/>
                  <a:gd name="connsiteX9" fmla="*/ 0 w 1233209"/>
                  <a:gd name="connsiteY9" fmla="*/ 1210734 h 1214966"/>
                  <a:gd name="connsiteX10" fmla="*/ 0 w 1233209"/>
                  <a:gd name="connsiteY10" fmla="*/ 1064683 h 1214966"/>
                  <a:gd name="connsiteX0" fmla="*/ 0 w 1227849"/>
                  <a:gd name="connsiteY0" fmla="*/ 1064683 h 1214966"/>
                  <a:gd name="connsiteX1" fmla="*/ 0 w 1227849"/>
                  <a:gd name="connsiteY1" fmla="*/ 848783 h 1214966"/>
                  <a:gd name="connsiteX2" fmla="*/ 44450 w 1227849"/>
                  <a:gd name="connsiteY2" fmla="*/ 848783 h 1214966"/>
                  <a:gd name="connsiteX3" fmla="*/ 44450 w 1227849"/>
                  <a:gd name="connsiteY3" fmla="*/ 522816 h 1214966"/>
                  <a:gd name="connsiteX4" fmla="*/ 188383 w 1227849"/>
                  <a:gd name="connsiteY4" fmla="*/ 522816 h 1214966"/>
                  <a:gd name="connsiteX5" fmla="*/ 188383 w 1227849"/>
                  <a:gd name="connsiteY5" fmla="*/ 95250 h 1214966"/>
                  <a:gd name="connsiteX6" fmla="*/ 332317 w 1227849"/>
                  <a:gd name="connsiteY6" fmla="*/ 0 h 1214966"/>
                  <a:gd name="connsiteX7" fmla="*/ 1208617 w 1227849"/>
                  <a:gd name="connsiteY7" fmla="*/ 4235 h 1214966"/>
                  <a:gd name="connsiteX8" fmla="*/ 1221317 w 1227849"/>
                  <a:gd name="connsiteY8" fmla="*/ 1214966 h 1214966"/>
                  <a:gd name="connsiteX9" fmla="*/ 0 w 1227849"/>
                  <a:gd name="connsiteY9" fmla="*/ 1210734 h 1214966"/>
                  <a:gd name="connsiteX10" fmla="*/ 0 w 1227849"/>
                  <a:gd name="connsiteY10" fmla="*/ 1064683 h 1214966"/>
                  <a:gd name="connsiteX0" fmla="*/ 0 w 1222882"/>
                  <a:gd name="connsiteY0" fmla="*/ 1064683 h 1214966"/>
                  <a:gd name="connsiteX1" fmla="*/ 0 w 1222882"/>
                  <a:gd name="connsiteY1" fmla="*/ 848783 h 1214966"/>
                  <a:gd name="connsiteX2" fmla="*/ 44450 w 1222882"/>
                  <a:gd name="connsiteY2" fmla="*/ 848783 h 1214966"/>
                  <a:gd name="connsiteX3" fmla="*/ 44450 w 1222882"/>
                  <a:gd name="connsiteY3" fmla="*/ 522816 h 1214966"/>
                  <a:gd name="connsiteX4" fmla="*/ 188383 w 1222882"/>
                  <a:gd name="connsiteY4" fmla="*/ 522816 h 1214966"/>
                  <a:gd name="connsiteX5" fmla="*/ 188383 w 1222882"/>
                  <a:gd name="connsiteY5" fmla="*/ 95250 h 1214966"/>
                  <a:gd name="connsiteX6" fmla="*/ 332317 w 1222882"/>
                  <a:gd name="connsiteY6" fmla="*/ 0 h 1214966"/>
                  <a:gd name="connsiteX7" fmla="*/ 1198034 w 1222882"/>
                  <a:gd name="connsiteY7" fmla="*/ 8468 h 1214966"/>
                  <a:gd name="connsiteX8" fmla="*/ 1221317 w 1222882"/>
                  <a:gd name="connsiteY8" fmla="*/ 1214966 h 1214966"/>
                  <a:gd name="connsiteX9" fmla="*/ 0 w 1222882"/>
                  <a:gd name="connsiteY9" fmla="*/ 1210734 h 1214966"/>
                  <a:gd name="connsiteX10" fmla="*/ 0 w 1222882"/>
                  <a:gd name="connsiteY10" fmla="*/ 1064683 h 1214966"/>
                  <a:gd name="connsiteX0" fmla="*/ 0 w 1222882"/>
                  <a:gd name="connsiteY0" fmla="*/ 1064683 h 1214966"/>
                  <a:gd name="connsiteX1" fmla="*/ 0 w 1222882"/>
                  <a:gd name="connsiteY1" fmla="*/ 848783 h 1214966"/>
                  <a:gd name="connsiteX2" fmla="*/ 44450 w 1222882"/>
                  <a:gd name="connsiteY2" fmla="*/ 848783 h 1214966"/>
                  <a:gd name="connsiteX3" fmla="*/ 44450 w 1222882"/>
                  <a:gd name="connsiteY3" fmla="*/ 522816 h 1214966"/>
                  <a:gd name="connsiteX4" fmla="*/ 188383 w 1222882"/>
                  <a:gd name="connsiteY4" fmla="*/ 522816 h 1214966"/>
                  <a:gd name="connsiteX5" fmla="*/ 188383 w 1222882"/>
                  <a:gd name="connsiteY5" fmla="*/ 95250 h 1214966"/>
                  <a:gd name="connsiteX6" fmla="*/ 332317 w 1222882"/>
                  <a:gd name="connsiteY6" fmla="*/ 0 h 1214966"/>
                  <a:gd name="connsiteX7" fmla="*/ 1198034 w 1222882"/>
                  <a:gd name="connsiteY7" fmla="*/ 8468 h 1214966"/>
                  <a:gd name="connsiteX8" fmla="*/ 1221317 w 1222882"/>
                  <a:gd name="connsiteY8" fmla="*/ 1214966 h 1214966"/>
                  <a:gd name="connsiteX9" fmla="*/ 0 w 1222882"/>
                  <a:gd name="connsiteY9" fmla="*/ 1210734 h 1214966"/>
                  <a:gd name="connsiteX10" fmla="*/ 0 w 1222882"/>
                  <a:gd name="connsiteY10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44450 w 1227137"/>
                  <a:gd name="connsiteY3" fmla="*/ 522816 h 1214966"/>
                  <a:gd name="connsiteX4" fmla="*/ 188383 w 1227137"/>
                  <a:gd name="connsiteY4" fmla="*/ 522816 h 1214966"/>
                  <a:gd name="connsiteX5" fmla="*/ 188383 w 1227137"/>
                  <a:gd name="connsiteY5" fmla="*/ 95250 h 1214966"/>
                  <a:gd name="connsiteX6" fmla="*/ 332317 w 1227137"/>
                  <a:gd name="connsiteY6" fmla="*/ 0 h 1214966"/>
                  <a:gd name="connsiteX7" fmla="*/ 1198034 w 1227137"/>
                  <a:gd name="connsiteY7" fmla="*/ 8468 h 1214966"/>
                  <a:gd name="connsiteX8" fmla="*/ 1221317 w 1227137"/>
                  <a:gd name="connsiteY8" fmla="*/ 1214966 h 1214966"/>
                  <a:gd name="connsiteX9" fmla="*/ 0 w 1227137"/>
                  <a:gd name="connsiteY9" fmla="*/ 1210734 h 1214966"/>
                  <a:gd name="connsiteX10" fmla="*/ 0 w 1227137"/>
                  <a:gd name="connsiteY10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44450 w 1227137"/>
                  <a:gd name="connsiteY3" fmla="*/ 522816 h 1214966"/>
                  <a:gd name="connsiteX4" fmla="*/ 188383 w 1227137"/>
                  <a:gd name="connsiteY4" fmla="*/ 522816 h 1214966"/>
                  <a:gd name="connsiteX5" fmla="*/ 188383 w 1227137"/>
                  <a:gd name="connsiteY5" fmla="*/ 95250 h 1214966"/>
                  <a:gd name="connsiteX6" fmla="*/ 332317 w 1227137"/>
                  <a:gd name="connsiteY6" fmla="*/ 0 h 1214966"/>
                  <a:gd name="connsiteX7" fmla="*/ 1198034 w 1227137"/>
                  <a:gd name="connsiteY7" fmla="*/ 8468 h 1214966"/>
                  <a:gd name="connsiteX8" fmla="*/ 1221317 w 1227137"/>
                  <a:gd name="connsiteY8" fmla="*/ 1214966 h 1214966"/>
                  <a:gd name="connsiteX9" fmla="*/ 0 w 1227137"/>
                  <a:gd name="connsiteY9" fmla="*/ 1210734 h 1214966"/>
                  <a:gd name="connsiteX10" fmla="*/ 0 w 1227137"/>
                  <a:gd name="connsiteY10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82550 w 1227137"/>
                  <a:gd name="connsiteY3" fmla="*/ 512233 h 1214966"/>
                  <a:gd name="connsiteX4" fmla="*/ 188383 w 1227137"/>
                  <a:gd name="connsiteY4" fmla="*/ 522816 h 1214966"/>
                  <a:gd name="connsiteX5" fmla="*/ 188383 w 1227137"/>
                  <a:gd name="connsiteY5" fmla="*/ 95250 h 1214966"/>
                  <a:gd name="connsiteX6" fmla="*/ 332317 w 1227137"/>
                  <a:gd name="connsiteY6" fmla="*/ 0 h 1214966"/>
                  <a:gd name="connsiteX7" fmla="*/ 1198034 w 1227137"/>
                  <a:gd name="connsiteY7" fmla="*/ 8468 h 1214966"/>
                  <a:gd name="connsiteX8" fmla="*/ 1221317 w 1227137"/>
                  <a:gd name="connsiteY8" fmla="*/ 1214966 h 1214966"/>
                  <a:gd name="connsiteX9" fmla="*/ 0 w 1227137"/>
                  <a:gd name="connsiteY9" fmla="*/ 1210734 h 1214966"/>
                  <a:gd name="connsiteX10" fmla="*/ 0 w 1227137"/>
                  <a:gd name="connsiteY10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82550 w 1227137"/>
                  <a:gd name="connsiteY3" fmla="*/ 512233 h 1214966"/>
                  <a:gd name="connsiteX4" fmla="*/ 188383 w 1227137"/>
                  <a:gd name="connsiteY4" fmla="*/ 522816 h 1214966"/>
                  <a:gd name="connsiteX5" fmla="*/ 188383 w 1227137"/>
                  <a:gd name="connsiteY5" fmla="*/ 95250 h 1214966"/>
                  <a:gd name="connsiteX6" fmla="*/ 332317 w 1227137"/>
                  <a:gd name="connsiteY6" fmla="*/ 0 h 1214966"/>
                  <a:gd name="connsiteX7" fmla="*/ 1198034 w 1227137"/>
                  <a:gd name="connsiteY7" fmla="*/ 8468 h 1214966"/>
                  <a:gd name="connsiteX8" fmla="*/ 1221317 w 1227137"/>
                  <a:gd name="connsiteY8" fmla="*/ 1214966 h 1214966"/>
                  <a:gd name="connsiteX9" fmla="*/ 0 w 1227137"/>
                  <a:gd name="connsiteY9" fmla="*/ 1210734 h 1214966"/>
                  <a:gd name="connsiteX10" fmla="*/ 0 w 1227137"/>
                  <a:gd name="connsiteY10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82550 w 1227137"/>
                  <a:gd name="connsiteY3" fmla="*/ 512233 h 1214966"/>
                  <a:gd name="connsiteX4" fmla="*/ 188383 w 1227137"/>
                  <a:gd name="connsiteY4" fmla="*/ 522816 h 1214966"/>
                  <a:gd name="connsiteX5" fmla="*/ 188383 w 1227137"/>
                  <a:gd name="connsiteY5" fmla="*/ 95250 h 1214966"/>
                  <a:gd name="connsiteX6" fmla="*/ 332317 w 1227137"/>
                  <a:gd name="connsiteY6" fmla="*/ 0 h 1214966"/>
                  <a:gd name="connsiteX7" fmla="*/ 1198034 w 1227137"/>
                  <a:gd name="connsiteY7" fmla="*/ 8468 h 1214966"/>
                  <a:gd name="connsiteX8" fmla="*/ 1221317 w 1227137"/>
                  <a:gd name="connsiteY8" fmla="*/ 1214966 h 1214966"/>
                  <a:gd name="connsiteX9" fmla="*/ 0 w 1227137"/>
                  <a:gd name="connsiteY9" fmla="*/ 1210734 h 1214966"/>
                  <a:gd name="connsiteX10" fmla="*/ 0 w 1227137"/>
                  <a:gd name="connsiteY10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82550 w 1227137"/>
                  <a:gd name="connsiteY3" fmla="*/ 512233 h 1214966"/>
                  <a:gd name="connsiteX4" fmla="*/ 184150 w 1227137"/>
                  <a:gd name="connsiteY4" fmla="*/ 505883 h 1214966"/>
                  <a:gd name="connsiteX5" fmla="*/ 188383 w 1227137"/>
                  <a:gd name="connsiteY5" fmla="*/ 95250 h 1214966"/>
                  <a:gd name="connsiteX6" fmla="*/ 332317 w 1227137"/>
                  <a:gd name="connsiteY6" fmla="*/ 0 h 1214966"/>
                  <a:gd name="connsiteX7" fmla="*/ 1198034 w 1227137"/>
                  <a:gd name="connsiteY7" fmla="*/ 8468 h 1214966"/>
                  <a:gd name="connsiteX8" fmla="*/ 1221317 w 1227137"/>
                  <a:gd name="connsiteY8" fmla="*/ 1214966 h 1214966"/>
                  <a:gd name="connsiteX9" fmla="*/ 0 w 1227137"/>
                  <a:gd name="connsiteY9" fmla="*/ 1210734 h 1214966"/>
                  <a:gd name="connsiteX10" fmla="*/ 0 w 1227137"/>
                  <a:gd name="connsiteY10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82550 w 1227137"/>
                  <a:gd name="connsiteY3" fmla="*/ 512233 h 1214966"/>
                  <a:gd name="connsiteX4" fmla="*/ 184150 w 1227137"/>
                  <a:gd name="connsiteY4" fmla="*/ 505883 h 1214966"/>
                  <a:gd name="connsiteX5" fmla="*/ 332317 w 1227137"/>
                  <a:gd name="connsiteY5" fmla="*/ 0 h 1214966"/>
                  <a:gd name="connsiteX6" fmla="*/ 1198034 w 1227137"/>
                  <a:gd name="connsiteY6" fmla="*/ 8468 h 1214966"/>
                  <a:gd name="connsiteX7" fmla="*/ 1221317 w 1227137"/>
                  <a:gd name="connsiteY7" fmla="*/ 1214966 h 1214966"/>
                  <a:gd name="connsiteX8" fmla="*/ 0 w 1227137"/>
                  <a:gd name="connsiteY8" fmla="*/ 1210734 h 1214966"/>
                  <a:gd name="connsiteX9" fmla="*/ 0 w 1227137"/>
                  <a:gd name="connsiteY9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82550 w 1227137"/>
                  <a:gd name="connsiteY3" fmla="*/ 512233 h 1214966"/>
                  <a:gd name="connsiteX4" fmla="*/ 184150 w 1227137"/>
                  <a:gd name="connsiteY4" fmla="*/ 505883 h 1214966"/>
                  <a:gd name="connsiteX5" fmla="*/ 332317 w 1227137"/>
                  <a:gd name="connsiteY5" fmla="*/ 0 h 1214966"/>
                  <a:gd name="connsiteX6" fmla="*/ 1198034 w 1227137"/>
                  <a:gd name="connsiteY6" fmla="*/ 8468 h 1214966"/>
                  <a:gd name="connsiteX7" fmla="*/ 1221317 w 1227137"/>
                  <a:gd name="connsiteY7" fmla="*/ 1214966 h 1214966"/>
                  <a:gd name="connsiteX8" fmla="*/ 0 w 1227137"/>
                  <a:gd name="connsiteY8" fmla="*/ 1210734 h 1214966"/>
                  <a:gd name="connsiteX9" fmla="*/ 0 w 1227137"/>
                  <a:gd name="connsiteY9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82550 w 1227137"/>
                  <a:gd name="connsiteY3" fmla="*/ 512233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332317 w 1227137"/>
                  <a:gd name="connsiteY3" fmla="*/ 0 h 1214966"/>
                  <a:gd name="connsiteX4" fmla="*/ 1198034 w 1227137"/>
                  <a:gd name="connsiteY4" fmla="*/ 8468 h 1214966"/>
                  <a:gd name="connsiteX5" fmla="*/ 1221317 w 1227137"/>
                  <a:gd name="connsiteY5" fmla="*/ 1214966 h 1214966"/>
                  <a:gd name="connsiteX6" fmla="*/ 0 w 1227137"/>
                  <a:gd name="connsiteY6" fmla="*/ 1210734 h 1214966"/>
                  <a:gd name="connsiteX7" fmla="*/ 0 w 1227137"/>
                  <a:gd name="connsiteY7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332317 w 1227137"/>
                  <a:gd name="connsiteY3" fmla="*/ 0 h 1214966"/>
                  <a:gd name="connsiteX4" fmla="*/ 1198034 w 1227137"/>
                  <a:gd name="connsiteY4" fmla="*/ 8468 h 1214966"/>
                  <a:gd name="connsiteX5" fmla="*/ 1221317 w 1227137"/>
                  <a:gd name="connsiteY5" fmla="*/ 1214966 h 1214966"/>
                  <a:gd name="connsiteX6" fmla="*/ 0 w 1227137"/>
                  <a:gd name="connsiteY6" fmla="*/ 1210734 h 1214966"/>
                  <a:gd name="connsiteX7" fmla="*/ 0 w 1227137"/>
                  <a:gd name="connsiteY7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332317 w 1227137"/>
                  <a:gd name="connsiteY3" fmla="*/ 0 h 1214966"/>
                  <a:gd name="connsiteX4" fmla="*/ 1198034 w 1227137"/>
                  <a:gd name="connsiteY4" fmla="*/ 8468 h 1214966"/>
                  <a:gd name="connsiteX5" fmla="*/ 1221317 w 1227137"/>
                  <a:gd name="connsiteY5" fmla="*/ 1214966 h 1214966"/>
                  <a:gd name="connsiteX6" fmla="*/ 0 w 1227137"/>
                  <a:gd name="connsiteY6" fmla="*/ 1210734 h 1214966"/>
                  <a:gd name="connsiteX7" fmla="*/ 0 w 1227137"/>
                  <a:gd name="connsiteY7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61382 w 1227137"/>
                  <a:gd name="connsiteY3" fmla="*/ 520700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91016 w 1227137"/>
                  <a:gd name="connsiteY3" fmla="*/ 550333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91016 w 1227137"/>
                  <a:gd name="connsiteY3" fmla="*/ 550333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91016 w 1227137"/>
                  <a:gd name="connsiteY3" fmla="*/ 529167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91016 w 1227137"/>
                  <a:gd name="connsiteY3" fmla="*/ 529167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31750 w 1227137"/>
                  <a:gd name="connsiteY2" fmla="*/ 848783 h 1214966"/>
                  <a:gd name="connsiteX3" fmla="*/ 91016 w 1227137"/>
                  <a:gd name="connsiteY3" fmla="*/ 529167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31750 w 1227137"/>
                  <a:gd name="connsiteY2" fmla="*/ 848783 h 1214966"/>
                  <a:gd name="connsiteX3" fmla="*/ 91016 w 1227137"/>
                  <a:gd name="connsiteY3" fmla="*/ 529167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1317"/>
                  <a:gd name="connsiteY0" fmla="*/ 1066798 h 1217081"/>
                  <a:gd name="connsiteX1" fmla="*/ 0 w 1221317"/>
                  <a:gd name="connsiteY1" fmla="*/ 850898 h 1217081"/>
                  <a:gd name="connsiteX2" fmla="*/ 31750 w 1221317"/>
                  <a:gd name="connsiteY2" fmla="*/ 850898 h 1217081"/>
                  <a:gd name="connsiteX3" fmla="*/ 91016 w 1221317"/>
                  <a:gd name="connsiteY3" fmla="*/ 531282 h 1217081"/>
                  <a:gd name="connsiteX4" fmla="*/ 332317 w 1221317"/>
                  <a:gd name="connsiteY4" fmla="*/ 2115 h 1217081"/>
                  <a:gd name="connsiteX5" fmla="*/ 1170518 w 1221317"/>
                  <a:gd name="connsiteY5" fmla="*/ 0 h 1217081"/>
                  <a:gd name="connsiteX6" fmla="*/ 1221317 w 1221317"/>
                  <a:gd name="connsiteY6" fmla="*/ 1217081 h 1217081"/>
                  <a:gd name="connsiteX7" fmla="*/ 0 w 1221317"/>
                  <a:gd name="connsiteY7" fmla="*/ 1212849 h 1217081"/>
                  <a:gd name="connsiteX8" fmla="*/ 0 w 1221317"/>
                  <a:gd name="connsiteY8" fmla="*/ 1066798 h 1217081"/>
                  <a:gd name="connsiteX0" fmla="*/ 0 w 1304164"/>
                  <a:gd name="connsiteY0" fmla="*/ 1084732 h 1235015"/>
                  <a:gd name="connsiteX1" fmla="*/ 0 w 1304164"/>
                  <a:gd name="connsiteY1" fmla="*/ 868832 h 1235015"/>
                  <a:gd name="connsiteX2" fmla="*/ 31750 w 1304164"/>
                  <a:gd name="connsiteY2" fmla="*/ 868832 h 1235015"/>
                  <a:gd name="connsiteX3" fmla="*/ 91016 w 1304164"/>
                  <a:gd name="connsiteY3" fmla="*/ 549216 h 1235015"/>
                  <a:gd name="connsiteX4" fmla="*/ 332317 w 1304164"/>
                  <a:gd name="connsiteY4" fmla="*/ 20049 h 1235015"/>
                  <a:gd name="connsiteX5" fmla="*/ 1170518 w 1304164"/>
                  <a:gd name="connsiteY5" fmla="*/ 17934 h 1235015"/>
                  <a:gd name="connsiteX6" fmla="*/ 1191682 w 1304164"/>
                  <a:gd name="connsiteY6" fmla="*/ 121650 h 1235015"/>
                  <a:gd name="connsiteX7" fmla="*/ 1221317 w 1304164"/>
                  <a:gd name="connsiteY7" fmla="*/ 1235015 h 1235015"/>
                  <a:gd name="connsiteX8" fmla="*/ 0 w 1304164"/>
                  <a:gd name="connsiteY8" fmla="*/ 1230783 h 1235015"/>
                  <a:gd name="connsiteX9" fmla="*/ 0 w 1304164"/>
                  <a:gd name="connsiteY9" fmla="*/ 1084732 h 1235015"/>
                  <a:gd name="connsiteX0" fmla="*/ 0 w 1313240"/>
                  <a:gd name="connsiteY0" fmla="*/ 1092882 h 1243165"/>
                  <a:gd name="connsiteX1" fmla="*/ 0 w 1313240"/>
                  <a:gd name="connsiteY1" fmla="*/ 876982 h 1243165"/>
                  <a:gd name="connsiteX2" fmla="*/ 31750 w 1313240"/>
                  <a:gd name="connsiteY2" fmla="*/ 876982 h 1243165"/>
                  <a:gd name="connsiteX3" fmla="*/ 91016 w 1313240"/>
                  <a:gd name="connsiteY3" fmla="*/ 557366 h 1243165"/>
                  <a:gd name="connsiteX4" fmla="*/ 332317 w 1313240"/>
                  <a:gd name="connsiteY4" fmla="*/ 28199 h 1243165"/>
                  <a:gd name="connsiteX5" fmla="*/ 1170518 w 1313240"/>
                  <a:gd name="connsiteY5" fmla="*/ 26084 h 1243165"/>
                  <a:gd name="connsiteX6" fmla="*/ 1227666 w 1313240"/>
                  <a:gd name="connsiteY6" fmla="*/ 114984 h 1243165"/>
                  <a:gd name="connsiteX7" fmla="*/ 1221317 w 1313240"/>
                  <a:gd name="connsiteY7" fmla="*/ 1243165 h 1243165"/>
                  <a:gd name="connsiteX8" fmla="*/ 0 w 1313240"/>
                  <a:gd name="connsiteY8" fmla="*/ 1238933 h 1243165"/>
                  <a:gd name="connsiteX9" fmla="*/ 0 w 1313240"/>
                  <a:gd name="connsiteY9" fmla="*/ 1092882 h 1243165"/>
                  <a:gd name="connsiteX0" fmla="*/ 0 w 1313240"/>
                  <a:gd name="connsiteY0" fmla="*/ 1066798 h 1217081"/>
                  <a:gd name="connsiteX1" fmla="*/ 0 w 1313240"/>
                  <a:gd name="connsiteY1" fmla="*/ 850898 h 1217081"/>
                  <a:gd name="connsiteX2" fmla="*/ 31750 w 1313240"/>
                  <a:gd name="connsiteY2" fmla="*/ 850898 h 1217081"/>
                  <a:gd name="connsiteX3" fmla="*/ 91016 w 1313240"/>
                  <a:gd name="connsiteY3" fmla="*/ 531282 h 1217081"/>
                  <a:gd name="connsiteX4" fmla="*/ 332317 w 1313240"/>
                  <a:gd name="connsiteY4" fmla="*/ 2115 h 1217081"/>
                  <a:gd name="connsiteX5" fmla="*/ 1170518 w 1313240"/>
                  <a:gd name="connsiteY5" fmla="*/ 0 h 1217081"/>
                  <a:gd name="connsiteX6" fmla="*/ 1227666 w 1313240"/>
                  <a:gd name="connsiteY6" fmla="*/ 88900 h 1217081"/>
                  <a:gd name="connsiteX7" fmla="*/ 1221317 w 1313240"/>
                  <a:gd name="connsiteY7" fmla="*/ 1217081 h 1217081"/>
                  <a:gd name="connsiteX8" fmla="*/ 0 w 1313240"/>
                  <a:gd name="connsiteY8" fmla="*/ 1212849 h 1217081"/>
                  <a:gd name="connsiteX9" fmla="*/ 0 w 1313240"/>
                  <a:gd name="connsiteY9" fmla="*/ 1066798 h 1217081"/>
                  <a:gd name="connsiteX0" fmla="*/ 0 w 1313834"/>
                  <a:gd name="connsiteY0" fmla="*/ 1066798 h 1217081"/>
                  <a:gd name="connsiteX1" fmla="*/ 0 w 1313834"/>
                  <a:gd name="connsiteY1" fmla="*/ 850898 h 1217081"/>
                  <a:gd name="connsiteX2" fmla="*/ 31750 w 1313834"/>
                  <a:gd name="connsiteY2" fmla="*/ 850898 h 1217081"/>
                  <a:gd name="connsiteX3" fmla="*/ 91016 w 1313834"/>
                  <a:gd name="connsiteY3" fmla="*/ 531282 h 1217081"/>
                  <a:gd name="connsiteX4" fmla="*/ 332317 w 1313834"/>
                  <a:gd name="connsiteY4" fmla="*/ 2115 h 1217081"/>
                  <a:gd name="connsiteX5" fmla="*/ 1170518 w 1313834"/>
                  <a:gd name="connsiteY5" fmla="*/ 0 h 1217081"/>
                  <a:gd name="connsiteX6" fmla="*/ 1229782 w 1313834"/>
                  <a:gd name="connsiteY6" fmla="*/ 114300 h 1217081"/>
                  <a:gd name="connsiteX7" fmla="*/ 1221317 w 1313834"/>
                  <a:gd name="connsiteY7" fmla="*/ 1217081 h 1217081"/>
                  <a:gd name="connsiteX8" fmla="*/ 0 w 1313834"/>
                  <a:gd name="connsiteY8" fmla="*/ 1212849 h 1217081"/>
                  <a:gd name="connsiteX9" fmla="*/ 0 w 1313834"/>
                  <a:gd name="connsiteY9" fmla="*/ 1066798 h 1217081"/>
                  <a:gd name="connsiteX0" fmla="*/ 0 w 1313834"/>
                  <a:gd name="connsiteY0" fmla="*/ 1066798 h 1217081"/>
                  <a:gd name="connsiteX1" fmla="*/ 0 w 1313834"/>
                  <a:gd name="connsiteY1" fmla="*/ 850898 h 1217081"/>
                  <a:gd name="connsiteX2" fmla="*/ 31750 w 1313834"/>
                  <a:gd name="connsiteY2" fmla="*/ 850898 h 1217081"/>
                  <a:gd name="connsiteX3" fmla="*/ 91016 w 1313834"/>
                  <a:gd name="connsiteY3" fmla="*/ 531282 h 1217081"/>
                  <a:gd name="connsiteX4" fmla="*/ 332317 w 1313834"/>
                  <a:gd name="connsiteY4" fmla="*/ 2115 h 1217081"/>
                  <a:gd name="connsiteX5" fmla="*/ 1170518 w 1313834"/>
                  <a:gd name="connsiteY5" fmla="*/ 0 h 1217081"/>
                  <a:gd name="connsiteX6" fmla="*/ 1229782 w 1313834"/>
                  <a:gd name="connsiteY6" fmla="*/ 114300 h 1217081"/>
                  <a:gd name="connsiteX7" fmla="*/ 1221317 w 1313834"/>
                  <a:gd name="connsiteY7" fmla="*/ 1217081 h 1217081"/>
                  <a:gd name="connsiteX8" fmla="*/ 0 w 1313834"/>
                  <a:gd name="connsiteY8" fmla="*/ 1212849 h 1217081"/>
                  <a:gd name="connsiteX9" fmla="*/ 0 w 1313834"/>
                  <a:gd name="connsiteY9" fmla="*/ 1066798 h 1217081"/>
                  <a:gd name="connsiteX0" fmla="*/ 0 w 1313834"/>
                  <a:gd name="connsiteY0" fmla="*/ 1066798 h 1217081"/>
                  <a:gd name="connsiteX1" fmla="*/ 0 w 1313834"/>
                  <a:gd name="connsiteY1" fmla="*/ 850898 h 1217081"/>
                  <a:gd name="connsiteX2" fmla="*/ 31750 w 1313834"/>
                  <a:gd name="connsiteY2" fmla="*/ 850898 h 1217081"/>
                  <a:gd name="connsiteX3" fmla="*/ 91016 w 1313834"/>
                  <a:gd name="connsiteY3" fmla="*/ 531282 h 1217081"/>
                  <a:gd name="connsiteX4" fmla="*/ 332317 w 1313834"/>
                  <a:gd name="connsiteY4" fmla="*/ 2115 h 1217081"/>
                  <a:gd name="connsiteX5" fmla="*/ 1170518 w 1313834"/>
                  <a:gd name="connsiteY5" fmla="*/ 0 h 1217081"/>
                  <a:gd name="connsiteX6" fmla="*/ 1229782 w 1313834"/>
                  <a:gd name="connsiteY6" fmla="*/ 114300 h 1217081"/>
                  <a:gd name="connsiteX7" fmla="*/ 1221317 w 1313834"/>
                  <a:gd name="connsiteY7" fmla="*/ 1217081 h 1217081"/>
                  <a:gd name="connsiteX8" fmla="*/ 0 w 1313834"/>
                  <a:gd name="connsiteY8" fmla="*/ 1212849 h 1217081"/>
                  <a:gd name="connsiteX9" fmla="*/ 0 w 1313834"/>
                  <a:gd name="connsiteY9" fmla="*/ 1066798 h 1217081"/>
                  <a:gd name="connsiteX0" fmla="*/ 0 w 1235237"/>
                  <a:gd name="connsiteY0" fmla="*/ 1066798 h 1217081"/>
                  <a:gd name="connsiteX1" fmla="*/ 0 w 1235237"/>
                  <a:gd name="connsiteY1" fmla="*/ 850898 h 1217081"/>
                  <a:gd name="connsiteX2" fmla="*/ 31750 w 1235237"/>
                  <a:gd name="connsiteY2" fmla="*/ 850898 h 1217081"/>
                  <a:gd name="connsiteX3" fmla="*/ 91016 w 1235237"/>
                  <a:gd name="connsiteY3" fmla="*/ 531282 h 1217081"/>
                  <a:gd name="connsiteX4" fmla="*/ 332317 w 1235237"/>
                  <a:gd name="connsiteY4" fmla="*/ 2115 h 1217081"/>
                  <a:gd name="connsiteX5" fmla="*/ 1170518 w 1235237"/>
                  <a:gd name="connsiteY5" fmla="*/ 0 h 1217081"/>
                  <a:gd name="connsiteX6" fmla="*/ 1229782 w 1235237"/>
                  <a:gd name="connsiteY6" fmla="*/ 114300 h 1217081"/>
                  <a:gd name="connsiteX7" fmla="*/ 1221317 w 1235237"/>
                  <a:gd name="connsiteY7" fmla="*/ 1217081 h 1217081"/>
                  <a:gd name="connsiteX8" fmla="*/ 0 w 1235237"/>
                  <a:gd name="connsiteY8" fmla="*/ 1212849 h 1217081"/>
                  <a:gd name="connsiteX9" fmla="*/ 0 w 1235237"/>
                  <a:gd name="connsiteY9" fmla="*/ 1066798 h 1217081"/>
                  <a:gd name="connsiteX0" fmla="*/ 0 w 1235237"/>
                  <a:gd name="connsiteY0" fmla="*/ 1066798 h 1217081"/>
                  <a:gd name="connsiteX1" fmla="*/ 0 w 1235237"/>
                  <a:gd name="connsiteY1" fmla="*/ 850898 h 1217081"/>
                  <a:gd name="connsiteX2" fmla="*/ 31750 w 1235237"/>
                  <a:gd name="connsiteY2" fmla="*/ 850898 h 1217081"/>
                  <a:gd name="connsiteX3" fmla="*/ 91016 w 1235237"/>
                  <a:gd name="connsiteY3" fmla="*/ 531282 h 1217081"/>
                  <a:gd name="connsiteX4" fmla="*/ 332317 w 1235237"/>
                  <a:gd name="connsiteY4" fmla="*/ 2115 h 1217081"/>
                  <a:gd name="connsiteX5" fmla="*/ 1170518 w 1235237"/>
                  <a:gd name="connsiteY5" fmla="*/ 0 h 1217081"/>
                  <a:gd name="connsiteX6" fmla="*/ 1229782 w 1235237"/>
                  <a:gd name="connsiteY6" fmla="*/ 114300 h 1217081"/>
                  <a:gd name="connsiteX7" fmla="*/ 1221317 w 1235237"/>
                  <a:gd name="connsiteY7" fmla="*/ 1217081 h 1217081"/>
                  <a:gd name="connsiteX8" fmla="*/ 0 w 1235237"/>
                  <a:gd name="connsiteY8" fmla="*/ 1212849 h 1217081"/>
                  <a:gd name="connsiteX9" fmla="*/ 0 w 1235237"/>
                  <a:gd name="connsiteY9" fmla="*/ 1066798 h 1217081"/>
                  <a:gd name="connsiteX0" fmla="*/ 0 w 1235237"/>
                  <a:gd name="connsiteY0" fmla="*/ 1066798 h 1217081"/>
                  <a:gd name="connsiteX1" fmla="*/ 0 w 1235237"/>
                  <a:gd name="connsiteY1" fmla="*/ 850898 h 1217081"/>
                  <a:gd name="connsiteX2" fmla="*/ 31750 w 1235237"/>
                  <a:gd name="connsiteY2" fmla="*/ 850898 h 1217081"/>
                  <a:gd name="connsiteX3" fmla="*/ 91016 w 1235237"/>
                  <a:gd name="connsiteY3" fmla="*/ 531282 h 1217081"/>
                  <a:gd name="connsiteX4" fmla="*/ 332317 w 1235237"/>
                  <a:gd name="connsiteY4" fmla="*/ 2115 h 1217081"/>
                  <a:gd name="connsiteX5" fmla="*/ 1170518 w 1235237"/>
                  <a:gd name="connsiteY5" fmla="*/ 0 h 1217081"/>
                  <a:gd name="connsiteX6" fmla="*/ 1229782 w 1235237"/>
                  <a:gd name="connsiteY6" fmla="*/ 114300 h 1217081"/>
                  <a:gd name="connsiteX7" fmla="*/ 1221317 w 1235237"/>
                  <a:gd name="connsiteY7" fmla="*/ 1217081 h 1217081"/>
                  <a:gd name="connsiteX8" fmla="*/ 0 w 1235237"/>
                  <a:gd name="connsiteY8" fmla="*/ 1212849 h 1217081"/>
                  <a:gd name="connsiteX9" fmla="*/ 0 w 1235237"/>
                  <a:gd name="connsiteY9" fmla="*/ 1066798 h 1217081"/>
                  <a:gd name="connsiteX0" fmla="*/ 0 w 1235237"/>
                  <a:gd name="connsiteY0" fmla="*/ 1066798 h 1217081"/>
                  <a:gd name="connsiteX1" fmla="*/ 0 w 1235237"/>
                  <a:gd name="connsiteY1" fmla="*/ 850898 h 1217081"/>
                  <a:gd name="connsiteX2" fmla="*/ 31750 w 1235237"/>
                  <a:gd name="connsiteY2" fmla="*/ 850898 h 1217081"/>
                  <a:gd name="connsiteX3" fmla="*/ 91016 w 1235237"/>
                  <a:gd name="connsiteY3" fmla="*/ 531282 h 1217081"/>
                  <a:gd name="connsiteX4" fmla="*/ 332317 w 1235237"/>
                  <a:gd name="connsiteY4" fmla="*/ 2115 h 1217081"/>
                  <a:gd name="connsiteX5" fmla="*/ 1170518 w 1235237"/>
                  <a:gd name="connsiteY5" fmla="*/ 0 h 1217081"/>
                  <a:gd name="connsiteX6" fmla="*/ 1229782 w 1235237"/>
                  <a:gd name="connsiteY6" fmla="*/ 114300 h 1217081"/>
                  <a:gd name="connsiteX7" fmla="*/ 1221317 w 1235237"/>
                  <a:gd name="connsiteY7" fmla="*/ 1217081 h 1217081"/>
                  <a:gd name="connsiteX8" fmla="*/ 0 w 1235237"/>
                  <a:gd name="connsiteY8" fmla="*/ 1212849 h 1217081"/>
                  <a:gd name="connsiteX9" fmla="*/ 0 w 1235237"/>
                  <a:gd name="connsiteY9" fmla="*/ 1066798 h 1217081"/>
                  <a:gd name="connsiteX0" fmla="*/ 0 w 1235237"/>
                  <a:gd name="connsiteY0" fmla="*/ 1066798 h 1217081"/>
                  <a:gd name="connsiteX1" fmla="*/ 0 w 1235237"/>
                  <a:gd name="connsiteY1" fmla="*/ 850898 h 1217081"/>
                  <a:gd name="connsiteX2" fmla="*/ 31750 w 1235237"/>
                  <a:gd name="connsiteY2" fmla="*/ 850898 h 1217081"/>
                  <a:gd name="connsiteX3" fmla="*/ 91016 w 1235237"/>
                  <a:gd name="connsiteY3" fmla="*/ 531282 h 1217081"/>
                  <a:gd name="connsiteX4" fmla="*/ 319617 w 1235237"/>
                  <a:gd name="connsiteY4" fmla="*/ 2115 h 1217081"/>
                  <a:gd name="connsiteX5" fmla="*/ 1170518 w 1235237"/>
                  <a:gd name="connsiteY5" fmla="*/ 0 h 1217081"/>
                  <a:gd name="connsiteX6" fmla="*/ 1229782 w 1235237"/>
                  <a:gd name="connsiteY6" fmla="*/ 114300 h 1217081"/>
                  <a:gd name="connsiteX7" fmla="*/ 1221317 w 1235237"/>
                  <a:gd name="connsiteY7" fmla="*/ 1217081 h 1217081"/>
                  <a:gd name="connsiteX8" fmla="*/ 0 w 1235237"/>
                  <a:gd name="connsiteY8" fmla="*/ 1212849 h 1217081"/>
                  <a:gd name="connsiteX9" fmla="*/ 0 w 1235237"/>
                  <a:gd name="connsiteY9" fmla="*/ 1066798 h 1217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35237" h="1217081">
                    <a:moveTo>
                      <a:pt x="0" y="1066798"/>
                    </a:moveTo>
                    <a:lnTo>
                      <a:pt x="0" y="850898"/>
                    </a:lnTo>
                    <a:lnTo>
                      <a:pt x="31750" y="850898"/>
                    </a:lnTo>
                    <a:cubicBezTo>
                      <a:pt x="41980" y="796218"/>
                      <a:pt x="13404" y="511879"/>
                      <a:pt x="91016" y="531282"/>
                    </a:cubicBezTo>
                    <a:cubicBezTo>
                      <a:pt x="168627" y="354893"/>
                      <a:pt x="187325" y="97012"/>
                      <a:pt x="319617" y="2115"/>
                    </a:cubicBezTo>
                    <a:lnTo>
                      <a:pt x="1170518" y="0"/>
                    </a:lnTo>
                    <a:cubicBezTo>
                      <a:pt x="1233313" y="23284"/>
                      <a:pt x="1229783" y="110420"/>
                      <a:pt x="1229782" y="114300"/>
                    </a:cubicBezTo>
                    <a:cubicBezTo>
                      <a:pt x="1238248" y="317147"/>
                      <a:pt x="1237897" y="1167693"/>
                      <a:pt x="1221317" y="1217081"/>
                    </a:cubicBezTo>
                    <a:lnTo>
                      <a:pt x="0" y="1212849"/>
                    </a:lnTo>
                    <a:lnTo>
                      <a:pt x="0" y="1066798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1" name="Freeform 1070"/>
              <p:cNvSpPr/>
              <p:nvPr/>
            </p:nvSpPr>
            <p:spPr>
              <a:xfrm>
                <a:off x="5229315" y="3587748"/>
                <a:ext cx="1437217" cy="1195917"/>
              </a:xfrm>
              <a:custGeom>
                <a:avLst/>
                <a:gdLst>
                  <a:gd name="connsiteX0" fmla="*/ 8467 w 1437217"/>
                  <a:gd name="connsiteY0" fmla="*/ 150283 h 1193800"/>
                  <a:gd name="connsiteX1" fmla="*/ 65617 w 1437217"/>
                  <a:gd name="connsiteY1" fmla="*/ 150283 h 1193800"/>
                  <a:gd name="connsiteX2" fmla="*/ 65617 w 1437217"/>
                  <a:gd name="connsiteY2" fmla="*/ 44450 h 1193800"/>
                  <a:gd name="connsiteX3" fmla="*/ 114300 w 1437217"/>
                  <a:gd name="connsiteY3" fmla="*/ 0 h 1193800"/>
                  <a:gd name="connsiteX4" fmla="*/ 1335617 w 1437217"/>
                  <a:gd name="connsiteY4" fmla="*/ 0 h 1193800"/>
                  <a:gd name="connsiteX5" fmla="*/ 1403350 w 1437217"/>
                  <a:gd name="connsiteY5" fmla="*/ 59266 h 1193800"/>
                  <a:gd name="connsiteX6" fmla="*/ 1403350 w 1437217"/>
                  <a:gd name="connsiteY6" fmla="*/ 1085850 h 1193800"/>
                  <a:gd name="connsiteX7" fmla="*/ 1437217 w 1437217"/>
                  <a:gd name="connsiteY7" fmla="*/ 1085850 h 1193800"/>
                  <a:gd name="connsiteX8" fmla="*/ 1437217 w 1437217"/>
                  <a:gd name="connsiteY8" fmla="*/ 1193800 h 1193800"/>
                  <a:gd name="connsiteX9" fmla="*/ 0 w 1437217"/>
                  <a:gd name="connsiteY9" fmla="*/ 1193800 h 1193800"/>
                  <a:gd name="connsiteX10" fmla="*/ 8467 w 1437217"/>
                  <a:gd name="connsiteY10" fmla="*/ 150283 h 1193800"/>
                  <a:gd name="connsiteX0" fmla="*/ 8467 w 1437217"/>
                  <a:gd name="connsiteY0" fmla="*/ 150283 h 1193800"/>
                  <a:gd name="connsiteX1" fmla="*/ 65617 w 1437217"/>
                  <a:gd name="connsiteY1" fmla="*/ 150283 h 1193800"/>
                  <a:gd name="connsiteX2" fmla="*/ 59267 w 1437217"/>
                  <a:gd name="connsiteY2" fmla="*/ 52917 h 1193800"/>
                  <a:gd name="connsiteX3" fmla="*/ 114300 w 1437217"/>
                  <a:gd name="connsiteY3" fmla="*/ 0 h 1193800"/>
                  <a:gd name="connsiteX4" fmla="*/ 1335617 w 1437217"/>
                  <a:gd name="connsiteY4" fmla="*/ 0 h 1193800"/>
                  <a:gd name="connsiteX5" fmla="*/ 1403350 w 1437217"/>
                  <a:gd name="connsiteY5" fmla="*/ 59266 h 1193800"/>
                  <a:gd name="connsiteX6" fmla="*/ 1403350 w 1437217"/>
                  <a:gd name="connsiteY6" fmla="*/ 1085850 h 1193800"/>
                  <a:gd name="connsiteX7" fmla="*/ 1437217 w 1437217"/>
                  <a:gd name="connsiteY7" fmla="*/ 1085850 h 1193800"/>
                  <a:gd name="connsiteX8" fmla="*/ 1437217 w 1437217"/>
                  <a:gd name="connsiteY8" fmla="*/ 1193800 h 1193800"/>
                  <a:gd name="connsiteX9" fmla="*/ 0 w 1437217"/>
                  <a:gd name="connsiteY9" fmla="*/ 1193800 h 1193800"/>
                  <a:gd name="connsiteX10" fmla="*/ 8467 w 1437217"/>
                  <a:gd name="connsiteY10" fmla="*/ 150283 h 1193800"/>
                  <a:gd name="connsiteX0" fmla="*/ 8467 w 1437217"/>
                  <a:gd name="connsiteY0" fmla="*/ 150283 h 1193800"/>
                  <a:gd name="connsiteX1" fmla="*/ 65617 w 1437217"/>
                  <a:gd name="connsiteY1" fmla="*/ 150283 h 1193800"/>
                  <a:gd name="connsiteX2" fmla="*/ 59267 w 1437217"/>
                  <a:gd name="connsiteY2" fmla="*/ 52917 h 1193800"/>
                  <a:gd name="connsiteX3" fmla="*/ 114300 w 1437217"/>
                  <a:gd name="connsiteY3" fmla="*/ 0 h 1193800"/>
                  <a:gd name="connsiteX4" fmla="*/ 1335617 w 1437217"/>
                  <a:gd name="connsiteY4" fmla="*/ 0 h 1193800"/>
                  <a:gd name="connsiteX5" fmla="*/ 1403350 w 1437217"/>
                  <a:gd name="connsiteY5" fmla="*/ 59266 h 1193800"/>
                  <a:gd name="connsiteX6" fmla="*/ 1403350 w 1437217"/>
                  <a:gd name="connsiteY6" fmla="*/ 1085850 h 1193800"/>
                  <a:gd name="connsiteX7" fmla="*/ 1437217 w 1437217"/>
                  <a:gd name="connsiteY7" fmla="*/ 1085850 h 1193800"/>
                  <a:gd name="connsiteX8" fmla="*/ 1437217 w 1437217"/>
                  <a:gd name="connsiteY8" fmla="*/ 1193800 h 1193800"/>
                  <a:gd name="connsiteX9" fmla="*/ 0 w 1437217"/>
                  <a:gd name="connsiteY9" fmla="*/ 1193800 h 1193800"/>
                  <a:gd name="connsiteX10" fmla="*/ 8467 w 1437217"/>
                  <a:gd name="connsiteY10" fmla="*/ 150283 h 1193800"/>
                  <a:gd name="connsiteX0" fmla="*/ 8467 w 1437217"/>
                  <a:gd name="connsiteY0" fmla="*/ 152400 h 1195917"/>
                  <a:gd name="connsiteX1" fmla="*/ 65617 w 1437217"/>
                  <a:gd name="connsiteY1" fmla="*/ 152400 h 1195917"/>
                  <a:gd name="connsiteX2" fmla="*/ 59267 w 1437217"/>
                  <a:gd name="connsiteY2" fmla="*/ 55034 h 1195917"/>
                  <a:gd name="connsiteX3" fmla="*/ 110067 w 1437217"/>
                  <a:gd name="connsiteY3" fmla="*/ 0 h 1195917"/>
                  <a:gd name="connsiteX4" fmla="*/ 1335617 w 1437217"/>
                  <a:gd name="connsiteY4" fmla="*/ 2117 h 1195917"/>
                  <a:gd name="connsiteX5" fmla="*/ 1403350 w 1437217"/>
                  <a:gd name="connsiteY5" fmla="*/ 61383 h 1195917"/>
                  <a:gd name="connsiteX6" fmla="*/ 1403350 w 1437217"/>
                  <a:gd name="connsiteY6" fmla="*/ 1087967 h 1195917"/>
                  <a:gd name="connsiteX7" fmla="*/ 1437217 w 1437217"/>
                  <a:gd name="connsiteY7" fmla="*/ 1087967 h 1195917"/>
                  <a:gd name="connsiteX8" fmla="*/ 1437217 w 1437217"/>
                  <a:gd name="connsiteY8" fmla="*/ 1195917 h 1195917"/>
                  <a:gd name="connsiteX9" fmla="*/ 0 w 1437217"/>
                  <a:gd name="connsiteY9" fmla="*/ 1195917 h 1195917"/>
                  <a:gd name="connsiteX10" fmla="*/ 8467 w 1437217"/>
                  <a:gd name="connsiteY10" fmla="*/ 152400 h 1195917"/>
                  <a:gd name="connsiteX0" fmla="*/ 8467 w 1437217"/>
                  <a:gd name="connsiteY0" fmla="*/ 152400 h 1195917"/>
                  <a:gd name="connsiteX1" fmla="*/ 57151 w 1437217"/>
                  <a:gd name="connsiteY1" fmla="*/ 152400 h 1195917"/>
                  <a:gd name="connsiteX2" fmla="*/ 59267 w 1437217"/>
                  <a:gd name="connsiteY2" fmla="*/ 55034 h 1195917"/>
                  <a:gd name="connsiteX3" fmla="*/ 110067 w 1437217"/>
                  <a:gd name="connsiteY3" fmla="*/ 0 h 1195917"/>
                  <a:gd name="connsiteX4" fmla="*/ 1335617 w 1437217"/>
                  <a:gd name="connsiteY4" fmla="*/ 2117 h 1195917"/>
                  <a:gd name="connsiteX5" fmla="*/ 1403350 w 1437217"/>
                  <a:gd name="connsiteY5" fmla="*/ 61383 h 1195917"/>
                  <a:gd name="connsiteX6" fmla="*/ 1403350 w 1437217"/>
                  <a:gd name="connsiteY6" fmla="*/ 1087967 h 1195917"/>
                  <a:gd name="connsiteX7" fmla="*/ 1437217 w 1437217"/>
                  <a:gd name="connsiteY7" fmla="*/ 1087967 h 1195917"/>
                  <a:gd name="connsiteX8" fmla="*/ 1437217 w 1437217"/>
                  <a:gd name="connsiteY8" fmla="*/ 1195917 h 1195917"/>
                  <a:gd name="connsiteX9" fmla="*/ 0 w 1437217"/>
                  <a:gd name="connsiteY9" fmla="*/ 1195917 h 1195917"/>
                  <a:gd name="connsiteX10" fmla="*/ 8467 w 1437217"/>
                  <a:gd name="connsiteY10" fmla="*/ 152400 h 1195917"/>
                  <a:gd name="connsiteX0" fmla="*/ 8467 w 1437217"/>
                  <a:gd name="connsiteY0" fmla="*/ 152400 h 1195917"/>
                  <a:gd name="connsiteX1" fmla="*/ 57151 w 1437217"/>
                  <a:gd name="connsiteY1" fmla="*/ 152400 h 1195917"/>
                  <a:gd name="connsiteX2" fmla="*/ 59267 w 1437217"/>
                  <a:gd name="connsiteY2" fmla="*/ 55034 h 1195917"/>
                  <a:gd name="connsiteX3" fmla="*/ 110067 w 1437217"/>
                  <a:gd name="connsiteY3" fmla="*/ 0 h 1195917"/>
                  <a:gd name="connsiteX4" fmla="*/ 1335617 w 1437217"/>
                  <a:gd name="connsiteY4" fmla="*/ 2117 h 1195917"/>
                  <a:gd name="connsiteX5" fmla="*/ 1403350 w 1437217"/>
                  <a:gd name="connsiteY5" fmla="*/ 61383 h 1195917"/>
                  <a:gd name="connsiteX6" fmla="*/ 1403350 w 1437217"/>
                  <a:gd name="connsiteY6" fmla="*/ 1087967 h 1195917"/>
                  <a:gd name="connsiteX7" fmla="*/ 1437217 w 1437217"/>
                  <a:gd name="connsiteY7" fmla="*/ 1087967 h 1195917"/>
                  <a:gd name="connsiteX8" fmla="*/ 1437217 w 1437217"/>
                  <a:gd name="connsiteY8" fmla="*/ 1195917 h 1195917"/>
                  <a:gd name="connsiteX9" fmla="*/ 0 w 1437217"/>
                  <a:gd name="connsiteY9" fmla="*/ 1195917 h 1195917"/>
                  <a:gd name="connsiteX10" fmla="*/ 8467 w 1437217"/>
                  <a:gd name="connsiteY10" fmla="*/ 152400 h 1195917"/>
                  <a:gd name="connsiteX0" fmla="*/ 8467 w 1437217"/>
                  <a:gd name="connsiteY0" fmla="*/ 152400 h 1195917"/>
                  <a:gd name="connsiteX1" fmla="*/ 57151 w 1437217"/>
                  <a:gd name="connsiteY1" fmla="*/ 152400 h 1195917"/>
                  <a:gd name="connsiteX2" fmla="*/ 59267 w 1437217"/>
                  <a:gd name="connsiteY2" fmla="*/ 55034 h 1195917"/>
                  <a:gd name="connsiteX3" fmla="*/ 110067 w 1437217"/>
                  <a:gd name="connsiteY3" fmla="*/ 0 h 1195917"/>
                  <a:gd name="connsiteX4" fmla="*/ 1335617 w 1437217"/>
                  <a:gd name="connsiteY4" fmla="*/ 2117 h 1195917"/>
                  <a:gd name="connsiteX5" fmla="*/ 1403350 w 1437217"/>
                  <a:gd name="connsiteY5" fmla="*/ 61383 h 1195917"/>
                  <a:gd name="connsiteX6" fmla="*/ 1403350 w 1437217"/>
                  <a:gd name="connsiteY6" fmla="*/ 1087967 h 1195917"/>
                  <a:gd name="connsiteX7" fmla="*/ 1437217 w 1437217"/>
                  <a:gd name="connsiteY7" fmla="*/ 1087967 h 1195917"/>
                  <a:gd name="connsiteX8" fmla="*/ 1437217 w 1437217"/>
                  <a:gd name="connsiteY8" fmla="*/ 1195917 h 1195917"/>
                  <a:gd name="connsiteX9" fmla="*/ 0 w 1437217"/>
                  <a:gd name="connsiteY9" fmla="*/ 1195917 h 1195917"/>
                  <a:gd name="connsiteX10" fmla="*/ 8467 w 1437217"/>
                  <a:gd name="connsiteY10" fmla="*/ 152400 h 1195917"/>
                  <a:gd name="connsiteX0" fmla="*/ 8467 w 1437217"/>
                  <a:gd name="connsiteY0" fmla="*/ 152400 h 1195917"/>
                  <a:gd name="connsiteX1" fmla="*/ 57151 w 1437217"/>
                  <a:gd name="connsiteY1" fmla="*/ 152400 h 1195917"/>
                  <a:gd name="connsiteX2" fmla="*/ 59267 w 1437217"/>
                  <a:gd name="connsiteY2" fmla="*/ 55034 h 1195917"/>
                  <a:gd name="connsiteX3" fmla="*/ 111654 w 1437217"/>
                  <a:gd name="connsiteY3" fmla="*/ 0 h 1195917"/>
                  <a:gd name="connsiteX4" fmla="*/ 1335617 w 1437217"/>
                  <a:gd name="connsiteY4" fmla="*/ 2117 h 1195917"/>
                  <a:gd name="connsiteX5" fmla="*/ 1403350 w 1437217"/>
                  <a:gd name="connsiteY5" fmla="*/ 61383 h 1195917"/>
                  <a:gd name="connsiteX6" fmla="*/ 1403350 w 1437217"/>
                  <a:gd name="connsiteY6" fmla="*/ 1087967 h 1195917"/>
                  <a:gd name="connsiteX7" fmla="*/ 1437217 w 1437217"/>
                  <a:gd name="connsiteY7" fmla="*/ 1087967 h 1195917"/>
                  <a:gd name="connsiteX8" fmla="*/ 1437217 w 1437217"/>
                  <a:gd name="connsiteY8" fmla="*/ 1195917 h 1195917"/>
                  <a:gd name="connsiteX9" fmla="*/ 0 w 1437217"/>
                  <a:gd name="connsiteY9" fmla="*/ 1195917 h 1195917"/>
                  <a:gd name="connsiteX10" fmla="*/ 8467 w 1437217"/>
                  <a:gd name="connsiteY10" fmla="*/ 152400 h 1195917"/>
                  <a:gd name="connsiteX0" fmla="*/ 8467 w 1437217"/>
                  <a:gd name="connsiteY0" fmla="*/ 152400 h 1195917"/>
                  <a:gd name="connsiteX1" fmla="*/ 57151 w 1437217"/>
                  <a:gd name="connsiteY1" fmla="*/ 152400 h 1195917"/>
                  <a:gd name="connsiteX2" fmla="*/ 59267 w 1437217"/>
                  <a:gd name="connsiteY2" fmla="*/ 55034 h 1195917"/>
                  <a:gd name="connsiteX3" fmla="*/ 111654 w 1437217"/>
                  <a:gd name="connsiteY3" fmla="*/ 0 h 1195917"/>
                  <a:gd name="connsiteX4" fmla="*/ 1335617 w 1437217"/>
                  <a:gd name="connsiteY4" fmla="*/ 2117 h 1195917"/>
                  <a:gd name="connsiteX5" fmla="*/ 1403350 w 1437217"/>
                  <a:gd name="connsiteY5" fmla="*/ 61383 h 1195917"/>
                  <a:gd name="connsiteX6" fmla="*/ 1403350 w 1437217"/>
                  <a:gd name="connsiteY6" fmla="*/ 1087967 h 1195917"/>
                  <a:gd name="connsiteX7" fmla="*/ 1437217 w 1437217"/>
                  <a:gd name="connsiteY7" fmla="*/ 1087967 h 1195917"/>
                  <a:gd name="connsiteX8" fmla="*/ 1437217 w 1437217"/>
                  <a:gd name="connsiteY8" fmla="*/ 1195917 h 1195917"/>
                  <a:gd name="connsiteX9" fmla="*/ 0 w 1437217"/>
                  <a:gd name="connsiteY9" fmla="*/ 1195917 h 1195917"/>
                  <a:gd name="connsiteX10" fmla="*/ 8467 w 1437217"/>
                  <a:gd name="connsiteY10" fmla="*/ 152400 h 1195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37217" h="1195917">
                    <a:moveTo>
                      <a:pt x="8467" y="152400"/>
                    </a:moveTo>
                    <a:lnTo>
                      <a:pt x="57151" y="152400"/>
                    </a:lnTo>
                    <a:cubicBezTo>
                      <a:pt x="57856" y="119945"/>
                      <a:pt x="58562" y="87489"/>
                      <a:pt x="59267" y="55034"/>
                    </a:cubicBezTo>
                    <a:cubicBezTo>
                      <a:pt x="58561" y="11995"/>
                      <a:pt x="110772" y="1764"/>
                      <a:pt x="111654" y="0"/>
                    </a:cubicBezTo>
                    <a:lnTo>
                      <a:pt x="1335617" y="2117"/>
                    </a:lnTo>
                    <a:cubicBezTo>
                      <a:pt x="1373012" y="-1412"/>
                      <a:pt x="1395589" y="39511"/>
                      <a:pt x="1403350" y="61383"/>
                    </a:cubicBezTo>
                    <a:lnTo>
                      <a:pt x="1403350" y="1087967"/>
                    </a:lnTo>
                    <a:lnTo>
                      <a:pt x="1437217" y="1087967"/>
                    </a:lnTo>
                    <a:lnTo>
                      <a:pt x="1437217" y="1195917"/>
                    </a:lnTo>
                    <a:lnTo>
                      <a:pt x="0" y="1195917"/>
                    </a:lnTo>
                    <a:cubicBezTo>
                      <a:pt x="2822" y="848078"/>
                      <a:pt x="5645" y="500239"/>
                      <a:pt x="8467" y="15240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2" name="Rounded Rectangle 1071"/>
              <p:cNvSpPr/>
              <p:nvPr/>
            </p:nvSpPr>
            <p:spPr>
              <a:xfrm>
                <a:off x="4894254" y="4639354"/>
                <a:ext cx="1802879" cy="142195"/>
              </a:xfrm>
              <a:prstGeom prst="roundRect">
                <a:avLst/>
              </a:prstGeom>
              <a:solidFill>
                <a:srgbClr val="B1B1B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73" name="Group 1072"/>
              <p:cNvGrpSpPr/>
              <p:nvPr/>
            </p:nvGrpSpPr>
            <p:grpSpPr>
              <a:xfrm>
                <a:off x="4238267" y="4418634"/>
                <a:ext cx="715074" cy="725830"/>
                <a:chOff x="6735916" y="3761445"/>
                <a:chExt cx="715074" cy="725830"/>
              </a:xfrm>
            </p:grpSpPr>
            <p:sp>
              <p:nvSpPr>
                <p:cNvPr id="1098" name="Block Arc 1097"/>
                <p:cNvSpPr/>
                <p:nvPr/>
              </p:nvSpPr>
              <p:spPr>
                <a:xfrm>
                  <a:off x="6735916" y="3761445"/>
                  <a:ext cx="715074" cy="725830"/>
                </a:xfrm>
                <a:prstGeom prst="blockArc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99" name="Oval 1098"/>
                <p:cNvSpPr/>
                <p:nvPr/>
              </p:nvSpPr>
              <p:spPr>
                <a:xfrm>
                  <a:off x="6795003" y="3859929"/>
                  <a:ext cx="596900" cy="593725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0" name="Oval 1099"/>
                <p:cNvSpPr/>
                <p:nvPr/>
              </p:nvSpPr>
              <p:spPr>
                <a:xfrm>
                  <a:off x="6906128" y="3982165"/>
                  <a:ext cx="374650" cy="374650"/>
                </a:xfrm>
                <a:prstGeom prst="ellipse">
                  <a:avLst/>
                </a:pr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1" name="Oval 1100"/>
                <p:cNvSpPr/>
                <p:nvPr/>
              </p:nvSpPr>
              <p:spPr>
                <a:xfrm>
                  <a:off x="6945491" y="4027814"/>
                  <a:ext cx="292471" cy="292471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2" name="Freeform 1101"/>
                <p:cNvSpPr/>
                <p:nvPr/>
              </p:nvSpPr>
              <p:spPr>
                <a:xfrm>
                  <a:off x="6972531" y="4051530"/>
                  <a:ext cx="115967" cy="114158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27833 w 186762"/>
                    <a:gd name="connsiteY0" fmla="*/ 163025 h 163025"/>
                    <a:gd name="connsiteX1" fmla="*/ 0 w 186762"/>
                    <a:gd name="connsiteY1" fmla="*/ 104817 h 163025"/>
                    <a:gd name="connsiteX2" fmla="*/ 149225 w 186762"/>
                    <a:gd name="connsiteY2" fmla="*/ 42 h 163025"/>
                    <a:gd name="connsiteX3" fmla="*/ 186762 w 186762"/>
                    <a:gd name="connsiteY3" fmla="*/ 147835 h 163025"/>
                    <a:gd name="connsiteX4" fmla="*/ 127833 w 186762"/>
                    <a:gd name="connsiteY4" fmla="*/ 163025 h 163025"/>
                    <a:gd name="connsiteX0" fmla="*/ 127833 w 176674"/>
                    <a:gd name="connsiteY0" fmla="*/ 163025 h 163025"/>
                    <a:gd name="connsiteX1" fmla="*/ 0 w 176674"/>
                    <a:gd name="connsiteY1" fmla="*/ 104817 h 163025"/>
                    <a:gd name="connsiteX2" fmla="*/ 149225 w 176674"/>
                    <a:gd name="connsiteY2" fmla="*/ 42 h 163025"/>
                    <a:gd name="connsiteX3" fmla="*/ 176674 w 176674"/>
                    <a:gd name="connsiteY3" fmla="*/ 124179 h 163025"/>
                    <a:gd name="connsiteX4" fmla="*/ 127833 w 176674"/>
                    <a:gd name="connsiteY4" fmla="*/ 163025 h 163025"/>
                    <a:gd name="connsiteX0" fmla="*/ 127833 w 176674"/>
                    <a:gd name="connsiteY0" fmla="*/ 167753 h 167753"/>
                    <a:gd name="connsiteX1" fmla="*/ 0 w 176674"/>
                    <a:gd name="connsiteY1" fmla="*/ 109545 h 167753"/>
                    <a:gd name="connsiteX2" fmla="*/ 141659 w 176674"/>
                    <a:gd name="connsiteY2" fmla="*/ 38 h 167753"/>
                    <a:gd name="connsiteX3" fmla="*/ 176674 w 176674"/>
                    <a:gd name="connsiteY3" fmla="*/ 128907 h 167753"/>
                    <a:gd name="connsiteX4" fmla="*/ 127833 w 176674"/>
                    <a:gd name="connsiteY4" fmla="*/ 167753 h 167753"/>
                    <a:gd name="connsiteX0" fmla="*/ 135399 w 184240"/>
                    <a:gd name="connsiteY0" fmla="*/ 167753 h 167753"/>
                    <a:gd name="connsiteX1" fmla="*/ 0 w 184240"/>
                    <a:gd name="connsiteY1" fmla="*/ 109545 h 167753"/>
                    <a:gd name="connsiteX2" fmla="*/ 149225 w 184240"/>
                    <a:gd name="connsiteY2" fmla="*/ 38 h 167753"/>
                    <a:gd name="connsiteX3" fmla="*/ 184240 w 184240"/>
                    <a:gd name="connsiteY3" fmla="*/ 128907 h 167753"/>
                    <a:gd name="connsiteX4" fmla="*/ 135399 w 184240"/>
                    <a:gd name="connsiteY4" fmla="*/ 167753 h 167753"/>
                    <a:gd name="connsiteX0" fmla="*/ 135399 w 184240"/>
                    <a:gd name="connsiteY0" fmla="*/ 170116 h 170116"/>
                    <a:gd name="connsiteX1" fmla="*/ 0 w 184240"/>
                    <a:gd name="connsiteY1" fmla="*/ 111908 h 170116"/>
                    <a:gd name="connsiteX2" fmla="*/ 139136 w 184240"/>
                    <a:gd name="connsiteY2" fmla="*/ 35 h 170116"/>
                    <a:gd name="connsiteX3" fmla="*/ 184240 w 184240"/>
                    <a:gd name="connsiteY3" fmla="*/ 131270 h 170116"/>
                    <a:gd name="connsiteX4" fmla="*/ 135399 w 184240"/>
                    <a:gd name="connsiteY4" fmla="*/ 170116 h 170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4240" h="170116">
                      <a:moveTo>
                        <a:pt x="135399" y="170116"/>
                      </a:moveTo>
                      <a:lnTo>
                        <a:pt x="0" y="111908"/>
                      </a:lnTo>
                      <a:cubicBezTo>
                        <a:pt x="16404" y="48408"/>
                        <a:pt x="73519" y="-1552"/>
                        <a:pt x="139136" y="35"/>
                      </a:cubicBezTo>
                      <a:lnTo>
                        <a:pt x="184240" y="131270"/>
                      </a:lnTo>
                      <a:lnTo>
                        <a:pt x="135399" y="170116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3" name="Freeform 1102"/>
                <p:cNvSpPr/>
                <p:nvPr/>
              </p:nvSpPr>
              <p:spPr>
                <a:xfrm rot="16944567">
                  <a:off x="6959740" y="4162125"/>
                  <a:ext cx="114398" cy="121337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32877 w 165292"/>
                    <a:gd name="connsiteY0" fmla="*/ 181950 h 181950"/>
                    <a:gd name="connsiteX1" fmla="*/ 0 w 165292"/>
                    <a:gd name="connsiteY1" fmla="*/ 104817 h 181950"/>
                    <a:gd name="connsiteX2" fmla="*/ 149225 w 165292"/>
                    <a:gd name="connsiteY2" fmla="*/ 42 h 181950"/>
                    <a:gd name="connsiteX3" fmla="*/ 165292 w 165292"/>
                    <a:gd name="connsiteY3" fmla="*/ 149565 h 181950"/>
                    <a:gd name="connsiteX4" fmla="*/ 132877 w 165292"/>
                    <a:gd name="connsiteY4" fmla="*/ 181950 h 181950"/>
                    <a:gd name="connsiteX0" fmla="*/ 109348 w 165292"/>
                    <a:gd name="connsiteY0" fmla="*/ 174116 h 174116"/>
                    <a:gd name="connsiteX1" fmla="*/ 0 w 165292"/>
                    <a:gd name="connsiteY1" fmla="*/ 104817 h 174116"/>
                    <a:gd name="connsiteX2" fmla="*/ 149225 w 165292"/>
                    <a:gd name="connsiteY2" fmla="*/ 42 h 174116"/>
                    <a:gd name="connsiteX3" fmla="*/ 165292 w 165292"/>
                    <a:gd name="connsiteY3" fmla="*/ 149565 h 174116"/>
                    <a:gd name="connsiteX4" fmla="*/ 109348 w 165292"/>
                    <a:gd name="connsiteY4" fmla="*/ 174116 h 174116"/>
                    <a:gd name="connsiteX0" fmla="*/ 109348 w 170514"/>
                    <a:gd name="connsiteY0" fmla="*/ 174116 h 174116"/>
                    <a:gd name="connsiteX1" fmla="*/ 0 w 170514"/>
                    <a:gd name="connsiteY1" fmla="*/ 104817 h 174116"/>
                    <a:gd name="connsiteX2" fmla="*/ 149225 w 170514"/>
                    <a:gd name="connsiteY2" fmla="*/ 42 h 174116"/>
                    <a:gd name="connsiteX3" fmla="*/ 170514 w 170514"/>
                    <a:gd name="connsiteY3" fmla="*/ 138799 h 174116"/>
                    <a:gd name="connsiteX4" fmla="*/ 109348 w 170514"/>
                    <a:gd name="connsiteY4" fmla="*/ 174116 h 174116"/>
                    <a:gd name="connsiteX0" fmla="*/ 121666 w 170514"/>
                    <a:gd name="connsiteY0" fmla="*/ 171574 h 171574"/>
                    <a:gd name="connsiteX1" fmla="*/ 0 w 170514"/>
                    <a:gd name="connsiteY1" fmla="*/ 104817 h 171574"/>
                    <a:gd name="connsiteX2" fmla="*/ 149225 w 170514"/>
                    <a:gd name="connsiteY2" fmla="*/ 42 h 171574"/>
                    <a:gd name="connsiteX3" fmla="*/ 170514 w 170514"/>
                    <a:gd name="connsiteY3" fmla="*/ 138799 h 171574"/>
                    <a:gd name="connsiteX4" fmla="*/ 121666 w 170514"/>
                    <a:gd name="connsiteY4" fmla="*/ 171574 h 171574"/>
                    <a:gd name="connsiteX0" fmla="*/ 123833 w 170514"/>
                    <a:gd name="connsiteY0" fmla="*/ 180815 h 180815"/>
                    <a:gd name="connsiteX1" fmla="*/ 0 w 170514"/>
                    <a:gd name="connsiteY1" fmla="*/ 104817 h 180815"/>
                    <a:gd name="connsiteX2" fmla="*/ 149225 w 170514"/>
                    <a:gd name="connsiteY2" fmla="*/ 42 h 180815"/>
                    <a:gd name="connsiteX3" fmla="*/ 170514 w 170514"/>
                    <a:gd name="connsiteY3" fmla="*/ 138799 h 180815"/>
                    <a:gd name="connsiteX4" fmla="*/ 123833 w 170514"/>
                    <a:gd name="connsiteY4" fmla="*/ 180815 h 180815"/>
                    <a:gd name="connsiteX0" fmla="*/ 123833 w 181746"/>
                    <a:gd name="connsiteY0" fmla="*/ 180815 h 180815"/>
                    <a:gd name="connsiteX1" fmla="*/ 0 w 181746"/>
                    <a:gd name="connsiteY1" fmla="*/ 104817 h 180815"/>
                    <a:gd name="connsiteX2" fmla="*/ 149225 w 181746"/>
                    <a:gd name="connsiteY2" fmla="*/ 42 h 180815"/>
                    <a:gd name="connsiteX3" fmla="*/ 181747 w 181746"/>
                    <a:gd name="connsiteY3" fmla="*/ 131638 h 180815"/>
                    <a:gd name="connsiteX4" fmla="*/ 123833 w 181746"/>
                    <a:gd name="connsiteY4" fmla="*/ 180815 h 180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746" h="180815">
                      <a:moveTo>
                        <a:pt x="123833" y="180815"/>
                      </a:moveTo>
                      <a:lnTo>
                        <a:pt x="0" y="104817"/>
                      </a:lnTo>
                      <a:cubicBezTo>
                        <a:pt x="16404" y="41317"/>
                        <a:pt x="83608" y="-1545"/>
                        <a:pt x="149225" y="42"/>
                      </a:cubicBezTo>
                      <a:lnTo>
                        <a:pt x="181747" y="131638"/>
                      </a:lnTo>
                      <a:lnTo>
                        <a:pt x="123833" y="18081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4" name="Freeform 1103"/>
                <p:cNvSpPr/>
                <p:nvPr/>
              </p:nvSpPr>
              <p:spPr>
                <a:xfrm rot="5400000">
                  <a:off x="7102124" y="4059574"/>
                  <a:ext cx="119142" cy="112572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27833 w 186762"/>
                    <a:gd name="connsiteY0" fmla="*/ 163025 h 163025"/>
                    <a:gd name="connsiteX1" fmla="*/ 0 w 186762"/>
                    <a:gd name="connsiteY1" fmla="*/ 104817 h 163025"/>
                    <a:gd name="connsiteX2" fmla="*/ 149225 w 186762"/>
                    <a:gd name="connsiteY2" fmla="*/ 42 h 163025"/>
                    <a:gd name="connsiteX3" fmla="*/ 186762 w 186762"/>
                    <a:gd name="connsiteY3" fmla="*/ 147835 h 163025"/>
                    <a:gd name="connsiteX4" fmla="*/ 127833 w 186762"/>
                    <a:gd name="connsiteY4" fmla="*/ 163025 h 163025"/>
                    <a:gd name="connsiteX0" fmla="*/ 127833 w 176674"/>
                    <a:gd name="connsiteY0" fmla="*/ 163025 h 163025"/>
                    <a:gd name="connsiteX1" fmla="*/ 0 w 176674"/>
                    <a:gd name="connsiteY1" fmla="*/ 104817 h 163025"/>
                    <a:gd name="connsiteX2" fmla="*/ 149225 w 176674"/>
                    <a:gd name="connsiteY2" fmla="*/ 42 h 163025"/>
                    <a:gd name="connsiteX3" fmla="*/ 176674 w 176674"/>
                    <a:gd name="connsiteY3" fmla="*/ 124179 h 163025"/>
                    <a:gd name="connsiteX4" fmla="*/ 127833 w 176674"/>
                    <a:gd name="connsiteY4" fmla="*/ 163025 h 163025"/>
                    <a:gd name="connsiteX0" fmla="*/ 127833 w 189284"/>
                    <a:gd name="connsiteY0" fmla="*/ 163025 h 163025"/>
                    <a:gd name="connsiteX1" fmla="*/ 0 w 189284"/>
                    <a:gd name="connsiteY1" fmla="*/ 104817 h 163025"/>
                    <a:gd name="connsiteX2" fmla="*/ 149225 w 189284"/>
                    <a:gd name="connsiteY2" fmla="*/ 42 h 163025"/>
                    <a:gd name="connsiteX3" fmla="*/ 189284 w 189284"/>
                    <a:gd name="connsiteY3" fmla="*/ 121812 h 163025"/>
                    <a:gd name="connsiteX4" fmla="*/ 127833 w 189284"/>
                    <a:gd name="connsiteY4" fmla="*/ 163025 h 163025"/>
                    <a:gd name="connsiteX0" fmla="*/ 127833 w 189284"/>
                    <a:gd name="connsiteY0" fmla="*/ 167753 h 167753"/>
                    <a:gd name="connsiteX1" fmla="*/ 0 w 189284"/>
                    <a:gd name="connsiteY1" fmla="*/ 109545 h 167753"/>
                    <a:gd name="connsiteX2" fmla="*/ 171928 w 189284"/>
                    <a:gd name="connsiteY2" fmla="*/ 38 h 167753"/>
                    <a:gd name="connsiteX3" fmla="*/ 189284 w 189284"/>
                    <a:gd name="connsiteY3" fmla="*/ 126540 h 167753"/>
                    <a:gd name="connsiteX4" fmla="*/ 127833 w 189284"/>
                    <a:gd name="connsiteY4" fmla="*/ 167753 h 167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284" h="167753">
                      <a:moveTo>
                        <a:pt x="127833" y="167753"/>
                      </a:moveTo>
                      <a:lnTo>
                        <a:pt x="0" y="109545"/>
                      </a:lnTo>
                      <a:cubicBezTo>
                        <a:pt x="16404" y="46045"/>
                        <a:pt x="106311" y="-1549"/>
                        <a:pt x="171928" y="38"/>
                      </a:cubicBezTo>
                      <a:lnTo>
                        <a:pt x="189284" y="126540"/>
                      </a:lnTo>
                      <a:lnTo>
                        <a:pt x="127833" y="167753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5" name="Freeform 1104"/>
                <p:cNvSpPr/>
                <p:nvPr/>
              </p:nvSpPr>
              <p:spPr>
                <a:xfrm rot="11162788">
                  <a:off x="7087358" y="4197151"/>
                  <a:ext cx="114032" cy="110998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32877 w 165292"/>
                    <a:gd name="connsiteY0" fmla="*/ 181950 h 181950"/>
                    <a:gd name="connsiteX1" fmla="*/ 0 w 165292"/>
                    <a:gd name="connsiteY1" fmla="*/ 104817 h 181950"/>
                    <a:gd name="connsiteX2" fmla="*/ 149225 w 165292"/>
                    <a:gd name="connsiteY2" fmla="*/ 42 h 181950"/>
                    <a:gd name="connsiteX3" fmla="*/ 165292 w 165292"/>
                    <a:gd name="connsiteY3" fmla="*/ 149565 h 181950"/>
                    <a:gd name="connsiteX4" fmla="*/ 132877 w 165292"/>
                    <a:gd name="connsiteY4" fmla="*/ 181950 h 181950"/>
                    <a:gd name="connsiteX0" fmla="*/ 109348 w 165292"/>
                    <a:gd name="connsiteY0" fmla="*/ 174116 h 174116"/>
                    <a:gd name="connsiteX1" fmla="*/ 0 w 165292"/>
                    <a:gd name="connsiteY1" fmla="*/ 104817 h 174116"/>
                    <a:gd name="connsiteX2" fmla="*/ 149225 w 165292"/>
                    <a:gd name="connsiteY2" fmla="*/ 42 h 174116"/>
                    <a:gd name="connsiteX3" fmla="*/ 165292 w 165292"/>
                    <a:gd name="connsiteY3" fmla="*/ 149565 h 174116"/>
                    <a:gd name="connsiteX4" fmla="*/ 109348 w 165292"/>
                    <a:gd name="connsiteY4" fmla="*/ 174116 h 174116"/>
                    <a:gd name="connsiteX0" fmla="*/ 109348 w 170514"/>
                    <a:gd name="connsiteY0" fmla="*/ 174116 h 174116"/>
                    <a:gd name="connsiteX1" fmla="*/ 0 w 170514"/>
                    <a:gd name="connsiteY1" fmla="*/ 104817 h 174116"/>
                    <a:gd name="connsiteX2" fmla="*/ 149225 w 170514"/>
                    <a:gd name="connsiteY2" fmla="*/ 42 h 174116"/>
                    <a:gd name="connsiteX3" fmla="*/ 170514 w 170514"/>
                    <a:gd name="connsiteY3" fmla="*/ 138799 h 174116"/>
                    <a:gd name="connsiteX4" fmla="*/ 109348 w 170514"/>
                    <a:gd name="connsiteY4" fmla="*/ 174116 h 174116"/>
                    <a:gd name="connsiteX0" fmla="*/ 121666 w 170514"/>
                    <a:gd name="connsiteY0" fmla="*/ 171574 h 171574"/>
                    <a:gd name="connsiteX1" fmla="*/ 0 w 170514"/>
                    <a:gd name="connsiteY1" fmla="*/ 104817 h 171574"/>
                    <a:gd name="connsiteX2" fmla="*/ 149225 w 170514"/>
                    <a:gd name="connsiteY2" fmla="*/ 42 h 171574"/>
                    <a:gd name="connsiteX3" fmla="*/ 170514 w 170514"/>
                    <a:gd name="connsiteY3" fmla="*/ 138799 h 171574"/>
                    <a:gd name="connsiteX4" fmla="*/ 121666 w 170514"/>
                    <a:gd name="connsiteY4" fmla="*/ 171574 h 171574"/>
                    <a:gd name="connsiteX0" fmla="*/ 121666 w 168627"/>
                    <a:gd name="connsiteY0" fmla="*/ 171574 h 171574"/>
                    <a:gd name="connsiteX1" fmla="*/ 0 w 168627"/>
                    <a:gd name="connsiteY1" fmla="*/ 104817 h 171574"/>
                    <a:gd name="connsiteX2" fmla="*/ 149225 w 168627"/>
                    <a:gd name="connsiteY2" fmla="*/ 42 h 171574"/>
                    <a:gd name="connsiteX3" fmla="*/ 168626 w 168627"/>
                    <a:gd name="connsiteY3" fmla="*/ 124716 h 171574"/>
                    <a:gd name="connsiteX4" fmla="*/ 121666 w 168627"/>
                    <a:gd name="connsiteY4" fmla="*/ 171574 h 171574"/>
                    <a:gd name="connsiteX0" fmla="*/ 113843 w 168625"/>
                    <a:gd name="connsiteY0" fmla="*/ 170111 h 170111"/>
                    <a:gd name="connsiteX1" fmla="*/ 0 w 168625"/>
                    <a:gd name="connsiteY1" fmla="*/ 104817 h 170111"/>
                    <a:gd name="connsiteX2" fmla="*/ 149225 w 168625"/>
                    <a:gd name="connsiteY2" fmla="*/ 42 h 170111"/>
                    <a:gd name="connsiteX3" fmla="*/ 168626 w 168625"/>
                    <a:gd name="connsiteY3" fmla="*/ 124716 h 170111"/>
                    <a:gd name="connsiteX4" fmla="*/ 113843 w 168625"/>
                    <a:gd name="connsiteY4" fmla="*/ 170111 h 170111"/>
                    <a:gd name="connsiteX0" fmla="*/ 113313 w 168627"/>
                    <a:gd name="connsiteY0" fmla="*/ 165407 h 165406"/>
                    <a:gd name="connsiteX1" fmla="*/ 0 w 168627"/>
                    <a:gd name="connsiteY1" fmla="*/ 104817 h 165406"/>
                    <a:gd name="connsiteX2" fmla="*/ 149225 w 168627"/>
                    <a:gd name="connsiteY2" fmla="*/ 42 h 165406"/>
                    <a:gd name="connsiteX3" fmla="*/ 168626 w 168627"/>
                    <a:gd name="connsiteY3" fmla="*/ 124716 h 165406"/>
                    <a:gd name="connsiteX4" fmla="*/ 113313 w 168627"/>
                    <a:gd name="connsiteY4" fmla="*/ 165407 h 165406"/>
                    <a:gd name="connsiteX0" fmla="*/ 113313 w 181165"/>
                    <a:gd name="connsiteY0" fmla="*/ 165407 h 165407"/>
                    <a:gd name="connsiteX1" fmla="*/ 0 w 181165"/>
                    <a:gd name="connsiteY1" fmla="*/ 104817 h 165407"/>
                    <a:gd name="connsiteX2" fmla="*/ 149225 w 181165"/>
                    <a:gd name="connsiteY2" fmla="*/ 42 h 165407"/>
                    <a:gd name="connsiteX3" fmla="*/ 181165 w 181165"/>
                    <a:gd name="connsiteY3" fmla="*/ 123470 h 165407"/>
                    <a:gd name="connsiteX4" fmla="*/ 113313 w 181165"/>
                    <a:gd name="connsiteY4" fmla="*/ 165407 h 165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165" h="165407">
                      <a:moveTo>
                        <a:pt x="113313" y="165407"/>
                      </a:moveTo>
                      <a:lnTo>
                        <a:pt x="0" y="104817"/>
                      </a:lnTo>
                      <a:cubicBezTo>
                        <a:pt x="16404" y="41317"/>
                        <a:pt x="83608" y="-1545"/>
                        <a:pt x="149225" y="42"/>
                      </a:cubicBezTo>
                      <a:lnTo>
                        <a:pt x="181165" y="123470"/>
                      </a:lnTo>
                      <a:lnTo>
                        <a:pt x="113313" y="165407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74" name="Group 1073"/>
              <p:cNvGrpSpPr/>
              <p:nvPr/>
            </p:nvGrpSpPr>
            <p:grpSpPr>
              <a:xfrm>
                <a:off x="5593114" y="4418634"/>
                <a:ext cx="715074" cy="725830"/>
                <a:chOff x="6735916" y="3761445"/>
                <a:chExt cx="715074" cy="725830"/>
              </a:xfrm>
            </p:grpSpPr>
            <p:sp>
              <p:nvSpPr>
                <p:cNvPr id="1090" name="Block Arc 1089"/>
                <p:cNvSpPr/>
                <p:nvPr/>
              </p:nvSpPr>
              <p:spPr>
                <a:xfrm>
                  <a:off x="6735916" y="3761445"/>
                  <a:ext cx="715074" cy="725830"/>
                </a:xfrm>
                <a:prstGeom prst="blockArc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91" name="Oval 1090"/>
                <p:cNvSpPr/>
                <p:nvPr/>
              </p:nvSpPr>
              <p:spPr>
                <a:xfrm>
                  <a:off x="6795003" y="3859929"/>
                  <a:ext cx="596900" cy="593725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2" name="Oval 1091"/>
                <p:cNvSpPr/>
                <p:nvPr/>
              </p:nvSpPr>
              <p:spPr>
                <a:xfrm>
                  <a:off x="6906128" y="3982165"/>
                  <a:ext cx="374650" cy="374650"/>
                </a:xfrm>
                <a:prstGeom prst="ellipse">
                  <a:avLst/>
                </a:pr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3" name="Oval 1092"/>
                <p:cNvSpPr/>
                <p:nvPr/>
              </p:nvSpPr>
              <p:spPr>
                <a:xfrm>
                  <a:off x="6945491" y="4027814"/>
                  <a:ext cx="292471" cy="292471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4" name="Freeform 1093"/>
                <p:cNvSpPr/>
                <p:nvPr/>
              </p:nvSpPr>
              <p:spPr>
                <a:xfrm>
                  <a:off x="6972531" y="4051530"/>
                  <a:ext cx="115967" cy="114158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27833 w 186762"/>
                    <a:gd name="connsiteY0" fmla="*/ 163025 h 163025"/>
                    <a:gd name="connsiteX1" fmla="*/ 0 w 186762"/>
                    <a:gd name="connsiteY1" fmla="*/ 104817 h 163025"/>
                    <a:gd name="connsiteX2" fmla="*/ 149225 w 186762"/>
                    <a:gd name="connsiteY2" fmla="*/ 42 h 163025"/>
                    <a:gd name="connsiteX3" fmla="*/ 186762 w 186762"/>
                    <a:gd name="connsiteY3" fmla="*/ 147835 h 163025"/>
                    <a:gd name="connsiteX4" fmla="*/ 127833 w 186762"/>
                    <a:gd name="connsiteY4" fmla="*/ 163025 h 163025"/>
                    <a:gd name="connsiteX0" fmla="*/ 127833 w 176674"/>
                    <a:gd name="connsiteY0" fmla="*/ 163025 h 163025"/>
                    <a:gd name="connsiteX1" fmla="*/ 0 w 176674"/>
                    <a:gd name="connsiteY1" fmla="*/ 104817 h 163025"/>
                    <a:gd name="connsiteX2" fmla="*/ 149225 w 176674"/>
                    <a:gd name="connsiteY2" fmla="*/ 42 h 163025"/>
                    <a:gd name="connsiteX3" fmla="*/ 176674 w 176674"/>
                    <a:gd name="connsiteY3" fmla="*/ 124179 h 163025"/>
                    <a:gd name="connsiteX4" fmla="*/ 127833 w 176674"/>
                    <a:gd name="connsiteY4" fmla="*/ 163025 h 163025"/>
                    <a:gd name="connsiteX0" fmla="*/ 127833 w 176674"/>
                    <a:gd name="connsiteY0" fmla="*/ 167753 h 167753"/>
                    <a:gd name="connsiteX1" fmla="*/ 0 w 176674"/>
                    <a:gd name="connsiteY1" fmla="*/ 109545 h 167753"/>
                    <a:gd name="connsiteX2" fmla="*/ 141659 w 176674"/>
                    <a:gd name="connsiteY2" fmla="*/ 38 h 167753"/>
                    <a:gd name="connsiteX3" fmla="*/ 176674 w 176674"/>
                    <a:gd name="connsiteY3" fmla="*/ 128907 h 167753"/>
                    <a:gd name="connsiteX4" fmla="*/ 127833 w 176674"/>
                    <a:gd name="connsiteY4" fmla="*/ 167753 h 167753"/>
                    <a:gd name="connsiteX0" fmla="*/ 135399 w 184240"/>
                    <a:gd name="connsiteY0" fmla="*/ 167753 h 167753"/>
                    <a:gd name="connsiteX1" fmla="*/ 0 w 184240"/>
                    <a:gd name="connsiteY1" fmla="*/ 109545 h 167753"/>
                    <a:gd name="connsiteX2" fmla="*/ 149225 w 184240"/>
                    <a:gd name="connsiteY2" fmla="*/ 38 h 167753"/>
                    <a:gd name="connsiteX3" fmla="*/ 184240 w 184240"/>
                    <a:gd name="connsiteY3" fmla="*/ 128907 h 167753"/>
                    <a:gd name="connsiteX4" fmla="*/ 135399 w 184240"/>
                    <a:gd name="connsiteY4" fmla="*/ 167753 h 167753"/>
                    <a:gd name="connsiteX0" fmla="*/ 135399 w 184240"/>
                    <a:gd name="connsiteY0" fmla="*/ 170116 h 170116"/>
                    <a:gd name="connsiteX1" fmla="*/ 0 w 184240"/>
                    <a:gd name="connsiteY1" fmla="*/ 111908 h 170116"/>
                    <a:gd name="connsiteX2" fmla="*/ 139136 w 184240"/>
                    <a:gd name="connsiteY2" fmla="*/ 35 h 170116"/>
                    <a:gd name="connsiteX3" fmla="*/ 184240 w 184240"/>
                    <a:gd name="connsiteY3" fmla="*/ 131270 h 170116"/>
                    <a:gd name="connsiteX4" fmla="*/ 135399 w 184240"/>
                    <a:gd name="connsiteY4" fmla="*/ 170116 h 170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4240" h="170116">
                      <a:moveTo>
                        <a:pt x="135399" y="170116"/>
                      </a:moveTo>
                      <a:lnTo>
                        <a:pt x="0" y="111908"/>
                      </a:lnTo>
                      <a:cubicBezTo>
                        <a:pt x="16404" y="48408"/>
                        <a:pt x="73519" y="-1552"/>
                        <a:pt x="139136" y="35"/>
                      </a:cubicBezTo>
                      <a:lnTo>
                        <a:pt x="184240" y="131270"/>
                      </a:lnTo>
                      <a:lnTo>
                        <a:pt x="135399" y="170116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5" name="Freeform 1094"/>
                <p:cNvSpPr/>
                <p:nvPr/>
              </p:nvSpPr>
              <p:spPr>
                <a:xfrm rot="16944567">
                  <a:off x="6959740" y="4162125"/>
                  <a:ext cx="114398" cy="121337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32877 w 165292"/>
                    <a:gd name="connsiteY0" fmla="*/ 181950 h 181950"/>
                    <a:gd name="connsiteX1" fmla="*/ 0 w 165292"/>
                    <a:gd name="connsiteY1" fmla="*/ 104817 h 181950"/>
                    <a:gd name="connsiteX2" fmla="*/ 149225 w 165292"/>
                    <a:gd name="connsiteY2" fmla="*/ 42 h 181950"/>
                    <a:gd name="connsiteX3" fmla="*/ 165292 w 165292"/>
                    <a:gd name="connsiteY3" fmla="*/ 149565 h 181950"/>
                    <a:gd name="connsiteX4" fmla="*/ 132877 w 165292"/>
                    <a:gd name="connsiteY4" fmla="*/ 181950 h 181950"/>
                    <a:gd name="connsiteX0" fmla="*/ 109348 w 165292"/>
                    <a:gd name="connsiteY0" fmla="*/ 174116 h 174116"/>
                    <a:gd name="connsiteX1" fmla="*/ 0 w 165292"/>
                    <a:gd name="connsiteY1" fmla="*/ 104817 h 174116"/>
                    <a:gd name="connsiteX2" fmla="*/ 149225 w 165292"/>
                    <a:gd name="connsiteY2" fmla="*/ 42 h 174116"/>
                    <a:gd name="connsiteX3" fmla="*/ 165292 w 165292"/>
                    <a:gd name="connsiteY3" fmla="*/ 149565 h 174116"/>
                    <a:gd name="connsiteX4" fmla="*/ 109348 w 165292"/>
                    <a:gd name="connsiteY4" fmla="*/ 174116 h 174116"/>
                    <a:gd name="connsiteX0" fmla="*/ 109348 w 170514"/>
                    <a:gd name="connsiteY0" fmla="*/ 174116 h 174116"/>
                    <a:gd name="connsiteX1" fmla="*/ 0 w 170514"/>
                    <a:gd name="connsiteY1" fmla="*/ 104817 h 174116"/>
                    <a:gd name="connsiteX2" fmla="*/ 149225 w 170514"/>
                    <a:gd name="connsiteY2" fmla="*/ 42 h 174116"/>
                    <a:gd name="connsiteX3" fmla="*/ 170514 w 170514"/>
                    <a:gd name="connsiteY3" fmla="*/ 138799 h 174116"/>
                    <a:gd name="connsiteX4" fmla="*/ 109348 w 170514"/>
                    <a:gd name="connsiteY4" fmla="*/ 174116 h 174116"/>
                    <a:gd name="connsiteX0" fmla="*/ 121666 w 170514"/>
                    <a:gd name="connsiteY0" fmla="*/ 171574 h 171574"/>
                    <a:gd name="connsiteX1" fmla="*/ 0 w 170514"/>
                    <a:gd name="connsiteY1" fmla="*/ 104817 h 171574"/>
                    <a:gd name="connsiteX2" fmla="*/ 149225 w 170514"/>
                    <a:gd name="connsiteY2" fmla="*/ 42 h 171574"/>
                    <a:gd name="connsiteX3" fmla="*/ 170514 w 170514"/>
                    <a:gd name="connsiteY3" fmla="*/ 138799 h 171574"/>
                    <a:gd name="connsiteX4" fmla="*/ 121666 w 170514"/>
                    <a:gd name="connsiteY4" fmla="*/ 171574 h 171574"/>
                    <a:gd name="connsiteX0" fmla="*/ 123833 w 170514"/>
                    <a:gd name="connsiteY0" fmla="*/ 180815 h 180815"/>
                    <a:gd name="connsiteX1" fmla="*/ 0 w 170514"/>
                    <a:gd name="connsiteY1" fmla="*/ 104817 h 180815"/>
                    <a:gd name="connsiteX2" fmla="*/ 149225 w 170514"/>
                    <a:gd name="connsiteY2" fmla="*/ 42 h 180815"/>
                    <a:gd name="connsiteX3" fmla="*/ 170514 w 170514"/>
                    <a:gd name="connsiteY3" fmla="*/ 138799 h 180815"/>
                    <a:gd name="connsiteX4" fmla="*/ 123833 w 170514"/>
                    <a:gd name="connsiteY4" fmla="*/ 180815 h 180815"/>
                    <a:gd name="connsiteX0" fmla="*/ 123833 w 181746"/>
                    <a:gd name="connsiteY0" fmla="*/ 180815 h 180815"/>
                    <a:gd name="connsiteX1" fmla="*/ 0 w 181746"/>
                    <a:gd name="connsiteY1" fmla="*/ 104817 h 180815"/>
                    <a:gd name="connsiteX2" fmla="*/ 149225 w 181746"/>
                    <a:gd name="connsiteY2" fmla="*/ 42 h 180815"/>
                    <a:gd name="connsiteX3" fmla="*/ 181747 w 181746"/>
                    <a:gd name="connsiteY3" fmla="*/ 131638 h 180815"/>
                    <a:gd name="connsiteX4" fmla="*/ 123833 w 181746"/>
                    <a:gd name="connsiteY4" fmla="*/ 180815 h 180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746" h="180815">
                      <a:moveTo>
                        <a:pt x="123833" y="180815"/>
                      </a:moveTo>
                      <a:lnTo>
                        <a:pt x="0" y="104817"/>
                      </a:lnTo>
                      <a:cubicBezTo>
                        <a:pt x="16404" y="41317"/>
                        <a:pt x="83608" y="-1545"/>
                        <a:pt x="149225" y="42"/>
                      </a:cubicBezTo>
                      <a:lnTo>
                        <a:pt x="181747" y="131638"/>
                      </a:lnTo>
                      <a:lnTo>
                        <a:pt x="123833" y="18081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6" name="Freeform 1095"/>
                <p:cNvSpPr/>
                <p:nvPr/>
              </p:nvSpPr>
              <p:spPr>
                <a:xfrm rot="5400000">
                  <a:off x="7102124" y="4059574"/>
                  <a:ext cx="119142" cy="112572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27833 w 186762"/>
                    <a:gd name="connsiteY0" fmla="*/ 163025 h 163025"/>
                    <a:gd name="connsiteX1" fmla="*/ 0 w 186762"/>
                    <a:gd name="connsiteY1" fmla="*/ 104817 h 163025"/>
                    <a:gd name="connsiteX2" fmla="*/ 149225 w 186762"/>
                    <a:gd name="connsiteY2" fmla="*/ 42 h 163025"/>
                    <a:gd name="connsiteX3" fmla="*/ 186762 w 186762"/>
                    <a:gd name="connsiteY3" fmla="*/ 147835 h 163025"/>
                    <a:gd name="connsiteX4" fmla="*/ 127833 w 186762"/>
                    <a:gd name="connsiteY4" fmla="*/ 163025 h 163025"/>
                    <a:gd name="connsiteX0" fmla="*/ 127833 w 176674"/>
                    <a:gd name="connsiteY0" fmla="*/ 163025 h 163025"/>
                    <a:gd name="connsiteX1" fmla="*/ 0 w 176674"/>
                    <a:gd name="connsiteY1" fmla="*/ 104817 h 163025"/>
                    <a:gd name="connsiteX2" fmla="*/ 149225 w 176674"/>
                    <a:gd name="connsiteY2" fmla="*/ 42 h 163025"/>
                    <a:gd name="connsiteX3" fmla="*/ 176674 w 176674"/>
                    <a:gd name="connsiteY3" fmla="*/ 124179 h 163025"/>
                    <a:gd name="connsiteX4" fmla="*/ 127833 w 176674"/>
                    <a:gd name="connsiteY4" fmla="*/ 163025 h 163025"/>
                    <a:gd name="connsiteX0" fmla="*/ 127833 w 189284"/>
                    <a:gd name="connsiteY0" fmla="*/ 163025 h 163025"/>
                    <a:gd name="connsiteX1" fmla="*/ 0 w 189284"/>
                    <a:gd name="connsiteY1" fmla="*/ 104817 h 163025"/>
                    <a:gd name="connsiteX2" fmla="*/ 149225 w 189284"/>
                    <a:gd name="connsiteY2" fmla="*/ 42 h 163025"/>
                    <a:gd name="connsiteX3" fmla="*/ 189284 w 189284"/>
                    <a:gd name="connsiteY3" fmla="*/ 121812 h 163025"/>
                    <a:gd name="connsiteX4" fmla="*/ 127833 w 189284"/>
                    <a:gd name="connsiteY4" fmla="*/ 163025 h 163025"/>
                    <a:gd name="connsiteX0" fmla="*/ 127833 w 189284"/>
                    <a:gd name="connsiteY0" fmla="*/ 167753 h 167753"/>
                    <a:gd name="connsiteX1" fmla="*/ 0 w 189284"/>
                    <a:gd name="connsiteY1" fmla="*/ 109545 h 167753"/>
                    <a:gd name="connsiteX2" fmla="*/ 171928 w 189284"/>
                    <a:gd name="connsiteY2" fmla="*/ 38 h 167753"/>
                    <a:gd name="connsiteX3" fmla="*/ 189284 w 189284"/>
                    <a:gd name="connsiteY3" fmla="*/ 126540 h 167753"/>
                    <a:gd name="connsiteX4" fmla="*/ 127833 w 189284"/>
                    <a:gd name="connsiteY4" fmla="*/ 167753 h 167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284" h="167753">
                      <a:moveTo>
                        <a:pt x="127833" y="167753"/>
                      </a:moveTo>
                      <a:lnTo>
                        <a:pt x="0" y="109545"/>
                      </a:lnTo>
                      <a:cubicBezTo>
                        <a:pt x="16404" y="46045"/>
                        <a:pt x="106311" y="-1549"/>
                        <a:pt x="171928" y="38"/>
                      </a:cubicBezTo>
                      <a:lnTo>
                        <a:pt x="189284" y="126540"/>
                      </a:lnTo>
                      <a:lnTo>
                        <a:pt x="127833" y="167753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7" name="Freeform 1096"/>
                <p:cNvSpPr/>
                <p:nvPr/>
              </p:nvSpPr>
              <p:spPr>
                <a:xfrm rot="11162788">
                  <a:off x="7087358" y="4197151"/>
                  <a:ext cx="114032" cy="110998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32877 w 165292"/>
                    <a:gd name="connsiteY0" fmla="*/ 181950 h 181950"/>
                    <a:gd name="connsiteX1" fmla="*/ 0 w 165292"/>
                    <a:gd name="connsiteY1" fmla="*/ 104817 h 181950"/>
                    <a:gd name="connsiteX2" fmla="*/ 149225 w 165292"/>
                    <a:gd name="connsiteY2" fmla="*/ 42 h 181950"/>
                    <a:gd name="connsiteX3" fmla="*/ 165292 w 165292"/>
                    <a:gd name="connsiteY3" fmla="*/ 149565 h 181950"/>
                    <a:gd name="connsiteX4" fmla="*/ 132877 w 165292"/>
                    <a:gd name="connsiteY4" fmla="*/ 181950 h 181950"/>
                    <a:gd name="connsiteX0" fmla="*/ 109348 w 165292"/>
                    <a:gd name="connsiteY0" fmla="*/ 174116 h 174116"/>
                    <a:gd name="connsiteX1" fmla="*/ 0 w 165292"/>
                    <a:gd name="connsiteY1" fmla="*/ 104817 h 174116"/>
                    <a:gd name="connsiteX2" fmla="*/ 149225 w 165292"/>
                    <a:gd name="connsiteY2" fmla="*/ 42 h 174116"/>
                    <a:gd name="connsiteX3" fmla="*/ 165292 w 165292"/>
                    <a:gd name="connsiteY3" fmla="*/ 149565 h 174116"/>
                    <a:gd name="connsiteX4" fmla="*/ 109348 w 165292"/>
                    <a:gd name="connsiteY4" fmla="*/ 174116 h 174116"/>
                    <a:gd name="connsiteX0" fmla="*/ 109348 w 170514"/>
                    <a:gd name="connsiteY0" fmla="*/ 174116 h 174116"/>
                    <a:gd name="connsiteX1" fmla="*/ 0 w 170514"/>
                    <a:gd name="connsiteY1" fmla="*/ 104817 h 174116"/>
                    <a:gd name="connsiteX2" fmla="*/ 149225 w 170514"/>
                    <a:gd name="connsiteY2" fmla="*/ 42 h 174116"/>
                    <a:gd name="connsiteX3" fmla="*/ 170514 w 170514"/>
                    <a:gd name="connsiteY3" fmla="*/ 138799 h 174116"/>
                    <a:gd name="connsiteX4" fmla="*/ 109348 w 170514"/>
                    <a:gd name="connsiteY4" fmla="*/ 174116 h 174116"/>
                    <a:gd name="connsiteX0" fmla="*/ 121666 w 170514"/>
                    <a:gd name="connsiteY0" fmla="*/ 171574 h 171574"/>
                    <a:gd name="connsiteX1" fmla="*/ 0 w 170514"/>
                    <a:gd name="connsiteY1" fmla="*/ 104817 h 171574"/>
                    <a:gd name="connsiteX2" fmla="*/ 149225 w 170514"/>
                    <a:gd name="connsiteY2" fmla="*/ 42 h 171574"/>
                    <a:gd name="connsiteX3" fmla="*/ 170514 w 170514"/>
                    <a:gd name="connsiteY3" fmla="*/ 138799 h 171574"/>
                    <a:gd name="connsiteX4" fmla="*/ 121666 w 170514"/>
                    <a:gd name="connsiteY4" fmla="*/ 171574 h 171574"/>
                    <a:gd name="connsiteX0" fmla="*/ 121666 w 168627"/>
                    <a:gd name="connsiteY0" fmla="*/ 171574 h 171574"/>
                    <a:gd name="connsiteX1" fmla="*/ 0 w 168627"/>
                    <a:gd name="connsiteY1" fmla="*/ 104817 h 171574"/>
                    <a:gd name="connsiteX2" fmla="*/ 149225 w 168627"/>
                    <a:gd name="connsiteY2" fmla="*/ 42 h 171574"/>
                    <a:gd name="connsiteX3" fmla="*/ 168626 w 168627"/>
                    <a:gd name="connsiteY3" fmla="*/ 124716 h 171574"/>
                    <a:gd name="connsiteX4" fmla="*/ 121666 w 168627"/>
                    <a:gd name="connsiteY4" fmla="*/ 171574 h 171574"/>
                    <a:gd name="connsiteX0" fmla="*/ 113843 w 168625"/>
                    <a:gd name="connsiteY0" fmla="*/ 170111 h 170111"/>
                    <a:gd name="connsiteX1" fmla="*/ 0 w 168625"/>
                    <a:gd name="connsiteY1" fmla="*/ 104817 h 170111"/>
                    <a:gd name="connsiteX2" fmla="*/ 149225 w 168625"/>
                    <a:gd name="connsiteY2" fmla="*/ 42 h 170111"/>
                    <a:gd name="connsiteX3" fmla="*/ 168626 w 168625"/>
                    <a:gd name="connsiteY3" fmla="*/ 124716 h 170111"/>
                    <a:gd name="connsiteX4" fmla="*/ 113843 w 168625"/>
                    <a:gd name="connsiteY4" fmla="*/ 170111 h 170111"/>
                    <a:gd name="connsiteX0" fmla="*/ 113313 w 168627"/>
                    <a:gd name="connsiteY0" fmla="*/ 165407 h 165406"/>
                    <a:gd name="connsiteX1" fmla="*/ 0 w 168627"/>
                    <a:gd name="connsiteY1" fmla="*/ 104817 h 165406"/>
                    <a:gd name="connsiteX2" fmla="*/ 149225 w 168627"/>
                    <a:gd name="connsiteY2" fmla="*/ 42 h 165406"/>
                    <a:gd name="connsiteX3" fmla="*/ 168626 w 168627"/>
                    <a:gd name="connsiteY3" fmla="*/ 124716 h 165406"/>
                    <a:gd name="connsiteX4" fmla="*/ 113313 w 168627"/>
                    <a:gd name="connsiteY4" fmla="*/ 165407 h 165406"/>
                    <a:gd name="connsiteX0" fmla="*/ 113313 w 181165"/>
                    <a:gd name="connsiteY0" fmla="*/ 165407 h 165407"/>
                    <a:gd name="connsiteX1" fmla="*/ 0 w 181165"/>
                    <a:gd name="connsiteY1" fmla="*/ 104817 h 165407"/>
                    <a:gd name="connsiteX2" fmla="*/ 149225 w 181165"/>
                    <a:gd name="connsiteY2" fmla="*/ 42 h 165407"/>
                    <a:gd name="connsiteX3" fmla="*/ 181165 w 181165"/>
                    <a:gd name="connsiteY3" fmla="*/ 123470 h 165407"/>
                    <a:gd name="connsiteX4" fmla="*/ 113313 w 181165"/>
                    <a:gd name="connsiteY4" fmla="*/ 165407 h 165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165" h="165407">
                      <a:moveTo>
                        <a:pt x="113313" y="165407"/>
                      </a:moveTo>
                      <a:lnTo>
                        <a:pt x="0" y="104817"/>
                      </a:lnTo>
                      <a:cubicBezTo>
                        <a:pt x="16404" y="41317"/>
                        <a:pt x="83608" y="-1545"/>
                        <a:pt x="149225" y="42"/>
                      </a:cubicBezTo>
                      <a:lnTo>
                        <a:pt x="181165" y="123470"/>
                      </a:lnTo>
                      <a:lnTo>
                        <a:pt x="113313" y="165407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75" name="Rectangle 77"/>
              <p:cNvSpPr/>
              <p:nvPr/>
            </p:nvSpPr>
            <p:spPr>
              <a:xfrm>
                <a:off x="3960283" y="4605867"/>
                <a:ext cx="169334" cy="205215"/>
              </a:xfrm>
              <a:custGeom>
                <a:avLst/>
                <a:gdLst>
                  <a:gd name="connsiteX0" fmla="*/ 0 w 169334"/>
                  <a:gd name="connsiteY0" fmla="*/ 0 h 205215"/>
                  <a:gd name="connsiteX1" fmla="*/ 169334 w 169334"/>
                  <a:gd name="connsiteY1" fmla="*/ 0 h 205215"/>
                  <a:gd name="connsiteX2" fmla="*/ 169334 w 169334"/>
                  <a:gd name="connsiteY2" fmla="*/ 205215 h 205215"/>
                  <a:gd name="connsiteX3" fmla="*/ 0 w 169334"/>
                  <a:gd name="connsiteY3" fmla="*/ 205215 h 205215"/>
                  <a:gd name="connsiteX4" fmla="*/ 0 w 169334"/>
                  <a:gd name="connsiteY4" fmla="*/ 0 h 205215"/>
                  <a:gd name="connsiteX0" fmla="*/ 0 w 169334"/>
                  <a:gd name="connsiteY0" fmla="*/ 0 h 205215"/>
                  <a:gd name="connsiteX1" fmla="*/ 169334 w 169334"/>
                  <a:gd name="connsiteY1" fmla="*/ 0 h 205215"/>
                  <a:gd name="connsiteX2" fmla="*/ 169334 w 169334"/>
                  <a:gd name="connsiteY2" fmla="*/ 205215 h 205215"/>
                  <a:gd name="connsiteX3" fmla="*/ 19050 w 169334"/>
                  <a:gd name="connsiteY3" fmla="*/ 175581 h 205215"/>
                  <a:gd name="connsiteX4" fmla="*/ 0 w 169334"/>
                  <a:gd name="connsiteY4" fmla="*/ 0 h 205215"/>
                  <a:gd name="connsiteX0" fmla="*/ 0 w 169334"/>
                  <a:gd name="connsiteY0" fmla="*/ 0 h 205215"/>
                  <a:gd name="connsiteX1" fmla="*/ 169334 w 169334"/>
                  <a:gd name="connsiteY1" fmla="*/ 0 h 205215"/>
                  <a:gd name="connsiteX2" fmla="*/ 169334 w 169334"/>
                  <a:gd name="connsiteY2" fmla="*/ 205215 h 205215"/>
                  <a:gd name="connsiteX3" fmla="*/ 19050 w 169334"/>
                  <a:gd name="connsiteY3" fmla="*/ 175581 h 205215"/>
                  <a:gd name="connsiteX4" fmla="*/ 0 w 169334"/>
                  <a:gd name="connsiteY4" fmla="*/ 0 h 205215"/>
                  <a:gd name="connsiteX0" fmla="*/ 0 w 169334"/>
                  <a:gd name="connsiteY0" fmla="*/ 0 h 207953"/>
                  <a:gd name="connsiteX1" fmla="*/ 169334 w 169334"/>
                  <a:gd name="connsiteY1" fmla="*/ 0 h 207953"/>
                  <a:gd name="connsiteX2" fmla="*/ 169334 w 169334"/>
                  <a:gd name="connsiteY2" fmla="*/ 205215 h 207953"/>
                  <a:gd name="connsiteX3" fmla="*/ 19050 w 169334"/>
                  <a:gd name="connsiteY3" fmla="*/ 175581 h 207953"/>
                  <a:gd name="connsiteX4" fmla="*/ 0 w 169334"/>
                  <a:gd name="connsiteY4" fmla="*/ 0 h 207953"/>
                  <a:gd name="connsiteX0" fmla="*/ 0 w 169334"/>
                  <a:gd name="connsiteY0" fmla="*/ 0 h 211849"/>
                  <a:gd name="connsiteX1" fmla="*/ 169334 w 169334"/>
                  <a:gd name="connsiteY1" fmla="*/ 0 h 211849"/>
                  <a:gd name="connsiteX2" fmla="*/ 169334 w 169334"/>
                  <a:gd name="connsiteY2" fmla="*/ 205215 h 211849"/>
                  <a:gd name="connsiteX3" fmla="*/ 19050 w 169334"/>
                  <a:gd name="connsiteY3" fmla="*/ 175581 h 211849"/>
                  <a:gd name="connsiteX4" fmla="*/ 0 w 169334"/>
                  <a:gd name="connsiteY4" fmla="*/ 0 h 211849"/>
                  <a:gd name="connsiteX0" fmla="*/ 0 w 169334"/>
                  <a:gd name="connsiteY0" fmla="*/ 0 h 209461"/>
                  <a:gd name="connsiteX1" fmla="*/ 169334 w 169334"/>
                  <a:gd name="connsiteY1" fmla="*/ 0 h 209461"/>
                  <a:gd name="connsiteX2" fmla="*/ 169334 w 169334"/>
                  <a:gd name="connsiteY2" fmla="*/ 205215 h 209461"/>
                  <a:gd name="connsiteX3" fmla="*/ 19050 w 169334"/>
                  <a:gd name="connsiteY3" fmla="*/ 175581 h 209461"/>
                  <a:gd name="connsiteX4" fmla="*/ 0 w 169334"/>
                  <a:gd name="connsiteY4" fmla="*/ 0 h 209461"/>
                  <a:gd name="connsiteX0" fmla="*/ 0 w 169334"/>
                  <a:gd name="connsiteY0" fmla="*/ 0 h 205215"/>
                  <a:gd name="connsiteX1" fmla="*/ 169334 w 169334"/>
                  <a:gd name="connsiteY1" fmla="*/ 0 h 205215"/>
                  <a:gd name="connsiteX2" fmla="*/ 169334 w 169334"/>
                  <a:gd name="connsiteY2" fmla="*/ 205215 h 205215"/>
                  <a:gd name="connsiteX3" fmla="*/ 19050 w 169334"/>
                  <a:gd name="connsiteY3" fmla="*/ 175581 h 205215"/>
                  <a:gd name="connsiteX4" fmla="*/ 0 w 169334"/>
                  <a:gd name="connsiteY4" fmla="*/ 0 h 205215"/>
                  <a:gd name="connsiteX0" fmla="*/ 0 w 169334"/>
                  <a:gd name="connsiteY0" fmla="*/ 0 h 205215"/>
                  <a:gd name="connsiteX1" fmla="*/ 169334 w 169334"/>
                  <a:gd name="connsiteY1" fmla="*/ 0 h 205215"/>
                  <a:gd name="connsiteX2" fmla="*/ 169334 w 169334"/>
                  <a:gd name="connsiteY2" fmla="*/ 205215 h 205215"/>
                  <a:gd name="connsiteX3" fmla="*/ 19050 w 169334"/>
                  <a:gd name="connsiteY3" fmla="*/ 175581 h 205215"/>
                  <a:gd name="connsiteX4" fmla="*/ 0 w 169334"/>
                  <a:gd name="connsiteY4" fmla="*/ 0 h 20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334" h="205215">
                    <a:moveTo>
                      <a:pt x="0" y="0"/>
                    </a:moveTo>
                    <a:lnTo>
                      <a:pt x="169334" y="0"/>
                    </a:lnTo>
                    <a:lnTo>
                      <a:pt x="169334" y="205215"/>
                    </a:lnTo>
                    <a:cubicBezTo>
                      <a:pt x="93839" y="199570"/>
                      <a:pt x="60678" y="193925"/>
                      <a:pt x="19050" y="175581"/>
                    </a:cubicBezTo>
                    <a:cubicBezTo>
                      <a:pt x="-6350" y="167854"/>
                      <a:pt x="6350" y="58527"/>
                      <a:pt x="0" y="0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6" name="Freeform 1075"/>
              <p:cNvSpPr/>
              <p:nvPr/>
            </p:nvSpPr>
            <p:spPr>
              <a:xfrm>
                <a:off x="4101624" y="3678096"/>
                <a:ext cx="180975" cy="422275"/>
              </a:xfrm>
              <a:custGeom>
                <a:avLst/>
                <a:gdLst>
                  <a:gd name="connsiteX0" fmla="*/ 130175 w 180975"/>
                  <a:gd name="connsiteY0" fmla="*/ 3175 h 422275"/>
                  <a:gd name="connsiteX1" fmla="*/ 180975 w 180975"/>
                  <a:gd name="connsiteY1" fmla="*/ 0 h 422275"/>
                  <a:gd name="connsiteX2" fmla="*/ 85725 w 180975"/>
                  <a:gd name="connsiteY2" fmla="*/ 422275 h 422275"/>
                  <a:gd name="connsiteX3" fmla="*/ 0 w 180975"/>
                  <a:gd name="connsiteY3" fmla="*/ 422275 h 422275"/>
                  <a:gd name="connsiteX4" fmla="*/ 130175 w 180975"/>
                  <a:gd name="connsiteY4" fmla="*/ 3175 h 422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5" h="422275">
                    <a:moveTo>
                      <a:pt x="130175" y="3175"/>
                    </a:moveTo>
                    <a:lnTo>
                      <a:pt x="180975" y="0"/>
                    </a:lnTo>
                    <a:lnTo>
                      <a:pt x="85725" y="422275"/>
                    </a:lnTo>
                    <a:lnTo>
                      <a:pt x="0" y="422275"/>
                    </a:lnTo>
                    <a:lnTo>
                      <a:pt x="130175" y="3175"/>
                    </a:lnTo>
                    <a:close/>
                  </a:path>
                </a:pathLst>
              </a:custGeom>
              <a:solidFill>
                <a:srgbClr val="C0EA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7" name="Freeform 1076"/>
              <p:cNvSpPr/>
              <p:nvPr/>
            </p:nvSpPr>
            <p:spPr>
              <a:xfrm>
                <a:off x="4286593" y="3684445"/>
                <a:ext cx="342900" cy="415925"/>
              </a:xfrm>
              <a:custGeom>
                <a:avLst/>
                <a:gdLst>
                  <a:gd name="connsiteX0" fmla="*/ 79375 w 342900"/>
                  <a:gd name="connsiteY0" fmla="*/ 9525 h 406400"/>
                  <a:gd name="connsiteX1" fmla="*/ 0 w 342900"/>
                  <a:gd name="connsiteY1" fmla="*/ 406400 h 406400"/>
                  <a:gd name="connsiteX2" fmla="*/ 342900 w 342900"/>
                  <a:gd name="connsiteY2" fmla="*/ 406400 h 406400"/>
                  <a:gd name="connsiteX3" fmla="*/ 342900 w 342900"/>
                  <a:gd name="connsiteY3" fmla="*/ 0 h 406400"/>
                  <a:gd name="connsiteX4" fmla="*/ 79375 w 342900"/>
                  <a:gd name="connsiteY4" fmla="*/ 9525 h 406400"/>
                  <a:gd name="connsiteX0" fmla="*/ 82550 w 342900"/>
                  <a:gd name="connsiteY0" fmla="*/ 0 h 412750"/>
                  <a:gd name="connsiteX1" fmla="*/ 0 w 342900"/>
                  <a:gd name="connsiteY1" fmla="*/ 412750 h 412750"/>
                  <a:gd name="connsiteX2" fmla="*/ 342900 w 342900"/>
                  <a:gd name="connsiteY2" fmla="*/ 412750 h 412750"/>
                  <a:gd name="connsiteX3" fmla="*/ 342900 w 342900"/>
                  <a:gd name="connsiteY3" fmla="*/ 6350 h 412750"/>
                  <a:gd name="connsiteX4" fmla="*/ 82550 w 342900"/>
                  <a:gd name="connsiteY4" fmla="*/ 0 h 412750"/>
                  <a:gd name="connsiteX0" fmla="*/ 82550 w 342900"/>
                  <a:gd name="connsiteY0" fmla="*/ 0 h 412750"/>
                  <a:gd name="connsiteX1" fmla="*/ 0 w 342900"/>
                  <a:gd name="connsiteY1" fmla="*/ 412750 h 412750"/>
                  <a:gd name="connsiteX2" fmla="*/ 342900 w 342900"/>
                  <a:gd name="connsiteY2" fmla="*/ 412750 h 412750"/>
                  <a:gd name="connsiteX3" fmla="*/ 342900 w 342900"/>
                  <a:gd name="connsiteY3" fmla="*/ 6350 h 412750"/>
                  <a:gd name="connsiteX4" fmla="*/ 82550 w 342900"/>
                  <a:gd name="connsiteY4" fmla="*/ 0 h 412750"/>
                  <a:gd name="connsiteX0" fmla="*/ 82550 w 342900"/>
                  <a:gd name="connsiteY0" fmla="*/ 3175 h 415925"/>
                  <a:gd name="connsiteX1" fmla="*/ 0 w 342900"/>
                  <a:gd name="connsiteY1" fmla="*/ 415925 h 415925"/>
                  <a:gd name="connsiteX2" fmla="*/ 342900 w 342900"/>
                  <a:gd name="connsiteY2" fmla="*/ 415925 h 415925"/>
                  <a:gd name="connsiteX3" fmla="*/ 339725 w 342900"/>
                  <a:gd name="connsiteY3" fmla="*/ 0 h 415925"/>
                  <a:gd name="connsiteX4" fmla="*/ 82550 w 342900"/>
                  <a:gd name="connsiteY4" fmla="*/ 3175 h 415925"/>
                  <a:gd name="connsiteX0" fmla="*/ 82550 w 342900"/>
                  <a:gd name="connsiteY0" fmla="*/ 0 h 419100"/>
                  <a:gd name="connsiteX1" fmla="*/ 0 w 342900"/>
                  <a:gd name="connsiteY1" fmla="*/ 419100 h 419100"/>
                  <a:gd name="connsiteX2" fmla="*/ 342900 w 342900"/>
                  <a:gd name="connsiteY2" fmla="*/ 419100 h 419100"/>
                  <a:gd name="connsiteX3" fmla="*/ 339725 w 342900"/>
                  <a:gd name="connsiteY3" fmla="*/ 3175 h 419100"/>
                  <a:gd name="connsiteX4" fmla="*/ 82550 w 342900"/>
                  <a:gd name="connsiteY4" fmla="*/ 0 h 419100"/>
                  <a:gd name="connsiteX0" fmla="*/ 82550 w 342900"/>
                  <a:gd name="connsiteY0" fmla="*/ 3175 h 415925"/>
                  <a:gd name="connsiteX1" fmla="*/ 0 w 342900"/>
                  <a:gd name="connsiteY1" fmla="*/ 415925 h 415925"/>
                  <a:gd name="connsiteX2" fmla="*/ 342900 w 342900"/>
                  <a:gd name="connsiteY2" fmla="*/ 415925 h 415925"/>
                  <a:gd name="connsiteX3" fmla="*/ 339725 w 342900"/>
                  <a:gd name="connsiteY3" fmla="*/ 0 h 415925"/>
                  <a:gd name="connsiteX4" fmla="*/ 82550 w 342900"/>
                  <a:gd name="connsiteY4" fmla="*/ 3175 h 415925"/>
                  <a:gd name="connsiteX0" fmla="*/ 82550 w 342900"/>
                  <a:gd name="connsiteY0" fmla="*/ 0 h 420688"/>
                  <a:gd name="connsiteX1" fmla="*/ 0 w 342900"/>
                  <a:gd name="connsiteY1" fmla="*/ 420688 h 420688"/>
                  <a:gd name="connsiteX2" fmla="*/ 342900 w 342900"/>
                  <a:gd name="connsiteY2" fmla="*/ 420688 h 420688"/>
                  <a:gd name="connsiteX3" fmla="*/ 339725 w 342900"/>
                  <a:gd name="connsiteY3" fmla="*/ 4763 h 420688"/>
                  <a:gd name="connsiteX4" fmla="*/ 82550 w 342900"/>
                  <a:gd name="connsiteY4" fmla="*/ 0 h 420688"/>
                  <a:gd name="connsiteX0" fmla="*/ 80962 w 342900"/>
                  <a:gd name="connsiteY0" fmla="*/ 0 h 415925"/>
                  <a:gd name="connsiteX1" fmla="*/ 0 w 342900"/>
                  <a:gd name="connsiteY1" fmla="*/ 415925 h 415925"/>
                  <a:gd name="connsiteX2" fmla="*/ 342900 w 342900"/>
                  <a:gd name="connsiteY2" fmla="*/ 415925 h 415925"/>
                  <a:gd name="connsiteX3" fmla="*/ 339725 w 342900"/>
                  <a:gd name="connsiteY3" fmla="*/ 0 h 415925"/>
                  <a:gd name="connsiteX4" fmla="*/ 80962 w 342900"/>
                  <a:gd name="connsiteY4" fmla="*/ 0 h 415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2900" h="415925">
                    <a:moveTo>
                      <a:pt x="80962" y="0"/>
                    </a:moveTo>
                    <a:lnTo>
                      <a:pt x="0" y="415925"/>
                    </a:lnTo>
                    <a:lnTo>
                      <a:pt x="342900" y="415925"/>
                    </a:lnTo>
                    <a:cubicBezTo>
                      <a:pt x="341842" y="277283"/>
                      <a:pt x="340783" y="138642"/>
                      <a:pt x="339725" y="0"/>
                    </a:cubicBezTo>
                    <a:lnTo>
                      <a:pt x="80962" y="0"/>
                    </a:lnTo>
                    <a:close/>
                  </a:path>
                </a:pathLst>
              </a:custGeom>
              <a:solidFill>
                <a:srgbClr val="C0EA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8" name="Freeform 1077"/>
              <p:cNvSpPr/>
              <p:nvPr/>
            </p:nvSpPr>
            <p:spPr>
              <a:xfrm>
                <a:off x="4687878" y="3684445"/>
                <a:ext cx="409575" cy="412750"/>
              </a:xfrm>
              <a:custGeom>
                <a:avLst/>
                <a:gdLst>
                  <a:gd name="connsiteX0" fmla="*/ 0 w 406400"/>
                  <a:gd name="connsiteY0" fmla="*/ 0 h 403225"/>
                  <a:gd name="connsiteX1" fmla="*/ 0 w 406400"/>
                  <a:gd name="connsiteY1" fmla="*/ 403225 h 403225"/>
                  <a:gd name="connsiteX2" fmla="*/ 406400 w 406400"/>
                  <a:gd name="connsiteY2" fmla="*/ 403225 h 403225"/>
                  <a:gd name="connsiteX3" fmla="*/ 406400 w 406400"/>
                  <a:gd name="connsiteY3" fmla="*/ 0 h 403225"/>
                  <a:gd name="connsiteX4" fmla="*/ 0 w 406400"/>
                  <a:gd name="connsiteY4" fmla="*/ 0 h 403225"/>
                  <a:gd name="connsiteX0" fmla="*/ 3175 w 409575"/>
                  <a:gd name="connsiteY0" fmla="*/ 0 h 419100"/>
                  <a:gd name="connsiteX1" fmla="*/ 0 w 409575"/>
                  <a:gd name="connsiteY1" fmla="*/ 419100 h 419100"/>
                  <a:gd name="connsiteX2" fmla="*/ 409575 w 409575"/>
                  <a:gd name="connsiteY2" fmla="*/ 403225 h 419100"/>
                  <a:gd name="connsiteX3" fmla="*/ 409575 w 409575"/>
                  <a:gd name="connsiteY3" fmla="*/ 0 h 419100"/>
                  <a:gd name="connsiteX4" fmla="*/ 3175 w 409575"/>
                  <a:gd name="connsiteY4" fmla="*/ 0 h 419100"/>
                  <a:gd name="connsiteX0" fmla="*/ 3175 w 409575"/>
                  <a:gd name="connsiteY0" fmla="*/ 0 h 419100"/>
                  <a:gd name="connsiteX1" fmla="*/ 0 w 409575"/>
                  <a:gd name="connsiteY1" fmla="*/ 419100 h 419100"/>
                  <a:gd name="connsiteX2" fmla="*/ 409575 w 409575"/>
                  <a:gd name="connsiteY2" fmla="*/ 412750 h 419100"/>
                  <a:gd name="connsiteX3" fmla="*/ 409575 w 409575"/>
                  <a:gd name="connsiteY3" fmla="*/ 0 h 419100"/>
                  <a:gd name="connsiteX4" fmla="*/ 3175 w 409575"/>
                  <a:gd name="connsiteY4" fmla="*/ 0 h 419100"/>
                  <a:gd name="connsiteX0" fmla="*/ 3175 w 409575"/>
                  <a:gd name="connsiteY0" fmla="*/ 0 h 412750"/>
                  <a:gd name="connsiteX1" fmla="*/ 0 w 409575"/>
                  <a:gd name="connsiteY1" fmla="*/ 409575 h 412750"/>
                  <a:gd name="connsiteX2" fmla="*/ 409575 w 409575"/>
                  <a:gd name="connsiteY2" fmla="*/ 412750 h 412750"/>
                  <a:gd name="connsiteX3" fmla="*/ 409575 w 409575"/>
                  <a:gd name="connsiteY3" fmla="*/ 0 h 412750"/>
                  <a:gd name="connsiteX4" fmla="*/ 3175 w 409575"/>
                  <a:gd name="connsiteY4" fmla="*/ 0 h 412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9575" h="412750">
                    <a:moveTo>
                      <a:pt x="3175" y="0"/>
                    </a:moveTo>
                    <a:cubicBezTo>
                      <a:pt x="2117" y="139700"/>
                      <a:pt x="1058" y="269875"/>
                      <a:pt x="0" y="409575"/>
                    </a:cubicBezTo>
                    <a:lnTo>
                      <a:pt x="409575" y="412750"/>
                    </a:lnTo>
                    <a:lnTo>
                      <a:pt x="409575" y="0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C0EA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9" name="Rounded Rectangle 1078"/>
              <p:cNvSpPr/>
              <p:nvPr/>
            </p:nvSpPr>
            <p:spPr>
              <a:xfrm>
                <a:off x="4492610" y="4165347"/>
                <a:ext cx="136883" cy="57105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0" name="Rounded Rectangle 1079"/>
              <p:cNvSpPr/>
              <p:nvPr/>
            </p:nvSpPr>
            <p:spPr>
              <a:xfrm>
                <a:off x="4958060" y="4165347"/>
                <a:ext cx="136883" cy="57105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1" name="Rectangle 1080"/>
              <p:cNvSpPr/>
              <p:nvPr/>
            </p:nvSpPr>
            <p:spPr>
              <a:xfrm>
                <a:off x="4040716" y="4314782"/>
                <a:ext cx="2587625" cy="10698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82" name="Straight Connector 1081"/>
              <p:cNvCxnSpPr>
                <a:stCxn id="1071" idx="1"/>
              </p:cNvCxnSpPr>
              <p:nvPr/>
            </p:nvCxnSpPr>
            <p:spPr>
              <a:xfrm>
                <a:off x="5286466" y="3740148"/>
                <a:ext cx="2115" cy="89709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3" name="Straight Connector 1082"/>
              <p:cNvCxnSpPr/>
              <p:nvPr/>
            </p:nvCxnSpPr>
            <p:spPr>
              <a:xfrm>
                <a:off x="5230538" y="3740148"/>
                <a:ext cx="2115" cy="89709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4" name="Freeform 1083"/>
              <p:cNvSpPr/>
              <p:nvPr/>
            </p:nvSpPr>
            <p:spPr>
              <a:xfrm>
                <a:off x="5596398" y="3956571"/>
                <a:ext cx="158750" cy="273050"/>
              </a:xfrm>
              <a:custGeom>
                <a:avLst/>
                <a:gdLst>
                  <a:gd name="connsiteX0" fmla="*/ 0 w 158750"/>
                  <a:gd name="connsiteY0" fmla="*/ 273050 h 273050"/>
                  <a:gd name="connsiteX1" fmla="*/ 158750 w 158750"/>
                  <a:gd name="connsiteY1" fmla="*/ 0 h 273050"/>
                  <a:gd name="connsiteX2" fmla="*/ 155575 w 158750"/>
                  <a:gd name="connsiteY2" fmla="*/ 266700 h 273050"/>
                  <a:gd name="connsiteX3" fmla="*/ 0 w 158750"/>
                  <a:gd name="connsiteY3" fmla="*/ 273050 h 273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8750" h="273050">
                    <a:moveTo>
                      <a:pt x="0" y="273050"/>
                    </a:moveTo>
                    <a:lnTo>
                      <a:pt x="158750" y="0"/>
                    </a:lnTo>
                    <a:cubicBezTo>
                      <a:pt x="157692" y="88900"/>
                      <a:pt x="156633" y="177800"/>
                      <a:pt x="155575" y="266700"/>
                    </a:cubicBezTo>
                    <a:lnTo>
                      <a:pt x="0" y="273050"/>
                    </a:lnTo>
                    <a:close/>
                  </a:path>
                </a:pathLst>
              </a:custGeom>
              <a:solidFill>
                <a:srgbClr val="C831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5" name="Freeform 1084"/>
              <p:cNvSpPr/>
              <p:nvPr/>
            </p:nvSpPr>
            <p:spPr>
              <a:xfrm>
                <a:off x="5979226" y="3956571"/>
                <a:ext cx="158750" cy="273050"/>
              </a:xfrm>
              <a:custGeom>
                <a:avLst/>
                <a:gdLst>
                  <a:gd name="connsiteX0" fmla="*/ 0 w 158750"/>
                  <a:gd name="connsiteY0" fmla="*/ 273050 h 273050"/>
                  <a:gd name="connsiteX1" fmla="*/ 158750 w 158750"/>
                  <a:gd name="connsiteY1" fmla="*/ 0 h 273050"/>
                  <a:gd name="connsiteX2" fmla="*/ 155575 w 158750"/>
                  <a:gd name="connsiteY2" fmla="*/ 266700 h 273050"/>
                  <a:gd name="connsiteX3" fmla="*/ 0 w 158750"/>
                  <a:gd name="connsiteY3" fmla="*/ 273050 h 273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8750" h="273050">
                    <a:moveTo>
                      <a:pt x="0" y="273050"/>
                    </a:moveTo>
                    <a:lnTo>
                      <a:pt x="158750" y="0"/>
                    </a:lnTo>
                    <a:cubicBezTo>
                      <a:pt x="157692" y="88900"/>
                      <a:pt x="156633" y="177800"/>
                      <a:pt x="155575" y="266700"/>
                    </a:cubicBezTo>
                    <a:lnTo>
                      <a:pt x="0" y="273050"/>
                    </a:lnTo>
                    <a:close/>
                  </a:path>
                </a:pathLst>
              </a:custGeom>
              <a:solidFill>
                <a:srgbClr val="C831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6" name="Freeform 1085"/>
              <p:cNvSpPr/>
              <p:nvPr/>
            </p:nvSpPr>
            <p:spPr>
              <a:xfrm>
                <a:off x="6377216" y="3956571"/>
                <a:ext cx="163386" cy="273050"/>
              </a:xfrm>
              <a:custGeom>
                <a:avLst/>
                <a:gdLst>
                  <a:gd name="connsiteX0" fmla="*/ 0 w 158750"/>
                  <a:gd name="connsiteY0" fmla="*/ 273050 h 273050"/>
                  <a:gd name="connsiteX1" fmla="*/ 158750 w 158750"/>
                  <a:gd name="connsiteY1" fmla="*/ 0 h 273050"/>
                  <a:gd name="connsiteX2" fmla="*/ 155575 w 158750"/>
                  <a:gd name="connsiteY2" fmla="*/ 266700 h 273050"/>
                  <a:gd name="connsiteX3" fmla="*/ 0 w 158750"/>
                  <a:gd name="connsiteY3" fmla="*/ 273050 h 273050"/>
                  <a:gd name="connsiteX0" fmla="*/ 0 w 165191"/>
                  <a:gd name="connsiteY0" fmla="*/ 273050 h 273050"/>
                  <a:gd name="connsiteX1" fmla="*/ 158750 w 165191"/>
                  <a:gd name="connsiteY1" fmla="*/ 0 h 273050"/>
                  <a:gd name="connsiteX2" fmla="*/ 165100 w 165191"/>
                  <a:gd name="connsiteY2" fmla="*/ 222250 h 273050"/>
                  <a:gd name="connsiteX3" fmla="*/ 0 w 165191"/>
                  <a:gd name="connsiteY3" fmla="*/ 273050 h 273050"/>
                  <a:gd name="connsiteX0" fmla="*/ 0 w 165191"/>
                  <a:gd name="connsiteY0" fmla="*/ 273050 h 273050"/>
                  <a:gd name="connsiteX1" fmla="*/ 158750 w 165191"/>
                  <a:gd name="connsiteY1" fmla="*/ 0 h 273050"/>
                  <a:gd name="connsiteX2" fmla="*/ 165100 w 165191"/>
                  <a:gd name="connsiteY2" fmla="*/ 222250 h 273050"/>
                  <a:gd name="connsiteX3" fmla="*/ 0 w 165191"/>
                  <a:gd name="connsiteY3" fmla="*/ 273050 h 273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5191" h="273050">
                    <a:moveTo>
                      <a:pt x="0" y="273050"/>
                    </a:moveTo>
                    <a:lnTo>
                      <a:pt x="158750" y="0"/>
                    </a:lnTo>
                    <a:cubicBezTo>
                      <a:pt x="157692" y="88900"/>
                      <a:pt x="166158" y="133350"/>
                      <a:pt x="165100" y="222250"/>
                    </a:cubicBezTo>
                    <a:cubicBezTo>
                      <a:pt x="79904" y="299508"/>
                      <a:pt x="55033" y="256117"/>
                      <a:pt x="0" y="273050"/>
                    </a:cubicBezTo>
                    <a:close/>
                  </a:path>
                </a:pathLst>
              </a:custGeom>
              <a:solidFill>
                <a:srgbClr val="C831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7" name="Rounded Rectangle 1086"/>
              <p:cNvSpPr/>
              <p:nvPr/>
            </p:nvSpPr>
            <p:spPr>
              <a:xfrm>
                <a:off x="5372201" y="3701265"/>
                <a:ext cx="1168400" cy="528356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88" name="Straight Connector 1087"/>
              <p:cNvCxnSpPr/>
              <p:nvPr/>
            </p:nvCxnSpPr>
            <p:spPr>
              <a:xfrm>
                <a:off x="5759393" y="3708643"/>
                <a:ext cx="0" cy="51380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9" name="Straight Connector 1088"/>
              <p:cNvCxnSpPr/>
              <p:nvPr/>
            </p:nvCxnSpPr>
            <p:spPr>
              <a:xfrm>
                <a:off x="6137976" y="3708643"/>
                <a:ext cx="0" cy="51380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66" name="Freeform 1065"/>
            <p:cNvSpPr/>
            <p:nvPr/>
          </p:nvSpPr>
          <p:spPr>
            <a:xfrm>
              <a:off x="4218503" y="3910315"/>
              <a:ext cx="201613" cy="58737"/>
            </a:xfrm>
            <a:custGeom>
              <a:avLst/>
              <a:gdLst>
                <a:gd name="connsiteX0" fmla="*/ 1588 w 201613"/>
                <a:gd name="connsiteY0" fmla="*/ 58737 h 58737"/>
                <a:gd name="connsiteX1" fmla="*/ 0 w 201613"/>
                <a:gd name="connsiteY1" fmla="*/ 0 h 58737"/>
                <a:gd name="connsiteX2" fmla="*/ 201613 w 201613"/>
                <a:gd name="connsiteY2" fmla="*/ 4762 h 58737"/>
                <a:gd name="connsiteX3" fmla="*/ 201613 w 201613"/>
                <a:gd name="connsiteY3" fmla="*/ 57150 h 58737"/>
                <a:gd name="connsiteX4" fmla="*/ 1588 w 201613"/>
                <a:gd name="connsiteY4" fmla="*/ 58737 h 5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613" h="58737">
                  <a:moveTo>
                    <a:pt x="1588" y="58737"/>
                  </a:moveTo>
                  <a:cubicBezTo>
                    <a:pt x="1059" y="39158"/>
                    <a:pt x="529" y="19579"/>
                    <a:pt x="0" y="0"/>
                  </a:cubicBezTo>
                  <a:lnTo>
                    <a:pt x="201613" y="4762"/>
                  </a:lnTo>
                  <a:lnTo>
                    <a:pt x="201613" y="57150"/>
                  </a:lnTo>
                  <a:lnTo>
                    <a:pt x="1588" y="5873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7" name="Flowchart: Delay 110"/>
            <p:cNvSpPr/>
            <p:nvPr/>
          </p:nvSpPr>
          <p:spPr>
            <a:xfrm rot="16200000">
              <a:off x="4279240" y="3778907"/>
              <a:ext cx="80140" cy="184576"/>
            </a:xfrm>
            <a:custGeom>
              <a:avLst/>
              <a:gdLst>
                <a:gd name="connsiteX0" fmla="*/ 0 w 112554"/>
                <a:gd name="connsiteY0" fmla="*/ 0 h 144854"/>
                <a:gd name="connsiteX1" fmla="*/ 56277 w 112554"/>
                <a:gd name="connsiteY1" fmla="*/ 0 h 144854"/>
                <a:gd name="connsiteX2" fmla="*/ 112554 w 112554"/>
                <a:gd name="connsiteY2" fmla="*/ 72427 h 144854"/>
                <a:gd name="connsiteX3" fmla="*/ 56277 w 112554"/>
                <a:gd name="connsiteY3" fmla="*/ 144854 h 144854"/>
                <a:gd name="connsiteX4" fmla="*/ 0 w 112554"/>
                <a:gd name="connsiteY4" fmla="*/ 144854 h 144854"/>
                <a:gd name="connsiteX5" fmla="*/ 0 w 112554"/>
                <a:gd name="connsiteY5" fmla="*/ 0 h 144854"/>
                <a:gd name="connsiteX0" fmla="*/ 17463 w 112554"/>
                <a:gd name="connsiteY0" fmla="*/ 0 h 165492"/>
                <a:gd name="connsiteX1" fmla="*/ 56277 w 112554"/>
                <a:gd name="connsiteY1" fmla="*/ 20638 h 165492"/>
                <a:gd name="connsiteX2" fmla="*/ 112554 w 112554"/>
                <a:gd name="connsiteY2" fmla="*/ 93065 h 165492"/>
                <a:gd name="connsiteX3" fmla="*/ 56277 w 112554"/>
                <a:gd name="connsiteY3" fmla="*/ 165492 h 165492"/>
                <a:gd name="connsiteX4" fmla="*/ 0 w 112554"/>
                <a:gd name="connsiteY4" fmla="*/ 165492 h 165492"/>
                <a:gd name="connsiteX5" fmla="*/ 17463 w 112554"/>
                <a:gd name="connsiteY5" fmla="*/ 0 h 165492"/>
                <a:gd name="connsiteX0" fmla="*/ 0 w 95091"/>
                <a:gd name="connsiteY0" fmla="*/ 0 h 186129"/>
                <a:gd name="connsiteX1" fmla="*/ 38814 w 95091"/>
                <a:gd name="connsiteY1" fmla="*/ 20638 h 186129"/>
                <a:gd name="connsiteX2" fmla="*/ 95091 w 95091"/>
                <a:gd name="connsiteY2" fmla="*/ 93065 h 186129"/>
                <a:gd name="connsiteX3" fmla="*/ 38814 w 95091"/>
                <a:gd name="connsiteY3" fmla="*/ 165492 h 186129"/>
                <a:gd name="connsiteX4" fmla="*/ 1587 w 95091"/>
                <a:gd name="connsiteY4" fmla="*/ 186129 h 186129"/>
                <a:gd name="connsiteX5" fmla="*/ 0 w 95091"/>
                <a:gd name="connsiteY5" fmla="*/ 0 h 186129"/>
                <a:gd name="connsiteX0" fmla="*/ 0 w 95091"/>
                <a:gd name="connsiteY0" fmla="*/ 0 h 165492"/>
                <a:gd name="connsiteX1" fmla="*/ 38814 w 95091"/>
                <a:gd name="connsiteY1" fmla="*/ 20638 h 165492"/>
                <a:gd name="connsiteX2" fmla="*/ 95091 w 95091"/>
                <a:gd name="connsiteY2" fmla="*/ 93065 h 165492"/>
                <a:gd name="connsiteX3" fmla="*/ 38814 w 95091"/>
                <a:gd name="connsiteY3" fmla="*/ 165492 h 165492"/>
                <a:gd name="connsiteX4" fmla="*/ 0 w 95091"/>
                <a:gd name="connsiteY4" fmla="*/ 0 h 165492"/>
                <a:gd name="connsiteX0" fmla="*/ 0 w 56277"/>
                <a:gd name="connsiteY0" fmla="*/ 144854 h 144854"/>
                <a:gd name="connsiteX1" fmla="*/ 0 w 56277"/>
                <a:gd name="connsiteY1" fmla="*/ 0 h 144854"/>
                <a:gd name="connsiteX2" fmla="*/ 56277 w 56277"/>
                <a:gd name="connsiteY2" fmla="*/ 72427 h 144854"/>
                <a:gd name="connsiteX3" fmla="*/ 0 w 56277"/>
                <a:gd name="connsiteY3" fmla="*/ 144854 h 144854"/>
                <a:gd name="connsiteX0" fmla="*/ 25401 w 82085"/>
                <a:gd name="connsiteY0" fmla="*/ 160727 h 160727"/>
                <a:gd name="connsiteX1" fmla="*/ 0 w 82085"/>
                <a:gd name="connsiteY1" fmla="*/ 0 h 160727"/>
                <a:gd name="connsiteX2" fmla="*/ 81678 w 82085"/>
                <a:gd name="connsiteY2" fmla="*/ 88300 h 160727"/>
                <a:gd name="connsiteX3" fmla="*/ 25401 w 82085"/>
                <a:gd name="connsiteY3" fmla="*/ 160727 h 160727"/>
                <a:gd name="connsiteX0" fmla="*/ 0 w 86449"/>
                <a:gd name="connsiteY0" fmla="*/ 178189 h 178189"/>
                <a:gd name="connsiteX1" fmla="*/ 4762 w 86449"/>
                <a:gd name="connsiteY1" fmla="*/ 0 h 178189"/>
                <a:gd name="connsiteX2" fmla="*/ 86440 w 86449"/>
                <a:gd name="connsiteY2" fmla="*/ 88300 h 178189"/>
                <a:gd name="connsiteX3" fmla="*/ 0 w 86449"/>
                <a:gd name="connsiteY3" fmla="*/ 178189 h 178189"/>
                <a:gd name="connsiteX0" fmla="*/ 0 w 84856"/>
                <a:gd name="connsiteY0" fmla="*/ 175014 h 175014"/>
                <a:gd name="connsiteX1" fmla="*/ 3174 w 84856"/>
                <a:gd name="connsiteY1" fmla="*/ 0 h 175014"/>
                <a:gd name="connsiteX2" fmla="*/ 84852 w 84856"/>
                <a:gd name="connsiteY2" fmla="*/ 88300 h 175014"/>
                <a:gd name="connsiteX3" fmla="*/ 0 w 84856"/>
                <a:gd name="connsiteY3" fmla="*/ 175014 h 175014"/>
                <a:gd name="connsiteX0" fmla="*/ 0 w 84856"/>
                <a:gd name="connsiteY0" fmla="*/ 175014 h 178019"/>
                <a:gd name="connsiteX1" fmla="*/ 3174 w 84856"/>
                <a:gd name="connsiteY1" fmla="*/ 0 h 178019"/>
                <a:gd name="connsiteX2" fmla="*/ 84852 w 84856"/>
                <a:gd name="connsiteY2" fmla="*/ 88300 h 178019"/>
                <a:gd name="connsiteX3" fmla="*/ 0 w 84856"/>
                <a:gd name="connsiteY3" fmla="*/ 175014 h 178019"/>
                <a:gd name="connsiteX0" fmla="*/ 0 w 84856"/>
                <a:gd name="connsiteY0" fmla="*/ 175014 h 179073"/>
                <a:gd name="connsiteX1" fmla="*/ 3174 w 84856"/>
                <a:gd name="connsiteY1" fmla="*/ 0 h 179073"/>
                <a:gd name="connsiteX2" fmla="*/ 84852 w 84856"/>
                <a:gd name="connsiteY2" fmla="*/ 88300 h 179073"/>
                <a:gd name="connsiteX3" fmla="*/ 0 w 84856"/>
                <a:gd name="connsiteY3" fmla="*/ 175014 h 179073"/>
                <a:gd name="connsiteX0" fmla="*/ 0 w 84856"/>
                <a:gd name="connsiteY0" fmla="*/ 175014 h 175067"/>
                <a:gd name="connsiteX1" fmla="*/ 3174 w 84856"/>
                <a:gd name="connsiteY1" fmla="*/ 0 h 175067"/>
                <a:gd name="connsiteX2" fmla="*/ 84852 w 84856"/>
                <a:gd name="connsiteY2" fmla="*/ 88300 h 175067"/>
                <a:gd name="connsiteX3" fmla="*/ 0 w 84856"/>
                <a:gd name="connsiteY3" fmla="*/ 175014 h 175067"/>
                <a:gd name="connsiteX0" fmla="*/ 0 w 83266"/>
                <a:gd name="connsiteY0" fmla="*/ 184542 h 184569"/>
                <a:gd name="connsiteX1" fmla="*/ 1587 w 83266"/>
                <a:gd name="connsiteY1" fmla="*/ 0 h 184569"/>
                <a:gd name="connsiteX2" fmla="*/ 83265 w 83266"/>
                <a:gd name="connsiteY2" fmla="*/ 88300 h 184569"/>
                <a:gd name="connsiteX3" fmla="*/ 0 w 83266"/>
                <a:gd name="connsiteY3" fmla="*/ 184542 h 184569"/>
                <a:gd name="connsiteX0" fmla="*/ 0 w 83312"/>
                <a:gd name="connsiteY0" fmla="*/ 184542 h 184577"/>
                <a:gd name="connsiteX1" fmla="*/ 1587 w 83312"/>
                <a:gd name="connsiteY1" fmla="*/ 0 h 184577"/>
                <a:gd name="connsiteX2" fmla="*/ 83265 w 83312"/>
                <a:gd name="connsiteY2" fmla="*/ 88300 h 184577"/>
                <a:gd name="connsiteX3" fmla="*/ 0 w 83312"/>
                <a:gd name="connsiteY3" fmla="*/ 184542 h 184577"/>
                <a:gd name="connsiteX0" fmla="*/ 0 w 80140"/>
                <a:gd name="connsiteY0" fmla="*/ 184542 h 184576"/>
                <a:gd name="connsiteX1" fmla="*/ 1587 w 80140"/>
                <a:gd name="connsiteY1" fmla="*/ 0 h 184576"/>
                <a:gd name="connsiteX2" fmla="*/ 80090 w 80140"/>
                <a:gd name="connsiteY2" fmla="*/ 86715 h 184576"/>
                <a:gd name="connsiteX3" fmla="*/ 0 w 80140"/>
                <a:gd name="connsiteY3" fmla="*/ 184542 h 18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40" h="184576">
                  <a:moveTo>
                    <a:pt x="0" y="184542"/>
                  </a:moveTo>
                  <a:lnTo>
                    <a:pt x="1587" y="0"/>
                  </a:lnTo>
                  <a:cubicBezTo>
                    <a:pt x="32668" y="0"/>
                    <a:pt x="81942" y="41673"/>
                    <a:pt x="80090" y="86715"/>
                  </a:cubicBezTo>
                  <a:cubicBezTo>
                    <a:pt x="78238" y="131757"/>
                    <a:pt x="54894" y="186133"/>
                    <a:pt x="0" y="184542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8" name="Freeform 1067"/>
            <p:cNvSpPr/>
            <p:nvPr/>
          </p:nvSpPr>
          <p:spPr>
            <a:xfrm>
              <a:off x="5607618" y="3932751"/>
              <a:ext cx="201613" cy="58737"/>
            </a:xfrm>
            <a:custGeom>
              <a:avLst/>
              <a:gdLst>
                <a:gd name="connsiteX0" fmla="*/ 1588 w 201613"/>
                <a:gd name="connsiteY0" fmla="*/ 58737 h 58737"/>
                <a:gd name="connsiteX1" fmla="*/ 0 w 201613"/>
                <a:gd name="connsiteY1" fmla="*/ 0 h 58737"/>
                <a:gd name="connsiteX2" fmla="*/ 201613 w 201613"/>
                <a:gd name="connsiteY2" fmla="*/ 4762 h 58737"/>
                <a:gd name="connsiteX3" fmla="*/ 201613 w 201613"/>
                <a:gd name="connsiteY3" fmla="*/ 57150 h 58737"/>
                <a:gd name="connsiteX4" fmla="*/ 1588 w 201613"/>
                <a:gd name="connsiteY4" fmla="*/ 58737 h 5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613" h="58737">
                  <a:moveTo>
                    <a:pt x="1588" y="58737"/>
                  </a:moveTo>
                  <a:cubicBezTo>
                    <a:pt x="1059" y="39158"/>
                    <a:pt x="529" y="19579"/>
                    <a:pt x="0" y="0"/>
                  </a:cubicBezTo>
                  <a:lnTo>
                    <a:pt x="201613" y="4762"/>
                  </a:lnTo>
                  <a:lnTo>
                    <a:pt x="201613" y="57150"/>
                  </a:lnTo>
                  <a:lnTo>
                    <a:pt x="1588" y="5873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9" name="Flowchart: Delay 110"/>
            <p:cNvSpPr/>
            <p:nvPr/>
          </p:nvSpPr>
          <p:spPr>
            <a:xfrm rot="16200000">
              <a:off x="5668355" y="3801343"/>
              <a:ext cx="80140" cy="184576"/>
            </a:xfrm>
            <a:custGeom>
              <a:avLst/>
              <a:gdLst>
                <a:gd name="connsiteX0" fmla="*/ 0 w 112554"/>
                <a:gd name="connsiteY0" fmla="*/ 0 h 144854"/>
                <a:gd name="connsiteX1" fmla="*/ 56277 w 112554"/>
                <a:gd name="connsiteY1" fmla="*/ 0 h 144854"/>
                <a:gd name="connsiteX2" fmla="*/ 112554 w 112554"/>
                <a:gd name="connsiteY2" fmla="*/ 72427 h 144854"/>
                <a:gd name="connsiteX3" fmla="*/ 56277 w 112554"/>
                <a:gd name="connsiteY3" fmla="*/ 144854 h 144854"/>
                <a:gd name="connsiteX4" fmla="*/ 0 w 112554"/>
                <a:gd name="connsiteY4" fmla="*/ 144854 h 144854"/>
                <a:gd name="connsiteX5" fmla="*/ 0 w 112554"/>
                <a:gd name="connsiteY5" fmla="*/ 0 h 144854"/>
                <a:gd name="connsiteX0" fmla="*/ 17463 w 112554"/>
                <a:gd name="connsiteY0" fmla="*/ 0 h 165492"/>
                <a:gd name="connsiteX1" fmla="*/ 56277 w 112554"/>
                <a:gd name="connsiteY1" fmla="*/ 20638 h 165492"/>
                <a:gd name="connsiteX2" fmla="*/ 112554 w 112554"/>
                <a:gd name="connsiteY2" fmla="*/ 93065 h 165492"/>
                <a:gd name="connsiteX3" fmla="*/ 56277 w 112554"/>
                <a:gd name="connsiteY3" fmla="*/ 165492 h 165492"/>
                <a:gd name="connsiteX4" fmla="*/ 0 w 112554"/>
                <a:gd name="connsiteY4" fmla="*/ 165492 h 165492"/>
                <a:gd name="connsiteX5" fmla="*/ 17463 w 112554"/>
                <a:gd name="connsiteY5" fmla="*/ 0 h 165492"/>
                <a:gd name="connsiteX0" fmla="*/ 0 w 95091"/>
                <a:gd name="connsiteY0" fmla="*/ 0 h 186129"/>
                <a:gd name="connsiteX1" fmla="*/ 38814 w 95091"/>
                <a:gd name="connsiteY1" fmla="*/ 20638 h 186129"/>
                <a:gd name="connsiteX2" fmla="*/ 95091 w 95091"/>
                <a:gd name="connsiteY2" fmla="*/ 93065 h 186129"/>
                <a:gd name="connsiteX3" fmla="*/ 38814 w 95091"/>
                <a:gd name="connsiteY3" fmla="*/ 165492 h 186129"/>
                <a:gd name="connsiteX4" fmla="*/ 1587 w 95091"/>
                <a:gd name="connsiteY4" fmla="*/ 186129 h 186129"/>
                <a:gd name="connsiteX5" fmla="*/ 0 w 95091"/>
                <a:gd name="connsiteY5" fmla="*/ 0 h 186129"/>
                <a:gd name="connsiteX0" fmla="*/ 0 w 95091"/>
                <a:gd name="connsiteY0" fmla="*/ 0 h 165492"/>
                <a:gd name="connsiteX1" fmla="*/ 38814 w 95091"/>
                <a:gd name="connsiteY1" fmla="*/ 20638 h 165492"/>
                <a:gd name="connsiteX2" fmla="*/ 95091 w 95091"/>
                <a:gd name="connsiteY2" fmla="*/ 93065 h 165492"/>
                <a:gd name="connsiteX3" fmla="*/ 38814 w 95091"/>
                <a:gd name="connsiteY3" fmla="*/ 165492 h 165492"/>
                <a:gd name="connsiteX4" fmla="*/ 0 w 95091"/>
                <a:gd name="connsiteY4" fmla="*/ 0 h 165492"/>
                <a:gd name="connsiteX0" fmla="*/ 0 w 56277"/>
                <a:gd name="connsiteY0" fmla="*/ 144854 h 144854"/>
                <a:gd name="connsiteX1" fmla="*/ 0 w 56277"/>
                <a:gd name="connsiteY1" fmla="*/ 0 h 144854"/>
                <a:gd name="connsiteX2" fmla="*/ 56277 w 56277"/>
                <a:gd name="connsiteY2" fmla="*/ 72427 h 144854"/>
                <a:gd name="connsiteX3" fmla="*/ 0 w 56277"/>
                <a:gd name="connsiteY3" fmla="*/ 144854 h 144854"/>
                <a:gd name="connsiteX0" fmla="*/ 25401 w 82085"/>
                <a:gd name="connsiteY0" fmla="*/ 160727 h 160727"/>
                <a:gd name="connsiteX1" fmla="*/ 0 w 82085"/>
                <a:gd name="connsiteY1" fmla="*/ 0 h 160727"/>
                <a:gd name="connsiteX2" fmla="*/ 81678 w 82085"/>
                <a:gd name="connsiteY2" fmla="*/ 88300 h 160727"/>
                <a:gd name="connsiteX3" fmla="*/ 25401 w 82085"/>
                <a:gd name="connsiteY3" fmla="*/ 160727 h 160727"/>
                <a:gd name="connsiteX0" fmla="*/ 0 w 86449"/>
                <a:gd name="connsiteY0" fmla="*/ 178189 h 178189"/>
                <a:gd name="connsiteX1" fmla="*/ 4762 w 86449"/>
                <a:gd name="connsiteY1" fmla="*/ 0 h 178189"/>
                <a:gd name="connsiteX2" fmla="*/ 86440 w 86449"/>
                <a:gd name="connsiteY2" fmla="*/ 88300 h 178189"/>
                <a:gd name="connsiteX3" fmla="*/ 0 w 86449"/>
                <a:gd name="connsiteY3" fmla="*/ 178189 h 178189"/>
                <a:gd name="connsiteX0" fmla="*/ 0 w 84856"/>
                <a:gd name="connsiteY0" fmla="*/ 175014 h 175014"/>
                <a:gd name="connsiteX1" fmla="*/ 3174 w 84856"/>
                <a:gd name="connsiteY1" fmla="*/ 0 h 175014"/>
                <a:gd name="connsiteX2" fmla="*/ 84852 w 84856"/>
                <a:gd name="connsiteY2" fmla="*/ 88300 h 175014"/>
                <a:gd name="connsiteX3" fmla="*/ 0 w 84856"/>
                <a:gd name="connsiteY3" fmla="*/ 175014 h 175014"/>
                <a:gd name="connsiteX0" fmla="*/ 0 w 84856"/>
                <a:gd name="connsiteY0" fmla="*/ 175014 h 178019"/>
                <a:gd name="connsiteX1" fmla="*/ 3174 w 84856"/>
                <a:gd name="connsiteY1" fmla="*/ 0 h 178019"/>
                <a:gd name="connsiteX2" fmla="*/ 84852 w 84856"/>
                <a:gd name="connsiteY2" fmla="*/ 88300 h 178019"/>
                <a:gd name="connsiteX3" fmla="*/ 0 w 84856"/>
                <a:gd name="connsiteY3" fmla="*/ 175014 h 178019"/>
                <a:gd name="connsiteX0" fmla="*/ 0 w 84856"/>
                <a:gd name="connsiteY0" fmla="*/ 175014 h 179073"/>
                <a:gd name="connsiteX1" fmla="*/ 3174 w 84856"/>
                <a:gd name="connsiteY1" fmla="*/ 0 h 179073"/>
                <a:gd name="connsiteX2" fmla="*/ 84852 w 84856"/>
                <a:gd name="connsiteY2" fmla="*/ 88300 h 179073"/>
                <a:gd name="connsiteX3" fmla="*/ 0 w 84856"/>
                <a:gd name="connsiteY3" fmla="*/ 175014 h 179073"/>
                <a:gd name="connsiteX0" fmla="*/ 0 w 84856"/>
                <a:gd name="connsiteY0" fmla="*/ 175014 h 175067"/>
                <a:gd name="connsiteX1" fmla="*/ 3174 w 84856"/>
                <a:gd name="connsiteY1" fmla="*/ 0 h 175067"/>
                <a:gd name="connsiteX2" fmla="*/ 84852 w 84856"/>
                <a:gd name="connsiteY2" fmla="*/ 88300 h 175067"/>
                <a:gd name="connsiteX3" fmla="*/ 0 w 84856"/>
                <a:gd name="connsiteY3" fmla="*/ 175014 h 175067"/>
                <a:gd name="connsiteX0" fmla="*/ 0 w 83266"/>
                <a:gd name="connsiteY0" fmla="*/ 184542 h 184569"/>
                <a:gd name="connsiteX1" fmla="*/ 1587 w 83266"/>
                <a:gd name="connsiteY1" fmla="*/ 0 h 184569"/>
                <a:gd name="connsiteX2" fmla="*/ 83265 w 83266"/>
                <a:gd name="connsiteY2" fmla="*/ 88300 h 184569"/>
                <a:gd name="connsiteX3" fmla="*/ 0 w 83266"/>
                <a:gd name="connsiteY3" fmla="*/ 184542 h 184569"/>
                <a:gd name="connsiteX0" fmla="*/ 0 w 83312"/>
                <a:gd name="connsiteY0" fmla="*/ 184542 h 184577"/>
                <a:gd name="connsiteX1" fmla="*/ 1587 w 83312"/>
                <a:gd name="connsiteY1" fmla="*/ 0 h 184577"/>
                <a:gd name="connsiteX2" fmla="*/ 83265 w 83312"/>
                <a:gd name="connsiteY2" fmla="*/ 88300 h 184577"/>
                <a:gd name="connsiteX3" fmla="*/ 0 w 83312"/>
                <a:gd name="connsiteY3" fmla="*/ 184542 h 184577"/>
                <a:gd name="connsiteX0" fmla="*/ 0 w 80140"/>
                <a:gd name="connsiteY0" fmla="*/ 184542 h 184576"/>
                <a:gd name="connsiteX1" fmla="*/ 1587 w 80140"/>
                <a:gd name="connsiteY1" fmla="*/ 0 h 184576"/>
                <a:gd name="connsiteX2" fmla="*/ 80090 w 80140"/>
                <a:gd name="connsiteY2" fmla="*/ 86715 h 184576"/>
                <a:gd name="connsiteX3" fmla="*/ 0 w 80140"/>
                <a:gd name="connsiteY3" fmla="*/ 184542 h 18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40" h="184576">
                  <a:moveTo>
                    <a:pt x="0" y="184542"/>
                  </a:moveTo>
                  <a:lnTo>
                    <a:pt x="1587" y="0"/>
                  </a:lnTo>
                  <a:cubicBezTo>
                    <a:pt x="32668" y="0"/>
                    <a:pt x="81942" y="41673"/>
                    <a:pt x="80090" y="86715"/>
                  </a:cubicBezTo>
                  <a:cubicBezTo>
                    <a:pt x="78238" y="131757"/>
                    <a:pt x="54894" y="186133"/>
                    <a:pt x="0" y="184542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1" name="Group 1120"/>
          <p:cNvGrpSpPr/>
          <p:nvPr userDrawn="1"/>
        </p:nvGrpSpPr>
        <p:grpSpPr>
          <a:xfrm>
            <a:off x="15716687" y="5607842"/>
            <a:ext cx="1910953" cy="668056"/>
            <a:chOff x="3046377" y="3220624"/>
            <a:chExt cx="3870256" cy="1353015"/>
          </a:xfrm>
        </p:grpSpPr>
        <p:grpSp>
          <p:nvGrpSpPr>
            <p:cNvPr id="1122" name="Group 1121"/>
            <p:cNvGrpSpPr/>
            <p:nvPr/>
          </p:nvGrpSpPr>
          <p:grpSpPr>
            <a:xfrm>
              <a:off x="3487825" y="3979914"/>
              <a:ext cx="596900" cy="593725"/>
              <a:chOff x="3487825" y="3979914"/>
              <a:chExt cx="596900" cy="593725"/>
            </a:xfrm>
          </p:grpSpPr>
          <p:sp>
            <p:nvSpPr>
              <p:cNvPr id="1147" name="Oval 1146"/>
              <p:cNvSpPr/>
              <p:nvPr/>
            </p:nvSpPr>
            <p:spPr>
              <a:xfrm>
                <a:off x="3487825" y="3979914"/>
                <a:ext cx="596900" cy="59372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48" name="Oval 1147"/>
              <p:cNvSpPr/>
              <p:nvPr/>
            </p:nvSpPr>
            <p:spPr>
              <a:xfrm>
                <a:off x="3598950" y="4102150"/>
                <a:ext cx="374650" cy="374650"/>
              </a:xfrm>
              <a:prstGeom prst="ellipse">
                <a:avLst/>
              </a:pr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49" name="Oval 1148"/>
              <p:cNvSpPr/>
              <p:nvPr/>
            </p:nvSpPr>
            <p:spPr>
              <a:xfrm>
                <a:off x="3638313" y="4147799"/>
                <a:ext cx="292471" cy="292471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50" name="Freeform 1149"/>
              <p:cNvSpPr/>
              <p:nvPr/>
            </p:nvSpPr>
            <p:spPr>
              <a:xfrm>
                <a:off x="3665353" y="4171515"/>
                <a:ext cx="115967" cy="11415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76674"/>
                  <a:gd name="connsiteY0" fmla="*/ 167753 h 167753"/>
                  <a:gd name="connsiteX1" fmla="*/ 0 w 176674"/>
                  <a:gd name="connsiteY1" fmla="*/ 109545 h 167753"/>
                  <a:gd name="connsiteX2" fmla="*/ 141659 w 176674"/>
                  <a:gd name="connsiteY2" fmla="*/ 38 h 167753"/>
                  <a:gd name="connsiteX3" fmla="*/ 176674 w 176674"/>
                  <a:gd name="connsiteY3" fmla="*/ 128907 h 167753"/>
                  <a:gd name="connsiteX4" fmla="*/ 127833 w 176674"/>
                  <a:gd name="connsiteY4" fmla="*/ 167753 h 167753"/>
                  <a:gd name="connsiteX0" fmla="*/ 135399 w 184240"/>
                  <a:gd name="connsiteY0" fmla="*/ 167753 h 167753"/>
                  <a:gd name="connsiteX1" fmla="*/ 0 w 184240"/>
                  <a:gd name="connsiteY1" fmla="*/ 109545 h 167753"/>
                  <a:gd name="connsiteX2" fmla="*/ 149225 w 184240"/>
                  <a:gd name="connsiteY2" fmla="*/ 38 h 167753"/>
                  <a:gd name="connsiteX3" fmla="*/ 184240 w 184240"/>
                  <a:gd name="connsiteY3" fmla="*/ 128907 h 167753"/>
                  <a:gd name="connsiteX4" fmla="*/ 135399 w 184240"/>
                  <a:gd name="connsiteY4" fmla="*/ 167753 h 167753"/>
                  <a:gd name="connsiteX0" fmla="*/ 135399 w 184240"/>
                  <a:gd name="connsiteY0" fmla="*/ 170116 h 170116"/>
                  <a:gd name="connsiteX1" fmla="*/ 0 w 184240"/>
                  <a:gd name="connsiteY1" fmla="*/ 111908 h 170116"/>
                  <a:gd name="connsiteX2" fmla="*/ 139136 w 184240"/>
                  <a:gd name="connsiteY2" fmla="*/ 35 h 170116"/>
                  <a:gd name="connsiteX3" fmla="*/ 184240 w 184240"/>
                  <a:gd name="connsiteY3" fmla="*/ 131270 h 170116"/>
                  <a:gd name="connsiteX4" fmla="*/ 135399 w 184240"/>
                  <a:gd name="connsiteY4" fmla="*/ 170116 h 17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240" h="170116">
                    <a:moveTo>
                      <a:pt x="135399" y="170116"/>
                    </a:moveTo>
                    <a:lnTo>
                      <a:pt x="0" y="111908"/>
                    </a:lnTo>
                    <a:cubicBezTo>
                      <a:pt x="16404" y="48408"/>
                      <a:pt x="73519" y="-1552"/>
                      <a:pt x="139136" y="35"/>
                    </a:cubicBezTo>
                    <a:lnTo>
                      <a:pt x="184240" y="131270"/>
                    </a:lnTo>
                    <a:lnTo>
                      <a:pt x="135399" y="170116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51" name="Freeform 1150"/>
              <p:cNvSpPr/>
              <p:nvPr/>
            </p:nvSpPr>
            <p:spPr>
              <a:xfrm rot="16944567">
                <a:off x="3652562" y="4282110"/>
                <a:ext cx="114398" cy="121337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3833 w 170514"/>
                  <a:gd name="connsiteY0" fmla="*/ 180815 h 180815"/>
                  <a:gd name="connsiteX1" fmla="*/ 0 w 170514"/>
                  <a:gd name="connsiteY1" fmla="*/ 104817 h 180815"/>
                  <a:gd name="connsiteX2" fmla="*/ 149225 w 170514"/>
                  <a:gd name="connsiteY2" fmla="*/ 42 h 180815"/>
                  <a:gd name="connsiteX3" fmla="*/ 170514 w 170514"/>
                  <a:gd name="connsiteY3" fmla="*/ 138799 h 180815"/>
                  <a:gd name="connsiteX4" fmla="*/ 123833 w 170514"/>
                  <a:gd name="connsiteY4" fmla="*/ 180815 h 180815"/>
                  <a:gd name="connsiteX0" fmla="*/ 123833 w 181746"/>
                  <a:gd name="connsiteY0" fmla="*/ 180815 h 180815"/>
                  <a:gd name="connsiteX1" fmla="*/ 0 w 181746"/>
                  <a:gd name="connsiteY1" fmla="*/ 104817 h 180815"/>
                  <a:gd name="connsiteX2" fmla="*/ 149225 w 181746"/>
                  <a:gd name="connsiteY2" fmla="*/ 42 h 180815"/>
                  <a:gd name="connsiteX3" fmla="*/ 181747 w 181746"/>
                  <a:gd name="connsiteY3" fmla="*/ 131638 h 180815"/>
                  <a:gd name="connsiteX4" fmla="*/ 123833 w 181746"/>
                  <a:gd name="connsiteY4" fmla="*/ 180815 h 180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746" h="180815">
                    <a:moveTo>
                      <a:pt x="123833" y="180815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747" y="131638"/>
                    </a:lnTo>
                    <a:lnTo>
                      <a:pt x="123833" y="180815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52" name="Freeform 1151"/>
              <p:cNvSpPr/>
              <p:nvPr/>
            </p:nvSpPr>
            <p:spPr>
              <a:xfrm rot="5400000">
                <a:off x="3794946" y="4179559"/>
                <a:ext cx="119142" cy="112572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89284"/>
                  <a:gd name="connsiteY0" fmla="*/ 163025 h 163025"/>
                  <a:gd name="connsiteX1" fmla="*/ 0 w 189284"/>
                  <a:gd name="connsiteY1" fmla="*/ 104817 h 163025"/>
                  <a:gd name="connsiteX2" fmla="*/ 149225 w 189284"/>
                  <a:gd name="connsiteY2" fmla="*/ 42 h 163025"/>
                  <a:gd name="connsiteX3" fmla="*/ 189284 w 189284"/>
                  <a:gd name="connsiteY3" fmla="*/ 121812 h 163025"/>
                  <a:gd name="connsiteX4" fmla="*/ 127833 w 189284"/>
                  <a:gd name="connsiteY4" fmla="*/ 163025 h 163025"/>
                  <a:gd name="connsiteX0" fmla="*/ 127833 w 189284"/>
                  <a:gd name="connsiteY0" fmla="*/ 167753 h 167753"/>
                  <a:gd name="connsiteX1" fmla="*/ 0 w 189284"/>
                  <a:gd name="connsiteY1" fmla="*/ 109545 h 167753"/>
                  <a:gd name="connsiteX2" fmla="*/ 171928 w 189284"/>
                  <a:gd name="connsiteY2" fmla="*/ 38 h 167753"/>
                  <a:gd name="connsiteX3" fmla="*/ 189284 w 189284"/>
                  <a:gd name="connsiteY3" fmla="*/ 126540 h 167753"/>
                  <a:gd name="connsiteX4" fmla="*/ 127833 w 189284"/>
                  <a:gd name="connsiteY4" fmla="*/ 167753 h 167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284" h="167753">
                    <a:moveTo>
                      <a:pt x="127833" y="167753"/>
                    </a:moveTo>
                    <a:lnTo>
                      <a:pt x="0" y="109545"/>
                    </a:lnTo>
                    <a:cubicBezTo>
                      <a:pt x="16404" y="46045"/>
                      <a:pt x="106311" y="-1549"/>
                      <a:pt x="171928" y="38"/>
                    </a:cubicBezTo>
                    <a:lnTo>
                      <a:pt x="189284" y="126540"/>
                    </a:lnTo>
                    <a:lnTo>
                      <a:pt x="127833" y="16775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53" name="Freeform 1152"/>
              <p:cNvSpPr/>
              <p:nvPr/>
            </p:nvSpPr>
            <p:spPr>
              <a:xfrm rot="11162788">
                <a:off x="3780180" y="4317136"/>
                <a:ext cx="114032" cy="11099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1666 w 168627"/>
                  <a:gd name="connsiteY0" fmla="*/ 171574 h 171574"/>
                  <a:gd name="connsiteX1" fmla="*/ 0 w 168627"/>
                  <a:gd name="connsiteY1" fmla="*/ 104817 h 171574"/>
                  <a:gd name="connsiteX2" fmla="*/ 149225 w 168627"/>
                  <a:gd name="connsiteY2" fmla="*/ 42 h 171574"/>
                  <a:gd name="connsiteX3" fmla="*/ 168626 w 168627"/>
                  <a:gd name="connsiteY3" fmla="*/ 124716 h 171574"/>
                  <a:gd name="connsiteX4" fmla="*/ 121666 w 168627"/>
                  <a:gd name="connsiteY4" fmla="*/ 171574 h 171574"/>
                  <a:gd name="connsiteX0" fmla="*/ 113843 w 168625"/>
                  <a:gd name="connsiteY0" fmla="*/ 170111 h 170111"/>
                  <a:gd name="connsiteX1" fmla="*/ 0 w 168625"/>
                  <a:gd name="connsiteY1" fmla="*/ 104817 h 170111"/>
                  <a:gd name="connsiteX2" fmla="*/ 149225 w 168625"/>
                  <a:gd name="connsiteY2" fmla="*/ 42 h 170111"/>
                  <a:gd name="connsiteX3" fmla="*/ 168626 w 168625"/>
                  <a:gd name="connsiteY3" fmla="*/ 124716 h 170111"/>
                  <a:gd name="connsiteX4" fmla="*/ 113843 w 168625"/>
                  <a:gd name="connsiteY4" fmla="*/ 170111 h 170111"/>
                  <a:gd name="connsiteX0" fmla="*/ 113313 w 168627"/>
                  <a:gd name="connsiteY0" fmla="*/ 165407 h 165406"/>
                  <a:gd name="connsiteX1" fmla="*/ 0 w 168627"/>
                  <a:gd name="connsiteY1" fmla="*/ 104817 h 165406"/>
                  <a:gd name="connsiteX2" fmla="*/ 149225 w 168627"/>
                  <a:gd name="connsiteY2" fmla="*/ 42 h 165406"/>
                  <a:gd name="connsiteX3" fmla="*/ 168626 w 168627"/>
                  <a:gd name="connsiteY3" fmla="*/ 124716 h 165406"/>
                  <a:gd name="connsiteX4" fmla="*/ 113313 w 168627"/>
                  <a:gd name="connsiteY4" fmla="*/ 165407 h 165406"/>
                  <a:gd name="connsiteX0" fmla="*/ 113313 w 181165"/>
                  <a:gd name="connsiteY0" fmla="*/ 165407 h 165407"/>
                  <a:gd name="connsiteX1" fmla="*/ 0 w 181165"/>
                  <a:gd name="connsiteY1" fmla="*/ 104817 h 165407"/>
                  <a:gd name="connsiteX2" fmla="*/ 149225 w 181165"/>
                  <a:gd name="connsiteY2" fmla="*/ 42 h 165407"/>
                  <a:gd name="connsiteX3" fmla="*/ 181165 w 181165"/>
                  <a:gd name="connsiteY3" fmla="*/ 123470 h 165407"/>
                  <a:gd name="connsiteX4" fmla="*/ 113313 w 181165"/>
                  <a:gd name="connsiteY4" fmla="*/ 165407 h 16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65" h="165407">
                    <a:moveTo>
                      <a:pt x="113313" y="165407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165" y="123470"/>
                    </a:lnTo>
                    <a:lnTo>
                      <a:pt x="113313" y="16540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grpSp>
          <p:nvGrpSpPr>
            <p:cNvPr id="1123" name="Group 1122"/>
            <p:cNvGrpSpPr/>
            <p:nvPr/>
          </p:nvGrpSpPr>
          <p:grpSpPr>
            <a:xfrm>
              <a:off x="5664345" y="3979914"/>
              <a:ext cx="596900" cy="593725"/>
              <a:chOff x="3487825" y="3979914"/>
              <a:chExt cx="596900" cy="593725"/>
            </a:xfrm>
          </p:grpSpPr>
          <p:sp>
            <p:nvSpPr>
              <p:cNvPr id="1140" name="Oval 1139"/>
              <p:cNvSpPr/>
              <p:nvPr/>
            </p:nvSpPr>
            <p:spPr>
              <a:xfrm>
                <a:off x="3487825" y="3979914"/>
                <a:ext cx="596900" cy="59372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41" name="Oval 1140"/>
              <p:cNvSpPr/>
              <p:nvPr/>
            </p:nvSpPr>
            <p:spPr>
              <a:xfrm>
                <a:off x="3598950" y="4102150"/>
                <a:ext cx="374650" cy="374650"/>
              </a:xfrm>
              <a:prstGeom prst="ellipse">
                <a:avLst/>
              </a:pr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42" name="Oval 1141"/>
              <p:cNvSpPr/>
              <p:nvPr/>
            </p:nvSpPr>
            <p:spPr>
              <a:xfrm>
                <a:off x="3638313" y="4147799"/>
                <a:ext cx="292471" cy="292471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43" name="Freeform 1142"/>
              <p:cNvSpPr/>
              <p:nvPr/>
            </p:nvSpPr>
            <p:spPr>
              <a:xfrm>
                <a:off x="3665353" y="4171515"/>
                <a:ext cx="115967" cy="11415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76674"/>
                  <a:gd name="connsiteY0" fmla="*/ 167753 h 167753"/>
                  <a:gd name="connsiteX1" fmla="*/ 0 w 176674"/>
                  <a:gd name="connsiteY1" fmla="*/ 109545 h 167753"/>
                  <a:gd name="connsiteX2" fmla="*/ 141659 w 176674"/>
                  <a:gd name="connsiteY2" fmla="*/ 38 h 167753"/>
                  <a:gd name="connsiteX3" fmla="*/ 176674 w 176674"/>
                  <a:gd name="connsiteY3" fmla="*/ 128907 h 167753"/>
                  <a:gd name="connsiteX4" fmla="*/ 127833 w 176674"/>
                  <a:gd name="connsiteY4" fmla="*/ 167753 h 167753"/>
                  <a:gd name="connsiteX0" fmla="*/ 135399 w 184240"/>
                  <a:gd name="connsiteY0" fmla="*/ 167753 h 167753"/>
                  <a:gd name="connsiteX1" fmla="*/ 0 w 184240"/>
                  <a:gd name="connsiteY1" fmla="*/ 109545 h 167753"/>
                  <a:gd name="connsiteX2" fmla="*/ 149225 w 184240"/>
                  <a:gd name="connsiteY2" fmla="*/ 38 h 167753"/>
                  <a:gd name="connsiteX3" fmla="*/ 184240 w 184240"/>
                  <a:gd name="connsiteY3" fmla="*/ 128907 h 167753"/>
                  <a:gd name="connsiteX4" fmla="*/ 135399 w 184240"/>
                  <a:gd name="connsiteY4" fmla="*/ 167753 h 167753"/>
                  <a:gd name="connsiteX0" fmla="*/ 135399 w 184240"/>
                  <a:gd name="connsiteY0" fmla="*/ 170116 h 170116"/>
                  <a:gd name="connsiteX1" fmla="*/ 0 w 184240"/>
                  <a:gd name="connsiteY1" fmla="*/ 111908 h 170116"/>
                  <a:gd name="connsiteX2" fmla="*/ 139136 w 184240"/>
                  <a:gd name="connsiteY2" fmla="*/ 35 h 170116"/>
                  <a:gd name="connsiteX3" fmla="*/ 184240 w 184240"/>
                  <a:gd name="connsiteY3" fmla="*/ 131270 h 170116"/>
                  <a:gd name="connsiteX4" fmla="*/ 135399 w 184240"/>
                  <a:gd name="connsiteY4" fmla="*/ 170116 h 17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240" h="170116">
                    <a:moveTo>
                      <a:pt x="135399" y="170116"/>
                    </a:moveTo>
                    <a:lnTo>
                      <a:pt x="0" y="111908"/>
                    </a:lnTo>
                    <a:cubicBezTo>
                      <a:pt x="16404" y="48408"/>
                      <a:pt x="73519" y="-1552"/>
                      <a:pt x="139136" y="35"/>
                    </a:cubicBezTo>
                    <a:lnTo>
                      <a:pt x="184240" y="131270"/>
                    </a:lnTo>
                    <a:lnTo>
                      <a:pt x="135399" y="170116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44" name="Freeform 1143"/>
              <p:cNvSpPr/>
              <p:nvPr/>
            </p:nvSpPr>
            <p:spPr>
              <a:xfrm rot="16944567">
                <a:off x="3652562" y="4282110"/>
                <a:ext cx="114398" cy="121337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3833 w 170514"/>
                  <a:gd name="connsiteY0" fmla="*/ 180815 h 180815"/>
                  <a:gd name="connsiteX1" fmla="*/ 0 w 170514"/>
                  <a:gd name="connsiteY1" fmla="*/ 104817 h 180815"/>
                  <a:gd name="connsiteX2" fmla="*/ 149225 w 170514"/>
                  <a:gd name="connsiteY2" fmla="*/ 42 h 180815"/>
                  <a:gd name="connsiteX3" fmla="*/ 170514 w 170514"/>
                  <a:gd name="connsiteY3" fmla="*/ 138799 h 180815"/>
                  <a:gd name="connsiteX4" fmla="*/ 123833 w 170514"/>
                  <a:gd name="connsiteY4" fmla="*/ 180815 h 180815"/>
                  <a:gd name="connsiteX0" fmla="*/ 123833 w 181746"/>
                  <a:gd name="connsiteY0" fmla="*/ 180815 h 180815"/>
                  <a:gd name="connsiteX1" fmla="*/ 0 w 181746"/>
                  <a:gd name="connsiteY1" fmla="*/ 104817 h 180815"/>
                  <a:gd name="connsiteX2" fmla="*/ 149225 w 181746"/>
                  <a:gd name="connsiteY2" fmla="*/ 42 h 180815"/>
                  <a:gd name="connsiteX3" fmla="*/ 181747 w 181746"/>
                  <a:gd name="connsiteY3" fmla="*/ 131638 h 180815"/>
                  <a:gd name="connsiteX4" fmla="*/ 123833 w 181746"/>
                  <a:gd name="connsiteY4" fmla="*/ 180815 h 180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746" h="180815">
                    <a:moveTo>
                      <a:pt x="123833" y="180815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747" y="131638"/>
                    </a:lnTo>
                    <a:lnTo>
                      <a:pt x="123833" y="180815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45" name="Freeform 1144"/>
              <p:cNvSpPr/>
              <p:nvPr/>
            </p:nvSpPr>
            <p:spPr>
              <a:xfrm rot="5400000">
                <a:off x="3794946" y="4179559"/>
                <a:ext cx="119142" cy="112572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89284"/>
                  <a:gd name="connsiteY0" fmla="*/ 163025 h 163025"/>
                  <a:gd name="connsiteX1" fmla="*/ 0 w 189284"/>
                  <a:gd name="connsiteY1" fmla="*/ 104817 h 163025"/>
                  <a:gd name="connsiteX2" fmla="*/ 149225 w 189284"/>
                  <a:gd name="connsiteY2" fmla="*/ 42 h 163025"/>
                  <a:gd name="connsiteX3" fmla="*/ 189284 w 189284"/>
                  <a:gd name="connsiteY3" fmla="*/ 121812 h 163025"/>
                  <a:gd name="connsiteX4" fmla="*/ 127833 w 189284"/>
                  <a:gd name="connsiteY4" fmla="*/ 163025 h 163025"/>
                  <a:gd name="connsiteX0" fmla="*/ 127833 w 189284"/>
                  <a:gd name="connsiteY0" fmla="*/ 167753 h 167753"/>
                  <a:gd name="connsiteX1" fmla="*/ 0 w 189284"/>
                  <a:gd name="connsiteY1" fmla="*/ 109545 h 167753"/>
                  <a:gd name="connsiteX2" fmla="*/ 171928 w 189284"/>
                  <a:gd name="connsiteY2" fmla="*/ 38 h 167753"/>
                  <a:gd name="connsiteX3" fmla="*/ 189284 w 189284"/>
                  <a:gd name="connsiteY3" fmla="*/ 126540 h 167753"/>
                  <a:gd name="connsiteX4" fmla="*/ 127833 w 189284"/>
                  <a:gd name="connsiteY4" fmla="*/ 167753 h 167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284" h="167753">
                    <a:moveTo>
                      <a:pt x="127833" y="167753"/>
                    </a:moveTo>
                    <a:lnTo>
                      <a:pt x="0" y="109545"/>
                    </a:lnTo>
                    <a:cubicBezTo>
                      <a:pt x="16404" y="46045"/>
                      <a:pt x="106311" y="-1549"/>
                      <a:pt x="171928" y="38"/>
                    </a:cubicBezTo>
                    <a:lnTo>
                      <a:pt x="189284" y="126540"/>
                    </a:lnTo>
                    <a:lnTo>
                      <a:pt x="127833" y="16775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46" name="Freeform 1145"/>
              <p:cNvSpPr/>
              <p:nvPr/>
            </p:nvSpPr>
            <p:spPr>
              <a:xfrm rot="11162788">
                <a:off x="3780180" y="4317136"/>
                <a:ext cx="114032" cy="11099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1666 w 168627"/>
                  <a:gd name="connsiteY0" fmla="*/ 171574 h 171574"/>
                  <a:gd name="connsiteX1" fmla="*/ 0 w 168627"/>
                  <a:gd name="connsiteY1" fmla="*/ 104817 h 171574"/>
                  <a:gd name="connsiteX2" fmla="*/ 149225 w 168627"/>
                  <a:gd name="connsiteY2" fmla="*/ 42 h 171574"/>
                  <a:gd name="connsiteX3" fmla="*/ 168626 w 168627"/>
                  <a:gd name="connsiteY3" fmla="*/ 124716 h 171574"/>
                  <a:gd name="connsiteX4" fmla="*/ 121666 w 168627"/>
                  <a:gd name="connsiteY4" fmla="*/ 171574 h 171574"/>
                  <a:gd name="connsiteX0" fmla="*/ 113843 w 168625"/>
                  <a:gd name="connsiteY0" fmla="*/ 170111 h 170111"/>
                  <a:gd name="connsiteX1" fmla="*/ 0 w 168625"/>
                  <a:gd name="connsiteY1" fmla="*/ 104817 h 170111"/>
                  <a:gd name="connsiteX2" fmla="*/ 149225 w 168625"/>
                  <a:gd name="connsiteY2" fmla="*/ 42 h 170111"/>
                  <a:gd name="connsiteX3" fmla="*/ 168626 w 168625"/>
                  <a:gd name="connsiteY3" fmla="*/ 124716 h 170111"/>
                  <a:gd name="connsiteX4" fmla="*/ 113843 w 168625"/>
                  <a:gd name="connsiteY4" fmla="*/ 170111 h 170111"/>
                  <a:gd name="connsiteX0" fmla="*/ 113313 w 168627"/>
                  <a:gd name="connsiteY0" fmla="*/ 165407 h 165406"/>
                  <a:gd name="connsiteX1" fmla="*/ 0 w 168627"/>
                  <a:gd name="connsiteY1" fmla="*/ 104817 h 165406"/>
                  <a:gd name="connsiteX2" fmla="*/ 149225 w 168627"/>
                  <a:gd name="connsiteY2" fmla="*/ 42 h 165406"/>
                  <a:gd name="connsiteX3" fmla="*/ 168626 w 168627"/>
                  <a:gd name="connsiteY3" fmla="*/ 124716 h 165406"/>
                  <a:gd name="connsiteX4" fmla="*/ 113313 w 168627"/>
                  <a:gd name="connsiteY4" fmla="*/ 165407 h 165406"/>
                  <a:gd name="connsiteX0" fmla="*/ 113313 w 181165"/>
                  <a:gd name="connsiteY0" fmla="*/ 165407 h 165407"/>
                  <a:gd name="connsiteX1" fmla="*/ 0 w 181165"/>
                  <a:gd name="connsiteY1" fmla="*/ 104817 h 165407"/>
                  <a:gd name="connsiteX2" fmla="*/ 149225 w 181165"/>
                  <a:gd name="connsiteY2" fmla="*/ 42 h 165407"/>
                  <a:gd name="connsiteX3" fmla="*/ 181165 w 181165"/>
                  <a:gd name="connsiteY3" fmla="*/ 123470 h 165407"/>
                  <a:gd name="connsiteX4" fmla="*/ 113313 w 181165"/>
                  <a:gd name="connsiteY4" fmla="*/ 165407 h 16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65" h="165407">
                    <a:moveTo>
                      <a:pt x="113313" y="165407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165" y="123470"/>
                    </a:lnTo>
                    <a:lnTo>
                      <a:pt x="113313" y="16540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grpSp>
          <p:nvGrpSpPr>
            <p:cNvPr id="1124" name="Group 1123"/>
            <p:cNvGrpSpPr/>
            <p:nvPr/>
          </p:nvGrpSpPr>
          <p:grpSpPr>
            <a:xfrm>
              <a:off x="3046377" y="3220624"/>
              <a:ext cx="3870256" cy="1110779"/>
              <a:chOff x="3046377" y="3220624"/>
              <a:chExt cx="3870256" cy="1110779"/>
            </a:xfrm>
          </p:grpSpPr>
          <p:sp>
            <p:nvSpPr>
              <p:cNvPr id="1126" name="Freeform 1125"/>
              <p:cNvSpPr/>
              <p:nvPr/>
            </p:nvSpPr>
            <p:spPr>
              <a:xfrm>
                <a:off x="4883817" y="3220624"/>
                <a:ext cx="239712" cy="211912"/>
              </a:xfrm>
              <a:custGeom>
                <a:avLst/>
                <a:gdLst>
                  <a:gd name="connsiteX0" fmla="*/ 0 w 234950"/>
                  <a:gd name="connsiteY0" fmla="*/ 82550 h 82550"/>
                  <a:gd name="connsiteX1" fmla="*/ 6350 w 234950"/>
                  <a:gd name="connsiteY1" fmla="*/ 0 h 82550"/>
                  <a:gd name="connsiteX2" fmla="*/ 234950 w 234950"/>
                  <a:gd name="connsiteY2" fmla="*/ 0 h 82550"/>
                  <a:gd name="connsiteX3" fmla="*/ 231775 w 234950"/>
                  <a:gd name="connsiteY3" fmla="*/ 76200 h 82550"/>
                  <a:gd name="connsiteX4" fmla="*/ 0 w 234950"/>
                  <a:gd name="connsiteY4" fmla="*/ 82550 h 82550"/>
                  <a:gd name="connsiteX0" fmla="*/ 0 w 234950"/>
                  <a:gd name="connsiteY0" fmla="*/ 201788 h 201788"/>
                  <a:gd name="connsiteX1" fmla="*/ 6350 w 234950"/>
                  <a:gd name="connsiteY1" fmla="*/ 119238 h 201788"/>
                  <a:gd name="connsiteX2" fmla="*/ 234950 w 234950"/>
                  <a:gd name="connsiteY2" fmla="*/ 119238 h 201788"/>
                  <a:gd name="connsiteX3" fmla="*/ 231775 w 234950"/>
                  <a:gd name="connsiteY3" fmla="*/ 195438 h 201788"/>
                  <a:gd name="connsiteX4" fmla="*/ 0 w 234950"/>
                  <a:gd name="connsiteY4" fmla="*/ 201788 h 201788"/>
                  <a:gd name="connsiteX0" fmla="*/ 0 w 234950"/>
                  <a:gd name="connsiteY0" fmla="*/ 210325 h 210325"/>
                  <a:gd name="connsiteX1" fmla="*/ 6350 w 234950"/>
                  <a:gd name="connsiteY1" fmla="*/ 127775 h 210325"/>
                  <a:gd name="connsiteX2" fmla="*/ 234950 w 234950"/>
                  <a:gd name="connsiteY2" fmla="*/ 127775 h 210325"/>
                  <a:gd name="connsiteX3" fmla="*/ 231775 w 234950"/>
                  <a:gd name="connsiteY3" fmla="*/ 203975 h 210325"/>
                  <a:gd name="connsiteX4" fmla="*/ 0 w 234950"/>
                  <a:gd name="connsiteY4" fmla="*/ 210325 h 210325"/>
                  <a:gd name="connsiteX0" fmla="*/ 0 w 234950"/>
                  <a:gd name="connsiteY0" fmla="*/ 210325 h 210325"/>
                  <a:gd name="connsiteX1" fmla="*/ 6350 w 234950"/>
                  <a:gd name="connsiteY1" fmla="*/ 127775 h 210325"/>
                  <a:gd name="connsiteX2" fmla="*/ 234950 w 234950"/>
                  <a:gd name="connsiteY2" fmla="*/ 127775 h 210325"/>
                  <a:gd name="connsiteX3" fmla="*/ 231775 w 234950"/>
                  <a:gd name="connsiteY3" fmla="*/ 203975 h 210325"/>
                  <a:gd name="connsiteX4" fmla="*/ 0 w 234950"/>
                  <a:gd name="connsiteY4" fmla="*/ 210325 h 210325"/>
                  <a:gd name="connsiteX0" fmla="*/ 0 w 234950"/>
                  <a:gd name="connsiteY0" fmla="*/ 210325 h 216675"/>
                  <a:gd name="connsiteX1" fmla="*/ 6350 w 234950"/>
                  <a:gd name="connsiteY1" fmla="*/ 127775 h 216675"/>
                  <a:gd name="connsiteX2" fmla="*/ 234950 w 234950"/>
                  <a:gd name="connsiteY2" fmla="*/ 127775 h 216675"/>
                  <a:gd name="connsiteX3" fmla="*/ 230187 w 234950"/>
                  <a:gd name="connsiteY3" fmla="*/ 216675 h 216675"/>
                  <a:gd name="connsiteX4" fmla="*/ 0 w 234950"/>
                  <a:gd name="connsiteY4" fmla="*/ 210325 h 216675"/>
                  <a:gd name="connsiteX0" fmla="*/ 0 w 234950"/>
                  <a:gd name="connsiteY0" fmla="*/ 210325 h 210325"/>
                  <a:gd name="connsiteX1" fmla="*/ 6350 w 234950"/>
                  <a:gd name="connsiteY1" fmla="*/ 127775 h 210325"/>
                  <a:gd name="connsiteX2" fmla="*/ 234950 w 234950"/>
                  <a:gd name="connsiteY2" fmla="*/ 127775 h 210325"/>
                  <a:gd name="connsiteX3" fmla="*/ 230187 w 234950"/>
                  <a:gd name="connsiteY3" fmla="*/ 210325 h 210325"/>
                  <a:gd name="connsiteX4" fmla="*/ 0 w 234950"/>
                  <a:gd name="connsiteY4" fmla="*/ 210325 h 210325"/>
                  <a:gd name="connsiteX0" fmla="*/ 0 w 239712"/>
                  <a:gd name="connsiteY0" fmla="*/ 210325 h 211912"/>
                  <a:gd name="connsiteX1" fmla="*/ 6350 w 239712"/>
                  <a:gd name="connsiteY1" fmla="*/ 127775 h 211912"/>
                  <a:gd name="connsiteX2" fmla="*/ 234950 w 239712"/>
                  <a:gd name="connsiteY2" fmla="*/ 127775 h 211912"/>
                  <a:gd name="connsiteX3" fmla="*/ 239712 w 239712"/>
                  <a:gd name="connsiteY3" fmla="*/ 211912 h 211912"/>
                  <a:gd name="connsiteX4" fmla="*/ 0 w 239712"/>
                  <a:gd name="connsiteY4" fmla="*/ 210325 h 211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9712" h="211912">
                    <a:moveTo>
                      <a:pt x="0" y="210325"/>
                    </a:moveTo>
                    <a:lnTo>
                      <a:pt x="6350" y="127775"/>
                    </a:lnTo>
                    <a:cubicBezTo>
                      <a:pt x="131763" y="-140512"/>
                      <a:pt x="215900" y="91262"/>
                      <a:pt x="234950" y="127775"/>
                    </a:cubicBezTo>
                    <a:lnTo>
                      <a:pt x="239712" y="211912"/>
                    </a:lnTo>
                    <a:lnTo>
                      <a:pt x="0" y="210325"/>
                    </a:lnTo>
                    <a:close/>
                  </a:path>
                </a:pathLst>
              </a:custGeom>
              <a:solidFill>
                <a:srgbClr val="25AAE0"/>
              </a:solidFill>
              <a:ln>
                <a:solidFill>
                  <a:srgbClr val="5757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127" name="Group 1126"/>
              <p:cNvGrpSpPr/>
              <p:nvPr/>
            </p:nvGrpSpPr>
            <p:grpSpPr>
              <a:xfrm>
                <a:off x="3046377" y="3397926"/>
                <a:ext cx="3870256" cy="933477"/>
                <a:chOff x="3046377" y="3397926"/>
                <a:chExt cx="3870256" cy="933477"/>
              </a:xfrm>
            </p:grpSpPr>
            <p:sp>
              <p:nvSpPr>
                <p:cNvPr id="1128" name="Freeform 1127"/>
                <p:cNvSpPr/>
                <p:nvPr/>
              </p:nvSpPr>
              <p:spPr>
                <a:xfrm>
                  <a:off x="3046377" y="3397926"/>
                  <a:ext cx="3859140" cy="933477"/>
                </a:xfrm>
                <a:custGeom>
                  <a:avLst/>
                  <a:gdLst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49350 w 3790950"/>
                    <a:gd name="connsiteY2" fmla="*/ 330200 h 876300"/>
                    <a:gd name="connsiteX3" fmla="*/ 1698625 w 3790950"/>
                    <a:gd name="connsiteY3" fmla="*/ 0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49350 w 3790950"/>
                    <a:gd name="connsiteY2" fmla="*/ 3302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49350 w 3790950"/>
                    <a:gd name="connsiteY2" fmla="*/ 3302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81506 w 3815306"/>
                    <a:gd name="connsiteY0" fmla="*/ 612775 h 876300"/>
                    <a:gd name="connsiteX1" fmla="*/ 135481 w 3815306"/>
                    <a:gd name="connsiteY1" fmla="*/ 454025 h 876300"/>
                    <a:gd name="connsiteX2" fmla="*/ 1164181 w 3815306"/>
                    <a:gd name="connsiteY2" fmla="*/ 317500 h 876300"/>
                    <a:gd name="connsiteX3" fmla="*/ 1669006 w 3815306"/>
                    <a:gd name="connsiteY3" fmla="*/ 15875 h 876300"/>
                    <a:gd name="connsiteX4" fmla="*/ 2640556 w 3815306"/>
                    <a:gd name="connsiteY4" fmla="*/ 0 h 876300"/>
                    <a:gd name="connsiteX5" fmla="*/ 3196181 w 3815306"/>
                    <a:gd name="connsiteY5" fmla="*/ 282575 h 876300"/>
                    <a:gd name="connsiteX6" fmla="*/ 3723231 w 3815306"/>
                    <a:gd name="connsiteY6" fmla="*/ 346075 h 876300"/>
                    <a:gd name="connsiteX7" fmla="*/ 3815306 w 3815306"/>
                    <a:gd name="connsiteY7" fmla="*/ 635000 h 876300"/>
                    <a:gd name="connsiteX8" fmla="*/ 3704181 w 3815306"/>
                    <a:gd name="connsiteY8" fmla="*/ 844550 h 876300"/>
                    <a:gd name="connsiteX9" fmla="*/ 3234281 w 3815306"/>
                    <a:gd name="connsiteY9" fmla="*/ 876300 h 876300"/>
                    <a:gd name="connsiteX10" fmla="*/ 1068931 w 3815306"/>
                    <a:gd name="connsiteY10" fmla="*/ 876300 h 876300"/>
                    <a:gd name="connsiteX11" fmla="*/ 430756 w 3815306"/>
                    <a:gd name="connsiteY11" fmla="*/ 838200 h 876300"/>
                    <a:gd name="connsiteX12" fmla="*/ 27531 w 3815306"/>
                    <a:gd name="connsiteY12" fmla="*/ 815975 h 876300"/>
                    <a:gd name="connsiteX13" fmla="*/ 24356 w 3815306"/>
                    <a:gd name="connsiteY13" fmla="*/ 615950 h 876300"/>
                    <a:gd name="connsiteX14" fmla="*/ 81506 w 3815306"/>
                    <a:gd name="connsiteY14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27936 w 3812486"/>
                    <a:gd name="connsiteY11" fmla="*/ 838200 h 876300"/>
                    <a:gd name="connsiteX12" fmla="*/ 24711 w 3812486"/>
                    <a:gd name="connsiteY12" fmla="*/ 815975 h 876300"/>
                    <a:gd name="connsiteX13" fmla="*/ 21536 w 3812486"/>
                    <a:gd name="connsiteY13" fmla="*/ 615950 h 876300"/>
                    <a:gd name="connsiteX14" fmla="*/ 78686 w 3812486"/>
                    <a:gd name="connsiteY14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27936 w 3812486"/>
                    <a:gd name="connsiteY11" fmla="*/ 838200 h 876300"/>
                    <a:gd name="connsiteX12" fmla="*/ 183461 w 3812486"/>
                    <a:gd name="connsiteY12" fmla="*/ 838200 h 876300"/>
                    <a:gd name="connsiteX13" fmla="*/ 24711 w 3812486"/>
                    <a:gd name="connsiteY13" fmla="*/ 815975 h 876300"/>
                    <a:gd name="connsiteX14" fmla="*/ 21536 w 3812486"/>
                    <a:gd name="connsiteY14" fmla="*/ 615950 h 876300"/>
                    <a:gd name="connsiteX15" fmla="*/ 78686 w 3812486"/>
                    <a:gd name="connsiteY15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69211 w 3812486"/>
                    <a:gd name="connsiteY11" fmla="*/ 844550 h 876300"/>
                    <a:gd name="connsiteX12" fmla="*/ 183461 w 3812486"/>
                    <a:gd name="connsiteY12" fmla="*/ 838200 h 876300"/>
                    <a:gd name="connsiteX13" fmla="*/ 24711 w 3812486"/>
                    <a:gd name="connsiteY13" fmla="*/ 815975 h 876300"/>
                    <a:gd name="connsiteX14" fmla="*/ 21536 w 3812486"/>
                    <a:gd name="connsiteY14" fmla="*/ 615950 h 876300"/>
                    <a:gd name="connsiteX15" fmla="*/ 78686 w 3812486"/>
                    <a:gd name="connsiteY15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69211 w 3812486"/>
                    <a:gd name="connsiteY11" fmla="*/ 844550 h 876300"/>
                    <a:gd name="connsiteX12" fmla="*/ 183461 w 3812486"/>
                    <a:gd name="connsiteY12" fmla="*/ 838200 h 876300"/>
                    <a:gd name="connsiteX13" fmla="*/ 24711 w 3812486"/>
                    <a:gd name="connsiteY13" fmla="*/ 815975 h 876300"/>
                    <a:gd name="connsiteX14" fmla="*/ 21536 w 3812486"/>
                    <a:gd name="connsiteY14" fmla="*/ 615950 h 876300"/>
                    <a:gd name="connsiteX15" fmla="*/ 78686 w 3812486"/>
                    <a:gd name="connsiteY15" fmla="*/ 612775 h 876300"/>
                    <a:gd name="connsiteX0" fmla="*/ 74015 w 3807815"/>
                    <a:gd name="connsiteY0" fmla="*/ 612775 h 876300"/>
                    <a:gd name="connsiteX1" fmla="*/ 127990 w 3807815"/>
                    <a:gd name="connsiteY1" fmla="*/ 454025 h 876300"/>
                    <a:gd name="connsiteX2" fmla="*/ 1156690 w 3807815"/>
                    <a:gd name="connsiteY2" fmla="*/ 317500 h 876300"/>
                    <a:gd name="connsiteX3" fmla="*/ 1661515 w 3807815"/>
                    <a:gd name="connsiteY3" fmla="*/ 15875 h 876300"/>
                    <a:gd name="connsiteX4" fmla="*/ 2633065 w 3807815"/>
                    <a:gd name="connsiteY4" fmla="*/ 0 h 876300"/>
                    <a:gd name="connsiteX5" fmla="*/ 3188690 w 3807815"/>
                    <a:gd name="connsiteY5" fmla="*/ 282575 h 876300"/>
                    <a:gd name="connsiteX6" fmla="*/ 3715740 w 3807815"/>
                    <a:gd name="connsiteY6" fmla="*/ 346075 h 876300"/>
                    <a:gd name="connsiteX7" fmla="*/ 3807815 w 3807815"/>
                    <a:gd name="connsiteY7" fmla="*/ 635000 h 876300"/>
                    <a:gd name="connsiteX8" fmla="*/ 3696690 w 3807815"/>
                    <a:gd name="connsiteY8" fmla="*/ 844550 h 876300"/>
                    <a:gd name="connsiteX9" fmla="*/ 3226790 w 3807815"/>
                    <a:gd name="connsiteY9" fmla="*/ 876300 h 876300"/>
                    <a:gd name="connsiteX10" fmla="*/ 1061440 w 3807815"/>
                    <a:gd name="connsiteY10" fmla="*/ 876300 h 876300"/>
                    <a:gd name="connsiteX11" fmla="*/ 464540 w 3807815"/>
                    <a:gd name="connsiteY11" fmla="*/ 844550 h 876300"/>
                    <a:gd name="connsiteX12" fmla="*/ 178790 w 3807815"/>
                    <a:gd name="connsiteY12" fmla="*/ 838200 h 876300"/>
                    <a:gd name="connsiteX13" fmla="*/ 20040 w 3807815"/>
                    <a:gd name="connsiteY13" fmla="*/ 815975 h 876300"/>
                    <a:gd name="connsiteX14" fmla="*/ 23215 w 3807815"/>
                    <a:gd name="connsiteY14" fmla="*/ 615950 h 876300"/>
                    <a:gd name="connsiteX15" fmla="*/ 74015 w 3807815"/>
                    <a:gd name="connsiteY15" fmla="*/ 612775 h 876300"/>
                    <a:gd name="connsiteX0" fmla="*/ 74015 w 3807815"/>
                    <a:gd name="connsiteY0" fmla="*/ 612775 h 876300"/>
                    <a:gd name="connsiteX1" fmla="*/ 127990 w 3807815"/>
                    <a:gd name="connsiteY1" fmla="*/ 454025 h 876300"/>
                    <a:gd name="connsiteX2" fmla="*/ 1156690 w 3807815"/>
                    <a:gd name="connsiteY2" fmla="*/ 317500 h 876300"/>
                    <a:gd name="connsiteX3" fmla="*/ 1661515 w 3807815"/>
                    <a:gd name="connsiteY3" fmla="*/ 15875 h 876300"/>
                    <a:gd name="connsiteX4" fmla="*/ 2633065 w 3807815"/>
                    <a:gd name="connsiteY4" fmla="*/ 0 h 876300"/>
                    <a:gd name="connsiteX5" fmla="*/ 3188690 w 3807815"/>
                    <a:gd name="connsiteY5" fmla="*/ 282575 h 876300"/>
                    <a:gd name="connsiteX6" fmla="*/ 3715740 w 3807815"/>
                    <a:gd name="connsiteY6" fmla="*/ 346075 h 876300"/>
                    <a:gd name="connsiteX7" fmla="*/ 3807815 w 3807815"/>
                    <a:gd name="connsiteY7" fmla="*/ 635000 h 876300"/>
                    <a:gd name="connsiteX8" fmla="*/ 3696690 w 3807815"/>
                    <a:gd name="connsiteY8" fmla="*/ 844550 h 876300"/>
                    <a:gd name="connsiteX9" fmla="*/ 3226790 w 3807815"/>
                    <a:gd name="connsiteY9" fmla="*/ 876300 h 876300"/>
                    <a:gd name="connsiteX10" fmla="*/ 1061440 w 3807815"/>
                    <a:gd name="connsiteY10" fmla="*/ 876300 h 876300"/>
                    <a:gd name="connsiteX11" fmla="*/ 464540 w 3807815"/>
                    <a:gd name="connsiteY11" fmla="*/ 844550 h 876300"/>
                    <a:gd name="connsiteX12" fmla="*/ 178790 w 3807815"/>
                    <a:gd name="connsiteY12" fmla="*/ 838200 h 876300"/>
                    <a:gd name="connsiteX13" fmla="*/ 20040 w 3807815"/>
                    <a:gd name="connsiteY13" fmla="*/ 815975 h 876300"/>
                    <a:gd name="connsiteX14" fmla="*/ 23215 w 3807815"/>
                    <a:gd name="connsiteY14" fmla="*/ 615950 h 876300"/>
                    <a:gd name="connsiteX15" fmla="*/ 74015 w 3807815"/>
                    <a:gd name="connsiteY15" fmla="*/ 612775 h 876300"/>
                    <a:gd name="connsiteX0" fmla="*/ 74015 w 3807815"/>
                    <a:gd name="connsiteY0" fmla="*/ 612775 h 876300"/>
                    <a:gd name="connsiteX1" fmla="*/ 127990 w 3807815"/>
                    <a:gd name="connsiteY1" fmla="*/ 454025 h 876300"/>
                    <a:gd name="connsiteX2" fmla="*/ 1156690 w 3807815"/>
                    <a:gd name="connsiteY2" fmla="*/ 317500 h 876300"/>
                    <a:gd name="connsiteX3" fmla="*/ 1661515 w 3807815"/>
                    <a:gd name="connsiteY3" fmla="*/ 15875 h 876300"/>
                    <a:gd name="connsiteX4" fmla="*/ 2633065 w 3807815"/>
                    <a:gd name="connsiteY4" fmla="*/ 0 h 876300"/>
                    <a:gd name="connsiteX5" fmla="*/ 3188690 w 3807815"/>
                    <a:gd name="connsiteY5" fmla="*/ 282575 h 876300"/>
                    <a:gd name="connsiteX6" fmla="*/ 3715740 w 3807815"/>
                    <a:gd name="connsiteY6" fmla="*/ 346075 h 876300"/>
                    <a:gd name="connsiteX7" fmla="*/ 3807815 w 3807815"/>
                    <a:gd name="connsiteY7" fmla="*/ 635000 h 876300"/>
                    <a:gd name="connsiteX8" fmla="*/ 3696690 w 3807815"/>
                    <a:gd name="connsiteY8" fmla="*/ 844550 h 876300"/>
                    <a:gd name="connsiteX9" fmla="*/ 3226790 w 3807815"/>
                    <a:gd name="connsiteY9" fmla="*/ 876300 h 876300"/>
                    <a:gd name="connsiteX10" fmla="*/ 1061440 w 3807815"/>
                    <a:gd name="connsiteY10" fmla="*/ 876300 h 876300"/>
                    <a:gd name="connsiteX11" fmla="*/ 464540 w 3807815"/>
                    <a:gd name="connsiteY11" fmla="*/ 844550 h 876300"/>
                    <a:gd name="connsiteX12" fmla="*/ 178790 w 3807815"/>
                    <a:gd name="connsiteY12" fmla="*/ 838200 h 876300"/>
                    <a:gd name="connsiteX13" fmla="*/ 20040 w 3807815"/>
                    <a:gd name="connsiteY13" fmla="*/ 815975 h 876300"/>
                    <a:gd name="connsiteX14" fmla="*/ 23215 w 3807815"/>
                    <a:gd name="connsiteY14" fmla="*/ 615950 h 876300"/>
                    <a:gd name="connsiteX15" fmla="*/ 74015 w 3807815"/>
                    <a:gd name="connsiteY15" fmla="*/ 612775 h 876300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464540 w 3807815"/>
                    <a:gd name="connsiteY11" fmla="*/ 844550 h 898525"/>
                    <a:gd name="connsiteX12" fmla="*/ 178790 w 3807815"/>
                    <a:gd name="connsiteY12" fmla="*/ 838200 h 898525"/>
                    <a:gd name="connsiteX13" fmla="*/ 20040 w 3807815"/>
                    <a:gd name="connsiteY13" fmla="*/ 815975 h 898525"/>
                    <a:gd name="connsiteX14" fmla="*/ 23215 w 3807815"/>
                    <a:gd name="connsiteY14" fmla="*/ 615950 h 898525"/>
                    <a:gd name="connsiteX15" fmla="*/ 74015 w 3807815"/>
                    <a:gd name="connsiteY15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464540 w 3807815"/>
                    <a:gd name="connsiteY11" fmla="*/ 844550 h 898525"/>
                    <a:gd name="connsiteX12" fmla="*/ 178790 w 3807815"/>
                    <a:gd name="connsiteY12" fmla="*/ 838200 h 898525"/>
                    <a:gd name="connsiteX13" fmla="*/ 20040 w 3807815"/>
                    <a:gd name="connsiteY13" fmla="*/ 815975 h 898525"/>
                    <a:gd name="connsiteX14" fmla="*/ 23215 w 3807815"/>
                    <a:gd name="connsiteY14" fmla="*/ 615950 h 898525"/>
                    <a:gd name="connsiteX15" fmla="*/ 74015 w 3807815"/>
                    <a:gd name="connsiteY15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464540 w 3807815"/>
                    <a:gd name="connsiteY11" fmla="*/ 844550 h 898525"/>
                    <a:gd name="connsiteX12" fmla="*/ 178790 w 3807815"/>
                    <a:gd name="connsiteY12" fmla="*/ 838200 h 898525"/>
                    <a:gd name="connsiteX13" fmla="*/ 20040 w 3807815"/>
                    <a:gd name="connsiteY13" fmla="*/ 815975 h 898525"/>
                    <a:gd name="connsiteX14" fmla="*/ 23215 w 3807815"/>
                    <a:gd name="connsiteY14" fmla="*/ 615950 h 898525"/>
                    <a:gd name="connsiteX15" fmla="*/ 74015 w 3807815"/>
                    <a:gd name="connsiteY15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28065 w 3807815"/>
                    <a:gd name="connsiteY11" fmla="*/ 61595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66165 w 3807815"/>
                    <a:gd name="connsiteY11" fmla="*/ 542925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66165 w 3807815"/>
                    <a:gd name="connsiteY11" fmla="*/ 542925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37590 w 3807815"/>
                    <a:gd name="connsiteY11" fmla="*/ 50165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37590 w 3807815"/>
                    <a:gd name="connsiteY11" fmla="*/ 50165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42315 w 3807815"/>
                    <a:gd name="connsiteY12" fmla="*/ 841375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42315 w 3807815"/>
                    <a:gd name="connsiteY12" fmla="*/ 841375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901700"/>
                    <a:gd name="connsiteX1" fmla="*/ 127990 w 3807815"/>
                    <a:gd name="connsiteY1" fmla="*/ 454025 h 901700"/>
                    <a:gd name="connsiteX2" fmla="*/ 1156690 w 3807815"/>
                    <a:gd name="connsiteY2" fmla="*/ 317500 h 901700"/>
                    <a:gd name="connsiteX3" fmla="*/ 1661515 w 3807815"/>
                    <a:gd name="connsiteY3" fmla="*/ 15875 h 901700"/>
                    <a:gd name="connsiteX4" fmla="*/ 2633065 w 3807815"/>
                    <a:gd name="connsiteY4" fmla="*/ 0 h 901700"/>
                    <a:gd name="connsiteX5" fmla="*/ 3188690 w 3807815"/>
                    <a:gd name="connsiteY5" fmla="*/ 282575 h 901700"/>
                    <a:gd name="connsiteX6" fmla="*/ 3715740 w 3807815"/>
                    <a:gd name="connsiteY6" fmla="*/ 346075 h 901700"/>
                    <a:gd name="connsiteX7" fmla="*/ 3807815 w 3807815"/>
                    <a:gd name="connsiteY7" fmla="*/ 635000 h 901700"/>
                    <a:gd name="connsiteX8" fmla="*/ 3696690 w 3807815"/>
                    <a:gd name="connsiteY8" fmla="*/ 844550 h 901700"/>
                    <a:gd name="connsiteX9" fmla="*/ 3226790 w 3807815"/>
                    <a:gd name="connsiteY9" fmla="*/ 876300 h 901700"/>
                    <a:gd name="connsiteX10" fmla="*/ 1032865 w 3807815"/>
                    <a:gd name="connsiteY10" fmla="*/ 901700 h 901700"/>
                    <a:gd name="connsiteX11" fmla="*/ 737590 w 3807815"/>
                    <a:gd name="connsiteY11" fmla="*/ 501650 h 901700"/>
                    <a:gd name="connsiteX12" fmla="*/ 442315 w 3807815"/>
                    <a:gd name="connsiteY12" fmla="*/ 841375 h 901700"/>
                    <a:gd name="connsiteX13" fmla="*/ 178790 w 3807815"/>
                    <a:gd name="connsiteY13" fmla="*/ 838200 h 901700"/>
                    <a:gd name="connsiteX14" fmla="*/ 20040 w 3807815"/>
                    <a:gd name="connsiteY14" fmla="*/ 815975 h 901700"/>
                    <a:gd name="connsiteX15" fmla="*/ 23215 w 3807815"/>
                    <a:gd name="connsiteY15" fmla="*/ 615950 h 901700"/>
                    <a:gd name="connsiteX16" fmla="*/ 74015 w 3807815"/>
                    <a:gd name="connsiteY16" fmla="*/ 612775 h 901700"/>
                    <a:gd name="connsiteX0" fmla="*/ 74015 w 3807815"/>
                    <a:gd name="connsiteY0" fmla="*/ 612775 h 907601"/>
                    <a:gd name="connsiteX1" fmla="*/ 127990 w 3807815"/>
                    <a:gd name="connsiteY1" fmla="*/ 454025 h 907601"/>
                    <a:gd name="connsiteX2" fmla="*/ 1156690 w 3807815"/>
                    <a:gd name="connsiteY2" fmla="*/ 317500 h 907601"/>
                    <a:gd name="connsiteX3" fmla="*/ 1661515 w 3807815"/>
                    <a:gd name="connsiteY3" fmla="*/ 15875 h 907601"/>
                    <a:gd name="connsiteX4" fmla="*/ 2633065 w 3807815"/>
                    <a:gd name="connsiteY4" fmla="*/ 0 h 907601"/>
                    <a:gd name="connsiteX5" fmla="*/ 3188690 w 3807815"/>
                    <a:gd name="connsiteY5" fmla="*/ 282575 h 907601"/>
                    <a:gd name="connsiteX6" fmla="*/ 3715740 w 3807815"/>
                    <a:gd name="connsiteY6" fmla="*/ 346075 h 907601"/>
                    <a:gd name="connsiteX7" fmla="*/ 3807815 w 3807815"/>
                    <a:gd name="connsiteY7" fmla="*/ 635000 h 907601"/>
                    <a:gd name="connsiteX8" fmla="*/ 3696690 w 3807815"/>
                    <a:gd name="connsiteY8" fmla="*/ 844550 h 907601"/>
                    <a:gd name="connsiteX9" fmla="*/ 3226790 w 3807815"/>
                    <a:gd name="connsiteY9" fmla="*/ 876300 h 907601"/>
                    <a:gd name="connsiteX10" fmla="*/ 1032865 w 3807815"/>
                    <a:gd name="connsiteY10" fmla="*/ 901700 h 907601"/>
                    <a:gd name="connsiteX11" fmla="*/ 737590 w 3807815"/>
                    <a:gd name="connsiteY11" fmla="*/ 501650 h 907601"/>
                    <a:gd name="connsiteX12" fmla="*/ 442315 w 3807815"/>
                    <a:gd name="connsiteY12" fmla="*/ 841375 h 907601"/>
                    <a:gd name="connsiteX13" fmla="*/ 178790 w 3807815"/>
                    <a:gd name="connsiteY13" fmla="*/ 838200 h 907601"/>
                    <a:gd name="connsiteX14" fmla="*/ 20040 w 3807815"/>
                    <a:gd name="connsiteY14" fmla="*/ 815975 h 907601"/>
                    <a:gd name="connsiteX15" fmla="*/ 23215 w 3807815"/>
                    <a:gd name="connsiteY15" fmla="*/ 615950 h 907601"/>
                    <a:gd name="connsiteX16" fmla="*/ 74015 w 3807815"/>
                    <a:gd name="connsiteY16" fmla="*/ 612775 h 907601"/>
                    <a:gd name="connsiteX0" fmla="*/ 74015 w 3807815"/>
                    <a:gd name="connsiteY0" fmla="*/ 632153 h 926979"/>
                    <a:gd name="connsiteX1" fmla="*/ 127990 w 3807815"/>
                    <a:gd name="connsiteY1" fmla="*/ 473403 h 926979"/>
                    <a:gd name="connsiteX2" fmla="*/ 1156690 w 3807815"/>
                    <a:gd name="connsiteY2" fmla="*/ 336878 h 926979"/>
                    <a:gd name="connsiteX3" fmla="*/ 1661515 w 3807815"/>
                    <a:gd name="connsiteY3" fmla="*/ 35253 h 926979"/>
                    <a:gd name="connsiteX4" fmla="*/ 2633065 w 3807815"/>
                    <a:gd name="connsiteY4" fmla="*/ 19378 h 926979"/>
                    <a:gd name="connsiteX5" fmla="*/ 3188690 w 3807815"/>
                    <a:gd name="connsiteY5" fmla="*/ 301953 h 926979"/>
                    <a:gd name="connsiteX6" fmla="*/ 3715740 w 3807815"/>
                    <a:gd name="connsiteY6" fmla="*/ 365453 h 926979"/>
                    <a:gd name="connsiteX7" fmla="*/ 3807815 w 3807815"/>
                    <a:gd name="connsiteY7" fmla="*/ 654378 h 926979"/>
                    <a:gd name="connsiteX8" fmla="*/ 3696690 w 3807815"/>
                    <a:gd name="connsiteY8" fmla="*/ 863928 h 926979"/>
                    <a:gd name="connsiteX9" fmla="*/ 3226790 w 3807815"/>
                    <a:gd name="connsiteY9" fmla="*/ 895678 h 926979"/>
                    <a:gd name="connsiteX10" fmla="*/ 1032865 w 3807815"/>
                    <a:gd name="connsiteY10" fmla="*/ 921078 h 926979"/>
                    <a:gd name="connsiteX11" fmla="*/ 737590 w 3807815"/>
                    <a:gd name="connsiteY11" fmla="*/ 521028 h 926979"/>
                    <a:gd name="connsiteX12" fmla="*/ 442315 w 3807815"/>
                    <a:gd name="connsiteY12" fmla="*/ 860753 h 926979"/>
                    <a:gd name="connsiteX13" fmla="*/ 178790 w 3807815"/>
                    <a:gd name="connsiteY13" fmla="*/ 857578 h 926979"/>
                    <a:gd name="connsiteX14" fmla="*/ 20040 w 3807815"/>
                    <a:gd name="connsiteY14" fmla="*/ 835353 h 926979"/>
                    <a:gd name="connsiteX15" fmla="*/ 23215 w 3807815"/>
                    <a:gd name="connsiteY15" fmla="*/ 635328 h 926979"/>
                    <a:gd name="connsiteX16" fmla="*/ 74015 w 3807815"/>
                    <a:gd name="connsiteY16" fmla="*/ 632153 h 926979"/>
                    <a:gd name="connsiteX0" fmla="*/ 74015 w 3807815"/>
                    <a:gd name="connsiteY0" fmla="*/ 639439 h 934265"/>
                    <a:gd name="connsiteX1" fmla="*/ 127990 w 3807815"/>
                    <a:gd name="connsiteY1" fmla="*/ 480689 h 934265"/>
                    <a:gd name="connsiteX2" fmla="*/ 1156690 w 3807815"/>
                    <a:gd name="connsiteY2" fmla="*/ 344164 h 934265"/>
                    <a:gd name="connsiteX3" fmla="*/ 1661515 w 3807815"/>
                    <a:gd name="connsiteY3" fmla="*/ 42539 h 934265"/>
                    <a:gd name="connsiteX4" fmla="*/ 2763240 w 3807815"/>
                    <a:gd name="connsiteY4" fmla="*/ 7614 h 934265"/>
                    <a:gd name="connsiteX5" fmla="*/ 3188690 w 3807815"/>
                    <a:gd name="connsiteY5" fmla="*/ 309239 h 934265"/>
                    <a:gd name="connsiteX6" fmla="*/ 3715740 w 3807815"/>
                    <a:gd name="connsiteY6" fmla="*/ 372739 h 934265"/>
                    <a:gd name="connsiteX7" fmla="*/ 3807815 w 3807815"/>
                    <a:gd name="connsiteY7" fmla="*/ 661664 h 934265"/>
                    <a:gd name="connsiteX8" fmla="*/ 3696690 w 3807815"/>
                    <a:gd name="connsiteY8" fmla="*/ 871214 h 934265"/>
                    <a:gd name="connsiteX9" fmla="*/ 3226790 w 3807815"/>
                    <a:gd name="connsiteY9" fmla="*/ 902964 h 934265"/>
                    <a:gd name="connsiteX10" fmla="*/ 1032865 w 3807815"/>
                    <a:gd name="connsiteY10" fmla="*/ 928364 h 934265"/>
                    <a:gd name="connsiteX11" fmla="*/ 737590 w 3807815"/>
                    <a:gd name="connsiteY11" fmla="*/ 528314 h 934265"/>
                    <a:gd name="connsiteX12" fmla="*/ 442315 w 3807815"/>
                    <a:gd name="connsiteY12" fmla="*/ 868039 h 934265"/>
                    <a:gd name="connsiteX13" fmla="*/ 178790 w 3807815"/>
                    <a:gd name="connsiteY13" fmla="*/ 864864 h 934265"/>
                    <a:gd name="connsiteX14" fmla="*/ 20040 w 3807815"/>
                    <a:gd name="connsiteY14" fmla="*/ 842639 h 934265"/>
                    <a:gd name="connsiteX15" fmla="*/ 23215 w 3807815"/>
                    <a:gd name="connsiteY15" fmla="*/ 642614 h 934265"/>
                    <a:gd name="connsiteX16" fmla="*/ 74015 w 3807815"/>
                    <a:gd name="connsiteY16" fmla="*/ 639439 h 934265"/>
                    <a:gd name="connsiteX0" fmla="*/ 74015 w 3807815"/>
                    <a:gd name="connsiteY0" fmla="*/ 647938 h 942764"/>
                    <a:gd name="connsiteX1" fmla="*/ 127990 w 3807815"/>
                    <a:gd name="connsiteY1" fmla="*/ 489188 h 942764"/>
                    <a:gd name="connsiteX2" fmla="*/ 1156690 w 3807815"/>
                    <a:gd name="connsiteY2" fmla="*/ 352663 h 942764"/>
                    <a:gd name="connsiteX3" fmla="*/ 1661515 w 3807815"/>
                    <a:gd name="connsiteY3" fmla="*/ 51038 h 942764"/>
                    <a:gd name="connsiteX4" fmla="*/ 2763240 w 3807815"/>
                    <a:gd name="connsiteY4" fmla="*/ 16113 h 942764"/>
                    <a:gd name="connsiteX5" fmla="*/ 3188690 w 3807815"/>
                    <a:gd name="connsiteY5" fmla="*/ 317738 h 942764"/>
                    <a:gd name="connsiteX6" fmla="*/ 3715740 w 3807815"/>
                    <a:gd name="connsiteY6" fmla="*/ 381238 h 942764"/>
                    <a:gd name="connsiteX7" fmla="*/ 3807815 w 3807815"/>
                    <a:gd name="connsiteY7" fmla="*/ 670163 h 942764"/>
                    <a:gd name="connsiteX8" fmla="*/ 3696690 w 3807815"/>
                    <a:gd name="connsiteY8" fmla="*/ 879713 h 942764"/>
                    <a:gd name="connsiteX9" fmla="*/ 3226790 w 3807815"/>
                    <a:gd name="connsiteY9" fmla="*/ 911463 h 942764"/>
                    <a:gd name="connsiteX10" fmla="*/ 1032865 w 3807815"/>
                    <a:gd name="connsiteY10" fmla="*/ 936863 h 942764"/>
                    <a:gd name="connsiteX11" fmla="*/ 737590 w 3807815"/>
                    <a:gd name="connsiteY11" fmla="*/ 536813 h 942764"/>
                    <a:gd name="connsiteX12" fmla="*/ 442315 w 3807815"/>
                    <a:gd name="connsiteY12" fmla="*/ 876538 h 942764"/>
                    <a:gd name="connsiteX13" fmla="*/ 178790 w 3807815"/>
                    <a:gd name="connsiteY13" fmla="*/ 873363 h 942764"/>
                    <a:gd name="connsiteX14" fmla="*/ 20040 w 3807815"/>
                    <a:gd name="connsiteY14" fmla="*/ 851138 h 942764"/>
                    <a:gd name="connsiteX15" fmla="*/ 23215 w 3807815"/>
                    <a:gd name="connsiteY15" fmla="*/ 651113 h 942764"/>
                    <a:gd name="connsiteX16" fmla="*/ 74015 w 3807815"/>
                    <a:gd name="connsiteY16" fmla="*/ 647938 h 942764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88690 w 3807815"/>
                    <a:gd name="connsiteY5" fmla="*/ 315990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88690 w 3807815"/>
                    <a:gd name="connsiteY5" fmla="*/ 315990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69640 w 3807815"/>
                    <a:gd name="connsiteY5" fmla="*/ 312815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69640 w 3807815"/>
                    <a:gd name="connsiteY5" fmla="*/ 312815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69640 w 3807815"/>
                    <a:gd name="connsiteY5" fmla="*/ 312815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59073"/>
                    <a:gd name="connsiteY0" fmla="*/ 646190 h 941016"/>
                    <a:gd name="connsiteX1" fmla="*/ 127990 w 3859073"/>
                    <a:gd name="connsiteY1" fmla="*/ 487440 h 941016"/>
                    <a:gd name="connsiteX2" fmla="*/ 1156690 w 3859073"/>
                    <a:gd name="connsiteY2" fmla="*/ 350915 h 941016"/>
                    <a:gd name="connsiteX3" fmla="*/ 1661515 w 3859073"/>
                    <a:gd name="connsiteY3" fmla="*/ 49290 h 941016"/>
                    <a:gd name="connsiteX4" fmla="*/ 2763240 w 3859073"/>
                    <a:gd name="connsiteY4" fmla="*/ 17540 h 941016"/>
                    <a:gd name="connsiteX5" fmla="*/ 3169640 w 3859073"/>
                    <a:gd name="connsiteY5" fmla="*/ 312815 h 941016"/>
                    <a:gd name="connsiteX6" fmla="*/ 3715740 w 3859073"/>
                    <a:gd name="connsiteY6" fmla="*/ 379490 h 941016"/>
                    <a:gd name="connsiteX7" fmla="*/ 3807815 w 3859073"/>
                    <a:gd name="connsiteY7" fmla="*/ 668415 h 941016"/>
                    <a:gd name="connsiteX8" fmla="*/ 3696690 w 3859073"/>
                    <a:gd name="connsiteY8" fmla="*/ 877965 h 941016"/>
                    <a:gd name="connsiteX9" fmla="*/ 3226790 w 3859073"/>
                    <a:gd name="connsiteY9" fmla="*/ 909715 h 941016"/>
                    <a:gd name="connsiteX10" fmla="*/ 1032865 w 3859073"/>
                    <a:gd name="connsiteY10" fmla="*/ 935115 h 941016"/>
                    <a:gd name="connsiteX11" fmla="*/ 737590 w 3859073"/>
                    <a:gd name="connsiteY11" fmla="*/ 535065 h 941016"/>
                    <a:gd name="connsiteX12" fmla="*/ 442315 w 3859073"/>
                    <a:gd name="connsiteY12" fmla="*/ 874790 h 941016"/>
                    <a:gd name="connsiteX13" fmla="*/ 178790 w 3859073"/>
                    <a:gd name="connsiteY13" fmla="*/ 871615 h 941016"/>
                    <a:gd name="connsiteX14" fmla="*/ 20040 w 3859073"/>
                    <a:gd name="connsiteY14" fmla="*/ 849390 h 941016"/>
                    <a:gd name="connsiteX15" fmla="*/ 23215 w 3859073"/>
                    <a:gd name="connsiteY15" fmla="*/ 649365 h 941016"/>
                    <a:gd name="connsiteX16" fmla="*/ 74015 w 3859073"/>
                    <a:gd name="connsiteY16" fmla="*/ 646190 h 941016"/>
                    <a:gd name="connsiteX0" fmla="*/ 74015 w 3869122"/>
                    <a:gd name="connsiteY0" fmla="*/ 646190 h 941016"/>
                    <a:gd name="connsiteX1" fmla="*/ 127990 w 3869122"/>
                    <a:gd name="connsiteY1" fmla="*/ 487440 h 941016"/>
                    <a:gd name="connsiteX2" fmla="*/ 1156690 w 3869122"/>
                    <a:gd name="connsiteY2" fmla="*/ 350915 h 941016"/>
                    <a:gd name="connsiteX3" fmla="*/ 1661515 w 3869122"/>
                    <a:gd name="connsiteY3" fmla="*/ 49290 h 941016"/>
                    <a:gd name="connsiteX4" fmla="*/ 2763240 w 3869122"/>
                    <a:gd name="connsiteY4" fmla="*/ 17540 h 941016"/>
                    <a:gd name="connsiteX5" fmla="*/ 3169640 w 3869122"/>
                    <a:gd name="connsiteY5" fmla="*/ 312815 h 941016"/>
                    <a:gd name="connsiteX6" fmla="*/ 3715740 w 3869122"/>
                    <a:gd name="connsiteY6" fmla="*/ 379490 h 941016"/>
                    <a:gd name="connsiteX7" fmla="*/ 3807815 w 3869122"/>
                    <a:gd name="connsiteY7" fmla="*/ 668415 h 941016"/>
                    <a:gd name="connsiteX8" fmla="*/ 3696690 w 3869122"/>
                    <a:gd name="connsiteY8" fmla="*/ 877965 h 941016"/>
                    <a:gd name="connsiteX9" fmla="*/ 3226790 w 3869122"/>
                    <a:gd name="connsiteY9" fmla="*/ 909715 h 941016"/>
                    <a:gd name="connsiteX10" fmla="*/ 1032865 w 3869122"/>
                    <a:gd name="connsiteY10" fmla="*/ 935115 h 941016"/>
                    <a:gd name="connsiteX11" fmla="*/ 737590 w 3869122"/>
                    <a:gd name="connsiteY11" fmla="*/ 535065 h 941016"/>
                    <a:gd name="connsiteX12" fmla="*/ 442315 w 3869122"/>
                    <a:gd name="connsiteY12" fmla="*/ 874790 h 941016"/>
                    <a:gd name="connsiteX13" fmla="*/ 178790 w 3869122"/>
                    <a:gd name="connsiteY13" fmla="*/ 871615 h 941016"/>
                    <a:gd name="connsiteX14" fmla="*/ 20040 w 3869122"/>
                    <a:gd name="connsiteY14" fmla="*/ 849390 h 941016"/>
                    <a:gd name="connsiteX15" fmla="*/ 23215 w 3869122"/>
                    <a:gd name="connsiteY15" fmla="*/ 649365 h 941016"/>
                    <a:gd name="connsiteX16" fmla="*/ 74015 w 3869122"/>
                    <a:gd name="connsiteY16" fmla="*/ 646190 h 941016"/>
                    <a:gd name="connsiteX0" fmla="*/ 74015 w 3869122"/>
                    <a:gd name="connsiteY0" fmla="*/ 646190 h 941016"/>
                    <a:gd name="connsiteX1" fmla="*/ 127990 w 3869122"/>
                    <a:gd name="connsiteY1" fmla="*/ 487440 h 941016"/>
                    <a:gd name="connsiteX2" fmla="*/ 1156690 w 3869122"/>
                    <a:gd name="connsiteY2" fmla="*/ 350915 h 941016"/>
                    <a:gd name="connsiteX3" fmla="*/ 1661515 w 3869122"/>
                    <a:gd name="connsiteY3" fmla="*/ 49290 h 941016"/>
                    <a:gd name="connsiteX4" fmla="*/ 2763240 w 3869122"/>
                    <a:gd name="connsiteY4" fmla="*/ 17540 h 941016"/>
                    <a:gd name="connsiteX5" fmla="*/ 3169640 w 3869122"/>
                    <a:gd name="connsiteY5" fmla="*/ 312815 h 941016"/>
                    <a:gd name="connsiteX6" fmla="*/ 3715740 w 3869122"/>
                    <a:gd name="connsiteY6" fmla="*/ 379490 h 941016"/>
                    <a:gd name="connsiteX7" fmla="*/ 3807815 w 3869122"/>
                    <a:gd name="connsiteY7" fmla="*/ 668415 h 941016"/>
                    <a:gd name="connsiteX8" fmla="*/ 3696690 w 3869122"/>
                    <a:gd name="connsiteY8" fmla="*/ 877965 h 941016"/>
                    <a:gd name="connsiteX9" fmla="*/ 3226790 w 3869122"/>
                    <a:gd name="connsiteY9" fmla="*/ 909715 h 941016"/>
                    <a:gd name="connsiteX10" fmla="*/ 1032865 w 3869122"/>
                    <a:gd name="connsiteY10" fmla="*/ 935115 h 941016"/>
                    <a:gd name="connsiteX11" fmla="*/ 737590 w 3869122"/>
                    <a:gd name="connsiteY11" fmla="*/ 535065 h 941016"/>
                    <a:gd name="connsiteX12" fmla="*/ 442315 w 3869122"/>
                    <a:gd name="connsiteY12" fmla="*/ 874790 h 941016"/>
                    <a:gd name="connsiteX13" fmla="*/ 178790 w 3869122"/>
                    <a:gd name="connsiteY13" fmla="*/ 871615 h 941016"/>
                    <a:gd name="connsiteX14" fmla="*/ 20040 w 3869122"/>
                    <a:gd name="connsiteY14" fmla="*/ 849390 h 941016"/>
                    <a:gd name="connsiteX15" fmla="*/ 23215 w 3869122"/>
                    <a:gd name="connsiteY15" fmla="*/ 649365 h 941016"/>
                    <a:gd name="connsiteX16" fmla="*/ 74015 w 3869122"/>
                    <a:gd name="connsiteY16" fmla="*/ 646190 h 941016"/>
                    <a:gd name="connsiteX0" fmla="*/ 74015 w 3869122"/>
                    <a:gd name="connsiteY0" fmla="*/ 646190 h 941395"/>
                    <a:gd name="connsiteX1" fmla="*/ 127990 w 3869122"/>
                    <a:gd name="connsiteY1" fmla="*/ 487440 h 941395"/>
                    <a:gd name="connsiteX2" fmla="*/ 1156690 w 3869122"/>
                    <a:gd name="connsiteY2" fmla="*/ 350915 h 941395"/>
                    <a:gd name="connsiteX3" fmla="*/ 1661515 w 3869122"/>
                    <a:gd name="connsiteY3" fmla="*/ 49290 h 941395"/>
                    <a:gd name="connsiteX4" fmla="*/ 2763240 w 3869122"/>
                    <a:gd name="connsiteY4" fmla="*/ 17540 h 941395"/>
                    <a:gd name="connsiteX5" fmla="*/ 3169640 w 3869122"/>
                    <a:gd name="connsiteY5" fmla="*/ 312815 h 941395"/>
                    <a:gd name="connsiteX6" fmla="*/ 3715740 w 3869122"/>
                    <a:gd name="connsiteY6" fmla="*/ 379490 h 941395"/>
                    <a:gd name="connsiteX7" fmla="*/ 3807815 w 3869122"/>
                    <a:gd name="connsiteY7" fmla="*/ 668415 h 941395"/>
                    <a:gd name="connsiteX8" fmla="*/ 3696690 w 3869122"/>
                    <a:gd name="connsiteY8" fmla="*/ 877965 h 941395"/>
                    <a:gd name="connsiteX9" fmla="*/ 3258540 w 3869122"/>
                    <a:gd name="connsiteY9" fmla="*/ 912890 h 941395"/>
                    <a:gd name="connsiteX10" fmla="*/ 1032865 w 3869122"/>
                    <a:gd name="connsiteY10" fmla="*/ 935115 h 941395"/>
                    <a:gd name="connsiteX11" fmla="*/ 737590 w 3869122"/>
                    <a:gd name="connsiteY11" fmla="*/ 535065 h 941395"/>
                    <a:gd name="connsiteX12" fmla="*/ 442315 w 3869122"/>
                    <a:gd name="connsiteY12" fmla="*/ 874790 h 941395"/>
                    <a:gd name="connsiteX13" fmla="*/ 178790 w 3869122"/>
                    <a:gd name="connsiteY13" fmla="*/ 871615 h 941395"/>
                    <a:gd name="connsiteX14" fmla="*/ 20040 w 3869122"/>
                    <a:gd name="connsiteY14" fmla="*/ 849390 h 941395"/>
                    <a:gd name="connsiteX15" fmla="*/ 23215 w 3869122"/>
                    <a:gd name="connsiteY15" fmla="*/ 649365 h 941395"/>
                    <a:gd name="connsiteX16" fmla="*/ 74015 w 3869122"/>
                    <a:gd name="connsiteY16" fmla="*/ 646190 h 941395"/>
                    <a:gd name="connsiteX0" fmla="*/ 74015 w 3869122"/>
                    <a:gd name="connsiteY0" fmla="*/ 646190 h 959756"/>
                    <a:gd name="connsiteX1" fmla="*/ 127990 w 3869122"/>
                    <a:gd name="connsiteY1" fmla="*/ 487440 h 959756"/>
                    <a:gd name="connsiteX2" fmla="*/ 1156690 w 3869122"/>
                    <a:gd name="connsiteY2" fmla="*/ 350915 h 959756"/>
                    <a:gd name="connsiteX3" fmla="*/ 1661515 w 3869122"/>
                    <a:gd name="connsiteY3" fmla="*/ 49290 h 959756"/>
                    <a:gd name="connsiteX4" fmla="*/ 2763240 w 3869122"/>
                    <a:gd name="connsiteY4" fmla="*/ 17540 h 959756"/>
                    <a:gd name="connsiteX5" fmla="*/ 3169640 w 3869122"/>
                    <a:gd name="connsiteY5" fmla="*/ 312815 h 959756"/>
                    <a:gd name="connsiteX6" fmla="*/ 3715740 w 3869122"/>
                    <a:gd name="connsiteY6" fmla="*/ 379490 h 959756"/>
                    <a:gd name="connsiteX7" fmla="*/ 3807815 w 3869122"/>
                    <a:gd name="connsiteY7" fmla="*/ 668415 h 959756"/>
                    <a:gd name="connsiteX8" fmla="*/ 3696690 w 3869122"/>
                    <a:gd name="connsiteY8" fmla="*/ 877965 h 959756"/>
                    <a:gd name="connsiteX9" fmla="*/ 3258540 w 3869122"/>
                    <a:gd name="connsiteY9" fmla="*/ 912890 h 959756"/>
                    <a:gd name="connsiteX10" fmla="*/ 2909289 w 3869122"/>
                    <a:gd name="connsiteY10" fmla="*/ 916065 h 959756"/>
                    <a:gd name="connsiteX11" fmla="*/ 1032865 w 3869122"/>
                    <a:gd name="connsiteY11" fmla="*/ 935115 h 959756"/>
                    <a:gd name="connsiteX12" fmla="*/ 737590 w 3869122"/>
                    <a:gd name="connsiteY12" fmla="*/ 535065 h 959756"/>
                    <a:gd name="connsiteX13" fmla="*/ 442315 w 3869122"/>
                    <a:gd name="connsiteY13" fmla="*/ 874790 h 959756"/>
                    <a:gd name="connsiteX14" fmla="*/ 178790 w 3869122"/>
                    <a:gd name="connsiteY14" fmla="*/ 871615 h 959756"/>
                    <a:gd name="connsiteX15" fmla="*/ 20040 w 3869122"/>
                    <a:gd name="connsiteY15" fmla="*/ 849390 h 959756"/>
                    <a:gd name="connsiteX16" fmla="*/ 23215 w 3869122"/>
                    <a:gd name="connsiteY16" fmla="*/ 649365 h 959756"/>
                    <a:gd name="connsiteX17" fmla="*/ 74015 w 3869122"/>
                    <a:gd name="connsiteY17" fmla="*/ 646190 h 959756"/>
                    <a:gd name="connsiteX0" fmla="*/ 74015 w 3869122"/>
                    <a:gd name="connsiteY0" fmla="*/ 646190 h 942778"/>
                    <a:gd name="connsiteX1" fmla="*/ 127990 w 3869122"/>
                    <a:gd name="connsiteY1" fmla="*/ 487440 h 942778"/>
                    <a:gd name="connsiteX2" fmla="*/ 1156690 w 3869122"/>
                    <a:gd name="connsiteY2" fmla="*/ 350915 h 942778"/>
                    <a:gd name="connsiteX3" fmla="*/ 1661515 w 3869122"/>
                    <a:gd name="connsiteY3" fmla="*/ 49290 h 942778"/>
                    <a:gd name="connsiteX4" fmla="*/ 2763240 w 3869122"/>
                    <a:gd name="connsiteY4" fmla="*/ 17540 h 942778"/>
                    <a:gd name="connsiteX5" fmla="*/ 3169640 w 3869122"/>
                    <a:gd name="connsiteY5" fmla="*/ 312815 h 942778"/>
                    <a:gd name="connsiteX6" fmla="*/ 3715740 w 3869122"/>
                    <a:gd name="connsiteY6" fmla="*/ 379490 h 942778"/>
                    <a:gd name="connsiteX7" fmla="*/ 3807815 w 3869122"/>
                    <a:gd name="connsiteY7" fmla="*/ 668415 h 942778"/>
                    <a:gd name="connsiteX8" fmla="*/ 3696690 w 3869122"/>
                    <a:gd name="connsiteY8" fmla="*/ 877965 h 942778"/>
                    <a:gd name="connsiteX9" fmla="*/ 3258540 w 3869122"/>
                    <a:gd name="connsiteY9" fmla="*/ 912890 h 942778"/>
                    <a:gd name="connsiteX10" fmla="*/ 2880714 w 3869122"/>
                    <a:gd name="connsiteY10" fmla="*/ 643015 h 942778"/>
                    <a:gd name="connsiteX11" fmla="*/ 1032865 w 3869122"/>
                    <a:gd name="connsiteY11" fmla="*/ 935115 h 942778"/>
                    <a:gd name="connsiteX12" fmla="*/ 737590 w 3869122"/>
                    <a:gd name="connsiteY12" fmla="*/ 535065 h 942778"/>
                    <a:gd name="connsiteX13" fmla="*/ 442315 w 3869122"/>
                    <a:gd name="connsiteY13" fmla="*/ 874790 h 942778"/>
                    <a:gd name="connsiteX14" fmla="*/ 178790 w 3869122"/>
                    <a:gd name="connsiteY14" fmla="*/ 871615 h 942778"/>
                    <a:gd name="connsiteX15" fmla="*/ 20040 w 3869122"/>
                    <a:gd name="connsiteY15" fmla="*/ 849390 h 942778"/>
                    <a:gd name="connsiteX16" fmla="*/ 23215 w 3869122"/>
                    <a:gd name="connsiteY16" fmla="*/ 649365 h 942778"/>
                    <a:gd name="connsiteX17" fmla="*/ 74015 w 3869122"/>
                    <a:gd name="connsiteY17" fmla="*/ 646190 h 942778"/>
                    <a:gd name="connsiteX0" fmla="*/ 74015 w 3869122"/>
                    <a:gd name="connsiteY0" fmla="*/ 646190 h 942104"/>
                    <a:gd name="connsiteX1" fmla="*/ 127990 w 3869122"/>
                    <a:gd name="connsiteY1" fmla="*/ 487440 h 942104"/>
                    <a:gd name="connsiteX2" fmla="*/ 1156690 w 3869122"/>
                    <a:gd name="connsiteY2" fmla="*/ 350915 h 942104"/>
                    <a:gd name="connsiteX3" fmla="*/ 1661515 w 3869122"/>
                    <a:gd name="connsiteY3" fmla="*/ 49290 h 942104"/>
                    <a:gd name="connsiteX4" fmla="*/ 2763240 w 3869122"/>
                    <a:gd name="connsiteY4" fmla="*/ 17540 h 942104"/>
                    <a:gd name="connsiteX5" fmla="*/ 3169640 w 3869122"/>
                    <a:gd name="connsiteY5" fmla="*/ 312815 h 942104"/>
                    <a:gd name="connsiteX6" fmla="*/ 3715740 w 3869122"/>
                    <a:gd name="connsiteY6" fmla="*/ 379490 h 942104"/>
                    <a:gd name="connsiteX7" fmla="*/ 3807815 w 3869122"/>
                    <a:gd name="connsiteY7" fmla="*/ 668415 h 942104"/>
                    <a:gd name="connsiteX8" fmla="*/ 3696690 w 3869122"/>
                    <a:gd name="connsiteY8" fmla="*/ 877965 h 942104"/>
                    <a:gd name="connsiteX9" fmla="*/ 3258540 w 3869122"/>
                    <a:gd name="connsiteY9" fmla="*/ 912890 h 942104"/>
                    <a:gd name="connsiteX10" fmla="*/ 2918814 w 3869122"/>
                    <a:gd name="connsiteY10" fmla="*/ 604915 h 942104"/>
                    <a:gd name="connsiteX11" fmla="*/ 1032865 w 3869122"/>
                    <a:gd name="connsiteY11" fmla="*/ 935115 h 942104"/>
                    <a:gd name="connsiteX12" fmla="*/ 737590 w 3869122"/>
                    <a:gd name="connsiteY12" fmla="*/ 535065 h 942104"/>
                    <a:gd name="connsiteX13" fmla="*/ 442315 w 3869122"/>
                    <a:gd name="connsiteY13" fmla="*/ 874790 h 942104"/>
                    <a:gd name="connsiteX14" fmla="*/ 178790 w 3869122"/>
                    <a:gd name="connsiteY14" fmla="*/ 871615 h 942104"/>
                    <a:gd name="connsiteX15" fmla="*/ 20040 w 3869122"/>
                    <a:gd name="connsiteY15" fmla="*/ 849390 h 942104"/>
                    <a:gd name="connsiteX16" fmla="*/ 23215 w 3869122"/>
                    <a:gd name="connsiteY16" fmla="*/ 649365 h 942104"/>
                    <a:gd name="connsiteX17" fmla="*/ 74015 w 3869122"/>
                    <a:gd name="connsiteY17" fmla="*/ 646190 h 942104"/>
                    <a:gd name="connsiteX0" fmla="*/ 74015 w 3869122"/>
                    <a:gd name="connsiteY0" fmla="*/ 646190 h 941671"/>
                    <a:gd name="connsiteX1" fmla="*/ 127990 w 3869122"/>
                    <a:gd name="connsiteY1" fmla="*/ 487440 h 941671"/>
                    <a:gd name="connsiteX2" fmla="*/ 1156690 w 3869122"/>
                    <a:gd name="connsiteY2" fmla="*/ 350915 h 941671"/>
                    <a:gd name="connsiteX3" fmla="*/ 1661515 w 3869122"/>
                    <a:gd name="connsiteY3" fmla="*/ 49290 h 941671"/>
                    <a:gd name="connsiteX4" fmla="*/ 2763240 w 3869122"/>
                    <a:gd name="connsiteY4" fmla="*/ 17540 h 941671"/>
                    <a:gd name="connsiteX5" fmla="*/ 3169640 w 3869122"/>
                    <a:gd name="connsiteY5" fmla="*/ 312815 h 941671"/>
                    <a:gd name="connsiteX6" fmla="*/ 3715740 w 3869122"/>
                    <a:gd name="connsiteY6" fmla="*/ 379490 h 941671"/>
                    <a:gd name="connsiteX7" fmla="*/ 3807815 w 3869122"/>
                    <a:gd name="connsiteY7" fmla="*/ 668415 h 941671"/>
                    <a:gd name="connsiteX8" fmla="*/ 3696690 w 3869122"/>
                    <a:gd name="connsiteY8" fmla="*/ 877965 h 941671"/>
                    <a:gd name="connsiteX9" fmla="*/ 3258540 w 3869122"/>
                    <a:gd name="connsiteY9" fmla="*/ 912890 h 941671"/>
                    <a:gd name="connsiteX10" fmla="*/ 2918814 w 3869122"/>
                    <a:gd name="connsiteY10" fmla="*/ 576340 h 941671"/>
                    <a:gd name="connsiteX11" fmla="*/ 1032865 w 3869122"/>
                    <a:gd name="connsiteY11" fmla="*/ 935115 h 941671"/>
                    <a:gd name="connsiteX12" fmla="*/ 737590 w 3869122"/>
                    <a:gd name="connsiteY12" fmla="*/ 535065 h 941671"/>
                    <a:gd name="connsiteX13" fmla="*/ 442315 w 3869122"/>
                    <a:gd name="connsiteY13" fmla="*/ 874790 h 941671"/>
                    <a:gd name="connsiteX14" fmla="*/ 178790 w 3869122"/>
                    <a:gd name="connsiteY14" fmla="*/ 871615 h 941671"/>
                    <a:gd name="connsiteX15" fmla="*/ 20040 w 3869122"/>
                    <a:gd name="connsiteY15" fmla="*/ 849390 h 941671"/>
                    <a:gd name="connsiteX16" fmla="*/ 23215 w 3869122"/>
                    <a:gd name="connsiteY16" fmla="*/ 649365 h 941671"/>
                    <a:gd name="connsiteX17" fmla="*/ 74015 w 3869122"/>
                    <a:gd name="connsiteY17" fmla="*/ 646190 h 941671"/>
                    <a:gd name="connsiteX0" fmla="*/ 74015 w 3869122"/>
                    <a:gd name="connsiteY0" fmla="*/ 646190 h 941370"/>
                    <a:gd name="connsiteX1" fmla="*/ 127990 w 3869122"/>
                    <a:gd name="connsiteY1" fmla="*/ 487440 h 941370"/>
                    <a:gd name="connsiteX2" fmla="*/ 1156690 w 3869122"/>
                    <a:gd name="connsiteY2" fmla="*/ 350915 h 941370"/>
                    <a:gd name="connsiteX3" fmla="*/ 1661515 w 3869122"/>
                    <a:gd name="connsiteY3" fmla="*/ 49290 h 941370"/>
                    <a:gd name="connsiteX4" fmla="*/ 2763240 w 3869122"/>
                    <a:gd name="connsiteY4" fmla="*/ 17540 h 941370"/>
                    <a:gd name="connsiteX5" fmla="*/ 3169640 w 3869122"/>
                    <a:gd name="connsiteY5" fmla="*/ 312815 h 941370"/>
                    <a:gd name="connsiteX6" fmla="*/ 3715740 w 3869122"/>
                    <a:gd name="connsiteY6" fmla="*/ 379490 h 941370"/>
                    <a:gd name="connsiteX7" fmla="*/ 3807815 w 3869122"/>
                    <a:gd name="connsiteY7" fmla="*/ 668415 h 941370"/>
                    <a:gd name="connsiteX8" fmla="*/ 3696690 w 3869122"/>
                    <a:gd name="connsiteY8" fmla="*/ 877965 h 941370"/>
                    <a:gd name="connsiteX9" fmla="*/ 3258540 w 3869122"/>
                    <a:gd name="connsiteY9" fmla="*/ 912890 h 941370"/>
                    <a:gd name="connsiteX10" fmla="*/ 2918814 w 3869122"/>
                    <a:gd name="connsiteY10" fmla="*/ 554115 h 941370"/>
                    <a:gd name="connsiteX11" fmla="*/ 1032865 w 3869122"/>
                    <a:gd name="connsiteY11" fmla="*/ 935115 h 941370"/>
                    <a:gd name="connsiteX12" fmla="*/ 737590 w 3869122"/>
                    <a:gd name="connsiteY12" fmla="*/ 535065 h 941370"/>
                    <a:gd name="connsiteX13" fmla="*/ 442315 w 3869122"/>
                    <a:gd name="connsiteY13" fmla="*/ 874790 h 941370"/>
                    <a:gd name="connsiteX14" fmla="*/ 178790 w 3869122"/>
                    <a:gd name="connsiteY14" fmla="*/ 871615 h 941370"/>
                    <a:gd name="connsiteX15" fmla="*/ 20040 w 3869122"/>
                    <a:gd name="connsiteY15" fmla="*/ 849390 h 941370"/>
                    <a:gd name="connsiteX16" fmla="*/ 23215 w 3869122"/>
                    <a:gd name="connsiteY16" fmla="*/ 649365 h 941370"/>
                    <a:gd name="connsiteX17" fmla="*/ 74015 w 3869122"/>
                    <a:gd name="connsiteY17" fmla="*/ 646190 h 941370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58540 w 3869122"/>
                    <a:gd name="connsiteY9" fmla="*/ 91289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39490 w 3869122"/>
                    <a:gd name="connsiteY9" fmla="*/ 90654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39490 w 3869122"/>
                    <a:gd name="connsiteY9" fmla="*/ 90654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39490 w 3869122"/>
                    <a:gd name="connsiteY9" fmla="*/ 90654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4254"/>
                    <a:gd name="connsiteY0" fmla="*/ 646190 h 941171"/>
                    <a:gd name="connsiteX1" fmla="*/ 127990 w 3864254"/>
                    <a:gd name="connsiteY1" fmla="*/ 487440 h 941171"/>
                    <a:gd name="connsiteX2" fmla="*/ 1156690 w 3864254"/>
                    <a:gd name="connsiteY2" fmla="*/ 350915 h 941171"/>
                    <a:gd name="connsiteX3" fmla="*/ 1661515 w 3864254"/>
                    <a:gd name="connsiteY3" fmla="*/ 49290 h 941171"/>
                    <a:gd name="connsiteX4" fmla="*/ 2763240 w 3864254"/>
                    <a:gd name="connsiteY4" fmla="*/ 17540 h 941171"/>
                    <a:gd name="connsiteX5" fmla="*/ 3169640 w 3864254"/>
                    <a:gd name="connsiteY5" fmla="*/ 312815 h 941171"/>
                    <a:gd name="connsiteX6" fmla="*/ 3715740 w 3864254"/>
                    <a:gd name="connsiteY6" fmla="*/ 379490 h 941171"/>
                    <a:gd name="connsiteX7" fmla="*/ 3807815 w 3864254"/>
                    <a:gd name="connsiteY7" fmla="*/ 668415 h 941171"/>
                    <a:gd name="connsiteX8" fmla="*/ 3671290 w 3864254"/>
                    <a:gd name="connsiteY8" fmla="*/ 884315 h 941171"/>
                    <a:gd name="connsiteX9" fmla="*/ 3239490 w 3864254"/>
                    <a:gd name="connsiteY9" fmla="*/ 906540 h 941171"/>
                    <a:gd name="connsiteX10" fmla="*/ 2918814 w 3864254"/>
                    <a:gd name="connsiteY10" fmla="*/ 538240 h 941171"/>
                    <a:gd name="connsiteX11" fmla="*/ 1032865 w 3864254"/>
                    <a:gd name="connsiteY11" fmla="*/ 935115 h 941171"/>
                    <a:gd name="connsiteX12" fmla="*/ 737590 w 3864254"/>
                    <a:gd name="connsiteY12" fmla="*/ 535065 h 941171"/>
                    <a:gd name="connsiteX13" fmla="*/ 442315 w 3864254"/>
                    <a:gd name="connsiteY13" fmla="*/ 874790 h 941171"/>
                    <a:gd name="connsiteX14" fmla="*/ 178790 w 3864254"/>
                    <a:gd name="connsiteY14" fmla="*/ 871615 h 941171"/>
                    <a:gd name="connsiteX15" fmla="*/ 20040 w 3864254"/>
                    <a:gd name="connsiteY15" fmla="*/ 849390 h 941171"/>
                    <a:gd name="connsiteX16" fmla="*/ 23215 w 3864254"/>
                    <a:gd name="connsiteY16" fmla="*/ 649365 h 941171"/>
                    <a:gd name="connsiteX17" fmla="*/ 74015 w 3864254"/>
                    <a:gd name="connsiteY17" fmla="*/ 646190 h 941171"/>
                    <a:gd name="connsiteX0" fmla="*/ 74015 w 3875802"/>
                    <a:gd name="connsiteY0" fmla="*/ 646190 h 941171"/>
                    <a:gd name="connsiteX1" fmla="*/ 127990 w 3875802"/>
                    <a:gd name="connsiteY1" fmla="*/ 487440 h 941171"/>
                    <a:gd name="connsiteX2" fmla="*/ 1156690 w 3875802"/>
                    <a:gd name="connsiteY2" fmla="*/ 350915 h 941171"/>
                    <a:gd name="connsiteX3" fmla="*/ 1661515 w 3875802"/>
                    <a:gd name="connsiteY3" fmla="*/ 49290 h 941171"/>
                    <a:gd name="connsiteX4" fmla="*/ 2763240 w 3875802"/>
                    <a:gd name="connsiteY4" fmla="*/ 17540 h 941171"/>
                    <a:gd name="connsiteX5" fmla="*/ 3169640 w 3875802"/>
                    <a:gd name="connsiteY5" fmla="*/ 312815 h 941171"/>
                    <a:gd name="connsiteX6" fmla="*/ 3715740 w 3875802"/>
                    <a:gd name="connsiteY6" fmla="*/ 379490 h 941171"/>
                    <a:gd name="connsiteX7" fmla="*/ 3807815 w 3875802"/>
                    <a:gd name="connsiteY7" fmla="*/ 668415 h 941171"/>
                    <a:gd name="connsiteX8" fmla="*/ 3671290 w 3875802"/>
                    <a:gd name="connsiteY8" fmla="*/ 884315 h 941171"/>
                    <a:gd name="connsiteX9" fmla="*/ 3239490 w 3875802"/>
                    <a:gd name="connsiteY9" fmla="*/ 906540 h 941171"/>
                    <a:gd name="connsiteX10" fmla="*/ 2918814 w 3875802"/>
                    <a:gd name="connsiteY10" fmla="*/ 538240 h 941171"/>
                    <a:gd name="connsiteX11" fmla="*/ 1032865 w 3875802"/>
                    <a:gd name="connsiteY11" fmla="*/ 935115 h 941171"/>
                    <a:gd name="connsiteX12" fmla="*/ 737590 w 3875802"/>
                    <a:gd name="connsiteY12" fmla="*/ 535065 h 941171"/>
                    <a:gd name="connsiteX13" fmla="*/ 442315 w 3875802"/>
                    <a:gd name="connsiteY13" fmla="*/ 874790 h 941171"/>
                    <a:gd name="connsiteX14" fmla="*/ 178790 w 3875802"/>
                    <a:gd name="connsiteY14" fmla="*/ 871615 h 941171"/>
                    <a:gd name="connsiteX15" fmla="*/ 20040 w 3875802"/>
                    <a:gd name="connsiteY15" fmla="*/ 849390 h 941171"/>
                    <a:gd name="connsiteX16" fmla="*/ 23215 w 3875802"/>
                    <a:gd name="connsiteY16" fmla="*/ 649365 h 941171"/>
                    <a:gd name="connsiteX17" fmla="*/ 74015 w 3875802"/>
                    <a:gd name="connsiteY17" fmla="*/ 646190 h 941171"/>
                    <a:gd name="connsiteX0" fmla="*/ 74015 w 3865792"/>
                    <a:gd name="connsiteY0" fmla="*/ 646190 h 941171"/>
                    <a:gd name="connsiteX1" fmla="*/ 127990 w 3865792"/>
                    <a:gd name="connsiteY1" fmla="*/ 487440 h 941171"/>
                    <a:gd name="connsiteX2" fmla="*/ 1156690 w 3865792"/>
                    <a:gd name="connsiteY2" fmla="*/ 350915 h 941171"/>
                    <a:gd name="connsiteX3" fmla="*/ 1661515 w 3865792"/>
                    <a:gd name="connsiteY3" fmla="*/ 49290 h 941171"/>
                    <a:gd name="connsiteX4" fmla="*/ 2763240 w 3865792"/>
                    <a:gd name="connsiteY4" fmla="*/ 17540 h 941171"/>
                    <a:gd name="connsiteX5" fmla="*/ 3169640 w 3865792"/>
                    <a:gd name="connsiteY5" fmla="*/ 312815 h 941171"/>
                    <a:gd name="connsiteX6" fmla="*/ 3715740 w 3865792"/>
                    <a:gd name="connsiteY6" fmla="*/ 379490 h 941171"/>
                    <a:gd name="connsiteX7" fmla="*/ 3807815 w 3865792"/>
                    <a:gd name="connsiteY7" fmla="*/ 668415 h 941171"/>
                    <a:gd name="connsiteX8" fmla="*/ 3671290 w 3865792"/>
                    <a:gd name="connsiteY8" fmla="*/ 884315 h 941171"/>
                    <a:gd name="connsiteX9" fmla="*/ 3239490 w 3865792"/>
                    <a:gd name="connsiteY9" fmla="*/ 906540 h 941171"/>
                    <a:gd name="connsiteX10" fmla="*/ 2918814 w 3865792"/>
                    <a:gd name="connsiteY10" fmla="*/ 538240 h 941171"/>
                    <a:gd name="connsiteX11" fmla="*/ 1032865 w 3865792"/>
                    <a:gd name="connsiteY11" fmla="*/ 935115 h 941171"/>
                    <a:gd name="connsiteX12" fmla="*/ 737590 w 3865792"/>
                    <a:gd name="connsiteY12" fmla="*/ 535065 h 941171"/>
                    <a:gd name="connsiteX13" fmla="*/ 442315 w 3865792"/>
                    <a:gd name="connsiteY13" fmla="*/ 874790 h 941171"/>
                    <a:gd name="connsiteX14" fmla="*/ 178790 w 3865792"/>
                    <a:gd name="connsiteY14" fmla="*/ 871615 h 941171"/>
                    <a:gd name="connsiteX15" fmla="*/ 20040 w 3865792"/>
                    <a:gd name="connsiteY15" fmla="*/ 849390 h 941171"/>
                    <a:gd name="connsiteX16" fmla="*/ 23215 w 3865792"/>
                    <a:gd name="connsiteY16" fmla="*/ 649365 h 941171"/>
                    <a:gd name="connsiteX17" fmla="*/ 74015 w 3865792"/>
                    <a:gd name="connsiteY17" fmla="*/ 646190 h 941171"/>
                    <a:gd name="connsiteX0" fmla="*/ 74015 w 3847064"/>
                    <a:gd name="connsiteY0" fmla="*/ 646190 h 941171"/>
                    <a:gd name="connsiteX1" fmla="*/ 127990 w 3847064"/>
                    <a:gd name="connsiteY1" fmla="*/ 487440 h 941171"/>
                    <a:gd name="connsiteX2" fmla="*/ 1156690 w 3847064"/>
                    <a:gd name="connsiteY2" fmla="*/ 350915 h 941171"/>
                    <a:gd name="connsiteX3" fmla="*/ 1661515 w 3847064"/>
                    <a:gd name="connsiteY3" fmla="*/ 49290 h 941171"/>
                    <a:gd name="connsiteX4" fmla="*/ 2763240 w 3847064"/>
                    <a:gd name="connsiteY4" fmla="*/ 17540 h 941171"/>
                    <a:gd name="connsiteX5" fmla="*/ 3169640 w 3847064"/>
                    <a:gd name="connsiteY5" fmla="*/ 312815 h 941171"/>
                    <a:gd name="connsiteX6" fmla="*/ 3715740 w 3847064"/>
                    <a:gd name="connsiteY6" fmla="*/ 379490 h 941171"/>
                    <a:gd name="connsiteX7" fmla="*/ 3807815 w 3847064"/>
                    <a:gd name="connsiteY7" fmla="*/ 668415 h 941171"/>
                    <a:gd name="connsiteX8" fmla="*/ 3839564 w 3847064"/>
                    <a:gd name="connsiteY8" fmla="*/ 827166 h 941171"/>
                    <a:gd name="connsiteX9" fmla="*/ 3671290 w 3847064"/>
                    <a:gd name="connsiteY9" fmla="*/ 884315 h 941171"/>
                    <a:gd name="connsiteX10" fmla="*/ 3239490 w 3847064"/>
                    <a:gd name="connsiteY10" fmla="*/ 906540 h 941171"/>
                    <a:gd name="connsiteX11" fmla="*/ 2918814 w 3847064"/>
                    <a:gd name="connsiteY11" fmla="*/ 538240 h 941171"/>
                    <a:gd name="connsiteX12" fmla="*/ 1032865 w 3847064"/>
                    <a:gd name="connsiteY12" fmla="*/ 935115 h 941171"/>
                    <a:gd name="connsiteX13" fmla="*/ 737590 w 3847064"/>
                    <a:gd name="connsiteY13" fmla="*/ 535065 h 941171"/>
                    <a:gd name="connsiteX14" fmla="*/ 442315 w 3847064"/>
                    <a:gd name="connsiteY14" fmla="*/ 874790 h 941171"/>
                    <a:gd name="connsiteX15" fmla="*/ 178790 w 3847064"/>
                    <a:gd name="connsiteY15" fmla="*/ 871615 h 941171"/>
                    <a:gd name="connsiteX16" fmla="*/ 20040 w 3847064"/>
                    <a:gd name="connsiteY16" fmla="*/ 849390 h 941171"/>
                    <a:gd name="connsiteX17" fmla="*/ 23215 w 3847064"/>
                    <a:gd name="connsiteY17" fmla="*/ 649365 h 941171"/>
                    <a:gd name="connsiteX18" fmla="*/ 74015 w 3847064"/>
                    <a:gd name="connsiteY18" fmla="*/ 646190 h 941171"/>
                    <a:gd name="connsiteX0" fmla="*/ 74015 w 3855465"/>
                    <a:gd name="connsiteY0" fmla="*/ 646190 h 941171"/>
                    <a:gd name="connsiteX1" fmla="*/ 127990 w 3855465"/>
                    <a:gd name="connsiteY1" fmla="*/ 487440 h 941171"/>
                    <a:gd name="connsiteX2" fmla="*/ 1156690 w 3855465"/>
                    <a:gd name="connsiteY2" fmla="*/ 350915 h 941171"/>
                    <a:gd name="connsiteX3" fmla="*/ 1661515 w 3855465"/>
                    <a:gd name="connsiteY3" fmla="*/ 49290 h 941171"/>
                    <a:gd name="connsiteX4" fmla="*/ 2763240 w 3855465"/>
                    <a:gd name="connsiteY4" fmla="*/ 17540 h 941171"/>
                    <a:gd name="connsiteX5" fmla="*/ 3169640 w 3855465"/>
                    <a:gd name="connsiteY5" fmla="*/ 312815 h 941171"/>
                    <a:gd name="connsiteX6" fmla="*/ 3715740 w 3855465"/>
                    <a:gd name="connsiteY6" fmla="*/ 379490 h 941171"/>
                    <a:gd name="connsiteX7" fmla="*/ 3807815 w 3855465"/>
                    <a:gd name="connsiteY7" fmla="*/ 668415 h 941171"/>
                    <a:gd name="connsiteX8" fmla="*/ 3849089 w 3855465"/>
                    <a:gd name="connsiteY8" fmla="*/ 804941 h 941171"/>
                    <a:gd name="connsiteX9" fmla="*/ 3671290 w 3855465"/>
                    <a:gd name="connsiteY9" fmla="*/ 884315 h 941171"/>
                    <a:gd name="connsiteX10" fmla="*/ 3239490 w 3855465"/>
                    <a:gd name="connsiteY10" fmla="*/ 906540 h 941171"/>
                    <a:gd name="connsiteX11" fmla="*/ 2918814 w 3855465"/>
                    <a:gd name="connsiteY11" fmla="*/ 538240 h 941171"/>
                    <a:gd name="connsiteX12" fmla="*/ 1032865 w 3855465"/>
                    <a:gd name="connsiteY12" fmla="*/ 935115 h 941171"/>
                    <a:gd name="connsiteX13" fmla="*/ 737590 w 3855465"/>
                    <a:gd name="connsiteY13" fmla="*/ 535065 h 941171"/>
                    <a:gd name="connsiteX14" fmla="*/ 442315 w 3855465"/>
                    <a:gd name="connsiteY14" fmla="*/ 874790 h 941171"/>
                    <a:gd name="connsiteX15" fmla="*/ 178790 w 3855465"/>
                    <a:gd name="connsiteY15" fmla="*/ 871615 h 941171"/>
                    <a:gd name="connsiteX16" fmla="*/ 20040 w 3855465"/>
                    <a:gd name="connsiteY16" fmla="*/ 849390 h 941171"/>
                    <a:gd name="connsiteX17" fmla="*/ 23215 w 3855465"/>
                    <a:gd name="connsiteY17" fmla="*/ 649365 h 941171"/>
                    <a:gd name="connsiteX18" fmla="*/ 74015 w 3855465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239490 w 3857942"/>
                    <a:gd name="connsiteY9" fmla="*/ 906540 h 941171"/>
                    <a:gd name="connsiteX10" fmla="*/ 2918814 w 3857942"/>
                    <a:gd name="connsiteY10" fmla="*/ 538240 h 941171"/>
                    <a:gd name="connsiteX11" fmla="*/ 1032865 w 3857942"/>
                    <a:gd name="connsiteY11" fmla="*/ 935115 h 941171"/>
                    <a:gd name="connsiteX12" fmla="*/ 737590 w 3857942"/>
                    <a:gd name="connsiteY12" fmla="*/ 535065 h 941171"/>
                    <a:gd name="connsiteX13" fmla="*/ 442315 w 3857942"/>
                    <a:gd name="connsiteY13" fmla="*/ 874790 h 941171"/>
                    <a:gd name="connsiteX14" fmla="*/ 178790 w 3857942"/>
                    <a:gd name="connsiteY14" fmla="*/ 871615 h 941171"/>
                    <a:gd name="connsiteX15" fmla="*/ 20040 w 3857942"/>
                    <a:gd name="connsiteY15" fmla="*/ 849390 h 941171"/>
                    <a:gd name="connsiteX16" fmla="*/ 23215 w 3857942"/>
                    <a:gd name="connsiteY16" fmla="*/ 649365 h 941171"/>
                    <a:gd name="connsiteX17" fmla="*/ 74015 w 3857942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36757"/>
                    <a:gd name="connsiteX1" fmla="*/ 127990 w 3855161"/>
                    <a:gd name="connsiteY1" fmla="*/ 487440 h 936757"/>
                    <a:gd name="connsiteX2" fmla="*/ 1156690 w 3855161"/>
                    <a:gd name="connsiteY2" fmla="*/ 350915 h 936757"/>
                    <a:gd name="connsiteX3" fmla="*/ 1661515 w 3855161"/>
                    <a:gd name="connsiteY3" fmla="*/ 49290 h 936757"/>
                    <a:gd name="connsiteX4" fmla="*/ 2763240 w 3855161"/>
                    <a:gd name="connsiteY4" fmla="*/ 17540 h 936757"/>
                    <a:gd name="connsiteX5" fmla="*/ 3169640 w 3855161"/>
                    <a:gd name="connsiteY5" fmla="*/ 312815 h 936757"/>
                    <a:gd name="connsiteX6" fmla="*/ 3715740 w 3855161"/>
                    <a:gd name="connsiteY6" fmla="*/ 379490 h 936757"/>
                    <a:gd name="connsiteX7" fmla="*/ 3807815 w 3855161"/>
                    <a:gd name="connsiteY7" fmla="*/ 668415 h 936757"/>
                    <a:gd name="connsiteX8" fmla="*/ 3845914 w 3855161"/>
                    <a:gd name="connsiteY8" fmla="*/ 852566 h 936757"/>
                    <a:gd name="connsiteX9" fmla="*/ 3239490 w 3855161"/>
                    <a:gd name="connsiteY9" fmla="*/ 906540 h 936757"/>
                    <a:gd name="connsiteX10" fmla="*/ 2918814 w 3855161"/>
                    <a:gd name="connsiteY10" fmla="*/ 538240 h 936757"/>
                    <a:gd name="connsiteX11" fmla="*/ 2290164 w 3855161"/>
                    <a:gd name="connsiteY11" fmla="*/ 671591 h 936757"/>
                    <a:gd name="connsiteX12" fmla="*/ 1032865 w 3855161"/>
                    <a:gd name="connsiteY12" fmla="*/ 935115 h 936757"/>
                    <a:gd name="connsiteX13" fmla="*/ 737590 w 3855161"/>
                    <a:gd name="connsiteY13" fmla="*/ 535065 h 936757"/>
                    <a:gd name="connsiteX14" fmla="*/ 442315 w 3855161"/>
                    <a:gd name="connsiteY14" fmla="*/ 874790 h 936757"/>
                    <a:gd name="connsiteX15" fmla="*/ 178790 w 3855161"/>
                    <a:gd name="connsiteY15" fmla="*/ 871615 h 936757"/>
                    <a:gd name="connsiteX16" fmla="*/ 20040 w 3855161"/>
                    <a:gd name="connsiteY16" fmla="*/ 849390 h 936757"/>
                    <a:gd name="connsiteX17" fmla="*/ 23215 w 3855161"/>
                    <a:gd name="connsiteY17" fmla="*/ 649365 h 936757"/>
                    <a:gd name="connsiteX18" fmla="*/ 74015 w 3855161"/>
                    <a:gd name="connsiteY18" fmla="*/ 646190 h 936757"/>
                    <a:gd name="connsiteX0" fmla="*/ 74015 w 3855161"/>
                    <a:gd name="connsiteY0" fmla="*/ 646190 h 986086"/>
                    <a:gd name="connsiteX1" fmla="*/ 127990 w 3855161"/>
                    <a:gd name="connsiteY1" fmla="*/ 487440 h 986086"/>
                    <a:gd name="connsiteX2" fmla="*/ 1156690 w 3855161"/>
                    <a:gd name="connsiteY2" fmla="*/ 350915 h 986086"/>
                    <a:gd name="connsiteX3" fmla="*/ 1661515 w 3855161"/>
                    <a:gd name="connsiteY3" fmla="*/ 49290 h 986086"/>
                    <a:gd name="connsiteX4" fmla="*/ 2763240 w 3855161"/>
                    <a:gd name="connsiteY4" fmla="*/ 17540 h 986086"/>
                    <a:gd name="connsiteX5" fmla="*/ 3169640 w 3855161"/>
                    <a:gd name="connsiteY5" fmla="*/ 312815 h 986086"/>
                    <a:gd name="connsiteX6" fmla="*/ 3715740 w 3855161"/>
                    <a:gd name="connsiteY6" fmla="*/ 379490 h 986086"/>
                    <a:gd name="connsiteX7" fmla="*/ 3807815 w 3855161"/>
                    <a:gd name="connsiteY7" fmla="*/ 668415 h 986086"/>
                    <a:gd name="connsiteX8" fmla="*/ 3845914 w 3855161"/>
                    <a:gd name="connsiteY8" fmla="*/ 852566 h 986086"/>
                    <a:gd name="connsiteX9" fmla="*/ 3239490 w 3855161"/>
                    <a:gd name="connsiteY9" fmla="*/ 906540 h 986086"/>
                    <a:gd name="connsiteX10" fmla="*/ 2918814 w 3855161"/>
                    <a:gd name="connsiteY10" fmla="*/ 538240 h 986086"/>
                    <a:gd name="connsiteX11" fmla="*/ 2521939 w 3855161"/>
                    <a:gd name="connsiteY11" fmla="*/ 957341 h 986086"/>
                    <a:gd name="connsiteX12" fmla="*/ 1032865 w 3855161"/>
                    <a:gd name="connsiteY12" fmla="*/ 935115 h 986086"/>
                    <a:gd name="connsiteX13" fmla="*/ 737590 w 3855161"/>
                    <a:gd name="connsiteY13" fmla="*/ 535065 h 986086"/>
                    <a:gd name="connsiteX14" fmla="*/ 442315 w 3855161"/>
                    <a:gd name="connsiteY14" fmla="*/ 874790 h 986086"/>
                    <a:gd name="connsiteX15" fmla="*/ 178790 w 3855161"/>
                    <a:gd name="connsiteY15" fmla="*/ 871615 h 986086"/>
                    <a:gd name="connsiteX16" fmla="*/ 20040 w 3855161"/>
                    <a:gd name="connsiteY16" fmla="*/ 849390 h 986086"/>
                    <a:gd name="connsiteX17" fmla="*/ 23215 w 3855161"/>
                    <a:gd name="connsiteY17" fmla="*/ 649365 h 986086"/>
                    <a:gd name="connsiteX18" fmla="*/ 74015 w 3855161"/>
                    <a:gd name="connsiteY18" fmla="*/ 646190 h 986086"/>
                    <a:gd name="connsiteX0" fmla="*/ 74015 w 3855161"/>
                    <a:gd name="connsiteY0" fmla="*/ 646190 h 957341"/>
                    <a:gd name="connsiteX1" fmla="*/ 127990 w 3855161"/>
                    <a:gd name="connsiteY1" fmla="*/ 487440 h 957341"/>
                    <a:gd name="connsiteX2" fmla="*/ 1156690 w 3855161"/>
                    <a:gd name="connsiteY2" fmla="*/ 350915 h 957341"/>
                    <a:gd name="connsiteX3" fmla="*/ 1661515 w 3855161"/>
                    <a:gd name="connsiteY3" fmla="*/ 49290 h 957341"/>
                    <a:gd name="connsiteX4" fmla="*/ 2763240 w 3855161"/>
                    <a:gd name="connsiteY4" fmla="*/ 17540 h 957341"/>
                    <a:gd name="connsiteX5" fmla="*/ 3169640 w 3855161"/>
                    <a:gd name="connsiteY5" fmla="*/ 312815 h 957341"/>
                    <a:gd name="connsiteX6" fmla="*/ 3715740 w 3855161"/>
                    <a:gd name="connsiteY6" fmla="*/ 379490 h 957341"/>
                    <a:gd name="connsiteX7" fmla="*/ 3807815 w 3855161"/>
                    <a:gd name="connsiteY7" fmla="*/ 668415 h 957341"/>
                    <a:gd name="connsiteX8" fmla="*/ 3845914 w 3855161"/>
                    <a:gd name="connsiteY8" fmla="*/ 852566 h 957341"/>
                    <a:gd name="connsiteX9" fmla="*/ 3239490 w 3855161"/>
                    <a:gd name="connsiteY9" fmla="*/ 906540 h 957341"/>
                    <a:gd name="connsiteX10" fmla="*/ 2918814 w 3855161"/>
                    <a:gd name="connsiteY10" fmla="*/ 538240 h 957341"/>
                    <a:gd name="connsiteX11" fmla="*/ 2521939 w 3855161"/>
                    <a:gd name="connsiteY11" fmla="*/ 957341 h 957341"/>
                    <a:gd name="connsiteX12" fmla="*/ 1032865 w 3855161"/>
                    <a:gd name="connsiteY12" fmla="*/ 935115 h 957341"/>
                    <a:gd name="connsiteX13" fmla="*/ 737590 w 3855161"/>
                    <a:gd name="connsiteY13" fmla="*/ 535065 h 957341"/>
                    <a:gd name="connsiteX14" fmla="*/ 442315 w 3855161"/>
                    <a:gd name="connsiteY14" fmla="*/ 874790 h 957341"/>
                    <a:gd name="connsiteX15" fmla="*/ 178790 w 3855161"/>
                    <a:gd name="connsiteY15" fmla="*/ 871615 h 957341"/>
                    <a:gd name="connsiteX16" fmla="*/ 20040 w 3855161"/>
                    <a:gd name="connsiteY16" fmla="*/ 849390 h 957341"/>
                    <a:gd name="connsiteX17" fmla="*/ 23215 w 3855161"/>
                    <a:gd name="connsiteY17" fmla="*/ 649365 h 957341"/>
                    <a:gd name="connsiteX18" fmla="*/ 74015 w 3855161"/>
                    <a:gd name="connsiteY18" fmla="*/ 646190 h 957341"/>
                    <a:gd name="connsiteX0" fmla="*/ 74015 w 3855161"/>
                    <a:gd name="connsiteY0" fmla="*/ 646190 h 957341"/>
                    <a:gd name="connsiteX1" fmla="*/ 127990 w 3855161"/>
                    <a:gd name="connsiteY1" fmla="*/ 487440 h 957341"/>
                    <a:gd name="connsiteX2" fmla="*/ 1156690 w 3855161"/>
                    <a:gd name="connsiteY2" fmla="*/ 350915 h 957341"/>
                    <a:gd name="connsiteX3" fmla="*/ 1661515 w 3855161"/>
                    <a:gd name="connsiteY3" fmla="*/ 49290 h 957341"/>
                    <a:gd name="connsiteX4" fmla="*/ 2763240 w 3855161"/>
                    <a:gd name="connsiteY4" fmla="*/ 17540 h 957341"/>
                    <a:gd name="connsiteX5" fmla="*/ 3169640 w 3855161"/>
                    <a:gd name="connsiteY5" fmla="*/ 312815 h 957341"/>
                    <a:gd name="connsiteX6" fmla="*/ 3715740 w 3855161"/>
                    <a:gd name="connsiteY6" fmla="*/ 379490 h 957341"/>
                    <a:gd name="connsiteX7" fmla="*/ 3807815 w 3855161"/>
                    <a:gd name="connsiteY7" fmla="*/ 668415 h 957341"/>
                    <a:gd name="connsiteX8" fmla="*/ 3845914 w 3855161"/>
                    <a:gd name="connsiteY8" fmla="*/ 852566 h 957341"/>
                    <a:gd name="connsiteX9" fmla="*/ 3239490 w 3855161"/>
                    <a:gd name="connsiteY9" fmla="*/ 906540 h 957341"/>
                    <a:gd name="connsiteX10" fmla="*/ 2918814 w 3855161"/>
                    <a:gd name="connsiteY10" fmla="*/ 538240 h 957341"/>
                    <a:gd name="connsiteX11" fmla="*/ 2521939 w 3855161"/>
                    <a:gd name="connsiteY11" fmla="*/ 957341 h 957341"/>
                    <a:gd name="connsiteX12" fmla="*/ 1032865 w 3855161"/>
                    <a:gd name="connsiteY12" fmla="*/ 935115 h 957341"/>
                    <a:gd name="connsiteX13" fmla="*/ 737590 w 3855161"/>
                    <a:gd name="connsiteY13" fmla="*/ 535065 h 957341"/>
                    <a:gd name="connsiteX14" fmla="*/ 442315 w 3855161"/>
                    <a:gd name="connsiteY14" fmla="*/ 874790 h 957341"/>
                    <a:gd name="connsiteX15" fmla="*/ 178790 w 3855161"/>
                    <a:gd name="connsiteY15" fmla="*/ 871615 h 957341"/>
                    <a:gd name="connsiteX16" fmla="*/ 20040 w 3855161"/>
                    <a:gd name="connsiteY16" fmla="*/ 849390 h 957341"/>
                    <a:gd name="connsiteX17" fmla="*/ 23215 w 3855161"/>
                    <a:gd name="connsiteY17" fmla="*/ 649365 h 957341"/>
                    <a:gd name="connsiteX18" fmla="*/ 74015 w 3855161"/>
                    <a:gd name="connsiteY18" fmla="*/ 646190 h 957341"/>
                    <a:gd name="connsiteX0" fmla="*/ 74015 w 3855161"/>
                    <a:gd name="connsiteY0" fmla="*/ 646190 h 957341"/>
                    <a:gd name="connsiteX1" fmla="*/ 127990 w 3855161"/>
                    <a:gd name="connsiteY1" fmla="*/ 487440 h 957341"/>
                    <a:gd name="connsiteX2" fmla="*/ 1156690 w 3855161"/>
                    <a:gd name="connsiteY2" fmla="*/ 350915 h 957341"/>
                    <a:gd name="connsiteX3" fmla="*/ 1661515 w 3855161"/>
                    <a:gd name="connsiteY3" fmla="*/ 49290 h 957341"/>
                    <a:gd name="connsiteX4" fmla="*/ 2763240 w 3855161"/>
                    <a:gd name="connsiteY4" fmla="*/ 17540 h 957341"/>
                    <a:gd name="connsiteX5" fmla="*/ 3169640 w 3855161"/>
                    <a:gd name="connsiteY5" fmla="*/ 312815 h 957341"/>
                    <a:gd name="connsiteX6" fmla="*/ 3715740 w 3855161"/>
                    <a:gd name="connsiteY6" fmla="*/ 379490 h 957341"/>
                    <a:gd name="connsiteX7" fmla="*/ 3807815 w 3855161"/>
                    <a:gd name="connsiteY7" fmla="*/ 668415 h 957341"/>
                    <a:gd name="connsiteX8" fmla="*/ 3845914 w 3855161"/>
                    <a:gd name="connsiteY8" fmla="*/ 852566 h 957341"/>
                    <a:gd name="connsiteX9" fmla="*/ 3239490 w 3855161"/>
                    <a:gd name="connsiteY9" fmla="*/ 906540 h 957341"/>
                    <a:gd name="connsiteX10" fmla="*/ 2918814 w 3855161"/>
                    <a:gd name="connsiteY10" fmla="*/ 538240 h 957341"/>
                    <a:gd name="connsiteX11" fmla="*/ 2521939 w 3855161"/>
                    <a:gd name="connsiteY11" fmla="*/ 957341 h 957341"/>
                    <a:gd name="connsiteX12" fmla="*/ 1032865 w 3855161"/>
                    <a:gd name="connsiteY12" fmla="*/ 935115 h 957341"/>
                    <a:gd name="connsiteX13" fmla="*/ 737590 w 3855161"/>
                    <a:gd name="connsiteY13" fmla="*/ 535065 h 957341"/>
                    <a:gd name="connsiteX14" fmla="*/ 442315 w 3855161"/>
                    <a:gd name="connsiteY14" fmla="*/ 874790 h 957341"/>
                    <a:gd name="connsiteX15" fmla="*/ 178790 w 3855161"/>
                    <a:gd name="connsiteY15" fmla="*/ 871615 h 957341"/>
                    <a:gd name="connsiteX16" fmla="*/ 20040 w 3855161"/>
                    <a:gd name="connsiteY16" fmla="*/ 849390 h 957341"/>
                    <a:gd name="connsiteX17" fmla="*/ 23215 w 3855161"/>
                    <a:gd name="connsiteY17" fmla="*/ 649365 h 957341"/>
                    <a:gd name="connsiteX18" fmla="*/ 74015 w 3855161"/>
                    <a:gd name="connsiteY18" fmla="*/ 646190 h 957341"/>
                    <a:gd name="connsiteX0" fmla="*/ 74015 w 3855161"/>
                    <a:gd name="connsiteY0" fmla="*/ 646190 h 939488"/>
                    <a:gd name="connsiteX1" fmla="*/ 127990 w 3855161"/>
                    <a:gd name="connsiteY1" fmla="*/ 487440 h 939488"/>
                    <a:gd name="connsiteX2" fmla="*/ 1156690 w 3855161"/>
                    <a:gd name="connsiteY2" fmla="*/ 350915 h 939488"/>
                    <a:gd name="connsiteX3" fmla="*/ 1661515 w 3855161"/>
                    <a:gd name="connsiteY3" fmla="*/ 49290 h 939488"/>
                    <a:gd name="connsiteX4" fmla="*/ 2763240 w 3855161"/>
                    <a:gd name="connsiteY4" fmla="*/ 17540 h 939488"/>
                    <a:gd name="connsiteX5" fmla="*/ 3169640 w 3855161"/>
                    <a:gd name="connsiteY5" fmla="*/ 312815 h 939488"/>
                    <a:gd name="connsiteX6" fmla="*/ 3715740 w 3855161"/>
                    <a:gd name="connsiteY6" fmla="*/ 379490 h 939488"/>
                    <a:gd name="connsiteX7" fmla="*/ 3807815 w 3855161"/>
                    <a:gd name="connsiteY7" fmla="*/ 668415 h 939488"/>
                    <a:gd name="connsiteX8" fmla="*/ 3845914 w 3855161"/>
                    <a:gd name="connsiteY8" fmla="*/ 852566 h 939488"/>
                    <a:gd name="connsiteX9" fmla="*/ 3239490 w 3855161"/>
                    <a:gd name="connsiteY9" fmla="*/ 906540 h 939488"/>
                    <a:gd name="connsiteX10" fmla="*/ 2918814 w 3855161"/>
                    <a:gd name="connsiteY10" fmla="*/ 538240 h 939488"/>
                    <a:gd name="connsiteX11" fmla="*/ 2575914 w 3855161"/>
                    <a:gd name="connsiteY11" fmla="*/ 897016 h 939488"/>
                    <a:gd name="connsiteX12" fmla="*/ 1032865 w 3855161"/>
                    <a:gd name="connsiteY12" fmla="*/ 935115 h 939488"/>
                    <a:gd name="connsiteX13" fmla="*/ 737590 w 3855161"/>
                    <a:gd name="connsiteY13" fmla="*/ 535065 h 939488"/>
                    <a:gd name="connsiteX14" fmla="*/ 442315 w 3855161"/>
                    <a:gd name="connsiteY14" fmla="*/ 874790 h 939488"/>
                    <a:gd name="connsiteX15" fmla="*/ 178790 w 3855161"/>
                    <a:gd name="connsiteY15" fmla="*/ 871615 h 939488"/>
                    <a:gd name="connsiteX16" fmla="*/ 20040 w 3855161"/>
                    <a:gd name="connsiteY16" fmla="*/ 849390 h 939488"/>
                    <a:gd name="connsiteX17" fmla="*/ 23215 w 3855161"/>
                    <a:gd name="connsiteY17" fmla="*/ 649365 h 939488"/>
                    <a:gd name="connsiteX18" fmla="*/ 74015 w 3855161"/>
                    <a:gd name="connsiteY18" fmla="*/ 646190 h 939488"/>
                    <a:gd name="connsiteX0" fmla="*/ 74015 w 3855161"/>
                    <a:gd name="connsiteY0" fmla="*/ 646190 h 939488"/>
                    <a:gd name="connsiteX1" fmla="*/ 127990 w 3855161"/>
                    <a:gd name="connsiteY1" fmla="*/ 487440 h 939488"/>
                    <a:gd name="connsiteX2" fmla="*/ 1156690 w 3855161"/>
                    <a:gd name="connsiteY2" fmla="*/ 350915 h 939488"/>
                    <a:gd name="connsiteX3" fmla="*/ 1661515 w 3855161"/>
                    <a:gd name="connsiteY3" fmla="*/ 49290 h 939488"/>
                    <a:gd name="connsiteX4" fmla="*/ 2763240 w 3855161"/>
                    <a:gd name="connsiteY4" fmla="*/ 17540 h 939488"/>
                    <a:gd name="connsiteX5" fmla="*/ 3169640 w 3855161"/>
                    <a:gd name="connsiteY5" fmla="*/ 312815 h 939488"/>
                    <a:gd name="connsiteX6" fmla="*/ 3715740 w 3855161"/>
                    <a:gd name="connsiteY6" fmla="*/ 379490 h 939488"/>
                    <a:gd name="connsiteX7" fmla="*/ 3807815 w 3855161"/>
                    <a:gd name="connsiteY7" fmla="*/ 668415 h 939488"/>
                    <a:gd name="connsiteX8" fmla="*/ 3845914 w 3855161"/>
                    <a:gd name="connsiteY8" fmla="*/ 852566 h 939488"/>
                    <a:gd name="connsiteX9" fmla="*/ 3239490 w 3855161"/>
                    <a:gd name="connsiteY9" fmla="*/ 906540 h 939488"/>
                    <a:gd name="connsiteX10" fmla="*/ 2918814 w 3855161"/>
                    <a:gd name="connsiteY10" fmla="*/ 538240 h 939488"/>
                    <a:gd name="connsiteX11" fmla="*/ 2575914 w 3855161"/>
                    <a:gd name="connsiteY11" fmla="*/ 897016 h 939488"/>
                    <a:gd name="connsiteX12" fmla="*/ 1032865 w 3855161"/>
                    <a:gd name="connsiteY12" fmla="*/ 935115 h 939488"/>
                    <a:gd name="connsiteX13" fmla="*/ 737590 w 3855161"/>
                    <a:gd name="connsiteY13" fmla="*/ 535065 h 939488"/>
                    <a:gd name="connsiteX14" fmla="*/ 442315 w 3855161"/>
                    <a:gd name="connsiteY14" fmla="*/ 874790 h 939488"/>
                    <a:gd name="connsiteX15" fmla="*/ 178790 w 3855161"/>
                    <a:gd name="connsiteY15" fmla="*/ 871615 h 939488"/>
                    <a:gd name="connsiteX16" fmla="*/ 20040 w 3855161"/>
                    <a:gd name="connsiteY16" fmla="*/ 849390 h 939488"/>
                    <a:gd name="connsiteX17" fmla="*/ 23215 w 3855161"/>
                    <a:gd name="connsiteY17" fmla="*/ 649365 h 939488"/>
                    <a:gd name="connsiteX18" fmla="*/ 74015 w 3855161"/>
                    <a:gd name="connsiteY18" fmla="*/ 646190 h 939488"/>
                    <a:gd name="connsiteX0" fmla="*/ 74015 w 3855161"/>
                    <a:gd name="connsiteY0" fmla="*/ 646190 h 955512"/>
                    <a:gd name="connsiteX1" fmla="*/ 127990 w 3855161"/>
                    <a:gd name="connsiteY1" fmla="*/ 487440 h 955512"/>
                    <a:gd name="connsiteX2" fmla="*/ 1156690 w 3855161"/>
                    <a:gd name="connsiteY2" fmla="*/ 350915 h 955512"/>
                    <a:gd name="connsiteX3" fmla="*/ 1661515 w 3855161"/>
                    <a:gd name="connsiteY3" fmla="*/ 49290 h 955512"/>
                    <a:gd name="connsiteX4" fmla="*/ 2763240 w 3855161"/>
                    <a:gd name="connsiteY4" fmla="*/ 17540 h 955512"/>
                    <a:gd name="connsiteX5" fmla="*/ 3169640 w 3855161"/>
                    <a:gd name="connsiteY5" fmla="*/ 312815 h 955512"/>
                    <a:gd name="connsiteX6" fmla="*/ 3715740 w 3855161"/>
                    <a:gd name="connsiteY6" fmla="*/ 379490 h 955512"/>
                    <a:gd name="connsiteX7" fmla="*/ 3807815 w 3855161"/>
                    <a:gd name="connsiteY7" fmla="*/ 668415 h 955512"/>
                    <a:gd name="connsiteX8" fmla="*/ 3845914 w 3855161"/>
                    <a:gd name="connsiteY8" fmla="*/ 852566 h 955512"/>
                    <a:gd name="connsiteX9" fmla="*/ 3239490 w 3855161"/>
                    <a:gd name="connsiteY9" fmla="*/ 906540 h 955512"/>
                    <a:gd name="connsiteX10" fmla="*/ 2918814 w 3855161"/>
                    <a:gd name="connsiteY10" fmla="*/ 538240 h 955512"/>
                    <a:gd name="connsiteX11" fmla="*/ 2575914 w 3855161"/>
                    <a:gd name="connsiteY11" fmla="*/ 897016 h 955512"/>
                    <a:gd name="connsiteX12" fmla="*/ 2401289 w 3855161"/>
                    <a:gd name="connsiteY12" fmla="*/ 897016 h 955512"/>
                    <a:gd name="connsiteX13" fmla="*/ 1032865 w 3855161"/>
                    <a:gd name="connsiteY13" fmla="*/ 935115 h 955512"/>
                    <a:gd name="connsiteX14" fmla="*/ 737590 w 3855161"/>
                    <a:gd name="connsiteY14" fmla="*/ 535065 h 955512"/>
                    <a:gd name="connsiteX15" fmla="*/ 442315 w 3855161"/>
                    <a:gd name="connsiteY15" fmla="*/ 874790 h 955512"/>
                    <a:gd name="connsiteX16" fmla="*/ 178790 w 3855161"/>
                    <a:gd name="connsiteY16" fmla="*/ 871615 h 955512"/>
                    <a:gd name="connsiteX17" fmla="*/ 20040 w 3855161"/>
                    <a:gd name="connsiteY17" fmla="*/ 849390 h 955512"/>
                    <a:gd name="connsiteX18" fmla="*/ 23215 w 3855161"/>
                    <a:gd name="connsiteY18" fmla="*/ 649365 h 955512"/>
                    <a:gd name="connsiteX19" fmla="*/ 74015 w 3855161"/>
                    <a:gd name="connsiteY19" fmla="*/ 646190 h 955512"/>
                    <a:gd name="connsiteX0" fmla="*/ 74015 w 3855161"/>
                    <a:gd name="connsiteY0" fmla="*/ 646190 h 969975"/>
                    <a:gd name="connsiteX1" fmla="*/ 127990 w 3855161"/>
                    <a:gd name="connsiteY1" fmla="*/ 487440 h 969975"/>
                    <a:gd name="connsiteX2" fmla="*/ 1156690 w 3855161"/>
                    <a:gd name="connsiteY2" fmla="*/ 350915 h 969975"/>
                    <a:gd name="connsiteX3" fmla="*/ 1661515 w 3855161"/>
                    <a:gd name="connsiteY3" fmla="*/ 49290 h 969975"/>
                    <a:gd name="connsiteX4" fmla="*/ 2763240 w 3855161"/>
                    <a:gd name="connsiteY4" fmla="*/ 17540 h 969975"/>
                    <a:gd name="connsiteX5" fmla="*/ 3169640 w 3855161"/>
                    <a:gd name="connsiteY5" fmla="*/ 312815 h 969975"/>
                    <a:gd name="connsiteX6" fmla="*/ 3715740 w 3855161"/>
                    <a:gd name="connsiteY6" fmla="*/ 379490 h 969975"/>
                    <a:gd name="connsiteX7" fmla="*/ 3807815 w 3855161"/>
                    <a:gd name="connsiteY7" fmla="*/ 668415 h 969975"/>
                    <a:gd name="connsiteX8" fmla="*/ 3845914 w 3855161"/>
                    <a:gd name="connsiteY8" fmla="*/ 852566 h 969975"/>
                    <a:gd name="connsiteX9" fmla="*/ 3239490 w 3855161"/>
                    <a:gd name="connsiteY9" fmla="*/ 906540 h 969975"/>
                    <a:gd name="connsiteX10" fmla="*/ 2918814 w 3855161"/>
                    <a:gd name="connsiteY10" fmla="*/ 538240 h 969975"/>
                    <a:gd name="connsiteX11" fmla="*/ 2575914 w 3855161"/>
                    <a:gd name="connsiteY11" fmla="*/ 897016 h 969975"/>
                    <a:gd name="connsiteX12" fmla="*/ 2490189 w 3855161"/>
                    <a:gd name="connsiteY12" fmla="*/ 954166 h 969975"/>
                    <a:gd name="connsiteX13" fmla="*/ 1032865 w 3855161"/>
                    <a:gd name="connsiteY13" fmla="*/ 935115 h 969975"/>
                    <a:gd name="connsiteX14" fmla="*/ 737590 w 3855161"/>
                    <a:gd name="connsiteY14" fmla="*/ 535065 h 969975"/>
                    <a:gd name="connsiteX15" fmla="*/ 442315 w 3855161"/>
                    <a:gd name="connsiteY15" fmla="*/ 874790 h 969975"/>
                    <a:gd name="connsiteX16" fmla="*/ 178790 w 3855161"/>
                    <a:gd name="connsiteY16" fmla="*/ 871615 h 969975"/>
                    <a:gd name="connsiteX17" fmla="*/ 20040 w 3855161"/>
                    <a:gd name="connsiteY17" fmla="*/ 849390 h 969975"/>
                    <a:gd name="connsiteX18" fmla="*/ 23215 w 3855161"/>
                    <a:gd name="connsiteY18" fmla="*/ 649365 h 969975"/>
                    <a:gd name="connsiteX19" fmla="*/ 74015 w 3855161"/>
                    <a:gd name="connsiteY19" fmla="*/ 646190 h 969975"/>
                    <a:gd name="connsiteX0" fmla="*/ 74015 w 3855161"/>
                    <a:gd name="connsiteY0" fmla="*/ 646190 h 954166"/>
                    <a:gd name="connsiteX1" fmla="*/ 127990 w 3855161"/>
                    <a:gd name="connsiteY1" fmla="*/ 487440 h 954166"/>
                    <a:gd name="connsiteX2" fmla="*/ 1156690 w 3855161"/>
                    <a:gd name="connsiteY2" fmla="*/ 350915 h 954166"/>
                    <a:gd name="connsiteX3" fmla="*/ 1661515 w 3855161"/>
                    <a:gd name="connsiteY3" fmla="*/ 49290 h 954166"/>
                    <a:gd name="connsiteX4" fmla="*/ 2763240 w 3855161"/>
                    <a:gd name="connsiteY4" fmla="*/ 17540 h 954166"/>
                    <a:gd name="connsiteX5" fmla="*/ 3169640 w 3855161"/>
                    <a:gd name="connsiteY5" fmla="*/ 312815 h 954166"/>
                    <a:gd name="connsiteX6" fmla="*/ 3715740 w 3855161"/>
                    <a:gd name="connsiteY6" fmla="*/ 379490 h 954166"/>
                    <a:gd name="connsiteX7" fmla="*/ 3807815 w 3855161"/>
                    <a:gd name="connsiteY7" fmla="*/ 668415 h 954166"/>
                    <a:gd name="connsiteX8" fmla="*/ 3845914 w 3855161"/>
                    <a:gd name="connsiteY8" fmla="*/ 852566 h 954166"/>
                    <a:gd name="connsiteX9" fmla="*/ 3239490 w 3855161"/>
                    <a:gd name="connsiteY9" fmla="*/ 906540 h 954166"/>
                    <a:gd name="connsiteX10" fmla="*/ 2918814 w 3855161"/>
                    <a:gd name="connsiteY10" fmla="*/ 538240 h 954166"/>
                    <a:gd name="connsiteX11" fmla="*/ 2575914 w 3855161"/>
                    <a:gd name="connsiteY11" fmla="*/ 897016 h 954166"/>
                    <a:gd name="connsiteX12" fmla="*/ 2490189 w 3855161"/>
                    <a:gd name="connsiteY12" fmla="*/ 954166 h 954166"/>
                    <a:gd name="connsiteX13" fmla="*/ 1039215 w 3855161"/>
                    <a:gd name="connsiteY13" fmla="*/ 925590 h 954166"/>
                    <a:gd name="connsiteX14" fmla="*/ 737590 w 3855161"/>
                    <a:gd name="connsiteY14" fmla="*/ 535065 h 954166"/>
                    <a:gd name="connsiteX15" fmla="*/ 442315 w 3855161"/>
                    <a:gd name="connsiteY15" fmla="*/ 874790 h 954166"/>
                    <a:gd name="connsiteX16" fmla="*/ 178790 w 3855161"/>
                    <a:gd name="connsiteY16" fmla="*/ 871615 h 954166"/>
                    <a:gd name="connsiteX17" fmla="*/ 20040 w 3855161"/>
                    <a:gd name="connsiteY17" fmla="*/ 849390 h 954166"/>
                    <a:gd name="connsiteX18" fmla="*/ 23215 w 3855161"/>
                    <a:gd name="connsiteY18" fmla="*/ 649365 h 954166"/>
                    <a:gd name="connsiteX19" fmla="*/ 74015 w 3855161"/>
                    <a:gd name="connsiteY19" fmla="*/ 646190 h 954166"/>
                    <a:gd name="connsiteX0" fmla="*/ 74015 w 3855161"/>
                    <a:gd name="connsiteY0" fmla="*/ 646190 h 954166"/>
                    <a:gd name="connsiteX1" fmla="*/ 127990 w 3855161"/>
                    <a:gd name="connsiteY1" fmla="*/ 487440 h 954166"/>
                    <a:gd name="connsiteX2" fmla="*/ 1156690 w 3855161"/>
                    <a:gd name="connsiteY2" fmla="*/ 350915 h 954166"/>
                    <a:gd name="connsiteX3" fmla="*/ 1661515 w 3855161"/>
                    <a:gd name="connsiteY3" fmla="*/ 49290 h 954166"/>
                    <a:gd name="connsiteX4" fmla="*/ 2763240 w 3855161"/>
                    <a:gd name="connsiteY4" fmla="*/ 17540 h 954166"/>
                    <a:gd name="connsiteX5" fmla="*/ 3169640 w 3855161"/>
                    <a:gd name="connsiteY5" fmla="*/ 312815 h 954166"/>
                    <a:gd name="connsiteX6" fmla="*/ 3715740 w 3855161"/>
                    <a:gd name="connsiteY6" fmla="*/ 379490 h 954166"/>
                    <a:gd name="connsiteX7" fmla="*/ 3807815 w 3855161"/>
                    <a:gd name="connsiteY7" fmla="*/ 668415 h 954166"/>
                    <a:gd name="connsiteX8" fmla="*/ 3845914 w 3855161"/>
                    <a:gd name="connsiteY8" fmla="*/ 852566 h 954166"/>
                    <a:gd name="connsiteX9" fmla="*/ 3239490 w 3855161"/>
                    <a:gd name="connsiteY9" fmla="*/ 906540 h 954166"/>
                    <a:gd name="connsiteX10" fmla="*/ 2918814 w 3855161"/>
                    <a:gd name="connsiteY10" fmla="*/ 538240 h 954166"/>
                    <a:gd name="connsiteX11" fmla="*/ 2575914 w 3855161"/>
                    <a:gd name="connsiteY11" fmla="*/ 897016 h 954166"/>
                    <a:gd name="connsiteX12" fmla="*/ 2490189 w 3855161"/>
                    <a:gd name="connsiteY12" fmla="*/ 954166 h 954166"/>
                    <a:gd name="connsiteX13" fmla="*/ 1039215 w 3855161"/>
                    <a:gd name="connsiteY13" fmla="*/ 925590 h 954166"/>
                    <a:gd name="connsiteX14" fmla="*/ 737590 w 3855161"/>
                    <a:gd name="connsiteY14" fmla="*/ 535065 h 954166"/>
                    <a:gd name="connsiteX15" fmla="*/ 442315 w 3855161"/>
                    <a:gd name="connsiteY15" fmla="*/ 874790 h 954166"/>
                    <a:gd name="connsiteX16" fmla="*/ 178790 w 3855161"/>
                    <a:gd name="connsiteY16" fmla="*/ 871615 h 954166"/>
                    <a:gd name="connsiteX17" fmla="*/ 20040 w 3855161"/>
                    <a:gd name="connsiteY17" fmla="*/ 849390 h 954166"/>
                    <a:gd name="connsiteX18" fmla="*/ 23215 w 3855161"/>
                    <a:gd name="connsiteY18" fmla="*/ 649365 h 954166"/>
                    <a:gd name="connsiteX19" fmla="*/ 74015 w 3855161"/>
                    <a:gd name="connsiteY19" fmla="*/ 646190 h 954166"/>
                    <a:gd name="connsiteX0" fmla="*/ 74015 w 3855161"/>
                    <a:gd name="connsiteY0" fmla="*/ 646190 h 956410"/>
                    <a:gd name="connsiteX1" fmla="*/ 127990 w 3855161"/>
                    <a:gd name="connsiteY1" fmla="*/ 487440 h 956410"/>
                    <a:gd name="connsiteX2" fmla="*/ 1156690 w 3855161"/>
                    <a:gd name="connsiteY2" fmla="*/ 350915 h 956410"/>
                    <a:gd name="connsiteX3" fmla="*/ 1661515 w 3855161"/>
                    <a:gd name="connsiteY3" fmla="*/ 49290 h 956410"/>
                    <a:gd name="connsiteX4" fmla="*/ 2763240 w 3855161"/>
                    <a:gd name="connsiteY4" fmla="*/ 17540 h 956410"/>
                    <a:gd name="connsiteX5" fmla="*/ 3169640 w 3855161"/>
                    <a:gd name="connsiteY5" fmla="*/ 312815 h 956410"/>
                    <a:gd name="connsiteX6" fmla="*/ 3715740 w 3855161"/>
                    <a:gd name="connsiteY6" fmla="*/ 379490 h 956410"/>
                    <a:gd name="connsiteX7" fmla="*/ 3807815 w 3855161"/>
                    <a:gd name="connsiteY7" fmla="*/ 668415 h 956410"/>
                    <a:gd name="connsiteX8" fmla="*/ 3845914 w 3855161"/>
                    <a:gd name="connsiteY8" fmla="*/ 852566 h 956410"/>
                    <a:gd name="connsiteX9" fmla="*/ 3239490 w 3855161"/>
                    <a:gd name="connsiteY9" fmla="*/ 906540 h 956410"/>
                    <a:gd name="connsiteX10" fmla="*/ 2918814 w 3855161"/>
                    <a:gd name="connsiteY10" fmla="*/ 538240 h 956410"/>
                    <a:gd name="connsiteX11" fmla="*/ 2575914 w 3855161"/>
                    <a:gd name="connsiteY11" fmla="*/ 897016 h 956410"/>
                    <a:gd name="connsiteX12" fmla="*/ 2490189 w 3855161"/>
                    <a:gd name="connsiteY12" fmla="*/ 954166 h 956410"/>
                    <a:gd name="connsiteX13" fmla="*/ 1039215 w 3855161"/>
                    <a:gd name="connsiteY13" fmla="*/ 925590 h 956410"/>
                    <a:gd name="connsiteX14" fmla="*/ 737590 w 3855161"/>
                    <a:gd name="connsiteY14" fmla="*/ 535065 h 956410"/>
                    <a:gd name="connsiteX15" fmla="*/ 442315 w 3855161"/>
                    <a:gd name="connsiteY15" fmla="*/ 874790 h 956410"/>
                    <a:gd name="connsiteX16" fmla="*/ 178790 w 3855161"/>
                    <a:gd name="connsiteY16" fmla="*/ 871615 h 956410"/>
                    <a:gd name="connsiteX17" fmla="*/ 20040 w 3855161"/>
                    <a:gd name="connsiteY17" fmla="*/ 849390 h 956410"/>
                    <a:gd name="connsiteX18" fmla="*/ 23215 w 3855161"/>
                    <a:gd name="connsiteY18" fmla="*/ 649365 h 956410"/>
                    <a:gd name="connsiteX19" fmla="*/ 74015 w 3855161"/>
                    <a:gd name="connsiteY19" fmla="*/ 646190 h 956410"/>
                    <a:gd name="connsiteX0" fmla="*/ 74015 w 3855161"/>
                    <a:gd name="connsiteY0" fmla="*/ 646190 h 956410"/>
                    <a:gd name="connsiteX1" fmla="*/ 127990 w 3855161"/>
                    <a:gd name="connsiteY1" fmla="*/ 487440 h 956410"/>
                    <a:gd name="connsiteX2" fmla="*/ 1156690 w 3855161"/>
                    <a:gd name="connsiteY2" fmla="*/ 350915 h 956410"/>
                    <a:gd name="connsiteX3" fmla="*/ 1661515 w 3855161"/>
                    <a:gd name="connsiteY3" fmla="*/ 49290 h 956410"/>
                    <a:gd name="connsiteX4" fmla="*/ 2763240 w 3855161"/>
                    <a:gd name="connsiteY4" fmla="*/ 17540 h 956410"/>
                    <a:gd name="connsiteX5" fmla="*/ 3169640 w 3855161"/>
                    <a:gd name="connsiteY5" fmla="*/ 312815 h 956410"/>
                    <a:gd name="connsiteX6" fmla="*/ 3715740 w 3855161"/>
                    <a:gd name="connsiteY6" fmla="*/ 379490 h 956410"/>
                    <a:gd name="connsiteX7" fmla="*/ 3807815 w 3855161"/>
                    <a:gd name="connsiteY7" fmla="*/ 668415 h 956410"/>
                    <a:gd name="connsiteX8" fmla="*/ 3845914 w 3855161"/>
                    <a:gd name="connsiteY8" fmla="*/ 852566 h 956410"/>
                    <a:gd name="connsiteX9" fmla="*/ 3239490 w 3855161"/>
                    <a:gd name="connsiteY9" fmla="*/ 906540 h 956410"/>
                    <a:gd name="connsiteX10" fmla="*/ 2934689 w 3855161"/>
                    <a:gd name="connsiteY10" fmla="*/ 528715 h 956410"/>
                    <a:gd name="connsiteX11" fmla="*/ 2575914 w 3855161"/>
                    <a:gd name="connsiteY11" fmla="*/ 897016 h 956410"/>
                    <a:gd name="connsiteX12" fmla="*/ 2490189 w 3855161"/>
                    <a:gd name="connsiteY12" fmla="*/ 954166 h 956410"/>
                    <a:gd name="connsiteX13" fmla="*/ 1039215 w 3855161"/>
                    <a:gd name="connsiteY13" fmla="*/ 925590 h 956410"/>
                    <a:gd name="connsiteX14" fmla="*/ 737590 w 3855161"/>
                    <a:gd name="connsiteY14" fmla="*/ 535065 h 956410"/>
                    <a:gd name="connsiteX15" fmla="*/ 442315 w 3855161"/>
                    <a:gd name="connsiteY15" fmla="*/ 874790 h 956410"/>
                    <a:gd name="connsiteX16" fmla="*/ 178790 w 3855161"/>
                    <a:gd name="connsiteY16" fmla="*/ 871615 h 956410"/>
                    <a:gd name="connsiteX17" fmla="*/ 20040 w 3855161"/>
                    <a:gd name="connsiteY17" fmla="*/ 849390 h 956410"/>
                    <a:gd name="connsiteX18" fmla="*/ 23215 w 3855161"/>
                    <a:gd name="connsiteY18" fmla="*/ 649365 h 956410"/>
                    <a:gd name="connsiteX19" fmla="*/ 74015 w 3855161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8715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3953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3953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3953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39689"/>
                    <a:gd name="connsiteX1" fmla="*/ 127990 w 3859140"/>
                    <a:gd name="connsiteY1" fmla="*/ 487440 h 939689"/>
                    <a:gd name="connsiteX2" fmla="*/ 1156690 w 3859140"/>
                    <a:gd name="connsiteY2" fmla="*/ 350915 h 939689"/>
                    <a:gd name="connsiteX3" fmla="*/ 1661515 w 3859140"/>
                    <a:gd name="connsiteY3" fmla="*/ 49290 h 939689"/>
                    <a:gd name="connsiteX4" fmla="*/ 2763240 w 3859140"/>
                    <a:gd name="connsiteY4" fmla="*/ 17540 h 939689"/>
                    <a:gd name="connsiteX5" fmla="*/ 3169640 w 3859140"/>
                    <a:gd name="connsiteY5" fmla="*/ 312815 h 939689"/>
                    <a:gd name="connsiteX6" fmla="*/ 3715740 w 3859140"/>
                    <a:gd name="connsiteY6" fmla="*/ 379490 h 939689"/>
                    <a:gd name="connsiteX7" fmla="*/ 3807815 w 3859140"/>
                    <a:gd name="connsiteY7" fmla="*/ 668415 h 939689"/>
                    <a:gd name="connsiteX8" fmla="*/ 3845914 w 3859140"/>
                    <a:gd name="connsiteY8" fmla="*/ 852566 h 939689"/>
                    <a:gd name="connsiteX9" fmla="*/ 3239490 w 3859140"/>
                    <a:gd name="connsiteY9" fmla="*/ 906540 h 939689"/>
                    <a:gd name="connsiteX10" fmla="*/ 2934689 w 3859140"/>
                    <a:gd name="connsiteY10" fmla="*/ 523953 h 939689"/>
                    <a:gd name="connsiteX11" fmla="*/ 2575914 w 3859140"/>
                    <a:gd name="connsiteY11" fmla="*/ 897016 h 939689"/>
                    <a:gd name="connsiteX12" fmla="*/ 2528289 w 3859140"/>
                    <a:gd name="connsiteY12" fmla="*/ 931941 h 939689"/>
                    <a:gd name="connsiteX13" fmla="*/ 1039215 w 3859140"/>
                    <a:gd name="connsiteY13" fmla="*/ 925590 h 939689"/>
                    <a:gd name="connsiteX14" fmla="*/ 737590 w 3859140"/>
                    <a:gd name="connsiteY14" fmla="*/ 535065 h 939689"/>
                    <a:gd name="connsiteX15" fmla="*/ 442315 w 3859140"/>
                    <a:gd name="connsiteY15" fmla="*/ 874790 h 939689"/>
                    <a:gd name="connsiteX16" fmla="*/ 178790 w 3859140"/>
                    <a:gd name="connsiteY16" fmla="*/ 871615 h 939689"/>
                    <a:gd name="connsiteX17" fmla="*/ 20040 w 3859140"/>
                    <a:gd name="connsiteY17" fmla="*/ 849390 h 939689"/>
                    <a:gd name="connsiteX18" fmla="*/ 23215 w 3859140"/>
                    <a:gd name="connsiteY18" fmla="*/ 649365 h 939689"/>
                    <a:gd name="connsiteX19" fmla="*/ 74015 w 3859140"/>
                    <a:gd name="connsiteY19" fmla="*/ 646190 h 939689"/>
                    <a:gd name="connsiteX0" fmla="*/ 74015 w 3859140"/>
                    <a:gd name="connsiteY0" fmla="*/ 646190 h 936127"/>
                    <a:gd name="connsiteX1" fmla="*/ 127990 w 3859140"/>
                    <a:gd name="connsiteY1" fmla="*/ 487440 h 936127"/>
                    <a:gd name="connsiteX2" fmla="*/ 1156690 w 3859140"/>
                    <a:gd name="connsiteY2" fmla="*/ 350915 h 936127"/>
                    <a:gd name="connsiteX3" fmla="*/ 1661515 w 3859140"/>
                    <a:gd name="connsiteY3" fmla="*/ 49290 h 936127"/>
                    <a:gd name="connsiteX4" fmla="*/ 2763240 w 3859140"/>
                    <a:gd name="connsiteY4" fmla="*/ 17540 h 936127"/>
                    <a:gd name="connsiteX5" fmla="*/ 3169640 w 3859140"/>
                    <a:gd name="connsiteY5" fmla="*/ 312815 h 936127"/>
                    <a:gd name="connsiteX6" fmla="*/ 3715740 w 3859140"/>
                    <a:gd name="connsiteY6" fmla="*/ 379490 h 936127"/>
                    <a:gd name="connsiteX7" fmla="*/ 3807815 w 3859140"/>
                    <a:gd name="connsiteY7" fmla="*/ 668415 h 936127"/>
                    <a:gd name="connsiteX8" fmla="*/ 3845914 w 3859140"/>
                    <a:gd name="connsiteY8" fmla="*/ 852566 h 936127"/>
                    <a:gd name="connsiteX9" fmla="*/ 3239490 w 3859140"/>
                    <a:gd name="connsiteY9" fmla="*/ 906540 h 936127"/>
                    <a:gd name="connsiteX10" fmla="*/ 2934689 w 3859140"/>
                    <a:gd name="connsiteY10" fmla="*/ 523953 h 936127"/>
                    <a:gd name="connsiteX11" fmla="*/ 2575914 w 3859140"/>
                    <a:gd name="connsiteY11" fmla="*/ 897016 h 936127"/>
                    <a:gd name="connsiteX12" fmla="*/ 2531464 w 3859140"/>
                    <a:gd name="connsiteY12" fmla="*/ 925591 h 936127"/>
                    <a:gd name="connsiteX13" fmla="*/ 1039215 w 3859140"/>
                    <a:gd name="connsiteY13" fmla="*/ 925590 h 936127"/>
                    <a:gd name="connsiteX14" fmla="*/ 737590 w 3859140"/>
                    <a:gd name="connsiteY14" fmla="*/ 535065 h 936127"/>
                    <a:gd name="connsiteX15" fmla="*/ 442315 w 3859140"/>
                    <a:gd name="connsiteY15" fmla="*/ 874790 h 936127"/>
                    <a:gd name="connsiteX16" fmla="*/ 178790 w 3859140"/>
                    <a:gd name="connsiteY16" fmla="*/ 871615 h 936127"/>
                    <a:gd name="connsiteX17" fmla="*/ 20040 w 3859140"/>
                    <a:gd name="connsiteY17" fmla="*/ 849390 h 936127"/>
                    <a:gd name="connsiteX18" fmla="*/ 23215 w 3859140"/>
                    <a:gd name="connsiteY18" fmla="*/ 649365 h 936127"/>
                    <a:gd name="connsiteX19" fmla="*/ 74015 w 3859140"/>
                    <a:gd name="connsiteY19" fmla="*/ 646190 h 936127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9490 w 3859140"/>
                    <a:gd name="connsiteY9" fmla="*/ 906540 h 933662"/>
                    <a:gd name="connsiteX10" fmla="*/ 2934689 w 3859140"/>
                    <a:gd name="connsiteY10" fmla="*/ 523953 h 933662"/>
                    <a:gd name="connsiteX11" fmla="*/ 2531464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9490 w 3859140"/>
                    <a:gd name="connsiteY9" fmla="*/ 906540 h 933662"/>
                    <a:gd name="connsiteX10" fmla="*/ 2934689 w 3859140"/>
                    <a:gd name="connsiteY10" fmla="*/ 523953 h 933662"/>
                    <a:gd name="connsiteX11" fmla="*/ 2531464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9490 w 3859140"/>
                    <a:gd name="connsiteY9" fmla="*/ 906540 h 933662"/>
                    <a:gd name="connsiteX10" fmla="*/ 2934689 w 3859140"/>
                    <a:gd name="connsiteY10" fmla="*/ 523953 h 933662"/>
                    <a:gd name="connsiteX11" fmla="*/ 2560039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8906"/>
                    <a:gd name="connsiteX1" fmla="*/ 127990 w 3859140"/>
                    <a:gd name="connsiteY1" fmla="*/ 487440 h 938906"/>
                    <a:gd name="connsiteX2" fmla="*/ 1156690 w 3859140"/>
                    <a:gd name="connsiteY2" fmla="*/ 350915 h 938906"/>
                    <a:gd name="connsiteX3" fmla="*/ 1661515 w 3859140"/>
                    <a:gd name="connsiteY3" fmla="*/ 49290 h 938906"/>
                    <a:gd name="connsiteX4" fmla="*/ 2763240 w 3859140"/>
                    <a:gd name="connsiteY4" fmla="*/ 17540 h 938906"/>
                    <a:gd name="connsiteX5" fmla="*/ 3169640 w 3859140"/>
                    <a:gd name="connsiteY5" fmla="*/ 312815 h 938906"/>
                    <a:gd name="connsiteX6" fmla="*/ 3715740 w 3859140"/>
                    <a:gd name="connsiteY6" fmla="*/ 379490 h 938906"/>
                    <a:gd name="connsiteX7" fmla="*/ 3807815 w 3859140"/>
                    <a:gd name="connsiteY7" fmla="*/ 668415 h 938906"/>
                    <a:gd name="connsiteX8" fmla="*/ 3845914 w 3859140"/>
                    <a:gd name="connsiteY8" fmla="*/ 852566 h 938906"/>
                    <a:gd name="connsiteX9" fmla="*/ 3233140 w 3859140"/>
                    <a:gd name="connsiteY9" fmla="*/ 925590 h 938906"/>
                    <a:gd name="connsiteX10" fmla="*/ 2934689 w 3859140"/>
                    <a:gd name="connsiteY10" fmla="*/ 523953 h 938906"/>
                    <a:gd name="connsiteX11" fmla="*/ 2560039 w 3859140"/>
                    <a:gd name="connsiteY11" fmla="*/ 925591 h 938906"/>
                    <a:gd name="connsiteX12" fmla="*/ 1039215 w 3859140"/>
                    <a:gd name="connsiteY12" fmla="*/ 925590 h 938906"/>
                    <a:gd name="connsiteX13" fmla="*/ 737590 w 3859140"/>
                    <a:gd name="connsiteY13" fmla="*/ 535065 h 938906"/>
                    <a:gd name="connsiteX14" fmla="*/ 442315 w 3859140"/>
                    <a:gd name="connsiteY14" fmla="*/ 874790 h 938906"/>
                    <a:gd name="connsiteX15" fmla="*/ 178790 w 3859140"/>
                    <a:gd name="connsiteY15" fmla="*/ 871615 h 938906"/>
                    <a:gd name="connsiteX16" fmla="*/ 20040 w 3859140"/>
                    <a:gd name="connsiteY16" fmla="*/ 849390 h 938906"/>
                    <a:gd name="connsiteX17" fmla="*/ 23215 w 3859140"/>
                    <a:gd name="connsiteY17" fmla="*/ 649365 h 938906"/>
                    <a:gd name="connsiteX18" fmla="*/ 74015 w 3859140"/>
                    <a:gd name="connsiteY18" fmla="*/ 646190 h 938906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3140 w 3859140"/>
                    <a:gd name="connsiteY9" fmla="*/ 925590 h 933662"/>
                    <a:gd name="connsiteX10" fmla="*/ 2934689 w 3859140"/>
                    <a:gd name="connsiteY10" fmla="*/ 523953 h 933662"/>
                    <a:gd name="connsiteX11" fmla="*/ 2560039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2665"/>
                    <a:gd name="connsiteX1" fmla="*/ 127990 w 3859140"/>
                    <a:gd name="connsiteY1" fmla="*/ 487440 h 932665"/>
                    <a:gd name="connsiteX2" fmla="*/ 1156690 w 3859140"/>
                    <a:gd name="connsiteY2" fmla="*/ 350915 h 932665"/>
                    <a:gd name="connsiteX3" fmla="*/ 1661515 w 3859140"/>
                    <a:gd name="connsiteY3" fmla="*/ 49290 h 932665"/>
                    <a:gd name="connsiteX4" fmla="*/ 2763240 w 3859140"/>
                    <a:gd name="connsiteY4" fmla="*/ 17540 h 932665"/>
                    <a:gd name="connsiteX5" fmla="*/ 3169640 w 3859140"/>
                    <a:gd name="connsiteY5" fmla="*/ 312815 h 932665"/>
                    <a:gd name="connsiteX6" fmla="*/ 3715740 w 3859140"/>
                    <a:gd name="connsiteY6" fmla="*/ 379490 h 932665"/>
                    <a:gd name="connsiteX7" fmla="*/ 3807815 w 3859140"/>
                    <a:gd name="connsiteY7" fmla="*/ 668415 h 932665"/>
                    <a:gd name="connsiteX8" fmla="*/ 3845914 w 3859140"/>
                    <a:gd name="connsiteY8" fmla="*/ 852566 h 932665"/>
                    <a:gd name="connsiteX9" fmla="*/ 3233140 w 3859140"/>
                    <a:gd name="connsiteY9" fmla="*/ 925590 h 932665"/>
                    <a:gd name="connsiteX10" fmla="*/ 2934689 w 3859140"/>
                    <a:gd name="connsiteY10" fmla="*/ 523953 h 932665"/>
                    <a:gd name="connsiteX11" fmla="*/ 2585439 w 3859140"/>
                    <a:gd name="connsiteY11" fmla="*/ 919241 h 932665"/>
                    <a:gd name="connsiteX12" fmla="*/ 1039215 w 3859140"/>
                    <a:gd name="connsiteY12" fmla="*/ 925590 h 932665"/>
                    <a:gd name="connsiteX13" fmla="*/ 737590 w 3859140"/>
                    <a:gd name="connsiteY13" fmla="*/ 535065 h 932665"/>
                    <a:gd name="connsiteX14" fmla="*/ 442315 w 3859140"/>
                    <a:gd name="connsiteY14" fmla="*/ 874790 h 932665"/>
                    <a:gd name="connsiteX15" fmla="*/ 178790 w 3859140"/>
                    <a:gd name="connsiteY15" fmla="*/ 871615 h 932665"/>
                    <a:gd name="connsiteX16" fmla="*/ 20040 w 3859140"/>
                    <a:gd name="connsiteY16" fmla="*/ 849390 h 932665"/>
                    <a:gd name="connsiteX17" fmla="*/ 23215 w 3859140"/>
                    <a:gd name="connsiteY17" fmla="*/ 649365 h 932665"/>
                    <a:gd name="connsiteX18" fmla="*/ 74015 w 3859140"/>
                    <a:gd name="connsiteY18" fmla="*/ 646190 h 932665"/>
                    <a:gd name="connsiteX0" fmla="*/ 74015 w 3859140"/>
                    <a:gd name="connsiteY0" fmla="*/ 646190 h 932665"/>
                    <a:gd name="connsiteX1" fmla="*/ 127990 w 3859140"/>
                    <a:gd name="connsiteY1" fmla="*/ 487440 h 932665"/>
                    <a:gd name="connsiteX2" fmla="*/ 1156690 w 3859140"/>
                    <a:gd name="connsiteY2" fmla="*/ 350915 h 932665"/>
                    <a:gd name="connsiteX3" fmla="*/ 1661515 w 3859140"/>
                    <a:gd name="connsiteY3" fmla="*/ 49290 h 932665"/>
                    <a:gd name="connsiteX4" fmla="*/ 2763240 w 3859140"/>
                    <a:gd name="connsiteY4" fmla="*/ 17540 h 932665"/>
                    <a:gd name="connsiteX5" fmla="*/ 3169640 w 3859140"/>
                    <a:gd name="connsiteY5" fmla="*/ 312815 h 932665"/>
                    <a:gd name="connsiteX6" fmla="*/ 3715740 w 3859140"/>
                    <a:gd name="connsiteY6" fmla="*/ 379490 h 932665"/>
                    <a:gd name="connsiteX7" fmla="*/ 3807815 w 3859140"/>
                    <a:gd name="connsiteY7" fmla="*/ 668415 h 932665"/>
                    <a:gd name="connsiteX8" fmla="*/ 3845914 w 3859140"/>
                    <a:gd name="connsiteY8" fmla="*/ 852566 h 932665"/>
                    <a:gd name="connsiteX9" fmla="*/ 3233140 w 3859140"/>
                    <a:gd name="connsiteY9" fmla="*/ 925590 h 932665"/>
                    <a:gd name="connsiteX10" fmla="*/ 2934689 w 3859140"/>
                    <a:gd name="connsiteY10" fmla="*/ 523953 h 932665"/>
                    <a:gd name="connsiteX11" fmla="*/ 2585439 w 3859140"/>
                    <a:gd name="connsiteY11" fmla="*/ 919241 h 932665"/>
                    <a:gd name="connsiteX12" fmla="*/ 1039215 w 3859140"/>
                    <a:gd name="connsiteY12" fmla="*/ 925590 h 932665"/>
                    <a:gd name="connsiteX13" fmla="*/ 737590 w 3859140"/>
                    <a:gd name="connsiteY13" fmla="*/ 535065 h 932665"/>
                    <a:gd name="connsiteX14" fmla="*/ 442315 w 3859140"/>
                    <a:gd name="connsiteY14" fmla="*/ 874790 h 932665"/>
                    <a:gd name="connsiteX15" fmla="*/ 178790 w 3859140"/>
                    <a:gd name="connsiteY15" fmla="*/ 871615 h 932665"/>
                    <a:gd name="connsiteX16" fmla="*/ 20040 w 3859140"/>
                    <a:gd name="connsiteY16" fmla="*/ 849390 h 932665"/>
                    <a:gd name="connsiteX17" fmla="*/ 23215 w 3859140"/>
                    <a:gd name="connsiteY17" fmla="*/ 649365 h 932665"/>
                    <a:gd name="connsiteX18" fmla="*/ 74015 w 3859140"/>
                    <a:gd name="connsiteY18" fmla="*/ 646190 h 932665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39215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423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39215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73081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73081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73081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33140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33140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33140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80753 w 3859140"/>
                    <a:gd name="connsiteY5" fmla="*/ 328690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859140" h="933477">
                      <a:moveTo>
                        <a:pt x="74015" y="646190"/>
                      </a:moveTo>
                      <a:cubicBezTo>
                        <a:pt x="92007" y="593273"/>
                        <a:pt x="75073" y="543532"/>
                        <a:pt x="127990" y="487440"/>
                      </a:cubicBezTo>
                      <a:cubicBezTo>
                        <a:pt x="328015" y="429232"/>
                        <a:pt x="597890" y="367848"/>
                        <a:pt x="1156690" y="350915"/>
                      </a:cubicBezTo>
                      <a:cubicBezTo>
                        <a:pt x="1321790" y="246140"/>
                        <a:pt x="1471015" y="125490"/>
                        <a:pt x="1661515" y="49290"/>
                      </a:cubicBezTo>
                      <a:cubicBezTo>
                        <a:pt x="2026640" y="-22677"/>
                        <a:pt x="2474315" y="607"/>
                        <a:pt x="2763240" y="17540"/>
                      </a:cubicBezTo>
                      <a:cubicBezTo>
                        <a:pt x="2847907" y="37648"/>
                        <a:pt x="3099261" y="219682"/>
                        <a:pt x="3180753" y="328690"/>
                      </a:cubicBezTo>
                      <a:lnTo>
                        <a:pt x="3715740" y="379490"/>
                      </a:lnTo>
                      <a:cubicBezTo>
                        <a:pt x="3832157" y="453573"/>
                        <a:pt x="3777123" y="572107"/>
                        <a:pt x="3807815" y="668415"/>
                      </a:cubicBezTo>
                      <a:cubicBezTo>
                        <a:pt x="3853323" y="722390"/>
                        <a:pt x="3875018" y="778483"/>
                        <a:pt x="3845914" y="852566"/>
                      </a:cubicBezTo>
                      <a:cubicBezTo>
                        <a:pt x="3751193" y="892253"/>
                        <a:pt x="3409352" y="935115"/>
                        <a:pt x="3254306" y="925590"/>
                      </a:cubicBezTo>
                      <a:cubicBezTo>
                        <a:pt x="3281293" y="682173"/>
                        <a:pt x="3126777" y="538241"/>
                        <a:pt x="2934689" y="523953"/>
                      </a:cubicBezTo>
                      <a:cubicBezTo>
                        <a:pt x="2897119" y="522894"/>
                        <a:pt x="2545751" y="491411"/>
                        <a:pt x="2576972" y="924533"/>
                      </a:cubicBezTo>
                      <a:cubicBezTo>
                        <a:pt x="2093314" y="915008"/>
                        <a:pt x="1544039" y="947815"/>
                        <a:pt x="1073081" y="925590"/>
                      </a:cubicBezTo>
                      <a:cubicBezTo>
                        <a:pt x="1117002" y="532948"/>
                        <a:pt x="735473" y="531361"/>
                        <a:pt x="737590" y="535065"/>
                      </a:cubicBezTo>
                      <a:cubicBezTo>
                        <a:pt x="700019" y="535594"/>
                        <a:pt x="407262" y="571176"/>
                        <a:pt x="416915" y="874790"/>
                      </a:cubicBezTo>
                      <a:cubicBezTo>
                        <a:pt x="417383" y="889524"/>
                        <a:pt x="277215" y="879023"/>
                        <a:pt x="178790" y="871615"/>
                      </a:cubicBezTo>
                      <a:lnTo>
                        <a:pt x="20040" y="849390"/>
                      </a:lnTo>
                      <a:cubicBezTo>
                        <a:pt x="18982" y="782715"/>
                        <a:pt x="-26527" y="833515"/>
                        <a:pt x="23215" y="649365"/>
                      </a:cubicBezTo>
                      <a:lnTo>
                        <a:pt x="74015" y="646190"/>
                      </a:lnTo>
                      <a:close/>
                    </a:path>
                  </a:pathLst>
                </a:custGeom>
                <a:solidFill>
                  <a:srgbClr val="53555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129" name="Freeform 1128"/>
                <p:cNvSpPr/>
                <p:nvPr/>
              </p:nvSpPr>
              <p:spPr>
                <a:xfrm>
                  <a:off x="4218516" y="3405349"/>
                  <a:ext cx="2005543" cy="345381"/>
                </a:xfrm>
                <a:custGeom>
                  <a:avLst/>
                  <a:gdLst>
                    <a:gd name="connsiteX0" fmla="*/ 0 w 2015067"/>
                    <a:gd name="connsiteY0" fmla="*/ 334433 h 334433"/>
                    <a:gd name="connsiteX1" fmla="*/ 486834 w 2015067"/>
                    <a:gd name="connsiteY1" fmla="*/ 29633 h 334433"/>
                    <a:gd name="connsiteX2" fmla="*/ 1600200 w 2015067"/>
                    <a:gd name="connsiteY2" fmla="*/ 0 h 334433"/>
                    <a:gd name="connsiteX3" fmla="*/ 2015067 w 2015067"/>
                    <a:gd name="connsiteY3" fmla="*/ 304800 h 334433"/>
                    <a:gd name="connsiteX4" fmla="*/ 0 w 2015067"/>
                    <a:gd name="connsiteY4" fmla="*/ 334433 h 334433"/>
                    <a:gd name="connsiteX0" fmla="*/ 0 w 2015067"/>
                    <a:gd name="connsiteY0" fmla="*/ 338880 h 338880"/>
                    <a:gd name="connsiteX1" fmla="*/ 486834 w 2015067"/>
                    <a:gd name="connsiteY1" fmla="*/ 34080 h 338880"/>
                    <a:gd name="connsiteX2" fmla="*/ 1600200 w 2015067"/>
                    <a:gd name="connsiteY2" fmla="*/ 4447 h 338880"/>
                    <a:gd name="connsiteX3" fmla="*/ 2015067 w 2015067"/>
                    <a:gd name="connsiteY3" fmla="*/ 309247 h 338880"/>
                    <a:gd name="connsiteX4" fmla="*/ 0 w 2015067"/>
                    <a:gd name="connsiteY4" fmla="*/ 338880 h 338880"/>
                    <a:gd name="connsiteX0" fmla="*/ 0 w 2015067"/>
                    <a:gd name="connsiteY0" fmla="*/ 353729 h 353729"/>
                    <a:gd name="connsiteX1" fmla="*/ 486834 w 2015067"/>
                    <a:gd name="connsiteY1" fmla="*/ 48929 h 353729"/>
                    <a:gd name="connsiteX2" fmla="*/ 1600200 w 2015067"/>
                    <a:gd name="connsiteY2" fmla="*/ 19296 h 353729"/>
                    <a:gd name="connsiteX3" fmla="*/ 2015067 w 2015067"/>
                    <a:gd name="connsiteY3" fmla="*/ 324096 h 353729"/>
                    <a:gd name="connsiteX4" fmla="*/ 0 w 2015067"/>
                    <a:gd name="connsiteY4" fmla="*/ 353729 h 353729"/>
                    <a:gd name="connsiteX0" fmla="*/ 0 w 2015067"/>
                    <a:gd name="connsiteY0" fmla="*/ 353729 h 353729"/>
                    <a:gd name="connsiteX1" fmla="*/ 486834 w 2015067"/>
                    <a:gd name="connsiteY1" fmla="*/ 48929 h 353729"/>
                    <a:gd name="connsiteX2" fmla="*/ 1600200 w 2015067"/>
                    <a:gd name="connsiteY2" fmla="*/ 19296 h 353729"/>
                    <a:gd name="connsiteX3" fmla="*/ 2015067 w 2015067"/>
                    <a:gd name="connsiteY3" fmla="*/ 324096 h 353729"/>
                    <a:gd name="connsiteX4" fmla="*/ 0 w 2015067"/>
                    <a:gd name="connsiteY4" fmla="*/ 353729 h 353729"/>
                    <a:gd name="connsiteX0" fmla="*/ 0 w 2015067"/>
                    <a:gd name="connsiteY0" fmla="*/ 353729 h 353729"/>
                    <a:gd name="connsiteX1" fmla="*/ 486834 w 2015067"/>
                    <a:gd name="connsiteY1" fmla="*/ 48929 h 353729"/>
                    <a:gd name="connsiteX2" fmla="*/ 1600200 w 2015067"/>
                    <a:gd name="connsiteY2" fmla="*/ 19296 h 353729"/>
                    <a:gd name="connsiteX3" fmla="*/ 2015067 w 2015067"/>
                    <a:gd name="connsiteY3" fmla="*/ 324096 h 353729"/>
                    <a:gd name="connsiteX4" fmla="*/ 0 w 2015067"/>
                    <a:gd name="connsiteY4" fmla="*/ 353729 h 353729"/>
                    <a:gd name="connsiteX0" fmla="*/ 0 w 2012951"/>
                    <a:gd name="connsiteY0" fmla="*/ 334629 h 334629"/>
                    <a:gd name="connsiteX1" fmla="*/ 484718 w 2012951"/>
                    <a:gd name="connsiteY1" fmla="*/ 48929 h 334629"/>
                    <a:gd name="connsiteX2" fmla="*/ 1598084 w 2012951"/>
                    <a:gd name="connsiteY2" fmla="*/ 19296 h 334629"/>
                    <a:gd name="connsiteX3" fmla="*/ 2012951 w 2012951"/>
                    <a:gd name="connsiteY3" fmla="*/ 324096 h 334629"/>
                    <a:gd name="connsiteX4" fmla="*/ 0 w 2012951"/>
                    <a:gd name="connsiteY4" fmla="*/ 334629 h 334629"/>
                    <a:gd name="connsiteX0" fmla="*/ 0 w 2012951"/>
                    <a:gd name="connsiteY0" fmla="*/ 334629 h 334629"/>
                    <a:gd name="connsiteX1" fmla="*/ 484718 w 2012951"/>
                    <a:gd name="connsiteY1" fmla="*/ 48929 h 334629"/>
                    <a:gd name="connsiteX2" fmla="*/ 1598084 w 2012951"/>
                    <a:gd name="connsiteY2" fmla="*/ 19296 h 334629"/>
                    <a:gd name="connsiteX3" fmla="*/ 2012951 w 2012951"/>
                    <a:gd name="connsiteY3" fmla="*/ 324096 h 334629"/>
                    <a:gd name="connsiteX4" fmla="*/ 0 w 2012951"/>
                    <a:gd name="connsiteY4" fmla="*/ 334629 h 334629"/>
                    <a:gd name="connsiteX0" fmla="*/ 0 w 2012951"/>
                    <a:gd name="connsiteY0" fmla="*/ 335969 h 335969"/>
                    <a:gd name="connsiteX1" fmla="*/ 484718 w 2012951"/>
                    <a:gd name="connsiteY1" fmla="*/ 50269 h 335969"/>
                    <a:gd name="connsiteX2" fmla="*/ 1598084 w 2012951"/>
                    <a:gd name="connsiteY2" fmla="*/ 20636 h 335969"/>
                    <a:gd name="connsiteX3" fmla="*/ 2012951 w 2012951"/>
                    <a:gd name="connsiteY3" fmla="*/ 325436 h 335969"/>
                    <a:gd name="connsiteX4" fmla="*/ 0 w 2012951"/>
                    <a:gd name="connsiteY4" fmla="*/ 335969 h 335969"/>
                    <a:gd name="connsiteX0" fmla="*/ 0 w 2012951"/>
                    <a:gd name="connsiteY0" fmla="*/ 339917 h 339917"/>
                    <a:gd name="connsiteX1" fmla="*/ 484718 w 2012951"/>
                    <a:gd name="connsiteY1" fmla="*/ 54217 h 339917"/>
                    <a:gd name="connsiteX2" fmla="*/ 1587501 w 2012951"/>
                    <a:gd name="connsiteY2" fmla="*/ 18217 h 339917"/>
                    <a:gd name="connsiteX3" fmla="*/ 2012951 w 2012951"/>
                    <a:gd name="connsiteY3" fmla="*/ 329384 h 339917"/>
                    <a:gd name="connsiteX4" fmla="*/ 0 w 2012951"/>
                    <a:gd name="connsiteY4" fmla="*/ 339917 h 339917"/>
                    <a:gd name="connsiteX0" fmla="*/ 0 w 2012951"/>
                    <a:gd name="connsiteY0" fmla="*/ 339917 h 339917"/>
                    <a:gd name="connsiteX1" fmla="*/ 484718 w 2012951"/>
                    <a:gd name="connsiteY1" fmla="*/ 54217 h 339917"/>
                    <a:gd name="connsiteX2" fmla="*/ 1587501 w 2012951"/>
                    <a:gd name="connsiteY2" fmla="*/ 18217 h 339917"/>
                    <a:gd name="connsiteX3" fmla="*/ 2012951 w 2012951"/>
                    <a:gd name="connsiteY3" fmla="*/ 329384 h 339917"/>
                    <a:gd name="connsiteX4" fmla="*/ 0 w 2012951"/>
                    <a:gd name="connsiteY4" fmla="*/ 339917 h 339917"/>
                    <a:gd name="connsiteX0" fmla="*/ 0 w 2000251"/>
                    <a:gd name="connsiteY0" fmla="*/ 339917 h 339917"/>
                    <a:gd name="connsiteX1" fmla="*/ 484718 w 2000251"/>
                    <a:gd name="connsiteY1" fmla="*/ 54217 h 339917"/>
                    <a:gd name="connsiteX2" fmla="*/ 1587501 w 2000251"/>
                    <a:gd name="connsiteY2" fmla="*/ 18217 h 339917"/>
                    <a:gd name="connsiteX3" fmla="*/ 2000251 w 2000251"/>
                    <a:gd name="connsiteY3" fmla="*/ 312406 h 339917"/>
                    <a:gd name="connsiteX4" fmla="*/ 0 w 2000251"/>
                    <a:gd name="connsiteY4" fmla="*/ 339917 h 339917"/>
                    <a:gd name="connsiteX0" fmla="*/ 0 w 2000251"/>
                    <a:gd name="connsiteY0" fmla="*/ 339917 h 339917"/>
                    <a:gd name="connsiteX1" fmla="*/ 484718 w 2000251"/>
                    <a:gd name="connsiteY1" fmla="*/ 54217 h 339917"/>
                    <a:gd name="connsiteX2" fmla="*/ 1587501 w 2000251"/>
                    <a:gd name="connsiteY2" fmla="*/ 18217 h 339917"/>
                    <a:gd name="connsiteX3" fmla="*/ 2000251 w 2000251"/>
                    <a:gd name="connsiteY3" fmla="*/ 312406 h 339917"/>
                    <a:gd name="connsiteX4" fmla="*/ 0 w 2000251"/>
                    <a:gd name="connsiteY4" fmla="*/ 339917 h 339917"/>
                    <a:gd name="connsiteX0" fmla="*/ 0 w 1996018"/>
                    <a:gd name="connsiteY0" fmla="*/ 346284 h 346284"/>
                    <a:gd name="connsiteX1" fmla="*/ 480485 w 1996018"/>
                    <a:gd name="connsiteY1" fmla="*/ 54217 h 346284"/>
                    <a:gd name="connsiteX2" fmla="*/ 1583268 w 1996018"/>
                    <a:gd name="connsiteY2" fmla="*/ 18217 h 346284"/>
                    <a:gd name="connsiteX3" fmla="*/ 1996018 w 1996018"/>
                    <a:gd name="connsiteY3" fmla="*/ 312406 h 346284"/>
                    <a:gd name="connsiteX4" fmla="*/ 0 w 1996018"/>
                    <a:gd name="connsiteY4" fmla="*/ 346284 h 346284"/>
                    <a:gd name="connsiteX0" fmla="*/ 0 w 1996018"/>
                    <a:gd name="connsiteY0" fmla="*/ 346284 h 346284"/>
                    <a:gd name="connsiteX1" fmla="*/ 480485 w 1996018"/>
                    <a:gd name="connsiteY1" fmla="*/ 54217 h 346284"/>
                    <a:gd name="connsiteX2" fmla="*/ 1583268 w 1996018"/>
                    <a:gd name="connsiteY2" fmla="*/ 18217 h 346284"/>
                    <a:gd name="connsiteX3" fmla="*/ 1996018 w 1996018"/>
                    <a:gd name="connsiteY3" fmla="*/ 312406 h 346284"/>
                    <a:gd name="connsiteX4" fmla="*/ 0 w 1996018"/>
                    <a:gd name="connsiteY4" fmla="*/ 346284 h 346284"/>
                    <a:gd name="connsiteX0" fmla="*/ 0 w 2005543"/>
                    <a:gd name="connsiteY0" fmla="*/ 346284 h 346284"/>
                    <a:gd name="connsiteX1" fmla="*/ 480485 w 2005543"/>
                    <a:gd name="connsiteY1" fmla="*/ 54217 h 346284"/>
                    <a:gd name="connsiteX2" fmla="*/ 1583268 w 2005543"/>
                    <a:gd name="connsiteY2" fmla="*/ 18217 h 346284"/>
                    <a:gd name="connsiteX3" fmla="*/ 2005543 w 2005543"/>
                    <a:gd name="connsiteY3" fmla="*/ 323547 h 346284"/>
                    <a:gd name="connsiteX4" fmla="*/ 0 w 2005543"/>
                    <a:gd name="connsiteY4" fmla="*/ 346284 h 346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05543" h="346284">
                      <a:moveTo>
                        <a:pt x="0" y="346284"/>
                      </a:moveTo>
                      <a:cubicBezTo>
                        <a:pt x="138289" y="242562"/>
                        <a:pt x="354895" y="92151"/>
                        <a:pt x="480485" y="54217"/>
                      </a:cubicBezTo>
                      <a:cubicBezTo>
                        <a:pt x="728840" y="-10705"/>
                        <a:pt x="1220613" y="-10005"/>
                        <a:pt x="1583268" y="18217"/>
                      </a:cubicBezTo>
                      <a:cubicBezTo>
                        <a:pt x="1613606" y="-1137"/>
                        <a:pt x="1924404" y="213492"/>
                        <a:pt x="2005543" y="323547"/>
                      </a:cubicBezTo>
                      <a:lnTo>
                        <a:pt x="0" y="346284"/>
                      </a:lnTo>
                      <a:close/>
                    </a:path>
                  </a:pathLst>
                </a:custGeom>
                <a:solidFill>
                  <a:srgbClr val="F2F7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30" name="Freeform 1129"/>
                <p:cNvSpPr/>
                <p:nvPr/>
              </p:nvSpPr>
              <p:spPr>
                <a:xfrm>
                  <a:off x="4467599" y="3480781"/>
                  <a:ext cx="666750" cy="260349"/>
                </a:xfrm>
                <a:custGeom>
                  <a:avLst/>
                  <a:gdLst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2485 h 252485"/>
                    <a:gd name="connsiteX1" fmla="*/ 289983 w 668867"/>
                    <a:gd name="connsiteY1" fmla="*/ 21769 h 252485"/>
                    <a:gd name="connsiteX2" fmla="*/ 668867 w 668867"/>
                    <a:gd name="connsiteY2" fmla="*/ 2719 h 252485"/>
                    <a:gd name="connsiteX3" fmla="*/ 590550 w 668867"/>
                    <a:gd name="connsiteY3" fmla="*/ 248252 h 252485"/>
                    <a:gd name="connsiteX4" fmla="*/ 0 w 668867"/>
                    <a:gd name="connsiteY4" fmla="*/ 252485 h 252485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49825 h 249825"/>
                    <a:gd name="connsiteX1" fmla="*/ 289983 w 668867"/>
                    <a:gd name="connsiteY1" fmla="*/ 19109 h 249825"/>
                    <a:gd name="connsiteX2" fmla="*/ 668867 w 668867"/>
                    <a:gd name="connsiteY2" fmla="*/ 59 h 249825"/>
                    <a:gd name="connsiteX3" fmla="*/ 590550 w 668867"/>
                    <a:gd name="connsiteY3" fmla="*/ 245592 h 249825"/>
                    <a:gd name="connsiteX4" fmla="*/ 0 w 668867"/>
                    <a:gd name="connsiteY4" fmla="*/ 249825 h 249825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0066 h 250066"/>
                    <a:gd name="connsiteX1" fmla="*/ 289983 w 668867"/>
                    <a:gd name="connsiteY1" fmla="*/ 19350 h 250066"/>
                    <a:gd name="connsiteX2" fmla="*/ 668867 w 668867"/>
                    <a:gd name="connsiteY2" fmla="*/ 300 h 250066"/>
                    <a:gd name="connsiteX3" fmla="*/ 590550 w 668867"/>
                    <a:gd name="connsiteY3" fmla="*/ 245833 h 250066"/>
                    <a:gd name="connsiteX4" fmla="*/ 0 w 668867"/>
                    <a:gd name="connsiteY4" fmla="*/ 250066 h 250066"/>
                    <a:gd name="connsiteX0" fmla="*/ 0 w 666750"/>
                    <a:gd name="connsiteY0" fmla="*/ 260349 h 260349"/>
                    <a:gd name="connsiteX1" fmla="*/ 289983 w 666750"/>
                    <a:gd name="connsiteY1" fmla="*/ 29633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750" h="260349">
                      <a:moveTo>
                        <a:pt x="0" y="260349"/>
                      </a:moveTo>
                      <a:cubicBezTo>
                        <a:pt x="69144" y="174977"/>
                        <a:pt x="214488" y="68439"/>
                        <a:pt x="289983" y="29633"/>
                      </a:cubicBezTo>
                      <a:cubicBezTo>
                        <a:pt x="361244" y="6350"/>
                        <a:pt x="322439" y="0"/>
                        <a:pt x="666750" y="0"/>
                      </a:cubicBezTo>
                      <a:lnTo>
                        <a:pt x="590550" y="256116"/>
                      </a:lnTo>
                      <a:lnTo>
                        <a:pt x="0" y="260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31" name="Freeform 1130"/>
                <p:cNvSpPr/>
                <p:nvPr/>
              </p:nvSpPr>
              <p:spPr>
                <a:xfrm>
                  <a:off x="5141288" y="3483427"/>
                  <a:ext cx="531283" cy="256115"/>
                </a:xfrm>
                <a:custGeom>
                  <a:avLst/>
                  <a:gdLst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2485 h 252485"/>
                    <a:gd name="connsiteX1" fmla="*/ 289983 w 668867"/>
                    <a:gd name="connsiteY1" fmla="*/ 21769 h 252485"/>
                    <a:gd name="connsiteX2" fmla="*/ 668867 w 668867"/>
                    <a:gd name="connsiteY2" fmla="*/ 2719 h 252485"/>
                    <a:gd name="connsiteX3" fmla="*/ 590550 w 668867"/>
                    <a:gd name="connsiteY3" fmla="*/ 248252 h 252485"/>
                    <a:gd name="connsiteX4" fmla="*/ 0 w 668867"/>
                    <a:gd name="connsiteY4" fmla="*/ 252485 h 252485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49825 h 249825"/>
                    <a:gd name="connsiteX1" fmla="*/ 289983 w 668867"/>
                    <a:gd name="connsiteY1" fmla="*/ 19109 h 249825"/>
                    <a:gd name="connsiteX2" fmla="*/ 668867 w 668867"/>
                    <a:gd name="connsiteY2" fmla="*/ 59 h 249825"/>
                    <a:gd name="connsiteX3" fmla="*/ 590550 w 668867"/>
                    <a:gd name="connsiteY3" fmla="*/ 245592 h 249825"/>
                    <a:gd name="connsiteX4" fmla="*/ 0 w 668867"/>
                    <a:gd name="connsiteY4" fmla="*/ 249825 h 249825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0066 h 250066"/>
                    <a:gd name="connsiteX1" fmla="*/ 289983 w 668867"/>
                    <a:gd name="connsiteY1" fmla="*/ 19350 h 250066"/>
                    <a:gd name="connsiteX2" fmla="*/ 668867 w 668867"/>
                    <a:gd name="connsiteY2" fmla="*/ 300 h 250066"/>
                    <a:gd name="connsiteX3" fmla="*/ 590550 w 668867"/>
                    <a:gd name="connsiteY3" fmla="*/ 245833 h 250066"/>
                    <a:gd name="connsiteX4" fmla="*/ 0 w 668867"/>
                    <a:gd name="connsiteY4" fmla="*/ 250066 h 250066"/>
                    <a:gd name="connsiteX0" fmla="*/ 0 w 666750"/>
                    <a:gd name="connsiteY0" fmla="*/ 260349 h 260349"/>
                    <a:gd name="connsiteX1" fmla="*/ 289983 w 666750"/>
                    <a:gd name="connsiteY1" fmla="*/ 29633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0399 h 260399"/>
                    <a:gd name="connsiteX1" fmla="*/ 222250 w 666750"/>
                    <a:gd name="connsiteY1" fmla="*/ 21216 h 260399"/>
                    <a:gd name="connsiteX2" fmla="*/ 666750 w 666750"/>
                    <a:gd name="connsiteY2" fmla="*/ 50 h 260399"/>
                    <a:gd name="connsiteX3" fmla="*/ 590550 w 666750"/>
                    <a:gd name="connsiteY3" fmla="*/ 256166 h 260399"/>
                    <a:gd name="connsiteX4" fmla="*/ 0 w 666750"/>
                    <a:gd name="connsiteY4" fmla="*/ 260399 h 260399"/>
                    <a:gd name="connsiteX0" fmla="*/ 0 w 666750"/>
                    <a:gd name="connsiteY0" fmla="*/ 260349 h 260349"/>
                    <a:gd name="connsiteX1" fmla="*/ 222250 w 666750"/>
                    <a:gd name="connsiteY1" fmla="*/ 21166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518583"/>
                    <a:gd name="connsiteY0" fmla="*/ 262466 h 262466"/>
                    <a:gd name="connsiteX1" fmla="*/ 84666 w 518583"/>
                    <a:gd name="connsiteY1" fmla="*/ 0 h 262466"/>
                    <a:gd name="connsiteX2" fmla="*/ 518583 w 518583"/>
                    <a:gd name="connsiteY2" fmla="*/ 2117 h 262466"/>
                    <a:gd name="connsiteX3" fmla="*/ 442383 w 518583"/>
                    <a:gd name="connsiteY3" fmla="*/ 258233 h 262466"/>
                    <a:gd name="connsiteX4" fmla="*/ 0 w 518583"/>
                    <a:gd name="connsiteY4" fmla="*/ 262466 h 262466"/>
                    <a:gd name="connsiteX0" fmla="*/ 0 w 518583"/>
                    <a:gd name="connsiteY0" fmla="*/ 262466 h 262502"/>
                    <a:gd name="connsiteX1" fmla="*/ 84666 w 518583"/>
                    <a:gd name="connsiteY1" fmla="*/ 0 h 262502"/>
                    <a:gd name="connsiteX2" fmla="*/ 518583 w 518583"/>
                    <a:gd name="connsiteY2" fmla="*/ 2117 h 262502"/>
                    <a:gd name="connsiteX3" fmla="*/ 442383 w 518583"/>
                    <a:gd name="connsiteY3" fmla="*/ 258233 h 262502"/>
                    <a:gd name="connsiteX4" fmla="*/ 0 w 518583"/>
                    <a:gd name="connsiteY4" fmla="*/ 262466 h 262502"/>
                    <a:gd name="connsiteX0" fmla="*/ 0 w 518583"/>
                    <a:gd name="connsiteY0" fmla="*/ 262466 h 262506"/>
                    <a:gd name="connsiteX1" fmla="*/ 84666 w 518583"/>
                    <a:gd name="connsiteY1" fmla="*/ 0 h 262506"/>
                    <a:gd name="connsiteX2" fmla="*/ 518583 w 518583"/>
                    <a:gd name="connsiteY2" fmla="*/ 2117 h 262506"/>
                    <a:gd name="connsiteX3" fmla="*/ 442383 w 518583"/>
                    <a:gd name="connsiteY3" fmla="*/ 258233 h 262506"/>
                    <a:gd name="connsiteX4" fmla="*/ 0 w 518583"/>
                    <a:gd name="connsiteY4" fmla="*/ 262466 h 262506"/>
                    <a:gd name="connsiteX0" fmla="*/ 0 w 555095"/>
                    <a:gd name="connsiteY0" fmla="*/ 276753 h 276791"/>
                    <a:gd name="connsiteX1" fmla="*/ 121178 w 555095"/>
                    <a:gd name="connsiteY1" fmla="*/ 0 h 276791"/>
                    <a:gd name="connsiteX2" fmla="*/ 555095 w 555095"/>
                    <a:gd name="connsiteY2" fmla="*/ 2117 h 276791"/>
                    <a:gd name="connsiteX3" fmla="*/ 478895 w 555095"/>
                    <a:gd name="connsiteY3" fmla="*/ 258233 h 276791"/>
                    <a:gd name="connsiteX4" fmla="*/ 0 w 555095"/>
                    <a:gd name="connsiteY4" fmla="*/ 276753 h 276791"/>
                    <a:gd name="connsiteX0" fmla="*/ 0 w 555095"/>
                    <a:gd name="connsiteY0" fmla="*/ 276753 h 279164"/>
                    <a:gd name="connsiteX1" fmla="*/ 121178 w 555095"/>
                    <a:gd name="connsiteY1" fmla="*/ 0 h 279164"/>
                    <a:gd name="connsiteX2" fmla="*/ 555095 w 555095"/>
                    <a:gd name="connsiteY2" fmla="*/ 2117 h 279164"/>
                    <a:gd name="connsiteX3" fmla="*/ 478895 w 555095"/>
                    <a:gd name="connsiteY3" fmla="*/ 258233 h 279164"/>
                    <a:gd name="connsiteX4" fmla="*/ 0 w 555095"/>
                    <a:gd name="connsiteY4" fmla="*/ 276753 h 279164"/>
                    <a:gd name="connsiteX0" fmla="*/ 0 w 555095"/>
                    <a:gd name="connsiteY0" fmla="*/ 276753 h 276753"/>
                    <a:gd name="connsiteX1" fmla="*/ 121178 w 555095"/>
                    <a:gd name="connsiteY1" fmla="*/ 0 h 276753"/>
                    <a:gd name="connsiteX2" fmla="*/ 555095 w 555095"/>
                    <a:gd name="connsiteY2" fmla="*/ 2117 h 276753"/>
                    <a:gd name="connsiteX3" fmla="*/ 478895 w 555095"/>
                    <a:gd name="connsiteY3" fmla="*/ 258233 h 276753"/>
                    <a:gd name="connsiteX4" fmla="*/ 0 w 555095"/>
                    <a:gd name="connsiteY4" fmla="*/ 276753 h 276753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537632"/>
                    <a:gd name="connsiteY0" fmla="*/ 259290 h 259290"/>
                    <a:gd name="connsiteX1" fmla="*/ 103715 w 537632"/>
                    <a:gd name="connsiteY1" fmla="*/ 0 h 259290"/>
                    <a:gd name="connsiteX2" fmla="*/ 537632 w 537632"/>
                    <a:gd name="connsiteY2" fmla="*/ 2117 h 259290"/>
                    <a:gd name="connsiteX3" fmla="*/ 461432 w 537632"/>
                    <a:gd name="connsiteY3" fmla="*/ 258233 h 259290"/>
                    <a:gd name="connsiteX4" fmla="*/ 0 w 537632"/>
                    <a:gd name="connsiteY4" fmla="*/ 259290 h 259290"/>
                    <a:gd name="connsiteX0" fmla="*/ 0 w 537632"/>
                    <a:gd name="connsiteY0" fmla="*/ 265640 h 265640"/>
                    <a:gd name="connsiteX1" fmla="*/ 103715 w 537632"/>
                    <a:gd name="connsiteY1" fmla="*/ 0 h 265640"/>
                    <a:gd name="connsiteX2" fmla="*/ 537632 w 537632"/>
                    <a:gd name="connsiteY2" fmla="*/ 2117 h 265640"/>
                    <a:gd name="connsiteX3" fmla="*/ 461432 w 537632"/>
                    <a:gd name="connsiteY3" fmla="*/ 258233 h 265640"/>
                    <a:gd name="connsiteX4" fmla="*/ 0 w 537632"/>
                    <a:gd name="connsiteY4" fmla="*/ 265640 h 265640"/>
                    <a:gd name="connsiteX0" fmla="*/ 0 w 537632"/>
                    <a:gd name="connsiteY0" fmla="*/ 263523 h 263523"/>
                    <a:gd name="connsiteX1" fmla="*/ 97365 w 537632"/>
                    <a:gd name="connsiteY1" fmla="*/ 7408 h 263523"/>
                    <a:gd name="connsiteX2" fmla="*/ 537632 w 537632"/>
                    <a:gd name="connsiteY2" fmla="*/ 0 h 263523"/>
                    <a:gd name="connsiteX3" fmla="*/ 461432 w 537632"/>
                    <a:gd name="connsiteY3" fmla="*/ 256116 h 263523"/>
                    <a:gd name="connsiteX4" fmla="*/ 0 w 537632"/>
                    <a:gd name="connsiteY4" fmla="*/ 263523 h 263523"/>
                    <a:gd name="connsiteX0" fmla="*/ 0 w 532870"/>
                    <a:gd name="connsiteY0" fmla="*/ 256115 h 256115"/>
                    <a:gd name="connsiteX1" fmla="*/ 97365 w 532870"/>
                    <a:gd name="connsiteY1" fmla="*/ 0 h 256115"/>
                    <a:gd name="connsiteX2" fmla="*/ 532870 w 532870"/>
                    <a:gd name="connsiteY2" fmla="*/ 8467 h 256115"/>
                    <a:gd name="connsiteX3" fmla="*/ 461432 w 532870"/>
                    <a:gd name="connsiteY3" fmla="*/ 248708 h 256115"/>
                    <a:gd name="connsiteX4" fmla="*/ 0 w 532870"/>
                    <a:gd name="connsiteY4" fmla="*/ 256115 h 256115"/>
                    <a:gd name="connsiteX0" fmla="*/ 0 w 536045"/>
                    <a:gd name="connsiteY0" fmla="*/ 256115 h 256115"/>
                    <a:gd name="connsiteX1" fmla="*/ 97365 w 536045"/>
                    <a:gd name="connsiteY1" fmla="*/ 0 h 256115"/>
                    <a:gd name="connsiteX2" fmla="*/ 536045 w 536045"/>
                    <a:gd name="connsiteY2" fmla="*/ 530 h 256115"/>
                    <a:gd name="connsiteX3" fmla="*/ 461432 w 536045"/>
                    <a:gd name="connsiteY3" fmla="*/ 248708 h 256115"/>
                    <a:gd name="connsiteX4" fmla="*/ 0 w 536045"/>
                    <a:gd name="connsiteY4" fmla="*/ 256115 h 256115"/>
                    <a:gd name="connsiteX0" fmla="*/ 0 w 531283"/>
                    <a:gd name="connsiteY0" fmla="*/ 256115 h 256115"/>
                    <a:gd name="connsiteX1" fmla="*/ 97365 w 531283"/>
                    <a:gd name="connsiteY1" fmla="*/ 0 h 256115"/>
                    <a:gd name="connsiteX2" fmla="*/ 531283 w 531283"/>
                    <a:gd name="connsiteY2" fmla="*/ 3705 h 256115"/>
                    <a:gd name="connsiteX3" fmla="*/ 461432 w 531283"/>
                    <a:gd name="connsiteY3" fmla="*/ 248708 h 256115"/>
                    <a:gd name="connsiteX4" fmla="*/ 0 w 531283"/>
                    <a:gd name="connsiteY4" fmla="*/ 256115 h 256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1283" h="256115">
                      <a:moveTo>
                        <a:pt x="0" y="256115"/>
                      </a:moveTo>
                      <a:cubicBezTo>
                        <a:pt x="16757" y="216781"/>
                        <a:pt x="87487" y="38807"/>
                        <a:pt x="97365" y="0"/>
                      </a:cubicBezTo>
                      <a:lnTo>
                        <a:pt x="531283" y="3705"/>
                      </a:lnTo>
                      <a:lnTo>
                        <a:pt x="461432" y="248708"/>
                      </a:lnTo>
                      <a:lnTo>
                        <a:pt x="0" y="25611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32" name="Freeform 1131"/>
                <p:cNvSpPr/>
                <p:nvPr/>
              </p:nvSpPr>
              <p:spPr>
                <a:xfrm>
                  <a:off x="5717694" y="3486602"/>
                  <a:ext cx="196459" cy="252940"/>
                </a:xfrm>
                <a:custGeom>
                  <a:avLst/>
                  <a:gdLst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2485 h 252485"/>
                    <a:gd name="connsiteX1" fmla="*/ 289983 w 668867"/>
                    <a:gd name="connsiteY1" fmla="*/ 21769 h 252485"/>
                    <a:gd name="connsiteX2" fmla="*/ 668867 w 668867"/>
                    <a:gd name="connsiteY2" fmla="*/ 2719 h 252485"/>
                    <a:gd name="connsiteX3" fmla="*/ 590550 w 668867"/>
                    <a:gd name="connsiteY3" fmla="*/ 248252 h 252485"/>
                    <a:gd name="connsiteX4" fmla="*/ 0 w 668867"/>
                    <a:gd name="connsiteY4" fmla="*/ 252485 h 252485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49825 h 249825"/>
                    <a:gd name="connsiteX1" fmla="*/ 289983 w 668867"/>
                    <a:gd name="connsiteY1" fmla="*/ 19109 h 249825"/>
                    <a:gd name="connsiteX2" fmla="*/ 668867 w 668867"/>
                    <a:gd name="connsiteY2" fmla="*/ 59 h 249825"/>
                    <a:gd name="connsiteX3" fmla="*/ 590550 w 668867"/>
                    <a:gd name="connsiteY3" fmla="*/ 245592 h 249825"/>
                    <a:gd name="connsiteX4" fmla="*/ 0 w 668867"/>
                    <a:gd name="connsiteY4" fmla="*/ 249825 h 249825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0066 h 250066"/>
                    <a:gd name="connsiteX1" fmla="*/ 289983 w 668867"/>
                    <a:gd name="connsiteY1" fmla="*/ 19350 h 250066"/>
                    <a:gd name="connsiteX2" fmla="*/ 668867 w 668867"/>
                    <a:gd name="connsiteY2" fmla="*/ 300 h 250066"/>
                    <a:gd name="connsiteX3" fmla="*/ 590550 w 668867"/>
                    <a:gd name="connsiteY3" fmla="*/ 245833 h 250066"/>
                    <a:gd name="connsiteX4" fmla="*/ 0 w 668867"/>
                    <a:gd name="connsiteY4" fmla="*/ 250066 h 250066"/>
                    <a:gd name="connsiteX0" fmla="*/ 0 w 666750"/>
                    <a:gd name="connsiteY0" fmla="*/ 260349 h 260349"/>
                    <a:gd name="connsiteX1" fmla="*/ 289983 w 666750"/>
                    <a:gd name="connsiteY1" fmla="*/ 29633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0399 h 260399"/>
                    <a:gd name="connsiteX1" fmla="*/ 222250 w 666750"/>
                    <a:gd name="connsiteY1" fmla="*/ 21216 h 260399"/>
                    <a:gd name="connsiteX2" fmla="*/ 666750 w 666750"/>
                    <a:gd name="connsiteY2" fmla="*/ 50 h 260399"/>
                    <a:gd name="connsiteX3" fmla="*/ 590550 w 666750"/>
                    <a:gd name="connsiteY3" fmla="*/ 256166 h 260399"/>
                    <a:gd name="connsiteX4" fmla="*/ 0 w 666750"/>
                    <a:gd name="connsiteY4" fmla="*/ 260399 h 260399"/>
                    <a:gd name="connsiteX0" fmla="*/ 0 w 666750"/>
                    <a:gd name="connsiteY0" fmla="*/ 260349 h 260349"/>
                    <a:gd name="connsiteX1" fmla="*/ 222250 w 666750"/>
                    <a:gd name="connsiteY1" fmla="*/ 21166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518583"/>
                    <a:gd name="connsiteY0" fmla="*/ 262466 h 262466"/>
                    <a:gd name="connsiteX1" fmla="*/ 84666 w 518583"/>
                    <a:gd name="connsiteY1" fmla="*/ 0 h 262466"/>
                    <a:gd name="connsiteX2" fmla="*/ 518583 w 518583"/>
                    <a:gd name="connsiteY2" fmla="*/ 2117 h 262466"/>
                    <a:gd name="connsiteX3" fmla="*/ 442383 w 518583"/>
                    <a:gd name="connsiteY3" fmla="*/ 258233 h 262466"/>
                    <a:gd name="connsiteX4" fmla="*/ 0 w 518583"/>
                    <a:gd name="connsiteY4" fmla="*/ 262466 h 262466"/>
                    <a:gd name="connsiteX0" fmla="*/ 0 w 518583"/>
                    <a:gd name="connsiteY0" fmla="*/ 262466 h 262502"/>
                    <a:gd name="connsiteX1" fmla="*/ 84666 w 518583"/>
                    <a:gd name="connsiteY1" fmla="*/ 0 h 262502"/>
                    <a:gd name="connsiteX2" fmla="*/ 518583 w 518583"/>
                    <a:gd name="connsiteY2" fmla="*/ 2117 h 262502"/>
                    <a:gd name="connsiteX3" fmla="*/ 442383 w 518583"/>
                    <a:gd name="connsiteY3" fmla="*/ 258233 h 262502"/>
                    <a:gd name="connsiteX4" fmla="*/ 0 w 518583"/>
                    <a:gd name="connsiteY4" fmla="*/ 262466 h 262502"/>
                    <a:gd name="connsiteX0" fmla="*/ 0 w 518583"/>
                    <a:gd name="connsiteY0" fmla="*/ 262466 h 262506"/>
                    <a:gd name="connsiteX1" fmla="*/ 84666 w 518583"/>
                    <a:gd name="connsiteY1" fmla="*/ 0 h 262506"/>
                    <a:gd name="connsiteX2" fmla="*/ 518583 w 518583"/>
                    <a:gd name="connsiteY2" fmla="*/ 2117 h 262506"/>
                    <a:gd name="connsiteX3" fmla="*/ 442383 w 518583"/>
                    <a:gd name="connsiteY3" fmla="*/ 258233 h 262506"/>
                    <a:gd name="connsiteX4" fmla="*/ 0 w 518583"/>
                    <a:gd name="connsiteY4" fmla="*/ 262466 h 262506"/>
                    <a:gd name="connsiteX0" fmla="*/ 0 w 555095"/>
                    <a:gd name="connsiteY0" fmla="*/ 276753 h 276791"/>
                    <a:gd name="connsiteX1" fmla="*/ 121178 w 555095"/>
                    <a:gd name="connsiteY1" fmla="*/ 0 h 276791"/>
                    <a:gd name="connsiteX2" fmla="*/ 555095 w 555095"/>
                    <a:gd name="connsiteY2" fmla="*/ 2117 h 276791"/>
                    <a:gd name="connsiteX3" fmla="*/ 478895 w 555095"/>
                    <a:gd name="connsiteY3" fmla="*/ 258233 h 276791"/>
                    <a:gd name="connsiteX4" fmla="*/ 0 w 555095"/>
                    <a:gd name="connsiteY4" fmla="*/ 276753 h 276791"/>
                    <a:gd name="connsiteX0" fmla="*/ 0 w 555095"/>
                    <a:gd name="connsiteY0" fmla="*/ 276753 h 279164"/>
                    <a:gd name="connsiteX1" fmla="*/ 121178 w 555095"/>
                    <a:gd name="connsiteY1" fmla="*/ 0 h 279164"/>
                    <a:gd name="connsiteX2" fmla="*/ 555095 w 555095"/>
                    <a:gd name="connsiteY2" fmla="*/ 2117 h 279164"/>
                    <a:gd name="connsiteX3" fmla="*/ 478895 w 555095"/>
                    <a:gd name="connsiteY3" fmla="*/ 258233 h 279164"/>
                    <a:gd name="connsiteX4" fmla="*/ 0 w 555095"/>
                    <a:gd name="connsiteY4" fmla="*/ 276753 h 279164"/>
                    <a:gd name="connsiteX0" fmla="*/ 0 w 555095"/>
                    <a:gd name="connsiteY0" fmla="*/ 276753 h 276753"/>
                    <a:gd name="connsiteX1" fmla="*/ 121178 w 555095"/>
                    <a:gd name="connsiteY1" fmla="*/ 0 h 276753"/>
                    <a:gd name="connsiteX2" fmla="*/ 555095 w 555095"/>
                    <a:gd name="connsiteY2" fmla="*/ 2117 h 276753"/>
                    <a:gd name="connsiteX3" fmla="*/ 478895 w 555095"/>
                    <a:gd name="connsiteY3" fmla="*/ 258233 h 276753"/>
                    <a:gd name="connsiteX4" fmla="*/ 0 w 555095"/>
                    <a:gd name="connsiteY4" fmla="*/ 276753 h 276753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458257"/>
                    <a:gd name="connsiteY0" fmla="*/ 259290 h 259290"/>
                    <a:gd name="connsiteX1" fmla="*/ 24340 w 458257"/>
                    <a:gd name="connsiteY1" fmla="*/ 0 h 259290"/>
                    <a:gd name="connsiteX2" fmla="*/ 458257 w 458257"/>
                    <a:gd name="connsiteY2" fmla="*/ 2117 h 259290"/>
                    <a:gd name="connsiteX3" fmla="*/ 382057 w 458257"/>
                    <a:gd name="connsiteY3" fmla="*/ 258233 h 259290"/>
                    <a:gd name="connsiteX4" fmla="*/ 0 w 458257"/>
                    <a:gd name="connsiteY4" fmla="*/ 259290 h 259290"/>
                    <a:gd name="connsiteX0" fmla="*/ 0 w 458257"/>
                    <a:gd name="connsiteY0" fmla="*/ 259290 h 259290"/>
                    <a:gd name="connsiteX1" fmla="*/ 24340 w 458257"/>
                    <a:gd name="connsiteY1" fmla="*/ 0 h 259290"/>
                    <a:gd name="connsiteX2" fmla="*/ 458257 w 458257"/>
                    <a:gd name="connsiteY2" fmla="*/ 2117 h 259290"/>
                    <a:gd name="connsiteX3" fmla="*/ 382057 w 458257"/>
                    <a:gd name="connsiteY3" fmla="*/ 258233 h 259290"/>
                    <a:gd name="connsiteX4" fmla="*/ 0 w 458257"/>
                    <a:gd name="connsiteY4" fmla="*/ 259290 h 259290"/>
                    <a:gd name="connsiteX0" fmla="*/ 0 w 382057"/>
                    <a:gd name="connsiteY0" fmla="*/ 259290 h 259290"/>
                    <a:gd name="connsiteX1" fmla="*/ 24340 w 382057"/>
                    <a:gd name="connsiteY1" fmla="*/ 0 h 259290"/>
                    <a:gd name="connsiteX2" fmla="*/ 321732 w 382057"/>
                    <a:gd name="connsiteY2" fmla="*/ 21167 h 259290"/>
                    <a:gd name="connsiteX3" fmla="*/ 382057 w 382057"/>
                    <a:gd name="connsiteY3" fmla="*/ 258233 h 259290"/>
                    <a:gd name="connsiteX4" fmla="*/ 0 w 382057"/>
                    <a:gd name="connsiteY4" fmla="*/ 259290 h 259290"/>
                    <a:gd name="connsiteX0" fmla="*/ 0 w 382098"/>
                    <a:gd name="connsiteY0" fmla="*/ 259290 h 259290"/>
                    <a:gd name="connsiteX1" fmla="*/ 24340 w 382098"/>
                    <a:gd name="connsiteY1" fmla="*/ 0 h 259290"/>
                    <a:gd name="connsiteX2" fmla="*/ 382057 w 382098"/>
                    <a:gd name="connsiteY2" fmla="*/ 258233 h 259290"/>
                    <a:gd name="connsiteX3" fmla="*/ 0 w 382098"/>
                    <a:gd name="connsiteY3" fmla="*/ 259290 h 259290"/>
                    <a:gd name="connsiteX0" fmla="*/ 0 w 150459"/>
                    <a:gd name="connsiteY0" fmla="*/ 259290 h 266171"/>
                    <a:gd name="connsiteX1" fmla="*/ 24340 w 150459"/>
                    <a:gd name="connsiteY1" fmla="*/ 0 h 266171"/>
                    <a:gd name="connsiteX2" fmla="*/ 150282 w 150459"/>
                    <a:gd name="connsiteY2" fmla="*/ 266171 h 266171"/>
                    <a:gd name="connsiteX3" fmla="*/ 0 w 150459"/>
                    <a:gd name="connsiteY3" fmla="*/ 259290 h 266171"/>
                    <a:gd name="connsiteX0" fmla="*/ 0 w 147292"/>
                    <a:gd name="connsiteY0" fmla="*/ 259290 h 259290"/>
                    <a:gd name="connsiteX1" fmla="*/ 24340 w 147292"/>
                    <a:gd name="connsiteY1" fmla="*/ 0 h 259290"/>
                    <a:gd name="connsiteX2" fmla="*/ 147107 w 147292"/>
                    <a:gd name="connsiteY2" fmla="*/ 255059 h 259290"/>
                    <a:gd name="connsiteX3" fmla="*/ 0 w 147292"/>
                    <a:gd name="connsiteY3" fmla="*/ 259290 h 259290"/>
                    <a:gd name="connsiteX0" fmla="*/ 0 w 148875"/>
                    <a:gd name="connsiteY0" fmla="*/ 259290 h 259822"/>
                    <a:gd name="connsiteX1" fmla="*/ 24340 w 148875"/>
                    <a:gd name="connsiteY1" fmla="*/ 0 h 259822"/>
                    <a:gd name="connsiteX2" fmla="*/ 148694 w 148875"/>
                    <a:gd name="connsiteY2" fmla="*/ 259822 h 259822"/>
                    <a:gd name="connsiteX3" fmla="*/ 0 w 148875"/>
                    <a:gd name="connsiteY3" fmla="*/ 259290 h 259822"/>
                    <a:gd name="connsiteX0" fmla="*/ 0 w 148875"/>
                    <a:gd name="connsiteY0" fmla="*/ 252941 h 253473"/>
                    <a:gd name="connsiteX1" fmla="*/ 24340 w 148875"/>
                    <a:gd name="connsiteY1" fmla="*/ 1 h 253473"/>
                    <a:gd name="connsiteX2" fmla="*/ 148694 w 148875"/>
                    <a:gd name="connsiteY2" fmla="*/ 253473 h 253473"/>
                    <a:gd name="connsiteX3" fmla="*/ 0 w 148875"/>
                    <a:gd name="connsiteY3" fmla="*/ 252941 h 253473"/>
                    <a:gd name="connsiteX0" fmla="*/ 0 w 157241"/>
                    <a:gd name="connsiteY0" fmla="*/ 252940 h 253472"/>
                    <a:gd name="connsiteX1" fmla="*/ 24340 w 157241"/>
                    <a:gd name="connsiteY1" fmla="*/ 0 h 253472"/>
                    <a:gd name="connsiteX2" fmla="*/ 148694 w 157241"/>
                    <a:gd name="connsiteY2" fmla="*/ 253472 h 253472"/>
                    <a:gd name="connsiteX3" fmla="*/ 0 w 157241"/>
                    <a:gd name="connsiteY3" fmla="*/ 252940 h 253472"/>
                    <a:gd name="connsiteX0" fmla="*/ 0 w 179747"/>
                    <a:gd name="connsiteY0" fmla="*/ 252940 h 256647"/>
                    <a:gd name="connsiteX1" fmla="*/ 24340 w 179747"/>
                    <a:gd name="connsiteY1" fmla="*/ 0 h 256647"/>
                    <a:gd name="connsiteX2" fmla="*/ 177269 w 179747"/>
                    <a:gd name="connsiteY2" fmla="*/ 256647 h 256647"/>
                    <a:gd name="connsiteX3" fmla="*/ 0 w 179747"/>
                    <a:gd name="connsiteY3" fmla="*/ 252940 h 256647"/>
                    <a:gd name="connsiteX0" fmla="*/ 0 w 179747"/>
                    <a:gd name="connsiteY0" fmla="*/ 252940 h 252940"/>
                    <a:gd name="connsiteX1" fmla="*/ 24340 w 179747"/>
                    <a:gd name="connsiteY1" fmla="*/ 0 h 252940"/>
                    <a:gd name="connsiteX2" fmla="*/ 177269 w 179747"/>
                    <a:gd name="connsiteY2" fmla="*/ 243947 h 252940"/>
                    <a:gd name="connsiteX3" fmla="*/ 0 w 179747"/>
                    <a:gd name="connsiteY3" fmla="*/ 252940 h 252940"/>
                    <a:gd name="connsiteX0" fmla="*/ 0 w 189778"/>
                    <a:gd name="connsiteY0" fmla="*/ 252940 h 255059"/>
                    <a:gd name="connsiteX1" fmla="*/ 24340 w 189778"/>
                    <a:gd name="connsiteY1" fmla="*/ 0 h 255059"/>
                    <a:gd name="connsiteX2" fmla="*/ 188381 w 189778"/>
                    <a:gd name="connsiteY2" fmla="*/ 255059 h 255059"/>
                    <a:gd name="connsiteX3" fmla="*/ 0 w 189778"/>
                    <a:gd name="connsiteY3" fmla="*/ 252940 h 255059"/>
                    <a:gd name="connsiteX0" fmla="*/ 0 w 188755"/>
                    <a:gd name="connsiteY0" fmla="*/ 252940 h 255059"/>
                    <a:gd name="connsiteX1" fmla="*/ 24340 w 188755"/>
                    <a:gd name="connsiteY1" fmla="*/ 0 h 255059"/>
                    <a:gd name="connsiteX2" fmla="*/ 188381 w 188755"/>
                    <a:gd name="connsiteY2" fmla="*/ 255059 h 255059"/>
                    <a:gd name="connsiteX3" fmla="*/ 0 w 188755"/>
                    <a:gd name="connsiteY3" fmla="*/ 252940 h 255059"/>
                    <a:gd name="connsiteX0" fmla="*/ 0 w 188755"/>
                    <a:gd name="connsiteY0" fmla="*/ 252940 h 252940"/>
                    <a:gd name="connsiteX1" fmla="*/ 24340 w 188755"/>
                    <a:gd name="connsiteY1" fmla="*/ 0 h 252940"/>
                    <a:gd name="connsiteX2" fmla="*/ 188381 w 188755"/>
                    <a:gd name="connsiteY2" fmla="*/ 247122 h 252940"/>
                    <a:gd name="connsiteX3" fmla="*/ 0 w 188755"/>
                    <a:gd name="connsiteY3" fmla="*/ 252940 h 252940"/>
                    <a:gd name="connsiteX0" fmla="*/ 0 w 191809"/>
                    <a:gd name="connsiteY0" fmla="*/ 252940 h 255060"/>
                    <a:gd name="connsiteX1" fmla="*/ 24340 w 191809"/>
                    <a:gd name="connsiteY1" fmla="*/ 0 h 255060"/>
                    <a:gd name="connsiteX2" fmla="*/ 191556 w 191809"/>
                    <a:gd name="connsiteY2" fmla="*/ 255060 h 255060"/>
                    <a:gd name="connsiteX3" fmla="*/ 0 w 191809"/>
                    <a:gd name="connsiteY3" fmla="*/ 252940 h 255060"/>
                    <a:gd name="connsiteX0" fmla="*/ 0 w 196459"/>
                    <a:gd name="connsiteY0" fmla="*/ 252940 h 252940"/>
                    <a:gd name="connsiteX1" fmla="*/ 24340 w 196459"/>
                    <a:gd name="connsiteY1" fmla="*/ 0 h 252940"/>
                    <a:gd name="connsiteX2" fmla="*/ 196318 w 196459"/>
                    <a:gd name="connsiteY2" fmla="*/ 250298 h 252940"/>
                    <a:gd name="connsiteX3" fmla="*/ 0 w 196459"/>
                    <a:gd name="connsiteY3" fmla="*/ 252940 h 252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6459" h="252940">
                      <a:moveTo>
                        <a:pt x="0" y="252940"/>
                      </a:moveTo>
                      <a:cubicBezTo>
                        <a:pt x="2469" y="239006"/>
                        <a:pt x="14462" y="38807"/>
                        <a:pt x="24340" y="0"/>
                      </a:cubicBezTo>
                      <a:cubicBezTo>
                        <a:pt x="199141" y="12524"/>
                        <a:pt x="197200" y="205495"/>
                        <a:pt x="196318" y="250298"/>
                      </a:cubicBezTo>
                      <a:lnTo>
                        <a:pt x="0" y="25294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33" name="Freeform 1132"/>
                <p:cNvSpPr/>
                <p:nvPr/>
              </p:nvSpPr>
              <p:spPr>
                <a:xfrm>
                  <a:off x="4344788" y="3740287"/>
                  <a:ext cx="787981" cy="583582"/>
                </a:xfrm>
                <a:custGeom>
                  <a:avLst/>
                  <a:gdLst>
                    <a:gd name="connsiteX0" fmla="*/ 117475 w 781050"/>
                    <a:gd name="connsiteY0" fmla="*/ 6350 h 612775"/>
                    <a:gd name="connsiteX1" fmla="*/ 0 w 781050"/>
                    <a:gd name="connsiteY1" fmla="*/ 600075 h 612775"/>
                    <a:gd name="connsiteX2" fmla="*/ 742950 w 781050"/>
                    <a:gd name="connsiteY2" fmla="*/ 612775 h 612775"/>
                    <a:gd name="connsiteX3" fmla="*/ 781050 w 781050"/>
                    <a:gd name="connsiteY3" fmla="*/ 0 h 612775"/>
                    <a:gd name="connsiteX4" fmla="*/ 117475 w 781050"/>
                    <a:gd name="connsiteY4" fmla="*/ 6350 h 612775"/>
                    <a:gd name="connsiteX0" fmla="*/ 120616 w 784191"/>
                    <a:gd name="connsiteY0" fmla="*/ 6350 h 625624"/>
                    <a:gd name="connsiteX1" fmla="*/ 0 w 784191"/>
                    <a:gd name="connsiteY1" fmla="*/ 625624 h 625624"/>
                    <a:gd name="connsiteX2" fmla="*/ 746091 w 784191"/>
                    <a:gd name="connsiteY2" fmla="*/ 612775 h 625624"/>
                    <a:gd name="connsiteX3" fmla="*/ 784191 w 784191"/>
                    <a:gd name="connsiteY3" fmla="*/ 0 h 625624"/>
                    <a:gd name="connsiteX4" fmla="*/ 120616 w 784191"/>
                    <a:gd name="connsiteY4" fmla="*/ 6350 h 625624"/>
                    <a:gd name="connsiteX0" fmla="*/ 120616 w 784191"/>
                    <a:gd name="connsiteY0" fmla="*/ 6350 h 625624"/>
                    <a:gd name="connsiteX1" fmla="*/ 0 w 784191"/>
                    <a:gd name="connsiteY1" fmla="*/ 625624 h 625624"/>
                    <a:gd name="connsiteX2" fmla="*/ 746091 w 784191"/>
                    <a:gd name="connsiteY2" fmla="*/ 612775 h 625624"/>
                    <a:gd name="connsiteX3" fmla="*/ 784191 w 784191"/>
                    <a:gd name="connsiteY3" fmla="*/ 0 h 625624"/>
                    <a:gd name="connsiteX4" fmla="*/ 120616 w 784191"/>
                    <a:gd name="connsiteY4" fmla="*/ 6350 h 625624"/>
                    <a:gd name="connsiteX0" fmla="*/ 115904 w 779479"/>
                    <a:gd name="connsiteY0" fmla="*/ 6350 h 620514"/>
                    <a:gd name="connsiteX1" fmla="*/ 0 w 779479"/>
                    <a:gd name="connsiteY1" fmla="*/ 620514 h 620514"/>
                    <a:gd name="connsiteX2" fmla="*/ 741379 w 779479"/>
                    <a:gd name="connsiteY2" fmla="*/ 612775 h 620514"/>
                    <a:gd name="connsiteX3" fmla="*/ 779479 w 779479"/>
                    <a:gd name="connsiteY3" fmla="*/ 0 h 620514"/>
                    <a:gd name="connsiteX4" fmla="*/ 115904 w 779479"/>
                    <a:gd name="connsiteY4" fmla="*/ 6350 h 620514"/>
                    <a:gd name="connsiteX0" fmla="*/ 115904 w 779479"/>
                    <a:gd name="connsiteY0" fmla="*/ 6350 h 620514"/>
                    <a:gd name="connsiteX1" fmla="*/ 0 w 779479"/>
                    <a:gd name="connsiteY1" fmla="*/ 620514 h 620514"/>
                    <a:gd name="connsiteX2" fmla="*/ 741379 w 779479"/>
                    <a:gd name="connsiteY2" fmla="*/ 612775 h 620514"/>
                    <a:gd name="connsiteX3" fmla="*/ 779479 w 779479"/>
                    <a:gd name="connsiteY3" fmla="*/ 0 h 620514"/>
                    <a:gd name="connsiteX4" fmla="*/ 115904 w 779479"/>
                    <a:gd name="connsiteY4" fmla="*/ 6350 h 620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479" h="620514">
                      <a:moveTo>
                        <a:pt x="115904" y="6350"/>
                      </a:moveTo>
                      <a:lnTo>
                        <a:pt x="0" y="620514"/>
                      </a:lnTo>
                      <a:lnTo>
                        <a:pt x="741379" y="612775"/>
                      </a:lnTo>
                      <a:lnTo>
                        <a:pt x="779479" y="0"/>
                      </a:lnTo>
                      <a:lnTo>
                        <a:pt x="115904" y="6350"/>
                      </a:lnTo>
                      <a:close/>
                    </a:path>
                  </a:pathLst>
                </a:custGeom>
                <a:solidFill>
                  <a:srgbClr val="F2F7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134" name="Rounded Rectangle 137"/>
                <p:cNvSpPr/>
                <p:nvPr/>
              </p:nvSpPr>
              <p:spPr>
                <a:xfrm>
                  <a:off x="3046378" y="4044950"/>
                  <a:ext cx="200060" cy="224811"/>
                </a:xfrm>
                <a:custGeom>
                  <a:avLst/>
                  <a:gdLst>
                    <a:gd name="connsiteX0" fmla="*/ 0 w 157198"/>
                    <a:gd name="connsiteY0" fmla="*/ 26200 h 210767"/>
                    <a:gd name="connsiteX1" fmla="*/ 26200 w 157198"/>
                    <a:gd name="connsiteY1" fmla="*/ 0 h 210767"/>
                    <a:gd name="connsiteX2" fmla="*/ 130998 w 157198"/>
                    <a:gd name="connsiteY2" fmla="*/ 0 h 210767"/>
                    <a:gd name="connsiteX3" fmla="*/ 157198 w 157198"/>
                    <a:gd name="connsiteY3" fmla="*/ 26200 h 210767"/>
                    <a:gd name="connsiteX4" fmla="*/ 157198 w 157198"/>
                    <a:gd name="connsiteY4" fmla="*/ 184567 h 210767"/>
                    <a:gd name="connsiteX5" fmla="*/ 130998 w 157198"/>
                    <a:gd name="connsiteY5" fmla="*/ 210767 h 210767"/>
                    <a:gd name="connsiteX6" fmla="*/ 26200 w 157198"/>
                    <a:gd name="connsiteY6" fmla="*/ 210767 h 210767"/>
                    <a:gd name="connsiteX7" fmla="*/ 0 w 157198"/>
                    <a:gd name="connsiteY7" fmla="*/ 184567 h 210767"/>
                    <a:gd name="connsiteX8" fmla="*/ 0 w 157198"/>
                    <a:gd name="connsiteY8" fmla="*/ 26200 h 210767"/>
                    <a:gd name="connsiteX0" fmla="*/ 0 w 198473"/>
                    <a:gd name="connsiteY0" fmla="*/ 26200 h 210767"/>
                    <a:gd name="connsiteX1" fmla="*/ 26200 w 198473"/>
                    <a:gd name="connsiteY1" fmla="*/ 0 h 210767"/>
                    <a:gd name="connsiteX2" fmla="*/ 130998 w 198473"/>
                    <a:gd name="connsiteY2" fmla="*/ 0 h 210767"/>
                    <a:gd name="connsiteX3" fmla="*/ 198473 w 198473"/>
                    <a:gd name="connsiteY3" fmla="*/ 64300 h 210767"/>
                    <a:gd name="connsiteX4" fmla="*/ 157198 w 198473"/>
                    <a:gd name="connsiteY4" fmla="*/ 184567 h 210767"/>
                    <a:gd name="connsiteX5" fmla="*/ 130998 w 198473"/>
                    <a:gd name="connsiteY5" fmla="*/ 210767 h 210767"/>
                    <a:gd name="connsiteX6" fmla="*/ 26200 w 198473"/>
                    <a:gd name="connsiteY6" fmla="*/ 210767 h 210767"/>
                    <a:gd name="connsiteX7" fmla="*/ 0 w 198473"/>
                    <a:gd name="connsiteY7" fmla="*/ 184567 h 210767"/>
                    <a:gd name="connsiteX8" fmla="*/ 0 w 198473"/>
                    <a:gd name="connsiteY8" fmla="*/ 26200 h 210767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88948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436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22064"/>
                    <a:gd name="connsiteX1" fmla="*/ 26200 w 198473"/>
                    <a:gd name="connsiteY1" fmla="*/ 0 h 222064"/>
                    <a:gd name="connsiteX2" fmla="*/ 130998 w 198473"/>
                    <a:gd name="connsiteY2" fmla="*/ 0 h 222064"/>
                    <a:gd name="connsiteX3" fmla="*/ 198473 w 198473"/>
                    <a:gd name="connsiteY3" fmla="*/ 64300 h 222064"/>
                    <a:gd name="connsiteX4" fmla="*/ 196886 w 198473"/>
                    <a:gd name="connsiteY4" fmla="*/ 209967 h 222064"/>
                    <a:gd name="connsiteX5" fmla="*/ 26200 w 198473"/>
                    <a:gd name="connsiteY5" fmla="*/ 210767 h 222064"/>
                    <a:gd name="connsiteX6" fmla="*/ 0 w 198473"/>
                    <a:gd name="connsiteY6" fmla="*/ 184567 h 222064"/>
                    <a:gd name="connsiteX7" fmla="*/ 0 w 198473"/>
                    <a:gd name="connsiteY7" fmla="*/ 26200 h 222064"/>
                    <a:gd name="connsiteX0" fmla="*/ 0 w 198473"/>
                    <a:gd name="connsiteY0" fmla="*/ 26200 h 229180"/>
                    <a:gd name="connsiteX1" fmla="*/ 26200 w 198473"/>
                    <a:gd name="connsiteY1" fmla="*/ 0 h 229180"/>
                    <a:gd name="connsiteX2" fmla="*/ 130998 w 198473"/>
                    <a:gd name="connsiteY2" fmla="*/ 0 h 229180"/>
                    <a:gd name="connsiteX3" fmla="*/ 198473 w 198473"/>
                    <a:gd name="connsiteY3" fmla="*/ 64300 h 229180"/>
                    <a:gd name="connsiteX4" fmla="*/ 196886 w 198473"/>
                    <a:gd name="connsiteY4" fmla="*/ 219492 h 229180"/>
                    <a:gd name="connsiteX5" fmla="*/ 26200 w 198473"/>
                    <a:gd name="connsiteY5" fmla="*/ 210767 h 229180"/>
                    <a:gd name="connsiteX6" fmla="*/ 0 w 198473"/>
                    <a:gd name="connsiteY6" fmla="*/ 184567 h 229180"/>
                    <a:gd name="connsiteX7" fmla="*/ 0 w 198473"/>
                    <a:gd name="connsiteY7" fmla="*/ 26200 h 229180"/>
                    <a:gd name="connsiteX0" fmla="*/ 0 w 198473"/>
                    <a:gd name="connsiteY0" fmla="*/ 26200 h 231112"/>
                    <a:gd name="connsiteX1" fmla="*/ 26200 w 198473"/>
                    <a:gd name="connsiteY1" fmla="*/ 0 h 231112"/>
                    <a:gd name="connsiteX2" fmla="*/ 130998 w 198473"/>
                    <a:gd name="connsiteY2" fmla="*/ 0 h 231112"/>
                    <a:gd name="connsiteX3" fmla="*/ 198473 w 198473"/>
                    <a:gd name="connsiteY3" fmla="*/ 64300 h 231112"/>
                    <a:gd name="connsiteX4" fmla="*/ 196886 w 198473"/>
                    <a:gd name="connsiteY4" fmla="*/ 219492 h 231112"/>
                    <a:gd name="connsiteX5" fmla="*/ 26200 w 198473"/>
                    <a:gd name="connsiteY5" fmla="*/ 218705 h 231112"/>
                    <a:gd name="connsiteX6" fmla="*/ 0 w 198473"/>
                    <a:gd name="connsiteY6" fmla="*/ 184567 h 231112"/>
                    <a:gd name="connsiteX7" fmla="*/ 0 w 198473"/>
                    <a:gd name="connsiteY7" fmla="*/ 26200 h 231112"/>
                    <a:gd name="connsiteX0" fmla="*/ 0 w 198473"/>
                    <a:gd name="connsiteY0" fmla="*/ 26200 h 224811"/>
                    <a:gd name="connsiteX1" fmla="*/ 26200 w 198473"/>
                    <a:gd name="connsiteY1" fmla="*/ 0 h 224811"/>
                    <a:gd name="connsiteX2" fmla="*/ 130998 w 198473"/>
                    <a:gd name="connsiteY2" fmla="*/ 0 h 224811"/>
                    <a:gd name="connsiteX3" fmla="*/ 198473 w 198473"/>
                    <a:gd name="connsiteY3" fmla="*/ 64300 h 224811"/>
                    <a:gd name="connsiteX4" fmla="*/ 196886 w 198473"/>
                    <a:gd name="connsiteY4" fmla="*/ 219492 h 224811"/>
                    <a:gd name="connsiteX5" fmla="*/ 26200 w 198473"/>
                    <a:gd name="connsiteY5" fmla="*/ 218705 h 224811"/>
                    <a:gd name="connsiteX6" fmla="*/ 0 w 198473"/>
                    <a:gd name="connsiteY6" fmla="*/ 184567 h 224811"/>
                    <a:gd name="connsiteX7" fmla="*/ 0 w 198473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130998 w 200060"/>
                    <a:gd name="connsiteY2" fmla="*/ 0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200060 w 200060"/>
                    <a:gd name="connsiteY2" fmla="*/ 113513 h 224811"/>
                    <a:gd name="connsiteX3" fmla="*/ 196886 w 200060"/>
                    <a:gd name="connsiteY3" fmla="*/ 219492 h 224811"/>
                    <a:gd name="connsiteX4" fmla="*/ 26200 w 200060"/>
                    <a:gd name="connsiteY4" fmla="*/ 218705 h 224811"/>
                    <a:gd name="connsiteX5" fmla="*/ 0 w 200060"/>
                    <a:gd name="connsiteY5" fmla="*/ 184567 h 224811"/>
                    <a:gd name="connsiteX6" fmla="*/ 0 w 200060"/>
                    <a:gd name="connsiteY6" fmla="*/ 26200 h 22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0060" h="224811">
                      <a:moveTo>
                        <a:pt x="0" y="26200"/>
                      </a:moveTo>
                      <a:cubicBezTo>
                        <a:pt x="0" y="11730"/>
                        <a:pt x="11730" y="0"/>
                        <a:pt x="26200" y="0"/>
                      </a:cubicBezTo>
                      <a:cubicBezTo>
                        <a:pt x="59543" y="14552"/>
                        <a:pt x="171612" y="76931"/>
                        <a:pt x="200060" y="113513"/>
                      </a:cubicBezTo>
                      <a:cubicBezTo>
                        <a:pt x="200060" y="166302"/>
                        <a:pt x="196886" y="166703"/>
                        <a:pt x="196886" y="219492"/>
                      </a:cubicBezTo>
                      <a:cubicBezTo>
                        <a:pt x="163411" y="229615"/>
                        <a:pt x="59014" y="222938"/>
                        <a:pt x="26200" y="218705"/>
                      </a:cubicBezTo>
                      <a:cubicBezTo>
                        <a:pt x="11730" y="218705"/>
                        <a:pt x="0" y="199037"/>
                        <a:pt x="0" y="184567"/>
                      </a:cubicBezTo>
                      <a:lnTo>
                        <a:pt x="0" y="26200"/>
                      </a:lnTo>
                      <a:close/>
                    </a:path>
                  </a:pathLst>
                </a:custGeom>
                <a:solidFill>
                  <a:srgbClr val="7B7C7F"/>
                </a:solidFill>
                <a:ln>
                  <a:solidFill>
                    <a:srgbClr val="6B6D6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35" name="Rounded Rectangle 137"/>
                <p:cNvSpPr/>
                <p:nvPr/>
              </p:nvSpPr>
              <p:spPr>
                <a:xfrm flipH="1">
                  <a:off x="6667889" y="4063200"/>
                  <a:ext cx="248744" cy="238925"/>
                </a:xfrm>
                <a:custGeom>
                  <a:avLst/>
                  <a:gdLst>
                    <a:gd name="connsiteX0" fmla="*/ 0 w 157198"/>
                    <a:gd name="connsiteY0" fmla="*/ 26200 h 210767"/>
                    <a:gd name="connsiteX1" fmla="*/ 26200 w 157198"/>
                    <a:gd name="connsiteY1" fmla="*/ 0 h 210767"/>
                    <a:gd name="connsiteX2" fmla="*/ 130998 w 157198"/>
                    <a:gd name="connsiteY2" fmla="*/ 0 h 210767"/>
                    <a:gd name="connsiteX3" fmla="*/ 157198 w 157198"/>
                    <a:gd name="connsiteY3" fmla="*/ 26200 h 210767"/>
                    <a:gd name="connsiteX4" fmla="*/ 157198 w 157198"/>
                    <a:gd name="connsiteY4" fmla="*/ 184567 h 210767"/>
                    <a:gd name="connsiteX5" fmla="*/ 130998 w 157198"/>
                    <a:gd name="connsiteY5" fmla="*/ 210767 h 210767"/>
                    <a:gd name="connsiteX6" fmla="*/ 26200 w 157198"/>
                    <a:gd name="connsiteY6" fmla="*/ 210767 h 210767"/>
                    <a:gd name="connsiteX7" fmla="*/ 0 w 157198"/>
                    <a:gd name="connsiteY7" fmla="*/ 184567 h 210767"/>
                    <a:gd name="connsiteX8" fmla="*/ 0 w 157198"/>
                    <a:gd name="connsiteY8" fmla="*/ 26200 h 210767"/>
                    <a:gd name="connsiteX0" fmla="*/ 0 w 198473"/>
                    <a:gd name="connsiteY0" fmla="*/ 26200 h 210767"/>
                    <a:gd name="connsiteX1" fmla="*/ 26200 w 198473"/>
                    <a:gd name="connsiteY1" fmla="*/ 0 h 210767"/>
                    <a:gd name="connsiteX2" fmla="*/ 130998 w 198473"/>
                    <a:gd name="connsiteY2" fmla="*/ 0 h 210767"/>
                    <a:gd name="connsiteX3" fmla="*/ 198473 w 198473"/>
                    <a:gd name="connsiteY3" fmla="*/ 64300 h 210767"/>
                    <a:gd name="connsiteX4" fmla="*/ 157198 w 198473"/>
                    <a:gd name="connsiteY4" fmla="*/ 184567 h 210767"/>
                    <a:gd name="connsiteX5" fmla="*/ 130998 w 198473"/>
                    <a:gd name="connsiteY5" fmla="*/ 210767 h 210767"/>
                    <a:gd name="connsiteX6" fmla="*/ 26200 w 198473"/>
                    <a:gd name="connsiteY6" fmla="*/ 210767 h 210767"/>
                    <a:gd name="connsiteX7" fmla="*/ 0 w 198473"/>
                    <a:gd name="connsiteY7" fmla="*/ 184567 h 210767"/>
                    <a:gd name="connsiteX8" fmla="*/ 0 w 198473"/>
                    <a:gd name="connsiteY8" fmla="*/ 26200 h 210767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88948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436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22064"/>
                    <a:gd name="connsiteX1" fmla="*/ 26200 w 198473"/>
                    <a:gd name="connsiteY1" fmla="*/ 0 h 222064"/>
                    <a:gd name="connsiteX2" fmla="*/ 130998 w 198473"/>
                    <a:gd name="connsiteY2" fmla="*/ 0 h 222064"/>
                    <a:gd name="connsiteX3" fmla="*/ 198473 w 198473"/>
                    <a:gd name="connsiteY3" fmla="*/ 64300 h 222064"/>
                    <a:gd name="connsiteX4" fmla="*/ 196886 w 198473"/>
                    <a:gd name="connsiteY4" fmla="*/ 209967 h 222064"/>
                    <a:gd name="connsiteX5" fmla="*/ 26200 w 198473"/>
                    <a:gd name="connsiteY5" fmla="*/ 210767 h 222064"/>
                    <a:gd name="connsiteX6" fmla="*/ 0 w 198473"/>
                    <a:gd name="connsiteY6" fmla="*/ 184567 h 222064"/>
                    <a:gd name="connsiteX7" fmla="*/ 0 w 198473"/>
                    <a:gd name="connsiteY7" fmla="*/ 26200 h 222064"/>
                    <a:gd name="connsiteX0" fmla="*/ 0 w 198473"/>
                    <a:gd name="connsiteY0" fmla="*/ 26200 h 229180"/>
                    <a:gd name="connsiteX1" fmla="*/ 26200 w 198473"/>
                    <a:gd name="connsiteY1" fmla="*/ 0 h 229180"/>
                    <a:gd name="connsiteX2" fmla="*/ 130998 w 198473"/>
                    <a:gd name="connsiteY2" fmla="*/ 0 h 229180"/>
                    <a:gd name="connsiteX3" fmla="*/ 198473 w 198473"/>
                    <a:gd name="connsiteY3" fmla="*/ 64300 h 229180"/>
                    <a:gd name="connsiteX4" fmla="*/ 196886 w 198473"/>
                    <a:gd name="connsiteY4" fmla="*/ 219492 h 229180"/>
                    <a:gd name="connsiteX5" fmla="*/ 26200 w 198473"/>
                    <a:gd name="connsiteY5" fmla="*/ 210767 h 229180"/>
                    <a:gd name="connsiteX6" fmla="*/ 0 w 198473"/>
                    <a:gd name="connsiteY6" fmla="*/ 184567 h 229180"/>
                    <a:gd name="connsiteX7" fmla="*/ 0 w 198473"/>
                    <a:gd name="connsiteY7" fmla="*/ 26200 h 229180"/>
                    <a:gd name="connsiteX0" fmla="*/ 0 w 198473"/>
                    <a:gd name="connsiteY0" fmla="*/ 26200 h 231112"/>
                    <a:gd name="connsiteX1" fmla="*/ 26200 w 198473"/>
                    <a:gd name="connsiteY1" fmla="*/ 0 h 231112"/>
                    <a:gd name="connsiteX2" fmla="*/ 130998 w 198473"/>
                    <a:gd name="connsiteY2" fmla="*/ 0 h 231112"/>
                    <a:gd name="connsiteX3" fmla="*/ 198473 w 198473"/>
                    <a:gd name="connsiteY3" fmla="*/ 64300 h 231112"/>
                    <a:gd name="connsiteX4" fmla="*/ 196886 w 198473"/>
                    <a:gd name="connsiteY4" fmla="*/ 219492 h 231112"/>
                    <a:gd name="connsiteX5" fmla="*/ 26200 w 198473"/>
                    <a:gd name="connsiteY5" fmla="*/ 218705 h 231112"/>
                    <a:gd name="connsiteX6" fmla="*/ 0 w 198473"/>
                    <a:gd name="connsiteY6" fmla="*/ 184567 h 231112"/>
                    <a:gd name="connsiteX7" fmla="*/ 0 w 198473"/>
                    <a:gd name="connsiteY7" fmla="*/ 26200 h 231112"/>
                    <a:gd name="connsiteX0" fmla="*/ 0 w 198473"/>
                    <a:gd name="connsiteY0" fmla="*/ 26200 h 224811"/>
                    <a:gd name="connsiteX1" fmla="*/ 26200 w 198473"/>
                    <a:gd name="connsiteY1" fmla="*/ 0 h 224811"/>
                    <a:gd name="connsiteX2" fmla="*/ 130998 w 198473"/>
                    <a:gd name="connsiteY2" fmla="*/ 0 h 224811"/>
                    <a:gd name="connsiteX3" fmla="*/ 198473 w 198473"/>
                    <a:gd name="connsiteY3" fmla="*/ 64300 h 224811"/>
                    <a:gd name="connsiteX4" fmla="*/ 196886 w 198473"/>
                    <a:gd name="connsiteY4" fmla="*/ 219492 h 224811"/>
                    <a:gd name="connsiteX5" fmla="*/ 26200 w 198473"/>
                    <a:gd name="connsiteY5" fmla="*/ 218705 h 224811"/>
                    <a:gd name="connsiteX6" fmla="*/ 0 w 198473"/>
                    <a:gd name="connsiteY6" fmla="*/ 184567 h 224811"/>
                    <a:gd name="connsiteX7" fmla="*/ 0 w 198473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130998 w 200060"/>
                    <a:gd name="connsiteY2" fmla="*/ 0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200060 w 200060"/>
                    <a:gd name="connsiteY2" fmla="*/ 113513 h 224811"/>
                    <a:gd name="connsiteX3" fmla="*/ 196886 w 200060"/>
                    <a:gd name="connsiteY3" fmla="*/ 219492 h 224811"/>
                    <a:gd name="connsiteX4" fmla="*/ 26200 w 200060"/>
                    <a:gd name="connsiteY4" fmla="*/ 218705 h 224811"/>
                    <a:gd name="connsiteX5" fmla="*/ 0 w 200060"/>
                    <a:gd name="connsiteY5" fmla="*/ 184567 h 224811"/>
                    <a:gd name="connsiteX6" fmla="*/ 0 w 200060"/>
                    <a:gd name="connsiteY6" fmla="*/ 26200 h 224811"/>
                    <a:gd name="connsiteX0" fmla="*/ 0 w 248744"/>
                    <a:gd name="connsiteY0" fmla="*/ 26200 h 224811"/>
                    <a:gd name="connsiteX1" fmla="*/ 26200 w 248744"/>
                    <a:gd name="connsiteY1" fmla="*/ 0 h 224811"/>
                    <a:gd name="connsiteX2" fmla="*/ 248744 w 248744"/>
                    <a:gd name="connsiteY2" fmla="*/ 143146 h 224811"/>
                    <a:gd name="connsiteX3" fmla="*/ 196886 w 248744"/>
                    <a:gd name="connsiteY3" fmla="*/ 219492 h 224811"/>
                    <a:gd name="connsiteX4" fmla="*/ 26200 w 248744"/>
                    <a:gd name="connsiteY4" fmla="*/ 218705 h 224811"/>
                    <a:gd name="connsiteX5" fmla="*/ 0 w 248744"/>
                    <a:gd name="connsiteY5" fmla="*/ 184567 h 224811"/>
                    <a:gd name="connsiteX6" fmla="*/ 0 w 248744"/>
                    <a:gd name="connsiteY6" fmla="*/ 26200 h 224811"/>
                    <a:gd name="connsiteX0" fmla="*/ 0 w 248744"/>
                    <a:gd name="connsiteY0" fmla="*/ 26200 h 238925"/>
                    <a:gd name="connsiteX1" fmla="*/ 26200 w 248744"/>
                    <a:gd name="connsiteY1" fmla="*/ 0 h 238925"/>
                    <a:gd name="connsiteX2" fmla="*/ 248744 w 248744"/>
                    <a:gd name="connsiteY2" fmla="*/ 143146 h 238925"/>
                    <a:gd name="connsiteX3" fmla="*/ 241336 w 248744"/>
                    <a:gd name="connsiteY3" fmla="*/ 236425 h 238925"/>
                    <a:gd name="connsiteX4" fmla="*/ 26200 w 248744"/>
                    <a:gd name="connsiteY4" fmla="*/ 218705 h 238925"/>
                    <a:gd name="connsiteX5" fmla="*/ 0 w 248744"/>
                    <a:gd name="connsiteY5" fmla="*/ 184567 h 238925"/>
                    <a:gd name="connsiteX6" fmla="*/ 0 w 248744"/>
                    <a:gd name="connsiteY6" fmla="*/ 26200 h 238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8744" h="238925">
                      <a:moveTo>
                        <a:pt x="0" y="26200"/>
                      </a:moveTo>
                      <a:cubicBezTo>
                        <a:pt x="0" y="11730"/>
                        <a:pt x="11730" y="0"/>
                        <a:pt x="26200" y="0"/>
                      </a:cubicBezTo>
                      <a:cubicBezTo>
                        <a:pt x="59543" y="14552"/>
                        <a:pt x="220296" y="106564"/>
                        <a:pt x="248744" y="143146"/>
                      </a:cubicBezTo>
                      <a:cubicBezTo>
                        <a:pt x="248744" y="195935"/>
                        <a:pt x="241336" y="183636"/>
                        <a:pt x="241336" y="236425"/>
                      </a:cubicBezTo>
                      <a:cubicBezTo>
                        <a:pt x="207861" y="246548"/>
                        <a:pt x="59014" y="222938"/>
                        <a:pt x="26200" y="218705"/>
                      </a:cubicBezTo>
                      <a:cubicBezTo>
                        <a:pt x="11730" y="218705"/>
                        <a:pt x="0" y="199037"/>
                        <a:pt x="0" y="184567"/>
                      </a:cubicBezTo>
                      <a:lnTo>
                        <a:pt x="0" y="26200"/>
                      </a:lnTo>
                      <a:close/>
                    </a:path>
                  </a:pathLst>
                </a:custGeom>
                <a:solidFill>
                  <a:srgbClr val="7B7C7F"/>
                </a:solidFill>
                <a:ln>
                  <a:solidFill>
                    <a:srgbClr val="6B6D6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36" name="Rectangle 1135"/>
                <p:cNvSpPr/>
                <p:nvPr/>
              </p:nvSpPr>
              <p:spPr>
                <a:xfrm>
                  <a:off x="4902200" y="3807808"/>
                  <a:ext cx="146050" cy="47822"/>
                </a:xfrm>
                <a:prstGeom prst="rect">
                  <a:avLst/>
                </a:prstGeom>
                <a:solidFill>
                  <a:srgbClr val="F2F3F3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37" name="Rectangle 1136"/>
                <p:cNvSpPr/>
                <p:nvPr/>
              </p:nvSpPr>
              <p:spPr>
                <a:xfrm>
                  <a:off x="5571644" y="3807808"/>
                  <a:ext cx="146050" cy="47822"/>
                </a:xfrm>
                <a:prstGeom prst="rect">
                  <a:avLst/>
                </a:prstGeom>
                <a:solidFill>
                  <a:srgbClr val="F2F3F3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38" name="Rectangle 1137"/>
                <p:cNvSpPr/>
                <p:nvPr/>
              </p:nvSpPr>
              <p:spPr>
                <a:xfrm>
                  <a:off x="4161674" y="4078246"/>
                  <a:ext cx="1444286" cy="45719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39" name="Rectangle 1138"/>
                <p:cNvSpPr/>
                <p:nvPr/>
              </p:nvSpPr>
              <p:spPr>
                <a:xfrm rot="21431570">
                  <a:off x="6303954" y="4035922"/>
                  <a:ext cx="488519" cy="45719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sp>
          <p:nvSpPr>
            <p:cNvPr id="1125" name="TextBox 1124"/>
            <p:cNvSpPr txBox="1"/>
            <p:nvPr/>
          </p:nvSpPr>
          <p:spPr>
            <a:xfrm>
              <a:off x="4468077" y="3831856"/>
              <a:ext cx="999404" cy="3254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600" b="1" dirty="0" smtClean="0"/>
                <a:t>POLICE</a:t>
              </a:r>
              <a:endParaRPr lang="en-US" sz="600" b="1" dirty="0"/>
            </a:p>
          </p:txBody>
        </p:sp>
      </p:grpSp>
      <p:grpSp>
        <p:nvGrpSpPr>
          <p:cNvPr id="1154" name="Group 1153"/>
          <p:cNvGrpSpPr/>
          <p:nvPr userDrawn="1"/>
        </p:nvGrpSpPr>
        <p:grpSpPr>
          <a:xfrm>
            <a:off x="16565380" y="5607842"/>
            <a:ext cx="1910953" cy="668056"/>
            <a:chOff x="3046377" y="3220624"/>
            <a:chExt cx="3870256" cy="1353015"/>
          </a:xfrm>
        </p:grpSpPr>
        <p:grpSp>
          <p:nvGrpSpPr>
            <p:cNvPr id="1155" name="Group 1154"/>
            <p:cNvGrpSpPr/>
            <p:nvPr/>
          </p:nvGrpSpPr>
          <p:grpSpPr>
            <a:xfrm>
              <a:off x="3487825" y="3979914"/>
              <a:ext cx="596900" cy="593725"/>
              <a:chOff x="3487825" y="3979914"/>
              <a:chExt cx="596900" cy="593725"/>
            </a:xfrm>
          </p:grpSpPr>
          <p:sp>
            <p:nvSpPr>
              <p:cNvPr id="1180" name="Oval 1179"/>
              <p:cNvSpPr/>
              <p:nvPr/>
            </p:nvSpPr>
            <p:spPr>
              <a:xfrm>
                <a:off x="3487825" y="3979914"/>
                <a:ext cx="596900" cy="59372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81" name="Oval 1180"/>
              <p:cNvSpPr/>
              <p:nvPr/>
            </p:nvSpPr>
            <p:spPr>
              <a:xfrm>
                <a:off x="3598950" y="4102150"/>
                <a:ext cx="374650" cy="374650"/>
              </a:xfrm>
              <a:prstGeom prst="ellipse">
                <a:avLst/>
              </a:pr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82" name="Oval 1181"/>
              <p:cNvSpPr/>
              <p:nvPr/>
            </p:nvSpPr>
            <p:spPr>
              <a:xfrm>
                <a:off x="3638313" y="4147799"/>
                <a:ext cx="292471" cy="292471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83" name="Freeform 1182"/>
              <p:cNvSpPr/>
              <p:nvPr/>
            </p:nvSpPr>
            <p:spPr>
              <a:xfrm>
                <a:off x="3665353" y="4171515"/>
                <a:ext cx="115967" cy="11415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76674"/>
                  <a:gd name="connsiteY0" fmla="*/ 167753 h 167753"/>
                  <a:gd name="connsiteX1" fmla="*/ 0 w 176674"/>
                  <a:gd name="connsiteY1" fmla="*/ 109545 h 167753"/>
                  <a:gd name="connsiteX2" fmla="*/ 141659 w 176674"/>
                  <a:gd name="connsiteY2" fmla="*/ 38 h 167753"/>
                  <a:gd name="connsiteX3" fmla="*/ 176674 w 176674"/>
                  <a:gd name="connsiteY3" fmla="*/ 128907 h 167753"/>
                  <a:gd name="connsiteX4" fmla="*/ 127833 w 176674"/>
                  <a:gd name="connsiteY4" fmla="*/ 167753 h 167753"/>
                  <a:gd name="connsiteX0" fmla="*/ 135399 w 184240"/>
                  <a:gd name="connsiteY0" fmla="*/ 167753 h 167753"/>
                  <a:gd name="connsiteX1" fmla="*/ 0 w 184240"/>
                  <a:gd name="connsiteY1" fmla="*/ 109545 h 167753"/>
                  <a:gd name="connsiteX2" fmla="*/ 149225 w 184240"/>
                  <a:gd name="connsiteY2" fmla="*/ 38 h 167753"/>
                  <a:gd name="connsiteX3" fmla="*/ 184240 w 184240"/>
                  <a:gd name="connsiteY3" fmla="*/ 128907 h 167753"/>
                  <a:gd name="connsiteX4" fmla="*/ 135399 w 184240"/>
                  <a:gd name="connsiteY4" fmla="*/ 167753 h 167753"/>
                  <a:gd name="connsiteX0" fmla="*/ 135399 w 184240"/>
                  <a:gd name="connsiteY0" fmla="*/ 170116 h 170116"/>
                  <a:gd name="connsiteX1" fmla="*/ 0 w 184240"/>
                  <a:gd name="connsiteY1" fmla="*/ 111908 h 170116"/>
                  <a:gd name="connsiteX2" fmla="*/ 139136 w 184240"/>
                  <a:gd name="connsiteY2" fmla="*/ 35 h 170116"/>
                  <a:gd name="connsiteX3" fmla="*/ 184240 w 184240"/>
                  <a:gd name="connsiteY3" fmla="*/ 131270 h 170116"/>
                  <a:gd name="connsiteX4" fmla="*/ 135399 w 184240"/>
                  <a:gd name="connsiteY4" fmla="*/ 170116 h 17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240" h="170116">
                    <a:moveTo>
                      <a:pt x="135399" y="170116"/>
                    </a:moveTo>
                    <a:lnTo>
                      <a:pt x="0" y="111908"/>
                    </a:lnTo>
                    <a:cubicBezTo>
                      <a:pt x="16404" y="48408"/>
                      <a:pt x="73519" y="-1552"/>
                      <a:pt x="139136" y="35"/>
                    </a:cubicBezTo>
                    <a:lnTo>
                      <a:pt x="184240" y="131270"/>
                    </a:lnTo>
                    <a:lnTo>
                      <a:pt x="135399" y="170116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84" name="Freeform 1183"/>
              <p:cNvSpPr/>
              <p:nvPr/>
            </p:nvSpPr>
            <p:spPr>
              <a:xfrm rot="16944567">
                <a:off x="3652562" y="4282110"/>
                <a:ext cx="114398" cy="121337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3833 w 170514"/>
                  <a:gd name="connsiteY0" fmla="*/ 180815 h 180815"/>
                  <a:gd name="connsiteX1" fmla="*/ 0 w 170514"/>
                  <a:gd name="connsiteY1" fmla="*/ 104817 h 180815"/>
                  <a:gd name="connsiteX2" fmla="*/ 149225 w 170514"/>
                  <a:gd name="connsiteY2" fmla="*/ 42 h 180815"/>
                  <a:gd name="connsiteX3" fmla="*/ 170514 w 170514"/>
                  <a:gd name="connsiteY3" fmla="*/ 138799 h 180815"/>
                  <a:gd name="connsiteX4" fmla="*/ 123833 w 170514"/>
                  <a:gd name="connsiteY4" fmla="*/ 180815 h 180815"/>
                  <a:gd name="connsiteX0" fmla="*/ 123833 w 181746"/>
                  <a:gd name="connsiteY0" fmla="*/ 180815 h 180815"/>
                  <a:gd name="connsiteX1" fmla="*/ 0 w 181746"/>
                  <a:gd name="connsiteY1" fmla="*/ 104817 h 180815"/>
                  <a:gd name="connsiteX2" fmla="*/ 149225 w 181746"/>
                  <a:gd name="connsiteY2" fmla="*/ 42 h 180815"/>
                  <a:gd name="connsiteX3" fmla="*/ 181747 w 181746"/>
                  <a:gd name="connsiteY3" fmla="*/ 131638 h 180815"/>
                  <a:gd name="connsiteX4" fmla="*/ 123833 w 181746"/>
                  <a:gd name="connsiteY4" fmla="*/ 180815 h 180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746" h="180815">
                    <a:moveTo>
                      <a:pt x="123833" y="180815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747" y="131638"/>
                    </a:lnTo>
                    <a:lnTo>
                      <a:pt x="123833" y="180815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85" name="Freeform 1184"/>
              <p:cNvSpPr/>
              <p:nvPr/>
            </p:nvSpPr>
            <p:spPr>
              <a:xfrm rot="5400000">
                <a:off x="3794946" y="4179559"/>
                <a:ext cx="119142" cy="112572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89284"/>
                  <a:gd name="connsiteY0" fmla="*/ 163025 h 163025"/>
                  <a:gd name="connsiteX1" fmla="*/ 0 w 189284"/>
                  <a:gd name="connsiteY1" fmla="*/ 104817 h 163025"/>
                  <a:gd name="connsiteX2" fmla="*/ 149225 w 189284"/>
                  <a:gd name="connsiteY2" fmla="*/ 42 h 163025"/>
                  <a:gd name="connsiteX3" fmla="*/ 189284 w 189284"/>
                  <a:gd name="connsiteY3" fmla="*/ 121812 h 163025"/>
                  <a:gd name="connsiteX4" fmla="*/ 127833 w 189284"/>
                  <a:gd name="connsiteY4" fmla="*/ 163025 h 163025"/>
                  <a:gd name="connsiteX0" fmla="*/ 127833 w 189284"/>
                  <a:gd name="connsiteY0" fmla="*/ 167753 h 167753"/>
                  <a:gd name="connsiteX1" fmla="*/ 0 w 189284"/>
                  <a:gd name="connsiteY1" fmla="*/ 109545 h 167753"/>
                  <a:gd name="connsiteX2" fmla="*/ 171928 w 189284"/>
                  <a:gd name="connsiteY2" fmla="*/ 38 h 167753"/>
                  <a:gd name="connsiteX3" fmla="*/ 189284 w 189284"/>
                  <a:gd name="connsiteY3" fmla="*/ 126540 h 167753"/>
                  <a:gd name="connsiteX4" fmla="*/ 127833 w 189284"/>
                  <a:gd name="connsiteY4" fmla="*/ 167753 h 167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284" h="167753">
                    <a:moveTo>
                      <a:pt x="127833" y="167753"/>
                    </a:moveTo>
                    <a:lnTo>
                      <a:pt x="0" y="109545"/>
                    </a:lnTo>
                    <a:cubicBezTo>
                      <a:pt x="16404" y="46045"/>
                      <a:pt x="106311" y="-1549"/>
                      <a:pt x="171928" y="38"/>
                    </a:cubicBezTo>
                    <a:lnTo>
                      <a:pt x="189284" y="126540"/>
                    </a:lnTo>
                    <a:lnTo>
                      <a:pt x="127833" y="16775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86" name="Freeform 1185"/>
              <p:cNvSpPr/>
              <p:nvPr/>
            </p:nvSpPr>
            <p:spPr>
              <a:xfrm rot="11162788">
                <a:off x="3780180" y="4317136"/>
                <a:ext cx="114032" cy="11099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1666 w 168627"/>
                  <a:gd name="connsiteY0" fmla="*/ 171574 h 171574"/>
                  <a:gd name="connsiteX1" fmla="*/ 0 w 168627"/>
                  <a:gd name="connsiteY1" fmla="*/ 104817 h 171574"/>
                  <a:gd name="connsiteX2" fmla="*/ 149225 w 168627"/>
                  <a:gd name="connsiteY2" fmla="*/ 42 h 171574"/>
                  <a:gd name="connsiteX3" fmla="*/ 168626 w 168627"/>
                  <a:gd name="connsiteY3" fmla="*/ 124716 h 171574"/>
                  <a:gd name="connsiteX4" fmla="*/ 121666 w 168627"/>
                  <a:gd name="connsiteY4" fmla="*/ 171574 h 171574"/>
                  <a:gd name="connsiteX0" fmla="*/ 113843 w 168625"/>
                  <a:gd name="connsiteY0" fmla="*/ 170111 h 170111"/>
                  <a:gd name="connsiteX1" fmla="*/ 0 w 168625"/>
                  <a:gd name="connsiteY1" fmla="*/ 104817 h 170111"/>
                  <a:gd name="connsiteX2" fmla="*/ 149225 w 168625"/>
                  <a:gd name="connsiteY2" fmla="*/ 42 h 170111"/>
                  <a:gd name="connsiteX3" fmla="*/ 168626 w 168625"/>
                  <a:gd name="connsiteY3" fmla="*/ 124716 h 170111"/>
                  <a:gd name="connsiteX4" fmla="*/ 113843 w 168625"/>
                  <a:gd name="connsiteY4" fmla="*/ 170111 h 170111"/>
                  <a:gd name="connsiteX0" fmla="*/ 113313 w 168627"/>
                  <a:gd name="connsiteY0" fmla="*/ 165407 h 165406"/>
                  <a:gd name="connsiteX1" fmla="*/ 0 w 168627"/>
                  <a:gd name="connsiteY1" fmla="*/ 104817 h 165406"/>
                  <a:gd name="connsiteX2" fmla="*/ 149225 w 168627"/>
                  <a:gd name="connsiteY2" fmla="*/ 42 h 165406"/>
                  <a:gd name="connsiteX3" fmla="*/ 168626 w 168627"/>
                  <a:gd name="connsiteY3" fmla="*/ 124716 h 165406"/>
                  <a:gd name="connsiteX4" fmla="*/ 113313 w 168627"/>
                  <a:gd name="connsiteY4" fmla="*/ 165407 h 165406"/>
                  <a:gd name="connsiteX0" fmla="*/ 113313 w 181165"/>
                  <a:gd name="connsiteY0" fmla="*/ 165407 h 165407"/>
                  <a:gd name="connsiteX1" fmla="*/ 0 w 181165"/>
                  <a:gd name="connsiteY1" fmla="*/ 104817 h 165407"/>
                  <a:gd name="connsiteX2" fmla="*/ 149225 w 181165"/>
                  <a:gd name="connsiteY2" fmla="*/ 42 h 165407"/>
                  <a:gd name="connsiteX3" fmla="*/ 181165 w 181165"/>
                  <a:gd name="connsiteY3" fmla="*/ 123470 h 165407"/>
                  <a:gd name="connsiteX4" fmla="*/ 113313 w 181165"/>
                  <a:gd name="connsiteY4" fmla="*/ 165407 h 16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65" h="165407">
                    <a:moveTo>
                      <a:pt x="113313" y="165407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165" y="123470"/>
                    </a:lnTo>
                    <a:lnTo>
                      <a:pt x="113313" y="16540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grpSp>
          <p:nvGrpSpPr>
            <p:cNvPr id="1156" name="Group 1155"/>
            <p:cNvGrpSpPr/>
            <p:nvPr/>
          </p:nvGrpSpPr>
          <p:grpSpPr>
            <a:xfrm>
              <a:off x="5664345" y="3979914"/>
              <a:ext cx="596900" cy="593725"/>
              <a:chOff x="3487825" y="3979914"/>
              <a:chExt cx="596900" cy="593725"/>
            </a:xfrm>
          </p:grpSpPr>
          <p:sp>
            <p:nvSpPr>
              <p:cNvPr id="1173" name="Oval 1172"/>
              <p:cNvSpPr/>
              <p:nvPr/>
            </p:nvSpPr>
            <p:spPr>
              <a:xfrm>
                <a:off x="3487825" y="3979914"/>
                <a:ext cx="596900" cy="59372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74" name="Oval 1173"/>
              <p:cNvSpPr/>
              <p:nvPr/>
            </p:nvSpPr>
            <p:spPr>
              <a:xfrm>
                <a:off x="3598950" y="4102150"/>
                <a:ext cx="374650" cy="374650"/>
              </a:xfrm>
              <a:prstGeom prst="ellipse">
                <a:avLst/>
              </a:pr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75" name="Oval 1174"/>
              <p:cNvSpPr/>
              <p:nvPr/>
            </p:nvSpPr>
            <p:spPr>
              <a:xfrm>
                <a:off x="3638313" y="4147799"/>
                <a:ext cx="292471" cy="292471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76" name="Freeform 1175"/>
              <p:cNvSpPr/>
              <p:nvPr/>
            </p:nvSpPr>
            <p:spPr>
              <a:xfrm>
                <a:off x="3665353" y="4171515"/>
                <a:ext cx="115967" cy="11415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76674"/>
                  <a:gd name="connsiteY0" fmla="*/ 167753 h 167753"/>
                  <a:gd name="connsiteX1" fmla="*/ 0 w 176674"/>
                  <a:gd name="connsiteY1" fmla="*/ 109545 h 167753"/>
                  <a:gd name="connsiteX2" fmla="*/ 141659 w 176674"/>
                  <a:gd name="connsiteY2" fmla="*/ 38 h 167753"/>
                  <a:gd name="connsiteX3" fmla="*/ 176674 w 176674"/>
                  <a:gd name="connsiteY3" fmla="*/ 128907 h 167753"/>
                  <a:gd name="connsiteX4" fmla="*/ 127833 w 176674"/>
                  <a:gd name="connsiteY4" fmla="*/ 167753 h 167753"/>
                  <a:gd name="connsiteX0" fmla="*/ 135399 w 184240"/>
                  <a:gd name="connsiteY0" fmla="*/ 167753 h 167753"/>
                  <a:gd name="connsiteX1" fmla="*/ 0 w 184240"/>
                  <a:gd name="connsiteY1" fmla="*/ 109545 h 167753"/>
                  <a:gd name="connsiteX2" fmla="*/ 149225 w 184240"/>
                  <a:gd name="connsiteY2" fmla="*/ 38 h 167753"/>
                  <a:gd name="connsiteX3" fmla="*/ 184240 w 184240"/>
                  <a:gd name="connsiteY3" fmla="*/ 128907 h 167753"/>
                  <a:gd name="connsiteX4" fmla="*/ 135399 w 184240"/>
                  <a:gd name="connsiteY4" fmla="*/ 167753 h 167753"/>
                  <a:gd name="connsiteX0" fmla="*/ 135399 w 184240"/>
                  <a:gd name="connsiteY0" fmla="*/ 170116 h 170116"/>
                  <a:gd name="connsiteX1" fmla="*/ 0 w 184240"/>
                  <a:gd name="connsiteY1" fmla="*/ 111908 h 170116"/>
                  <a:gd name="connsiteX2" fmla="*/ 139136 w 184240"/>
                  <a:gd name="connsiteY2" fmla="*/ 35 h 170116"/>
                  <a:gd name="connsiteX3" fmla="*/ 184240 w 184240"/>
                  <a:gd name="connsiteY3" fmla="*/ 131270 h 170116"/>
                  <a:gd name="connsiteX4" fmla="*/ 135399 w 184240"/>
                  <a:gd name="connsiteY4" fmla="*/ 170116 h 17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240" h="170116">
                    <a:moveTo>
                      <a:pt x="135399" y="170116"/>
                    </a:moveTo>
                    <a:lnTo>
                      <a:pt x="0" y="111908"/>
                    </a:lnTo>
                    <a:cubicBezTo>
                      <a:pt x="16404" y="48408"/>
                      <a:pt x="73519" y="-1552"/>
                      <a:pt x="139136" y="35"/>
                    </a:cubicBezTo>
                    <a:lnTo>
                      <a:pt x="184240" y="131270"/>
                    </a:lnTo>
                    <a:lnTo>
                      <a:pt x="135399" y="170116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77" name="Freeform 1176"/>
              <p:cNvSpPr/>
              <p:nvPr/>
            </p:nvSpPr>
            <p:spPr>
              <a:xfrm rot="16944567">
                <a:off x="3652562" y="4282110"/>
                <a:ext cx="114398" cy="121337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3833 w 170514"/>
                  <a:gd name="connsiteY0" fmla="*/ 180815 h 180815"/>
                  <a:gd name="connsiteX1" fmla="*/ 0 w 170514"/>
                  <a:gd name="connsiteY1" fmla="*/ 104817 h 180815"/>
                  <a:gd name="connsiteX2" fmla="*/ 149225 w 170514"/>
                  <a:gd name="connsiteY2" fmla="*/ 42 h 180815"/>
                  <a:gd name="connsiteX3" fmla="*/ 170514 w 170514"/>
                  <a:gd name="connsiteY3" fmla="*/ 138799 h 180815"/>
                  <a:gd name="connsiteX4" fmla="*/ 123833 w 170514"/>
                  <a:gd name="connsiteY4" fmla="*/ 180815 h 180815"/>
                  <a:gd name="connsiteX0" fmla="*/ 123833 w 181746"/>
                  <a:gd name="connsiteY0" fmla="*/ 180815 h 180815"/>
                  <a:gd name="connsiteX1" fmla="*/ 0 w 181746"/>
                  <a:gd name="connsiteY1" fmla="*/ 104817 h 180815"/>
                  <a:gd name="connsiteX2" fmla="*/ 149225 w 181746"/>
                  <a:gd name="connsiteY2" fmla="*/ 42 h 180815"/>
                  <a:gd name="connsiteX3" fmla="*/ 181747 w 181746"/>
                  <a:gd name="connsiteY3" fmla="*/ 131638 h 180815"/>
                  <a:gd name="connsiteX4" fmla="*/ 123833 w 181746"/>
                  <a:gd name="connsiteY4" fmla="*/ 180815 h 180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746" h="180815">
                    <a:moveTo>
                      <a:pt x="123833" y="180815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747" y="131638"/>
                    </a:lnTo>
                    <a:lnTo>
                      <a:pt x="123833" y="180815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78" name="Freeform 1177"/>
              <p:cNvSpPr/>
              <p:nvPr/>
            </p:nvSpPr>
            <p:spPr>
              <a:xfrm rot="5400000">
                <a:off x="3794946" y="4179559"/>
                <a:ext cx="119142" cy="112572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89284"/>
                  <a:gd name="connsiteY0" fmla="*/ 163025 h 163025"/>
                  <a:gd name="connsiteX1" fmla="*/ 0 w 189284"/>
                  <a:gd name="connsiteY1" fmla="*/ 104817 h 163025"/>
                  <a:gd name="connsiteX2" fmla="*/ 149225 w 189284"/>
                  <a:gd name="connsiteY2" fmla="*/ 42 h 163025"/>
                  <a:gd name="connsiteX3" fmla="*/ 189284 w 189284"/>
                  <a:gd name="connsiteY3" fmla="*/ 121812 h 163025"/>
                  <a:gd name="connsiteX4" fmla="*/ 127833 w 189284"/>
                  <a:gd name="connsiteY4" fmla="*/ 163025 h 163025"/>
                  <a:gd name="connsiteX0" fmla="*/ 127833 w 189284"/>
                  <a:gd name="connsiteY0" fmla="*/ 167753 h 167753"/>
                  <a:gd name="connsiteX1" fmla="*/ 0 w 189284"/>
                  <a:gd name="connsiteY1" fmla="*/ 109545 h 167753"/>
                  <a:gd name="connsiteX2" fmla="*/ 171928 w 189284"/>
                  <a:gd name="connsiteY2" fmla="*/ 38 h 167753"/>
                  <a:gd name="connsiteX3" fmla="*/ 189284 w 189284"/>
                  <a:gd name="connsiteY3" fmla="*/ 126540 h 167753"/>
                  <a:gd name="connsiteX4" fmla="*/ 127833 w 189284"/>
                  <a:gd name="connsiteY4" fmla="*/ 167753 h 167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284" h="167753">
                    <a:moveTo>
                      <a:pt x="127833" y="167753"/>
                    </a:moveTo>
                    <a:lnTo>
                      <a:pt x="0" y="109545"/>
                    </a:lnTo>
                    <a:cubicBezTo>
                      <a:pt x="16404" y="46045"/>
                      <a:pt x="106311" y="-1549"/>
                      <a:pt x="171928" y="38"/>
                    </a:cubicBezTo>
                    <a:lnTo>
                      <a:pt x="189284" y="126540"/>
                    </a:lnTo>
                    <a:lnTo>
                      <a:pt x="127833" y="16775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179" name="Freeform 1178"/>
              <p:cNvSpPr/>
              <p:nvPr/>
            </p:nvSpPr>
            <p:spPr>
              <a:xfrm rot="11162788">
                <a:off x="3780180" y="4317136"/>
                <a:ext cx="114032" cy="11099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1666 w 168627"/>
                  <a:gd name="connsiteY0" fmla="*/ 171574 h 171574"/>
                  <a:gd name="connsiteX1" fmla="*/ 0 w 168627"/>
                  <a:gd name="connsiteY1" fmla="*/ 104817 h 171574"/>
                  <a:gd name="connsiteX2" fmla="*/ 149225 w 168627"/>
                  <a:gd name="connsiteY2" fmla="*/ 42 h 171574"/>
                  <a:gd name="connsiteX3" fmla="*/ 168626 w 168627"/>
                  <a:gd name="connsiteY3" fmla="*/ 124716 h 171574"/>
                  <a:gd name="connsiteX4" fmla="*/ 121666 w 168627"/>
                  <a:gd name="connsiteY4" fmla="*/ 171574 h 171574"/>
                  <a:gd name="connsiteX0" fmla="*/ 113843 w 168625"/>
                  <a:gd name="connsiteY0" fmla="*/ 170111 h 170111"/>
                  <a:gd name="connsiteX1" fmla="*/ 0 w 168625"/>
                  <a:gd name="connsiteY1" fmla="*/ 104817 h 170111"/>
                  <a:gd name="connsiteX2" fmla="*/ 149225 w 168625"/>
                  <a:gd name="connsiteY2" fmla="*/ 42 h 170111"/>
                  <a:gd name="connsiteX3" fmla="*/ 168626 w 168625"/>
                  <a:gd name="connsiteY3" fmla="*/ 124716 h 170111"/>
                  <a:gd name="connsiteX4" fmla="*/ 113843 w 168625"/>
                  <a:gd name="connsiteY4" fmla="*/ 170111 h 170111"/>
                  <a:gd name="connsiteX0" fmla="*/ 113313 w 168627"/>
                  <a:gd name="connsiteY0" fmla="*/ 165407 h 165406"/>
                  <a:gd name="connsiteX1" fmla="*/ 0 w 168627"/>
                  <a:gd name="connsiteY1" fmla="*/ 104817 h 165406"/>
                  <a:gd name="connsiteX2" fmla="*/ 149225 w 168627"/>
                  <a:gd name="connsiteY2" fmla="*/ 42 h 165406"/>
                  <a:gd name="connsiteX3" fmla="*/ 168626 w 168627"/>
                  <a:gd name="connsiteY3" fmla="*/ 124716 h 165406"/>
                  <a:gd name="connsiteX4" fmla="*/ 113313 w 168627"/>
                  <a:gd name="connsiteY4" fmla="*/ 165407 h 165406"/>
                  <a:gd name="connsiteX0" fmla="*/ 113313 w 181165"/>
                  <a:gd name="connsiteY0" fmla="*/ 165407 h 165407"/>
                  <a:gd name="connsiteX1" fmla="*/ 0 w 181165"/>
                  <a:gd name="connsiteY1" fmla="*/ 104817 h 165407"/>
                  <a:gd name="connsiteX2" fmla="*/ 149225 w 181165"/>
                  <a:gd name="connsiteY2" fmla="*/ 42 h 165407"/>
                  <a:gd name="connsiteX3" fmla="*/ 181165 w 181165"/>
                  <a:gd name="connsiteY3" fmla="*/ 123470 h 165407"/>
                  <a:gd name="connsiteX4" fmla="*/ 113313 w 181165"/>
                  <a:gd name="connsiteY4" fmla="*/ 165407 h 16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65" h="165407">
                    <a:moveTo>
                      <a:pt x="113313" y="165407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165" y="123470"/>
                    </a:lnTo>
                    <a:lnTo>
                      <a:pt x="113313" y="16540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grpSp>
          <p:nvGrpSpPr>
            <p:cNvPr id="1157" name="Group 1156"/>
            <p:cNvGrpSpPr/>
            <p:nvPr/>
          </p:nvGrpSpPr>
          <p:grpSpPr>
            <a:xfrm>
              <a:off x="3046377" y="3220624"/>
              <a:ext cx="3870256" cy="1110779"/>
              <a:chOff x="3046377" y="3220624"/>
              <a:chExt cx="3870256" cy="1110779"/>
            </a:xfrm>
          </p:grpSpPr>
          <p:sp>
            <p:nvSpPr>
              <p:cNvPr id="1159" name="Freeform 1158"/>
              <p:cNvSpPr/>
              <p:nvPr/>
            </p:nvSpPr>
            <p:spPr>
              <a:xfrm>
                <a:off x="4883817" y="3220624"/>
                <a:ext cx="239712" cy="211912"/>
              </a:xfrm>
              <a:custGeom>
                <a:avLst/>
                <a:gdLst>
                  <a:gd name="connsiteX0" fmla="*/ 0 w 234950"/>
                  <a:gd name="connsiteY0" fmla="*/ 82550 h 82550"/>
                  <a:gd name="connsiteX1" fmla="*/ 6350 w 234950"/>
                  <a:gd name="connsiteY1" fmla="*/ 0 h 82550"/>
                  <a:gd name="connsiteX2" fmla="*/ 234950 w 234950"/>
                  <a:gd name="connsiteY2" fmla="*/ 0 h 82550"/>
                  <a:gd name="connsiteX3" fmla="*/ 231775 w 234950"/>
                  <a:gd name="connsiteY3" fmla="*/ 76200 h 82550"/>
                  <a:gd name="connsiteX4" fmla="*/ 0 w 234950"/>
                  <a:gd name="connsiteY4" fmla="*/ 82550 h 82550"/>
                  <a:gd name="connsiteX0" fmla="*/ 0 w 234950"/>
                  <a:gd name="connsiteY0" fmla="*/ 201788 h 201788"/>
                  <a:gd name="connsiteX1" fmla="*/ 6350 w 234950"/>
                  <a:gd name="connsiteY1" fmla="*/ 119238 h 201788"/>
                  <a:gd name="connsiteX2" fmla="*/ 234950 w 234950"/>
                  <a:gd name="connsiteY2" fmla="*/ 119238 h 201788"/>
                  <a:gd name="connsiteX3" fmla="*/ 231775 w 234950"/>
                  <a:gd name="connsiteY3" fmla="*/ 195438 h 201788"/>
                  <a:gd name="connsiteX4" fmla="*/ 0 w 234950"/>
                  <a:gd name="connsiteY4" fmla="*/ 201788 h 201788"/>
                  <a:gd name="connsiteX0" fmla="*/ 0 w 234950"/>
                  <a:gd name="connsiteY0" fmla="*/ 210325 h 210325"/>
                  <a:gd name="connsiteX1" fmla="*/ 6350 w 234950"/>
                  <a:gd name="connsiteY1" fmla="*/ 127775 h 210325"/>
                  <a:gd name="connsiteX2" fmla="*/ 234950 w 234950"/>
                  <a:gd name="connsiteY2" fmla="*/ 127775 h 210325"/>
                  <a:gd name="connsiteX3" fmla="*/ 231775 w 234950"/>
                  <a:gd name="connsiteY3" fmla="*/ 203975 h 210325"/>
                  <a:gd name="connsiteX4" fmla="*/ 0 w 234950"/>
                  <a:gd name="connsiteY4" fmla="*/ 210325 h 210325"/>
                  <a:gd name="connsiteX0" fmla="*/ 0 w 234950"/>
                  <a:gd name="connsiteY0" fmla="*/ 210325 h 210325"/>
                  <a:gd name="connsiteX1" fmla="*/ 6350 w 234950"/>
                  <a:gd name="connsiteY1" fmla="*/ 127775 h 210325"/>
                  <a:gd name="connsiteX2" fmla="*/ 234950 w 234950"/>
                  <a:gd name="connsiteY2" fmla="*/ 127775 h 210325"/>
                  <a:gd name="connsiteX3" fmla="*/ 231775 w 234950"/>
                  <a:gd name="connsiteY3" fmla="*/ 203975 h 210325"/>
                  <a:gd name="connsiteX4" fmla="*/ 0 w 234950"/>
                  <a:gd name="connsiteY4" fmla="*/ 210325 h 210325"/>
                  <a:gd name="connsiteX0" fmla="*/ 0 w 234950"/>
                  <a:gd name="connsiteY0" fmla="*/ 210325 h 216675"/>
                  <a:gd name="connsiteX1" fmla="*/ 6350 w 234950"/>
                  <a:gd name="connsiteY1" fmla="*/ 127775 h 216675"/>
                  <a:gd name="connsiteX2" fmla="*/ 234950 w 234950"/>
                  <a:gd name="connsiteY2" fmla="*/ 127775 h 216675"/>
                  <a:gd name="connsiteX3" fmla="*/ 230187 w 234950"/>
                  <a:gd name="connsiteY3" fmla="*/ 216675 h 216675"/>
                  <a:gd name="connsiteX4" fmla="*/ 0 w 234950"/>
                  <a:gd name="connsiteY4" fmla="*/ 210325 h 216675"/>
                  <a:gd name="connsiteX0" fmla="*/ 0 w 234950"/>
                  <a:gd name="connsiteY0" fmla="*/ 210325 h 210325"/>
                  <a:gd name="connsiteX1" fmla="*/ 6350 w 234950"/>
                  <a:gd name="connsiteY1" fmla="*/ 127775 h 210325"/>
                  <a:gd name="connsiteX2" fmla="*/ 234950 w 234950"/>
                  <a:gd name="connsiteY2" fmla="*/ 127775 h 210325"/>
                  <a:gd name="connsiteX3" fmla="*/ 230187 w 234950"/>
                  <a:gd name="connsiteY3" fmla="*/ 210325 h 210325"/>
                  <a:gd name="connsiteX4" fmla="*/ 0 w 234950"/>
                  <a:gd name="connsiteY4" fmla="*/ 210325 h 210325"/>
                  <a:gd name="connsiteX0" fmla="*/ 0 w 239712"/>
                  <a:gd name="connsiteY0" fmla="*/ 210325 h 211912"/>
                  <a:gd name="connsiteX1" fmla="*/ 6350 w 239712"/>
                  <a:gd name="connsiteY1" fmla="*/ 127775 h 211912"/>
                  <a:gd name="connsiteX2" fmla="*/ 234950 w 239712"/>
                  <a:gd name="connsiteY2" fmla="*/ 127775 h 211912"/>
                  <a:gd name="connsiteX3" fmla="*/ 239712 w 239712"/>
                  <a:gd name="connsiteY3" fmla="*/ 211912 h 211912"/>
                  <a:gd name="connsiteX4" fmla="*/ 0 w 239712"/>
                  <a:gd name="connsiteY4" fmla="*/ 210325 h 211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9712" h="211912">
                    <a:moveTo>
                      <a:pt x="0" y="210325"/>
                    </a:moveTo>
                    <a:lnTo>
                      <a:pt x="6350" y="127775"/>
                    </a:lnTo>
                    <a:cubicBezTo>
                      <a:pt x="131763" y="-140512"/>
                      <a:pt x="215900" y="91262"/>
                      <a:pt x="234950" y="127775"/>
                    </a:cubicBezTo>
                    <a:lnTo>
                      <a:pt x="239712" y="211912"/>
                    </a:lnTo>
                    <a:lnTo>
                      <a:pt x="0" y="210325"/>
                    </a:lnTo>
                    <a:close/>
                  </a:path>
                </a:pathLst>
              </a:custGeom>
              <a:solidFill>
                <a:srgbClr val="25AAE0"/>
              </a:solidFill>
              <a:ln>
                <a:solidFill>
                  <a:srgbClr val="5757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160" name="Group 1159"/>
              <p:cNvGrpSpPr/>
              <p:nvPr/>
            </p:nvGrpSpPr>
            <p:grpSpPr>
              <a:xfrm>
                <a:off x="3046377" y="3397926"/>
                <a:ext cx="3870256" cy="933477"/>
                <a:chOff x="3046377" y="3397926"/>
                <a:chExt cx="3870256" cy="933477"/>
              </a:xfrm>
            </p:grpSpPr>
            <p:sp>
              <p:nvSpPr>
                <p:cNvPr id="1161" name="Freeform 1160"/>
                <p:cNvSpPr/>
                <p:nvPr/>
              </p:nvSpPr>
              <p:spPr>
                <a:xfrm>
                  <a:off x="3046377" y="3397926"/>
                  <a:ext cx="3859140" cy="933477"/>
                </a:xfrm>
                <a:custGeom>
                  <a:avLst/>
                  <a:gdLst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49350 w 3790950"/>
                    <a:gd name="connsiteY2" fmla="*/ 330200 h 876300"/>
                    <a:gd name="connsiteX3" fmla="*/ 1698625 w 3790950"/>
                    <a:gd name="connsiteY3" fmla="*/ 0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49350 w 3790950"/>
                    <a:gd name="connsiteY2" fmla="*/ 3302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49350 w 3790950"/>
                    <a:gd name="connsiteY2" fmla="*/ 3302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81506 w 3815306"/>
                    <a:gd name="connsiteY0" fmla="*/ 612775 h 876300"/>
                    <a:gd name="connsiteX1" fmla="*/ 135481 w 3815306"/>
                    <a:gd name="connsiteY1" fmla="*/ 454025 h 876300"/>
                    <a:gd name="connsiteX2" fmla="*/ 1164181 w 3815306"/>
                    <a:gd name="connsiteY2" fmla="*/ 317500 h 876300"/>
                    <a:gd name="connsiteX3" fmla="*/ 1669006 w 3815306"/>
                    <a:gd name="connsiteY3" fmla="*/ 15875 h 876300"/>
                    <a:gd name="connsiteX4" fmla="*/ 2640556 w 3815306"/>
                    <a:gd name="connsiteY4" fmla="*/ 0 h 876300"/>
                    <a:gd name="connsiteX5" fmla="*/ 3196181 w 3815306"/>
                    <a:gd name="connsiteY5" fmla="*/ 282575 h 876300"/>
                    <a:gd name="connsiteX6" fmla="*/ 3723231 w 3815306"/>
                    <a:gd name="connsiteY6" fmla="*/ 346075 h 876300"/>
                    <a:gd name="connsiteX7" fmla="*/ 3815306 w 3815306"/>
                    <a:gd name="connsiteY7" fmla="*/ 635000 h 876300"/>
                    <a:gd name="connsiteX8" fmla="*/ 3704181 w 3815306"/>
                    <a:gd name="connsiteY8" fmla="*/ 844550 h 876300"/>
                    <a:gd name="connsiteX9" fmla="*/ 3234281 w 3815306"/>
                    <a:gd name="connsiteY9" fmla="*/ 876300 h 876300"/>
                    <a:gd name="connsiteX10" fmla="*/ 1068931 w 3815306"/>
                    <a:gd name="connsiteY10" fmla="*/ 876300 h 876300"/>
                    <a:gd name="connsiteX11" fmla="*/ 430756 w 3815306"/>
                    <a:gd name="connsiteY11" fmla="*/ 838200 h 876300"/>
                    <a:gd name="connsiteX12" fmla="*/ 27531 w 3815306"/>
                    <a:gd name="connsiteY12" fmla="*/ 815975 h 876300"/>
                    <a:gd name="connsiteX13" fmla="*/ 24356 w 3815306"/>
                    <a:gd name="connsiteY13" fmla="*/ 615950 h 876300"/>
                    <a:gd name="connsiteX14" fmla="*/ 81506 w 3815306"/>
                    <a:gd name="connsiteY14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27936 w 3812486"/>
                    <a:gd name="connsiteY11" fmla="*/ 838200 h 876300"/>
                    <a:gd name="connsiteX12" fmla="*/ 24711 w 3812486"/>
                    <a:gd name="connsiteY12" fmla="*/ 815975 h 876300"/>
                    <a:gd name="connsiteX13" fmla="*/ 21536 w 3812486"/>
                    <a:gd name="connsiteY13" fmla="*/ 615950 h 876300"/>
                    <a:gd name="connsiteX14" fmla="*/ 78686 w 3812486"/>
                    <a:gd name="connsiteY14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27936 w 3812486"/>
                    <a:gd name="connsiteY11" fmla="*/ 838200 h 876300"/>
                    <a:gd name="connsiteX12" fmla="*/ 183461 w 3812486"/>
                    <a:gd name="connsiteY12" fmla="*/ 838200 h 876300"/>
                    <a:gd name="connsiteX13" fmla="*/ 24711 w 3812486"/>
                    <a:gd name="connsiteY13" fmla="*/ 815975 h 876300"/>
                    <a:gd name="connsiteX14" fmla="*/ 21536 w 3812486"/>
                    <a:gd name="connsiteY14" fmla="*/ 615950 h 876300"/>
                    <a:gd name="connsiteX15" fmla="*/ 78686 w 3812486"/>
                    <a:gd name="connsiteY15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69211 w 3812486"/>
                    <a:gd name="connsiteY11" fmla="*/ 844550 h 876300"/>
                    <a:gd name="connsiteX12" fmla="*/ 183461 w 3812486"/>
                    <a:gd name="connsiteY12" fmla="*/ 838200 h 876300"/>
                    <a:gd name="connsiteX13" fmla="*/ 24711 w 3812486"/>
                    <a:gd name="connsiteY13" fmla="*/ 815975 h 876300"/>
                    <a:gd name="connsiteX14" fmla="*/ 21536 w 3812486"/>
                    <a:gd name="connsiteY14" fmla="*/ 615950 h 876300"/>
                    <a:gd name="connsiteX15" fmla="*/ 78686 w 3812486"/>
                    <a:gd name="connsiteY15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69211 w 3812486"/>
                    <a:gd name="connsiteY11" fmla="*/ 844550 h 876300"/>
                    <a:gd name="connsiteX12" fmla="*/ 183461 w 3812486"/>
                    <a:gd name="connsiteY12" fmla="*/ 838200 h 876300"/>
                    <a:gd name="connsiteX13" fmla="*/ 24711 w 3812486"/>
                    <a:gd name="connsiteY13" fmla="*/ 815975 h 876300"/>
                    <a:gd name="connsiteX14" fmla="*/ 21536 w 3812486"/>
                    <a:gd name="connsiteY14" fmla="*/ 615950 h 876300"/>
                    <a:gd name="connsiteX15" fmla="*/ 78686 w 3812486"/>
                    <a:gd name="connsiteY15" fmla="*/ 612775 h 876300"/>
                    <a:gd name="connsiteX0" fmla="*/ 74015 w 3807815"/>
                    <a:gd name="connsiteY0" fmla="*/ 612775 h 876300"/>
                    <a:gd name="connsiteX1" fmla="*/ 127990 w 3807815"/>
                    <a:gd name="connsiteY1" fmla="*/ 454025 h 876300"/>
                    <a:gd name="connsiteX2" fmla="*/ 1156690 w 3807815"/>
                    <a:gd name="connsiteY2" fmla="*/ 317500 h 876300"/>
                    <a:gd name="connsiteX3" fmla="*/ 1661515 w 3807815"/>
                    <a:gd name="connsiteY3" fmla="*/ 15875 h 876300"/>
                    <a:gd name="connsiteX4" fmla="*/ 2633065 w 3807815"/>
                    <a:gd name="connsiteY4" fmla="*/ 0 h 876300"/>
                    <a:gd name="connsiteX5" fmla="*/ 3188690 w 3807815"/>
                    <a:gd name="connsiteY5" fmla="*/ 282575 h 876300"/>
                    <a:gd name="connsiteX6" fmla="*/ 3715740 w 3807815"/>
                    <a:gd name="connsiteY6" fmla="*/ 346075 h 876300"/>
                    <a:gd name="connsiteX7" fmla="*/ 3807815 w 3807815"/>
                    <a:gd name="connsiteY7" fmla="*/ 635000 h 876300"/>
                    <a:gd name="connsiteX8" fmla="*/ 3696690 w 3807815"/>
                    <a:gd name="connsiteY8" fmla="*/ 844550 h 876300"/>
                    <a:gd name="connsiteX9" fmla="*/ 3226790 w 3807815"/>
                    <a:gd name="connsiteY9" fmla="*/ 876300 h 876300"/>
                    <a:gd name="connsiteX10" fmla="*/ 1061440 w 3807815"/>
                    <a:gd name="connsiteY10" fmla="*/ 876300 h 876300"/>
                    <a:gd name="connsiteX11" fmla="*/ 464540 w 3807815"/>
                    <a:gd name="connsiteY11" fmla="*/ 844550 h 876300"/>
                    <a:gd name="connsiteX12" fmla="*/ 178790 w 3807815"/>
                    <a:gd name="connsiteY12" fmla="*/ 838200 h 876300"/>
                    <a:gd name="connsiteX13" fmla="*/ 20040 w 3807815"/>
                    <a:gd name="connsiteY13" fmla="*/ 815975 h 876300"/>
                    <a:gd name="connsiteX14" fmla="*/ 23215 w 3807815"/>
                    <a:gd name="connsiteY14" fmla="*/ 615950 h 876300"/>
                    <a:gd name="connsiteX15" fmla="*/ 74015 w 3807815"/>
                    <a:gd name="connsiteY15" fmla="*/ 612775 h 876300"/>
                    <a:gd name="connsiteX0" fmla="*/ 74015 w 3807815"/>
                    <a:gd name="connsiteY0" fmla="*/ 612775 h 876300"/>
                    <a:gd name="connsiteX1" fmla="*/ 127990 w 3807815"/>
                    <a:gd name="connsiteY1" fmla="*/ 454025 h 876300"/>
                    <a:gd name="connsiteX2" fmla="*/ 1156690 w 3807815"/>
                    <a:gd name="connsiteY2" fmla="*/ 317500 h 876300"/>
                    <a:gd name="connsiteX3" fmla="*/ 1661515 w 3807815"/>
                    <a:gd name="connsiteY3" fmla="*/ 15875 h 876300"/>
                    <a:gd name="connsiteX4" fmla="*/ 2633065 w 3807815"/>
                    <a:gd name="connsiteY4" fmla="*/ 0 h 876300"/>
                    <a:gd name="connsiteX5" fmla="*/ 3188690 w 3807815"/>
                    <a:gd name="connsiteY5" fmla="*/ 282575 h 876300"/>
                    <a:gd name="connsiteX6" fmla="*/ 3715740 w 3807815"/>
                    <a:gd name="connsiteY6" fmla="*/ 346075 h 876300"/>
                    <a:gd name="connsiteX7" fmla="*/ 3807815 w 3807815"/>
                    <a:gd name="connsiteY7" fmla="*/ 635000 h 876300"/>
                    <a:gd name="connsiteX8" fmla="*/ 3696690 w 3807815"/>
                    <a:gd name="connsiteY8" fmla="*/ 844550 h 876300"/>
                    <a:gd name="connsiteX9" fmla="*/ 3226790 w 3807815"/>
                    <a:gd name="connsiteY9" fmla="*/ 876300 h 876300"/>
                    <a:gd name="connsiteX10" fmla="*/ 1061440 w 3807815"/>
                    <a:gd name="connsiteY10" fmla="*/ 876300 h 876300"/>
                    <a:gd name="connsiteX11" fmla="*/ 464540 w 3807815"/>
                    <a:gd name="connsiteY11" fmla="*/ 844550 h 876300"/>
                    <a:gd name="connsiteX12" fmla="*/ 178790 w 3807815"/>
                    <a:gd name="connsiteY12" fmla="*/ 838200 h 876300"/>
                    <a:gd name="connsiteX13" fmla="*/ 20040 w 3807815"/>
                    <a:gd name="connsiteY13" fmla="*/ 815975 h 876300"/>
                    <a:gd name="connsiteX14" fmla="*/ 23215 w 3807815"/>
                    <a:gd name="connsiteY14" fmla="*/ 615950 h 876300"/>
                    <a:gd name="connsiteX15" fmla="*/ 74015 w 3807815"/>
                    <a:gd name="connsiteY15" fmla="*/ 612775 h 876300"/>
                    <a:gd name="connsiteX0" fmla="*/ 74015 w 3807815"/>
                    <a:gd name="connsiteY0" fmla="*/ 612775 h 876300"/>
                    <a:gd name="connsiteX1" fmla="*/ 127990 w 3807815"/>
                    <a:gd name="connsiteY1" fmla="*/ 454025 h 876300"/>
                    <a:gd name="connsiteX2" fmla="*/ 1156690 w 3807815"/>
                    <a:gd name="connsiteY2" fmla="*/ 317500 h 876300"/>
                    <a:gd name="connsiteX3" fmla="*/ 1661515 w 3807815"/>
                    <a:gd name="connsiteY3" fmla="*/ 15875 h 876300"/>
                    <a:gd name="connsiteX4" fmla="*/ 2633065 w 3807815"/>
                    <a:gd name="connsiteY4" fmla="*/ 0 h 876300"/>
                    <a:gd name="connsiteX5" fmla="*/ 3188690 w 3807815"/>
                    <a:gd name="connsiteY5" fmla="*/ 282575 h 876300"/>
                    <a:gd name="connsiteX6" fmla="*/ 3715740 w 3807815"/>
                    <a:gd name="connsiteY6" fmla="*/ 346075 h 876300"/>
                    <a:gd name="connsiteX7" fmla="*/ 3807815 w 3807815"/>
                    <a:gd name="connsiteY7" fmla="*/ 635000 h 876300"/>
                    <a:gd name="connsiteX8" fmla="*/ 3696690 w 3807815"/>
                    <a:gd name="connsiteY8" fmla="*/ 844550 h 876300"/>
                    <a:gd name="connsiteX9" fmla="*/ 3226790 w 3807815"/>
                    <a:gd name="connsiteY9" fmla="*/ 876300 h 876300"/>
                    <a:gd name="connsiteX10" fmla="*/ 1061440 w 3807815"/>
                    <a:gd name="connsiteY10" fmla="*/ 876300 h 876300"/>
                    <a:gd name="connsiteX11" fmla="*/ 464540 w 3807815"/>
                    <a:gd name="connsiteY11" fmla="*/ 844550 h 876300"/>
                    <a:gd name="connsiteX12" fmla="*/ 178790 w 3807815"/>
                    <a:gd name="connsiteY12" fmla="*/ 838200 h 876300"/>
                    <a:gd name="connsiteX13" fmla="*/ 20040 w 3807815"/>
                    <a:gd name="connsiteY13" fmla="*/ 815975 h 876300"/>
                    <a:gd name="connsiteX14" fmla="*/ 23215 w 3807815"/>
                    <a:gd name="connsiteY14" fmla="*/ 615950 h 876300"/>
                    <a:gd name="connsiteX15" fmla="*/ 74015 w 3807815"/>
                    <a:gd name="connsiteY15" fmla="*/ 612775 h 876300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464540 w 3807815"/>
                    <a:gd name="connsiteY11" fmla="*/ 844550 h 898525"/>
                    <a:gd name="connsiteX12" fmla="*/ 178790 w 3807815"/>
                    <a:gd name="connsiteY12" fmla="*/ 838200 h 898525"/>
                    <a:gd name="connsiteX13" fmla="*/ 20040 w 3807815"/>
                    <a:gd name="connsiteY13" fmla="*/ 815975 h 898525"/>
                    <a:gd name="connsiteX14" fmla="*/ 23215 w 3807815"/>
                    <a:gd name="connsiteY14" fmla="*/ 615950 h 898525"/>
                    <a:gd name="connsiteX15" fmla="*/ 74015 w 3807815"/>
                    <a:gd name="connsiteY15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464540 w 3807815"/>
                    <a:gd name="connsiteY11" fmla="*/ 844550 h 898525"/>
                    <a:gd name="connsiteX12" fmla="*/ 178790 w 3807815"/>
                    <a:gd name="connsiteY12" fmla="*/ 838200 h 898525"/>
                    <a:gd name="connsiteX13" fmla="*/ 20040 w 3807815"/>
                    <a:gd name="connsiteY13" fmla="*/ 815975 h 898525"/>
                    <a:gd name="connsiteX14" fmla="*/ 23215 w 3807815"/>
                    <a:gd name="connsiteY14" fmla="*/ 615950 h 898525"/>
                    <a:gd name="connsiteX15" fmla="*/ 74015 w 3807815"/>
                    <a:gd name="connsiteY15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464540 w 3807815"/>
                    <a:gd name="connsiteY11" fmla="*/ 844550 h 898525"/>
                    <a:gd name="connsiteX12" fmla="*/ 178790 w 3807815"/>
                    <a:gd name="connsiteY12" fmla="*/ 838200 h 898525"/>
                    <a:gd name="connsiteX13" fmla="*/ 20040 w 3807815"/>
                    <a:gd name="connsiteY13" fmla="*/ 815975 h 898525"/>
                    <a:gd name="connsiteX14" fmla="*/ 23215 w 3807815"/>
                    <a:gd name="connsiteY14" fmla="*/ 615950 h 898525"/>
                    <a:gd name="connsiteX15" fmla="*/ 74015 w 3807815"/>
                    <a:gd name="connsiteY15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28065 w 3807815"/>
                    <a:gd name="connsiteY11" fmla="*/ 61595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66165 w 3807815"/>
                    <a:gd name="connsiteY11" fmla="*/ 542925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66165 w 3807815"/>
                    <a:gd name="connsiteY11" fmla="*/ 542925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37590 w 3807815"/>
                    <a:gd name="connsiteY11" fmla="*/ 50165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37590 w 3807815"/>
                    <a:gd name="connsiteY11" fmla="*/ 50165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42315 w 3807815"/>
                    <a:gd name="connsiteY12" fmla="*/ 841375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42315 w 3807815"/>
                    <a:gd name="connsiteY12" fmla="*/ 841375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901700"/>
                    <a:gd name="connsiteX1" fmla="*/ 127990 w 3807815"/>
                    <a:gd name="connsiteY1" fmla="*/ 454025 h 901700"/>
                    <a:gd name="connsiteX2" fmla="*/ 1156690 w 3807815"/>
                    <a:gd name="connsiteY2" fmla="*/ 317500 h 901700"/>
                    <a:gd name="connsiteX3" fmla="*/ 1661515 w 3807815"/>
                    <a:gd name="connsiteY3" fmla="*/ 15875 h 901700"/>
                    <a:gd name="connsiteX4" fmla="*/ 2633065 w 3807815"/>
                    <a:gd name="connsiteY4" fmla="*/ 0 h 901700"/>
                    <a:gd name="connsiteX5" fmla="*/ 3188690 w 3807815"/>
                    <a:gd name="connsiteY5" fmla="*/ 282575 h 901700"/>
                    <a:gd name="connsiteX6" fmla="*/ 3715740 w 3807815"/>
                    <a:gd name="connsiteY6" fmla="*/ 346075 h 901700"/>
                    <a:gd name="connsiteX7" fmla="*/ 3807815 w 3807815"/>
                    <a:gd name="connsiteY7" fmla="*/ 635000 h 901700"/>
                    <a:gd name="connsiteX8" fmla="*/ 3696690 w 3807815"/>
                    <a:gd name="connsiteY8" fmla="*/ 844550 h 901700"/>
                    <a:gd name="connsiteX9" fmla="*/ 3226790 w 3807815"/>
                    <a:gd name="connsiteY9" fmla="*/ 876300 h 901700"/>
                    <a:gd name="connsiteX10" fmla="*/ 1032865 w 3807815"/>
                    <a:gd name="connsiteY10" fmla="*/ 901700 h 901700"/>
                    <a:gd name="connsiteX11" fmla="*/ 737590 w 3807815"/>
                    <a:gd name="connsiteY11" fmla="*/ 501650 h 901700"/>
                    <a:gd name="connsiteX12" fmla="*/ 442315 w 3807815"/>
                    <a:gd name="connsiteY12" fmla="*/ 841375 h 901700"/>
                    <a:gd name="connsiteX13" fmla="*/ 178790 w 3807815"/>
                    <a:gd name="connsiteY13" fmla="*/ 838200 h 901700"/>
                    <a:gd name="connsiteX14" fmla="*/ 20040 w 3807815"/>
                    <a:gd name="connsiteY14" fmla="*/ 815975 h 901700"/>
                    <a:gd name="connsiteX15" fmla="*/ 23215 w 3807815"/>
                    <a:gd name="connsiteY15" fmla="*/ 615950 h 901700"/>
                    <a:gd name="connsiteX16" fmla="*/ 74015 w 3807815"/>
                    <a:gd name="connsiteY16" fmla="*/ 612775 h 901700"/>
                    <a:gd name="connsiteX0" fmla="*/ 74015 w 3807815"/>
                    <a:gd name="connsiteY0" fmla="*/ 612775 h 907601"/>
                    <a:gd name="connsiteX1" fmla="*/ 127990 w 3807815"/>
                    <a:gd name="connsiteY1" fmla="*/ 454025 h 907601"/>
                    <a:gd name="connsiteX2" fmla="*/ 1156690 w 3807815"/>
                    <a:gd name="connsiteY2" fmla="*/ 317500 h 907601"/>
                    <a:gd name="connsiteX3" fmla="*/ 1661515 w 3807815"/>
                    <a:gd name="connsiteY3" fmla="*/ 15875 h 907601"/>
                    <a:gd name="connsiteX4" fmla="*/ 2633065 w 3807815"/>
                    <a:gd name="connsiteY4" fmla="*/ 0 h 907601"/>
                    <a:gd name="connsiteX5" fmla="*/ 3188690 w 3807815"/>
                    <a:gd name="connsiteY5" fmla="*/ 282575 h 907601"/>
                    <a:gd name="connsiteX6" fmla="*/ 3715740 w 3807815"/>
                    <a:gd name="connsiteY6" fmla="*/ 346075 h 907601"/>
                    <a:gd name="connsiteX7" fmla="*/ 3807815 w 3807815"/>
                    <a:gd name="connsiteY7" fmla="*/ 635000 h 907601"/>
                    <a:gd name="connsiteX8" fmla="*/ 3696690 w 3807815"/>
                    <a:gd name="connsiteY8" fmla="*/ 844550 h 907601"/>
                    <a:gd name="connsiteX9" fmla="*/ 3226790 w 3807815"/>
                    <a:gd name="connsiteY9" fmla="*/ 876300 h 907601"/>
                    <a:gd name="connsiteX10" fmla="*/ 1032865 w 3807815"/>
                    <a:gd name="connsiteY10" fmla="*/ 901700 h 907601"/>
                    <a:gd name="connsiteX11" fmla="*/ 737590 w 3807815"/>
                    <a:gd name="connsiteY11" fmla="*/ 501650 h 907601"/>
                    <a:gd name="connsiteX12" fmla="*/ 442315 w 3807815"/>
                    <a:gd name="connsiteY12" fmla="*/ 841375 h 907601"/>
                    <a:gd name="connsiteX13" fmla="*/ 178790 w 3807815"/>
                    <a:gd name="connsiteY13" fmla="*/ 838200 h 907601"/>
                    <a:gd name="connsiteX14" fmla="*/ 20040 w 3807815"/>
                    <a:gd name="connsiteY14" fmla="*/ 815975 h 907601"/>
                    <a:gd name="connsiteX15" fmla="*/ 23215 w 3807815"/>
                    <a:gd name="connsiteY15" fmla="*/ 615950 h 907601"/>
                    <a:gd name="connsiteX16" fmla="*/ 74015 w 3807815"/>
                    <a:gd name="connsiteY16" fmla="*/ 612775 h 907601"/>
                    <a:gd name="connsiteX0" fmla="*/ 74015 w 3807815"/>
                    <a:gd name="connsiteY0" fmla="*/ 632153 h 926979"/>
                    <a:gd name="connsiteX1" fmla="*/ 127990 w 3807815"/>
                    <a:gd name="connsiteY1" fmla="*/ 473403 h 926979"/>
                    <a:gd name="connsiteX2" fmla="*/ 1156690 w 3807815"/>
                    <a:gd name="connsiteY2" fmla="*/ 336878 h 926979"/>
                    <a:gd name="connsiteX3" fmla="*/ 1661515 w 3807815"/>
                    <a:gd name="connsiteY3" fmla="*/ 35253 h 926979"/>
                    <a:gd name="connsiteX4" fmla="*/ 2633065 w 3807815"/>
                    <a:gd name="connsiteY4" fmla="*/ 19378 h 926979"/>
                    <a:gd name="connsiteX5" fmla="*/ 3188690 w 3807815"/>
                    <a:gd name="connsiteY5" fmla="*/ 301953 h 926979"/>
                    <a:gd name="connsiteX6" fmla="*/ 3715740 w 3807815"/>
                    <a:gd name="connsiteY6" fmla="*/ 365453 h 926979"/>
                    <a:gd name="connsiteX7" fmla="*/ 3807815 w 3807815"/>
                    <a:gd name="connsiteY7" fmla="*/ 654378 h 926979"/>
                    <a:gd name="connsiteX8" fmla="*/ 3696690 w 3807815"/>
                    <a:gd name="connsiteY8" fmla="*/ 863928 h 926979"/>
                    <a:gd name="connsiteX9" fmla="*/ 3226790 w 3807815"/>
                    <a:gd name="connsiteY9" fmla="*/ 895678 h 926979"/>
                    <a:gd name="connsiteX10" fmla="*/ 1032865 w 3807815"/>
                    <a:gd name="connsiteY10" fmla="*/ 921078 h 926979"/>
                    <a:gd name="connsiteX11" fmla="*/ 737590 w 3807815"/>
                    <a:gd name="connsiteY11" fmla="*/ 521028 h 926979"/>
                    <a:gd name="connsiteX12" fmla="*/ 442315 w 3807815"/>
                    <a:gd name="connsiteY12" fmla="*/ 860753 h 926979"/>
                    <a:gd name="connsiteX13" fmla="*/ 178790 w 3807815"/>
                    <a:gd name="connsiteY13" fmla="*/ 857578 h 926979"/>
                    <a:gd name="connsiteX14" fmla="*/ 20040 w 3807815"/>
                    <a:gd name="connsiteY14" fmla="*/ 835353 h 926979"/>
                    <a:gd name="connsiteX15" fmla="*/ 23215 w 3807815"/>
                    <a:gd name="connsiteY15" fmla="*/ 635328 h 926979"/>
                    <a:gd name="connsiteX16" fmla="*/ 74015 w 3807815"/>
                    <a:gd name="connsiteY16" fmla="*/ 632153 h 926979"/>
                    <a:gd name="connsiteX0" fmla="*/ 74015 w 3807815"/>
                    <a:gd name="connsiteY0" fmla="*/ 639439 h 934265"/>
                    <a:gd name="connsiteX1" fmla="*/ 127990 w 3807815"/>
                    <a:gd name="connsiteY1" fmla="*/ 480689 h 934265"/>
                    <a:gd name="connsiteX2" fmla="*/ 1156690 w 3807815"/>
                    <a:gd name="connsiteY2" fmla="*/ 344164 h 934265"/>
                    <a:gd name="connsiteX3" fmla="*/ 1661515 w 3807815"/>
                    <a:gd name="connsiteY3" fmla="*/ 42539 h 934265"/>
                    <a:gd name="connsiteX4" fmla="*/ 2763240 w 3807815"/>
                    <a:gd name="connsiteY4" fmla="*/ 7614 h 934265"/>
                    <a:gd name="connsiteX5" fmla="*/ 3188690 w 3807815"/>
                    <a:gd name="connsiteY5" fmla="*/ 309239 h 934265"/>
                    <a:gd name="connsiteX6" fmla="*/ 3715740 w 3807815"/>
                    <a:gd name="connsiteY6" fmla="*/ 372739 h 934265"/>
                    <a:gd name="connsiteX7" fmla="*/ 3807815 w 3807815"/>
                    <a:gd name="connsiteY7" fmla="*/ 661664 h 934265"/>
                    <a:gd name="connsiteX8" fmla="*/ 3696690 w 3807815"/>
                    <a:gd name="connsiteY8" fmla="*/ 871214 h 934265"/>
                    <a:gd name="connsiteX9" fmla="*/ 3226790 w 3807815"/>
                    <a:gd name="connsiteY9" fmla="*/ 902964 h 934265"/>
                    <a:gd name="connsiteX10" fmla="*/ 1032865 w 3807815"/>
                    <a:gd name="connsiteY10" fmla="*/ 928364 h 934265"/>
                    <a:gd name="connsiteX11" fmla="*/ 737590 w 3807815"/>
                    <a:gd name="connsiteY11" fmla="*/ 528314 h 934265"/>
                    <a:gd name="connsiteX12" fmla="*/ 442315 w 3807815"/>
                    <a:gd name="connsiteY12" fmla="*/ 868039 h 934265"/>
                    <a:gd name="connsiteX13" fmla="*/ 178790 w 3807815"/>
                    <a:gd name="connsiteY13" fmla="*/ 864864 h 934265"/>
                    <a:gd name="connsiteX14" fmla="*/ 20040 w 3807815"/>
                    <a:gd name="connsiteY14" fmla="*/ 842639 h 934265"/>
                    <a:gd name="connsiteX15" fmla="*/ 23215 w 3807815"/>
                    <a:gd name="connsiteY15" fmla="*/ 642614 h 934265"/>
                    <a:gd name="connsiteX16" fmla="*/ 74015 w 3807815"/>
                    <a:gd name="connsiteY16" fmla="*/ 639439 h 934265"/>
                    <a:gd name="connsiteX0" fmla="*/ 74015 w 3807815"/>
                    <a:gd name="connsiteY0" fmla="*/ 647938 h 942764"/>
                    <a:gd name="connsiteX1" fmla="*/ 127990 w 3807815"/>
                    <a:gd name="connsiteY1" fmla="*/ 489188 h 942764"/>
                    <a:gd name="connsiteX2" fmla="*/ 1156690 w 3807815"/>
                    <a:gd name="connsiteY2" fmla="*/ 352663 h 942764"/>
                    <a:gd name="connsiteX3" fmla="*/ 1661515 w 3807815"/>
                    <a:gd name="connsiteY3" fmla="*/ 51038 h 942764"/>
                    <a:gd name="connsiteX4" fmla="*/ 2763240 w 3807815"/>
                    <a:gd name="connsiteY4" fmla="*/ 16113 h 942764"/>
                    <a:gd name="connsiteX5" fmla="*/ 3188690 w 3807815"/>
                    <a:gd name="connsiteY5" fmla="*/ 317738 h 942764"/>
                    <a:gd name="connsiteX6" fmla="*/ 3715740 w 3807815"/>
                    <a:gd name="connsiteY6" fmla="*/ 381238 h 942764"/>
                    <a:gd name="connsiteX7" fmla="*/ 3807815 w 3807815"/>
                    <a:gd name="connsiteY7" fmla="*/ 670163 h 942764"/>
                    <a:gd name="connsiteX8" fmla="*/ 3696690 w 3807815"/>
                    <a:gd name="connsiteY8" fmla="*/ 879713 h 942764"/>
                    <a:gd name="connsiteX9" fmla="*/ 3226790 w 3807815"/>
                    <a:gd name="connsiteY9" fmla="*/ 911463 h 942764"/>
                    <a:gd name="connsiteX10" fmla="*/ 1032865 w 3807815"/>
                    <a:gd name="connsiteY10" fmla="*/ 936863 h 942764"/>
                    <a:gd name="connsiteX11" fmla="*/ 737590 w 3807815"/>
                    <a:gd name="connsiteY11" fmla="*/ 536813 h 942764"/>
                    <a:gd name="connsiteX12" fmla="*/ 442315 w 3807815"/>
                    <a:gd name="connsiteY12" fmla="*/ 876538 h 942764"/>
                    <a:gd name="connsiteX13" fmla="*/ 178790 w 3807815"/>
                    <a:gd name="connsiteY13" fmla="*/ 873363 h 942764"/>
                    <a:gd name="connsiteX14" fmla="*/ 20040 w 3807815"/>
                    <a:gd name="connsiteY14" fmla="*/ 851138 h 942764"/>
                    <a:gd name="connsiteX15" fmla="*/ 23215 w 3807815"/>
                    <a:gd name="connsiteY15" fmla="*/ 651113 h 942764"/>
                    <a:gd name="connsiteX16" fmla="*/ 74015 w 3807815"/>
                    <a:gd name="connsiteY16" fmla="*/ 647938 h 942764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88690 w 3807815"/>
                    <a:gd name="connsiteY5" fmla="*/ 315990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88690 w 3807815"/>
                    <a:gd name="connsiteY5" fmla="*/ 315990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69640 w 3807815"/>
                    <a:gd name="connsiteY5" fmla="*/ 312815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69640 w 3807815"/>
                    <a:gd name="connsiteY5" fmla="*/ 312815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69640 w 3807815"/>
                    <a:gd name="connsiteY5" fmla="*/ 312815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59073"/>
                    <a:gd name="connsiteY0" fmla="*/ 646190 h 941016"/>
                    <a:gd name="connsiteX1" fmla="*/ 127990 w 3859073"/>
                    <a:gd name="connsiteY1" fmla="*/ 487440 h 941016"/>
                    <a:gd name="connsiteX2" fmla="*/ 1156690 w 3859073"/>
                    <a:gd name="connsiteY2" fmla="*/ 350915 h 941016"/>
                    <a:gd name="connsiteX3" fmla="*/ 1661515 w 3859073"/>
                    <a:gd name="connsiteY3" fmla="*/ 49290 h 941016"/>
                    <a:gd name="connsiteX4" fmla="*/ 2763240 w 3859073"/>
                    <a:gd name="connsiteY4" fmla="*/ 17540 h 941016"/>
                    <a:gd name="connsiteX5" fmla="*/ 3169640 w 3859073"/>
                    <a:gd name="connsiteY5" fmla="*/ 312815 h 941016"/>
                    <a:gd name="connsiteX6" fmla="*/ 3715740 w 3859073"/>
                    <a:gd name="connsiteY6" fmla="*/ 379490 h 941016"/>
                    <a:gd name="connsiteX7" fmla="*/ 3807815 w 3859073"/>
                    <a:gd name="connsiteY7" fmla="*/ 668415 h 941016"/>
                    <a:gd name="connsiteX8" fmla="*/ 3696690 w 3859073"/>
                    <a:gd name="connsiteY8" fmla="*/ 877965 h 941016"/>
                    <a:gd name="connsiteX9" fmla="*/ 3226790 w 3859073"/>
                    <a:gd name="connsiteY9" fmla="*/ 909715 h 941016"/>
                    <a:gd name="connsiteX10" fmla="*/ 1032865 w 3859073"/>
                    <a:gd name="connsiteY10" fmla="*/ 935115 h 941016"/>
                    <a:gd name="connsiteX11" fmla="*/ 737590 w 3859073"/>
                    <a:gd name="connsiteY11" fmla="*/ 535065 h 941016"/>
                    <a:gd name="connsiteX12" fmla="*/ 442315 w 3859073"/>
                    <a:gd name="connsiteY12" fmla="*/ 874790 h 941016"/>
                    <a:gd name="connsiteX13" fmla="*/ 178790 w 3859073"/>
                    <a:gd name="connsiteY13" fmla="*/ 871615 h 941016"/>
                    <a:gd name="connsiteX14" fmla="*/ 20040 w 3859073"/>
                    <a:gd name="connsiteY14" fmla="*/ 849390 h 941016"/>
                    <a:gd name="connsiteX15" fmla="*/ 23215 w 3859073"/>
                    <a:gd name="connsiteY15" fmla="*/ 649365 h 941016"/>
                    <a:gd name="connsiteX16" fmla="*/ 74015 w 3859073"/>
                    <a:gd name="connsiteY16" fmla="*/ 646190 h 941016"/>
                    <a:gd name="connsiteX0" fmla="*/ 74015 w 3869122"/>
                    <a:gd name="connsiteY0" fmla="*/ 646190 h 941016"/>
                    <a:gd name="connsiteX1" fmla="*/ 127990 w 3869122"/>
                    <a:gd name="connsiteY1" fmla="*/ 487440 h 941016"/>
                    <a:gd name="connsiteX2" fmla="*/ 1156690 w 3869122"/>
                    <a:gd name="connsiteY2" fmla="*/ 350915 h 941016"/>
                    <a:gd name="connsiteX3" fmla="*/ 1661515 w 3869122"/>
                    <a:gd name="connsiteY3" fmla="*/ 49290 h 941016"/>
                    <a:gd name="connsiteX4" fmla="*/ 2763240 w 3869122"/>
                    <a:gd name="connsiteY4" fmla="*/ 17540 h 941016"/>
                    <a:gd name="connsiteX5" fmla="*/ 3169640 w 3869122"/>
                    <a:gd name="connsiteY5" fmla="*/ 312815 h 941016"/>
                    <a:gd name="connsiteX6" fmla="*/ 3715740 w 3869122"/>
                    <a:gd name="connsiteY6" fmla="*/ 379490 h 941016"/>
                    <a:gd name="connsiteX7" fmla="*/ 3807815 w 3869122"/>
                    <a:gd name="connsiteY7" fmla="*/ 668415 h 941016"/>
                    <a:gd name="connsiteX8" fmla="*/ 3696690 w 3869122"/>
                    <a:gd name="connsiteY8" fmla="*/ 877965 h 941016"/>
                    <a:gd name="connsiteX9" fmla="*/ 3226790 w 3869122"/>
                    <a:gd name="connsiteY9" fmla="*/ 909715 h 941016"/>
                    <a:gd name="connsiteX10" fmla="*/ 1032865 w 3869122"/>
                    <a:gd name="connsiteY10" fmla="*/ 935115 h 941016"/>
                    <a:gd name="connsiteX11" fmla="*/ 737590 w 3869122"/>
                    <a:gd name="connsiteY11" fmla="*/ 535065 h 941016"/>
                    <a:gd name="connsiteX12" fmla="*/ 442315 w 3869122"/>
                    <a:gd name="connsiteY12" fmla="*/ 874790 h 941016"/>
                    <a:gd name="connsiteX13" fmla="*/ 178790 w 3869122"/>
                    <a:gd name="connsiteY13" fmla="*/ 871615 h 941016"/>
                    <a:gd name="connsiteX14" fmla="*/ 20040 w 3869122"/>
                    <a:gd name="connsiteY14" fmla="*/ 849390 h 941016"/>
                    <a:gd name="connsiteX15" fmla="*/ 23215 w 3869122"/>
                    <a:gd name="connsiteY15" fmla="*/ 649365 h 941016"/>
                    <a:gd name="connsiteX16" fmla="*/ 74015 w 3869122"/>
                    <a:gd name="connsiteY16" fmla="*/ 646190 h 941016"/>
                    <a:gd name="connsiteX0" fmla="*/ 74015 w 3869122"/>
                    <a:gd name="connsiteY0" fmla="*/ 646190 h 941016"/>
                    <a:gd name="connsiteX1" fmla="*/ 127990 w 3869122"/>
                    <a:gd name="connsiteY1" fmla="*/ 487440 h 941016"/>
                    <a:gd name="connsiteX2" fmla="*/ 1156690 w 3869122"/>
                    <a:gd name="connsiteY2" fmla="*/ 350915 h 941016"/>
                    <a:gd name="connsiteX3" fmla="*/ 1661515 w 3869122"/>
                    <a:gd name="connsiteY3" fmla="*/ 49290 h 941016"/>
                    <a:gd name="connsiteX4" fmla="*/ 2763240 w 3869122"/>
                    <a:gd name="connsiteY4" fmla="*/ 17540 h 941016"/>
                    <a:gd name="connsiteX5" fmla="*/ 3169640 w 3869122"/>
                    <a:gd name="connsiteY5" fmla="*/ 312815 h 941016"/>
                    <a:gd name="connsiteX6" fmla="*/ 3715740 w 3869122"/>
                    <a:gd name="connsiteY6" fmla="*/ 379490 h 941016"/>
                    <a:gd name="connsiteX7" fmla="*/ 3807815 w 3869122"/>
                    <a:gd name="connsiteY7" fmla="*/ 668415 h 941016"/>
                    <a:gd name="connsiteX8" fmla="*/ 3696690 w 3869122"/>
                    <a:gd name="connsiteY8" fmla="*/ 877965 h 941016"/>
                    <a:gd name="connsiteX9" fmla="*/ 3226790 w 3869122"/>
                    <a:gd name="connsiteY9" fmla="*/ 909715 h 941016"/>
                    <a:gd name="connsiteX10" fmla="*/ 1032865 w 3869122"/>
                    <a:gd name="connsiteY10" fmla="*/ 935115 h 941016"/>
                    <a:gd name="connsiteX11" fmla="*/ 737590 w 3869122"/>
                    <a:gd name="connsiteY11" fmla="*/ 535065 h 941016"/>
                    <a:gd name="connsiteX12" fmla="*/ 442315 w 3869122"/>
                    <a:gd name="connsiteY12" fmla="*/ 874790 h 941016"/>
                    <a:gd name="connsiteX13" fmla="*/ 178790 w 3869122"/>
                    <a:gd name="connsiteY13" fmla="*/ 871615 h 941016"/>
                    <a:gd name="connsiteX14" fmla="*/ 20040 w 3869122"/>
                    <a:gd name="connsiteY14" fmla="*/ 849390 h 941016"/>
                    <a:gd name="connsiteX15" fmla="*/ 23215 w 3869122"/>
                    <a:gd name="connsiteY15" fmla="*/ 649365 h 941016"/>
                    <a:gd name="connsiteX16" fmla="*/ 74015 w 3869122"/>
                    <a:gd name="connsiteY16" fmla="*/ 646190 h 941016"/>
                    <a:gd name="connsiteX0" fmla="*/ 74015 w 3869122"/>
                    <a:gd name="connsiteY0" fmla="*/ 646190 h 941395"/>
                    <a:gd name="connsiteX1" fmla="*/ 127990 w 3869122"/>
                    <a:gd name="connsiteY1" fmla="*/ 487440 h 941395"/>
                    <a:gd name="connsiteX2" fmla="*/ 1156690 w 3869122"/>
                    <a:gd name="connsiteY2" fmla="*/ 350915 h 941395"/>
                    <a:gd name="connsiteX3" fmla="*/ 1661515 w 3869122"/>
                    <a:gd name="connsiteY3" fmla="*/ 49290 h 941395"/>
                    <a:gd name="connsiteX4" fmla="*/ 2763240 w 3869122"/>
                    <a:gd name="connsiteY4" fmla="*/ 17540 h 941395"/>
                    <a:gd name="connsiteX5" fmla="*/ 3169640 w 3869122"/>
                    <a:gd name="connsiteY5" fmla="*/ 312815 h 941395"/>
                    <a:gd name="connsiteX6" fmla="*/ 3715740 w 3869122"/>
                    <a:gd name="connsiteY6" fmla="*/ 379490 h 941395"/>
                    <a:gd name="connsiteX7" fmla="*/ 3807815 w 3869122"/>
                    <a:gd name="connsiteY7" fmla="*/ 668415 h 941395"/>
                    <a:gd name="connsiteX8" fmla="*/ 3696690 w 3869122"/>
                    <a:gd name="connsiteY8" fmla="*/ 877965 h 941395"/>
                    <a:gd name="connsiteX9" fmla="*/ 3258540 w 3869122"/>
                    <a:gd name="connsiteY9" fmla="*/ 912890 h 941395"/>
                    <a:gd name="connsiteX10" fmla="*/ 1032865 w 3869122"/>
                    <a:gd name="connsiteY10" fmla="*/ 935115 h 941395"/>
                    <a:gd name="connsiteX11" fmla="*/ 737590 w 3869122"/>
                    <a:gd name="connsiteY11" fmla="*/ 535065 h 941395"/>
                    <a:gd name="connsiteX12" fmla="*/ 442315 w 3869122"/>
                    <a:gd name="connsiteY12" fmla="*/ 874790 h 941395"/>
                    <a:gd name="connsiteX13" fmla="*/ 178790 w 3869122"/>
                    <a:gd name="connsiteY13" fmla="*/ 871615 h 941395"/>
                    <a:gd name="connsiteX14" fmla="*/ 20040 w 3869122"/>
                    <a:gd name="connsiteY14" fmla="*/ 849390 h 941395"/>
                    <a:gd name="connsiteX15" fmla="*/ 23215 w 3869122"/>
                    <a:gd name="connsiteY15" fmla="*/ 649365 h 941395"/>
                    <a:gd name="connsiteX16" fmla="*/ 74015 w 3869122"/>
                    <a:gd name="connsiteY16" fmla="*/ 646190 h 941395"/>
                    <a:gd name="connsiteX0" fmla="*/ 74015 w 3869122"/>
                    <a:gd name="connsiteY0" fmla="*/ 646190 h 959756"/>
                    <a:gd name="connsiteX1" fmla="*/ 127990 w 3869122"/>
                    <a:gd name="connsiteY1" fmla="*/ 487440 h 959756"/>
                    <a:gd name="connsiteX2" fmla="*/ 1156690 w 3869122"/>
                    <a:gd name="connsiteY2" fmla="*/ 350915 h 959756"/>
                    <a:gd name="connsiteX3" fmla="*/ 1661515 w 3869122"/>
                    <a:gd name="connsiteY3" fmla="*/ 49290 h 959756"/>
                    <a:gd name="connsiteX4" fmla="*/ 2763240 w 3869122"/>
                    <a:gd name="connsiteY4" fmla="*/ 17540 h 959756"/>
                    <a:gd name="connsiteX5" fmla="*/ 3169640 w 3869122"/>
                    <a:gd name="connsiteY5" fmla="*/ 312815 h 959756"/>
                    <a:gd name="connsiteX6" fmla="*/ 3715740 w 3869122"/>
                    <a:gd name="connsiteY6" fmla="*/ 379490 h 959756"/>
                    <a:gd name="connsiteX7" fmla="*/ 3807815 w 3869122"/>
                    <a:gd name="connsiteY7" fmla="*/ 668415 h 959756"/>
                    <a:gd name="connsiteX8" fmla="*/ 3696690 w 3869122"/>
                    <a:gd name="connsiteY8" fmla="*/ 877965 h 959756"/>
                    <a:gd name="connsiteX9" fmla="*/ 3258540 w 3869122"/>
                    <a:gd name="connsiteY9" fmla="*/ 912890 h 959756"/>
                    <a:gd name="connsiteX10" fmla="*/ 2909289 w 3869122"/>
                    <a:gd name="connsiteY10" fmla="*/ 916065 h 959756"/>
                    <a:gd name="connsiteX11" fmla="*/ 1032865 w 3869122"/>
                    <a:gd name="connsiteY11" fmla="*/ 935115 h 959756"/>
                    <a:gd name="connsiteX12" fmla="*/ 737590 w 3869122"/>
                    <a:gd name="connsiteY12" fmla="*/ 535065 h 959756"/>
                    <a:gd name="connsiteX13" fmla="*/ 442315 w 3869122"/>
                    <a:gd name="connsiteY13" fmla="*/ 874790 h 959756"/>
                    <a:gd name="connsiteX14" fmla="*/ 178790 w 3869122"/>
                    <a:gd name="connsiteY14" fmla="*/ 871615 h 959756"/>
                    <a:gd name="connsiteX15" fmla="*/ 20040 w 3869122"/>
                    <a:gd name="connsiteY15" fmla="*/ 849390 h 959756"/>
                    <a:gd name="connsiteX16" fmla="*/ 23215 w 3869122"/>
                    <a:gd name="connsiteY16" fmla="*/ 649365 h 959756"/>
                    <a:gd name="connsiteX17" fmla="*/ 74015 w 3869122"/>
                    <a:gd name="connsiteY17" fmla="*/ 646190 h 959756"/>
                    <a:gd name="connsiteX0" fmla="*/ 74015 w 3869122"/>
                    <a:gd name="connsiteY0" fmla="*/ 646190 h 942778"/>
                    <a:gd name="connsiteX1" fmla="*/ 127990 w 3869122"/>
                    <a:gd name="connsiteY1" fmla="*/ 487440 h 942778"/>
                    <a:gd name="connsiteX2" fmla="*/ 1156690 w 3869122"/>
                    <a:gd name="connsiteY2" fmla="*/ 350915 h 942778"/>
                    <a:gd name="connsiteX3" fmla="*/ 1661515 w 3869122"/>
                    <a:gd name="connsiteY3" fmla="*/ 49290 h 942778"/>
                    <a:gd name="connsiteX4" fmla="*/ 2763240 w 3869122"/>
                    <a:gd name="connsiteY4" fmla="*/ 17540 h 942778"/>
                    <a:gd name="connsiteX5" fmla="*/ 3169640 w 3869122"/>
                    <a:gd name="connsiteY5" fmla="*/ 312815 h 942778"/>
                    <a:gd name="connsiteX6" fmla="*/ 3715740 w 3869122"/>
                    <a:gd name="connsiteY6" fmla="*/ 379490 h 942778"/>
                    <a:gd name="connsiteX7" fmla="*/ 3807815 w 3869122"/>
                    <a:gd name="connsiteY7" fmla="*/ 668415 h 942778"/>
                    <a:gd name="connsiteX8" fmla="*/ 3696690 w 3869122"/>
                    <a:gd name="connsiteY8" fmla="*/ 877965 h 942778"/>
                    <a:gd name="connsiteX9" fmla="*/ 3258540 w 3869122"/>
                    <a:gd name="connsiteY9" fmla="*/ 912890 h 942778"/>
                    <a:gd name="connsiteX10" fmla="*/ 2880714 w 3869122"/>
                    <a:gd name="connsiteY10" fmla="*/ 643015 h 942778"/>
                    <a:gd name="connsiteX11" fmla="*/ 1032865 w 3869122"/>
                    <a:gd name="connsiteY11" fmla="*/ 935115 h 942778"/>
                    <a:gd name="connsiteX12" fmla="*/ 737590 w 3869122"/>
                    <a:gd name="connsiteY12" fmla="*/ 535065 h 942778"/>
                    <a:gd name="connsiteX13" fmla="*/ 442315 w 3869122"/>
                    <a:gd name="connsiteY13" fmla="*/ 874790 h 942778"/>
                    <a:gd name="connsiteX14" fmla="*/ 178790 w 3869122"/>
                    <a:gd name="connsiteY14" fmla="*/ 871615 h 942778"/>
                    <a:gd name="connsiteX15" fmla="*/ 20040 w 3869122"/>
                    <a:gd name="connsiteY15" fmla="*/ 849390 h 942778"/>
                    <a:gd name="connsiteX16" fmla="*/ 23215 w 3869122"/>
                    <a:gd name="connsiteY16" fmla="*/ 649365 h 942778"/>
                    <a:gd name="connsiteX17" fmla="*/ 74015 w 3869122"/>
                    <a:gd name="connsiteY17" fmla="*/ 646190 h 942778"/>
                    <a:gd name="connsiteX0" fmla="*/ 74015 w 3869122"/>
                    <a:gd name="connsiteY0" fmla="*/ 646190 h 942104"/>
                    <a:gd name="connsiteX1" fmla="*/ 127990 w 3869122"/>
                    <a:gd name="connsiteY1" fmla="*/ 487440 h 942104"/>
                    <a:gd name="connsiteX2" fmla="*/ 1156690 w 3869122"/>
                    <a:gd name="connsiteY2" fmla="*/ 350915 h 942104"/>
                    <a:gd name="connsiteX3" fmla="*/ 1661515 w 3869122"/>
                    <a:gd name="connsiteY3" fmla="*/ 49290 h 942104"/>
                    <a:gd name="connsiteX4" fmla="*/ 2763240 w 3869122"/>
                    <a:gd name="connsiteY4" fmla="*/ 17540 h 942104"/>
                    <a:gd name="connsiteX5" fmla="*/ 3169640 w 3869122"/>
                    <a:gd name="connsiteY5" fmla="*/ 312815 h 942104"/>
                    <a:gd name="connsiteX6" fmla="*/ 3715740 w 3869122"/>
                    <a:gd name="connsiteY6" fmla="*/ 379490 h 942104"/>
                    <a:gd name="connsiteX7" fmla="*/ 3807815 w 3869122"/>
                    <a:gd name="connsiteY7" fmla="*/ 668415 h 942104"/>
                    <a:gd name="connsiteX8" fmla="*/ 3696690 w 3869122"/>
                    <a:gd name="connsiteY8" fmla="*/ 877965 h 942104"/>
                    <a:gd name="connsiteX9" fmla="*/ 3258540 w 3869122"/>
                    <a:gd name="connsiteY9" fmla="*/ 912890 h 942104"/>
                    <a:gd name="connsiteX10" fmla="*/ 2918814 w 3869122"/>
                    <a:gd name="connsiteY10" fmla="*/ 604915 h 942104"/>
                    <a:gd name="connsiteX11" fmla="*/ 1032865 w 3869122"/>
                    <a:gd name="connsiteY11" fmla="*/ 935115 h 942104"/>
                    <a:gd name="connsiteX12" fmla="*/ 737590 w 3869122"/>
                    <a:gd name="connsiteY12" fmla="*/ 535065 h 942104"/>
                    <a:gd name="connsiteX13" fmla="*/ 442315 w 3869122"/>
                    <a:gd name="connsiteY13" fmla="*/ 874790 h 942104"/>
                    <a:gd name="connsiteX14" fmla="*/ 178790 w 3869122"/>
                    <a:gd name="connsiteY14" fmla="*/ 871615 h 942104"/>
                    <a:gd name="connsiteX15" fmla="*/ 20040 w 3869122"/>
                    <a:gd name="connsiteY15" fmla="*/ 849390 h 942104"/>
                    <a:gd name="connsiteX16" fmla="*/ 23215 w 3869122"/>
                    <a:gd name="connsiteY16" fmla="*/ 649365 h 942104"/>
                    <a:gd name="connsiteX17" fmla="*/ 74015 w 3869122"/>
                    <a:gd name="connsiteY17" fmla="*/ 646190 h 942104"/>
                    <a:gd name="connsiteX0" fmla="*/ 74015 w 3869122"/>
                    <a:gd name="connsiteY0" fmla="*/ 646190 h 941671"/>
                    <a:gd name="connsiteX1" fmla="*/ 127990 w 3869122"/>
                    <a:gd name="connsiteY1" fmla="*/ 487440 h 941671"/>
                    <a:gd name="connsiteX2" fmla="*/ 1156690 w 3869122"/>
                    <a:gd name="connsiteY2" fmla="*/ 350915 h 941671"/>
                    <a:gd name="connsiteX3" fmla="*/ 1661515 w 3869122"/>
                    <a:gd name="connsiteY3" fmla="*/ 49290 h 941671"/>
                    <a:gd name="connsiteX4" fmla="*/ 2763240 w 3869122"/>
                    <a:gd name="connsiteY4" fmla="*/ 17540 h 941671"/>
                    <a:gd name="connsiteX5" fmla="*/ 3169640 w 3869122"/>
                    <a:gd name="connsiteY5" fmla="*/ 312815 h 941671"/>
                    <a:gd name="connsiteX6" fmla="*/ 3715740 w 3869122"/>
                    <a:gd name="connsiteY6" fmla="*/ 379490 h 941671"/>
                    <a:gd name="connsiteX7" fmla="*/ 3807815 w 3869122"/>
                    <a:gd name="connsiteY7" fmla="*/ 668415 h 941671"/>
                    <a:gd name="connsiteX8" fmla="*/ 3696690 w 3869122"/>
                    <a:gd name="connsiteY8" fmla="*/ 877965 h 941671"/>
                    <a:gd name="connsiteX9" fmla="*/ 3258540 w 3869122"/>
                    <a:gd name="connsiteY9" fmla="*/ 912890 h 941671"/>
                    <a:gd name="connsiteX10" fmla="*/ 2918814 w 3869122"/>
                    <a:gd name="connsiteY10" fmla="*/ 576340 h 941671"/>
                    <a:gd name="connsiteX11" fmla="*/ 1032865 w 3869122"/>
                    <a:gd name="connsiteY11" fmla="*/ 935115 h 941671"/>
                    <a:gd name="connsiteX12" fmla="*/ 737590 w 3869122"/>
                    <a:gd name="connsiteY12" fmla="*/ 535065 h 941671"/>
                    <a:gd name="connsiteX13" fmla="*/ 442315 w 3869122"/>
                    <a:gd name="connsiteY13" fmla="*/ 874790 h 941671"/>
                    <a:gd name="connsiteX14" fmla="*/ 178790 w 3869122"/>
                    <a:gd name="connsiteY14" fmla="*/ 871615 h 941671"/>
                    <a:gd name="connsiteX15" fmla="*/ 20040 w 3869122"/>
                    <a:gd name="connsiteY15" fmla="*/ 849390 h 941671"/>
                    <a:gd name="connsiteX16" fmla="*/ 23215 w 3869122"/>
                    <a:gd name="connsiteY16" fmla="*/ 649365 h 941671"/>
                    <a:gd name="connsiteX17" fmla="*/ 74015 w 3869122"/>
                    <a:gd name="connsiteY17" fmla="*/ 646190 h 941671"/>
                    <a:gd name="connsiteX0" fmla="*/ 74015 w 3869122"/>
                    <a:gd name="connsiteY0" fmla="*/ 646190 h 941370"/>
                    <a:gd name="connsiteX1" fmla="*/ 127990 w 3869122"/>
                    <a:gd name="connsiteY1" fmla="*/ 487440 h 941370"/>
                    <a:gd name="connsiteX2" fmla="*/ 1156690 w 3869122"/>
                    <a:gd name="connsiteY2" fmla="*/ 350915 h 941370"/>
                    <a:gd name="connsiteX3" fmla="*/ 1661515 w 3869122"/>
                    <a:gd name="connsiteY3" fmla="*/ 49290 h 941370"/>
                    <a:gd name="connsiteX4" fmla="*/ 2763240 w 3869122"/>
                    <a:gd name="connsiteY4" fmla="*/ 17540 h 941370"/>
                    <a:gd name="connsiteX5" fmla="*/ 3169640 w 3869122"/>
                    <a:gd name="connsiteY5" fmla="*/ 312815 h 941370"/>
                    <a:gd name="connsiteX6" fmla="*/ 3715740 w 3869122"/>
                    <a:gd name="connsiteY6" fmla="*/ 379490 h 941370"/>
                    <a:gd name="connsiteX7" fmla="*/ 3807815 w 3869122"/>
                    <a:gd name="connsiteY7" fmla="*/ 668415 h 941370"/>
                    <a:gd name="connsiteX8" fmla="*/ 3696690 w 3869122"/>
                    <a:gd name="connsiteY8" fmla="*/ 877965 h 941370"/>
                    <a:gd name="connsiteX9" fmla="*/ 3258540 w 3869122"/>
                    <a:gd name="connsiteY9" fmla="*/ 912890 h 941370"/>
                    <a:gd name="connsiteX10" fmla="*/ 2918814 w 3869122"/>
                    <a:gd name="connsiteY10" fmla="*/ 554115 h 941370"/>
                    <a:gd name="connsiteX11" fmla="*/ 1032865 w 3869122"/>
                    <a:gd name="connsiteY11" fmla="*/ 935115 h 941370"/>
                    <a:gd name="connsiteX12" fmla="*/ 737590 w 3869122"/>
                    <a:gd name="connsiteY12" fmla="*/ 535065 h 941370"/>
                    <a:gd name="connsiteX13" fmla="*/ 442315 w 3869122"/>
                    <a:gd name="connsiteY13" fmla="*/ 874790 h 941370"/>
                    <a:gd name="connsiteX14" fmla="*/ 178790 w 3869122"/>
                    <a:gd name="connsiteY14" fmla="*/ 871615 h 941370"/>
                    <a:gd name="connsiteX15" fmla="*/ 20040 w 3869122"/>
                    <a:gd name="connsiteY15" fmla="*/ 849390 h 941370"/>
                    <a:gd name="connsiteX16" fmla="*/ 23215 w 3869122"/>
                    <a:gd name="connsiteY16" fmla="*/ 649365 h 941370"/>
                    <a:gd name="connsiteX17" fmla="*/ 74015 w 3869122"/>
                    <a:gd name="connsiteY17" fmla="*/ 646190 h 941370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58540 w 3869122"/>
                    <a:gd name="connsiteY9" fmla="*/ 91289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39490 w 3869122"/>
                    <a:gd name="connsiteY9" fmla="*/ 90654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39490 w 3869122"/>
                    <a:gd name="connsiteY9" fmla="*/ 90654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39490 w 3869122"/>
                    <a:gd name="connsiteY9" fmla="*/ 90654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4254"/>
                    <a:gd name="connsiteY0" fmla="*/ 646190 h 941171"/>
                    <a:gd name="connsiteX1" fmla="*/ 127990 w 3864254"/>
                    <a:gd name="connsiteY1" fmla="*/ 487440 h 941171"/>
                    <a:gd name="connsiteX2" fmla="*/ 1156690 w 3864254"/>
                    <a:gd name="connsiteY2" fmla="*/ 350915 h 941171"/>
                    <a:gd name="connsiteX3" fmla="*/ 1661515 w 3864254"/>
                    <a:gd name="connsiteY3" fmla="*/ 49290 h 941171"/>
                    <a:gd name="connsiteX4" fmla="*/ 2763240 w 3864254"/>
                    <a:gd name="connsiteY4" fmla="*/ 17540 h 941171"/>
                    <a:gd name="connsiteX5" fmla="*/ 3169640 w 3864254"/>
                    <a:gd name="connsiteY5" fmla="*/ 312815 h 941171"/>
                    <a:gd name="connsiteX6" fmla="*/ 3715740 w 3864254"/>
                    <a:gd name="connsiteY6" fmla="*/ 379490 h 941171"/>
                    <a:gd name="connsiteX7" fmla="*/ 3807815 w 3864254"/>
                    <a:gd name="connsiteY7" fmla="*/ 668415 h 941171"/>
                    <a:gd name="connsiteX8" fmla="*/ 3671290 w 3864254"/>
                    <a:gd name="connsiteY8" fmla="*/ 884315 h 941171"/>
                    <a:gd name="connsiteX9" fmla="*/ 3239490 w 3864254"/>
                    <a:gd name="connsiteY9" fmla="*/ 906540 h 941171"/>
                    <a:gd name="connsiteX10" fmla="*/ 2918814 w 3864254"/>
                    <a:gd name="connsiteY10" fmla="*/ 538240 h 941171"/>
                    <a:gd name="connsiteX11" fmla="*/ 1032865 w 3864254"/>
                    <a:gd name="connsiteY11" fmla="*/ 935115 h 941171"/>
                    <a:gd name="connsiteX12" fmla="*/ 737590 w 3864254"/>
                    <a:gd name="connsiteY12" fmla="*/ 535065 h 941171"/>
                    <a:gd name="connsiteX13" fmla="*/ 442315 w 3864254"/>
                    <a:gd name="connsiteY13" fmla="*/ 874790 h 941171"/>
                    <a:gd name="connsiteX14" fmla="*/ 178790 w 3864254"/>
                    <a:gd name="connsiteY14" fmla="*/ 871615 h 941171"/>
                    <a:gd name="connsiteX15" fmla="*/ 20040 w 3864254"/>
                    <a:gd name="connsiteY15" fmla="*/ 849390 h 941171"/>
                    <a:gd name="connsiteX16" fmla="*/ 23215 w 3864254"/>
                    <a:gd name="connsiteY16" fmla="*/ 649365 h 941171"/>
                    <a:gd name="connsiteX17" fmla="*/ 74015 w 3864254"/>
                    <a:gd name="connsiteY17" fmla="*/ 646190 h 941171"/>
                    <a:gd name="connsiteX0" fmla="*/ 74015 w 3875802"/>
                    <a:gd name="connsiteY0" fmla="*/ 646190 h 941171"/>
                    <a:gd name="connsiteX1" fmla="*/ 127990 w 3875802"/>
                    <a:gd name="connsiteY1" fmla="*/ 487440 h 941171"/>
                    <a:gd name="connsiteX2" fmla="*/ 1156690 w 3875802"/>
                    <a:gd name="connsiteY2" fmla="*/ 350915 h 941171"/>
                    <a:gd name="connsiteX3" fmla="*/ 1661515 w 3875802"/>
                    <a:gd name="connsiteY3" fmla="*/ 49290 h 941171"/>
                    <a:gd name="connsiteX4" fmla="*/ 2763240 w 3875802"/>
                    <a:gd name="connsiteY4" fmla="*/ 17540 h 941171"/>
                    <a:gd name="connsiteX5" fmla="*/ 3169640 w 3875802"/>
                    <a:gd name="connsiteY5" fmla="*/ 312815 h 941171"/>
                    <a:gd name="connsiteX6" fmla="*/ 3715740 w 3875802"/>
                    <a:gd name="connsiteY6" fmla="*/ 379490 h 941171"/>
                    <a:gd name="connsiteX7" fmla="*/ 3807815 w 3875802"/>
                    <a:gd name="connsiteY7" fmla="*/ 668415 h 941171"/>
                    <a:gd name="connsiteX8" fmla="*/ 3671290 w 3875802"/>
                    <a:gd name="connsiteY8" fmla="*/ 884315 h 941171"/>
                    <a:gd name="connsiteX9" fmla="*/ 3239490 w 3875802"/>
                    <a:gd name="connsiteY9" fmla="*/ 906540 h 941171"/>
                    <a:gd name="connsiteX10" fmla="*/ 2918814 w 3875802"/>
                    <a:gd name="connsiteY10" fmla="*/ 538240 h 941171"/>
                    <a:gd name="connsiteX11" fmla="*/ 1032865 w 3875802"/>
                    <a:gd name="connsiteY11" fmla="*/ 935115 h 941171"/>
                    <a:gd name="connsiteX12" fmla="*/ 737590 w 3875802"/>
                    <a:gd name="connsiteY12" fmla="*/ 535065 h 941171"/>
                    <a:gd name="connsiteX13" fmla="*/ 442315 w 3875802"/>
                    <a:gd name="connsiteY13" fmla="*/ 874790 h 941171"/>
                    <a:gd name="connsiteX14" fmla="*/ 178790 w 3875802"/>
                    <a:gd name="connsiteY14" fmla="*/ 871615 h 941171"/>
                    <a:gd name="connsiteX15" fmla="*/ 20040 w 3875802"/>
                    <a:gd name="connsiteY15" fmla="*/ 849390 h 941171"/>
                    <a:gd name="connsiteX16" fmla="*/ 23215 w 3875802"/>
                    <a:gd name="connsiteY16" fmla="*/ 649365 h 941171"/>
                    <a:gd name="connsiteX17" fmla="*/ 74015 w 3875802"/>
                    <a:gd name="connsiteY17" fmla="*/ 646190 h 941171"/>
                    <a:gd name="connsiteX0" fmla="*/ 74015 w 3865792"/>
                    <a:gd name="connsiteY0" fmla="*/ 646190 h 941171"/>
                    <a:gd name="connsiteX1" fmla="*/ 127990 w 3865792"/>
                    <a:gd name="connsiteY1" fmla="*/ 487440 h 941171"/>
                    <a:gd name="connsiteX2" fmla="*/ 1156690 w 3865792"/>
                    <a:gd name="connsiteY2" fmla="*/ 350915 h 941171"/>
                    <a:gd name="connsiteX3" fmla="*/ 1661515 w 3865792"/>
                    <a:gd name="connsiteY3" fmla="*/ 49290 h 941171"/>
                    <a:gd name="connsiteX4" fmla="*/ 2763240 w 3865792"/>
                    <a:gd name="connsiteY4" fmla="*/ 17540 h 941171"/>
                    <a:gd name="connsiteX5" fmla="*/ 3169640 w 3865792"/>
                    <a:gd name="connsiteY5" fmla="*/ 312815 h 941171"/>
                    <a:gd name="connsiteX6" fmla="*/ 3715740 w 3865792"/>
                    <a:gd name="connsiteY6" fmla="*/ 379490 h 941171"/>
                    <a:gd name="connsiteX7" fmla="*/ 3807815 w 3865792"/>
                    <a:gd name="connsiteY7" fmla="*/ 668415 h 941171"/>
                    <a:gd name="connsiteX8" fmla="*/ 3671290 w 3865792"/>
                    <a:gd name="connsiteY8" fmla="*/ 884315 h 941171"/>
                    <a:gd name="connsiteX9" fmla="*/ 3239490 w 3865792"/>
                    <a:gd name="connsiteY9" fmla="*/ 906540 h 941171"/>
                    <a:gd name="connsiteX10" fmla="*/ 2918814 w 3865792"/>
                    <a:gd name="connsiteY10" fmla="*/ 538240 h 941171"/>
                    <a:gd name="connsiteX11" fmla="*/ 1032865 w 3865792"/>
                    <a:gd name="connsiteY11" fmla="*/ 935115 h 941171"/>
                    <a:gd name="connsiteX12" fmla="*/ 737590 w 3865792"/>
                    <a:gd name="connsiteY12" fmla="*/ 535065 h 941171"/>
                    <a:gd name="connsiteX13" fmla="*/ 442315 w 3865792"/>
                    <a:gd name="connsiteY13" fmla="*/ 874790 h 941171"/>
                    <a:gd name="connsiteX14" fmla="*/ 178790 w 3865792"/>
                    <a:gd name="connsiteY14" fmla="*/ 871615 h 941171"/>
                    <a:gd name="connsiteX15" fmla="*/ 20040 w 3865792"/>
                    <a:gd name="connsiteY15" fmla="*/ 849390 h 941171"/>
                    <a:gd name="connsiteX16" fmla="*/ 23215 w 3865792"/>
                    <a:gd name="connsiteY16" fmla="*/ 649365 h 941171"/>
                    <a:gd name="connsiteX17" fmla="*/ 74015 w 3865792"/>
                    <a:gd name="connsiteY17" fmla="*/ 646190 h 941171"/>
                    <a:gd name="connsiteX0" fmla="*/ 74015 w 3847064"/>
                    <a:gd name="connsiteY0" fmla="*/ 646190 h 941171"/>
                    <a:gd name="connsiteX1" fmla="*/ 127990 w 3847064"/>
                    <a:gd name="connsiteY1" fmla="*/ 487440 h 941171"/>
                    <a:gd name="connsiteX2" fmla="*/ 1156690 w 3847064"/>
                    <a:gd name="connsiteY2" fmla="*/ 350915 h 941171"/>
                    <a:gd name="connsiteX3" fmla="*/ 1661515 w 3847064"/>
                    <a:gd name="connsiteY3" fmla="*/ 49290 h 941171"/>
                    <a:gd name="connsiteX4" fmla="*/ 2763240 w 3847064"/>
                    <a:gd name="connsiteY4" fmla="*/ 17540 h 941171"/>
                    <a:gd name="connsiteX5" fmla="*/ 3169640 w 3847064"/>
                    <a:gd name="connsiteY5" fmla="*/ 312815 h 941171"/>
                    <a:gd name="connsiteX6" fmla="*/ 3715740 w 3847064"/>
                    <a:gd name="connsiteY6" fmla="*/ 379490 h 941171"/>
                    <a:gd name="connsiteX7" fmla="*/ 3807815 w 3847064"/>
                    <a:gd name="connsiteY7" fmla="*/ 668415 h 941171"/>
                    <a:gd name="connsiteX8" fmla="*/ 3839564 w 3847064"/>
                    <a:gd name="connsiteY8" fmla="*/ 827166 h 941171"/>
                    <a:gd name="connsiteX9" fmla="*/ 3671290 w 3847064"/>
                    <a:gd name="connsiteY9" fmla="*/ 884315 h 941171"/>
                    <a:gd name="connsiteX10" fmla="*/ 3239490 w 3847064"/>
                    <a:gd name="connsiteY10" fmla="*/ 906540 h 941171"/>
                    <a:gd name="connsiteX11" fmla="*/ 2918814 w 3847064"/>
                    <a:gd name="connsiteY11" fmla="*/ 538240 h 941171"/>
                    <a:gd name="connsiteX12" fmla="*/ 1032865 w 3847064"/>
                    <a:gd name="connsiteY12" fmla="*/ 935115 h 941171"/>
                    <a:gd name="connsiteX13" fmla="*/ 737590 w 3847064"/>
                    <a:gd name="connsiteY13" fmla="*/ 535065 h 941171"/>
                    <a:gd name="connsiteX14" fmla="*/ 442315 w 3847064"/>
                    <a:gd name="connsiteY14" fmla="*/ 874790 h 941171"/>
                    <a:gd name="connsiteX15" fmla="*/ 178790 w 3847064"/>
                    <a:gd name="connsiteY15" fmla="*/ 871615 h 941171"/>
                    <a:gd name="connsiteX16" fmla="*/ 20040 w 3847064"/>
                    <a:gd name="connsiteY16" fmla="*/ 849390 h 941171"/>
                    <a:gd name="connsiteX17" fmla="*/ 23215 w 3847064"/>
                    <a:gd name="connsiteY17" fmla="*/ 649365 h 941171"/>
                    <a:gd name="connsiteX18" fmla="*/ 74015 w 3847064"/>
                    <a:gd name="connsiteY18" fmla="*/ 646190 h 941171"/>
                    <a:gd name="connsiteX0" fmla="*/ 74015 w 3855465"/>
                    <a:gd name="connsiteY0" fmla="*/ 646190 h 941171"/>
                    <a:gd name="connsiteX1" fmla="*/ 127990 w 3855465"/>
                    <a:gd name="connsiteY1" fmla="*/ 487440 h 941171"/>
                    <a:gd name="connsiteX2" fmla="*/ 1156690 w 3855465"/>
                    <a:gd name="connsiteY2" fmla="*/ 350915 h 941171"/>
                    <a:gd name="connsiteX3" fmla="*/ 1661515 w 3855465"/>
                    <a:gd name="connsiteY3" fmla="*/ 49290 h 941171"/>
                    <a:gd name="connsiteX4" fmla="*/ 2763240 w 3855465"/>
                    <a:gd name="connsiteY4" fmla="*/ 17540 h 941171"/>
                    <a:gd name="connsiteX5" fmla="*/ 3169640 w 3855465"/>
                    <a:gd name="connsiteY5" fmla="*/ 312815 h 941171"/>
                    <a:gd name="connsiteX6" fmla="*/ 3715740 w 3855465"/>
                    <a:gd name="connsiteY6" fmla="*/ 379490 h 941171"/>
                    <a:gd name="connsiteX7" fmla="*/ 3807815 w 3855465"/>
                    <a:gd name="connsiteY7" fmla="*/ 668415 h 941171"/>
                    <a:gd name="connsiteX8" fmla="*/ 3849089 w 3855465"/>
                    <a:gd name="connsiteY8" fmla="*/ 804941 h 941171"/>
                    <a:gd name="connsiteX9" fmla="*/ 3671290 w 3855465"/>
                    <a:gd name="connsiteY9" fmla="*/ 884315 h 941171"/>
                    <a:gd name="connsiteX10" fmla="*/ 3239490 w 3855465"/>
                    <a:gd name="connsiteY10" fmla="*/ 906540 h 941171"/>
                    <a:gd name="connsiteX11" fmla="*/ 2918814 w 3855465"/>
                    <a:gd name="connsiteY11" fmla="*/ 538240 h 941171"/>
                    <a:gd name="connsiteX12" fmla="*/ 1032865 w 3855465"/>
                    <a:gd name="connsiteY12" fmla="*/ 935115 h 941171"/>
                    <a:gd name="connsiteX13" fmla="*/ 737590 w 3855465"/>
                    <a:gd name="connsiteY13" fmla="*/ 535065 h 941171"/>
                    <a:gd name="connsiteX14" fmla="*/ 442315 w 3855465"/>
                    <a:gd name="connsiteY14" fmla="*/ 874790 h 941171"/>
                    <a:gd name="connsiteX15" fmla="*/ 178790 w 3855465"/>
                    <a:gd name="connsiteY15" fmla="*/ 871615 h 941171"/>
                    <a:gd name="connsiteX16" fmla="*/ 20040 w 3855465"/>
                    <a:gd name="connsiteY16" fmla="*/ 849390 h 941171"/>
                    <a:gd name="connsiteX17" fmla="*/ 23215 w 3855465"/>
                    <a:gd name="connsiteY17" fmla="*/ 649365 h 941171"/>
                    <a:gd name="connsiteX18" fmla="*/ 74015 w 3855465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239490 w 3857942"/>
                    <a:gd name="connsiteY9" fmla="*/ 906540 h 941171"/>
                    <a:gd name="connsiteX10" fmla="*/ 2918814 w 3857942"/>
                    <a:gd name="connsiteY10" fmla="*/ 538240 h 941171"/>
                    <a:gd name="connsiteX11" fmla="*/ 1032865 w 3857942"/>
                    <a:gd name="connsiteY11" fmla="*/ 935115 h 941171"/>
                    <a:gd name="connsiteX12" fmla="*/ 737590 w 3857942"/>
                    <a:gd name="connsiteY12" fmla="*/ 535065 h 941171"/>
                    <a:gd name="connsiteX13" fmla="*/ 442315 w 3857942"/>
                    <a:gd name="connsiteY13" fmla="*/ 874790 h 941171"/>
                    <a:gd name="connsiteX14" fmla="*/ 178790 w 3857942"/>
                    <a:gd name="connsiteY14" fmla="*/ 871615 h 941171"/>
                    <a:gd name="connsiteX15" fmla="*/ 20040 w 3857942"/>
                    <a:gd name="connsiteY15" fmla="*/ 849390 h 941171"/>
                    <a:gd name="connsiteX16" fmla="*/ 23215 w 3857942"/>
                    <a:gd name="connsiteY16" fmla="*/ 649365 h 941171"/>
                    <a:gd name="connsiteX17" fmla="*/ 74015 w 3857942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36757"/>
                    <a:gd name="connsiteX1" fmla="*/ 127990 w 3855161"/>
                    <a:gd name="connsiteY1" fmla="*/ 487440 h 936757"/>
                    <a:gd name="connsiteX2" fmla="*/ 1156690 w 3855161"/>
                    <a:gd name="connsiteY2" fmla="*/ 350915 h 936757"/>
                    <a:gd name="connsiteX3" fmla="*/ 1661515 w 3855161"/>
                    <a:gd name="connsiteY3" fmla="*/ 49290 h 936757"/>
                    <a:gd name="connsiteX4" fmla="*/ 2763240 w 3855161"/>
                    <a:gd name="connsiteY4" fmla="*/ 17540 h 936757"/>
                    <a:gd name="connsiteX5" fmla="*/ 3169640 w 3855161"/>
                    <a:gd name="connsiteY5" fmla="*/ 312815 h 936757"/>
                    <a:gd name="connsiteX6" fmla="*/ 3715740 w 3855161"/>
                    <a:gd name="connsiteY6" fmla="*/ 379490 h 936757"/>
                    <a:gd name="connsiteX7" fmla="*/ 3807815 w 3855161"/>
                    <a:gd name="connsiteY7" fmla="*/ 668415 h 936757"/>
                    <a:gd name="connsiteX8" fmla="*/ 3845914 w 3855161"/>
                    <a:gd name="connsiteY8" fmla="*/ 852566 h 936757"/>
                    <a:gd name="connsiteX9" fmla="*/ 3239490 w 3855161"/>
                    <a:gd name="connsiteY9" fmla="*/ 906540 h 936757"/>
                    <a:gd name="connsiteX10" fmla="*/ 2918814 w 3855161"/>
                    <a:gd name="connsiteY10" fmla="*/ 538240 h 936757"/>
                    <a:gd name="connsiteX11" fmla="*/ 2290164 w 3855161"/>
                    <a:gd name="connsiteY11" fmla="*/ 671591 h 936757"/>
                    <a:gd name="connsiteX12" fmla="*/ 1032865 w 3855161"/>
                    <a:gd name="connsiteY12" fmla="*/ 935115 h 936757"/>
                    <a:gd name="connsiteX13" fmla="*/ 737590 w 3855161"/>
                    <a:gd name="connsiteY13" fmla="*/ 535065 h 936757"/>
                    <a:gd name="connsiteX14" fmla="*/ 442315 w 3855161"/>
                    <a:gd name="connsiteY14" fmla="*/ 874790 h 936757"/>
                    <a:gd name="connsiteX15" fmla="*/ 178790 w 3855161"/>
                    <a:gd name="connsiteY15" fmla="*/ 871615 h 936757"/>
                    <a:gd name="connsiteX16" fmla="*/ 20040 w 3855161"/>
                    <a:gd name="connsiteY16" fmla="*/ 849390 h 936757"/>
                    <a:gd name="connsiteX17" fmla="*/ 23215 w 3855161"/>
                    <a:gd name="connsiteY17" fmla="*/ 649365 h 936757"/>
                    <a:gd name="connsiteX18" fmla="*/ 74015 w 3855161"/>
                    <a:gd name="connsiteY18" fmla="*/ 646190 h 936757"/>
                    <a:gd name="connsiteX0" fmla="*/ 74015 w 3855161"/>
                    <a:gd name="connsiteY0" fmla="*/ 646190 h 986086"/>
                    <a:gd name="connsiteX1" fmla="*/ 127990 w 3855161"/>
                    <a:gd name="connsiteY1" fmla="*/ 487440 h 986086"/>
                    <a:gd name="connsiteX2" fmla="*/ 1156690 w 3855161"/>
                    <a:gd name="connsiteY2" fmla="*/ 350915 h 986086"/>
                    <a:gd name="connsiteX3" fmla="*/ 1661515 w 3855161"/>
                    <a:gd name="connsiteY3" fmla="*/ 49290 h 986086"/>
                    <a:gd name="connsiteX4" fmla="*/ 2763240 w 3855161"/>
                    <a:gd name="connsiteY4" fmla="*/ 17540 h 986086"/>
                    <a:gd name="connsiteX5" fmla="*/ 3169640 w 3855161"/>
                    <a:gd name="connsiteY5" fmla="*/ 312815 h 986086"/>
                    <a:gd name="connsiteX6" fmla="*/ 3715740 w 3855161"/>
                    <a:gd name="connsiteY6" fmla="*/ 379490 h 986086"/>
                    <a:gd name="connsiteX7" fmla="*/ 3807815 w 3855161"/>
                    <a:gd name="connsiteY7" fmla="*/ 668415 h 986086"/>
                    <a:gd name="connsiteX8" fmla="*/ 3845914 w 3855161"/>
                    <a:gd name="connsiteY8" fmla="*/ 852566 h 986086"/>
                    <a:gd name="connsiteX9" fmla="*/ 3239490 w 3855161"/>
                    <a:gd name="connsiteY9" fmla="*/ 906540 h 986086"/>
                    <a:gd name="connsiteX10" fmla="*/ 2918814 w 3855161"/>
                    <a:gd name="connsiteY10" fmla="*/ 538240 h 986086"/>
                    <a:gd name="connsiteX11" fmla="*/ 2521939 w 3855161"/>
                    <a:gd name="connsiteY11" fmla="*/ 957341 h 986086"/>
                    <a:gd name="connsiteX12" fmla="*/ 1032865 w 3855161"/>
                    <a:gd name="connsiteY12" fmla="*/ 935115 h 986086"/>
                    <a:gd name="connsiteX13" fmla="*/ 737590 w 3855161"/>
                    <a:gd name="connsiteY13" fmla="*/ 535065 h 986086"/>
                    <a:gd name="connsiteX14" fmla="*/ 442315 w 3855161"/>
                    <a:gd name="connsiteY14" fmla="*/ 874790 h 986086"/>
                    <a:gd name="connsiteX15" fmla="*/ 178790 w 3855161"/>
                    <a:gd name="connsiteY15" fmla="*/ 871615 h 986086"/>
                    <a:gd name="connsiteX16" fmla="*/ 20040 w 3855161"/>
                    <a:gd name="connsiteY16" fmla="*/ 849390 h 986086"/>
                    <a:gd name="connsiteX17" fmla="*/ 23215 w 3855161"/>
                    <a:gd name="connsiteY17" fmla="*/ 649365 h 986086"/>
                    <a:gd name="connsiteX18" fmla="*/ 74015 w 3855161"/>
                    <a:gd name="connsiteY18" fmla="*/ 646190 h 986086"/>
                    <a:gd name="connsiteX0" fmla="*/ 74015 w 3855161"/>
                    <a:gd name="connsiteY0" fmla="*/ 646190 h 957341"/>
                    <a:gd name="connsiteX1" fmla="*/ 127990 w 3855161"/>
                    <a:gd name="connsiteY1" fmla="*/ 487440 h 957341"/>
                    <a:gd name="connsiteX2" fmla="*/ 1156690 w 3855161"/>
                    <a:gd name="connsiteY2" fmla="*/ 350915 h 957341"/>
                    <a:gd name="connsiteX3" fmla="*/ 1661515 w 3855161"/>
                    <a:gd name="connsiteY3" fmla="*/ 49290 h 957341"/>
                    <a:gd name="connsiteX4" fmla="*/ 2763240 w 3855161"/>
                    <a:gd name="connsiteY4" fmla="*/ 17540 h 957341"/>
                    <a:gd name="connsiteX5" fmla="*/ 3169640 w 3855161"/>
                    <a:gd name="connsiteY5" fmla="*/ 312815 h 957341"/>
                    <a:gd name="connsiteX6" fmla="*/ 3715740 w 3855161"/>
                    <a:gd name="connsiteY6" fmla="*/ 379490 h 957341"/>
                    <a:gd name="connsiteX7" fmla="*/ 3807815 w 3855161"/>
                    <a:gd name="connsiteY7" fmla="*/ 668415 h 957341"/>
                    <a:gd name="connsiteX8" fmla="*/ 3845914 w 3855161"/>
                    <a:gd name="connsiteY8" fmla="*/ 852566 h 957341"/>
                    <a:gd name="connsiteX9" fmla="*/ 3239490 w 3855161"/>
                    <a:gd name="connsiteY9" fmla="*/ 906540 h 957341"/>
                    <a:gd name="connsiteX10" fmla="*/ 2918814 w 3855161"/>
                    <a:gd name="connsiteY10" fmla="*/ 538240 h 957341"/>
                    <a:gd name="connsiteX11" fmla="*/ 2521939 w 3855161"/>
                    <a:gd name="connsiteY11" fmla="*/ 957341 h 957341"/>
                    <a:gd name="connsiteX12" fmla="*/ 1032865 w 3855161"/>
                    <a:gd name="connsiteY12" fmla="*/ 935115 h 957341"/>
                    <a:gd name="connsiteX13" fmla="*/ 737590 w 3855161"/>
                    <a:gd name="connsiteY13" fmla="*/ 535065 h 957341"/>
                    <a:gd name="connsiteX14" fmla="*/ 442315 w 3855161"/>
                    <a:gd name="connsiteY14" fmla="*/ 874790 h 957341"/>
                    <a:gd name="connsiteX15" fmla="*/ 178790 w 3855161"/>
                    <a:gd name="connsiteY15" fmla="*/ 871615 h 957341"/>
                    <a:gd name="connsiteX16" fmla="*/ 20040 w 3855161"/>
                    <a:gd name="connsiteY16" fmla="*/ 849390 h 957341"/>
                    <a:gd name="connsiteX17" fmla="*/ 23215 w 3855161"/>
                    <a:gd name="connsiteY17" fmla="*/ 649365 h 957341"/>
                    <a:gd name="connsiteX18" fmla="*/ 74015 w 3855161"/>
                    <a:gd name="connsiteY18" fmla="*/ 646190 h 957341"/>
                    <a:gd name="connsiteX0" fmla="*/ 74015 w 3855161"/>
                    <a:gd name="connsiteY0" fmla="*/ 646190 h 957341"/>
                    <a:gd name="connsiteX1" fmla="*/ 127990 w 3855161"/>
                    <a:gd name="connsiteY1" fmla="*/ 487440 h 957341"/>
                    <a:gd name="connsiteX2" fmla="*/ 1156690 w 3855161"/>
                    <a:gd name="connsiteY2" fmla="*/ 350915 h 957341"/>
                    <a:gd name="connsiteX3" fmla="*/ 1661515 w 3855161"/>
                    <a:gd name="connsiteY3" fmla="*/ 49290 h 957341"/>
                    <a:gd name="connsiteX4" fmla="*/ 2763240 w 3855161"/>
                    <a:gd name="connsiteY4" fmla="*/ 17540 h 957341"/>
                    <a:gd name="connsiteX5" fmla="*/ 3169640 w 3855161"/>
                    <a:gd name="connsiteY5" fmla="*/ 312815 h 957341"/>
                    <a:gd name="connsiteX6" fmla="*/ 3715740 w 3855161"/>
                    <a:gd name="connsiteY6" fmla="*/ 379490 h 957341"/>
                    <a:gd name="connsiteX7" fmla="*/ 3807815 w 3855161"/>
                    <a:gd name="connsiteY7" fmla="*/ 668415 h 957341"/>
                    <a:gd name="connsiteX8" fmla="*/ 3845914 w 3855161"/>
                    <a:gd name="connsiteY8" fmla="*/ 852566 h 957341"/>
                    <a:gd name="connsiteX9" fmla="*/ 3239490 w 3855161"/>
                    <a:gd name="connsiteY9" fmla="*/ 906540 h 957341"/>
                    <a:gd name="connsiteX10" fmla="*/ 2918814 w 3855161"/>
                    <a:gd name="connsiteY10" fmla="*/ 538240 h 957341"/>
                    <a:gd name="connsiteX11" fmla="*/ 2521939 w 3855161"/>
                    <a:gd name="connsiteY11" fmla="*/ 957341 h 957341"/>
                    <a:gd name="connsiteX12" fmla="*/ 1032865 w 3855161"/>
                    <a:gd name="connsiteY12" fmla="*/ 935115 h 957341"/>
                    <a:gd name="connsiteX13" fmla="*/ 737590 w 3855161"/>
                    <a:gd name="connsiteY13" fmla="*/ 535065 h 957341"/>
                    <a:gd name="connsiteX14" fmla="*/ 442315 w 3855161"/>
                    <a:gd name="connsiteY14" fmla="*/ 874790 h 957341"/>
                    <a:gd name="connsiteX15" fmla="*/ 178790 w 3855161"/>
                    <a:gd name="connsiteY15" fmla="*/ 871615 h 957341"/>
                    <a:gd name="connsiteX16" fmla="*/ 20040 w 3855161"/>
                    <a:gd name="connsiteY16" fmla="*/ 849390 h 957341"/>
                    <a:gd name="connsiteX17" fmla="*/ 23215 w 3855161"/>
                    <a:gd name="connsiteY17" fmla="*/ 649365 h 957341"/>
                    <a:gd name="connsiteX18" fmla="*/ 74015 w 3855161"/>
                    <a:gd name="connsiteY18" fmla="*/ 646190 h 957341"/>
                    <a:gd name="connsiteX0" fmla="*/ 74015 w 3855161"/>
                    <a:gd name="connsiteY0" fmla="*/ 646190 h 957341"/>
                    <a:gd name="connsiteX1" fmla="*/ 127990 w 3855161"/>
                    <a:gd name="connsiteY1" fmla="*/ 487440 h 957341"/>
                    <a:gd name="connsiteX2" fmla="*/ 1156690 w 3855161"/>
                    <a:gd name="connsiteY2" fmla="*/ 350915 h 957341"/>
                    <a:gd name="connsiteX3" fmla="*/ 1661515 w 3855161"/>
                    <a:gd name="connsiteY3" fmla="*/ 49290 h 957341"/>
                    <a:gd name="connsiteX4" fmla="*/ 2763240 w 3855161"/>
                    <a:gd name="connsiteY4" fmla="*/ 17540 h 957341"/>
                    <a:gd name="connsiteX5" fmla="*/ 3169640 w 3855161"/>
                    <a:gd name="connsiteY5" fmla="*/ 312815 h 957341"/>
                    <a:gd name="connsiteX6" fmla="*/ 3715740 w 3855161"/>
                    <a:gd name="connsiteY6" fmla="*/ 379490 h 957341"/>
                    <a:gd name="connsiteX7" fmla="*/ 3807815 w 3855161"/>
                    <a:gd name="connsiteY7" fmla="*/ 668415 h 957341"/>
                    <a:gd name="connsiteX8" fmla="*/ 3845914 w 3855161"/>
                    <a:gd name="connsiteY8" fmla="*/ 852566 h 957341"/>
                    <a:gd name="connsiteX9" fmla="*/ 3239490 w 3855161"/>
                    <a:gd name="connsiteY9" fmla="*/ 906540 h 957341"/>
                    <a:gd name="connsiteX10" fmla="*/ 2918814 w 3855161"/>
                    <a:gd name="connsiteY10" fmla="*/ 538240 h 957341"/>
                    <a:gd name="connsiteX11" fmla="*/ 2521939 w 3855161"/>
                    <a:gd name="connsiteY11" fmla="*/ 957341 h 957341"/>
                    <a:gd name="connsiteX12" fmla="*/ 1032865 w 3855161"/>
                    <a:gd name="connsiteY12" fmla="*/ 935115 h 957341"/>
                    <a:gd name="connsiteX13" fmla="*/ 737590 w 3855161"/>
                    <a:gd name="connsiteY13" fmla="*/ 535065 h 957341"/>
                    <a:gd name="connsiteX14" fmla="*/ 442315 w 3855161"/>
                    <a:gd name="connsiteY14" fmla="*/ 874790 h 957341"/>
                    <a:gd name="connsiteX15" fmla="*/ 178790 w 3855161"/>
                    <a:gd name="connsiteY15" fmla="*/ 871615 h 957341"/>
                    <a:gd name="connsiteX16" fmla="*/ 20040 w 3855161"/>
                    <a:gd name="connsiteY16" fmla="*/ 849390 h 957341"/>
                    <a:gd name="connsiteX17" fmla="*/ 23215 w 3855161"/>
                    <a:gd name="connsiteY17" fmla="*/ 649365 h 957341"/>
                    <a:gd name="connsiteX18" fmla="*/ 74015 w 3855161"/>
                    <a:gd name="connsiteY18" fmla="*/ 646190 h 957341"/>
                    <a:gd name="connsiteX0" fmla="*/ 74015 w 3855161"/>
                    <a:gd name="connsiteY0" fmla="*/ 646190 h 939488"/>
                    <a:gd name="connsiteX1" fmla="*/ 127990 w 3855161"/>
                    <a:gd name="connsiteY1" fmla="*/ 487440 h 939488"/>
                    <a:gd name="connsiteX2" fmla="*/ 1156690 w 3855161"/>
                    <a:gd name="connsiteY2" fmla="*/ 350915 h 939488"/>
                    <a:gd name="connsiteX3" fmla="*/ 1661515 w 3855161"/>
                    <a:gd name="connsiteY3" fmla="*/ 49290 h 939488"/>
                    <a:gd name="connsiteX4" fmla="*/ 2763240 w 3855161"/>
                    <a:gd name="connsiteY4" fmla="*/ 17540 h 939488"/>
                    <a:gd name="connsiteX5" fmla="*/ 3169640 w 3855161"/>
                    <a:gd name="connsiteY5" fmla="*/ 312815 h 939488"/>
                    <a:gd name="connsiteX6" fmla="*/ 3715740 w 3855161"/>
                    <a:gd name="connsiteY6" fmla="*/ 379490 h 939488"/>
                    <a:gd name="connsiteX7" fmla="*/ 3807815 w 3855161"/>
                    <a:gd name="connsiteY7" fmla="*/ 668415 h 939488"/>
                    <a:gd name="connsiteX8" fmla="*/ 3845914 w 3855161"/>
                    <a:gd name="connsiteY8" fmla="*/ 852566 h 939488"/>
                    <a:gd name="connsiteX9" fmla="*/ 3239490 w 3855161"/>
                    <a:gd name="connsiteY9" fmla="*/ 906540 h 939488"/>
                    <a:gd name="connsiteX10" fmla="*/ 2918814 w 3855161"/>
                    <a:gd name="connsiteY10" fmla="*/ 538240 h 939488"/>
                    <a:gd name="connsiteX11" fmla="*/ 2575914 w 3855161"/>
                    <a:gd name="connsiteY11" fmla="*/ 897016 h 939488"/>
                    <a:gd name="connsiteX12" fmla="*/ 1032865 w 3855161"/>
                    <a:gd name="connsiteY12" fmla="*/ 935115 h 939488"/>
                    <a:gd name="connsiteX13" fmla="*/ 737590 w 3855161"/>
                    <a:gd name="connsiteY13" fmla="*/ 535065 h 939488"/>
                    <a:gd name="connsiteX14" fmla="*/ 442315 w 3855161"/>
                    <a:gd name="connsiteY14" fmla="*/ 874790 h 939488"/>
                    <a:gd name="connsiteX15" fmla="*/ 178790 w 3855161"/>
                    <a:gd name="connsiteY15" fmla="*/ 871615 h 939488"/>
                    <a:gd name="connsiteX16" fmla="*/ 20040 w 3855161"/>
                    <a:gd name="connsiteY16" fmla="*/ 849390 h 939488"/>
                    <a:gd name="connsiteX17" fmla="*/ 23215 w 3855161"/>
                    <a:gd name="connsiteY17" fmla="*/ 649365 h 939488"/>
                    <a:gd name="connsiteX18" fmla="*/ 74015 w 3855161"/>
                    <a:gd name="connsiteY18" fmla="*/ 646190 h 939488"/>
                    <a:gd name="connsiteX0" fmla="*/ 74015 w 3855161"/>
                    <a:gd name="connsiteY0" fmla="*/ 646190 h 939488"/>
                    <a:gd name="connsiteX1" fmla="*/ 127990 w 3855161"/>
                    <a:gd name="connsiteY1" fmla="*/ 487440 h 939488"/>
                    <a:gd name="connsiteX2" fmla="*/ 1156690 w 3855161"/>
                    <a:gd name="connsiteY2" fmla="*/ 350915 h 939488"/>
                    <a:gd name="connsiteX3" fmla="*/ 1661515 w 3855161"/>
                    <a:gd name="connsiteY3" fmla="*/ 49290 h 939488"/>
                    <a:gd name="connsiteX4" fmla="*/ 2763240 w 3855161"/>
                    <a:gd name="connsiteY4" fmla="*/ 17540 h 939488"/>
                    <a:gd name="connsiteX5" fmla="*/ 3169640 w 3855161"/>
                    <a:gd name="connsiteY5" fmla="*/ 312815 h 939488"/>
                    <a:gd name="connsiteX6" fmla="*/ 3715740 w 3855161"/>
                    <a:gd name="connsiteY6" fmla="*/ 379490 h 939488"/>
                    <a:gd name="connsiteX7" fmla="*/ 3807815 w 3855161"/>
                    <a:gd name="connsiteY7" fmla="*/ 668415 h 939488"/>
                    <a:gd name="connsiteX8" fmla="*/ 3845914 w 3855161"/>
                    <a:gd name="connsiteY8" fmla="*/ 852566 h 939488"/>
                    <a:gd name="connsiteX9" fmla="*/ 3239490 w 3855161"/>
                    <a:gd name="connsiteY9" fmla="*/ 906540 h 939488"/>
                    <a:gd name="connsiteX10" fmla="*/ 2918814 w 3855161"/>
                    <a:gd name="connsiteY10" fmla="*/ 538240 h 939488"/>
                    <a:gd name="connsiteX11" fmla="*/ 2575914 w 3855161"/>
                    <a:gd name="connsiteY11" fmla="*/ 897016 h 939488"/>
                    <a:gd name="connsiteX12" fmla="*/ 1032865 w 3855161"/>
                    <a:gd name="connsiteY12" fmla="*/ 935115 h 939488"/>
                    <a:gd name="connsiteX13" fmla="*/ 737590 w 3855161"/>
                    <a:gd name="connsiteY13" fmla="*/ 535065 h 939488"/>
                    <a:gd name="connsiteX14" fmla="*/ 442315 w 3855161"/>
                    <a:gd name="connsiteY14" fmla="*/ 874790 h 939488"/>
                    <a:gd name="connsiteX15" fmla="*/ 178790 w 3855161"/>
                    <a:gd name="connsiteY15" fmla="*/ 871615 h 939488"/>
                    <a:gd name="connsiteX16" fmla="*/ 20040 w 3855161"/>
                    <a:gd name="connsiteY16" fmla="*/ 849390 h 939488"/>
                    <a:gd name="connsiteX17" fmla="*/ 23215 w 3855161"/>
                    <a:gd name="connsiteY17" fmla="*/ 649365 h 939488"/>
                    <a:gd name="connsiteX18" fmla="*/ 74015 w 3855161"/>
                    <a:gd name="connsiteY18" fmla="*/ 646190 h 939488"/>
                    <a:gd name="connsiteX0" fmla="*/ 74015 w 3855161"/>
                    <a:gd name="connsiteY0" fmla="*/ 646190 h 955512"/>
                    <a:gd name="connsiteX1" fmla="*/ 127990 w 3855161"/>
                    <a:gd name="connsiteY1" fmla="*/ 487440 h 955512"/>
                    <a:gd name="connsiteX2" fmla="*/ 1156690 w 3855161"/>
                    <a:gd name="connsiteY2" fmla="*/ 350915 h 955512"/>
                    <a:gd name="connsiteX3" fmla="*/ 1661515 w 3855161"/>
                    <a:gd name="connsiteY3" fmla="*/ 49290 h 955512"/>
                    <a:gd name="connsiteX4" fmla="*/ 2763240 w 3855161"/>
                    <a:gd name="connsiteY4" fmla="*/ 17540 h 955512"/>
                    <a:gd name="connsiteX5" fmla="*/ 3169640 w 3855161"/>
                    <a:gd name="connsiteY5" fmla="*/ 312815 h 955512"/>
                    <a:gd name="connsiteX6" fmla="*/ 3715740 w 3855161"/>
                    <a:gd name="connsiteY6" fmla="*/ 379490 h 955512"/>
                    <a:gd name="connsiteX7" fmla="*/ 3807815 w 3855161"/>
                    <a:gd name="connsiteY7" fmla="*/ 668415 h 955512"/>
                    <a:gd name="connsiteX8" fmla="*/ 3845914 w 3855161"/>
                    <a:gd name="connsiteY8" fmla="*/ 852566 h 955512"/>
                    <a:gd name="connsiteX9" fmla="*/ 3239490 w 3855161"/>
                    <a:gd name="connsiteY9" fmla="*/ 906540 h 955512"/>
                    <a:gd name="connsiteX10" fmla="*/ 2918814 w 3855161"/>
                    <a:gd name="connsiteY10" fmla="*/ 538240 h 955512"/>
                    <a:gd name="connsiteX11" fmla="*/ 2575914 w 3855161"/>
                    <a:gd name="connsiteY11" fmla="*/ 897016 h 955512"/>
                    <a:gd name="connsiteX12" fmla="*/ 2401289 w 3855161"/>
                    <a:gd name="connsiteY12" fmla="*/ 897016 h 955512"/>
                    <a:gd name="connsiteX13" fmla="*/ 1032865 w 3855161"/>
                    <a:gd name="connsiteY13" fmla="*/ 935115 h 955512"/>
                    <a:gd name="connsiteX14" fmla="*/ 737590 w 3855161"/>
                    <a:gd name="connsiteY14" fmla="*/ 535065 h 955512"/>
                    <a:gd name="connsiteX15" fmla="*/ 442315 w 3855161"/>
                    <a:gd name="connsiteY15" fmla="*/ 874790 h 955512"/>
                    <a:gd name="connsiteX16" fmla="*/ 178790 w 3855161"/>
                    <a:gd name="connsiteY16" fmla="*/ 871615 h 955512"/>
                    <a:gd name="connsiteX17" fmla="*/ 20040 w 3855161"/>
                    <a:gd name="connsiteY17" fmla="*/ 849390 h 955512"/>
                    <a:gd name="connsiteX18" fmla="*/ 23215 w 3855161"/>
                    <a:gd name="connsiteY18" fmla="*/ 649365 h 955512"/>
                    <a:gd name="connsiteX19" fmla="*/ 74015 w 3855161"/>
                    <a:gd name="connsiteY19" fmla="*/ 646190 h 955512"/>
                    <a:gd name="connsiteX0" fmla="*/ 74015 w 3855161"/>
                    <a:gd name="connsiteY0" fmla="*/ 646190 h 969975"/>
                    <a:gd name="connsiteX1" fmla="*/ 127990 w 3855161"/>
                    <a:gd name="connsiteY1" fmla="*/ 487440 h 969975"/>
                    <a:gd name="connsiteX2" fmla="*/ 1156690 w 3855161"/>
                    <a:gd name="connsiteY2" fmla="*/ 350915 h 969975"/>
                    <a:gd name="connsiteX3" fmla="*/ 1661515 w 3855161"/>
                    <a:gd name="connsiteY3" fmla="*/ 49290 h 969975"/>
                    <a:gd name="connsiteX4" fmla="*/ 2763240 w 3855161"/>
                    <a:gd name="connsiteY4" fmla="*/ 17540 h 969975"/>
                    <a:gd name="connsiteX5" fmla="*/ 3169640 w 3855161"/>
                    <a:gd name="connsiteY5" fmla="*/ 312815 h 969975"/>
                    <a:gd name="connsiteX6" fmla="*/ 3715740 w 3855161"/>
                    <a:gd name="connsiteY6" fmla="*/ 379490 h 969975"/>
                    <a:gd name="connsiteX7" fmla="*/ 3807815 w 3855161"/>
                    <a:gd name="connsiteY7" fmla="*/ 668415 h 969975"/>
                    <a:gd name="connsiteX8" fmla="*/ 3845914 w 3855161"/>
                    <a:gd name="connsiteY8" fmla="*/ 852566 h 969975"/>
                    <a:gd name="connsiteX9" fmla="*/ 3239490 w 3855161"/>
                    <a:gd name="connsiteY9" fmla="*/ 906540 h 969975"/>
                    <a:gd name="connsiteX10" fmla="*/ 2918814 w 3855161"/>
                    <a:gd name="connsiteY10" fmla="*/ 538240 h 969975"/>
                    <a:gd name="connsiteX11" fmla="*/ 2575914 w 3855161"/>
                    <a:gd name="connsiteY11" fmla="*/ 897016 h 969975"/>
                    <a:gd name="connsiteX12" fmla="*/ 2490189 w 3855161"/>
                    <a:gd name="connsiteY12" fmla="*/ 954166 h 969975"/>
                    <a:gd name="connsiteX13" fmla="*/ 1032865 w 3855161"/>
                    <a:gd name="connsiteY13" fmla="*/ 935115 h 969975"/>
                    <a:gd name="connsiteX14" fmla="*/ 737590 w 3855161"/>
                    <a:gd name="connsiteY14" fmla="*/ 535065 h 969975"/>
                    <a:gd name="connsiteX15" fmla="*/ 442315 w 3855161"/>
                    <a:gd name="connsiteY15" fmla="*/ 874790 h 969975"/>
                    <a:gd name="connsiteX16" fmla="*/ 178790 w 3855161"/>
                    <a:gd name="connsiteY16" fmla="*/ 871615 h 969975"/>
                    <a:gd name="connsiteX17" fmla="*/ 20040 w 3855161"/>
                    <a:gd name="connsiteY17" fmla="*/ 849390 h 969975"/>
                    <a:gd name="connsiteX18" fmla="*/ 23215 w 3855161"/>
                    <a:gd name="connsiteY18" fmla="*/ 649365 h 969975"/>
                    <a:gd name="connsiteX19" fmla="*/ 74015 w 3855161"/>
                    <a:gd name="connsiteY19" fmla="*/ 646190 h 969975"/>
                    <a:gd name="connsiteX0" fmla="*/ 74015 w 3855161"/>
                    <a:gd name="connsiteY0" fmla="*/ 646190 h 954166"/>
                    <a:gd name="connsiteX1" fmla="*/ 127990 w 3855161"/>
                    <a:gd name="connsiteY1" fmla="*/ 487440 h 954166"/>
                    <a:gd name="connsiteX2" fmla="*/ 1156690 w 3855161"/>
                    <a:gd name="connsiteY2" fmla="*/ 350915 h 954166"/>
                    <a:gd name="connsiteX3" fmla="*/ 1661515 w 3855161"/>
                    <a:gd name="connsiteY3" fmla="*/ 49290 h 954166"/>
                    <a:gd name="connsiteX4" fmla="*/ 2763240 w 3855161"/>
                    <a:gd name="connsiteY4" fmla="*/ 17540 h 954166"/>
                    <a:gd name="connsiteX5" fmla="*/ 3169640 w 3855161"/>
                    <a:gd name="connsiteY5" fmla="*/ 312815 h 954166"/>
                    <a:gd name="connsiteX6" fmla="*/ 3715740 w 3855161"/>
                    <a:gd name="connsiteY6" fmla="*/ 379490 h 954166"/>
                    <a:gd name="connsiteX7" fmla="*/ 3807815 w 3855161"/>
                    <a:gd name="connsiteY7" fmla="*/ 668415 h 954166"/>
                    <a:gd name="connsiteX8" fmla="*/ 3845914 w 3855161"/>
                    <a:gd name="connsiteY8" fmla="*/ 852566 h 954166"/>
                    <a:gd name="connsiteX9" fmla="*/ 3239490 w 3855161"/>
                    <a:gd name="connsiteY9" fmla="*/ 906540 h 954166"/>
                    <a:gd name="connsiteX10" fmla="*/ 2918814 w 3855161"/>
                    <a:gd name="connsiteY10" fmla="*/ 538240 h 954166"/>
                    <a:gd name="connsiteX11" fmla="*/ 2575914 w 3855161"/>
                    <a:gd name="connsiteY11" fmla="*/ 897016 h 954166"/>
                    <a:gd name="connsiteX12" fmla="*/ 2490189 w 3855161"/>
                    <a:gd name="connsiteY12" fmla="*/ 954166 h 954166"/>
                    <a:gd name="connsiteX13" fmla="*/ 1039215 w 3855161"/>
                    <a:gd name="connsiteY13" fmla="*/ 925590 h 954166"/>
                    <a:gd name="connsiteX14" fmla="*/ 737590 w 3855161"/>
                    <a:gd name="connsiteY14" fmla="*/ 535065 h 954166"/>
                    <a:gd name="connsiteX15" fmla="*/ 442315 w 3855161"/>
                    <a:gd name="connsiteY15" fmla="*/ 874790 h 954166"/>
                    <a:gd name="connsiteX16" fmla="*/ 178790 w 3855161"/>
                    <a:gd name="connsiteY16" fmla="*/ 871615 h 954166"/>
                    <a:gd name="connsiteX17" fmla="*/ 20040 w 3855161"/>
                    <a:gd name="connsiteY17" fmla="*/ 849390 h 954166"/>
                    <a:gd name="connsiteX18" fmla="*/ 23215 w 3855161"/>
                    <a:gd name="connsiteY18" fmla="*/ 649365 h 954166"/>
                    <a:gd name="connsiteX19" fmla="*/ 74015 w 3855161"/>
                    <a:gd name="connsiteY19" fmla="*/ 646190 h 954166"/>
                    <a:gd name="connsiteX0" fmla="*/ 74015 w 3855161"/>
                    <a:gd name="connsiteY0" fmla="*/ 646190 h 954166"/>
                    <a:gd name="connsiteX1" fmla="*/ 127990 w 3855161"/>
                    <a:gd name="connsiteY1" fmla="*/ 487440 h 954166"/>
                    <a:gd name="connsiteX2" fmla="*/ 1156690 w 3855161"/>
                    <a:gd name="connsiteY2" fmla="*/ 350915 h 954166"/>
                    <a:gd name="connsiteX3" fmla="*/ 1661515 w 3855161"/>
                    <a:gd name="connsiteY3" fmla="*/ 49290 h 954166"/>
                    <a:gd name="connsiteX4" fmla="*/ 2763240 w 3855161"/>
                    <a:gd name="connsiteY4" fmla="*/ 17540 h 954166"/>
                    <a:gd name="connsiteX5" fmla="*/ 3169640 w 3855161"/>
                    <a:gd name="connsiteY5" fmla="*/ 312815 h 954166"/>
                    <a:gd name="connsiteX6" fmla="*/ 3715740 w 3855161"/>
                    <a:gd name="connsiteY6" fmla="*/ 379490 h 954166"/>
                    <a:gd name="connsiteX7" fmla="*/ 3807815 w 3855161"/>
                    <a:gd name="connsiteY7" fmla="*/ 668415 h 954166"/>
                    <a:gd name="connsiteX8" fmla="*/ 3845914 w 3855161"/>
                    <a:gd name="connsiteY8" fmla="*/ 852566 h 954166"/>
                    <a:gd name="connsiteX9" fmla="*/ 3239490 w 3855161"/>
                    <a:gd name="connsiteY9" fmla="*/ 906540 h 954166"/>
                    <a:gd name="connsiteX10" fmla="*/ 2918814 w 3855161"/>
                    <a:gd name="connsiteY10" fmla="*/ 538240 h 954166"/>
                    <a:gd name="connsiteX11" fmla="*/ 2575914 w 3855161"/>
                    <a:gd name="connsiteY11" fmla="*/ 897016 h 954166"/>
                    <a:gd name="connsiteX12" fmla="*/ 2490189 w 3855161"/>
                    <a:gd name="connsiteY12" fmla="*/ 954166 h 954166"/>
                    <a:gd name="connsiteX13" fmla="*/ 1039215 w 3855161"/>
                    <a:gd name="connsiteY13" fmla="*/ 925590 h 954166"/>
                    <a:gd name="connsiteX14" fmla="*/ 737590 w 3855161"/>
                    <a:gd name="connsiteY14" fmla="*/ 535065 h 954166"/>
                    <a:gd name="connsiteX15" fmla="*/ 442315 w 3855161"/>
                    <a:gd name="connsiteY15" fmla="*/ 874790 h 954166"/>
                    <a:gd name="connsiteX16" fmla="*/ 178790 w 3855161"/>
                    <a:gd name="connsiteY16" fmla="*/ 871615 h 954166"/>
                    <a:gd name="connsiteX17" fmla="*/ 20040 w 3855161"/>
                    <a:gd name="connsiteY17" fmla="*/ 849390 h 954166"/>
                    <a:gd name="connsiteX18" fmla="*/ 23215 w 3855161"/>
                    <a:gd name="connsiteY18" fmla="*/ 649365 h 954166"/>
                    <a:gd name="connsiteX19" fmla="*/ 74015 w 3855161"/>
                    <a:gd name="connsiteY19" fmla="*/ 646190 h 954166"/>
                    <a:gd name="connsiteX0" fmla="*/ 74015 w 3855161"/>
                    <a:gd name="connsiteY0" fmla="*/ 646190 h 956410"/>
                    <a:gd name="connsiteX1" fmla="*/ 127990 w 3855161"/>
                    <a:gd name="connsiteY1" fmla="*/ 487440 h 956410"/>
                    <a:gd name="connsiteX2" fmla="*/ 1156690 w 3855161"/>
                    <a:gd name="connsiteY2" fmla="*/ 350915 h 956410"/>
                    <a:gd name="connsiteX3" fmla="*/ 1661515 w 3855161"/>
                    <a:gd name="connsiteY3" fmla="*/ 49290 h 956410"/>
                    <a:gd name="connsiteX4" fmla="*/ 2763240 w 3855161"/>
                    <a:gd name="connsiteY4" fmla="*/ 17540 h 956410"/>
                    <a:gd name="connsiteX5" fmla="*/ 3169640 w 3855161"/>
                    <a:gd name="connsiteY5" fmla="*/ 312815 h 956410"/>
                    <a:gd name="connsiteX6" fmla="*/ 3715740 w 3855161"/>
                    <a:gd name="connsiteY6" fmla="*/ 379490 h 956410"/>
                    <a:gd name="connsiteX7" fmla="*/ 3807815 w 3855161"/>
                    <a:gd name="connsiteY7" fmla="*/ 668415 h 956410"/>
                    <a:gd name="connsiteX8" fmla="*/ 3845914 w 3855161"/>
                    <a:gd name="connsiteY8" fmla="*/ 852566 h 956410"/>
                    <a:gd name="connsiteX9" fmla="*/ 3239490 w 3855161"/>
                    <a:gd name="connsiteY9" fmla="*/ 906540 h 956410"/>
                    <a:gd name="connsiteX10" fmla="*/ 2918814 w 3855161"/>
                    <a:gd name="connsiteY10" fmla="*/ 538240 h 956410"/>
                    <a:gd name="connsiteX11" fmla="*/ 2575914 w 3855161"/>
                    <a:gd name="connsiteY11" fmla="*/ 897016 h 956410"/>
                    <a:gd name="connsiteX12" fmla="*/ 2490189 w 3855161"/>
                    <a:gd name="connsiteY12" fmla="*/ 954166 h 956410"/>
                    <a:gd name="connsiteX13" fmla="*/ 1039215 w 3855161"/>
                    <a:gd name="connsiteY13" fmla="*/ 925590 h 956410"/>
                    <a:gd name="connsiteX14" fmla="*/ 737590 w 3855161"/>
                    <a:gd name="connsiteY14" fmla="*/ 535065 h 956410"/>
                    <a:gd name="connsiteX15" fmla="*/ 442315 w 3855161"/>
                    <a:gd name="connsiteY15" fmla="*/ 874790 h 956410"/>
                    <a:gd name="connsiteX16" fmla="*/ 178790 w 3855161"/>
                    <a:gd name="connsiteY16" fmla="*/ 871615 h 956410"/>
                    <a:gd name="connsiteX17" fmla="*/ 20040 w 3855161"/>
                    <a:gd name="connsiteY17" fmla="*/ 849390 h 956410"/>
                    <a:gd name="connsiteX18" fmla="*/ 23215 w 3855161"/>
                    <a:gd name="connsiteY18" fmla="*/ 649365 h 956410"/>
                    <a:gd name="connsiteX19" fmla="*/ 74015 w 3855161"/>
                    <a:gd name="connsiteY19" fmla="*/ 646190 h 956410"/>
                    <a:gd name="connsiteX0" fmla="*/ 74015 w 3855161"/>
                    <a:gd name="connsiteY0" fmla="*/ 646190 h 956410"/>
                    <a:gd name="connsiteX1" fmla="*/ 127990 w 3855161"/>
                    <a:gd name="connsiteY1" fmla="*/ 487440 h 956410"/>
                    <a:gd name="connsiteX2" fmla="*/ 1156690 w 3855161"/>
                    <a:gd name="connsiteY2" fmla="*/ 350915 h 956410"/>
                    <a:gd name="connsiteX3" fmla="*/ 1661515 w 3855161"/>
                    <a:gd name="connsiteY3" fmla="*/ 49290 h 956410"/>
                    <a:gd name="connsiteX4" fmla="*/ 2763240 w 3855161"/>
                    <a:gd name="connsiteY4" fmla="*/ 17540 h 956410"/>
                    <a:gd name="connsiteX5" fmla="*/ 3169640 w 3855161"/>
                    <a:gd name="connsiteY5" fmla="*/ 312815 h 956410"/>
                    <a:gd name="connsiteX6" fmla="*/ 3715740 w 3855161"/>
                    <a:gd name="connsiteY6" fmla="*/ 379490 h 956410"/>
                    <a:gd name="connsiteX7" fmla="*/ 3807815 w 3855161"/>
                    <a:gd name="connsiteY7" fmla="*/ 668415 h 956410"/>
                    <a:gd name="connsiteX8" fmla="*/ 3845914 w 3855161"/>
                    <a:gd name="connsiteY8" fmla="*/ 852566 h 956410"/>
                    <a:gd name="connsiteX9" fmla="*/ 3239490 w 3855161"/>
                    <a:gd name="connsiteY9" fmla="*/ 906540 h 956410"/>
                    <a:gd name="connsiteX10" fmla="*/ 2934689 w 3855161"/>
                    <a:gd name="connsiteY10" fmla="*/ 528715 h 956410"/>
                    <a:gd name="connsiteX11" fmla="*/ 2575914 w 3855161"/>
                    <a:gd name="connsiteY11" fmla="*/ 897016 h 956410"/>
                    <a:gd name="connsiteX12" fmla="*/ 2490189 w 3855161"/>
                    <a:gd name="connsiteY12" fmla="*/ 954166 h 956410"/>
                    <a:gd name="connsiteX13" fmla="*/ 1039215 w 3855161"/>
                    <a:gd name="connsiteY13" fmla="*/ 925590 h 956410"/>
                    <a:gd name="connsiteX14" fmla="*/ 737590 w 3855161"/>
                    <a:gd name="connsiteY14" fmla="*/ 535065 h 956410"/>
                    <a:gd name="connsiteX15" fmla="*/ 442315 w 3855161"/>
                    <a:gd name="connsiteY15" fmla="*/ 874790 h 956410"/>
                    <a:gd name="connsiteX16" fmla="*/ 178790 w 3855161"/>
                    <a:gd name="connsiteY16" fmla="*/ 871615 h 956410"/>
                    <a:gd name="connsiteX17" fmla="*/ 20040 w 3855161"/>
                    <a:gd name="connsiteY17" fmla="*/ 849390 h 956410"/>
                    <a:gd name="connsiteX18" fmla="*/ 23215 w 3855161"/>
                    <a:gd name="connsiteY18" fmla="*/ 649365 h 956410"/>
                    <a:gd name="connsiteX19" fmla="*/ 74015 w 3855161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8715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3953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3953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3953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39689"/>
                    <a:gd name="connsiteX1" fmla="*/ 127990 w 3859140"/>
                    <a:gd name="connsiteY1" fmla="*/ 487440 h 939689"/>
                    <a:gd name="connsiteX2" fmla="*/ 1156690 w 3859140"/>
                    <a:gd name="connsiteY2" fmla="*/ 350915 h 939689"/>
                    <a:gd name="connsiteX3" fmla="*/ 1661515 w 3859140"/>
                    <a:gd name="connsiteY3" fmla="*/ 49290 h 939689"/>
                    <a:gd name="connsiteX4" fmla="*/ 2763240 w 3859140"/>
                    <a:gd name="connsiteY4" fmla="*/ 17540 h 939689"/>
                    <a:gd name="connsiteX5" fmla="*/ 3169640 w 3859140"/>
                    <a:gd name="connsiteY5" fmla="*/ 312815 h 939689"/>
                    <a:gd name="connsiteX6" fmla="*/ 3715740 w 3859140"/>
                    <a:gd name="connsiteY6" fmla="*/ 379490 h 939689"/>
                    <a:gd name="connsiteX7" fmla="*/ 3807815 w 3859140"/>
                    <a:gd name="connsiteY7" fmla="*/ 668415 h 939689"/>
                    <a:gd name="connsiteX8" fmla="*/ 3845914 w 3859140"/>
                    <a:gd name="connsiteY8" fmla="*/ 852566 h 939689"/>
                    <a:gd name="connsiteX9" fmla="*/ 3239490 w 3859140"/>
                    <a:gd name="connsiteY9" fmla="*/ 906540 h 939689"/>
                    <a:gd name="connsiteX10" fmla="*/ 2934689 w 3859140"/>
                    <a:gd name="connsiteY10" fmla="*/ 523953 h 939689"/>
                    <a:gd name="connsiteX11" fmla="*/ 2575914 w 3859140"/>
                    <a:gd name="connsiteY11" fmla="*/ 897016 h 939689"/>
                    <a:gd name="connsiteX12" fmla="*/ 2528289 w 3859140"/>
                    <a:gd name="connsiteY12" fmla="*/ 931941 h 939689"/>
                    <a:gd name="connsiteX13" fmla="*/ 1039215 w 3859140"/>
                    <a:gd name="connsiteY13" fmla="*/ 925590 h 939689"/>
                    <a:gd name="connsiteX14" fmla="*/ 737590 w 3859140"/>
                    <a:gd name="connsiteY14" fmla="*/ 535065 h 939689"/>
                    <a:gd name="connsiteX15" fmla="*/ 442315 w 3859140"/>
                    <a:gd name="connsiteY15" fmla="*/ 874790 h 939689"/>
                    <a:gd name="connsiteX16" fmla="*/ 178790 w 3859140"/>
                    <a:gd name="connsiteY16" fmla="*/ 871615 h 939689"/>
                    <a:gd name="connsiteX17" fmla="*/ 20040 w 3859140"/>
                    <a:gd name="connsiteY17" fmla="*/ 849390 h 939689"/>
                    <a:gd name="connsiteX18" fmla="*/ 23215 w 3859140"/>
                    <a:gd name="connsiteY18" fmla="*/ 649365 h 939689"/>
                    <a:gd name="connsiteX19" fmla="*/ 74015 w 3859140"/>
                    <a:gd name="connsiteY19" fmla="*/ 646190 h 939689"/>
                    <a:gd name="connsiteX0" fmla="*/ 74015 w 3859140"/>
                    <a:gd name="connsiteY0" fmla="*/ 646190 h 936127"/>
                    <a:gd name="connsiteX1" fmla="*/ 127990 w 3859140"/>
                    <a:gd name="connsiteY1" fmla="*/ 487440 h 936127"/>
                    <a:gd name="connsiteX2" fmla="*/ 1156690 w 3859140"/>
                    <a:gd name="connsiteY2" fmla="*/ 350915 h 936127"/>
                    <a:gd name="connsiteX3" fmla="*/ 1661515 w 3859140"/>
                    <a:gd name="connsiteY3" fmla="*/ 49290 h 936127"/>
                    <a:gd name="connsiteX4" fmla="*/ 2763240 w 3859140"/>
                    <a:gd name="connsiteY4" fmla="*/ 17540 h 936127"/>
                    <a:gd name="connsiteX5" fmla="*/ 3169640 w 3859140"/>
                    <a:gd name="connsiteY5" fmla="*/ 312815 h 936127"/>
                    <a:gd name="connsiteX6" fmla="*/ 3715740 w 3859140"/>
                    <a:gd name="connsiteY6" fmla="*/ 379490 h 936127"/>
                    <a:gd name="connsiteX7" fmla="*/ 3807815 w 3859140"/>
                    <a:gd name="connsiteY7" fmla="*/ 668415 h 936127"/>
                    <a:gd name="connsiteX8" fmla="*/ 3845914 w 3859140"/>
                    <a:gd name="connsiteY8" fmla="*/ 852566 h 936127"/>
                    <a:gd name="connsiteX9" fmla="*/ 3239490 w 3859140"/>
                    <a:gd name="connsiteY9" fmla="*/ 906540 h 936127"/>
                    <a:gd name="connsiteX10" fmla="*/ 2934689 w 3859140"/>
                    <a:gd name="connsiteY10" fmla="*/ 523953 h 936127"/>
                    <a:gd name="connsiteX11" fmla="*/ 2575914 w 3859140"/>
                    <a:gd name="connsiteY11" fmla="*/ 897016 h 936127"/>
                    <a:gd name="connsiteX12" fmla="*/ 2531464 w 3859140"/>
                    <a:gd name="connsiteY12" fmla="*/ 925591 h 936127"/>
                    <a:gd name="connsiteX13" fmla="*/ 1039215 w 3859140"/>
                    <a:gd name="connsiteY13" fmla="*/ 925590 h 936127"/>
                    <a:gd name="connsiteX14" fmla="*/ 737590 w 3859140"/>
                    <a:gd name="connsiteY14" fmla="*/ 535065 h 936127"/>
                    <a:gd name="connsiteX15" fmla="*/ 442315 w 3859140"/>
                    <a:gd name="connsiteY15" fmla="*/ 874790 h 936127"/>
                    <a:gd name="connsiteX16" fmla="*/ 178790 w 3859140"/>
                    <a:gd name="connsiteY16" fmla="*/ 871615 h 936127"/>
                    <a:gd name="connsiteX17" fmla="*/ 20040 w 3859140"/>
                    <a:gd name="connsiteY17" fmla="*/ 849390 h 936127"/>
                    <a:gd name="connsiteX18" fmla="*/ 23215 w 3859140"/>
                    <a:gd name="connsiteY18" fmla="*/ 649365 h 936127"/>
                    <a:gd name="connsiteX19" fmla="*/ 74015 w 3859140"/>
                    <a:gd name="connsiteY19" fmla="*/ 646190 h 936127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9490 w 3859140"/>
                    <a:gd name="connsiteY9" fmla="*/ 906540 h 933662"/>
                    <a:gd name="connsiteX10" fmla="*/ 2934689 w 3859140"/>
                    <a:gd name="connsiteY10" fmla="*/ 523953 h 933662"/>
                    <a:gd name="connsiteX11" fmla="*/ 2531464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9490 w 3859140"/>
                    <a:gd name="connsiteY9" fmla="*/ 906540 h 933662"/>
                    <a:gd name="connsiteX10" fmla="*/ 2934689 w 3859140"/>
                    <a:gd name="connsiteY10" fmla="*/ 523953 h 933662"/>
                    <a:gd name="connsiteX11" fmla="*/ 2531464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9490 w 3859140"/>
                    <a:gd name="connsiteY9" fmla="*/ 906540 h 933662"/>
                    <a:gd name="connsiteX10" fmla="*/ 2934689 w 3859140"/>
                    <a:gd name="connsiteY10" fmla="*/ 523953 h 933662"/>
                    <a:gd name="connsiteX11" fmla="*/ 2560039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8906"/>
                    <a:gd name="connsiteX1" fmla="*/ 127990 w 3859140"/>
                    <a:gd name="connsiteY1" fmla="*/ 487440 h 938906"/>
                    <a:gd name="connsiteX2" fmla="*/ 1156690 w 3859140"/>
                    <a:gd name="connsiteY2" fmla="*/ 350915 h 938906"/>
                    <a:gd name="connsiteX3" fmla="*/ 1661515 w 3859140"/>
                    <a:gd name="connsiteY3" fmla="*/ 49290 h 938906"/>
                    <a:gd name="connsiteX4" fmla="*/ 2763240 w 3859140"/>
                    <a:gd name="connsiteY4" fmla="*/ 17540 h 938906"/>
                    <a:gd name="connsiteX5" fmla="*/ 3169640 w 3859140"/>
                    <a:gd name="connsiteY5" fmla="*/ 312815 h 938906"/>
                    <a:gd name="connsiteX6" fmla="*/ 3715740 w 3859140"/>
                    <a:gd name="connsiteY6" fmla="*/ 379490 h 938906"/>
                    <a:gd name="connsiteX7" fmla="*/ 3807815 w 3859140"/>
                    <a:gd name="connsiteY7" fmla="*/ 668415 h 938906"/>
                    <a:gd name="connsiteX8" fmla="*/ 3845914 w 3859140"/>
                    <a:gd name="connsiteY8" fmla="*/ 852566 h 938906"/>
                    <a:gd name="connsiteX9" fmla="*/ 3233140 w 3859140"/>
                    <a:gd name="connsiteY9" fmla="*/ 925590 h 938906"/>
                    <a:gd name="connsiteX10" fmla="*/ 2934689 w 3859140"/>
                    <a:gd name="connsiteY10" fmla="*/ 523953 h 938906"/>
                    <a:gd name="connsiteX11" fmla="*/ 2560039 w 3859140"/>
                    <a:gd name="connsiteY11" fmla="*/ 925591 h 938906"/>
                    <a:gd name="connsiteX12" fmla="*/ 1039215 w 3859140"/>
                    <a:gd name="connsiteY12" fmla="*/ 925590 h 938906"/>
                    <a:gd name="connsiteX13" fmla="*/ 737590 w 3859140"/>
                    <a:gd name="connsiteY13" fmla="*/ 535065 h 938906"/>
                    <a:gd name="connsiteX14" fmla="*/ 442315 w 3859140"/>
                    <a:gd name="connsiteY14" fmla="*/ 874790 h 938906"/>
                    <a:gd name="connsiteX15" fmla="*/ 178790 w 3859140"/>
                    <a:gd name="connsiteY15" fmla="*/ 871615 h 938906"/>
                    <a:gd name="connsiteX16" fmla="*/ 20040 w 3859140"/>
                    <a:gd name="connsiteY16" fmla="*/ 849390 h 938906"/>
                    <a:gd name="connsiteX17" fmla="*/ 23215 w 3859140"/>
                    <a:gd name="connsiteY17" fmla="*/ 649365 h 938906"/>
                    <a:gd name="connsiteX18" fmla="*/ 74015 w 3859140"/>
                    <a:gd name="connsiteY18" fmla="*/ 646190 h 938906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3140 w 3859140"/>
                    <a:gd name="connsiteY9" fmla="*/ 925590 h 933662"/>
                    <a:gd name="connsiteX10" fmla="*/ 2934689 w 3859140"/>
                    <a:gd name="connsiteY10" fmla="*/ 523953 h 933662"/>
                    <a:gd name="connsiteX11" fmla="*/ 2560039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2665"/>
                    <a:gd name="connsiteX1" fmla="*/ 127990 w 3859140"/>
                    <a:gd name="connsiteY1" fmla="*/ 487440 h 932665"/>
                    <a:gd name="connsiteX2" fmla="*/ 1156690 w 3859140"/>
                    <a:gd name="connsiteY2" fmla="*/ 350915 h 932665"/>
                    <a:gd name="connsiteX3" fmla="*/ 1661515 w 3859140"/>
                    <a:gd name="connsiteY3" fmla="*/ 49290 h 932665"/>
                    <a:gd name="connsiteX4" fmla="*/ 2763240 w 3859140"/>
                    <a:gd name="connsiteY4" fmla="*/ 17540 h 932665"/>
                    <a:gd name="connsiteX5" fmla="*/ 3169640 w 3859140"/>
                    <a:gd name="connsiteY5" fmla="*/ 312815 h 932665"/>
                    <a:gd name="connsiteX6" fmla="*/ 3715740 w 3859140"/>
                    <a:gd name="connsiteY6" fmla="*/ 379490 h 932665"/>
                    <a:gd name="connsiteX7" fmla="*/ 3807815 w 3859140"/>
                    <a:gd name="connsiteY7" fmla="*/ 668415 h 932665"/>
                    <a:gd name="connsiteX8" fmla="*/ 3845914 w 3859140"/>
                    <a:gd name="connsiteY8" fmla="*/ 852566 h 932665"/>
                    <a:gd name="connsiteX9" fmla="*/ 3233140 w 3859140"/>
                    <a:gd name="connsiteY9" fmla="*/ 925590 h 932665"/>
                    <a:gd name="connsiteX10" fmla="*/ 2934689 w 3859140"/>
                    <a:gd name="connsiteY10" fmla="*/ 523953 h 932665"/>
                    <a:gd name="connsiteX11" fmla="*/ 2585439 w 3859140"/>
                    <a:gd name="connsiteY11" fmla="*/ 919241 h 932665"/>
                    <a:gd name="connsiteX12" fmla="*/ 1039215 w 3859140"/>
                    <a:gd name="connsiteY12" fmla="*/ 925590 h 932665"/>
                    <a:gd name="connsiteX13" fmla="*/ 737590 w 3859140"/>
                    <a:gd name="connsiteY13" fmla="*/ 535065 h 932665"/>
                    <a:gd name="connsiteX14" fmla="*/ 442315 w 3859140"/>
                    <a:gd name="connsiteY14" fmla="*/ 874790 h 932665"/>
                    <a:gd name="connsiteX15" fmla="*/ 178790 w 3859140"/>
                    <a:gd name="connsiteY15" fmla="*/ 871615 h 932665"/>
                    <a:gd name="connsiteX16" fmla="*/ 20040 w 3859140"/>
                    <a:gd name="connsiteY16" fmla="*/ 849390 h 932665"/>
                    <a:gd name="connsiteX17" fmla="*/ 23215 w 3859140"/>
                    <a:gd name="connsiteY17" fmla="*/ 649365 h 932665"/>
                    <a:gd name="connsiteX18" fmla="*/ 74015 w 3859140"/>
                    <a:gd name="connsiteY18" fmla="*/ 646190 h 932665"/>
                    <a:gd name="connsiteX0" fmla="*/ 74015 w 3859140"/>
                    <a:gd name="connsiteY0" fmla="*/ 646190 h 932665"/>
                    <a:gd name="connsiteX1" fmla="*/ 127990 w 3859140"/>
                    <a:gd name="connsiteY1" fmla="*/ 487440 h 932665"/>
                    <a:gd name="connsiteX2" fmla="*/ 1156690 w 3859140"/>
                    <a:gd name="connsiteY2" fmla="*/ 350915 h 932665"/>
                    <a:gd name="connsiteX3" fmla="*/ 1661515 w 3859140"/>
                    <a:gd name="connsiteY3" fmla="*/ 49290 h 932665"/>
                    <a:gd name="connsiteX4" fmla="*/ 2763240 w 3859140"/>
                    <a:gd name="connsiteY4" fmla="*/ 17540 h 932665"/>
                    <a:gd name="connsiteX5" fmla="*/ 3169640 w 3859140"/>
                    <a:gd name="connsiteY5" fmla="*/ 312815 h 932665"/>
                    <a:gd name="connsiteX6" fmla="*/ 3715740 w 3859140"/>
                    <a:gd name="connsiteY6" fmla="*/ 379490 h 932665"/>
                    <a:gd name="connsiteX7" fmla="*/ 3807815 w 3859140"/>
                    <a:gd name="connsiteY7" fmla="*/ 668415 h 932665"/>
                    <a:gd name="connsiteX8" fmla="*/ 3845914 w 3859140"/>
                    <a:gd name="connsiteY8" fmla="*/ 852566 h 932665"/>
                    <a:gd name="connsiteX9" fmla="*/ 3233140 w 3859140"/>
                    <a:gd name="connsiteY9" fmla="*/ 925590 h 932665"/>
                    <a:gd name="connsiteX10" fmla="*/ 2934689 w 3859140"/>
                    <a:gd name="connsiteY10" fmla="*/ 523953 h 932665"/>
                    <a:gd name="connsiteX11" fmla="*/ 2585439 w 3859140"/>
                    <a:gd name="connsiteY11" fmla="*/ 919241 h 932665"/>
                    <a:gd name="connsiteX12" fmla="*/ 1039215 w 3859140"/>
                    <a:gd name="connsiteY12" fmla="*/ 925590 h 932665"/>
                    <a:gd name="connsiteX13" fmla="*/ 737590 w 3859140"/>
                    <a:gd name="connsiteY13" fmla="*/ 535065 h 932665"/>
                    <a:gd name="connsiteX14" fmla="*/ 442315 w 3859140"/>
                    <a:gd name="connsiteY14" fmla="*/ 874790 h 932665"/>
                    <a:gd name="connsiteX15" fmla="*/ 178790 w 3859140"/>
                    <a:gd name="connsiteY15" fmla="*/ 871615 h 932665"/>
                    <a:gd name="connsiteX16" fmla="*/ 20040 w 3859140"/>
                    <a:gd name="connsiteY16" fmla="*/ 849390 h 932665"/>
                    <a:gd name="connsiteX17" fmla="*/ 23215 w 3859140"/>
                    <a:gd name="connsiteY17" fmla="*/ 649365 h 932665"/>
                    <a:gd name="connsiteX18" fmla="*/ 74015 w 3859140"/>
                    <a:gd name="connsiteY18" fmla="*/ 646190 h 932665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39215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423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39215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73081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73081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73081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33140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33140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33140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80753 w 3859140"/>
                    <a:gd name="connsiteY5" fmla="*/ 328690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859140" h="933477">
                      <a:moveTo>
                        <a:pt x="74015" y="646190"/>
                      </a:moveTo>
                      <a:cubicBezTo>
                        <a:pt x="92007" y="593273"/>
                        <a:pt x="75073" y="543532"/>
                        <a:pt x="127990" y="487440"/>
                      </a:cubicBezTo>
                      <a:cubicBezTo>
                        <a:pt x="328015" y="429232"/>
                        <a:pt x="597890" y="367848"/>
                        <a:pt x="1156690" y="350915"/>
                      </a:cubicBezTo>
                      <a:cubicBezTo>
                        <a:pt x="1321790" y="246140"/>
                        <a:pt x="1471015" y="125490"/>
                        <a:pt x="1661515" y="49290"/>
                      </a:cubicBezTo>
                      <a:cubicBezTo>
                        <a:pt x="2026640" y="-22677"/>
                        <a:pt x="2474315" y="607"/>
                        <a:pt x="2763240" y="17540"/>
                      </a:cubicBezTo>
                      <a:cubicBezTo>
                        <a:pt x="2847907" y="37648"/>
                        <a:pt x="3099261" y="219682"/>
                        <a:pt x="3180753" y="328690"/>
                      </a:cubicBezTo>
                      <a:lnTo>
                        <a:pt x="3715740" y="379490"/>
                      </a:lnTo>
                      <a:cubicBezTo>
                        <a:pt x="3832157" y="453573"/>
                        <a:pt x="3777123" y="572107"/>
                        <a:pt x="3807815" y="668415"/>
                      </a:cubicBezTo>
                      <a:cubicBezTo>
                        <a:pt x="3853323" y="722390"/>
                        <a:pt x="3875018" y="778483"/>
                        <a:pt x="3845914" y="852566"/>
                      </a:cubicBezTo>
                      <a:cubicBezTo>
                        <a:pt x="3751193" y="892253"/>
                        <a:pt x="3409352" y="935115"/>
                        <a:pt x="3254306" y="925590"/>
                      </a:cubicBezTo>
                      <a:cubicBezTo>
                        <a:pt x="3281293" y="682173"/>
                        <a:pt x="3126777" y="538241"/>
                        <a:pt x="2934689" y="523953"/>
                      </a:cubicBezTo>
                      <a:cubicBezTo>
                        <a:pt x="2897119" y="522894"/>
                        <a:pt x="2545751" y="491411"/>
                        <a:pt x="2576972" y="924533"/>
                      </a:cubicBezTo>
                      <a:cubicBezTo>
                        <a:pt x="2093314" y="915008"/>
                        <a:pt x="1544039" y="947815"/>
                        <a:pt x="1073081" y="925590"/>
                      </a:cubicBezTo>
                      <a:cubicBezTo>
                        <a:pt x="1117002" y="532948"/>
                        <a:pt x="735473" y="531361"/>
                        <a:pt x="737590" y="535065"/>
                      </a:cubicBezTo>
                      <a:cubicBezTo>
                        <a:pt x="700019" y="535594"/>
                        <a:pt x="407262" y="571176"/>
                        <a:pt x="416915" y="874790"/>
                      </a:cubicBezTo>
                      <a:cubicBezTo>
                        <a:pt x="417383" y="889524"/>
                        <a:pt x="277215" y="879023"/>
                        <a:pt x="178790" y="871615"/>
                      </a:cubicBezTo>
                      <a:lnTo>
                        <a:pt x="20040" y="849390"/>
                      </a:lnTo>
                      <a:cubicBezTo>
                        <a:pt x="18982" y="782715"/>
                        <a:pt x="-26527" y="833515"/>
                        <a:pt x="23215" y="649365"/>
                      </a:cubicBezTo>
                      <a:lnTo>
                        <a:pt x="74015" y="646190"/>
                      </a:lnTo>
                      <a:close/>
                    </a:path>
                  </a:pathLst>
                </a:custGeom>
                <a:solidFill>
                  <a:srgbClr val="53555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162" name="Freeform 1161"/>
                <p:cNvSpPr/>
                <p:nvPr/>
              </p:nvSpPr>
              <p:spPr>
                <a:xfrm>
                  <a:off x="4218516" y="3405349"/>
                  <a:ext cx="2005543" cy="345381"/>
                </a:xfrm>
                <a:custGeom>
                  <a:avLst/>
                  <a:gdLst>
                    <a:gd name="connsiteX0" fmla="*/ 0 w 2015067"/>
                    <a:gd name="connsiteY0" fmla="*/ 334433 h 334433"/>
                    <a:gd name="connsiteX1" fmla="*/ 486834 w 2015067"/>
                    <a:gd name="connsiteY1" fmla="*/ 29633 h 334433"/>
                    <a:gd name="connsiteX2" fmla="*/ 1600200 w 2015067"/>
                    <a:gd name="connsiteY2" fmla="*/ 0 h 334433"/>
                    <a:gd name="connsiteX3" fmla="*/ 2015067 w 2015067"/>
                    <a:gd name="connsiteY3" fmla="*/ 304800 h 334433"/>
                    <a:gd name="connsiteX4" fmla="*/ 0 w 2015067"/>
                    <a:gd name="connsiteY4" fmla="*/ 334433 h 334433"/>
                    <a:gd name="connsiteX0" fmla="*/ 0 w 2015067"/>
                    <a:gd name="connsiteY0" fmla="*/ 338880 h 338880"/>
                    <a:gd name="connsiteX1" fmla="*/ 486834 w 2015067"/>
                    <a:gd name="connsiteY1" fmla="*/ 34080 h 338880"/>
                    <a:gd name="connsiteX2" fmla="*/ 1600200 w 2015067"/>
                    <a:gd name="connsiteY2" fmla="*/ 4447 h 338880"/>
                    <a:gd name="connsiteX3" fmla="*/ 2015067 w 2015067"/>
                    <a:gd name="connsiteY3" fmla="*/ 309247 h 338880"/>
                    <a:gd name="connsiteX4" fmla="*/ 0 w 2015067"/>
                    <a:gd name="connsiteY4" fmla="*/ 338880 h 338880"/>
                    <a:gd name="connsiteX0" fmla="*/ 0 w 2015067"/>
                    <a:gd name="connsiteY0" fmla="*/ 353729 h 353729"/>
                    <a:gd name="connsiteX1" fmla="*/ 486834 w 2015067"/>
                    <a:gd name="connsiteY1" fmla="*/ 48929 h 353729"/>
                    <a:gd name="connsiteX2" fmla="*/ 1600200 w 2015067"/>
                    <a:gd name="connsiteY2" fmla="*/ 19296 h 353729"/>
                    <a:gd name="connsiteX3" fmla="*/ 2015067 w 2015067"/>
                    <a:gd name="connsiteY3" fmla="*/ 324096 h 353729"/>
                    <a:gd name="connsiteX4" fmla="*/ 0 w 2015067"/>
                    <a:gd name="connsiteY4" fmla="*/ 353729 h 353729"/>
                    <a:gd name="connsiteX0" fmla="*/ 0 w 2015067"/>
                    <a:gd name="connsiteY0" fmla="*/ 353729 h 353729"/>
                    <a:gd name="connsiteX1" fmla="*/ 486834 w 2015067"/>
                    <a:gd name="connsiteY1" fmla="*/ 48929 h 353729"/>
                    <a:gd name="connsiteX2" fmla="*/ 1600200 w 2015067"/>
                    <a:gd name="connsiteY2" fmla="*/ 19296 h 353729"/>
                    <a:gd name="connsiteX3" fmla="*/ 2015067 w 2015067"/>
                    <a:gd name="connsiteY3" fmla="*/ 324096 h 353729"/>
                    <a:gd name="connsiteX4" fmla="*/ 0 w 2015067"/>
                    <a:gd name="connsiteY4" fmla="*/ 353729 h 353729"/>
                    <a:gd name="connsiteX0" fmla="*/ 0 w 2015067"/>
                    <a:gd name="connsiteY0" fmla="*/ 353729 h 353729"/>
                    <a:gd name="connsiteX1" fmla="*/ 486834 w 2015067"/>
                    <a:gd name="connsiteY1" fmla="*/ 48929 h 353729"/>
                    <a:gd name="connsiteX2" fmla="*/ 1600200 w 2015067"/>
                    <a:gd name="connsiteY2" fmla="*/ 19296 h 353729"/>
                    <a:gd name="connsiteX3" fmla="*/ 2015067 w 2015067"/>
                    <a:gd name="connsiteY3" fmla="*/ 324096 h 353729"/>
                    <a:gd name="connsiteX4" fmla="*/ 0 w 2015067"/>
                    <a:gd name="connsiteY4" fmla="*/ 353729 h 353729"/>
                    <a:gd name="connsiteX0" fmla="*/ 0 w 2012951"/>
                    <a:gd name="connsiteY0" fmla="*/ 334629 h 334629"/>
                    <a:gd name="connsiteX1" fmla="*/ 484718 w 2012951"/>
                    <a:gd name="connsiteY1" fmla="*/ 48929 h 334629"/>
                    <a:gd name="connsiteX2" fmla="*/ 1598084 w 2012951"/>
                    <a:gd name="connsiteY2" fmla="*/ 19296 h 334629"/>
                    <a:gd name="connsiteX3" fmla="*/ 2012951 w 2012951"/>
                    <a:gd name="connsiteY3" fmla="*/ 324096 h 334629"/>
                    <a:gd name="connsiteX4" fmla="*/ 0 w 2012951"/>
                    <a:gd name="connsiteY4" fmla="*/ 334629 h 334629"/>
                    <a:gd name="connsiteX0" fmla="*/ 0 w 2012951"/>
                    <a:gd name="connsiteY0" fmla="*/ 334629 h 334629"/>
                    <a:gd name="connsiteX1" fmla="*/ 484718 w 2012951"/>
                    <a:gd name="connsiteY1" fmla="*/ 48929 h 334629"/>
                    <a:gd name="connsiteX2" fmla="*/ 1598084 w 2012951"/>
                    <a:gd name="connsiteY2" fmla="*/ 19296 h 334629"/>
                    <a:gd name="connsiteX3" fmla="*/ 2012951 w 2012951"/>
                    <a:gd name="connsiteY3" fmla="*/ 324096 h 334629"/>
                    <a:gd name="connsiteX4" fmla="*/ 0 w 2012951"/>
                    <a:gd name="connsiteY4" fmla="*/ 334629 h 334629"/>
                    <a:gd name="connsiteX0" fmla="*/ 0 w 2012951"/>
                    <a:gd name="connsiteY0" fmla="*/ 335969 h 335969"/>
                    <a:gd name="connsiteX1" fmla="*/ 484718 w 2012951"/>
                    <a:gd name="connsiteY1" fmla="*/ 50269 h 335969"/>
                    <a:gd name="connsiteX2" fmla="*/ 1598084 w 2012951"/>
                    <a:gd name="connsiteY2" fmla="*/ 20636 h 335969"/>
                    <a:gd name="connsiteX3" fmla="*/ 2012951 w 2012951"/>
                    <a:gd name="connsiteY3" fmla="*/ 325436 h 335969"/>
                    <a:gd name="connsiteX4" fmla="*/ 0 w 2012951"/>
                    <a:gd name="connsiteY4" fmla="*/ 335969 h 335969"/>
                    <a:gd name="connsiteX0" fmla="*/ 0 w 2012951"/>
                    <a:gd name="connsiteY0" fmla="*/ 339917 h 339917"/>
                    <a:gd name="connsiteX1" fmla="*/ 484718 w 2012951"/>
                    <a:gd name="connsiteY1" fmla="*/ 54217 h 339917"/>
                    <a:gd name="connsiteX2" fmla="*/ 1587501 w 2012951"/>
                    <a:gd name="connsiteY2" fmla="*/ 18217 h 339917"/>
                    <a:gd name="connsiteX3" fmla="*/ 2012951 w 2012951"/>
                    <a:gd name="connsiteY3" fmla="*/ 329384 h 339917"/>
                    <a:gd name="connsiteX4" fmla="*/ 0 w 2012951"/>
                    <a:gd name="connsiteY4" fmla="*/ 339917 h 339917"/>
                    <a:gd name="connsiteX0" fmla="*/ 0 w 2012951"/>
                    <a:gd name="connsiteY0" fmla="*/ 339917 h 339917"/>
                    <a:gd name="connsiteX1" fmla="*/ 484718 w 2012951"/>
                    <a:gd name="connsiteY1" fmla="*/ 54217 h 339917"/>
                    <a:gd name="connsiteX2" fmla="*/ 1587501 w 2012951"/>
                    <a:gd name="connsiteY2" fmla="*/ 18217 h 339917"/>
                    <a:gd name="connsiteX3" fmla="*/ 2012951 w 2012951"/>
                    <a:gd name="connsiteY3" fmla="*/ 329384 h 339917"/>
                    <a:gd name="connsiteX4" fmla="*/ 0 w 2012951"/>
                    <a:gd name="connsiteY4" fmla="*/ 339917 h 339917"/>
                    <a:gd name="connsiteX0" fmla="*/ 0 w 2000251"/>
                    <a:gd name="connsiteY0" fmla="*/ 339917 h 339917"/>
                    <a:gd name="connsiteX1" fmla="*/ 484718 w 2000251"/>
                    <a:gd name="connsiteY1" fmla="*/ 54217 h 339917"/>
                    <a:gd name="connsiteX2" fmla="*/ 1587501 w 2000251"/>
                    <a:gd name="connsiteY2" fmla="*/ 18217 h 339917"/>
                    <a:gd name="connsiteX3" fmla="*/ 2000251 w 2000251"/>
                    <a:gd name="connsiteY3" fmla="*/ 312406 h 339917"/>
                    <a:gd name="connsiteX4" fmla="*/ 0 w 2000251"/>
                    <a:gd name="connsiteY4" fmla="*/ 339917 h 339917"/>
                    <a:gd name="connsiteX0" fmla="*/ 0 w 2000251"/>
                    <a:gd name="connsiteY0" fmla="*/ 339917 h 339917"/>
                    <a:gd name="connsiteX1" fmla="*/ 484718 w 2000251"/>
                    <a:gd name="connsiteY1" fmla="*/ 54217 h 339917"/>
                    <a:gd name="connsiteX2" fmla="*/ 1587501 w 2000251"/>
                    <a:gd name="connsiteY2" fmla="*/ 18217 h 339917"/>
                    <a:gd name="connsiteX3" fmla="*/ 2000251 w 2000251"/>
                    <a:gd name="connsiteY3" fmla="*/ 312406 h 339917"/>
                    <a:gd name="connsiteX4" fmla="*/ 0 w 2000251"/>
                    <a:gd name="connsiteY4" fmla="*/ 339917 h 339917"/>
                    <a:gd name="connsiteX0" fmla="*/ 0 w 1996018"/>
                    <a:gd name="connsiteY0" fmla="*/ 346284 h 346284"/>
                    <a:gd name="connsiteX1" fmla="*/ 480485 w 1996018"/>
                    <a:gd name="connsiteY1" fmla="*/ 54217 h 346284"/>
                    <a:gd name="connsiteX2" fmla="*/ 1583268 w 1996018"/>
                    <a:gd name="connsiteY2" fmla="*/ 18217 h 346284"/>
                    <a:gd name="connsiteX3" fmla="*/ 1996018 w 1996018"/>
                    <a:gd name="connsiteY3" fmla="*/ 312406 h 346284"/>
                    <a:gd name="connsiteX4" fmla="*/ 0 w 1996018"/>
                    <a:gd name="connsiteY4" fmla="*/ 346284 h 346284"/>
                    <a:gd name="connsiteX0" fmla="*/ 0 w 1996018"/>
                    <a:gd name="connsiteY0" fmla="*/ 346284 h 346284"/>
                    <a:gd name="connsiteX1" fmla="*/ 480485 w 1996018"/>
                    <a:gd name="connsiteY1" fmla="*/ 54217 h 346284"/>
                    <a:gd name="connsiteX2" fmla="*/ 1583268 w 1996018"/>
                    <a:gd name="connsiteY2" fmla="*/ 18217 h 346284"/>
                    <a:gd name="connsiteX3" fmla="*/ 1996018 w 1996018"/>
                    <a:gd name="connsiteY3" fmla="*/ 312406 h 346284"/>
                    <a:gd name="connsiteX4" fmla="*/ 0 w 1996018"/>
                    <a:gd name="connsiteY4" fmla="*/ 346284 h 346284"/>
                    <a:gd name="connsiteX0" fmla="*/ 0 w 2005543"/>
                    <a:gd name="connsiteY0" fmla="*/ 346284 h 346284"/>
                    <a:gd name="connsiteX1" fmla="*/ 480485 w 2005543"/>
                    <a:gd name="connsiteY1" fmla="*/ 54217 h 346284"/>
                    <a:gd name="connsiteX2" fmla="*/ 1583268 w 2005543"/>
                    <a:gd name="connsiteY2" fmla="*/ 18217 h 346284"/>
                    <a:gd name="connsiteX3" fmla="*/ 2005543 w 2005543"/>
                    <a:gd name="connsiteY3" fmla="*/ 323547 h 346284"/>
                    <a:gd name="connsiteX4" fmla="*/ 0 w 2005543"/>
                    <a:gd name="connsiteY4" fmla="*/ 346284 h 346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05543" h="346284">
                      <a:moveTo>
                        <a:pt x="0" y="346284"/>
                      </a:moveTo>
                      <a:cubicBezTo>
                        <a:pt x="138289" y="242562"/>
                        <a:pt x="354895" y="92151"/>
                        <a:pt x="480485" y="54217"/>
                      </a:cubicBezTo>
                      <a:cubicBezTo>
                        <a:pt x="728840" y="-10705"/>
                        <a:pt x="1220613" y="-10005"/>
                        <a:pt x="1583268" y="18217"/>
                      </a:cubicBezTo>
                      <a:cubicBezTo>
                        <a:pt x="1613606" y="-1137"/>
                        <a:pt x="1924404" y="213492"/>
                        <a:pt x="2005543" y="323547"/>
                      </a:cubicBezTo>
                      <a:lnTo>
                        <a:pt x="0" y="346284"/>
                      </a:lnTo>
                      <a:close/>
                    </a:path>
                  </a:pathLst>
                </a:custGeom>
                <a:solidFill>
                  <a:srgbClr val="F2F7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63" name="Freeform 1162"/>
                <p:cNvSpPr/>
                <p:nvPr/>
              </p:nvSpPr>
              <p:spPr>
                <a:xfrm>
                  <a:off x="4467599" y="3480781"/>
                  <a:ext cx="666750" cy="260349"/>
                </a:xfrm>
                <a:custGeom>
                  <a:avLst/>
                  <a:gdLst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2485 h 252485"/>
                    <a:gd name="connsiteX1" fmla="*/ 289983 w 668867"/>
                    <a:gd name="connsiteY1" fmla="*/ 21769 h 252485"/>
                    <a:gd name="connsiteX2" fmla="*/ 668867 w 668867"/>
                    <a:gd name="connsiteY2" fmla="*/ 2719 h 252485"/>
                    <a:gd name="connsiteX3" fmla="*/ 590550 w 668867"/>
                    <a:gd name="connsiteY3" fmla="*/ 248252 h 252485"/>
                    <a:gd name="connsiteX4" fmla="*/ 0 w 668867"/>
                    <a:gd name="connsiteY4" fmla="*/ 252485 h 252485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49825 h 249825"/>
                    <a:gd name="connsiteX1" fmla="*/ 289983 w 668867"/>
                    <a:gd name="connsiteY1" fmla="*/ 19109 h 249825"/>
                    <a:gd name="connsiteX2" fmla="*/ 668867 w 668867"/>
                    <a:gd name="connsiteY2" fmla="*/ 59 h 249825"/>
                    <a:gd name="connsiteX3" fmla="*/ 590550 w 668867"/>
                    <a:gd name="connsiteY3" fmla="*/ 245592 h 249825"/>
                    <a:gd name="connsiteX4" fmla="*/ 0 w 668867"/>
                    <a:gd name="connsiteY4" fmla="*/ 249825 h 249825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0066 h 250066"/>
                    <a:gd name="connsiteX1" fmla="*/ 289983 w 668867"/>
                    <a:gd name="connsiteY1" fmla="*/ 19350 h 250066"/>
                    <a:gd name="connsiteX2" fmla="*/ 668867 w 668867"/>
                    <a:gd name="connsiteY2" fmla="*/ 300 h 250066"/>
                    <a:gd name="connsiteX3" fmla="*/ 590550 w 668867"/>
                    <a:gd name="connsiteY3" fmla="*/ 245833 h 250066"/>
                    <a:gd name="connsiteX4" fmla="*/ 0 w 668867"/>
                    <a:gd name="connsiteY4" fmla="*/ 250066 h 250066"/>
                    <a:gd name="connsiteX0" fmla="*/ 0 w 666750"/>
                    <a:gd name="connsiteY0" fmla="*/ 260349 h 260349"/>
                    <a:gd name="connsiteX1" fmla="*/ 289983 w 666750"/>
                    <a:gd name="connsiteY1" fmla="*/ 29633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750" h="260349">
                      <a:moveTo>
                        <a:pt x="0" y="260349"/>
                      </a:moveTo>
                      <a:cubicBezTo>
                        <a:pt x="69144" y="174977"/>
                        <a:pt x="214488" y="68439"/>
                        <a:pt x="289983" y="29633"/>
                      </a:cubicBezTo>
                      <a:cubicBezTo>
                        <a:pt x="361244" y="6350"/>
                        <a:pt x="322439" y="0"/>
                        <a:pt x="666750" y="0"/>
                      </a:cubicBezTo>
                      <a:lnTo>
                        <a:pt x="590550" y="256116"/>
                      </a:lnTo>
                      <a:lnTo>
                        <a:pt x="0" y="260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64" name="Freeform 1163"/>
                <p:cNvSpPr/>
                <p:nvPr/>
              </p:nvSpPr>
              <p:spPr>
                <a:xfrm>
                  <a:off x="5141288" y="3483427"/>
                  <a:ext cx="531283" cy="256115"/>
                </a:xfrm>
                <a:custGeom>
                  <a:avLst/>
                  <a:gdLst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2485 h 252485"/>
                    <a:gd name="connsiteX1" fmla="*/ 289983 w 668867"/>
                    <a:gd name="connsiteY1" fmla="*/ 21769 h 252485"/>
                    <a:gd name="connsiteX2" fmla="*/ 668867 w 668867"/>
                    <a:gd name="connsiteY2" fmla="*/ 2719 h 252485"/>
                    <a:gd name="connsiteX3" fmla="*/ 590550 w 668867"/>
                    <a:gd name="connsiteY3" fmla="*/ 248252 h 252485"/>
                    <a:gd name="connsiteX4" fmla="*/ 0 w 668867"/>
                    <a:gd name="connsiteY4" fmla="*/ 252485 h 252485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49825 h 249825"/>
                    <a:gd name="connsiteX1" fmla="*/ 289983 w 668867"/>
                    <a:gd name="connsiteY1" fmla="*/ 19109 h 249825"/>
                    <a:gd name="connsiteX2" fmla="*/ 668867 w 668867"/>
                    <a:gd name="connsiteY2" fmla="*/ 59 h 249825"/>
                    <a:gd name="connsiteX3" fmla="*/ 590550 w 668867"/>
                    <a:gd name="connsiteY3" fmla="*/ 245592 h 249825"/>
                    <a:gd name="connsiteX4" fmla="*/ 0 w 668867"/>
                    <a:gd name="connsiteY4" fmla="*/ 249825 h 249825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0066 h 250066"/>
                    <a:gd name="connsiteX1" fmla="*/ 289983 w 668867"/>
                    <a:gd name="connsiteY1" fmla="*/ 19350 h 250066"/>
                    <a:gd name="connsiteX2" fmla="*/ 668867 w 668867"/>
                    <a:gd name="connsiteY2" fmla="*/ 300 h 250066"/>
                    <a:gd name="connsiteX3" fmla="*/ 590550 w 668867"/>
                    <a:gd name="connsiteY3" fmla="*/ 245833 h 250066"/>
                    <a:gd name="connsiteX4" fmla="*/ 0 w 668867"/>
                    <a:gd name="connsiteY4" fmla="*/ 250066 h 250066"/>
                    <a:gd name="connsiteX0" fmla="*/ 0 w 666750"/>
                    <a:gd name="connsiteY0" fmla="*/ 260349 h 260349"/>
                    <a:gd name="connsiteX1" fmla="*/ 289983 w 666750"/>
                    <a:gd name="connsiteY1" fmla="*/ 29633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0399 h 260399"/>
                    <a:gd name="connsiteX1" fmla="*/ 222250 w 666750"/>
                    <a:gd name="connsiteY1" fmla="*/ 21216 h 260399"/>
                    <a:gd name="connsiteX2" fmla="*/ 666750 w 666750"/>
                    <a:gd name="connsiteY2" fmla="*/ 50 h 260399"/>
                    <a:gd name="connsiteX3" fmla="*/ 590550 w 666750"/>
                    <a:gd name="connsiteY3" fmla="*/ 256166 h 260399"/>
                    <a:gd name="connsiteX4" fmla="*/ 0 w 666750"/>
                    <a:gd name="connsiteY4" fmla="*/ 260399 h 260399"/>
                    <a:gd name="connsiteX0" fmla="*/ 0 w 666750"/>
                    <a:gd name="connsiteY0" fmla="*/ 260349 h 260349"/>
                    <a:gd name="connsiteX1" fmla="*/ 222250 w 666750"/>
                    <a:gd name="connsiteY1" fmla="*/ 21166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518583"/>
                    <a:gd name="connsiteY0" fmla="*/ 262466 h 262466"/>
                    <a:gd name="connsiteX1" fmla="*/ 84666 w 518583"/>
                    <a:gd name="connsiteY1" fmla="*/ 0 h 262466"/>
                    <a:gd name="connsiteX2" fmla="*/ 518583 w 518583"/>
                    <a:gd name="connsiteY2" fmla="*/ 2117 h 262466"/>
                    <a:gd name="connsiteX3" fmla="*/ 442383 w 518583"/>
                    <a:gd name="connsiteY3" fmla="*/ 258233 h 262466"/>
                    <a:gd name="connsiteX4" fmla="*/ 0 w 518583"/>
                    <a:gd name="connsiteY4" fmla="*/ 262466 h 262466"/>
                    <a:gd name="connsiteX0" fmla="*/ 0 w 518583"/>
                    <a:gd name="connsiteY0" fmla="*/ 262466 h 262502"/>
                    <a:gd name="connsiteX1" fmla="*/ 84666 w 518583"/>
                    <a:gd name="connsiteY1" fmla="*/ 0 h 262502"/>
                    <a:gd name="connsiteX2" fmla="*/ 518583 w 518583"/>
                    <a:gd name="connsiteY2" fmla="*/ 2117 h 262502"/>
                    <a:gd name="connsiteX3" fmla="*/ 442383 w 518583"/>
                    <a:gd name="connsiteY3" fmla="*/ 258233 h 262502"/>
                    <a:gd name="connsiteX4" fmla="*/ 0 w 518583"/>
                    <a:gd name="connsiteY4" fmla="*/ 262466 h 262502"/>
                    <a:gd name="connsiteX0" fmla="*/ 0 w 518583"/>
                    <a:gd name="connsiteY0" fmla="*/ 262466 h 262506"/>
                    <a:gd name="connsiteX1" fmla="*/ 84666 w 518583"/>
                    <a:gd name="connsiteY1" fmla="*/ 0 h 262506"/>
                    <a:gd name="connsiteX2" fmla="*/ 518583 w 518583"/>
                    <a:gd name="connsiteY2" fmla="*/ 2117 h 262506"/>
                    <a:gd name="connsiteX3" fmla="*/ 442383 w 518583"/>
                    <a:gd name="connsiteY3" fmla="*/ 258233 h 262506"/>
                    <a:gd name="connsiteX4" fmla="*/ 0 w 518583"/>
                    <a:gd name="connsiteY4" fmla="*/ 262466 h 262506"/>
                    <a:gd name="connsiteX0" fmla="*/ 0 w 555095"/>
                    <a:gd name="connsiteY0" fmla="*/ 276753 h 276791"/>
                    <a:gd name="connsiteX1" fmla="*/ 121178 w 555095"/>
                    <a:gd name="connsiteY1" fmla="*/ 0 h 276791"/>
                    <a:gd name="connsiteX2" fmla="*/ 555095 w 555095"/>
                    <a:gd name="connsiteY2" fmla="*/ 2117 h 276791"/>
                    <a:gd name="connsiteX3" fmla="*/ 478895 w 555095"/>
                    <a:gd name="connsiteY3" fmla="*/ 258233 h 276791"/>
                    <a:gd name="connsiteX4" fmla="*/ 0 w 555095"/>
                    <a:gd name="connsiteY4" fmla="*/ 276753 h 276791"/>
                    <a:gd name="connsiteX0" fmla="*/ 0 w 555095"/>
                    <a:gd name="connsiteY0" fmla="*/ 276753 h 279164"/>
                    <a:gd name="connsiteX1" fmla="*/ 121178 w 555095"/>
                    <a:gd name="connsiteY1" fmla="*/ 0 h 279164"/>
                    <a:gd name="connsiteX2" fmla="*/ 555095 w 555095"/>
                    <a:gd name="connsiteY2" fmla="*/ 2117 h 279164"/>
                    <a:gd name="connsiteX3" fmla="*/ 478895 w 555095"/>
                    <a:gd name="connsiteY3" fmla="*/ 258233 h 279164"/>
                    <a:gd name="connsiteX4" fmla="*/ 0 w 555095"/>
                    <a:gd name="connsiteY4" fmla="*/ 276753 h 279164"/>
                    <a:gd name="connsiteX0" fmla="*/ 0 w 555095"/>
                    <a:gd name="connsiteY0" fmla="*/ 276753 h 276753"/>
                    <a:gd name="connsiteX1" fmla="*/ 121178 w 555095"/>
                    <a:gd name="connsiteY1" fmla="*/ 0 h 276753"/>
                    <a:gd name="connsiteX2" fmla="*/ 555095 w 555095"/>
                    <a:gd name="connsiteY2" fmla="*/ 2117 h 276753"/>
                    <a:gd name="connsiteX3" fmla="*/ 478895 w 555095"/>
                    <a:gd name="connsiteY3" fmla="*/ 258233 h 276753"/>
                    <a:gd name="connsiteX4" fmla="*/ 0 w 555095"/>
                    <a:gd name="connsiteY4" fmla="*/ 276753 h 276753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537632"/>
                    <a:gd name="connsiteY0" fmla="*/ 259290 h 259290"/>
                    <a:gd name="connsiteX1" fmla="*/ 103715 w 537632"/>
                    <a:gd name="connsiteY1" fmla="*/ 0 h 259290"/>
                    <a:gd name="connsiteX2" fmla="*/ 537632 w 537632"/>
                    <a:gd name="connsiteY2" fmla="*/ 2117 h 259290"/>
                    <a:gd name="connsiteX3" fmla="*/ 461432 w 537632"/>
                    <a:gd name="connsiteY3" fmla="*/ 258233 h 259290"/>
                    <a:gd name="connsiteX4" fmla="*/ 0 w 537632"/>
                    <a:gd name="connsiteY4" fmla="*/ 259290 h 259290"/>
                    <a:gd name="connsiteX0" fmla="*/ 0 w 537632"/>
                    <a:gd name="connsiteY0" fmla="*/ 265640 h 265640"/>
                    <a:gd name="connsiteX1" fmla="*/ 103715 w 537632"/>
                    <a:gd name="connsiteY1" fmla="*/ 0 h 265640"/>
                    <a:gd name="connsiteX2" fmla="*/ 537632 w 537632"/>
                    <a:gd name="connsiteY2" fmla="*/ 2117 h 265640"/>
                    <a:gd name="connsiteX3" fmla="*/ 461432 w 537632"/>
                    <a:gd name="connsiteY3" fmla="*/ 258233 h 265640"/>
                    <a:gd name="connsiteX4" fmla="*/ 0 w 537632"/>
                    <a:gd name="connsiteY4" fmla="*/ 265640 h 265640"/>
                    <a:gd name="connsiteX0" fmla="*/ 0 w 537632"/>
                    <a:gd name="connsiteY0" fmla="*/ 263523 h 263523"/>
                    <a:gd name="connsiteX1" fmla="*/ 97365 w 537632"/>
                    <a:gd name="connsiteY1" fmla="*/ 7408 h 263523"/>
                    <a:gd name="connsiteX2" fmla="*/ 537632 w 537632"/>
                    <a:gd name="connsiteY2" fmla="*/ 0 h 263523"/>
                    <a:gd name="connsiteX3" fmla="*/ 461432 w 537632"/>
                    <a:gd name="connsiteY3" fmla="*/ 256116 h 263523"/>
                    <a:gd name="connsiteX4" fmla="*/ 0 w 537632"/>
                    <a:gd name="connsiteY4" fmla="*/ 263523 h 263523"/>
                    <a:gd name="connsiteX0" fmla="*/ 0 w 532870"/>
                    <a:gd name="connsiteY0" fmla="*/ 256115 h 256115"/>
                    <a:gd name="connsiteX1" fmla="*/ 97365 w 532870"/>
                    <a:gd name="connsiteY1" fmla="*/ 0 h 256115"/>
                    <a:gd name="connsiteX2" fmla="*/ 532870 w 532870"/>
                    <a:gd name="connsiteY2" fmla="*/ 8467 h 256115"/>
                    <a:gd name="connsiteX3" fmla="*/ 461432 w 532870"/>
                    <a:gd name="connsiteY3" fmla="*/ 248708 h 256115"/>
                    <a:gd name="connsiteX4" fmla="*/ 0 w 532870"/>
                    <a:gd name="connsiteY4" fmla="*/ 256115 h 256115"/>
                    <a:gd name="connsiteX0" fmla="*/ 0 w 536045"/>
                    <a:gd name="connsiteY0" fmla="*/ 256115 h 256115"/>
                    <a:gd name="connsiteX1" fmla="*/ 97365 w 536045"/>
                    <a:gd name="connsiteY1" fmla="*/ 0 h 256115"/>
                    <a:gd name="connsiteX2" fmla="*/ 536045 w 536045"/>
                    <a:gd name="connsiteY2" fmla="*/ 530 h 256115"/>
                    <a:gd name="connsiteX3" fmla="*/ 461432 w 536045"/>
                    <a:gd name="connsiteY3" fmla="*/ 248708 h 256115"/>
                    <a:gd name="connsiteX4" fmla="*/ 0 w 536045"/>
                    <a:gd name="connsiteY4" fmla="*/ 256115 h 256115"/>
                    <a:gd name="connsiteX0" fmla="*/ 0 w 531283"/>
                    <a:gd name="connsiteY0" fmla="*/ 256115 h 256115"/>
                    <a:gd name="connsiteX1" fmla="*/ 97365 w 531283"/>
                    <a:gd name="connsiteY1" fmla="*/ 0 h 256115"/>
                    <a:gd name="connsiteX2" fmla="*/ 531283 w 531283"/>
                    <a:gd name="connsiteY2" fmla="*/ 3705 h 256115"/>
                    <a:gd name="connsiteX3" fmla="*/ 461432 w 531283"/>
                    <a:gd name="connsiteY3" fmla="*/ 248708 h 256115"/>
                    <a:gd name="connsiteX4" fmla="*/ 0 w 531283"/>
                    <a:gd name="connsiteY4" fmla="*/ 256115 h 256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1283" h="256115">
                      <a:moveTo>
                        <a:pt x="0" y="256115"/>
                      </a:moveTo>
                      <a:cubicBezTo>
                        <a:pt x="16757" y="216781"/>
                        <a:pt x="87487" y="38807"/>
                        <a:pt x="97365" y="0"/>
                      </a:cubicBezTo>
                      <a:lnTo>
                        <a:pt x="531283" y="3705"/>
                      </a:lnTo>
                      <a:lnTo>
                        <a:pt x="461432" y="248708"/>
                      </a:lnTo>
                      <a:lnTo>
                        <a:pt x="0" y="25611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65" name="Freeform 1164"/>
                <p:cNvSpPr/>
                <p:nvPr/>
              </p:nvSpPr>
              <p:spPr>
                <a:xfrm>
                  <a:off x="5717694" y="3486602"/>
                  <a:ext cx="196459" cy="252940"/>
                </a:xfrm>
                <a:custGeom>
                  <a:avLst/>
                  <a:gdLst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2485 h 252485"/>
                    <a:gd name="connsiteX1" fmla="*/ 289983 w 668867"/>
                    <a:gd name="connsiteY1" fmla="*/ 21769 h 252485"/>
                    <a:gd name="connsiteX2" fmla="*/ 668867 w 668867"/>
                    <a:gd name="connsiteY2" fmla="*/ 2719 h 252485"/>
                    <a:gd name="connsiteX3" fmla="*/ 590550 w 668867"/>
                    <a:gd name="connsiteY3" fmla="*/ 248252 h 252485"/>
                    <a:gd name="connsiteX4" fmla="*/ 0 w 668867"/>
                    <a:gd name="connsiteY4" fmla="*/ 252485 h 252485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49825 h 249825"/>
                    <a:gd name="connsiteX1" fmla="*/ 289983 w 668867"/>
                    <a:gd name="connsiteY1" fmla="*/ 19109 h 249825"/>
                    <a:gd name="connsiteX2" fmla="*/ 668867 w 668867"/>
                    <a:gd name="connsiteY2" fmla="*/ 59 h 249825"/>
                    <a:gd name="connsiteX3" fmla="*/ 590550 w 668867"/>
                    <a:gd name="connsiteY3" fmla="*/ 245592 h 249825"/>
                    <a:gd name="connsiteX4" fmla="*/ 0 w 668867"/>
                    <a:gd name="connsiteY4" fmla="*/ 249825 h 249825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0066 h 250066"/>
                    <a:gd name="connsiteX1" fmla="*/ 289983 w 668867"/>
                    <a:gd name="connsiteY1" fmla="*/ 19350 h 250066"/>
                    <a:gd name="connsiteX2" fmla="*/ 668867 w 668867"/>
                    <a:gd name="connsiteY2" fmla="*/ 300 h 250066"/>
                    <a:gd name="connsiteX3" fmla="*/ 590550 w 668867"/>
                    <a:gd name="connsiteY3" fmla="*/ 245833 h 250066"/>
                    <a:gd name="connsiteX4" fmla="*/ 0 w 668867"/>
                    <a:gd name="connsiteY4" fmla="*/ 250066 h 250066"/>
                    <a:gd name="connsiteX0" fmla="*/ 0 w 666750"/>
                    <a:gd name="connsiteY0" fmla="*/ 260349 h 260349"/>
                    <a:gd name="connsiteX1" fmla="*/ 289983 w 666750"/>
                    <a:gd name="connsiteY1" fmla="*/ 29633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0399 h 260399"/>
                    <a:gd name="connsiteX1" fmla="*/ 222250 w 666750"/>
                    <a:gd name="connsiteY1" fmla="*/ 21216 h 260399"/>
                    <a:gd name="connsiteX2" fmla="*/ 666750 w 666750"/>
                    <a:gd name="connsiteY2" fmla="*/ 50 h 260399"/>
                    <a:gd name="connsiteX3" fmla="*/ 590550 w 666750"/>
                    <a:gd name="connsiteY3" fmla="*/ 256166 h 260399"/>
                    <a:gd name="connsiteX4" fmla="*/ 0 w 666750"/>
                    <a:gd name="connsiteY4" fmla="*/ 260399 h 260399"/>
                    <a:gd name="connsiteX0" fmla="*/ 0 w 666750"/>
                    <a:gd name="connsiteY0" fmla="*/ 260349 h 260349"/>
                    <a:gd name="connsiteX1" fmla="*/ 222250 w 666750"/>
                    <a:gd name="connsiteY1" fmla="*/ 21166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518583"/>
                    <a:gd name="connsiteY0" fmla="*/ 262466 h 262466"/>
                    <a:gd name="connsiteX1" fmla="*/ 84666 w 518583"/>
                    <a:gd name="connsiteY1" fmla="*/ 0 h 262466"/>
                    <a:gd name="connsiteX2" fmla="*/ 518583 w 518583"/>
                    <a:gd name="connsiteY2" fmla="*/ 2117 h 262466"/>
                    <a:gd name="connsiteX3" fmla="*/ 442383 w 518583"/>
                    <a:gd name="connsiteY3" fmla="*/ 258233 h 262466"/>
                    <a:gd name="connsiteX4" fmla="*/ 0 w 518583"/>
                    <a:gd name="connsiteY4" fmla="*/ 262466 h 262466"/>
                    <a:gd name="connsiteX0" fmla="*/ 0 w 518583"/>
                    <a:gd name="connsiteY0" fmla="*/ 262466 h 262502"/>
                    <a:gd name="connsiteX1" fmla="*/ 84666 w 518583"/>
                    <a:gd name="connsiteY1" fmla="*/ 0 h 262502"/>
                    <a:gd name="connsiteX2" fmla="*/ 518583 w 518583"/>
                    <a:gd name="connsiteY2" fmla="*/ 2117 h 262502"/>
                    <a:gd name="connsiteX3" fmla="*/ 442383 w 518583"/>
                    <a:gd name="connsiteY3" fmla="*/ 258233 h 262502"/>
                    <a:gd name="connsiteX4" fmla="*/ 0 w 518583"/>
                    <a:gd name="connsiteY4" fmla="*/ 262466 h 262502"/>
                    <a:gd name="connsiteX0" fmla="*/ 0 w 518583"/>
                    <a:gd name="connsiteY0" fmla="*/ 262466 h 262506"/>
                    <a:gd name="connsiteX1" fmla="*/ 84666 w 518583"/>
                    <a:gd name="connsiteY1" fmla="*/ 0 h 262506"/>
                    <a:gd name="connsiteX2" fmla="*/ 518583 w 518583"/>
                    <a:gd name="connsiteY2" fmla="*/ 2117 h 262506"/>
                    <a:gd name="connsiteX3" fmla="*/ 442383 w 518583"/>
                    <a:gd name="connsiteY3" fmla="*/ 258233 h 262506"/>
                    <a:gd name="connsiteX4" fmla="*/ 0 w 518583"/>
                    <a:gd name="connsiteY4" fmla="*/ 262466 h 262506"/>
                    <a:gd name="connsiteX0" fmla="*/ 0 w 555095"/>
                    <a:gd name="connsiteY0" fmla="*/ 276753 h 276791"/>
                    <a:gd name="connsiteX1" fmla="*/ 121178 w 555095"/>
                    <a:gd name="connsiteY1" fmla="*/ 0 h 276791"/>
                    <a:gd name="connsiteX2" fmla="*/ 555095 w 555095"/>
                    <a:gd name="connsiteY2" fmla="*/ 2117 h 276791"/>
                    <a:gd name="connsiteX3" fmla="*/ 478895 w 555095"/>
                    <a:gd name="connsiteY3" fmla="*/ 258233 h 276791"/>
                    <a:gd name="connsiteX4" fmla="*/ 0 w 555095"/>
                    <a:gd name="connsiteY4" fmla="*/ 276753 h 276791"/>
                    <a:gd name="connsiteX0" fmla="*/ 0 w 555095"/>
                    <a:gd name="connsiteY0" fmla="*/ 276753 h 279164"/>
                    <a:gd name="connsiteX1" fmla="*/ 121178 w 555095"/>
                    <a:gd name="connsiteY1" fmla="*/ 0 h 279164"/>
                    <a:gd name="connsiteX2" fmla="*/ 555095 w 555095"/>
                    <a:gd name="connsiteY2" fmla="*/ 2117 h 279164"/>
                    <a:gd name="connsiteX3" fmla="*/ 478895 w 555095"/>
                    <a:gd name="connsiteY3" fmla="*/ 258233 h 279164"/>
                    <a:gd name="connsiteX4" fmla="*/ 0 w 555095"/>
                    <a:gd name="connsiteY4" fmla="*/ 276753 h 279164"/>
                    <a:gd name="connsiteX0" fmla="*/ 0 w 555095"/>
                    <a:gd name="connsiteY0" fmla="*/ 276753 h 276753"/>
                    <a:gd name="connsiteX1" fmla="*/ 121178 w 555095"/>
                    <a:gd name="connsiteY1" fmla="*/ 0 h 276753"/>
                    <a:gd name="connsiteX2" fmla="*/ 555095 w 555095"/>
                    <a:gd name="connsiteY2" fmla="*/ 2117 h 276753"/>
                    <a:gd name="connsiteX3" fmla="*/ 478895 w 555095"/>
                    <a:gd name="connsiteY3" fmla="*/ 258233 h 276753"/>
                    <a:gd name="connsiteX4" fmla="*/ 0 w 555095"/>
                    <a:gd name="connsiteY4" fmla="*/ 276753 h 276753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458257"/>
                    <a:gd name="connsiteY0" fmla="*/ 259290 h 259290"/>
                    <a:gd name="connsiteX1" fmla="*/ 24340 w 458257"/>
                    <a:gd name="connsiteY1" fmla="*/ 0 h 259290"/>
                    <a:gd name="connsiteX2" fmla="*/ 458257 w 458257"/>
                    <a:gd name="connsiteY2" fmla="*/ 2117 h 259290"/>
                    <a:gd name="connsiteX3" fmla="*/ 382057 w 458257"/>
                    <a:gd name="connsiteY3" fmla="*/ 258233 h 259290"/>
                    <a:gd name="connsiteX4" fmla="*/ 0 w 458257"/>
                    <a:gd name="connsiteY4" fmla="*/ 259290 h 259290"/>
                    <a:gd name="connsiteX0" fmla="*/ 0 w 458257"/>
                    <a:gd name="connsiteY0" fmla="*/ 259290 h 259290"/>
                    <a:gd name="connsiteX1" fmla="*/ 24340 w 458257"/>
                    <a:gd name="connsiteY1" fmla="*/ 0 h 259290"/>
                    <a:gd name="connsiteX2" fmla="*/ 458257 w 458257"/>
                    <a:gd name="connsiteY2" fmla="*/ 2117 h 259290"/>
                    <a:gd name="connsiteX3" fmla="*/ 382057 w 458257"/>
                    <a:gd name="connsiteY3" fmla="*/ 258233 h 259290"/>
                    <a:gd name="connsiteX4" fmla="*/ 0 w 458257"/>
                    <a:gd name="connsiteY4" fmla="*/ 259290 h 259290"/>
                    <a:gd name="connsiteX0" fmla="*/ 0 w 382057"/>
                    <a:gd name="connsiteY0" fmla="*/ 259290 h 259290"/>
                    <a:gd name="connsiteX1" fmla="*/ 24340 w 382057"/>
                    <a:gd name="connsiteY1" fmla="*/ 0 h 259290"/>
                    <a:gd name="connsiteX2" fmla="*/ 321732 w 382057"/>
                    <a:gd name="connsiteY2" fmla="*/ 21167 h 259290"/>
                    <a:gd name="connsiteX3" fmla="*/ 382057 w 382057"/>
                    <a:gd name="connsiteY3" fmla="*/ 258233 h 259290"/>
                    <a:gd name="connsiteX4" fmla="*/ 0 w 382057"/>
                    <a:gd name="connsiteY4" fmla="*/ 259290 h 259290"/>
                    <a:gd name="connsiteX0" fmla="*/ 0 w 382098"/>
                    <a:gd name="connsiteY0" fmla="*/ 259290 h 259290"/>
                    <a:gd name="connsiteX1" fmla="*/ 24340 w 382098"/>
                    <a:gd name="connsiteY1" fmla="*/ 0 h 259290"/>
                    <a:gd name="connsiteX2" fmla="*/ 382057 w 382098"/>
                    <a:gd name="connsiteY2" fmla="*/ 258233 h 259290"/>
                    <a:gd name="connsiteX3" fmla="*/ 0 w 382098"/>
                    <a:gd name="connsiteY3" fmla="*/ 259290 h 259290"/>
                    <a:gd name="connsiteX0" fmla="*/ 0 w 150459"/>
                    <a:gd name="connsiteY0" fmla="*/ 259290 h 266171"/>
                    <a:gd name="connsiteX1" fmla="*/ 24340 w 150459"/>
                    <a:gd name="connsiteY1" fmla="*/ 0 h 266171"/>
                    <a:gd name="connsiteX2" fmla="*/ 150282 w 150459"/>
                    <a:gd name="connsiteY2" fmla="*/ 266171 h 266171"/>
                    <a:gd name="connsiteX3" fmla="*/ 0 w 150459"/>
                    <a:gd name="connsiteY3" fmla="*/ 259290 h 266171"/>
                    <a:gd name="connsiteX0" fmla="*/ 0 w 147292"/>
                    <a:gd name="connsiteY0" fmla="*/ 259290 h 259290"/>
                    <a:gd name="connsiteX1" fmla="*/ 24340 w 147292"/>
                    <a:gd name="connsiteY1" fmla="*/ 0 h 259290"/>
                    <a:gd name="connsiteX2" fmla="*/ 147107 w 147292"/>
                    <a:gd name="connsiteY2" fmla="*/ 255059 h 259290"/>
                    <a:gd name="connsiteX3" fmla="*/ 0 w 147292"/>
                    <a:gd name="connsiteY3" fmla="*/ 259290 h 259290"/>
                    <a:gd name="connsiteX0" fmla="*/ 0 w 148875"/>
                    <a:gd name="connsiteY0" fmla="*/ 259290 h 259822"/>
                    <a:gd name="connsiteX1" fmla="*/ 24340 w 148875"/>
                    <a:gd name="connsiteY1" fmla="*/ 0 h 259822"/>
                    <a:gd name="connsiteX2" fmla="*/ 148694 w 148875"/>
                    <a:gd name="connsiteY2" fmla="*/ 259822 h 259822"/>
                    <a:gd name="connsiteX3" fmla="*/ 0 w 148875"/>
                    <a:gd name="connsiteY3" fmla="*/ 259290 h 259822"/>
                    <a:gd name="connsiteX0" fmla="*/ 0 w 148875"/>
                    <a:gd name="connsiteY0" fmla="*/ 252941 h 253473"/>
                    <a:gd name="connsiteX1" fmla="*/ 24340 w 148875"/>
                    <a:gd name="connsiteY1" fmla="*/ 1 h 253473"/>
                    <a:gd name="connsiteX2" fmla="*/ 148694 w 148875"/>
                    <a:gd name="connsiteY2" fmla="*/ 253473 h 253473"/>
                    <a:gd name="connsiteX3" fmla="*/ 0 w 148875"/>
                    <a:gd name="connsiteY3" fmla="*/ 252941 h 253473"/>
                    <a:gd name="connsiteX0" fmla="*/ 0 w 157241"/>
                    <a:gd name="connsiteY0" fmla="*/ 252940 h 253472"/>
                    <a:gd name="connsiteX1" fmla="*/ 24340 w 157241"/>
                    <a:gd name="connsiteY1" fmla="*/ 0 h 253472"/>
                    <a:gd name="connsiteX2" fmla="*/ 148694 w 157241"/>
                    <a:gd name="connsiteY2" fmla="*/ 253472 h 253472"/>
                    <a:gd name="connsiteX3" fmla="*/ 0 w 157241"/>
                    <a:gd name="connsiteY3" fmla="*/ 252940 h 253472"/>
                    <a:gd name="connsiteX0" fmla="*/ 0 w 179747"/>
                    <a:gd name="connsiteY0" fmla="*/ 252940 h 256647"/>
                    <a:gd name="connsiteX1" fmla="*/ 24340 w 179747"/>
                    <a:gd name="connsiteY1" fmla="*/ 0 h 256647"/>
                    <a:gd name="connsiteX2" fmla="*/ 177269 w 179747"/>
                    <a:gd name="connsiteY2" fmla="*/ 256647 h 256647"/>
                    <a:gd name="connsiteX3" fmla="*/ 0 w 179747"/>
                    <a:gd name="connsiteY3" fmla="*/ 252940 h 256647"/>
                    <a:gd name="connsiteX0" fmla="*/ 0 w 179747"/>
                    <a:gd name="connsiteY0" fmla="*/ 252940 h 252940"/>
                    <a:gd name="connsiteX1" fmla="*/ 24340 w 179747"/>
                    <a:gd name="connsiteY1" fmla="*/ 0 h 252940"/>
                    <a:gd name="connsiteX2" fmla="*/ 177269 w 179747"/>
                    <a:gd name="connsiteY2" fmla="*/ 243947 h 252940"/>
                    <a:gd name="connsiteX3" fmla="*/ 0 w 179747"/>
                    <a:gd name="connsiteY3" fmla="*/ 252940 h 252940"/>
                    <a:gd name="connsiteX0" fmla="*/ 0 w 189778"/>
                    <a:gd name="connsiteY0" fmla="*/ 252940 h 255059"/>
                    <a:gd name="connsiteX1" fmla="*/ 24340 w 189778"/>
                    <a:gd name="connsiteY1" fmla="*/ 0 h 255059"/>
                    <a:gd name="connsiteX2" fmla="*/ 188381 w 189778"/>
                    <a:gd name="connsiteY2" fmla="*/ 255059 h 255059"/>
                    <a:gd name="connsiteX3" fmla="*/ 0 w 189778"/>
                    <a:gd name="connsiteY3" fmla="*/ 252940 h 255059"/>
                    <a:gd name="connsiteX0" fmla="*/ 0 w 188755"/>
                    <a:gd name="connsiteY0" fmla="*/ 252940 h 255059"/>
                    <a:gd name="connsiteX1" fmla="*/ 24340 w 188755"/>
                    <a:gd name="connsiteY1" fmla="*/ 0 h 255059"/>
                    <a:gd name="connsiteX2" fmla="*/ 188381 w 188755"/>
                    <a:gd name="connsiteY2" fmla="*/ 255059 h 255059"/>
                    <a:gd name="connsiteX3" fmla="*/ 0 w 188755"/>
                    <a:gd name="connsiteY3" fmla="*/ 252940 h 255059"/>
                    <a:gd name="connsiteX0" fmla="*/ 0 w 188755"/>
                    <a:gd name="connsiteY0" fmla="*/ 252940 h 252940"/>
                    <a:gd name="connsiteX1" fmla="*/ 24340 w 188755"/>
                    <a:gd name="connsiteY1" fmla="*/ 0 h 252940"/>
                    <a:gd name="connsiteX2" fmla="*/ 188381 w 188755"/>
                    <a:gd name="connsiteY2" fmla="*/ 247122 h 252940"/>
                    <a:gd name="connsiteX3" fmla="*/ 0 w 188755"/>
                    <a:gd name="connsiteY3" fmla="*/ 252940 h 252940"/>
                    <a:gd name="connsiteX0" fmla="*/ 0 w 191809"/>
                    <a:gd name="connsiteY0" fmla="*/ 252940 h 255060"/>
                    <a:gd name="connsiteX1" fmla="*/ 24340 w 191809"/>
                    <a:gd name="connsiteY1" fmla="*/ 0 h 255060"/>
                    <a:gd name="connsiteX2" fmla="*/ 191556 w 191809"/>
                    <a:gd name="connsiteY2" fmla="*/ 255060 h 255060"/>
                    <a:gd name="connsiteX3" fmla="*/ 0 w 191809"/>
                    <a:gd name="connsiteY3" fmla="*/ 252940 h 255060"/>
                    <a:gd name="connsiteX0" fmla="*/ 0 w 196459"/>
                    <a:gd name="connsiteY0" fmla="*/ 252940 h 252940"/>
                    <a:gd name="connsiteX1" fmla="*/ 24340 w 196459"/>
                    <a:gd name="connsiteY1" fmla="*/ 0 h 252940"/>
                    <a:gd name="connsiteX2" fmla="*/ 196318 w 196459"/>
                    <a:gd name="connsiteY2" fmla="*/ 250298 h 252940"/>
                    <a:gd name="connsiteX3" fmla="*/ 0 w 196459"/>
                    <a:gd name="connsiteY3" fmla="*/ 252940 h 252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6459" h="252940">
                      <a:moveTo>
                        <a:pt x="0" y="252940"/>
                      </a:moveTo>
                      <a:cubicBezTo>
                        <a:pt x="2469" y="239006"/>
                        <a:pt x="14462" y="38807"/>
                        <a:pt x="24340" y="0"/>
                      </a:cubicBezTo>
                      <a:cubicBezTo>
                        <a:pt x="199141" y="12524"/>
                        <a:pt x="197200" y="205495"/>
                        <a:pt x="196318" y="250298"/>
                      </a:cubicBezTo>
                      <a:lnTo>
                        <a:pt x="0" y="25294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66" name="Freeform 1165"/>
                <p:cNvSpPr/>
                <p:nvPr/>
              </p:nvSpPr>
              <p:spPr>
                <a:xfrm>
                  <a:off x="4344788" y="3740287"/>
                  <a:ext cx="787981" cy="583582"/>
                </a:xfrm>
                <a:custGeom>
                  <a:avLst/>
                  <a:gdLst>
                    <a:gd name="connsiteX0" fmla="*/ 117475 w 781050"/>
                    <a:gd name="connsiteY0" fmla="*/ 6350 h 612775"/>
                    <a:gd name="connsiteX1" fmla="*/ 0 w 781050"/>
                    <a:gd name="connsiteY1" fmla="*/ 600075 h 612775"/>
                    <a:gd name="connsiteX2" fmla="*/ 742950 w 781050"/>
                    <a:gd name="connsiteY2" fmla="*/ 612775 h 612775"/>
                    <a:gd name="connsiteX3" fmla="*/ 781050 w 781050"/>
                    <a:gd name="connsiteY3" fmla="*/ 0 h 612775"/>
                    <a:gd name="connsiteX4" fmla="*/ 117475 w 781050"/>
                    <a:gd name="connsiteY4" fmla="*/ 6350 h 612775"/>
                    <a:gd name="connsiteX0" fmla="*/ 120616 w 784191"/>
                    <a:gd name="connsiteY0" fmla="*/ 6350 h 625624"/>
                    <a:gd name="connsiteX1" fmla="*/ 0 w 784191"/>
                    <a:gd name="connsiteY1" fmla="*/ 625624 h 625624"/>
                    <a:gd name="connsiteX2" fmla="*/ 746091 w 784191"/>
                    <a:gd name="connsiteY2" fmla="*/ 612775 h 625624"/>
                    <a:gd name="connsiteX3" fmla="*/ 784191 w 784191"/>
                    <a:gd name="connsiteY3" fmla="*/ 0 h 625624"/>
                    <a:gd name="connsiteX4" fmla="*/ 120616 w 784191"/>
                    <a:gd name="connsiteY4" fmla="*/ 6350 h 625624"/>
                    <a:gd name="connsiteX0" fmla="*/ 120616 w 784191"/>
                    <a:gd name="connsiteY0" fmla="*/ 6350 h 625624"/>
                    <a:gd name="connsiteX1" fmla="*/ 0 w 784191"/>
                    <a:gd name="connsiteY1" fmla="*/ 625624 h 625624"/>
                    <a:gd name="connsiteX2" fmla="*/ 746091 w 784191"/>
                    <a:gd name="connsiteY2" fmla="*/ 612775 h 625624"/>
                    <a:gd name="connsiteX3" fmla="*/ 784191 w 784191"/>
                    <a:gd name="connsiteY3" fmla="*/ 0 h 625624"/>
                    <a:gd name="connsiteX4" fmla="*/ 120616 w 784191"/>
                    <a:gd name="connsiteY4" fmla="*/ 6350 h 625624"/>
                    <a:gd name="connsiteX0" fmla="*/ 115904 w 779479"/>
                    <a:gd name="connsiteY0" fmla="*/ 6350 h 620514"/>
                    <a:gd name="connsiteX1" fmla="*/ 0 w 779479"/>
                    <a:gd name="connsiteY1" fmla="*/ 620514 h 620514"/>
                    <a:gd name="connsiteX2" fmla="*/ 741379 w 779479"/>
                    <a:gd name="connsiteY2" fmla="*/ 612775 h 620514"/>
                    <a:gd name="connsiteX3" fmla="*/ 779479 w 779479"/>
                    <a:gd name="connsiteY3" fmla="*/ 0 h 620514"/>
                    <a:gd name="connsiteX4" fmla="*/ 115904 w 779479"/>
                    <a:gd name="connsiteY4" fmla="*/ 6350 h 620514"/>
                    <a:gd name="connsiteX0" fmla="*/ 115904 w 779479"/>
                    <a:gd name="connsiteY0" fmla="*/ 6350 h 620514"/>
                    <a:gd name="connsiteX1" fmla="*/ 0 w 779479"/>
                    <a:gd name="connsiteY1" fmla="*/ 620514 h 620514"/>
                    <a:gd name="connsiteX2" fmla="*/ 741379 w 779479"/>
                    <a:gd name="connsiteY2" fmla="*/ 612775 h 620514"/>
                    <a:gd name="connsiteX3" fmla="*/ 779479 w 779479"/>
                    <a:gd name="connsiteY3" fmla="*/ 0 h 620514"/>
                    <a:gd name="connsiteX4" fmla="*/ 115904 w 779479"/>
                    <a:gd name="connsiteY4" fmla="*/ 6350 h 620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479" h="620514">
                      <a:moveTo>
                        <a:pt x="115904" y="6350"/>
                      </a:moveTo>
                      <a:lnTo>
                        <a:pt x="0" y="620514"/>
                      </a:lnTo>
                      <a:lnTo>
                        <a:pt x="741379" y="612775"/>
                      </a:lnTo>
                      <a:lnTo>
                        <a:pt x="779479" y="0"/>
                      </a:lnTo>
                      <a:lnTo>
                        <a:pt x="115904" y="6350"/>
                      </a:lnTo>
                      <a:close/>
                    </a:path>
                  </a:pathLst>
                </a:custGeom>
                <a:solidFill>
                  <a:srgbClr val="F2F7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167" name="Rounded Rectangle 137"/>
                <p:cNvSpPr/>
                <p:nvPr/>
              </p:nvSpPr>
              <p:spPr>
                <a:xfrm>
                  <a:off x="3046378" y="4044950"/>
                  <a:ext cx="200060" cy="224811"/>
                </a:xfrm>
                <a:custGeom>
                  <a:avLst/>
                  <a:gdLst>
                    <a:gd name="connsiteX0" fmla="*/ 0 w 157198"/>
                    <a:gd name="connsiteY0" fmla="*/ 26200 h 210767"/>
                    <a:gd name="connsiteX1" fmla="*/ 26200 w 157198"/>
                    <a:gd name="connsiteY1" fmla="*/ 0 h 210767"/>
                    <a:gd name="connsiteX2" fmla="*/ 130998 w 157198"/>
                    <a:gd name="connsiteY2" fmla="*/ 0 h 210767"/>
                    <a:gd name="connsiteX3" fmla="*/ 157198 w 157198"/>
                    <a:gd name="connsiteY3" fmla="*/ 26200 h 210767"/>
                    <a:gd name="connsiteX4" fmla="*/ 157198 w 157198"/>
                    <a:gd name="connsiteY4" fmla="*/ 184567 h 210767"/>
                    <a:gd name="connsiteX5" fmla="*/ 130998 w 157198"/>
                    <a:gd name="connsiteY5" fmla="*/ 210767 h 210767"/>
                    <a:gd name="connsiteX6" fmla="*/ 26200 w 157198"/>
                    <a:gd name="connsiteY6" fmla="*/ 210767 h 210767"/>
                    <a:gd name="connsiteX7" fmla="*/ 0 w 157198"/>
                    <a:gd name="connsiteY7" fmla="*/ 184567 h 210767"/>
                    <a:gd name="connsiteX8" fmla="*/ 0 w 157198"/>
                    <a:gd name="connsiteY8" fmla="*/ 26200 h 210767"/>
                    <a:gd name="connsiteX0" fmla="*/ 0 w 198473"/>
                    <a:gd name="connsiteY0" fmla="*/ 26200 h 210767"/>
                    <a:gd name="connsiteX1" fmla="*/ 26200 w 198473"/>
                    <a:gd name="connsiteY1" fmla="*/ 0 h 210767"/>
                    <a:gd name="connsiteX2" fmla="*/ 130998 w 198473"/>
                    <a:gd name="connsiteY2" fmla="*/ 0 h 210767"/>
                    <a:gd name="connsiteX3" fmla="*/ 198473 w 198473"/>
                    <a:gd name="connsiteY3" fmla="*/ 64300 h 210767"/>
                    <a:gd name="connsiteX4" fmla="*/ 157198 w 198473"/>
                    <a:gd name="connsiteY4" fmla="*/ 184567 h 210767"/>
                    <a:gd name="connsiteX5" fmla="*/ 130998 w 198473"/>
                    <a:gd name="connsiteY5" fmla="*/ 210767 h 210767"/>
                    <a:gd name="connsiteX6" fmla="*/ 26200 w 198473"/>
                    <a:gd name="connsiteY6" fmla="*/ 210767 h 210767"/>
                    <a:gd name="connsiteX7" fmla="*/ 0 w 198473"/>
                    <a:gd name="connsiteY7" fmla="*/ 184567 h 210767"/>
                    <a:gd name="connsiteX8" fmla="*/ 0 w 198473"/>
                    <a:gd name="connsiteY8" fmla="*/ 26200 h 210767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88948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436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22064"/>
                    <a:gd name="connsiteX1" fmla="*/ 26200 w 198473"/>
                    <a:gd name="connsiteY1" fmla="*/ 0 h 222064"/>
                    <a:gd name="connsiteX2" fmla="*/ 130998 w 198473"/>
                    <a:gd name="connsiteY2" fmla="*/ 0 h 222064"/>
                    <a:gd name="connsiteX3" fmla="*/ 198473 w 198473"/>
                    <a:gd name="connsiteY3" fmla="*/ 64300 h 222064"/>
                    <a:gd name="connsiteX4" fmla="*/ 196886 w 198473"/>
                    <a:gd name="connsiteY4" fmla="*/ 209967 h 222064"/>
                    <a:gd name="connsiteX5" fmla="*/ 26200 w 198473"/>
                    <a:gd name="connsiteY5" fmla="*/ 210767 h 222064"/>
                    <a:gd name="connsiteX6" fmla="*/ 0 w 198473"/>
                    <a:gd name="connsiteY6" fmla="*/ 184567 h 222064"/>
                    <a:gd name="connsiteX7" fmla="*/ 0 w 198473"/>
                    <a:gd name="connsiteY7" fmla="*/ 26200 h 222064"/>
                    <a:gd name="connsiteX0" fmla="*/ 0 w 198473"/>
                    <a:gd name="connsiteY0" fmla="*/ 26200 h 229180"/>
                    <a:gd name="connsiteX1" fmla="*/ 26200 w 198473"/>
                    <a:gd name="connsiteY1" fmla="*/ 0 h 229180"/>
                    <a:gd name="connsiteX2" fmla="*/ 130998 w 198473"/>
                    <a:gd name="connsiteY2" fmla="*/ 0 h 229180"/>
                    <a:gd name="connsiteX3" fmla="*/ 198473 w 198473"/>
                    <a:gd name="connsiteY3" fmla="*/ 64300 h 229180"/>
                    <a:gd name="connsiteX4" fmla="*/ 196886 w 198473"/>
                    <a:gd name="connsiteY4" fmla="*/ 219492 h 229180"/>
                    <a:gd name="connsiteX5" fmla="*/ 26200 w 198473"/>
                    <a:gd name="connsiteY5" fmla="*/ 210767 h 229180"/>
                    <a:gd name="connsiteX6" fmla="*/ 0 w 198473"/>
                    <a:gd name="connsiteY6" fmla="*/ 184567 h 229180"/>
                    <a:gd name="connsiteX7" fmla="*/ 0 w 198473"/>
                    <a:gd name="connsiteY7" fmla="*/ 26200 h 229180"/>
                    <a:gd name="connsiteX0" fmla="*/ 0 w 198473"/>
                    <a:gd name="connsiteY0" fmla="*/ 26200 h 231112"/>
                    <a:gd name="connsiteX1" fmla="*/ 26200 w 198473"/>
                    <a:gd name="connsiteY1" fmla="*/ 0 h 231112"/>
                    <a:gd name="connsiteX2" fmla="*/ 130998 w 198473"/>
                    <a:gd name="connsiteY2" fmla="*/ 0 h 231112"/>
                    <a:gd name="connsiteX3" fmla="*/ 198473 w 198473"/>
                    <a:gd name="connsiteY3" fmla="*/ 64300 h 231112"/>
                    <a:gd name="connsiteX4" fmla="*/ 196886 w 198473"/>
                    <a:gd name="connsiteY4" fmla="*/ 219492 h 231112"/>
                    <a:gd name="connsiteX5" fmla="*/ 26200 w 198473"/>
                    <a:gd name="connsiteY5" fmla="*/ 218705 h 231112"/>
                    <a:gd name="connsiteX6" fmla="*/ 0 w 198473"/>
                    <a:gd name="connsiteY6" fmla="*/ 184567 h 231112"/>
                    <a:gd name="connsiteX7" fmla="*/ 0 w 198473"/>
                    <a:gd name="connsiteY7" fmla="*/ 26200 h 231112"/>
                    <a:gd name="connsiteX0" fmla="*/ 0 w 198473"/>
                    <a:gd name="connsiteY0" fmla="*/ 26200 h 224811"/>
                    <a:gd name="connsiteX1" fmla="*/ 26200 w 198473"/>
                    <a:gd name="connsiteY1" fmla="*/ 0 h 224811"/>
                    <a:gd name="connsiteX2" fmla="*/ 130998 w 198473"/>
                    <a:gd name="connsiteY2" fmla="*/ 0 h 224811"/>
                    <a:gd name="connsiteX3" fmla="*/ 198473 w 198473"/>
                    <a:gd name="connsiteY3" fmla="*/ 64300 h 224811"/>
                    <a:gd name="connsiteX4" fmla="*/ 196886 w 198473"/>
                    <a:gd name="connsiteY4" fmla="*/ 219492 h 224811"/>
                    <a:gd name="connsiteX5" fmla="*/ 26200 w 198473"/>
                    <a:gd name="connsiteY5" fmla="*/ 218705 h 224811"/>
                    <a:gd name="connsiteX6" fmla="*/ 0 w 198473"/>
                    <a:gd name="connsiteY6" fmla="*/ 184567 h 224811"/>
                    <a:gd name="connsiteX7" fmla="*/ 0 w 198473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130998 w 200060"/>
                    <a:gd name="connsiteY2" fmla="*/ 0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200060 w 200060"/>
                    <a:gd name="connsiteY2" fmla="*/ 113513 h 224811"/>
                    <a:gd name="connsiteX3" fmla="*/ 196886 w 200060"/>
                    <a:gd name="connsiteY3" fmla="*/ 219492 h 224811"/>
                    <a:gd name="connsiteX4" fmla="*/ 26200 w 200060"/>
                    <a:gd name="connsiteY4" fmla="*/ 218705 h 224811"/>
                    <a:gd name="connsiteX5" fmla="*/ 0 w 200060"/>
                    <a:gd name="connsiteY5" fmla="*/ 184567 h 224811"/>
                    <a:gd name="connsiteX6" fmla="*/ 0 w 200060"/>
                    <a:gd name="connsiteY6" fmla="*/ 26200 h 22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0060" h="224811">
                      <a:moveTo>
                        <a:pt x="0" y="26200"/>
                      </a:moveTo>
                      <a:cubicBezTo>
                        <a:pt x="0" y="11730"/>
                        <a:pt x="11730" y="0"/>
                        <a:pt x="26200" y="0"/>
                      </a:cubicBezTo>
                      <a:cubicBezTo>
                        <a:pt x="59543" y="14552"/>
                        <a:pt x="171612" y="76931"/>
                        <a:pt x="200060" y="113513"/>
                      </a:cubicBezTo>
                      <a:cubicBezTo>
                        <a:pt x="200060" y="166302"/>
                        <a:pt x="196886" y="166703"/>
                        <a:pt x="196886" y="219492"/>
                      </a:cubicBezTo>
                      <a:cubicBezTo>
                        <a:pt x="163411" y="229615"/>
                        <a:pt x="59014" y="222938"/>
                        <a:pt x="26200" y="218705"/>
                      </a:cubicBezTo>
                      <a:cubicBezTo>
                        <a:pt x="11730" y="218705"/>
                        <a:pt x="0" y="199037"/>
                        <a:pt x="0" y="184567"/>
                      </a:cubicBezTo>
                      <a:lnTo>
                        <a:pt x="0" y="26200"/>
                      </a:lnTo>
                      <a:close/>
                    </a:path>
                  </a:pathLst>
                </a:custGeom>
                <a:solidFill>
                  <a:srgbClr val="7B7C7F"/>
                </a:solidFill>
                <a:ln>
                  <a:solidFill>
                    <a:srgbClr val="6B6D6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68" name="Rounded Rectangle 137"/>
                <p:cNvSpPr/>
                <p:nvPr/>
              </p:nvSpPr>
              <p:spPr>
                <a:xfrm flipH="1">
                  <a:off x="6667889" y="4063200"/>
                  <a:ext cx="248744" cy="238925"/>
                </a:xfrm>
                <a:custGeom>
                  <a:avLst/>
                  <a:gdLst>
                    <a:gd name="connsiteX0" fmla="*/ 0 w 157198"/>
                    <a:gd name="connsiteY0" fmla="*/ 26200 h 210767"/>
                    <a:gd name="connsiteX1" fmla="*/ 26200 w 157198"/>
                    <a:gd name="connsiteY1" fmla="*/ 0 h 210767"/>
                    <a:gd name="connsiteX2" fmla="*/ 130998 w 157198"/>
                    <a:gd name="connsiteY2" fmla="*/ 0 h 210767"/>
                    <a:gd name="connsiteX3" fmla="*/ 157198 w 157198"/>
                    <a:gd name="connsiteY3" fmla="*/ 26200 h 210767"/>
                    <a:gd name="connsiteX4" fmla="*/ 157198 w 157198"/>
                    <a:gd name="connsiteY4" fmla="*/ 184567 h 210767"/>
                    <a:gd name="connsiteX5" fmla="*/ 130998 w 157198"/>
                    <a:gd name="connsiteY5" fmla="*/ 210767 h 210767"/>
                    <a:gd name="connsiteX6" fmla="*/ 26200 w 157198"/>
                    <a:gd name="connsiteY6" fmla="*/ 210767 h 210767"/>
                    <a:gd name="connsiteX7" fmla="*/ 0 w 157198"/>
                    <a:gd name="connsiteY7" fmla="*/ 184567 h 210767"/>
                    <a:gd name="connsiteX8" fmla="*/ 0 w 157198"/>
                    <a:gd name="connsiteY8" fmla="*/ 26200 h 210767"/>
                    <a:gd name="connsiteX0" fmla="*/ 0 w 198473"/>
                    <a:gd name="connsiteY0" fmla="*/ 26200 h 210767"/>
                    <a:gd name="connsiteX1" fmla="*/ 26200 w 198473"/>
                    <a:gd name="connsiteY1" fmla="*/ 0 h 210767"/>
                    <a:gd name="connsiteX2" fmla="*/ 130998 w 198473"/>
                    <a:gd name="connsiteY2" fmla="*/ 0 h 210767"/>
                    <a:gd name="connsiteX3" fmla="*/ 198473 w 198473"/>
                    <a:gd name="connsiteY3" fmla="*/ 64300 h 210767"/>
                    <a:gd name="connsiteX4" fmla="*/ 157198 w 198473"/>
                    <a:gd name="connsiteY4" fmla="*/ 184567 h 210767"/>
                    <a:gd name="connsiteX5" fmla="*/ 130998 w 198473"/>
                    <a:gd name="connsiteY5" fmla="*/ 210767 h 210767"/>
                    <a:gd name="connsiteX6" fmla="*/ 26200 w 198473"/>
                    <a:gd name="connsiteY6" fmla="*/ 210767 h 210767"/>
                    <a:gd name="connsiteX7" fmla="*/ 0 w 198473"/>
                    <a:gd name="connsiteY7" fmla="*/ 184567 h 210767"/>
                    <a:gd name="connsiteX8" fmla="*/ 0 w 198473"/>
                    <a:gd name="connsiteY8" fmla="*/ 26200 h 210767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88948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436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22064"/>
                    <a:gd name="connsiteX1" fmla="*/ 26200 w 198473"/>
                    <a:gd name="connsiteY1" fmla="*/ 0 h 222064"/>
                    <a:gd name="connsiteX2" fmla="*/ 130998 w 198473"/>
                    <a:gd name="connsiteY2" fmla="*/ 0 h 222064"/>
                    <a:gd name="connsiteX3" fmla="*/ 198473 w 198473"/>
                    <a:gd name="connsiteY3" fmla="*/ 64300 h 222064"/>
                    <a:gd name="connsiteX4" fmla="*/ 196886 w 198473"/>
                    <a:gd name="connsiteY4" fmla="*/ 209967 h 222064"/>
                    <a:gd name="connsiteX5" fmla="*/ 26200 w 198473"/>
                    <a:gd name="connsiteY5" fmla="*/ 210767 h 222064"/>
                    <a:gd name="connsiteX6" fmla="*/ 0 w 198473"/>
                    <a:gd name="connsiteY6" fmla="*/ 184567 h 222064"/>
                    <a:gd name="connsiteX7" fmla="*/ 0 w 198473"/>
                    <a:gd name="connsiteY7" fmla="*/ 26200 h 222064"/>
                    <a:gd name="connsiteX0" fmla="*/ 0 w 198473"/>
                    <a:gd name="connsiteY0" fmla="*/ 26200 h 229180"/>
                    <a:gd name="connsiteX1" fmla="*/ 26200 w 198473"/>
                    <a:gd name="connsiteY1" fmla="*/ 0 h 229180"/>
                    <a:gd name="connsiteX2" fmla="*/ 130998 w 198473"/>
                    <a:gd name="connsiteY2" fmla="*/ 0 h 229180"/>
                    <a:gd name="connsiteX3" fmla="*/ 198473 w 198473"/>
                    <a:gd name="connsiteY3" fmla="*/ 64300 h 229180"/>
                    <a:gd name="connsiteX4" fmla="*/ 196886 w 198473"/>
                    <a:gd name="connsiteY4" fmla="*/ 219492 h 229180"/>
                    <a:gd name="connsiteX5" fmla="*/ 26200 w 198473"/>
                    <a:gd name="connsiteY5" fmla="*/ 210767 h 229180"/>
                    <a:gd name="connsiteX6" fmla="*/ 0 w 198473"/>
                    <a:gd name="connsiteY6" fmla="*/ 184567 h 229180"/>
                    <a:gd name="connsiteX7" fmla="*/ 0 w 198473"/>
                    <a:gd name="connsiteY7" fmla="*/ 26200 h 229180"/>
                    <a:gd name="connsiteX0" fmla="*/ 0 w 198473"/>
                    <a:gd name="connsiteY0" fmla="*/ 26200 h 231112"/>
                    <a:gd name="connsiteX1" fmla="*/ 26200 w 198473"/>
                    <a:gd name="connsiteY1" fmla="*/ 0 h 231112"/>
                    <a:gd name="connsiteX2" fmla="*/ 130998 w 198473"/>
                    <a:gd name="connsiteY2" fmla="*/ 0 h 231112"/>
                    <a:gd name="connsiteX3" fmla="*/ 198473 w 198473"/>
                    <a:gd name="connsiteY3" fmla="*/ 64300 h 231112"/>
                    <a:gd name="connsiteX4" fmla="*/ 196886 w 198473"/>
                    <a:gd name="connsiteY4" fmla="*/ 219492 h 231112"/>
                    <a:gd name="connsiteX5" fmla="*/ 26200 w 198473"/>
                    <a:gd name="connsiteY5" fmla="*/ 218705 h 231112"/>
                    <a:gd name="connsiteX6" fmla="*/ 0 w 198473"/>
                    <a:gd name="connsiteY6" fmla="*/ 184567 h 231112"/>
                    <a:gd name="connsiteX7" fmla="*/ 0 w 198473"/>
                    <a:gd name="connsiteY7" fmla="*/ 26200 h 231112"/>
                    <a:gd name="connsiteX0" fmla="*/ 0 w 198473"/>
                    <a:gd name="connsiteY0" fmla="*/ 26200 h 224811"/>
                    <a:gd name="connsiteX1" fmla="*/ 26200 w 198473"/>
                    <a:gd name="connsiteY1" fmla="*/ 0 h 224811"/>
                    <a:gd name="connsiteX2" fmla="*/ 130998 w 198473"/>
                    <a:gd name="connsiteY2" fmla="*/ 0 h 224811"/>
                    <a:gd name="connsiteX3" fmla="*/ 198473 w 198473"/>
                    <a:gd name="connsiteY3" fmla="*/ 64300 h 224811"/>
                    <a:gd name="connsiteX4" fmla="*/ 196886 w 198473"/>
                    <a:gd name="connsiteY4" fmla="*/ 219492 h 224811"/>
                    <a:gd name="connsiteX5" fmla="*/ 26200 w 198473"/>
                    <a:gd name="connsiteY5" fmla="*/ 218705 h 224811"/>
                    <a:gd name="connsiteX6" fmla="*/ 0 w 198473"/>
                    <a:gd name="connsiteY6" fmla="*/ 184567 h 224811"/>
                    <a:gd name="connsiteX7" fmla="*/ 0 w 198473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130998 w 200060"/>
                    <a:gd name="connsiteY2" fmla="*/ 0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200060 w 200060"/>
                    <a:gd name="connsiteY2" fmla="*/ 113513 h 224811"/>
                    <a:gd name="connsiteX3" fmla="*/ 196886 w 200060"/>
                    <a:gd name="connsiteY3" fmla="*/ 219492 h 224811"/>
                    <a:gd name="connsiteX4" fmla="*/ 26200 w 200060"/>
                    <a:gd name="connsiteY4" fmla="*/ 218705 h 224811"/>
                    <a:gd name="connsiteX5" fmla="*/ 0 w 200060"/>
                    <a:gd name="connsiteY5" fmla="*/ 184567 h 224811"/>
                    <a:gd name="connsiteX6" fmla="*/ 0 w 200060"/>
                    <a:gd name="connsiteY6" fmla="*/ 26200 h 224811"/>
                    <a:gd name="connsiteX0" fmla="*/ 0 w 248744"/>
                    <a:gd name="connsiteY0" fmla="*/ 26200 h 224811"/>
                    <a:gd name="connsiteX1" fmla="*/ 26200 w 248744"/>
                    <a:gd name="connsiteY1" fmla="*/ 0 h 224811"/>
                    <a:gd name="connsiteX2" fmla="*/ 248744 w 248744"/>
                    <a:gd name="connsiteY2" fmla="*/ 143146 h 224811"/>
                    <a:gd name="connsiteX3" fmla="*/ 196886 w 248744"/>
                    <a:gd name="connsiteY3" fmla="*/ 219492 h 224811"/>
                    <a:gd name="connsiteX4" fmla="*/ 26200 w 248744"/>
                    <a:gd name="connsiteY4" fmla="*/ 218705 h 224811"/>
                    <a:gd name="connsiteX5" fmla="*/ 0 w 248744"/>
                    <a:gd name="connsiteY5" fmla="*/ 184567 h 224811"/>
                    <a:gd name="connsiteX6" fmla="*/ 0 w 248744"/>
                    <a:gd name="connsiteY6" fmla="*/ 26200 h 224811"/>
                    <a:gd name="connsiteX0" fmla="*/ 0 w 248744"/>
                    <a:gd name="connsiteY0" fmla="*/ 26200 h 238925"/>
                    <a:gd name="connsiteX1" fmla="*/ 26200 w 248744"/>
                    <a:gd name="connsiteY1" fmla="*/ 0 h 238925"/>
                    <a:gd name="connsiteX2" fmla="*/ 248744 w 248744"/>
                    <a:gd name="connsiteY2" fmla="*/ 143146 h 238925"/>
                    <a:gd name="connsiteX3" fmla="*/ 241336 w 248744"/>
                    <a:gd name="connsiteY3" fmla="*/ 236425 h 238925"/>
                    <a:gd name="connsiteX4" fmla="*/ 26200 w 248744"/>
                    <a:gd name="connsiteY4" fmla="*/ 218705 h 238925"/>
                    <a:gd name="connsiteX5" fmla="*/ 0 w 248744"/>
                    <a:gd name="connsiteY5" fmla="*/ 184567 h 238925"/>
                    <a:gd name="connsiteX6" fmla="*/ 0 w 248744"/>
                    <a:gd name="connsiteY6" fmla="*/ 26200 h 238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8744" h="238925">
                      <a:moveTo>
                        <a:pt x="0" y="26200"/>
                      </a:moveTo>
                      <a:cubicBezTo>
                        <a:pt x="0" y="11730"/>
                        <a:pt x="11730" y="0"/>
                        <a:pt x="26200" y="0"/>
                      </a:cubicBezTo>
                      <a:cubicBezTo>
                        <a:pt x="59543" y="14552"/>
                        <a:pt x="220296" y="106564"/>
                        <a:pt x="248744" y="143146"/>
                      </a:cubicBezTo>
                      <a:cubicBezTo>
                        <a:pt x="248744" y="195935"/>
                        <a:pt x="241336" y="183636"/>
                        <a:pt x="241336" y="236425"/>
                      </a:cubicBezTo>
                      <a:cubicBezTo>
                        <a:pt x="207861" y="246548"/>
                        <a:pt x="59014" y="222938"/>
                        <a:pt x="26200" y="218705"/>
                      </a:cubicBezTo>
                      <a:cubicBezTo>
                        <a:pt x="11730" y="218705"/>
                        <a:pt x="0" y="199037"/>
                        <a:pt x="0" y="184567"/>
                      </a:cubicBezTo>
                      <a:lnTo>
                        <a:pt x="0" y="26200"/>
                      </a:lnTo>
                      <a:close/>
                    </a:path>
                  </a:pathLst>
                </a:custGeom>
                <a:solidFill>
                  <a:srgbClr val="7B7C7F"/>
                </a:solidFill>
                <a:ln>
                  <a:solidFill>
                    <a:srgbClr val="6B6D6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69" name="Rectangle 1168"/>
                <p:cNvSpPr/>
                <p:nvPr/>
              </p:nvSpPr>
              <p:spPr>
                <a:xfrm>
                  <a:off x="4902200" y="3807808"/>
                  <a:ext cx="146050" cy="47822"/>
                </a:xfrm>
                <a:prstGeom prst="rect">
                  <a:avLst/>
                </a:prstGeom>
                <a:solidFill>
                  <a:srgbClr val="F2F3F3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70" name="Rectangle 1169"/>
                <p:cNvSpPr/>
                <p:nvPr/>
              </p:nvSpPr>
              <p:spPr>
                <a:xfrm>
                  <a:off x="5571644" y="3807808"/>
                  <a:ext cx="146050" cy="47822"/>
                </a:xfrm>
                <a:prstGeom prst="rect">
                  <a:avLst/>
                </a:prstGeom>
                <a:solidFill>
                  <a:srgbClr val="F2F3F3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71" name="Rectangle 1170"/>
                <p:cNvSpPr/>
                <p:nvPr/>
              </p:nvSpPr>
              <p:spPr>
                <a:xfrm>
                  <a:off x="4161674" y="4078246"/>
                  <a:ext cx="1444286" cy="45719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72" name="Rectangle 1171"/>
                <p:cNvSpPr/>
                <p:nvPr/>
              </p:nvSpPr>
              <p:spPr>
                <a:xfrm rot="21431570">
                  <a:off x="6303954" y="4035922"/>
                  <a:ext cx="488519" cy="45719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sp>
          <p:nvSpPr>
            <p:cNvPr id="1158" name="TextBox 1157"/>
            <p:cNvSpPr txBox="1"/>
            <p:nvPr/>
          </p:nvSpPr>
          <p:spPr>
            <a:xfrm>
              <a:off x="4468077" y="3831856"/>
              <a:ext cx="999404" cy="3254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600" b="1" dirty="0" smtClean="0"/>
                <a:t>POLICE</a:t>
              </a:r>
              <a:endParaRPr lang="en-US" sz="600" b="1" dirty="0"/>
            </a:p>
          </p:txBody>
        </p:sp>
      </p:grpSp>
      <p:grpSp>
        <p:nvGrpSpPr>
          <p:cNvPr id="1187" name="Group 1186"/>
          <p:cNvGrpSpPr/>
          <p:nvPr userDrawn="1"/>
        </p:nvGrpSpPr>
        <p:grpSpPr>
          <a:xfrm>
            <a:off x="13583650" y="5607842"/>
            <a:ext cx="1910953" cy="668056"/>
            <a:chOff x="3046377" y="3220624"/>
            <a:chExt cx="3870256" cy="1353015"/>
          </a:xfrm>
        </p:grpSpPr>
        <p:grpSp>
          <p:nvGrpSpPr>
            <p:cNvPr id="1188" name="Group 1187"/>
            <p:cNvGrpSpPr/>
            <p:nvPr/>
          </p:nvGrpSpPr>
          <p:grpSpPr>
            <a:xfrm>
              <a:off x="3487825" y="3979914"/>
              <a:ext cx="596900" cy="593725"/>
              <a:chOff x="3487825" y="3979914"/>
              <a:chExt cx="596900" cy="593725"/>
            </a:xfrm>
          </p:grpSpPr>
          <p:sp>
            <p:nvSpPr>
              <p:cNvPr id="1213" name="Oval 1212"/>
              <p:cNvSpPr/>
              <p:nvPr/>
            </p:nvSpPr>
            <p:spPr>
              <a:xfrm>
                <a:off x="3487825" y="3979914"/>
                <a:ext cx="596900" cy="59372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14" name="Oval 1213"/>
              <p:cNvSpPr/>
              <p:nvPr/>
            </p:nvSpPr>
            <p:spPr>
              <a:xfrm>
                <a:off x="3598950" y="4102150"/>
                <a:ext cx="374650" cy="374650"/>
              </a:xfrm>
              <a:prstGeom prst="ellipse">
                <a:avLst/>
              </a:pr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15" name="Oval 1214"/>
              <p:cNvSpPr/>
              <p:nvPr/>
            </p:nvSpPr>
            <p:spPr>
              <a:xfrm>
                <a:off x="3638313" y="4147799"/>
                <a:ext cx="292471" cy="292471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16" name="Freeform 1215"/>
              <p:cNvSpPr/>
              <p:nvPr/>
            </p:nvSpPr>
            <p:spPr>
              <a:xfrm>
                <a:off x="3665353" y="4171515"/>
                <a:ext cx="115967" cy="11415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76674"/>
                  <a:gd name="connsiteY0" fmla="*/ 167753 h 167753"/>
                  <a:gd name="connsiteX1" fmla="*/ 0 w 176674"/>
                  <a:gd name="connsiteY1" fmla="*/ 109545 h 167753"/>
                  <a:gd name="connsiteX2" fmla="*/ 141659 w 176674"/>
                  <a:gd name="connsiteY2" fmla="*/ 38 h 167753"/>
                  <a:gd name="connsiteX3" fmla="*/ 176674 w 176674"/>
                  <a:gd name="connsiteY3" fmla="*/ 128907 h 167753"/>
                  <a:gd name="connsiteX4" fmla="*/ 127833 w 176674"/>
                  <a:gd name="connsiteY4" fmla="*/ 167753 h 167753"/>
                  <a:gd name="connsiteX0" fmla="*/ 135399 w 184240"/>
                  <a:gd name="connsiteY0" fmla="*/ 167753 h 167753"/>
                  <a:gd name="connsiteX1" fmla="*/ 0 w 184240"/>
                  <a:gd name="connsiteY1" fmla="*/ 109545 h 167753"/>
                  <a:gd name="connsiteX2" fmla="*/ 149225 w 184240"/>
                  <a:gd name="connsiteY2" fmla="*/ 38 h 167753"/>
                  <a:gd name="connsiteX3" fmla="*/ 184240 w 184240"/>
                  <a:gd name="connsiteY3" fmla="*/ 128907 h 167753"/>
                  <a:gd name="connsiteX4" fmla="*/ 135399 w 184240"/>
                  <a:gd name="connsiteY4" fmla="*/ 167753 h 167753"/>
                  <a:gd name="connsiteX0" fmla="*/ 135399 w 184240"/>
                  <a:gd name="connsiteY0" fmla="*/ 170116 h 170116"/>
                  <a:gd name="connsiteX1" fmla="*/ 0 w 184240"/>
                  <a:gd name="connsiteY1" fmla="*/ 111908 h 170116"/>
                  <a:gd name="connsiteX2" fmla="*/ 139136 w 184240"/>
                  <a:gd name="connsiteY2" fmla="*/ 35 h 170116"/>
                  <a:gd name="connsiteX3" fmla="*/ 184240 w 184240"/>
                  <a:gd name="connsiteY3" fmla="*/ 131270 h 170116"/>
                  <a:gd name="connsiteX4" fmla="*/ 135399 w 184240"/>
                  <a:gd name="connsiteY4" fmla="*/ 170116 h 17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240" h="170116">
                    <a:moveTo>
                      <a:pt x="135399" y="170116"/>
                    </a:moveTo>
                    <a:lnTo>
                      <a:pt x="0" y="111908"/>
                    </a:lnTo>
                    <a:cubicBezTo>
                      <a:pt x="16404" y="48408"/>
                      <a:pt x="73519" y="-1552"/>
                      <a:pt x="139136" y="35"/>
                    </a:cubicBezTo>
                    <a:lnTo>
                      <a:pt x="184240" y="131270"/>
                    </a:lnTo>
                    <a:lnTo>
                      <a:pt x="135399" y="170116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17" name="Freeform 1216"/>
              <p:cNvSpPr/>
              <p:nvPr/>
            </p:nvSpPr>
            <p:spPr>
              <a:xfrm rot="16944567">
                <a:off x="3652562" y="4282110"/>
                <a:ext cx="114398" cy="121337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3833 w 170514"/>
                  <a:gd name="connsiteY0" fmla="*/ 180815 h 180815"/>
                  <a:gd name="connsiteX1" fmla="*/ 0 w 170514"/>
                  <a:gd name="connsiteY1" fmla="*/ 104817 h 180815"/>
                  <a:gd name="connsiteX2" fmla="*/ 149225 w 170514"/>
                  <a:gd name="connsiteY2" fmla="*/ 42 h 180815"/>
                  <a:gd name="connsiteX3" fmla="*/ 170514 w 170514"/>
                  <a:gd name="connsiteY3" fmla="*/ 138799 h 180815"/>
                  <a:gd name="connsiteX4" fmla="*/ 123833 w 170514"/>
                  <a:gd name="connsiteY4" fmla="*/ 180815 h 180815"/>
                  <a:gd name="connsiteX0" fmla="*/ 123833 w 181746"/>
                  <a:gd name="connsiteY0" fmla="*/ 180815 h 180815"/>
                  <a:gd name="connsiteX1" fmla="*/ 0 w 181746"/>
                  <a:gd name="connsiteY1" fmla="*/ 104817 h 180815"/>
                  <a:gd name="connsiteX2" fmla="*/ 149225 w 181746"/>
                  <a:gd name="connsiteY2" fmla="*/ 42 h 180815"/>
                  <a:gd name="connsiteX3" fmla="*/ 181747 w 181746"/>
                  <a:gd name="connsiteY3" fmla="*/ 131638 h 180815"/>
                  <a:gd name="connsiteX4" fmla="*/ 123833 w 181746"/>
                  <a:gd name="connsiteY4" fmla="*/ 180815 h 180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746" h="180815">
                    <a:moveTo>
                      <a:pt x="123833" y="180815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747" y="131638"/>
                    </a:lnTo>
                    <a:lnTo>
                      <a:pt x="123833" y="180815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18" name="Freeform 1217"/>
              <p:cNvSpPr/>
              <p:nvPr/>
            </p:nvSpPr>
            <p:spPr>
              <a:xfrm rot="5400000">
                <a:off x="3794946" y="4179559"/>
                <a:ext cx="119142" cy="112572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89284"/>
                  <a:gd name="connsiteY0" fmla="*/ 163025 h 163025"/>
                  <a:gd name="connsiteX1" fmla="*/ 0 w 189284"/>
                  <a:gd name="connsiteY1" fmla="*/ 104817 h 163025"/>
                  <a:gd name="connsiteX2" fmla="*/ 149225 w 189284"/>
                  <a:gd name="connsiteY2" fmla="*/ 42 h 163025"/>
                  <a:gd name="connsiteX3" fmla="*/ 189284 w 189284"/>
                  <a:gd name="connsiteY3" fmla="*/ 121812 h 163025"/>
                  <a:gd name="connsiteX4" fmla="*/ 127833 w 189284"/>
                  <a:gd name="connsiteY4" fmla="*/ 163025 h 163025"/>
                  <a:gd name="connsiteX0" fmla="*/ 127833 w 189284"/>
                  <a:gd name="connsiteY0" fmla="*/ 167753 h 167753"/>
                  <a:gd name="connsiteX1" fmla="*/ 0 w 189284"/>
                  <a:gd name="connsiteY1" fmla="*/ 109545 h 167753"/>
                  <a:gd name="connsiteX2" fmla="*/ 171928 w 189284"/>
                  <a:gd name="connsiteY2" fmla="*/ 38 h 167753"/>
                  <a:gd name="connsiteX3" fmla="*/ 189284 w 189284"/>
                  <a:gd name="connsiteY3" fmla="*/ 126540 h 167753"/>
                  <a:gd name="connsiteX4" fmla="*/ 127833 w 189284"/>
                  <a:gd name="connsiteY4" fmla="*/ 167753 h 167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284" h="167753">
                    <a:moveTo>
                      <a:pt x="127833" y="167753"/>
                    </a:moveTo>
                    <a:lnTo>
                      <a:pt x="0" y="109545"/>
                    </a:lnTo>
                    <a:cubicBezTo>
                      <a:pt x="16404" y="46045"/>
                      <a:pt x="106311" y="-1549"/>
                      <a:pt x="171928" y="38"/>
                    </a:cubicBezTo>
                    <a:lnTo>
                      <a:pt x="189284" y="126540"/>
                    </a:lnTo>
                    <a:lnTo>
                      <a:pt x="127833" y="16775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19" name="Freeform 1218"/>
              <p:cNvSpPr/>
              <p:nvPr/>
            </p:nvSpPr>
            <p:spPr>
              <a:xfrm rot="11162788">
                <a:off x="3780180" y="4317136"/>
                <a:ext cx="114032" cy="11099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1666 w 168627"/>
                  <a:gd name="connsiteY0" fmla="*/ 171574 h 171574"/>
                  <a:gd name="connsiteX1" fmla="*/ 0 w 168627"/>
                  <a:gd name="connsiteY1" fmla="*/ 104817 h 171574"/>
                  <a:gd name="connsiteX2" fmla="*/ 149225 w 168627"/>
                  <a:gd name="connsiteY2" fmla="*/ 42 h 171574"/>
                  <a:gd name="connsiteX3" fmla="*/ 168626 w 168627"/>
                  <a:gd name="connsiteY3" fmla="*/ 124716 h 171574"/>
                  <a:gd name="connsiteX4" fmla="*/ 121666 w 168627"/>
                  <a:gd name="connsiteY4" fmla="*/ 171574 h 171574"/>
                  <a:gd name="connsiteX0" fmla="*/ 113843 w 168625"/>
                  <a:gd name="connsiteY0" fmla="*/ 170111 h 170111"/>
                  <a:gd name="connsiteX1" fmla="*/ 0 w 168625"/>
                  <a:gd name="connsiteY1" fmla="*/ 104817 h 170111"/>
                  <a:gd name="connsiteX2" fmla="*/ 149225 w 168625"/>
                  <a:gd name="connsiteY2" fmla="*/ 42 h 170111"/>
                  <a:gd name="connsiteX3" fmla="*/ 168626 w 168625"/>
                  <a:gd name="connsiteY3" fmla="*/ 124716 h 170111"/>
                  <a:gd name="connsiteX4" fmla="*/ 113843 w 168625"/>
                  <a:gd name="connsiteY4" fmla="*/ 170111 h 170111"/>
                  <a:gd name="connsiteX0" fmla="*/ 113313 w 168627"/>
                  <a:gd name="connsiteY0" fmla="*/ 165407 h 165406"/>
                  <a:gd name="connsiteX1" fmla="*/ 0 w 168627"/>
                  <a:gd name="connsiteY1" fmla="*/ 104817 h 165406"/>
                  <a:gd name="connsiteX2" fmla="*/ 149225 w 168627"/>
                  <a:gd name="connsiteY2" fmla="*/ 42 h 165406"/>
                  <a:gd name="connsiteX3" fmla="*/ 168626 w 168627"/>
                  <a:gd name="connsiteY3" fmla="*/ 124716 h 165406"/>
                  <a:gd name="connsiteX4" fmla="*/ 113313 w 168627"/>
                  <a:gd name="connsiteY4" fmla="*/ 165407 h 165406"/>
                  <a:gd name="connsiteX0" fmla="*/ 113313 w 181165"/>
                  <a:gd name="connsiteY0" fmla="*/ 165407 h 165407"/>
                  <a:gd name="connsiteX1" fmla="*/ 0 w 181165"/>
                  <a:gd name="connsiteY1" fmla="*/ 104817 h 165407"/>
                  <a:gd name="connsiteX2" fmla="*/ 149225 w 181165"/>
                  <a:gd name="connsiteY2" fmla="*/ 42 h 165407"/>
                  <a:gd name="connsiteX3" fmla="*/ 181165 w 181165"/>
                  <a:gd name="connsiteY3" fmla="*/ 123470 h 165407"/>
                  <a:gd name="connsiteX4" fmla="*/ 113313 w 181165"/>
                  <a:gd name="connsiteY4" fmla="*/ 165407 h 16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65" h="165407">
                    <a:moveTo>
                      <a:pt x="113313" y="165407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165" y="123470"/>
                    </a:lnTo>
                    <a:lnTo>
                      <a:pt x="113313" y="16540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grpSp>
          <p:nvGrpSpPr>
            <p:cNvPr id="1189" name="Group 1188"/>
            <p:cNvGrpSpPr/>
            <p:nvPr/>
          </p:nvGrpSpPr>
          <p:grpSpPr>
            <a:xfrm>
              <a:off x="5664345" y="3979914"/>
              <a:ext cx="596900" cy="593725"/>
              <a:chOff x="3487825" y="3979914"/>
              <a:chExt cx="596900" cy="593725"/>
            </a:xfrm>
          </p:grpSpPr>
          <p:sp>
            <p:nvSpPr>
              <p:cNvPr id="1206" name="Oval 1205"/>
              <p:cNvSpPr/>
              <p:nvPr/>
            </p:nvSpPr>
            <p:spPr>
              <a:xfrm>
                <a:off x="3487825" y="3979914"/>
                <a:ext cx="596900" cy="59372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07" name="Oval 1206"/>
              <p:cNvSpPr/>
              <p:nvPr/>
            </p:nvSpPr>
            <p:spPr>
              <a:xfrm>
                <a:off x="3598950" y="4102150"/>
                <a:ext cx="374650" cy="374650"/>
              </a:xfrm>
              <a:prstGeom prst="ellipse">
                <a:avLst/>
              </a:pr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08" name="Oval 1207"/>
              <p:cNvSpPr/>
              <p:nvPr/>
            </p:nvSpPr>
            <p:spPr>
              <a:xfrm>
                <a:off x="3638313" y="4147799"/>
                <a:ext cx="292471" cy="292471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09" name="Freeform 1208"/>
              <p:cNvSpPr/>
              <p:nvPr/>
            </p:nvSpPr>
            <p:spPr>
              <a:xfrm>
                <a:off x="3665353" y="4171515"/>
                <a:ext cx="115967" cy="11415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76674"/>
                  <a:gd name="connsiteY0" fmla="*/ 167753 h 167753"/>
                  <a:gd name="connsiteX1" fmla="*/ 0 w 176674"/>
                  <a:gd name="connsiteY1" fmla="*/ 109545 h 167753"/>
                  <a:gd name="connsiteX2" fmla="*/ 141659 w 176674"/>
                  <a:gd name="connsiteY2" fmla="*/ 38 h 167753"/>
                  <a:gd name="connsiteX3" fmla="*/ 176674 w 176674"/>
                  <a:gd name="connsiteY3" fmla="*/ 128907 h 167753"/>
                  <a:gd name="connsiteX4" fmla="*/ 127833 w 176674"/>
                  <a:gd name="connsiteY4" fmla="*/ 167753 h 167753"/>
                  <a:gd name="connsiteX0" fmla="*/ 135399 w 184240"/>
                  <a:gd name="connsiteY0" fmla="*/ 167753 h 167753"/>
                  <a:gd name="connsiteX1" fmla="*/ 0 w 184240"/>
                  <a:gd name="connsiteY1" fmla="*/ 109545 h 167753"/>
                  <a:gd name="connsiteX2" fmla="*/ 149225 w 184240"/>
                  <a:gd name="connsiteY2" fmla="*/ 38 h 167753"/>
                  <a:gd name="connsiteX3" fmla="*/ 184240 w 184240"/>
                  <a:gd name="connsiteY3" fmla="*/ 128907 h 167753"/>
                  <a:gd name="connsiteX4" fmla="*/ 135399 w 184240"/>
                  <a:gd name="connsiteY4" fmla="*/ 167753 h 167753"/>
                  <a:gd name="connsiteX0" fmla="*/ 135399 w 184240"/>
                  <a:gd name="connsiteY0" fmla="*/ 170116 h 170116"/>
                  <a:gd name="connsiteX1" fmla="*/ 0 w 184240"/>
                  <a:gd name="connsiteY1" fmla="*/ 111908 h 170116"/>
                  <a:gd name="connsiteX2" fmla="*/ 139136 w 184240"/>
                  <a:gd name="connsiteY2" fmla="*/ 35 h 170116"/>
                  <a:gd name="connsiteX3" fmla="*/ 184240 w 184240"/>
                  <a:gd name="connsiteY3" fmla="*/ 131270 h 170116"/>
                  <a:gd name="connsiteX4" fmla="*/ 135399 w 184240"/>
                  <a:gd name="connsiteY4" fmla="*/ 170116 h 17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240" h="170116">
                    <a:moveTo>
                      <a:pt x="135399" y="170116"/>
                    </a:moveTo>
                    <a:lnTo>
                      <a:pt x="0" y="111908"/>
                    </a:lnTo>
                    <a:cubicBezTo>
                      <a:pt x="16404" y="48408"/>
                      <a:pt x="73519" y="-1552"/>
                      <a:pt x="139136" y="35"/>
                    </a:cubicBezTo>
                    <a:lnTo>
                      <a:pt x="184240" y="131270"/>
                    </a:lnTo>
                    <a:lnTo>
                      <a:pt x="135399" y="170116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10" name="Freeform 1209"/>
              <p:cNvSpPr/>
              <p:nvPr/>
            </p:nvSpPr>
            <p:spPr>
              <a:xfrm rot="16944567">
                <a:off x="3652562" y="4282110"/>
                <a:ext cx="114398" cy="121337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3833 w 170514"/>
                  <a:gd name="connsiteY0" fmla="*/ 180815 h 180815"/>
                  <a:gd name="connsiteX1" fmla="*/ 0 w 170514"/>
                  <a:gd name="connsiteY1" fmla="*/ 104817 h 180815"/>
                  <a:gd name="connsiteX2" fmla="*/ 149225 w 170514"/>
                  <a:gd name="connsiteY2" fmla="*/ 42 h 180815"/>
                  <a:gd name="connsiteX3" fmla="*/ 170514 w 170514"/>
                  <a:gd name="connsiteY3" fmla="*/ 138799 h 180815"/>
                  <a:gd name="connsiteX4" fmla="*/ 123833 w 170514"/>
                  <a:gd name="connsiteY4" fmla="*/ 180815 h 180815"/>
                  <a:gd name="connsiteX0" fmla="*/ 123833 w 181746"/>
                  <a:gd name="connsiteY0" fmla="*/ 180815 h 180815"/>
                  <a:gd name="connsiteX1" fmla="*/ 0 w 181746"/>
                  <a:gd name="connsiteY1" fmla="*/ 104817 h 180815"/>
                  <a:gd name="connsiteX2" fmla="*/ 149225 w 181746"/>
                  <a:gd name="connsiteY2" fmla="*/ 42 h 180815"/>
                  <a:gd name="connsiteX3" fmla="*/ 181747 w 181746"/>
                  <a:gd name="connsiteY3" fmla="*/ 131638 h 180815"/>
                  <a:gd name="connsiteX4" fmla="*/ 123833 w 181746"/>
                  <a:gd name="connsiteY4" fmla="*/ 180815 h 180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746" h="180815">
                    <a:moveTo>
                      <a:pt x="123833" y="180815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747" y="131638"/>
                    </a:lnTo>
                    <a:lnTo>
                      <a:pt x="123833" y="180815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11" name="Freeform 1210"/>
              <p:cNvSpPr/>
              <p:nvPr/>
            </p:nvSpPr>
            <p:spPr>
              <a:xfrm rot="5400000">
                <a:off x="3794946" y="4179559"/>
                <a:ext cx="119142" cy="112572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89284"/>
                  <a:gd name="connsiteY0" fmla="*/ 163025 h 163025"/>
                  <a:gd name="connsiteX1" fmla="*/ 0 w 189284"/>
                  <a:gd name="connsiteY1" fmla="*/ 104817 h 163025"/>
                  <a:gd name="connsiteX2" fmla="*/ 149225 w 189284"/>
                  <a:gd name="connsiteY2" fmla="*/ 42 h 163025"/>
                  <a:gd name="connsiteX3" fmla="*/ 189284 w 189284"/>
                  <a:gd name="connsiteY3" fmla="*/ 121812 h 163025"/>
                  <a:gd name="connsiteX4" fmla="*/ 127833 w 189284"/>
                  <a:gd name="connsiteY4" fmla="*/ 163025 h 163025"/>
                  <a:gd name="connsiteX0" fmla="*/ 127833 w 189284"/>
                  <a:gd name="connsiteY0" fmla="*/ 167753 h 167753"/>
                  <a:gd name="connsiteX1" fmla="*/ 0 w 189284"/>
                  <a:gd name="connsiteY1" fmla="*/ 109545 h 167753"/>
                  <a:gd name="connsiteX2" fmla="*/ 171928 w 189284"/>
                  <a:gd name="connsiteY2" fmla="*/ 38 h 167753"/>
                  <a:gd name="connsiteX3" fmla="*/ 189284 w 189284"/>
                  <a:gd name="connsiteY3" fmla="*/ 126540 h 167753"/>
                  <a:gd name="connsiteX4" fmla="*/ 127833 w 189284"/>
                  <a:gd name="connsiteY4" fmla="*/ 167753 h 167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284" h="167753">
                    <a:moveTo>
                      <a:pt x="127833" y="167753"/>
                    </a:moveTo>
                    <a:lnTo>
                      <a:pt x="0" y="109545"/>
                    </a:lnTo>
                    <a:cubicBezTo>
                      <a:pt x="16404" y="46045"/>
                      <a:pt x="106311" y="-1549"/>
                      <a:pt x="171928" y="38"/>
                    </a:cubicBezTo>
                    <a:lnTo>
                      <a:pt x="189284" y="126540"/>
                    </a:lnTo>
                    <a:lnTo>
                      <a:pt x="127833" y="16775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12" name="Freeform 1211"/>
              <p:cNvSpPr/>
              <p:nvPr/>
            </p:nvSpPr>
            <p:spPr>
              <a:xfrm rot="11162788">
                <a:off x="3780180" y="4317136"/>
                <a:ext cx="114032" cy="11099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1666 w 168627"/>
                  <a:gd name="connsiteY0" fmla="*/ 171574 h 171574"/>
                  <a:gd name="connsiteX1" fmla="*/ 0 w 168627"/>
                  <a:gd name="connsiteY1" fmla="*/ 104817 h 171574"/>
                  <a:gd name="connsiteX2" fmla="*/ 149225 w 168627"/>
                  <a:gd name="connsiteY2" fmla="*/ 42 h 171574"/>
                  <a:gd name="connsiteX3" fmla="*/ 168626 w 168627"/>
                  <a:gd name="connsiteY3" fmla="*/ 124716 h 171574"/>
                  <a:gd name="connsiteX4" fmla="*/ 121666 w 168627"/>
                  <a:gd name="connsiteY4" fmla="*/ 171574 h 171574"/>
                  <a:gd name="connsiteX0" fmla="*/ 113843 w 168625"/>
                  <a:gd name="connsiteY0" fmla="*/ 170111 h 170111"/>
                  <a:gd name="connsiteX1" fmla="*/ 0 w 168625"/>
                  <a:gd name="connsiteY1" fmla="*/ 104817 h 170111"/>
                  <a:gd name="connsiteX2" fmla="*/ 149225 w 168625"/>
                  <a:gd name="connsiteY2" fmla="*/ 42 h 170111"/>
                  <a:gd name="connsiteX3" fmla="*/ 168626 w 168625"/>
                  <a:gd name="connsiteY3" fmla="*/ 124716 h 170111"/>
                  <a:gd name="connsiteX4" fmla="*/ 113843 w 168625"/>
                  <a:gd name="connsiteY4" fmla="*/ 170111 h 170111"/>
                  <a:gd name="connsiteX0" fmla="*/ 113313 w 168627"/>
                  <a:gd name="connsiteY0" fmla="*/ 165407 h 165406"/>
                  <a:gd name="connsiteX1" fmla="*/ 0 w 168627"/>
                  <a:gd name="connsiteY1" fmla="*/ 104817 h 165406"/>
                  <a:gd name="connsiteX2" fmla="*/ 149225 w 168627"/>
                  <a:gd name="connsiteY2" fmla="*/ 42 h 165406"/>
                  <a:gd name="connsiteX3" fmla="*/ 168626 w 168627"/>
                  <a:gd name="connsiteY3" fmla="*/ 124716 h 165406"/>
                  <a:gd name="connsiteX4" fmla="*/ 113313 w 168627"/>
                  <a:gd name="connsiteY4" fmla="*/ 165407 h 165406"/>
                  <a:gd name="connsiteX0" fmla="*/ 113313 w 181165"/>
                  <a:gd name="connsiteY0" fmla="*/ 165407 h 165407"/>
                  <a:gd name="connsiteX1" fmla="*/ 0 w 181165"/>
                  <a:gd name="connsiteY1" fmla="*/ 104817 h 165407"/>
                  <a:gd name="connsiteX2" fmla="*/ 149225 w 181165"/>
                  <a:gd name="connsiteY2" fmla="*/ 42 h 165407"/>
                  <a:gd name="connsiteX3" fmla="*/ 181165 w 181165"/>
                  <a:gd name="connsiteY3" fmla="*/ 123470 h 165407"/>
                  <a:gd name="connsiteX4" fmla="*/ 113313 w 181165"/>
                  <a:gd name="connsiteY4" fmla="*/ 165407 h 16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65" h="165407">
                    <a:moveTo>
                      <a:pt x="113313" y="165407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165" y="123470"/>
                    </a:lnTo>
                    <a:lnTo>
                      <a:pt x="113313" y="16540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grpSp>
          <p:nvGrpSpPr>
            <p:cNvPr id="1190" name="Group 1189"/>
            <p:cNvGrpSpPr/>
            <p:nvPr/>
          </p:nvGrpSpPr>
          <p:grpSpPr>
            <a:xfrm>
              <a:off x="3046377" y="3220624"/>
              <a:ext cx="3870256" cy="1110779"/>
              <a:chOff x="3046377" y="3220624"/>
              <a:chExt cx="3870256" cy="1110779"/>
            </a:xfrm>
          </p:grpSpPr>
          <p:sp>
            <p:nvSpPr>
              <p:cNvPr id="1192" name="Freeform 1191"/>
              <p:cNvSpPr/>
              <p:nvPr/>
            </p:nvSpPr>
            <p:spPr>
              <a:xfrm>
                <a:off x="4883817" y="3220624"/>
                <a:ext cx="239712" cy="211912"/>
              </a:xfrm>
              <a:custGeom>
                <a:avLst/>
                <a:gdLst>
                  <a:gd name="connsiteX0" fmla="*/ 0 w 234950"/>
                  <a:gd name="connsiteY0" fmla="*/ 82550 h 82550"/>
                  <a:gd name="connsiteX1" fmla="*/ 6350 w 234950"/>
                  <a:gd name="connsiteY1" fmla="*/ 0 h 82550"/>
                  <a:gd name="connsiteX2" fmla="*/ 234950 w 234950"/>
                  <a:gd name="connsiteY2" fmla="*/ 0 h 82550"/>
                  <a:gd name="connsiteX3" fmla="*/ 231775 w 234950"/>
                  <a:gd name="connsiteY3" fmla="*/ 76200 h 82550"/>
                  <a:gd name="connsiteX4" fmla="*/ 0 w 234950"/>
                  <a:gd name="connsiteY4" fmla="*/ 82550 h 82550"/>
                  <a:gd name="connsiteX0" fmla="*/ 0 w 234950"/>
                  <a:gd name="connsiteY0" fmla="*/ 201788 h 201788"/>
                  <a:gd name="connsiteX1" fmla="*/ 6350 w 234950"/>
                  <a:gd name="connsiteY1" fmla="*/ 119238 h 201788"/>
                  <a:gd name="connsiteX2" fmla="*/ 234950 w 234950"/>
                  <a:gd name="connsiteY2" fmla="*/ 119238 h 201788"/>
                  <a:gd name="connsiteX3" fmla="*/ 231775 w 234950"/>
                  <a:gd name="connsiteY3" fmla="*/ 195438 h 201788"/>
                  <a:gd name="connsiteX4" fmla="*/ 0 w 234950"/>
                  <a:gd name="connsiteY4" fmla="*/ 201788 h 201788"/>
                  <a:gd name="connsiteX0" fmla="*/ 0 w 234950"/>
                  <a:gd name="connsiteY0" fmla="*/ 210325 h 210325"/>
                  <a:gd name="connsiteX1" fmla="*/ 6350 w 234950"/>
                  <a:gd name="connsiteY1" fmla="*/ 127775 h 210325"/>
                  <a:gd name="connsiteX2" fmla="*/ 234950 w 234950"/>
                  <a:gd name="connsiteY2" fmla="*/ 127775 h 210325"/>
                  <a:gd name="connsiteX3" fmla="*/ 231775 w 234950"/>
                  <a:gd name="connsiteY3" fmla="*/ 203975 h 210325"/>
                  <a:gd name="connsiteX4" fmla="*/ 0 w 234950"/>
                  <a:gd name="connsiteY4" fmla="*/ 210325 h 210325"/>
                  <a:gd name="connsiteX0" fmla="*/ 0 w 234950"/>
                  <a:gd name="connsiteY0" fmla="*/ 210325 h 210325"/>
                  <a:gd name="connsiteX1" fmla="*/ 6350 w 234950"/>
                  <a:gd name="connsiteY1" fmla="*/ 127775 h 210325"/>
                  <a:gd name="connsiteX2" fmla="*/ 234950 w 234950"/>
                  <a:gd name="connsiteY2" fmla="*/ 127775 h 210325"/>
                  <a:gd name="connsiteX3" fmla="*/ 231775 w 234950"/>
                  <a:gd name="connsiteY3" fmla="*/ 203975 h 210325"/>
                  <a:gd name="connsiteX4" fmla="*/ 0 w 234950"/>
                  <a:gd name="connsiteY4" fmla="*/ 210325 h 210325"/>
                  <a:gd name="connsiteX0" fmla="*/ 0 w 234950"/>
                  <a:gd name="connsiteY0" fmla="*/ 210325 h 216675"/>
                  <a:gd name="connsiteX1" fmla="*/ 6350 w 234950"/>
                  <a:gd name="connsiteY1" fmla="*/ 127775 h 216675"/>
                  <a:gd name="connsiteX2" fmla="*/ 234950 w 234950"/>
                  <a:gd name="connsiteY2" fmla="*/ 127775 h 216675"/>
                  <a:gd name="connsiteX3" fmla="*/ 230187 w 234950"/>
                  <a:gd name="connsiteY3" fmla="*/ 216675 h 216675"/>
                  <a:gd name="connsiteX4" fmla="*/ 0 w 234950"/>
                  <a:gd name="connsiteY4" fmla="*/ 210325 h 216675"/>
                  <a:gd name="connsiteX0" fmla="*/ 0 w 234950"/>
                  <a:gd name="connsiteY0" fmla="*/ 210325 h 210325"/>
                  <a:gd name="connsiteX1" fmla="*/ 6350 w 234950"/>
                  <a:gd name="connsiteY1" fmla="*/ 127775 h 210325"/>
                  <a:gd name="connsiteX2" fmla="*/ 234950 w 234950"/>
                  <a:gd name="connsiteY2" fmla="*/ 127775 h 210325"/>
                  <a:gd name="connsiteX3" fmla="*/ 230187 w 234950"/>
                  <a:gd name="connsiteY3" fmla="*/ 210325 h 210325"/>
                  <a:gd name="connsiteX4" fmla="*/ 0 w 234950"/>
                  <a:gd name="connsiteY4" fmla="*/ 210325 h 210325"/>
                  <a:gd name="connsiteX0" fmla="*/ 0 w 239712"/>
                  <a:gd name="connsiteY0" fmla="*/ 210325 h 211912"/>
                  <a:gd name="connsiteX1" fmla="*/ 6350 w 239712"/>
                  <a:gd name="connsiteY1" fmla="*/ 127775 h 211912"/>
                  <a:gd name="connsiteX2" fmla="*/ 234950 w 239712"/>
                  <a:gd name="connsiteY2" fmla="*/ 127775 h 211912"/>
                  <a:gd name="connsiteX3" fmla="*/ 239712 w 239712"/>
                  <a:gd name="connsiteY3" fmla="*/ 211912 h 211912"/>
                  <a:gd name="connsiteX4" fmla="*/ 0 w 239712"/>
                  <a:gd name="connsiteY4" fmla="*/ 210325 h 211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9712" h="211912">
                    <a:moveTo>
                      <a:pt x="0" y="210325"/>
                    </a:moveTo>
                    <a:lnTo>
                      <a:pt x="6350" y="127775"/>
                    </a:lnTo>
                    <a:cubicBezTo>
                      <a:pt x="131763" y="-140512"/>
                      <a:pt x="215900" y="91262"/>
                      <a:pt x="234950" y="127775"/>
                    </a:cubicBezTo>
                    <a:lnTo>
                      <a:pt x="239712" y="211912"/>
                    </a:lnTo>
                    <a:lnTo>
                      <a:pt x="0" y="210325"/>
                    </a:lnTo>
                    <a:close/>
                  </a:path>
                </a:pathLst>
              </a:custGeom>
              <a:solidFill>
                <a:srgbClr val="25AAE0"/>
              </a:solidFill>
              <a:ln>
                <a:solidFill>
                  <a:srgbClr val="5757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193" name="Group 1192"/>
              <p:cNvGrpSpPr/>
              <p:nvPr/>
            </p:nvGrpSpPr>
            <p:grpSpPr>
              <a:xfrm>
                <a:off x="3046377" y="3397926"/>
                <a:ext cx="3870256" cy="933477"/>
                <a:chOff x="3046377" y="3397926"/>
                <a:chExt cx="3870256" cy="933477"/>
              </a:xfrm>
            </p:grpSpPr>
            <p:sp>
              <p:nvSpPr>
                <p:cNvPr id="1194" name="Freeform 1193"/>
                <p:cNvSpPr/>
                <p:nvPr/>
              </p:nvSpPr>
              <p:spPr>
                <a:xfrm>
                  <a:off x="3046377" y="3397926"/>
                  <a:ext cx="3859140" cy="933477"/>
                </a:xfrm>
                <a:custGeom>
                  <a:avLst/>
                  <a:gdLst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49350 w 3790950"/>
                    <a:gd name="connsiteY2" fmla="*/ 330200 h 876300"/>
                    <a:gd name="connsiteX3" fmla="*/ 1698625 w 3790950"/>
                    <a:gd name="connsiteY3" fmla="*/ 0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49350 w 3790950"/>
                    <a:gd name="connsiteY2" fmla="*/ 3302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49350 w 3790950"/>
                    <a:gd name="connsiteY2" fmla="*/ 3302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81506 w 3815306"/>
                    <a:gd name="connsiteY0" fmla="*/ 612775 h 876300"/>
                    <a:gd name="connsiteX1" fmla="*/ 135481 w 3815306"/>
                    <a:gd name="connsiteY1" fmla="*/ 454025 h 876300"/>
                    <a:gd name="connsiteX2" fmla="*/ 1164181 w 3815306"/>
                    <a:gd name="connsiteY2" fmla="*/ 317500 h 876300"/>
                    <a:gd name="connsiteX3" fmla="*/ 1669006 w 3815306"/>
                    <a:gd name="connsiteY3" fmla="*/ 15875 h 876300"/>
                    <a:gd name="connsiteX4" fmla="*/ 2640556 w 3815306"/>
                    <a:gd name="connsiteY4" fmla="*/ 0 h 876300"/>
                    <a:gd name="connsiteX5" fmla="*/ 3196181 w 3815306"/>
                    <a:gd name="connsiteY5" fmla="*/ 282575 h 876300"/>
                    <a:gd name="connsiteX6" fmla="*/ 3723231 w 3815306"/>
                    <a:gd name="connsiteY6" fmla="*/ 346075 h 876300"/>
                    <a:gd name="connsiteX7" fmla="*/ 3815306 w 3815306"/>
                    <a:gd name="connsiteY7" fmla="*/ 635000 h 876300"/>
                    <a:gd name="connsiteX8" fmla="*/ 3704181 w 3815306"/>
                    <a:gd name="connsiteY8" fmla="*/ 844550 h 876300"/>
                    <a:gd name="connsiteX9" fmla="*/ 3234281 w 3815306"/>
                    <a:gd name="connsiteY9" fmla="*/ 876300 h 876300"/>
                    <a:gd name="connsiteX10" fmla="*/ 1068931 w 3815306"/>
                    <a:gd name="connsiteY10" fmla="*/ 876300 h 876300"/>
                    <a:gd name="connsiteX11" fmla="*/ 430756 w 3815306"/>
                    <a:gd name="connsiteY11" fmla="*/ 838200 h 876300"/>
                    <a:gd name="connsiteX12" fmla="*/ 27531 w 3815306"/>
                    <a:gd name="connsiteY12" fmla="*/ 815975 h 876300"/>
                    <a:gd name="connsiteX13" fmla="*/ 24356 w 3815306"/>
                    <a:gd name="connsiteY13" fmla="*/ 615950 h 876300"/>
                    <a:gd name="connsiteX14" fmla="*/ 81506 w 3815306"/>
                    <a:gd name="connsiteY14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27936 w 3812486"/>
                    <a:gd name="connsiteY11" fmla="*/ 838200 h 876300"/>
                    <a:gd name="connsiteX12" fmla="*/ 24711 w 3812486"/>
                    <a:gd name="connsiteY12" fmla="*/ 815975 h 876300"/>
                    <a:gd name="connsiteX13" fmla="*/ 21536 w 3812486"/>
                    <a:gd name="connsiteY13" fmla="*/ 615950 h 876300"/>
                    <a:gd name="connsiteX14" fmla="*/ 78686 w 3812486"/>
                    <a:gd name="connsiteY14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27936 w 3812486"/>
                    <a:gd name="connsiteY11" fmla="*/ 838200 h 876300"/>
                    <a:gd name="connsiteX12" fmla="*/ 183461 w 3812486"/>
                    <a:gd name="connsiteY12" fmla="*/ 838200 h 876300"/>
                    <a:gd name="connsiteX13" fmla="*/ 24711 w 3812486"/>
                    <a:gd name="connsiteY13" fmla="*/ 815975 h 876300"/>
                    <a:gd name="connsiteX14" fmla="*/ 21536 w 3812486"/>
                    <a:gd name="connsiteY14" fmla="*/ 615950 h 876300"/>
                    <a:gd name="connsiteX15" fmla="*/ 78686 w 3812486"/>
                    <a:gd name="connsiteY15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69211 w 3812486"/>
                    <a:gd name="connsiteY11" fmla="*/ 844550 h 876300"/>
                    <a:gd name="connsiteX12" fmla="*/ 183461 w 3812486"/>
                    <a:gd name="connsiteY12" fmla="*/ 838200 h 876300"/>
                    <a:gd name="connsiteX13" fmla="*/ 24711 w 3812486"/>
                    <a:gd name="connsiteY13" fmla="*/ 815975 h 876300"/>
                    <a:gd name="connsiteX14" fmla="*/ 21536 w 3812486"/>
                    <a:gd name="connsiteY14" fmla="*/ 615950 h 876300"/>
                    <a:gd name="connsiteX15" fmla="*/ 78686 w 3812486"/>
                    <a:gd name="connsiteY15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69211 w 3812486"/>
                    <a:gd name="connsiteY11" fmla="*/ 844550 h 876300"/>
                    <a:gd name="connsiteX12" fmla="*/ 183461 w 3812486"/>
                    <a:gd name="connsiteY12" fmla="*/ 838200 h 876300"/>
                    <a:gd name="connsiteX13" fmla="*/ 24711 w 3812486"/>
                    <a:gd name="connsiteY13" fmla="*/ 815975 h 876300"/>
                    <a:gd name="connsiteX14" fmla="*/ 21536 w 3812486"/>
                    <a:gd name="connsiteY14" fmla="*/ 615950 h 876300"/>
                    <a:gd name="connsiteX15" fmla="*/ 78686 w 3812486"/>
                    <a:gd name="connsiteY15" fmla="*/ 612775 h 876300"/>
                    <a:gd name="connsiteX0" fmla="*/ 74015 w 3807815"/>
                    <a:gd name="connsiteY0" fmla="*/ 612775 h 876300"/>
                    <a:gd name="connsiteX1" fmla="*/ 127990 w 3807815"/>
                    <a:gd name="connsiteY1" fmla="*/ 454025 h 876300"/>
                    <a:gd name="connsiteX2" fmla="*/ 1156690 w 3807815"/>
                    <a:gd name="connsiteY2" fmla="*/ 317500 h 876300"/>
                    <a:gd name="connsiteX3" fmla="*/ 1661515 w 3807815"/>
                    <a:gd name="connsiteY3" fmla="*/ 15875 h 876300"/>
                    <a:gd name="connsiteX4" fmla="*/ 2633065 w 3807815"/>
                    <a:gd name="connsiteY4" fmla="*/ 0 h 876300"/>
                    <a:gd name="connsiteX5" fmla="*/ 3188690 w 3807815"/>
                    <a:gd name="connsiteY5" fmla="*/ 282575 h 876300"/>
                    <a:gd name="connsiteX6" fmla="*/ 3715740 w 3807815"/>
                    <a:gd name="connsiteY6" fmla="*/ 346075 h 876300"/>
                    <a:gd name="connsiteX7" fmla="*/ 3807815 w 3807815"/>
                    <a:gd name="connsiteY7" fmla="*/ 635000 h 876300"/>
                    <a:gd name="connsiteX8" fmla="*/ 3696690 w 3807815"/>
                    <a:gd name="connsiteY8" fmla="*/ 844550 h 876300"/>
                    <a:gd name="connsiteX9" fmla="*/ 3226790 w 3807815"/>
                    <a:gd name="connsiteY9" fmla="*/ 876300 h 876300"/>
                    <a:gd name="connsiteX10" fmla="*/ 1061440 w 3807815"/>
                    <a:gd name="connsiteY10" fmla="*/ 876300 h 876300"/>
                    <a:gd name="connsiteX11" fmla="*/ 464540 w 3807815"/>
                    <a:gd name="connsiteY11" fmla="*/ 844550 h 876300"/>
                    <a:gd name="connsiteX12" fmla="*/ 178790 w 3807815"/>
                    <a:gd name="connsiteY12" fmla="*/ 838200 h 876300"/>
                    <a:gd name="connsiteX13" fmla="*/ 20040 w 3807815"/>
                    <a:gd name="connsiteY13" fmla="*/ 815975 h 876300"/>
                    <a:gd name="connsiteX14" fmla="*/ 23215 w 3807815"/>
                    <a:gd name="connsiteY14" fmla="*/ 615950 h 876300"/>
                    <a:gd name="connsiteX15" fmla="*/ 74015 w 3807815"/>
                    <a:gd name="connsiteY15" fmla="*/ 612775 h 876300"/>
                    <a:gd name="connsiteX0" fmla="*/ 74015 w 3807815"/>
                    <a:gd name="connsiteY0" fmla="*/ 612775 h 876300"/>
                    <a:gd name="connsiteX1" fmla="*/ 127990 w 3807815"/>
                    <a:gd name="connsiteY1" fmla="*/ 454025 h 876300"/>
                    <a:gd name="connsiteX2" fmla="*/ 1156690 w 3807815"/>
                    <a:gd name="connsiteY2" fmla="*/ 317500 h 876300"/>
                    <a:gd name="connsiteX3" fmla="*/ 1661515 w 3807815"/>
                    <a:gd name="connsiteY3" fmla="*/ 15875 h 876300"/>
                    <a:gd name="connsiteX4" fmla="*/ 2633065 w 3807815"/>
                    <a:gd name="connsiteY4" fmla="*/ 0 h 876300"/>
                    <a:gd name="connsiteX5" fmla="*/ 3188690 w 3807815"/>
                    <a:gd name="connsiteY5" fmla="*/ 282575 h 876300"/>
                    <a:gd name="connsiteX6" fmla="*/ 3715740 w 3807815"/>
                    <a:gd name="connsiteY6" fmla="*/ 346075 h 876300"/>
                    <a:gd name="connsiteX7" fmla="*/ 3807815 w 3807815"/>
                    <a:gd name="connsiteY7" fmla="*/ 635000 h 876300"/>
                    <a:gd name="connsiteX8" fmla="*/ 3696690 w 3807815"/>
                    <a:gd name="connsiteY8" fmla="*/ 844550 h 876300"/>
                    <a:gd name="connsiteX9" fmla="*/ 3226790 w 3807815"/>
                    <a:gd name="connsiteY9" fmla="*/ 876300 h 876300"/>
                    <a:gd name="connsiteX10" fmla="*/ 1061440 w 3807815"/>
                    <a:gd name="connsiteY10" fmla="*/ 876300 h 876300"/>
                    <a:gd name="connsiteX11" fmla="*/ 464540 w 3807815"/>
                    <a:gd name="connsiteY11" fmla="*/ 844550 h 876300"/>
                    <a:gd name="connsiteX12" fmla="*/ 178790 w 3807815"/>
                    <a:gd name="connsiteY12" fmla="*/ 838200 h 876300"/>
                    <a:gd name="connsiteX13" fmla="*/ 20040 w 3807815"/>
                    <a:gd name="connsiteY13" fmla="*/ 815975 h 876300"/>
                    <a:gd name="connsiteX14" fmla="*/ 23215 w 3807815"/>
                    <a:gd name="connsiteY14" fmla="*/ 615950 h 876300"/>
                    <a:gd name="connsiteX15" fmla="*/ 74015 w 3807815"/>
                    <a:gd name="connsiteY15" fmla="*/ 612775 h 876300"/>
                    <a:gd name="connsiteX0" fmla="*/ 74015 w 3807815"/>
                    <a:gd name="connsiteY0" fmla="*/ 612775 h 876300"/>
                    <a:gd name="connsiteX1" fmla="*/ 127990 w 3807815"/>
                    <a:gd name="connsiteY1" fmla="*/ 454025 h 876300"/>
                    <a:gd name="connsiteX2" fmla="*/ 1156690 w 3807815"/>
                    <a:gd name="connsiteY2" fmla="*/ 317500 h 876300"/>
                    <a:gd name="connsiteX3" fmla="*/ 1661515 w 3807815"/>
                    <a:gd name="connsiteY3" fmla="*/ 15875 h 876300"/>
                    <a:gd name="connsiteX4" fmla="*/ 2633065 w 3807815"/>
                    <a:gd name="connsiteY4" fmla="*/ 0 h 876300"/>
                    <a:gd name="connsiteX5" fmla="*/ 3188690 w 3807815"/>
                    <a:gd name="connsiteY5" fmla="*/ 282575 h 876300"/>
                    <a:gd name="connsiteX6" fmla="*/ 3715740 w 3807815"/>
                    <a:gd name="connsiteY6" fmla="*/ 346075 h 876300"/>
                    <a:gd name="connsiteX7" fmla="*/ 3807815 w 3807815"/>
                    <a:gd name="connsiteY7" fmla="*/ 635000 h 876300"/>
                    <a:gd name="connsiteX8" fmla="*/ 3696690 w 3807815"/>
                    <a:gd name="connsiteY8" fmla="*/ 844550 h 876300"/>
                    <a:gd name="connsiteX9" fmla="*/ 3226790 w 3807815"/>
                    <a:gd name="connsiteY9" fmla="*/ 876300 h 876300"/>
                    <a:gd name="connsiteX10" fmla="*/ 1061440 w 3807815"/>
                    <a:gd name="connsiteY10" fmla="*/ 876300 h 876300"/>
                    <a:gd name="connsiteX11" fmla="*/ 464540 w 3807815"/>
                    <a:gd name="connsiteY11" fmla="*/ 844550 h 876300"/>
                    <a:gd name="connsiteX12" fmla="*/ 178790 w 3807815"/>
                    <a:gd name="connsiteY12" fmla="*/ 838200 h 876300"/>
                    <a:gd name="connsiteX13" fmla="*/ 20040 w 3807815"/>
                    <a:gd name="connsiteY13" fmla="*/ 815975 h 876300"/>
                    <a:gd name="connsiteX14" fmla="*/ 23215 w 3807815"/>
                    <a:gd name="connsiteY14" fmla="*/ 615950 h 876300"/>
                    <a:gd name="connsiteX15" fmla="*/ 74015 w 3807815"/>
                    <a:gd name="connsiteY15" fmla="*/ 612775 h 876300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464540 w 3807815"/>
                    <a:gd name="connsiteY11" fmla="*/ 844550 h 898525"/>
                    <a:gd name="connsiteX12" fmla="*/ 178790 w 3807815"/>
                    <a:gd name="connsiteY12" fmla="*/ 838200 h 898525"/>
                    <a:gd name="connsiteX13" fmla="*/ 20040 w 3807815"/>
                    <a:gd name="connsiteY13" fmla="*/ 815975 h 898525"/>
                    <a:gd name="connsiteX14" fmla="*/ 23215 w 3807815"/>
                    <a:gd name="connsiteY14" fmla="*/ 615950 h 898525"/>
                    <a:gd name="connsiteX15" fmla="*/ 74015 w 3807815"/>
                    <a:gd name="connsiteY15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464540 w 3807815"/>
                    <a:gd name="connsiteY11" fmla="*/ 844550 h 898525"/>
                    <a:gd name="connsiteX12" fmla="*/ 178790 w 3807815"/>
                    <a:gd name="connsiteY12" fmla="*/ 838200 h 898525"/>
                    <a:gd name="connsiteX13" fmla="*/ 20040 w 3807815"/>
                    <a:gd name="connsiteY13" fmla="*/ 815975 h 898525"/>
                    <a:gd name="connsiteX14" fmla="*/ 23215 w 3807815"/>
                    <a:gd name="connsiteY14" fmla="*/ 615950 h 898525"/>
                    <a:gd name="connsiteX15" fmla="*/ 74015 w 3807815"/>
                    <a:gd name="connsiteY15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464540 w 3807815"/>
                    <a:gd name="connsiteY11" fmla="*/ 844550 h 898525"/>
                    <a:gd name="connsiteX12" fmla="*/ 178790 w 3807815"/>
                    <a:gd name="connsiteY12" fmla="*/ 838200 h 898525"/>
                    <a:gd name="connsiteX13" fmla="*/ 20040 w 3807815"/>
                    <a:gd name="connsiteY13" fmla="*/ 815975 h 898525"/>
                    <a:gd name="connsiteX14" fmla="*/ 23215 w 3807815"/>
                    <a:gd name="connsiteY14" fmla="*/ 615950 h 898525"/>
                    <a:gd name="connsiteX15" fmla="*/ 74015 w 3807815"/>
                    <a:gd name="connsiteY15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28065 w 3807815"/>
                    <a:gd name="connsiteY11" fmla="*/ 61595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66165 w 3807815"/>
                    <a:gd name="connsiteY11" fmla="*/ 542925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66165 w 3807815"/>
                    <a:gd name="connsiteY11" fmla="*/ 542925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37590 w 3807815"/>
                    <a:gd name="connsiteY11" fmla="*/ 50165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37590 w 3807815"/>
                    <a:gd name="connsiteY11" fmla="*/ 50165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42315 w 3807815"/>
                    <a:gd name="connsiteY12" fmla="*/ 841375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42315 w 3807815"/>
                    <a:gd name="connsiteY12" fmla="*/ 841375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901700"/>
                    <a:gd name="connsiteX1" fmla="*/ 127990 w 3807815"/>
                    <a:gd name="connsiteY1" fmla="*/ 454025 h 901700"/>
                    <a:gd name="connsiteX2" fmla="*/ 1156690 w 3807815"/>
                    <a:gd name="connsiteY2" fmla="*/ 317500 h 901700"/>
                    <a:gd name="connsiteX3" fmla="*/ 1661515 w 3807815"/>
                    <a:gd name="connsiteY3" fmla="*/ 15875 h 901700"/>
                    <a:gd name="connsiteX4" fmla="*/ 2633065 w 3807815"/>
                    <a:gd name="connsiteY4" fmla="*/ 0 h 901700"/>
                    <a:gd name="connsiteX5" fmla="*/ 3188690 w 3807815"/>
                    <a:gd name="connsiteY5" fmla="*/ 282575 h 901700"/>
                    <a:gd name="connsiteX6" fmla="*/ 3715740 w 3807815"/>
                    <a:gd name="connsiteY6" fmla="*/ 346075 h 901700"/>
                    <a:gd name="connsiteX7" fmla="*/ 3807815 w 3807815"/>
                    <a:gd name="connsiteY7" fmla="*/ 635000 h 901700"/>
                    <a:gd name="connsiteX8" fmla="*/ 3696690 w 3807815"/>
                    <a:gd name="connsiteY8" fmla="*/ 844550 h 901700"/>
                    <a:gd name="connsiteX9" fmla="*/ 3226790 w 3807815"/>
                    <a:gd name="connsiteY9" fmla="*/ 876300 h 901700"/>
                    <a:gd name="connsiteX10" fmla="*/ 1032865 w 3807815"/>
                    <a:gd name="connsiteY10" fmla="*/ 901700 h 901700"/>
                    <a:gd name="connsiteX11" fmla="*/ 737590 w 3807815"/>
                    <a:gd name="connsiteY11" fmla="*/ 501650 h 901700"/>
                    <a:gd name="connsiteX12" fmla="*/ 442315 w 3807815"/>
                    <a:gd name="connsiteY12" fmla="*/ 841375 h 901700"/>
                    <a:gd name="connsiteX13" fmla="*/ 178790 w 3807815"/>
                    <a:gd name="connsiteY13" fmla="*/ 838200 h 901700"/>
                    <a:gd name="connsiteX14" fmla="*/ 20040 w 3807815"/>
                    <a:gd name="connsiteY14" fmla="*/ 815975 h 901700"/>
                    <a:gd name="connsiteX15" fmla="*/ 23215 w 3807815"/>
                    <a:gd name="connsiteY15" fmla="*/ 615950 h 901700"/>
                    <a:gd name="connsiteX16" fmla="*/ 74015 w 3807815"/>
                    <a:gd name="connsiteY16" fmla="*/ 612775 h 901700"/>
                    <a:gd name="connsiteX0" fmla="*/ 74015 w 3807815"/>
                    <a:gd name="connsiteY0" fmla="*/ 612775 h 907601"/>
                    <a:gd name="connsiteX1" fmla="*/ 127990 w 3807815"/>
                    <a:gd name="connsiteY1" fmla="*/ 454025 h 907601"/>
                    <a:gd name="connsiteX2" fmla="*/ 1156690 w 3807815"/>
                    <a:gd name="connsiteY2" fmla="*/ 317500 h 907601"/>
                    <a:gd name="connsiteX3" fmla="*/ 1661515 w 3807815"/>
                    <a:gd name="connsiteY3" fmla="*/ 15875 h 907601"/>
                    <a:gd name="connsiteX4" fmla="*/ 2633065 w 3807815"/>
                    <a:gd name="connsiteY4" fmla="*/ 0 h 907601"/>
                    <a:gd name="connsiteX5" fmla="*/ 3188690 w 3807815"/>
                    <a:gd name="connsiteY5" fmla="*/ 282575 h 907601"/>
                    <a:gd name="connsiteX6" fmla="*/ 3715740 w 3807815"/>
                    <a:gd name="connsiteY6" fmla="*/ 346075 h 907601"/>
                    <a:gd name="connsiteX7" fmla="*/ 3807815 w 3807815"/>
                    <a:gd name="connsiteY7" fmla="*/ 635000 h 907601"/>
                    <a:gd name="connsiteX8" fmla="*/ 3696690 w 3807815"/>
                    <a:gd name="connsiteY8" fmla="*/ 844550 h 907601"/>
                    <a:gd name="connsiteX9" fmla="*/ 3226790 w 3807815"/>
                    <a:gd name="connsiteY9" fmla="*/ 876300 h 907601"/>
                    <a:gd name="connsiteX10" fmla="*/ 1032865 w 3807815"/>
                    <a:gd name="connsiteY10" fmla="*/ 901700 h 907601"/>
                    <a:gd name="connsiteX11" fmla="*/ 737590 w 3807815"/>
                    <a:gd name="connsiteY11" fmla="*/ 501650 h 907601"/>
                    <a:gd name="connsiteX12" fmla="*/ 442315 w 3807815"/>
                    <a:gd name="connsiteY12" fmla="*/ 841375 h 907601"/>
                    <a:gd name="connsiteX13" fmla="*/ 178790 w 3807815"/>
                    <a:gd name="connsiteY13" fmla="*/ 838200 h 907601"/>
                    <a:gd name="connsiteX14" fmla="*/ 20040 w 3807815"/>
                    <a:gd name="connsiteY14" fmla="*/ 815975 h 907601"/>
                    <a:gd name="connsiteX15" fmla="*/ 23215 w 3807815"/>
                    <a:gd name="connsiteY15" fmla="*/ 615950 h 907601"/>
                    <a:gd name="connsiteX16" fmla="*/ 74015 w 3807815"/>
                    <a:gd name="connsiteY16" fmla="*/ 612775 h 907601"/>
                    <a:gd name="connsiteX0" fmla="*/ 74015 w 3807815"/>
                    <a:gd name="connsiteY0" fmla="*/ 632153 h 926979"/>
                    <a:gd name="connsiteX1" fmla="*/ 127990 w 3807815"/>
                    <a:gd name="connsiteY1" fmla="*/ 473403 h 926979"/>
                    <a:gd name="connsiteX2" fmla="*/ 1156690 w 3807815"/>
                    <a:gd name="connsiteY2" fmla="*/ 336878 h 926979"/>
                    <a:gd name="connsiteX3" fmla="*/ 1661515 w 3807815"/>
                    <a:gd name="connsiteY3" fmla="*/ 35253 h 926979"/>
                    <a:gd name="connsiteX4" fmla="*/ 2633065 w 3807815"/>
                    <a:gd name="connsiteY4" fmla="*/ 19378 h 926979"/>
                    <a:gd name="connsiteX5" fmla="*/ 3188690 w 3807815"/>
                    <a:gd name="connsiteY5" fmla="*/ 301953 h 926979"/>
                    <a:gd name="connsiteX6" fmla="*/ 3715740 w 3807815"/>
                    <a:gd name="connsiteY6" fmla="*/ 365453 h 926979"/>
                    <a:gd name="connsiteX7" fmla="*/ 3807815 w 3807815"/>
                    <a:gd name="connsiteY7" fmla="*/ 654378 h 926979"/>
                    <a:gd name="connsiteX8" fmla="*/ 3696690 w 3807815"/>
                    <a:gd name="connsiteY8" fmla="*/ 863928 h 926979"/>
                    <a:gd name="connsiteX9" fmla="*/ 3226790 w 3807815"/>
                    <a:gd name="connsiteY9" fmla="*/ 895678 h 926979"/>
                    <a:gd name="connsiteX10" fmla="*/ 1032865 w 3807815"/>
                    <a:gd name="connsiteY10" fmla="*/ 921078 h 926979"/>
                    <a:gd name="connsiteX11" fmla="*/ 737590 w 3807815"/>
                    <a:gd name="connsiteY11" fmla="*/ 521028 h 926979"/>
                    <a:gd name="connsiteX12" fmla="*/ 442315 w 3807815"/>
                    <a:gd name="connsiteY12" fmla="*/ 860753 h 926979"/>
                    <a:gd name="connsiteX13" fmla="*/ 178790 w 3807815"/>
                    <a:gd name="connsiteY13" fmla="*/ 857578 h 926979"/>
                    <a:gd name="connsiteX14" fmla="*/ 20040 w 3807815"/>
                    <a:gd name="connsiteY14" fmla="*/ 835353 h 926979"/>
                    <a:gd name="connsiteX15" fmla="*/ 23215 w 3807815"/>
                    <a:gd name="connsiteY15" fmla="*/ 635328 h 926979"/>
                    <a:gd name="connsiteX16" fmla="*/ 74015 w 3807815"/>
                    <a:gd name="connsiteY16" fmla="*/ 632153 h 926979"/>
                    <a:gd name="connsiteX0" fmla="*/ 74015 w 3807815"/>
                    <a:gd name="connsiteY0" fmla="*/ 639439 h 934265"/>
                    <a:gd name="connsiteX1" fmla="*/ 127990 w 3807815"/>
                    <a:gd name="connsiteY1" fmla="*/ 480689 h 934265"/>
                    <a:gd name="connsiteX2" fmla="*/ 1156690 w 3807815"/>
                    <a:gd name="connsiteY2" fmla="*/ 344164 h 934265"/>
                    <a:gd name="connsiteX3" fmla="*/ 1661515 w 3807815"/>
                    <a:gd name="connsiteY3" fmla="*/ 42539 h 934265"/>
                    <a:gd name="connsiteX4" fmla="*/ 2763240 w 3807815"/>
                    <a:gd name="connsiteY4" fmla="*/ 7614 h 934265"/>
                    <a:gd name="connsiteX5" fmla="*/ 3188690 w 3807815"/>
                    <a:gd name="connsiteY5" fmla="*/ 309239 h 934265"/>
                    <a:gd name="connsiteX6" fmla="*/ 3715740 w 3807815"/>
                    <a:gd name="connsiteY6" fmla="*/ 372739 h 934265"/>
                    <a:gd name="connsiteX7" fmla="*/ 3807815 w 3807815"/>
                    <a:gd name="connsiteY7" fmla="*/ 661664 h 934265"/>
                    <a:gd name="connsiteX8" fmla="*/ 3696690 w 3807815"/>
                    <a:gd name="connsiteY8" fmla="*/ 871214 h 934265"/>
                    <a:gd name="connsiteX9" fmla="*/ 3226790 w 3807815"/>
                    <a:gd name="connsiteY9" fmla="*/ 902964 h 934265"/>
                    <a:gd name="connsiteX10" fmla="*/ 1032865 w 3807815"/>
                    <a:gd name="connsiteY10" fmla="*/ 928364 h 934265"/>
                    <a:gd name="connsiteX11" fmla="*/ 737590 w 3807815"/>
                    <a:gd name="connsiteY11" fmla="*/ 528314 h 934265"/>
                    <a:gd name="connsiteX12" fmla="*/ 442315 w 3807815"/>
                    <a:gd name="connsiteY12" fmla="*/ 868039 h 934265"/>
                    <a:gd name="connsiteX13" fmla="*/ 178790 w 3807815"/>
                    <a:gd name="connsiteY13" fmla="*/ 864864 h 934265"/>
                    <a:gd name="connsiteX14" fmla="*/ 20040 w 3807815"/>
                    <a:gd name="connsiteY14" fmla="*/ 842639 h 934265"/>
                    <a:gd name="connsiteX15" fmla="*/ 23215 w 3807815"/>
                    <a:gd name="connsiteY15" fmla="*/ 642614 h 934265"/>
                    <a:gd name="connsiteX16" fmla="*/ 74015 w 3807815"/>
                    <a:gd name="connsiteY16" fmla="*/ 639439 h 934265"/>
                    <a:gd name="connsiteX0" fmla="*/ 74015 w 3807815"/>
                    <a:gd name="connsiteY0" fmla="*/ 647938 h 942764"/>
                    <a:gd name="connsiteX1" fmla="*/ 127990 w 3807815"/>
                    <a:gd name="connsiteY1" fmla="*/ 489188 h 942764"/>
                    <a:gd name="connsiteX2" fmla="*/ 1156690 w 3807815"/>
                    <a:gd name="connsiteY2" fmla="*/ 352663 h 942764"/>
                    <a:gd name="connsiteX3" fmla="*/ 1661515 w 3807815"/>
                    <a:gd name="connsiteY3" fmla="*/ 51038 h 942764"/>
                    <a:gd name="connsiteX4" fmla="*/ 2763240 w 3807815"/>
                    <a:gd name="connsiteY4" fmla="*/ 16113 h 942764"/>
                    <a:gd name="connsiteX5" fmla="*/ 3188690 w 3807815"/>
                    <a:gd name="connsiteY5" fmla="*/ 317738 h 942764"/>
                    <a:gd name="connsiteX6" fmla="*/ 3715740 w 3807815"/>
                    <a:gd name="connsiteY6" fmla="*/ 381238 h 942764"/>
                    <a:gd name="connsiteX7" fmla="*/ 3807815 w 3807815"/>
                    <a:gd name="connsiteY7" fmla="*/ 670163 h 942764"/>
                    <a:gd name="connsiteX8" fmla="*/ 3696690 w 3807815"/>
                    <a:gd name="connsiteY8" fmla="*/ 879713 h 942764"/>
                    <a:gd name="connsiteX9" fmla="*/ 3226790 w 3807815"/>
                    <a:gd name="connsiteY9" fmla="*/ 911463 h 942764"/>
                    <a:gd name="connsiteX10" fmla="*/ 1032865 w 3807815"/>
                    <a:gd name="connsiteY10" fmla="*/ 936863 h 942764"/>
                    <a:gd name="connsiteX11" fmla="*/ 737590 w 3807815"/>
                    <a:gd name="connsiteY11" fmla="*/ 536813 h 942764"/>
                    <a:gd name="connsiteX12" fmla="*/ 442315 w 3807815"/>
                    <a:gd name="connsiteY12" fmla="*/ 876538 h 942764"/>
                    <a:gd name="connsiteX13" fmla="*/ 178790 w 3807815"/>
                    <a:gd name="connsiteY13" fmla="*/ 873363 h 942764"/>
                    <a:gd name="connsiteX14" fmla="*/ 20040 w 3807815"/>
                    <a:gd name="connsiteY14" fmla="*/ 851138 h 942764"/>
                    <a:gd name="connsiteX15" fmla="*/ 23215 w 3807815"/>
                    <a:gd name="connsiteY15" fmla="*/ 651113 h 942764"/>
                    <a:gd name="connsiteX16" fmla="*/ 74015 w 3807815"/>
                    <a:gd name="connsiteY16" fmla="*/ 647938 h 942764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88690 w 3807815"/>
                    <a:gd name="connsiteY5" fmla="*/ 315990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88690 w 3807815"/>
                    <a:gd name="connsiteY5" fmla="*/ 315990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69640 w 3807815"/>
                    <a:gd name="connsiteY5" fmla="*/ 312815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69640 w 3807815"/>
                    <a:gd name="connsiteY5" fmla="*/ 312815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69640 w 3807815"/>
                    <a:gd name="connsiteY5" fmla="*/ 312815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59073"/>
                    <a:gd name="connsiteY0" fmla="*/ 646190 h 941016"/>
                    <a:gd name="connsiteX1" fmla="*/ 127990 w 3859073"/>
                    <a:gd name="connsiteY1" fmla="*/ 487440 h 941016"/>
                    <a:gd name="connsiteX2" fmla="*/ 1156690 w 3859073"/>
                    <a:gd name="connsiteY2" fmla="*/ 350915 h 941016"/>
                    <a:gd name="connsiteX3" fmla="*/ 1661515 w 3859073"/>
                    <a:gd name="connsiteY3" fmla="*/ 49290 h 941016"/>
                    <a:gd name="connsiteX4" fmla="*/ 2763240 w 3859073"/>
                    <a:gd name="connsiteY4" fmla="*/ 17540 h 941016"/>
                    <a:gd name="connsiteX5" fmla="*/ 3169640 w 3859073"/>
                    <a:gd name="connsiteY5" fmla="*/ 312815 h 941016"/>
                    <a:gd name="connsiteX6" fmla="*/ 3715740 w 3859073"/>
                    <a:gd name="connsiteY6" fmla="*/ 379490 h 941016"/>
                    <a:gd name="connsiteX7" fmla="*/ 3807815 w 3859073"/>
                    <a:gd name="connsiteY7" fmla="*/ 668415 h 941016"/>
                    <a:gd name="connsiteX8" fmla="*/ 3696690 w 3859073"/>
                    <a:gd name="connsiteY8" fmla="*/ 877965 h 941016"/>
                    <a:gd name="connsiteX9" fmla="*/ 3226790 w 3859073"/>
                    <a:gd name="connsiteY9" fmla="*/ 909715 h 941016"/>
                    <a:gd name="connsiteX10" fmla="*/ 1032865 w 3859073"/>
                    <a:gd name="connsiteY10" fmla="*/ 935115 h 941016"/>
                    <a:gd name="connsiteX11" fmla="*/ 737590 w 3859073"/>
                    <a:gd name="connsiteY11" fmla="*/ 535065 h 941016"/>
                    <a:gd name="connsiteX12" fmla="*/ 442315 w 3859073"/>
                    <a:gd name="connsiteY12" fmla="*/ 874790 h 941016"/>
                    <a:gd name="connsiteX13" fmla="*/ 178790 w 3859073"/>
                    <a:gd name="connsiteY13" fmla="*/ 871615 h 941016"/>
                    <a:gd name="connsiteX14" fmla="*/ 20040 w 3859073"/>
                    <a:gd name="connsiteY14" fmla="*/ 849390 h 941016"/>
                    <a:gd name="connsiteX15" fmla="*/ 23215 w 3859073"/>
                    <a:gd name="connsiteY15" fmla="*/ 649365 h 941016"/>
                    <a:gd name="connsiteX16" fmla="*/ 74015 w 3859073"/>
                    <a:gd name="connsiteY16" fmla="*/ 646190 h 941016"/>
                    <a:gd name="connsiteX0" fmla="*/ 74015 w 3869122"/>
                    <a:gd name="connsiteY0" fmla="*/ 646190 h 941016"/>
                    <a:gd name="connsiteX1" fmla="*/ 127990 w 3869122"/>
                    <a:gd name="connsiteY1" fmla="*/ 487440 h 941016"/>
                    <a:gd name="connsiteX2" fmla="*/ 1156690 w 3869122"/>
                    <a:gd name="connsiteY2" fmla="*/ 350915 h 941016"/>
                    <a:gd name="connsiteX3" fmla="*/ 1661515 w 3869122"/>
                    <a:gd name="connsiteY3" fmla="*/ 49290 h 941016"/>
                    <a:gd name="connsiteX4" fmla="*/ 2763240 w 3869122"/>
                    <a:gd name="connsiteY4" fmla="*/ 17540 h 941016"/>
                    <a:gd name="connsiteX5" fmla="*/ 3169640 w 3869122"/>
                    <a:gd name="connsiteY5" fmla="*/ 312815 h 941016"/>
                    <a:gd name="connsiteX6" fmla="*/ 3715740 w 3869122"/>
                    <a:gd name="connsiteY6" fmla="*/ 379490 h 941016"/>
                    <a:gd name="connsiteX7" fmla="*/ 3807815 w 3869122"/>
                    <a:gd name="connsiteY7" fmla="*/ 668415 h 941016"/>
                    <a:gd name="connsiteX8" fmla="*/ 3696690 w 3869122"/>
                    <a:gd name="connsiteY8" fmla="*/ 877965 h 941016"/>
                    <a:gd name="connsiteX9" fmla="*/ 3226790 w 3869122"/>
                    <a:gd name="connsiteY9" fmla="*/ 909715 h 941016"/>
                    <a:gd name="connsiteX10" fmla="*/ 1032865 w 3869122"/>
                    <a:gd name="connsiteY10" fmla="*/ 935115 h 941016"/>
                    <a:gd name="connsiteX11" fmla="*/ 737590 w 3869122"/>
                    <a:gd name="connsiteY11" fmla="*/ 535065 h 941016"/>
                    <a:gd name="connsiteX12" fmla="*/ 442315 w 3869122"/>
                    <a:gd name="connsiteY12" fmla="*/ 874790 h 941016"/>
                    <a:gd name="connsiteX13" fmla="*/ 178790 w 3869122"/>
                    <a:gd name="connsiteY13" fmla="*/ 871615 h 941016"/>
                    <a:gd name="connsiteX14" fmla="*/ 20040 w 3869122"/>
                    <a:gd name="connsiteY14" fmla="*/ 849390 h 941016"/>
                    <a:gd name="connsiteX15" fmla="*/ 23215 w 3869122"/>
                    <a:gd name="connsiteY15" fmla="*/ 649365 h 941016"/>
                    <a:gd name="connsiteX16" fmla="*/ 74015 w 3869122"/>
                    <a:gd name="connsiteY16" fmla="*/ 646190 h 941016"/>
                    <a:gd name="connsiteX0" fmla="*/ 74015 w 3869122"/>
                    <a:gd name="connsiteY0" fmla="*/ 646190 h 941016"/>
                    <a:gd name="connsiteX1" fmla="*/ 127990 w 3869122"/>
                    <a:gd name="connsiteY1" fmla="*/ 487440 h 941016"/>
                    <a:gd name="connsiteX2" fmla="*/ 1156690 w 3869122"/>
                    <a:gd name="connsiteY2" fmla="*/ 350915 h 941016"/>
                    <a:gd name="connsiteX3" fmla="*/ 1661515 w 3869122"/>
                    <a:gd name="connsiteY3" fmla="*/ 49290 h 941016"/>
                    <a:gd name="connsiteX4" fmla="*/ 2763240 w 3869122"/>
                    <a:gd name="connsiteY4" fmla="*/ 17540 h 941016"/>
                    <a:gd name="connsiteX5" fmla="*/ 3169640 w 3869122"/>
                    <a:gd name="connsiteY5" fmla="*/ 312815 h 941016"/>
                    <a:gd name="connsiteX6" fmla="*/ 3715740 w 3869122"/>
                    <a:gd name="connsiteY6" fmla="*/ 379490 h 941016"/>
                    <a:gd name="connsiteX7" fmla="*/ 3807815 w 3869122"/>
                    <a:gd name="connsiteY7" fmla="*/ 668415 h 941016"/>
                    <a:gd name="connsiteX8" fmla="*/ 3696690 w 3869122"/>
                    <a:gd name="connsiteY8" fmla="*/ 877965 h 941016"/>
                    <a:gd name="connsiteX9" fmla="*/ 3226790 w 3869122"/>
                    <a:gd name="connsiteY9" fmla="*/ 909715 h 941016"/>
                    <a:gd name="connsiteX10" fmla="*/ 1032865 w 3869122"/>
                    <a:gd name="connsiteY10" fmla="*/ 935115 h 941016"/>
                    <a:gd name="connsiteX11" fmla="*/ 737590 w 3869122"/>
                    <a:gd name="connsiteY11" fmla="*/ 535065 h 941016"/>
                    <a:gd name="connsiteX12" fmla="*/ 442315 w 3869122"/>
                    <a:gd name="connsiteY12" fmla="*/ 874790 h 941016"/>
                    <a:gd name="connsiteX13" fmla="*/ 178790 w 3869122"/>
                    <a:gd name="connsiteY13" fmla="*/ 871615 h 941016"/>
                    <a:gd name="connsiteX14" fmla="*/ 20040 w 3869122"/>
                    <a:gd name="connsiteY14" fmla="*/ 849390 h 941016"/>
                    <a:gd name="connsiteX15" fmla="*/ 23215 w 3869122"/>
                    <a:gd name="connsiteY15" fmla="*/ 649365 h 941016"/>
                    <a:gd name="connsiteX16" fmla="*/ 74015 w 3869122"/>
                    <a:gd name="connsiteY16" fmla="*/ 646190 h 941016"/>
                    <a:gd name="connsiteX0" fmla="*/ 74015 w 3869122"/>
                    <a:gd name="connsiteY0" fmla="*/ 646190 h 941395"/>
                    <a:gd name="connsiteX1" fmla="*/ 127990 w 3869122"/>
                    <a:gd name="connsiteY1" fmla="*/ 487440 h 941395"/>
                    <a:gd name="connsiteX2" fmla="*/ 1156690 w 3869122"/>
                    <a:gd name="connsiteY2" fmla="*/ 350915 h 941395"/>
                    <a:gd name="connsiteX3" fmla="*/ 1661515 w 3869122"/>
                    <a:gd name="connsiteY3" fmla="*/ 49290 h 941395"/>
                    <a:gd name="connsiteX4" fmla="*/ 2763240 w 3869122"/>
                    <a:gd name="connsiteY4" fmla="*/ 17540 h 941395"/>
                    <a:gd name="connsiteX5" fmla="*/ 3169640 w 3869122"/>
                    <a:gd name="connsiteY5" fmla="*/ 312815 h 941395"/>
                    <a:gd name="connsiteX6" fmla="*/ 3715740 w 3869122"/>
                    <a:gd name="connsiteY6" fmla="*/ 379490 h 941395"/>
                    <a:gd name="connsiteX7" fmla="*/ 3807815 w 3869122"/>
                    <a:gd name="connsiteY7" fmla="*/ 668415 h 941395"/>
                    <a:gd name="connsiteX8" fmla="*/ 3696690 w 3869122"/>
                    <a:gd name="connsiteY8" fmla="*/ 877965 h 941395"/>
                    <a:gd name="connsiteX9" fmla="*/ 3258540 w 3869122"/>
                    <a:gd name="connsiteY9" fmla="*/ 912890 h 941395"/>
                    <a:gd name="connsiteX10" fmla="*/ 1032865 w 3869122"/>
                    <a:gd name="connsiteY10" fmla="*/ 935115 h 941395"/>
                    <a:gd name="connsiteX11" fmla="*/ 737590 w 3869122"/>
                    <a:gd name="connsiteY11" fmla="*/ 535065 h 941395"/>
                    <a:gd name="connsiteX12" fmla="*/ 442315 w 3869122"/>
                    <a:gd name="connsiteY12" fmla="*/ 874790 h 941395"/>
                    <a:gd name="connsiteX13" fmla="*/ 178790 w 3869122"/>
                    <a:gd name="connsiteY13" fmla="*/ 871615 h 941395"/>
                    <a:gd name="connsiteX14" fmla="*/ 20040 w 3869122"/>
                    <a:gd name="connsiteY14" fmla="*/ 849390 h 941395"/>
                    <a:gd name="connsiteX15" fmla="*/ 23215 w 3869122"/>
                    <a:gd name="connsiteY15" fmla="*/ 649365 h 941395"/>
                    <a:gd name="connsiteX16" fmla="*/ 74015 w 3869122"/>
                    <a:gd name="connsiteY16" fmla="*/ 646190 h 941395"/>
                    <a:gd name="connsiteX0" fmla="*/ 74015 w 3869122"/>
                    <a:gd name="connsiteY0" fmla="*/ 646190 h 959756"/>
                    <a:gd name="connsiteX1" fmla="*/ 127990 w 3869122"/>
                    <a:gd name="connsiteY1" fmla="*/ 487440 h 959756"/>
                    <a:gd name="connsiteX2" fmla="*/ 1156690 w 3869122"/>
                    <a:gd name="connsiteY2" fmla="*/ 350915 h 959756"/>
                    <a:gd name="connsiteX3" fmla="*/ 1661515 w 3869122"/>
                    <a:gd name="connsiteY3" fmla="*/ 49290 h 959756"/>
                    <a:gd name="connsiteX4" fmla="*/ 2763240 w 3869122"/>
                    <a:gd name="connsiteY4" fmla="*/ 17540 h 959756"/>
                    <a:gd name="connsiteX5" fmla="*/ 3169640 w 3869122"/>
                    <a:gd name="connsiteY5" fmla="*/ 312815 h 959756"/>
                    <a:gd name="connsiteX6" fmla="*/ 3715740 w 3869122"/>
                    <a:gd name="connsiteY6" fmla="*/ 379490 h 959756"/>
                    <a:gd name="connsiteX7" fmla="*/ 3807815 w 3869122"/>
                    <a:gd name="connsiteY7" fmla="*/ 668415 h 959756"/>
                    <a:gd name="connsiteX8" fmla="*/ 3696690 w 3869122"/>
                    <a:gd name="connsiteY8" fmla="*/ 877965 h 959756"/>
                    <a:gd name="connsiteX9" fmla="*/ 3258540 w 3869122"/>
                    <a:gd name="connsiteY9" fmla="*/ 912890 h 959756"/>
                    <a:gd name="connsiteX10" fmla="*/ 2909289 w 3869122"/>
                    <a:gd name="connsiteY10" fmla="*/ 916065 h 959756"/>
                    <a:gd name="connsiteX11" fmla="*/ 1032865 w 3869122"/>
                    <a:gd name="connsiteY11" fmla="*/ 935115 h 959756"/>
                    <a:gd name="connsiteX12" fmla="*/ 737590 w 3869122"/>
                    <a:gd name="connsiteY12" fmla="*/ 535065 h 959756"/>
                    <a:gd name="connsiteX13" fmla="*/ 442315 w 3869122"/>
                    <a:gd name="connsiteY13" fmla="*/ 874790 h 959756"/>
                    <a:gd name="connsiteX14" fmla="*/ 178790 w 3869122"/>
                    <a:gd name="connsiteY14" fmla="*/ 871615 h 959756"/>
                    <a:gd name="connsiteX15" fmla="*/ 20040 w 3869122"/>
                    <a:gd name="connsiteY15" fmla="*/ 849390 h 959756"/>
                    <a:gd name="connsiteX16" fmla="*/ 23215 w 3869122"/>
                    <a:gd name="connsiteY16" fmla="*/ 649365 h 959756"/>
                    <a:gd name="connsiteX17" fmla="*/ 74015 w 3869122"/>
                    <a:gd name="connsiteY17" fmla="*/ 646190 h 959756"/>
                    <a:gd name="connsiteX0" fmla="*/ 74015 w 3869122"/>
                    <a:gd name="connsiteY0" fmla="*/ 646190 h 942778"/>
                    <a:gd name="connsiteX1" fmla="*/ 127990 w 3869122"/>
                    <a:gd name="connsiteY1" fmla="*/ 487440 h 942778"/>
                    <a:gd name="connsiteX2" fmla="*/ 1156690 w 3869122"/>
                    <a:gd name="connsiteY2" fmla="*/ 350915 h 942778"/>
                    <a:gd name="connsiteX3" fmla="*/ 1661515 w 3869122"/>
                    <a:gd name="connsiteY3" fmla="*/ 49290 h 942778"/>
                    <a:gd name="connsiteX4" fmla="*/ 2763240 w 3869122"/>
                    <a:gd name="connsiteY4" fmla="*/ 17540 h 942778"/>
                    <a:gd name="connsiteX5" fmla="*/ 3169640 w 3869122"/>
                    <a:gd name="connsiteY5" fmla="*/ 312815 h 942778"/>
                    <a:gd name="connsiteX6" fmla="*/ 3715740 w 3869122"/>
                    <a:gd name="connsiteY6" fmla="*/ 379490 h 942778"/>
                    <a:gd name="connsiteX7" fmla="*/ 3807815 w 3869122"/>
                    <a:gd name="connsiteY7" fmla="*/ 668415 h 942778"/>
                    <a:gd name="connsiteX8" fmla="*/ 3696690 w 3869122"/>
                    <a:gd name="connsiteY8" fmla="*/ 877965 h 942778"/>
                    <a:gd name="connsiteX9" fmla="*/ 3258540 w 3869122"/>
                    <a:gd name="connsiteY9" fmla="*/ 912890 h 942778"/>
                    <a:gd name="connsiteX10" fmla="*/ 2880714 w 3869122"/>
                    <a:gd name="connsiteY10" fmla="*/ 643015 h 942778"/>
                    <a:gd name="connsiteX11" fmla="*/ 1032865 w 3869122"/>
                    <a:gd name="connsiteY11" fmla="*/ 935115 h 942778"/>
                    <a:gd name="connsiteX12" fmla="*/ 737590 w 3869122"/>
                    <a:gd name="connsiteY12" fmla="*/ 535065 h 942778"/>
                    <a:gd name="connsiteX13" fmla="*/ 442315 w 3869122"/>
                    <a:gd name="connsiteY13" fmla="*/ 874790 h 942778"/>
                    <a:gd name="connsiteX14" fmla="*/ 178790 w 3869122"/>
                    <a:gd name="connsiteY14" fmla="*/ 871615 h 942778"/>
                    <a:gd name="connsiteX15" fmla="*/ 20040 w 3869122"/>
                    <a:gd name="connsiteY15" fmla="*/ 849390 h 942778"/>
                    <a:gd name="connsiteX16" fmla="*/ 23215 w 3869122"/>
                    <a:gd name="connsiteY16" fmla="*/ 649365 h 942778"/>
                    <a:gd name="connsiteX17" fmla="*/ 74015 w 3869122"/>
                    <a:gd name="connsiteY17" fmla="*/ 646190 h 942778"/>
                    <a:gd name="connsiteX0" fmla="*/ 74015 w 3869122"/>
                    <a:gd name="connsiteY0" fmla="*/ 646190 h 942104"/>
                    <a:gd name="connsiteX1" fmla="*/ 127990 w 3869122"/>
                    <a:gd name="connsiteY1" fmla="*/ 487440 h 942104"/>
                    <a:gd name="connsiteX2" fmla="*/ 1156690 w 3869122"/>
                    <a:gd name="connsiteY2" fmla="*/ 350915 h 942104"/>
                    <a:gd name="connsiteX3" fmla="*/ 1661515 w 3869122"/>
                    <a:gd name="connsiteY3" fmla="*/ 49290 h 942104"/>
                    <a:gd name="connsiteX4" fmla="*/ 2763240 w 3869122"/>
                    <a:gd name="connsiteY4" fmla="*/ 17540 h 942104"/>
                    <a:gd name="connsiteX5" fmla="*/ 3169640 w 3869122"/>
                    <a:gd name="connsiteY5" fmla="*/ 312815 h 942104"/>
                    <a:gd name="connsiteX6" fmla="*/ 3715740 w 3869122"/>
                    <a:gd name="connsiteY6" fmla="*/ 379490 h 942104"/>
                    <a:gd name="connsiteX7" fmla="*/ 3807815 w 3869122"/>
                    <a:gd name="connsiteY7" fmla="*/ 668415 h 942104"/>
                    <a:gd name="connsiteX8" fmla="*/ 3696690 w 3869122"/>
                    <a:gd name="connsiteY8" fmla="*/ 877965 h 942104"/>
                    <a:gd name="connsiteX9" fmla="*/ 3258540 w 3869122"/>
                    <a:gd name="connsiteY9" fmla="*/ 912890 h 942104"/>
                    <a:gd name="connsiteX10" fmla="*/ 2918814 w 3869122"/>
                    <a:gd name="connsiteY10" fmla="*/ 604915 h 942104"/>
                    <a:gd name="connsiteX11" fmla="*/ 1032865 w 3869122"/>
                    <a:gd name="connsiteY11" fmla="*/ 935115 h 942104"/>
                    <a:gd name="connsiteX12" fmla="*/ 737590 w 3869122"/>
                    <a:gd name="connsiteY12" fmla="*/ 535065 h 942104"/>
                    <a:gd name="connsiteX13" fmla="*/ 442315 w 3869122"/>
                    <a:gd name="connsiteY13" fmla="*/ 874790 h 942104"/>
                    <a:gd name="connsiteX14" fmla="*/ 178790 w 3869122"/>
                    <a:gd name="connsiteY14" fmla="*/ 871615 h 942104"/>
                    <a:gd name="connsiteX15" fmla="*/ 20040 w 3869122"/>
                    <a:gd name="connsiteY15" fmla="*/ 849390 h 942104"/>
                    <a:gd name="connsiteX16" fmla="*/ 23215 w 3869122"/>
                    <a:gd name="connsiteY16" fmla="*/ 649365 h 942104"/>
                    <a:gd name="connsiteX17" fmla="*/ 74015 w 3869122"/>
                    <a:gd name="connsiteY17" fmla="*/ 646190 h 942104"/>
                    <a:gd name="connsiteX0" fmla="*/ 74015 w 3869122"/>
                    <a:gd name="connsiteY0" fmla="*/ 646190 h 941671"/>
                    <a:gd name="connsiteX1" fmla="*/ 127990 w 3869122"/>
                    <a:gd name="connsiteY1" fmla="*/ 487440 h 941671"/>
                    <a:gd name="connsiteX2" fmla="*/ 1156690 w 3869122"/>
                    <a:gd name="connsiteY2" fmla="*/ 350915 h 941671"/>
                    <a:gd name="connsiteX3" fmla="*/ 1661515 w 3869122"/>
                    <a:gd name="connsiteY3" fmla="*/ 49290 h 941671"/>
                    <a:gd name="connsiteX4" fmla="*/ 2763240 w 3869122"/>
                    <a:gd name="connsiteY4" fmla="*/ 17540 h 941671"/>
                    <a:gd name="connsiteX5" fmla="*/ 3169640 w 3869122"/>
                    <a:gd name="connsiteY5" fmla="*/ 312815 h 941671"/>
                    <a:gd name="connsiteX6" fmla="*/ 3715740 w 3869122"/>
                    <a:gd name="connsiteY6" fmla="*/ 379490 h 941671"/>
                    <a:gd name="connsiteX7" fmla="*/ 3807815 w 3869122"/>
                    <a:gd name="connsiteY7" fmla="*/ 668415 h 941671"/>
                    <a:gd name="connsiteX8" fmla="*/ 3696690 w 3869122"/>
                    <a:gd name="connsiteY8" fmla="*/ 877965 h 941671"/>
                    <a:gd name="connsiteX9" fmla="*/ 3258540 w 3869122"/>
                    <a:gd name="connsiteY9" fmla="*/ 912890 h 941671"/>
                    <a:gd name="connsiteX10" fmla="*/ 2918814 w 3869122"/>
                    <a:gd name="connsiteY10" fmla="*/ 576340 h 941671"/>
                    <a:gd name="connsiteX11" fmla="*/ 1032865 w 3869122"/>
                    <a:gd name="connsiteY11" fmla="*/ 935115 h 941671"/>
                    <a:gd name="connsiteX12" fmla="*/ 737590 w 3869122"/>
                    <a:gd name="connsiteY12" fmla="*/ 535065 h 941671"/>
                    <a:gd name="connsiteX13" fmla="*/ 442315 w 3869122"/>
                    <a:gd name="connsiteY13" fmla="*/ 874790 h 941671"/>
                    <a:gd name="connsiteX14" fmla="*/ 178790 w 3869122"/>
                    <a:gd name="connsiteY14" fmla="*/ 871615 h 941671"/>
                    <a:gd name="connsiteX15" fmla="*/ 20040 w 3869122"/>
                    <a:gd name="connsiteY15" fmla="*/ 849390 h 941671"/>
                    <a:gd name="connsiteX16" fmla="*/ 23215 w 3869122"/>
                    <a:gd name="connsiteY16" fmla="*/ 649365 h 941671"/>
                    <a:gd name="connsiteX17" fmla="*/ 74015 w 3869122"/>
                    <a:gd name="connsiteY17" fmla="*/ 646190 h 941671"/>
                    <a:gd name="connsiteX0" fmla="*/ 74015 w 3869122"/>
                    <a:gd name="connsiteY0" fmla="*/ 646190 h 941370"/>
                    <a:gd name="connsiteX1" fmla="*/ 127990 w 3869122"/>
                    <a:gd name="connsiteY1" fmla="*/ 487440 h 941370"/>
                    <a:gd name="connsiteX2" fmla="*/ 1156690 w 3869122"/>
                    <a:gd name="connsiteY2" fmla="*/ 350915 h 941370"/>
                    <a:gd name="connsiteX3" fmla="*/ 1661515 w 3869122"/>
                    <a:gd name="connsiteY3" fmla="*/ 49290 h 941370"/>
                    <a:gd name="connsiteX4" fmla="*/ 2763240 w 3869122"/>
                    <a:gd name="connsiteY4" fmla="*/ 17540 h 941370"/>
                    <a:gd name="connsiteX5" fmla="*/ 3169640 w 3869122"/>
                    <a:gd name="connsiteY5" fmla="*/ 312815 h 941370"/>
                    <a:gd name="connsiteX6" fmla="*/ 3715740 w 3869122"/>
                    <a:gd name="connsiteY6" fmla="*/ 379490 h 941370"/>
                    <a:gd name="connsiteX7" fmla="*/ 3807815 w 3869122"/>
                    <a:gd name="connsiteY7" fmla="*/ 668415 h 941370"/>
                    <a:gd name="connsiteX8" fmla="*/ 3696690 w 3869122"/>
                    <a:gd name="connsiteY8" fmla="*/ 877965 h 941370"/>
                    <a:gd name="connsiteX9" fmla="*/ 3258540 w 3869122"/>
                    <a:gd name="connsiteY9" fmla="*/ 912890 h 941370"/>
                    <a:gd name="connsiteX10" fmla="*/ 2918814 w 3869122"/>
                    <a:gd name="connsiteY10" fmla="*/ 554115 h 941370"/>
                    <a:gd name="connsiteX11" fmla="*/ 1032865 w 3869122"/>
                    <a:gd name="connsiteY11" fmla="*/ 935115 h 941370"/>
                    <a:gd name="connsiteX12" fmla="*/ 737590 w 3869122"/>
                    <a:gd name="connsiteY12" fmla="*/ 535065 h 941370"/>
                    <a:gd name="connsiteX13" fmla="*/ 442315 w 3869122"/>
                    <a:gd name="connsiteY13" fmla="*/ 874790 h 941370"/>
                    <a:gd name="connsiteX14" fmla="*/ 178790 w 3869122"/>
                    <a:gd name="connsiteY14" fmla="*/ 871615 h 941370"/>
                    <a:gd name="connsiteX15" fmla="*/ 20040 w 3869122"/>
                    <a:gd name="connsiteY15" fmla="*/ 849390 h 941370"/>
                    <a:gd name="connsiteX16" fmla="*/ 23215 w 3869122"/>
                    <a:gd name="connsiteY16" fmla="*/ 649365 h 941370"/>
                    <a:gd name="connsiteX17" fmla="*/ 74015 w 3869122"/>
                    <a:gd name="connsiteY17" fmla="*/ 646190 h 941370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58540 w 3869122"/>
                    <a:gd name="connsiteY9" fmla="*/ 91289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39490 w 3869122"/>
                    <a:gd name="connsiteY9" fmla="*/ 90654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39490 w 3869122"/>
                    <a:gd name="connsiteY9" fmla="*/ 90654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39490 w 3869122"/>
                    <a:gd name="connsiteY9" fmla="*/ 90654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4254"/>
                    <a:gd name="connsiteY0" fmla="*/ 646190 h 941171"/>
                    <a:gd name="connsiteX1" fmla="*/ 127990 w 3864254"/>
                    <a:gd name="connsiteY1" fmla="*/ 487440 h 941171"/>
                    <a:gd name="connsiteX2" fmla="*/ 1156690 w 3864254"/>
                    <a:gd name="connsiteY2" fmla="*/ 350915 h 941171"/>
                    <a:gd name="connsiteX3" fmla="*/ 1661515 w 3864254"/>
                    <a:gd name="connsiteY3" fmla="*/ 49290 h 941171"/>
                    <a:gd name="connsiteX4" fmla="*/ 2763240 w 3864254"/>
                    <a:gd name="connsiteY4" fmla="*/ 17540 h 941171"/>
                    <a:gd name="connsiteX5" fmla="*/ 3169640 w 3864254"/>
                    <a:gd name="connsiteY5" fmla="*/ 312815 h 941171"/>
                    <a:gd name="connsiteX6" fmla="*/ 3715740 w 3864254"/>
                    <a:gd name="connsiteY6" fmla="*/ 379490 h 941171"/>
                    <a:gd name="connsiteX7" fmla="*/ 3807815 w 3864254"/>
                    <a:gd name="connsiteY7" fmla="*/ 668415 h 941171"/>
                    <a:gd name="connsiteX8" fmla="*/ 3671290 w 3864254"/>
                    <a:gd name="connsiteY8" fmla="*/ 884315 h 941171"/>
                    <a:gd name="connsiteX9" fmla="*/ 3239490 w 3864254"/>
                    <a:gd name="connsiteY9" fmla="*/ 906540 h 941171"/>
                    <a:gd name="connsiteX10" fmla="*/ 2918814 w 3864254"/>
                    <a:gd name="connsiteY10" fmla="*/ 538240 h 941171"/>
                    <a:gd name="connsiteX11" fmla="*/ 1032865 w 3864254"/>
                    <a:gd name="connsiteY11" fmla="*/ 935115 h 941171"/>
                    <a:gd name="connsiteX12" fmla="*/ 737590 w 3864254"/>
                    <a:gd name="connsiteY12" fmla="*/ 535065 h 941171"/>
                    <a:gd name="connsiteX13" fmla="*/ 442315 w 3864254"/>
                    <a:gd name="connsiteY13" fmla="*/ 874790 h 941171"/>
                    <a:gd name="connsiteX14" fmla="*/ 178790 w 3864254"/>
                    <a:gd name="connsiteY14" fmla="*/ 871615 h 941171"/>
                    <a:gd name="connsiteX15" fmla="*/ 20040 w 3864254"/>
                    <a:gd name="connsiteY15" fmla="*/ 849390 h 941171"/>
                    <a:gd name="connsiteX16" fmla="*/ 23215 w 3864254"/>
                    <a:gd name="connsiteY16" fmla="*/ 649365 h 941171"/>
                    <a:gd name="connsiteX17" fmla="*/ 74015 w 3864254"/>
                    <a:gd name="connsiteY17" fmla="*/ 646190 h 941171"/>
                    <a:gd name="connsiteX0" fmla="*/ 74015 w 3875802"/>
                    <a:gd name="connsiteY0" fmla="*/ 646190 h 941171"/>
                    <a:gd name="connsiteX1" fmla="*/ 127990 w 3875802"/>
                    <a:gd name="connsiteY1" fmla="*/ 487440 h 941171"/>
                    <a:gd name="connsiteX2" fmla="*/ 1156690 w 3875802"/>
                    <a:gd name="connsiteY2" fmla="*/ 350915 h 941171"/>
                    <a:gd name="connsiteX3" fmla="*/ 1661515 w 3875802"/>
                    <a:gd name="connsiteY3" fmla="*/ 49290 h 941171"/>
                    <a:gd name="connsiteX4" fmla="*/ 2763240 w 3875802"/>
                    <a:gd name="connsiteY4" fmla="*/ 17540 h 941171"/>
                    <a:gd name="connsiteX5" fmla="*/ 3169640 w 3875802"/>
                    <a:gd name="connsiteY5" fmla="*/ 312815 h 941171"/>
                    <a:gd name="connsiteX6" fmla="*/ 3715740 w 3875802"/>
                    <a:gd name="connsiteY6" fmla="*/ 379490 h 941171"/>
                    <a:gd name="connsiteX7" fmla="*/ 3807815 w 3875802"/>
                    <a:gd name="connsiteY7" fmla="*/ 668415 h 941171"/>
                    <a:gd name="connsiteX8" fmla="*/ 3671290 w 3875802"/>
                    <a:gd name="connsiteY8" fmla="*/ 884315 h 941171"/>
                    <a:gd name="connsiteX9" fmla="*/ 3239490 w 3875802"/>
                    <a:gd name="connsiteY9" fmla="*/ 906540 h 941171"/>
                    <a:gd name="connsiteX10" fmla="*/ 2918814 w 3875802"/>
                    <a:gd name="connsiteY10" fmla="*/ 538240 h 941171"/>
                    <a:gd name="connsiteX11" fmla="*/ 1032865 w 3875802"/>
                    <a:gd name="connsiteY11" fmla="*/ 935115 h 941171"/>
                    <a:gd name="connsiteX12" fmla="*/ 737590 w 3875802"/>
                    <a:gd name="connsiteY12" fmla="*/ 535065 h 941171"/>
                    <a:gd name="connsiteX13" fmla="*/ 442315 w 3875802"/>
                    <a:gd name="connsiteY13" fmla="*/ 874790 h 941171"/>
                    <a:gd name="connsiteX14" fmla="*/ 178790 w 3875802"/>
                    <a:gd name="connsiteY14" fmla="*/ 871615 h 941171"/>
                    <a:gd name="connsiteX15" fmla="*/ 20040 w 3875802"/>
                    <a:gd name="connsiteY15" fmla="*/ 849390 h 941171"/>
                    <a:gd name="connsiteX16" fmla="*/ 23215 w 3875802"/>
                    <a:gd name="connsiteY16" fmla="*/ 649365 h 941171"/>
                    <a:gd name="connsiteX17" fmla="*/ 74015 w 3875802"/>
                    <a:gd name="connsiteY17" fmla="*/ 646190 h 941171"/>
                    <a:gd name="connsiteX0" fmla="*/ 74015 w 3865792"/>
                    <a:gd name="connsiteY0" fmla="*/ 646190 h 941171"/>
                    <a:gd name="connsiteX1" fmla="*/ 127990 w 3865792"/>
                    <a:gd name="connsiteY1" fmla="*/ 487440 h 941171"/>
                    <a:gd name="connsiteX2" fmla="*/ 1156690 w 3865792"/>
                    <a:gd name="connsiteY2" fmla="*/ 350915 h 941171"/>
                    <a:gd name="connsiteX3" fmla="*/ 1661515 w 3865792"/>
                    <a:gd name="connsiteY3" fmla="*/ 49290 h 941171"/>
                    <a:gd name="connsiteX4" fmla="*/ 2763240 w 3865792"/>
                    <a:gd name="connsiteY4" fmla="*/ 17540 h 941171"/>
                    <a:gd name="connsiteX5" fmla="*/ 3169640 w 3865792"/>
                    <a:gd name="connsiteY5" fmla="*/ 312815 h 941171"/>
                    <a:gd name="connsiteX6" fmla="*/ 3715740 w 3865792"/>
                    <a:gd name="connsiteY6" fmla="*/ 379490 h 941171"/>
                    <a:gd name="connsiteX7" fmla="*/ 3807815 w 3865792"/>
                    <a:gd name="connsiteY7" fmla="*/ 668415 h 941171"/>
                    <a:gd name="connsiteX8" fmla="*/ 3671290 w 3865792"/>
                    <a:gd name="connsiteY8" fmla="*/ 884315 h 941171"/>
                    <a:gd name="connsiteX9" fmla="*/ 3239490 w 3865792"/>
                    <a:gd name="connsiteY9" fmla="*/ 906540 h 941171"/>
                    <a:gd name="connsiteX10" fmla="*/ 2918814 w 3865792"/>
                    <a:gd name="connsiteY10" fmla="*/ 538240 h 941171"/>
                    <a:gd name="connsiteX11" fmla="*/ 1032865 w 3865792"/>
                    <a:gd name="connsiteY11" fmla="*/ 935115 h 941171"/>
                    <a:gd name="connsiteX12" fmla="*/ 737590 w 3865792"/>
                    <a:gd name="connsiteY12" fmla="*/ 535065 h 941171"/>
                    <a:gd name="connsiteX13" fmla="*/ 442315 w 3865792"/>
                    <a:gd name="connsiteY13" fmla="*/ 874790 h 941171"/>
                    <a:gd name="connsiteX14" fmla="*/ 178790 w 3865792"/>
                    <a:gd name="connsiteY14" fmla="*/ 871615 h 941171"/>
                    <a:gd name="connsiteX15" fmla="*/ 20040 w 3865792"/>
                    <a:gd name="connsiteY15" fmla="*/ 849390 h 941171"/>
                    <a:gd name="connsiteX16" fmla="*/ 23215 w 3865792"/>
                    <a:gd name="connsiteY16" fmla="*/ 649365 h 941171"/>
                    <a:gd name="connsiteX17" fmla="*/ 74015 w 3865792"/>
                    <a:gd name="connsiteY17" fmla="*/ 646190 h 941171"/>
                    <a:gd name="connsiteX0" fmla="*/ 74015 w 3847064"/>
                    <a:gd name="connsiteY0" fmla="*/ 646190 h 941171"/>
                    <a:gd name="connsiteX1" fmla="*/ 127990 w 3847064"/>
                    <a:gd name="connsiteY1" fmla="*/ 487440 h 941171"/>
                    <a:gd name="connsiteX2" fmla="*/ 1156690 w 3847064"/>
                    <a:gd name="connsiteY2" fmla="*/ 350915 h 941171"/>
                    <a:gd name="connsiteX3" fmla="*/ 1661515 w 3847064"/>
                    <a:gd name="connsiteY3" fmla="*/ 49290 h 941171"/>
                    <a:gd name="connsiteX4" fmla="*/ 2763240 w 3847064"/>
                    <a:gd name="connsiteY4" fmla="*/ 17540 h 941171"/>
                    <a:gd name="connsiteX5" fmla="*/ 3169640 w 3847064"/>
                    <a:gd name="connsiteY5" fmla="*/ 312815 h 941171"/>
                    <a:gd name="connsiteX6" fmla="*/ 3715740 w 3847064"/>
                    <a:gd name="connsiteY6" fmla="*/ 379490 h 941171"/>
                    <a:gd name="connsiteX7" fmla="*/ 3807815 w 3847064"/>
                    <a:gd name="connsiteY7" fmla="*/ 668415 h 941171"/>
                    <a:gd name="connsiteX8" fmla="*/ 3839564 w 3847064"/>
                    <a:gd name="connsiteY8" fmla="*/ 827166 h 941171"/>
                    <a:gd name="connsiteX9" fmla="*/ 3671290 w 3847064"/>
                    <a:gd name="connsiteY9" fmla="*/ 884315 h 941171"/>
                    <a:gd name="connsiteX10" fmla="*/ 3239490 w 3847064"/>
                    <a:gd name="connsiteY10" fmla="*/ 906540 h 941171"/>
                    <a:gd name="connsiteX11" fmla="*/ 2918814 w 3847064"/>
                    <a:gd name="connsiteY11" fmla="*/ 538240 h 941171"/>
                    <a:gd name="connsiteX12" fmla="*/ 1032865 w 3847064"/>
                    <a:gd name="connsiteY12" fmla="*/ 935115 h 941171"/>
                    <a:gd name="connsiteX13" fmla="*/ 737590 w 3847064"/>
                    <a:gd name="connsiteY13" fmla="*/ 535065 h 941171"/>
                    <a:gd name="connsiteX14" fmla="*/ 442315 w 3847064"/>
                    <a:gd name="connsiteY14" fmla="*/ 874790 h 941171"/>
                    <a:gd name="connsiteX15" fmla="*/ 178790 w 3847064"/>
                    <a:gd name="connsiteY15" fmla="*/ 871615 h 941171"/>
                    <a:gd name="connsiteX16" fmla="*/ 20040 w 3847064"/>
                    <a:gd name="connsiteY16" fmla="*/ 849390 h 941171"/>
                    <a:gd name="connsiteX17" fmla="*/ 23215 w 3847064"/>
                    <a:gd name="connsiteY17" fmla="*/ 649365 h 941171"/>
                    <a:gd name="connsiteX18" fmla="*/ 74015 w 3847064"/>
                    <a:gd name="connsiteY18" fmla="*/ 646190 h 941171"/>
                    <a:gd name="connsiteX0" fmla="*/ 74015 w 3855465"/>
                    <a:gd name="connsiteY0" fmla="*/ 646190 h 941171"/>
                    <a:gd name="connsiteX1" fmla="*/ 127990 w 3855465"/>
                    <a:gd name="connsiteY1" fmla="*/ 487440 h 941171"/>
                    <a:gd name="connsiteX2" fmla="*/ 1156690 w 3855465"/>
                    <a:gd name="connsiteY2" fmla="*/ 350915 h 941171"/>
                    <a:gd name="connsiteX3" fmla="*/ 1661515 w 3855465"/>
                    <a:gd name="connsiteY3" fmla="*/ 49290 h 941171"/>
                    <a:gd name="connsiteX4" fmla="*/ 2763240 w 3855465"/>
                    <a:gd name="connsiteY4" fmla="*/ 17540 h 941171"/>
                    <a:gd name="connsiteX5" fmla="*/ 3169640 w 3855465"/>
                    <a:gd name="connsiteY5" fmla="*/ 312815 h 941171"/>
                    <a:gd name="connsiteX6" fmla="*/ 3715740 w 3855465"/>
                    <a:gd name="connsiteY6" fmla="*/ 379490 h 941171"/>
                    <a:gd name="connsiteX7" fmla="*/ 3807815 w 3855465"/>
                    <a:gd name="connsiteY7" fmla="*/ 668415 h 941171"/>
                    <a:gd name="connsiteX8" fmla="*/ 3849089 w 3855465"/>
                    <a:gd name="connsiteY8" fmla="*/ 804941 h 941171"/>
                    <a:gd name="connsiteX9" fmla="*/ 3671290 w 3855465"/>
                    <a:gd name="connsiteY9" fmla="*/ 884315 h 941171"/>
                    <a:gd name="connsiteX10" fmla="*/ 3239490 w 3855465"/>
                    <a:gd name="connsiteY10" fmla="*/ 906540 h 941171"/>
                    <a:gd name="connsiteX11" fmla="*/ 2918814 w 3855465"/>
                    <a:gd name="connsiteY11" fmla="*/ 538240 h 941171"/>
                    <a:gd name="connsiteX12" fmla="*/ 1032865 w 3855465"/>
                    <a:gd name="connsiteY12" fmla="*/ 935115 h 941171"/>
                    <a:gd name="connsiteX13" fmla="*/ 737590 w 3855465"/>
                    <a:gd name="connsiteY13" fmla="*/ 535065 h 941171"/>
                    <a:gd name="connsiteX14" fmla="*/ 442315 w 3855465"/>
                    <a:gd name="connsiteY14" fmla="*/ 874790 h 941171"/>
                    <a:gd name="connsiteX15" fmla="*/ 178790 w 3855465"/>
                    <a:gd name="connsiteY15" fmla="*/ 871615 h 941171"/>
                    <a:gd name="connsiteX16" fmla="*/ 20040 w 3855465"/>
                    <a:gd name="connsiteY16" fmla="*/ 849390 h 941171"/>
                    <a:gd name="connsiteX17" fmla="*/ 23215 w 3855465"/>
                    <a:gd name="connsiteY17" fmla="*/ 649365 h 941171"/>
                    <a:gd name="connsiteX18" fmla="*/ 74015 w 3855465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239490 w 3857942"/>
                    <a:gd name="connsiteY9" fmla="*/ 906540 h 941171"/>
                    <a:gd name="connsiteX10" fmla="*/ 2918814 w 3857942"/>
                    <a:gd name="connsiteY10" fmla="*/ 538240 h 941171"/>
                    <a:gd name="connsiteX11" fmla="*/ 1032865 w 3857942"/>
                    <a:gd name="connsiteY11" fmla="*/ 935115 h 941171"/>
                    <a:gd name="connsiteX12" fmla="*/ 737590 w 3857942"/>
                    <a:gd name="connsiteY12" fmla="*/ 535065 h 941171"/>
                    <a:gd name="connsiteX13" fmla="*/ 442315 w 3857942"/>
                    <a:gd name="connsiteY13" fmla="*/ 874790 h 941171"/>
                    <a:gd name="connsiteX14" fmla="*/ 178790 w 3857942"/>
                    <a:gd name="connsiteY14" fmla="*/ 871615 h 941171"/>
                    <a:gd name="connsiteX15" fmla="*/ 20040 w 3857942"/>
                    <a:gd name="connsiteY15" fmla="*/ 849390 h 941171"/>
                    <a:gd name="connsiteX16" fmla="*/ 23215 w 3857942"/>
                    <a:gd name="connsiteY16" fmla="*/ 649365 h 941171"/>
                    <a:gd name="connsiteX17" fmla="*/ 74015 w 3857942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36757"/>
                    <a:gd name="connsiteX1" fmla="*/ 127990 w 3855161"/>
                    <a:gd name="connsiteY1" fmla="*/ 487440 h 936757"/>
                    <a:gd name="connsiteX2" fmla="*/ 1156690 w 3855161"/>
                    <a:gd name="connsiteY2" fmla="*/ 350915 h 936757"/>
                    <a:gd name="connsiteX3" fmla="*/ 1661515 w 3855161"/>
                    <a:gd name="connsiteY3" fmla="*/ 49290 h 936757"/>
                    <a:gd name="connsiteX4" fmla="*/ 2763240 w 3855161"/>
                    <a:gd name="connsiteY4" fmla="*/ 17540 h 936757"/>
                    <a:gd name="connsiteX5" fmla="*/ 3169640 w 3855161"/>
                    <a:gd name="connsiteY5" fmla="*/ 312815 h 936757"/>
                    <a:gd name="connsiteX6" fmla="*/ 3715740 w 3855161"/>
                    <a:gd name="connsiteY6" fmla="*/ 379490 h 936757"/>
                    <a:gd name="connsiteX7" fmla="*/ 3807815 w 3855161"/>
                    <a:gd name="connsiteY7" fmla="*/ 668415 h 936757"/>
                    <a:gd name="connsiteX8" fmla="*/ 3845914 w 3855161"/>
                    <a:gd name="connsiteY8" fmla="*/ 852566 h 936757"/>
                    <a:gd name="connsiteX9" fmla="*/ 3239490 w 3855161"/>
                    <a:gd name="connsiteY9" fmla="*/ 906540 h 936757"/>
                    <a:gd name="connsiteX10" fmla="*/ 2918814 w 3855161"/>
                    <a:gd name="connsiteY10" fmla="*/ 538240 h 936757"/>
                    <a:gd name="connsiteX11" fmla="*/ 2290164 w 3855161"/>
                    <a:gd name="connsiteY11" fmla="*/ 671591 h 936757"/>
                    <a:gd name="connsiteX12" fmla="*/ 1032865 w 3855161"/>
                    <a:gd name="connsiteY12" fmla="*/ 935115 h 936757"/>
                    <a:gd name="connsiteX13" fmla="*/ 737590 w 3855161"/>
                    <a:gd name="connsiteY13" fmla="*/ 535065 h 936757"/>
                    <a:gd name="connsiteX14" fmla="*/ 442315 w 3855161"/>
                    <a:gd name="connsiteY14" fmla="*/ 874790 h 936757"/>
                    <a:gd name="connsiteX15" fmla="*/ 178790 w 3855161"/>
                    <a:gd name="connsiteY15" fmla="*/ 871615 h 936757"/>
                    <a:gd name="connsiteX16" fmla="*/ 20040 w 3855161"/>
                    <a:gd name="connsiteY16" fmla="*/ 849390 h 936757"/>
                    <a:gd name="connsiteX17" fmla="*/ 23215 w 3855161"/>
                    <a:gd name="connsiteY17" fmla="*/ 649365 h 936757"/>
                    <a:gd name="connsiteX18" fmla="*/ 74015 w 3855161"/>
                    <a:gd name="connsiteY18" fmla="*/ 646190 h 936757"/>
                    <a:gd name="connsiteX0" fmla="*/ 74015 w 3855161"/>
                    <a:gd name="connsiteY0" fmla="*/ 646190 h 986086"/>
                    <a:gd name="connsiteX1" fmla="*/ 127990 w 3855161"/>
                    <a:gd name="connsiteY1" fmla="*/ 487440 h 986086"/>
                    <a:gd name="connsiteX2" fmla="*/ 1156690 w 3855161"/>
                    <a:gd name="connsiteY2" fmla="*/ 350915 h 986086"/>
                    <a:gd name="connsiteX3" fmla="*/ 1661515 w 3855161"/>
                    <a:gd name="connsiteY3" fmla="*/ 49290 h 986086"/>
                    <a:gd name="connsiteX4" fmla="*/ 2763240 w 3855161"/>
                    <a:gd name="connsiteY4" fmla="*/ 17540 h 986086"/>
                    <a:gd name="connsiteX5" fmla="*/ 3169640 w 3855161"/>
                    <a:gd name="connsiteY5" fmla="*/ 312815 h 986086"/>
                    <a:gd name="connsiteX6" fmla="*/ 3715740 w 3855161"/>
                    <a:gd name="connsiteY6" fmla="*/ 379490 h 986086"/>
                    <a:gd name="connsiteX7" fmla="*/ 3807815 w 3855161"/>
                    <a:gd name="connsiteY7" fmla="*/ 668415 h 986086"/>
                    <a:gd name="connsiteX8" fmla="*/ 3845914 w 3855161"/>
                    <a:gd name="connsiteY8" fmla="*/ 852566 h 986086"/>
                    <a:gd name="connsiteX9" fmla="*/ 3239490 w 3855161"/>
                    <a:gd name="connsiteY9" fmla="*/ 906540 h 986086"/>
                    <a:gd name="connsiteX10" fmla="*/ 2918814 w 3855161"/>
                    <a:gd name="connsiteY10" fmla="*/ 538240 h 986086"/>
                    <a:gd name="connsiteX11" fmla="*/ 2521939 w 3855161"/>
                    <a:gd name="connsiteY11" fmla="*/ 957341 h 986086"/>
                    <a:gd name="connsiteX12" fmla="*/ 1032865 w 3855161"/>
                    <a:gd name="connsiteY12" fmla="*/ 935115 h 986086"/>
                    <a:gd name="connsiteX13" fmla="*/ 737590 w 3855161"/>
                    <a:gd name="connsiteY13" fmla="*/ 535065 h 986086"/>
                    <a:gd name="connsiteX14" fmla="*/ 442315 w 3855161"/>
                    <a:gd name="connsiteY14" fmla="*/ 874790 h 986086"/>
                    <a:gd name="connsiteX15" fmla="*/ 178790 w 3855161"/>
                    <a:gd name="connsiteY15" fmla="*/ 871615 h 986086"/>
                    <a:gd name="connsiteX16" fmla="*/ 20040 w 3855161"/>
                    <a:gd name="connsiteY16" fmla="*/ 849390 h 986086"/>
                    <a:gd name="connsiteX17" fmla="*/ 23215 w 3855161"/>
                    <a:gd name="connsiteY17" fmla="*/ 649365 h 986086"/>
                    <a:gd name="connsiteX18" fmla="*/ 74015 w 3855161"/>
                    <a:gd name="connsiteY18" fmla="*/ 646190 h 986086"/>
                    <a:gd name="connsiteX0" fmla="*/ 74015 w 3855161"/>
                    <a:gd name="connsiteY0" fmla="*/ 646190 h 957341"/>
                    <a:gd name="connsiteX1" fmla="*/ 127990 w 3855161"/>
                    <a:gd name="connsiteY1" fmla="*/ 487440 h 957341"/>
                    <a:gd name="connsiteX2" fmla="*/ 1156690 w 3855161"/>
                    <a:gd name="connsiteY2" fmla="*/ 350915 h 957341"/>
                    <a:gd name="connsiteX3" fmla="*/ 1661515 w 3855161"/>
                    <a:gd name="connsiteY3" fmla="*/ 49290 h 957341"/>
                    <a:gd name="connsiteX4" fmla="*/ 2763240 w 3855161"/>
                    <a:gd name="connsiteY4" fmla="*/ 17540 h 957341"/>
                    <a:gd name="connsiteX5" fmla="*/ 3169640 w 3855161"/>
                    <a:gd name="connsiteY5" fmla="*/ 312815 h 957341"/>
                    <a:gd name="connsiteX6" fmla="*/ 3715740 w 3855161"/>
                    <a:gd name="connsiteY6" fmla="*/ 379490 h 957341"/>
                    <a:gd name="connsiteX7" fmla="*/ 3807815 w 3855161"/>
                    <a:gd name="connsiteY7" fmla="*/ 668415 h 957341"/>
                    <a:gd name="connsiteX8" fmla="*/ 3845914 w 3855161"/>
                    <a:gd name="connsiteY8" fmla="*/ 852566 h 957341"/>
                    <a:gd name="connsiteX9" fmla="*/ 3239490 w 3855161"/>
                    <a:gd name="connsiteY9" fmla="*/ 906540 h 957341"/>
                    <a:gd name="connsiteX10" fmla="*/ 2918814 w 3855161"/>
                    <a:gd name="connsiteY10" fmla="*/ 538240 h 957341"/>
                    <a:gd name="connsiteX11" fmla="*/ 2521939 w 3855161"/>
                    <a:gd name="connsiteY11" fmla="*/ 957341 h 957341"/>
                    <a:gd name="connsiteX12" fmla="*/ 1032865 w 3855161"/>
                    <a:gd name="connsiteY12" fmla="*/ 935115 h 957341"/>
                    <a:gd name="connsiteX13" fmla="*/ 737590 w 3855161"/>
                    <a:gd name="connsiteY13" fmla="*/ 535065 h 957341"/>
                    <a:gd name="connsiteX14" fmla="*/ 442315 w 3855161"/>
                    <a:gd name="connsiteY14" fmla="*/ 874790 h 957341"/>
                    <a:gd name="connsiteX15" fmla="*/ 178790 w 3855161"/>
                    <a:gd name="connsiteY15" fmla="*/ 871615 h 957341"/>
                    <a:gd name="connsiteX16" fmla="*/ 20040 w 3855161"/>
                    <a:gd name="connsiteY16" fmla="*/ 849390 h 957341"/>
                    <a:gd name="connsiteX17" fmla="*/ 23215 w 3855161"/>
                    <a:gd name="connsiteY17" fmla="*/ 649365 h 957341"/>
                    <a:gd name="connsiteX18" fmla="*/ 74015 w 3855161"/>
                    <a:gd name="connsiteY18" fmla="*/ 646190 h 957341"/>
                    <a:gd name="connsiteX0" fmla="*/ 74015 w 3855161"/>
                    <a:gd name="connsiteY0" fmla="*/ 646190 h 957341"/>
                    <a:gd name="connsiteX1" fmla="*/ 127990 w 3855161"/>
                    <a:gd name="connsiteY1" fmla="*/ 487440 h 957341"/>
                    <a:gd name="connsiteX2" fmla="*/ 1156690 w 3855161"/>
                    <a:gd name="connsiteY2" fmla="*/ 350915 h 957341"/>
                    <a:gd name="connsiteX3" fmla="*/ 1661515 w 3855161"/>
                    <a:gd name="connsiteY3" fmla="*/ 49290 h 957341"/>
                    <a:gd name="connsiteX4" fmla="*/ 2763240 w 3855161"/>
                    <a:gd name="connsiteY4" fmla="*/ 17540 h 957341"/>
                    <a:gd name="connsiteX5" fmla="*/ 3169640 w 3855161"/>
                    <a:gd name="connsiteY5" fmla="*/ 312815 h 957341"/>
                    <a:gd name="connsiteX6" fmla="*/ 3715740 w 3855161"/>
                    <a:gd name="connsiteY6" fmla="*/ 379490 h 957341"/>
                    <a:gd name="connsiteX7" fmla="*/ 3807815 w 3855161"/>
                    <a:gd name="connsiteY7" fmla="*/ 668415 h 957341"/>
                    <a:gd name="connsiteX8" fmla="*/ 3845914 w 3855161"/>
                    <a:gd name="connsiteY8" fmla="*/ 852566 h 957341"/>
                    <a:gd name="connsiteX9" fmla="*/ 3239490 w 3855161"/>
                    <a:gd name="connsiteY9" fmla="*/ 906540 h 957341"/>
                    <a:gd name="connsiteX10" fmla="*/ 2918814 w 3855161"/>
                    <a:gd name="connsiteY10" fmla="*/ 538240 h 957341"/>
                    <a:gd name="connsiteX11" fmla="*/ 2521939 w 3855161"/>
                    <a:gd name="connsiteY11" fmla="*/ 957341 h 957341"/>
                    <a:gd name="connsiteX12" fmla="*/ 1032865 w 3855161"/>
                    <a:gd name="connsiteY12" fmla="*/ 935115 h 957341"/>
                    <a:gd name="connsiteX13" fmla="*/ 737590 w 3855161"/>
                    <a:gd name="connsiteY13" fmla="*/ 535065 h 957341"/>
                    <a:gd name="connsiteX14" fmla="*/ 442315 w 3855161"/>
                    <a:gd name="connsiteY14" fmla="*/ 874790 h 957341"/>
                    <a:gd name="connsiteX15" fmla="*/ 178790 w 3855161"/>
                    <a:gd name="connsiteY15" fmla="*/ 871615 h 957341"/>
                    <a:gd name="connsiteX16" fmla="*/ 20040 w 3855161"/>
                    <a:gd name="connsiteY16" fmla="*/ 849390 h 957341"/>
                    <a:gd name="connsiteX17" fmla="*/ 23215 w 3855161"/>
                    <a:gd name="connsiteY17" fmla="*/ 649365 h 957341"/>
                    <a:gd name="connsiteX18" fmla="*/ 74015 w 3855161"/>
                    <a:gd name="connsiteY18" fmla="*/ 646190 h 957341"/>
                    <a:gd name="connsiteX0" fmla="*/ 74015 w 3855161"/>
                    <a:gd name="connsiteY0" fmla="*/ 646190 h 957341"/>
                    <a:gd name="connsiteX1" fmla="*/ 127990 w 3855161"/>
                    <a:gd name="connsiteY1" fmla="*/ 487440 h 957341"/>
                    <a:gd name="connsiteX2" fmla="*/ 1156690 w 3855161"/>
                    <a:gd name="connsiteY2" fmla="*/ 350915 h 957341"/>
                    <a:gd name="connsiteX3" fmla="*/ 1661515 w 3855161"/>
                    <a:gd name="connsiteY3" fmla="*/ 49290 h 957341"/>
                    <a:gd name="connsiteX4" fmla="*/ 2763240 w 3855161"/>
                    <a:gd name="connsiteY4" fmla="*/ 17540 h 957341"/>
                    <a:gd name="connsiteX5" fmla="*/ 3169640 w 3855161"/>
                    <a:gd name="connsiteY5" fmla="*/ 312815 h 957341"/>
                    <a:gd name="connsiteX6" fmla="*/ 3715740 w 3855161"/>
                    <a:gd name="connsiteY6" fmla="*/ 379490 h 957341"/>
                    <a:gd name="connsiteX7" fmla="*/ 3807815 w 3855161"/>
                    <a:gd name="connsiteY7" fmla="*/ 668415 h 957341"/>
                    <a:gd name="connsiteX8" fmla="*/ 3845914 w 3855161"/>
                    <a:gd name="connsiteY8" fmla="*/ 852566 h 957341"/>
                    <a:gd name="connsiteX9" fmla="*/ 3239490 w 3855161"/>
                    <a:gd name="connsiteY9" fmla="*/ 906540 h 957341"/>
                    <a:gd name="connsiteX10" fmla="*/ 2918814 w 3855161"/>
                    <a:gd name="connsiteY10" fmla="*/ 538240 h 957341"/>
                    <a:gd name="connsiteX11" fmla="*/ 2521939 w 3855161"/>
                    <a:gd name="connsiteY11" fmla="*/ 957341 h 957341"/>
                    <a:gd name="connsiteX12" fmla="*/ 1032865 w 3855161"/>
                    <a:gd name="connsiteY12" fmla="*/ 935115 h 957341"/>
                    <a:gd name="connsiteX13" fmla="*/ 737590 w 3855161"/>
                    <a:gd name="connsiteY13" fmla="*/ 535065 h 957341"/>
                    <a:gd name="connsiteX14" fmla="*/ 442315 w 3855161"/>
                    <a:gd name="connsiteY14" fmla="*/ 874790 h 957341"/>
                    <a:gd name="connsiteX15" fmla="*/ 178790 w 3855161"/>
                    <a:gd name="connsiteY15" fmla="*/ 871615 h 957341"/>
                    <a:gd name="connsiteX16" fmla="*/ 20040 w 3855161"/>
                    <a:gd name="connsiteY16" fmla="*/ 849390 h 957341"/>
                    <a:gd name="connsiteX17" fmla="*/ 23215 w 3855161"/>
                    <a:gd name="connsiteY17" fmla="*/ 649365 h 957341"/>
                    <a:gd name="connsiteX18" fmla="*/ 74015 w 3855161"/>
                    <a:gd name="connsiteY18" fmla="*/ 646190 h 957341"/>
                    <a:gd name="connsiteX0" fmla="*/ 74015 w 3855161"/>
                    <a:gd name="connsiteY0" fmla="*/ 646190 h 939488"/>
                    <a:gd name="connsiteX1" fmla="*/ 127990 w 3855161"/>
                    <a:gd name="connsiteY1" fmla="*/ 487440 h 939488"/>
                    <a:gd name="connsiteX2" fmla="*/ 1156690 w 3855161"/>
                    <a:gd name="connsiteY2" fmla="*/ 350915 h 939488"/>
                    <a:gd name="connsiteX3" fmla="*/ 1661515 w 3855161"/>
                    <a:gd name="connsiteY3" fmla="*/ 49290 h 939488"/>
                    <a:gd name="connsiteX4" fmla="*/ 2763240 w 3855161"/>
                    <a:gd name="connsiteY4" fmla="*/ 17540 h 939488"/>
                    <a:gd name="connsiteX5" fmla="*/ 3169640 w 3855161"/>
                    <a:gd name="connsiteY5" fmla="*/ 312815 h 939488"/>
                    <a:gd name="connsiteX6" fmla="*/ 3715740 w 3855161"/>
                    <a:gd name="connsiteY6" fmla="*/ 379490 h 939488"/>
                    <a:gd name="connsiteX7" fmla="*/ 3807815 w 3855161"/>
                    <a:gd name="connsiteY7" fmla="*/ 668415 h 939488"/>
                    <a:gd name="connsiteX8" fmla="*/ 3845914 w 3855161"/>
                    <a:gd name="connsiteY8" fmla="*/ 852566 h 939488"/>
                    <a:gd name="connsiteX9" fmla="*/ 3239490 w 3855161"/>
                    <a:gd name="connsiteY9" fmla="*/ 906540 h 939488"/>
                    <a:gd name="connsiteX10" fmla="*/ 2918814 w 3855161"/>
                    <a:gd name="connsiteY10" fmla="*/ 538240 h 939488"/>
                    <a:gd name="connsiteX11" fmla="*/ 2575914 w 3855161"/>
                    <a:gd name="connsiteY11" fmla="*/ 897016 h 939488"/>
                    <a:gd name="connsiteX12" fmla="*/ 1032865 w 3855161"/>
                    <a:gd name="connsiteY12" fmla="*/ 935115 h 939488"/>
                    <a:gd name="connsiteX13" fmla="*/ 737590 w 3855161"/>
                    <a:gd name="connsiteY13" fmla="*/ 535065 h 939488"/>
                    <a:gd name="connsiteX14" fmla="*/ 442315 w 3855161"/>
                    <a:gd name="connsiteY14" fmla="*/ 874790 h 939488"/>
                    <a:gd name="connsiteX15" fmla="*/ 178790 w 3855161"/>
                    <a:gd name="connsiteY15" fmla="*/ 871615 h 939488"/>
                    <a:gd name="connsiteX16" fmla="*/ 20040 w 3855161"/>
                    <a:gd name="connsiteY16" fmla="*/ 849390 h 939488"/>
                    <a:gd name="connsiteX17" fmla="*/ 23215 w 3855161"/>
                    <a:gd name="connsiteY17" fmla="*/ 649365 h 939488"/>
                    <a:gd name="connsiteX18" fmla="*/ 74015 w 3855161"/>
                    <a:gd name="connsiteY18" fmla="*/ 646190 h 939488"/>
                    <a:gd name="connsiteX0" fmla="*/ 74015 w 3855161"/>
                    <a:gd name="connsiteY0" fmla="*/ 646190 h 939488"/>
                    <a:gd name="connsiteX1" fmla="*/ 127990 w 3855161"/>
                    <a:gd name="connsiteY1" fmla="*/ 487440 h 939488"/>
                    <a:gd name="connsiteX2" fmla="*/ 1156690 w 3855161"/>
                    <a:gd name="connsiteY2" fmla="*/ 350915 h 939488"/>
                    <a:gd name="connsiteX3" fmla="*/ 1661515 w 3855161"/>
                    <a:gd name="connsiteY3" fmla="*/ 49290 h 939488"/>
                    <a:gd name="connsiteX4" fmla="*/ 2763240 w 3855161"/>
                    <a:gd name="connsiteY4" fmla="*/ 17540 h 939488"/>
                    <a:gd name="connsiteX5" fmla="*/ 3169640 w 3855161"/>
                    <a:gd name="connsiteY5" fmla="*/ 312815 h 939488"/>
                    <a:gd name="connsiteX6" fmla="*/ 3715740 w 3855161"/>
                    <a:gd name="connsiteY6" fmla="*/ 379490 h 939488"/>
                    <a:gd name="connsiteX7" fmla="*/ 3807815 w 3855161"/>
                    <a:gd name="connsiteY7" fmla="*/ 668415 h 939488"/>
                    <a:gd name="connsiteX8" fmla="*/ 3845914 w 3855161"/>
                    <a:gd name="connsiteY8" fmla="*/ 852566 h 939488"/>
                    <a:gd name="connsiteX9" fmla="*/ 3239490 w 3855161"/>
                    <a:gd name="connsiteY9" fmla="*/ 906540 h 939488"/>
                    <a:gd name="connsiteX10" fmla="*/ 2918814 w 3855161"/>
                    <a:gd name="connsiteY10" fmla="*/ 538240 h 939488"/>
                    <a:gd name="connsiteX11" fmla="*/ 2575914 w 3855161"/>
                    <a:gd name="connsiteY11" fmla="*/ 897016 h 939488"/>
                    <a:gd name="connsiteX12" fmla="*/ 1032865 w 3855161"/>
                    <a:gd name="connsiteY12" fmla="*/ 935115 h 939488"/>
                    <a:gd name="connsiteX13" fmla="*/ 737590 w 3855161"/>
                    <a:gd name="connsiteY13" fmla="*/ 535065 h 939488"/>
                    <a:gd name="connsiteX14" fmla="*/ 442315 w 3855161"/>
                    <a:gd name="connsiteY14" fmla="*/ 874790 h 939488"/>
                    <a:gd name="connsiteX15" fmla="*/ 178790 w 3855161"/>
                    <a:gd name="connsiteY15" fmla="*/ 871615 h 939488"/>
                    <a:gd name="connsiteX16" fmla="*/ 20040 w 3855161"/>
                    <a:gd name="connsiteY16" fmla="*/ 849390 h 939488"/>
                    <a:gd name="connsiteX17" fmla="*/ 23215 w 3855161"/>
                    <a:gd name="connsiteY17" fmla="*/ 649365 h 939488"/>
                    <a:gd name="connsiteX18" fmla="*/ 74015 w 3855161"/>
                    <a:gd name="connsiteY18" fmla="*/ 646190 h 939488"/>
                    <a:gd name="connsiteX0" fmla="*/ 74015 w 3855161"/>
                    <a:gd name="connsiteY0" fmla="*/ 646190 h 955512"/>
                    <a:gd name="connsiteX1" fmla="*/ 127990 w 3855161"/>
                    <a:gd name="connsiteY1" fmla="*/ 487440 h 955512"/>
                    <a:gd name="connsiteX2" fmla="*/ 1156690 w 3855161"/>
                    <a:gd name="connsiteY2" fmla="*/ 350915 h 955512"/>
                    <a:gd name="connsiteX3" fmla="*/ 1661515 w 3855161"/>
                    <a:gd name="connsiteY3" fmla="*/ 49290 h 955512"/>
                    <a:gd name="connsiteX4" fmla="*/ 2763240 w 3855161"/>
                    <a:gd name="connsiteY4" fmla="*/ 17540 h 955512"/>
                    <a:gd name="connsiteX5" fmla="*/ 3169640 w 3855161"/>
                    <a:gd name="connsiteY5" fmla="*/ 312815 h 955512"/>
                    <a:gd name="connsiteX6" fmla="*/ 3715740 w 3855161"/>
                    <a:gd name="connsiteY6" fmla="*/ 379490 h 955512"/>
                    <a:gd name="connsiteX7" fmla="*/ 3807815 w 3855161"/>
                    <a:gd name="connsiteY7" fmla="*/ 668415 h 955512"/>
                    <a:gd name="connsiteX8" fmla="*/ 3845914 w 3855161"/>
                    <a:gd name="connsiteY8" fmla="*/ 852566 h 955512"/>
                    <a:gd name="connsiteX9" fmla="*/ 3239490 w 3855161"/>
                    <a:gd name="connsiteY9" fmla="*/ 906540 h 955512"/>
                    <a:gd name="connsiteX10" fmla="*/ 2918814 w 3855161"/>
                    <a:gd name="connsiteY10" fmla="*/ 538240 h 955512"/>
                    <a:gd name="connsiteX11" fmla="*/ 2575914 w 3855161"/>
                    <a:gd name="connsiteY11" fmla="*/ 897016 h 955512"/>
                    <a:gd name="connsiteX12" fmla="*/ 2401289 w 3855161"/>
                    <a:gd name="connsiteY12" fmla="*/ 897016 h 955512"/>
                    <a:gd name="connsiteX13" fmla="*/ 1032865 w 3855161"/>
                    <a:gd name="connsiteY13" fmla="*/ 935115 h 955512"/>
                    <a:gd name="connsiteX14" fmla="*/ 737590 w 3855161"/>
                    <a:gd name="connsiteY14" fmla="*/ 535065 h 955512"/>
                    <a:gd name="connsiteX15" fmla="*/ 442315 w 3855161"/>
                    <a:gd name="connsiteY15" fmla="*/ 874790 h 955512"/>
                    <a:gd name="connsiteX16" fmla="*/ 178790 w 3855161"/>
                    <a:gd name="connsiteY16" fmla="*/ 871615 h 955512"/>
                    <a:gd name="connsiteX17" fmla="*/ 20040 w 3855161"/>
                    <a:gd name="connsiteY17" fmla="*/ 849390 h 955512"/>
                    <a:gd name="connsiteX18" fmla="*/ 23215 w 3855161"/>
                    <a:gd name="connsiteY18" fmla="*/ 649365 h 955512"/>
                    <a:gd name="connsiteX19" fmla="*/ 74015 w 3855161"/>
                    <a:gd name="connsiteY19" fmla="*/ 646190 h 955512"/>
                    <a:gd name="connsiteX0" fmla="*/ 74015 w 3855161"/>
                    <a:gd name="connsiteY0" fmla="*/ 646190 h 969975"/>
                    <a:gd name="connsiteX1" fmla="*/ 127990 w 3855161"/>
                    <a:gd name="connsiteY1" fmla="*/ 487440 h 969975"/>
                    <a:gd name="connsiteX2" fmla="*/ 1156690 w 3855161"/>
                    <a:gd name="connsiteY2" fmla="*/ 350915 h 969975"/>
                    <a:gd name="connsiteX3" fmla="*/ 1661515 w 3855161"/>
                    <a:gd name="connsiteY3" fmla="*/ 49290 h 969975"/>
                    <a:gd name="connsiteX4" fmla="*/ 2763240 w 3855161"/>
                    <a:gd name="connsiteY4" fmla="*/ 17540 h 969975"/>
                    <a:gd name="connsiteX5" fmla="*/ 3169640 w 3855161"/>
                    <a:gd name="connsiteY5" fmla="*/ 312815 h 969975"/>
                    <a:gd name="connsiteX6" fmla="*/ 3715740 w 3855161"/>
                    <a:gd name="connsiteY6" fmla="*/ 379490 h 969975"/>
                    <a:gd name="connsiteX7" fmla="*/ 3807815 w 3855161"/>
                    <a:gd name="connsiteY7" fmla="*/ 668415 h 969975"/>
                    <a:gd name="connsiteX8" fmla="*/ 3845914 w 3855161"/>
                    <a:gd name="connsiteY8" fmla="*/ 852566 h 969975"/>
                    <a:gd name="connsiteX9" fmla="*/ 3239490 w 3855161"/>
                    <a:gd name="connsiteY9" fmla="*/ 906540 h 969975"/>
                    <a:gd name="connsiteX10" fmla="*/ 2918814 w 3855161"/>
                    <a:gd name="connsiteY10" fmla="*/ 538240 h 969975"/>
                    <a:gd name="connsiteX11" fmla="*/ 2575914 w 3855161"/>
                    <a:gd name="connsiteY11" fmla="*/ 897016 h 969975"/>
                    <a:gd name="connsiteX12" fmla="*/ 2490189 w 3855161"/>
                    <a:gd name="connsiteY12" fmla="*/ 954166 h 969975"/>
                    <a:gd name="connsiteX13" fmla="*/ 1032865 w 3855161"/>
                    <a:gd name="connsiteY13" fmla="*/ 935115 h 969975"/>
                    <a:gd name="connsiteX14" fmla="*/ 737590 w 3855161"/>
                    <a:gd name="connsiteY14" fmla="*/ 535065 h 969975"/>
                    <a:gd name="connsiteX15" fmla="*/ 442315 w 3855161"/>
                    <a:gd name="connsiteY15" fmla="*/ 874790 h 969975"/>
                    <a:gd name="connsiteX16" fmla="*/ 178790 w 3855161"/>
                    <a:gd name="connsiteY16" fmla="*/ 871615 h 969975"/>
                    <a:gd name="connsiteX17" fmla="*/ 20040 w 3855161"/>
                    <a:gd name="connsiteY17" fmla="*/ 849390 h 969975"/>
                    <a:gd name="connsiteX18" fmla="*/ 23215 w 3855161"/>
                    <a:gd name="connsiteY18" fmla="*/ 649365 h 969975"/>
                    <a:gd name="connsiteX19" fmla="*/ 74015 w 3855161"/>
                    <a:gd name="connsiteY19" fmla="*/ 646190 h 969975"/>
                    <a:gd name="connsiteX0" fmla="*/ 74015 w 3855161"/>
                    <a:gd name="connsiteY0" fmla="*/ 646190 h 954166"/>
                    <a:gd name="connsiteX1" fmla="*/ 127990 w 3855161"/>
                    <a:gd name="connsiteY1" fmla="*/ 487440 h 954166"/>
                    <a:gd name="connsiteX2" fmla="*/ 1156690 w 3855161"/>
                    <a:gd name="connsiteY2" fmla="*/ 350915 h 954166"/>
                    <a:gd name="connsiteX3" fmla="*/ 1661515 w 3855161"/>
                    <a:gd name="connsiteY3" fmla="*/ 49290 h 954166"/>
                    <a:gd name="connsiteX4" fmla="*/ 2763240 w 3855161"/>
                    <a:gd name="connsiteY4" fmla="*/ 17540 h 954166"/>
                    <a:gd name="connsiteX5" fmla="*/ 3169640 w 3855161"/>
                    <a:gd name="connsiteY5" fmla="*/ 312815 h 954166"/>
                    <a:gd name="connsiteX6" fmla="*/ 3715740 w 3855161"/>
                    <a:gd name="connsiteY6" fmla="*/ 379490 h 954166"/>
                    <a:gd name="connsiteX7" fmla="*/ 3807815 w 3855161"/>
                    <a:gd name="connsiteY7" fmla="*/ 668415 h 954166"/>
                    <a:gd name="connsiteX8" fmla="*/ 3845914 w 3855161"/>
                    <a:gd name="connsiteY8" fmla="*/ 852566 h 954166"/>
                    <a:gd name="connsiteX9" fmla="*/ 3239490 w 3855161"/>
                    <a:gd name="connsiteY9" fmla="*/ 906540 h 954166"/>
                    <a:gd name="connsiteX10" fmla="*/ 2918814 w 3855161"/>
                    <a:gd name="connsiteY10" fmla="*/ 538240 h 954166"/>
                    <a:gd name="connsiteX11" fmla="*/ 2575914 w 3855161"/>
                    <a:gd name="connsiteY11" fmla="*/ 897016 h 954166"/>
                    <a:gd name="connsiteX12" fmla="*/ 2490189 w 3855161"/>
                    <a:gd name="connsiteY12" fmla="*/ 954166 h 954166"/>
                    <a:gd name="connsiteX13" fmla="*/ 1039215 w 3855161"/>
                    <a:gd name="connsiteY13" fmla="*/ 925590 h 954166"/>
                    <a:gd name="connsiteX14" fmla="*/ 737590 w 3855161"/>
                    <a:gd name="connsiteY14" fmla="*/ 535065 h 954166"/>
                    <a:gd name="connsiteX15" fmla="*/ 442315 w 3855161"/>
                    <a:gd name="connsiteY15" fmla="*/ 874790 h 954166"/>
                    <a:gd name="connsiteX16" fmla="*/ 178790 w 3855161"/>
                    <a:gd name="connsiteY16" fmla="*/ 871615 h 954166"/>
                    <a:gd name="connsiteX17" fmla="*/ 20040 w 3855161"/>
                    <a:gd name="connsiteY17" fmla="*/ 849390 h 954166"/>
                    <a:gd name="connsiteX18" fmla="*/ 23215 w 3855161"/>
                    <a:gd name="connsiteY18" fmla="*/ 649365 h 954166"/>
                    <a:gd name="connsiteX19" fmla="*/ 74015 w 3855161"/>
                    <a:gd name="connsiteY19" fmla="*/ 646190 h 954166"/>
                    <a:gd name="connsiteX0" fmla="*/ 74015 w 3855161"/>
                    <a:gd name="connsiteY0" fmla="*/ 646190 h 954166"/>
                    <a:gd name="connsiteX1" fmla="*/ 127990 w 3855161"/>
                    <a:gd name="connsiteY1" fmla="*/ 487440 h 954166"/>
                    <a:gd name="connsiteX2" fmla="*/ 1156690 w 3855161"/>
                    <a:gd name="connsiteY2" fmla="*/ 350915 h 954166"/>
                    <a:gd name="connsiteX3" fmla="*/ 1661515 w 3855161"/>
                    <a:gd name="connsiteY3" fmla="*/ 49290 h 954166"/>
                    <a:gd name="connsiteX4" fmla="*/ 2763240 w 3855161"/>
                    <a:gd name="connsiteY4" fmla="*/ 17540 h 954166"/>
                    <a:gd name="connsiteX5" fmla="*/ 3169640 w 3855161"/>
                    <a:gd name="connsiteY5" fmla="*/ 312815 h 954166"/>
                    <a:gd name="connsiteX6" fmla="*/ 3715740 w 3855161"/>
                    <a:gd name="connsiteY6" fmla="*/ 379490 h 954166"/>
                    <a:gd name="connsiteX7" fmla="*/ 3807815 w 3855161"/>
                    <a:gd name="connsiteY7" fmla="*/ 668415 h 954166"/>
                    <a:gd name="connsiteX8" fmla="*/ 3845914 w 3855161"/>
                    <a:gd name="connsiteY8" fmla="*/ 852566 h 954166"/>
                    <a:gd name="connsiteX9" fmla="*/ 3239490 w 3855161"/>
                    <a:gd name="connsiteY9" fmla="*/ 906540 h 954166"/>
                    <a:gd name="connsiteX10" fmla="*/ 2918814 w 3855161"/>
                    <a:gd name="connsiteY10" fmla="*/ 538240 h 954166"/>
                    <a:gd name="connsiteX11" fmla="*/ 2575914 w 3855161"/>
                    <a:gd name="connsiteY11" fmla="*/ 897016 h 954166"/>
                    <a:gd name="connsiteX12" fmla="*/ 2490189 w 3855161"/>
                    <a:gd name="connsiteY12" fmla="*/ 954166 h 954166"/>
                    <a:gd name="connsiteX13" fmla="*/ 1039215 w 3855161"/>
                    <a:gd name="connsiteY13" fmla="*/ 925590 h 954166"/>
                    <a:gd name="connsiteX14" fmla="*/ 737590 w 3855161"/>
                    <a:gd name="connsiteY14" fmla="*/ 535065 h 954166"/>
                    <a:gd name="connsiteX15" fmla="*/ 442315 w 3855161"/>
                    <a:gd name="connsiteY15" fmla="*/ 874790 h 954166"/>
                    <a:gd name="connsiteX16" fmla="*/ 178790 w 3855161"/>
                    <a:gd name="connsiteY16" fmla="*/ 871615 h 954166"/>
                    <a:gd name="connsiteX17" fmla="*/ 20040 w 3855161"/>
                    <a:gd name="connsiteY17" fmla="*/ 849390 h 954166"/>
                    <a:gd name="connsiteX18" fmla="*/ 23215 w 3855161"/>
                    <a:gd name="connsiteY18" fmla="*/ 649365 h 954166"/>
                    <a:gd name="connsiteX19" fmla="*/ 74015 w 3855161"/>
                    <a:gd name="connsiteY19" fmla="*/ 646190 h 954166"/>
                    <a:gd name="connsiteX0" fmla="*/ 74015 w 3855161"/>
                    <a:gd name="connsiteY0" fmla="*/ 646190 h 956410"/>
                    <a:gd name="connsiteX1" fmla="*/ 127990 w 3855161"/>
                    <a:gd name="connsiteY1" fmla="*/ 487440 h 956410"/>
                    <a:gd name="connsiteX2" fmla="*/ 1156690 w 3855161"/>
                    <a:gd name="connsiteY2" fmla="*/ 350915 h 956410"/>
                    <a:gd name="connsiteX3" fmla="*/ 1661515 w 3855161"/>
                    <a:gd name="connsiteY3" fmla="*/ 49290 h 956410"/>
                    <a:gd name="connsiteX4" fmla="*/ 2763240 w 3855161"/>
                    <a:gd name="connsiteY4" fmla="*/ 17540 h 956410"/>
                    <a:gd name="connsiteX5" fmla="*/ 3169640 w 3855161"/>
                    <a:gd name="connsiteY5" fmla="*/ 312815 h 956410"/>
                    <a:gd name="connsiteX6" fmla="*/ 3715740 w 3855161"/>
                    <a:gd name="connsiteY6" fmla="*/ 379490 h 956410"/>
                    <a:gd name="connsiteX7" fmla="*/ 3807815 w 3855161"/>
                    <a:gd name="connsiteY7" fmla="*/ 668415 h 956410"/>
                    <a:gd name="connsiteX8" fmla="*/ 3845914 w 3855161"/>
                    <a:gd name="connsiteY8" fmla="*/ 852566 h 956410"/>
                    <a:gd name="connsiteX9" fmla="*/ 3239490 w 3855161"/>
                    <a:gd name="connsiteY9" fmla="*/ 906540 h 956410"/>
                    <a:gd name="connsiteX10" fmla="*/ 2918814 w 3855161"/>
                    <a:gd name="connsiteY10" fmla="*/ 538240 h 956410"/>
                    <a:gd name="connsiteX11" fmla="*/ 2575914 w 3855161"/>
                    <a:gd name="connsiteY11" fmla="*/ 897016 h 956410"/>
                    <a:gd name="connsiteX12" fmla="*/ 2490189 w 3855161"/>
                    <a:gd name="connsiteY12" fmla="*/ 954166 h 956410"/>
                    <a:gd name="connsiteX13" fmla="*/ 1039215 w 3855161"/>
                    <a:gd name="connsiteY13" fmla="*/ 925590 h 956410"/>
                    <a:gd name="connsiteX14" fmla="*/ 737590 w 3855161"/>
                    <a:gd name="connsiteY14" fmla="*/ 535065 h 956410"/>
                    <a:gd name="connsiteX15" fmla="*/ 442315 w 3855161"/>
                    <a:gd name="connsiteY15" fmla="*/ 874790 h 956410"/>
                    <a:gd name="connsiteX16" fmla="*/ 178790 w 3855161"/>
                    <a:gd name="connsiteY16" fmla="*/ 871615 h 956410"/>
                    <a:gd name="connsiteX17" fmla="*/ 20040 w 3855161"/>
                    <a:gd name="connsiteY17" fmla="*/ 849390 h 956410"/>
                    <a:gd name="connsiteX18" fmla="*/ 23215 w 3855161"/>
                    <a:gd name="connsiteY18" fmla="*/ 649365 h 956410"/>
                    <a:gd name="connsiteX19" fmla="*/ 74015 w 3855161"/>
                    <a:gd name="connsiteY19" fmla="*/ 646190 h 956410"/>
                    <a:gd name="connsiteX0" fmla="*/ 74015 w 3855161"/>
                    <a:gd name="connsiteY0" fmla="*/ 646190 h 956410"/>
                    <a:gd name="connsiteX1" fmla="*/ 127990 w 3855161"/>
                    <a:gd name="connsiteY1" fmla="*/ 487440 h 956410"/>
                    <a:gd name="connsiteX2" fmla="*/ 1156690 w 3855161"/>
                    <a:gd name="connsiteY2" fmla="*/ 350915 h 956410"/>
                    <a:gd name="connsiteX3" fmla="*/ 1661515 w 3855161"/>
                    <a:gd name="connsiteY3" fmla="*/ 49290 h 956410"/>
                    <a:gd name="connsiteX4" fmla="*/ 2763240 w 3855161"/>
                    <a:gd name="connsiteY4" fmla="*/ 17540 h 956410"/>
                    <a:gd name="connsiteX5" fmla="*/ 3169640 w 3855161"/>
                    <a:gd name="connsiteY5" fmla="*/ 312815 h 956410"/>
                    <a:gd name="connsiteX6" fmla="*/ 3715740 w 3855161"/>
                    <a:gd name="connsiteY6" fmla="*/ 379490 h 956410"/>
                    <a:gd name="connsiteX7" fmla="*/ 3807815 w 3855161"/>
                    <a:gd name="connsiteY7" fmla="*/ 668415 h 956410"/>
                    <a:gd name="connsiteX8" fmla="*/ 3845914 w 3855161"/>
                    <a:gd name="connsiteY8" fmla="*/ 852566 h 956410"/>
                    <a:gd name="connsiteX9" fmla="*/ 3239490 w 3855161"/>
                    <a:gd name="connsiteY9" fmla="*/ 906540 h 956410"/>
                    <a:gd name="connsiteX10" fmla="*/ 2934689 w 3855161"/>
                    <a:gd name="connsiteY10" fmla="*/ 528715 h 956410"/>
                    <a:gd name="connsiteX11" fmla="*/ 2575914 w 3855161"/>
                    <a:gd name="connsiteY11" fmla="*/ 897016 h 956410"/>
                    <a:gd name="connsiteX12" fmla="*/ 2490189 w 3855161"/>
                    <a:gd name="connsiteY12" fmla="*/ 954166 h 956410"/>
                    <a:gd name="connsiteX13" fmla="*/ 1039215 w 3855161"/>
                    <a:gd name="connsiteY13" fmla="*/ 925590 h 956410"/>
                    <a:gd name="connsiteX14" fmla="*/ 737590 w 3855161"/>
                    <a:gd name="connsiteY14" fmla="*/ 535065 h 956410"/>
                    <a:gd name="connsiteX15" fmla="*/ 442315 w 3855161"/>
                    <a:gd name="connsiteY15" fmla="*/ 874790 h 956410"/>
                    <a:gd name="connsiteX16" fmla="*/ 178790 w 3855161"/>
                    <a:gd name="connsiteY16" fmla="*/ 871615 h 956410"/>
                    <a:gd name="connsiteX17" fmla="*/ 20040 w 3855161"/>
                    <a:gd name="connsiteY17" fmla="*/ 849390 h 956410"/>
                    <a:gd name="connsiteX18" fmla="*/ 23215 w 3855161"/>
                    <a:gd name="connsiteY18" fmla="*/ 649365 h 956410"/>
                    <a:gd name="connsiteX19" fmla="*/ 74015 w 3855161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8715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3953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3953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3953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39689"/>
                    <a:gd name="connsiteX1" fmla="*/ 127990 w 3859140"/>
                    <a:gd name="connsiteY1" fmla="*/ 487440 h 939689"/>
                    <a:gd name="connsiteX2" fmla="*/ 1156690 w 3859140"/>
                    <a:gd name="connsiteY2" fmla="*/ 350915 h 939689"/>
                    <a:gd name="connsiteX3" fmla="*/ 1661515 w 3859140"/>
                    <a:gd name="connsiteY3" fmla="*/ 49290 h 939689"/>
                    <a:gd name="connsiteX4" fmla="*/ 2763240 w 3859140"/>
                    <a:gd name="connsiteY4" fmla="*/ 17540 h 939689"/>
                    <a:gd name="connsiteX5" fmla="*/ 3169640 w 3859140"/>
                    <a:gd name="connsiteY5" fmla="*/ 312815 h 939689"/>
                    <a:gd name="connsiteX6" fmla="*/ 3715740 w 3859140"/>
                    <a:gd name="connsiteY6" fmla="*/ 379490 h 939689"/>
                    <a:gd name="connsiteX7" fmla="*/ 3807815 w 3859140"/>
                    <a:gd name="connsiteY7" fmla="*/ 668415 h 939689"/>
                    <a:gd name="connsiteX8" fmla="*/ 3845914 w 3859140"/>
                    <a:gd name="connsiteY8" fmla="*/ 852566 h 939689"/>
                    <a:gd name="connsiteX9" fmla="*/ 3239490 w 3859140"/>
                    <a:gd name="connsiteY9" fmla="*/ 906540 h 939689"/>
                    <a:gd name="connsiteX10" fmla="*/ 2934689 w 3859140"/>
                    <a:gd name="connsiteY10" fmla="*/ 523953 h 939689"/>
                    <a:gd name="connsiteX11" fmla="*/ 2575914 w 3859140"/>
                    <a:gd name="connsiteY11" fmla="*/ 897016 h 939689"/>
                    <a:gd name="connsiteX12" fmla="*/ 2528289 w 3859140"/>
                    <a:gd name="connsiteY12" fmla="*/ 931941 h 939689"/>
                    <a:gd name="connsiteX13" fmla="*/ 1039215 w 3859140"/>
                    <a:gd name="connsiteY13" fmla="*/ 925590 h 939689"/>
                    <a:gd name="connsiteX14" fmla="*/ 737590 w 3859140"/>
                    <a:gd name="connsiteY14" fmla="*/ 535065 h 939689"/>
                    <a:gd name="connsiteX15" fmla="*/ 442315 w 3859140"/>
                    <a:gd name="connsiteY15" fmla="*/ 874790 h 939689"/>
                    <a:gd name="connsiteX16" fmla="*/ 178790 w 3859140"/>
                    <a:gd name="connsiteY16" fmla="*/ 871615 h 939689"/>
                    <a:gd name="connsiteX17" fmla="*/ 20040 w 3859140"/>
                    <a:gd name="connsiteY17" fmla="*/ 849390 h 939689"/>
                    <a:gd name="connsiteX18" fmla="*/ 23215 w 3859140"/>
                    <a:gd name="connsiteY18" fmla="*/ 649365 h 939689"/>
                    <a:gd name="connsiteX19" fmla="*/ 74015 w 3859140"/>
                    <a:gd name="connsiteY19" fmla="*/ 646190 h 939689"/>
                    <a:gd name="connsiteX0" fmla="*/ 74015 w 3859140"/>
                    <a:gd name="connsiteY0" fmla="*/ 646190 h 936127"/>
                    <a:gd name="connsiteX1" fmla="*/ 127990 w 3859140"/>
                    <a:gd name="connsiteY1" fmla="*/ 487440 h 936127"/>
                    <a:gd name="connsiteX2" fmla="*/ 1156690 w 3859140"/>
                    <a:gd name="connsiteY2" fmla="*/ 350915 h 936127"/>
                    <a:gd name="connsiteX3" fmla="*/ 1661515 w 3859140"/>
                    <a:gd name="connsiteY3" fmla="*/ 49290 h 936127"/>
                    <a:gd name="connsiteX4" fmla="*/ 2763240 w 3859140"/>
                    <a:gd name="connsiteY4" fmla="*/ 17540 h 936127"/>
                    <a:gd name="connsiteX5" fmla="*/ 3169640 w 3859140"/>
                    <a:gd name="connsiteY5" fmla="*/ 312815 h 936127"/>
                    <a:gd name="connsiteX6" fmla="*/ 3715740 w 3859140"/>
                    <a:gd name="connsiteY6" fmla="*/ 379490 h 936127"/>
                    <a:gd name="connsiteX7" fmla="*/ 3807815 w 3859140"/>
                    <a:gd name="connsiteY7" fmla="*/ 668415 h 936127"/>
                    <a:gd name="connsiteX8" fmla="*/ 3845914 w 3859140"/>
                    <a:gd name="connsiteY8" fmla="*/ 852566 h 936127"/>
                    <a:gd name="connsiteX9" fmla="*/ 3239490 w 3859140"/>
                    <a:gd name="connsiteY9" fmla="*/ 906540 h 936127"/>
                    <a:gd name="connsiteX10" fmla="*/ 2934689 w 3859140"/>
                    <a:gd name="connsiteY10" fmla="*/ 523953 h 936127"/>
                    <a:gd name="connsiteX11" fmla="*/ 2575914 w 3859140"/>
                    <a:gd name="connsiteY11" fmla="*/ 897016 h 936127"/>
                    <a:gd name="connsiteX12" fmla="*/ 2531464 w 3859140"/>
                    <a:gd name="connsiteY12" fmla="*/ 925591 h 936127"/>
                    <a:gd name="connsiteX13" fmla="*/ 1039215 w 3859140"/>
                    <a:gd name="connsiteY13" fmla="*/ 925590 h 936127"/>
                    <a:gd name="connsiteX14" fmla="*/ 737590 w 3859140"/>
                    <a:gd name="connsiteY14" fmla="*/ 535065 h 936127"/>
                    <a:gd name="connsiteX15" fmla="*/ 442315 w 3859140"/>
                    <a:gd name="connsiteY15" fmla="*/ 874790 h 936127"/>
                    <a:gd name="connsiteX16" fmla="*/ 178790 w 3859140"/>
                    <a:gd name="connsiteY16" fmla="*/ 871615 h 936127"/>
                    <a:gd name="connsiteX17" fmla="*/ 20040 w 3859140"/>
                    <a:gd name="connsiteY17" fmla="*/ 849390 h 936127"/>
                    <a:gd name="connsiteX18" fmla="*/ 23215 w 3859140"/>
                    <a:gd name="connsiteY18" fmla="*/ 649365 h 936127"/>
                    <a:gd name="connsiteX19" fmla="*/ 74015 w 3859140"/>
                    <a:gd name="connsiteY19" fmla="*/ 646190 h 936127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9490 w 3859140"/>
                    <a:gd name="connsiteY9" fmla="*/ 906540 h 933662"/>
                    <a:gd name="connsiteX10" fmla="*/ 2934689 w 3859140"/>
                    <a:gd name="connsiteY10" fmla="*/ 523953 h 933662"/>
                    <a:gd name="connsiteX11" fmla="*/ 2531464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9490 w 3859140"/>
                    <a:gd name="connsiteY9" fmla="*/ 906540 h 933662"/>
                    <a:gd name="connsiteX10" fmla="*/ 2934689 w 3859140"/>
                    <a:gd name="connsiteY10" fmla="*/ 523953 h 933662"/>
                    <a:gd name="connsiteX11" fmla="*/ 2531464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9490 w 3859140"/>
                    <a:gd name="connsiteY9" fmla="*/ 906540 h 933662"/>
                    <a:gd name="connsiteX10" fmla="*/ 2934689 w 3859140"/>
                    <a:gd name="connsiteY10" fmla="*/ 523953 h 933662"/>
                    <a:gd name="connsiteX11" fmla="*/ 2560039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8906"/>
                    <a:gd name="connsiteX1" fmla="*/ 127990 w 3859140"/>
                    <a:gd name="connsiteY1" fmla="*/ 487440 h 938906"/>
                    <a:gd name="connsiteX2" fmla="*/ 1156690 w 3859140"/>
                    <a:gd name="connsiteY2" fmla="*/ 350915 h 938906"/>
                    <a:gd name="connsiteX3" fmla="*/ 1661515 w 3859140"/>
                    <a:gd name="connsiteY3" fmla="*/ 49290 h 938906"/>
                    <a:gd name="connsiteX4" fmla="*/ 2763240 w 3859140"/>
                    <a:gd name="connsiteY4" fmla="*/ 17540 h 938906"/>
                    <a:gd name="connsiteX5" fmla="*/ 3169640 w 3859140"/>
                    <a:gd name="connsiteY5" fmla="*/ 312815 h 938906"/>
                    <a:gd name="connsiteX6" fmla="*/ 3715740 w 3859140"/>
                    <a:gd name="connsiteY6" fmla="*/ 379490 h 938906"/>
                    <a:gd name="connsiteX7" fmla="*/ 3807815 w 3859140"/>
                    <a:gd name="connsiteY7" fmla="*/ 668415 h 938906"/>
                    <a:gd name="connsiteX8" fmla="*/ 3845914 w 3859140"/>
                    <a:gd name="connsiteY8" fmla="*/ 852566 h 938906"/>
                    <a:gd name="connsiteX9" fmla="*/ 3233140 w 3859140"/>
                    <a:gd name="connsiteY9" fmla="*/ 925590 h 938906"/>
                    <a:gd name="connsiteX10" fmla="*/ 2934689 w 3859140"/>
                    <a:gd name="connsiteY10" fmla="*/ 523953 h 938906"/>
                    <a:gd name="connsiteX11" fmla="*/ 2560039 w 3859140"/>
                    <a:gd name="connsiteY11" fmla="*/ 925591 h 938906"/>
                    <a:gd name="connsiteX12" fmla="*/ 1039215 w 3859140"/>
                    <a:gd name="connsiteY12" fmla="*/ 925590 h 938906"/>
                    <a:gd name="connsiteX13" fmla="*/ 737590 w 3859140"/>
                    <a:gd name="connsiteY13" fmla="*/ 535065 h 938906"/>
                    <a:gd name="connsiteX14" fmla="*/ 442315 w 3859140"/>
                    <a:gd name="connsiteY14" fmla="*/ 874790 h 938906"/>
                    <a:gd name="connsiteX15" fmla="*/ 178790 w 3859140"/>
                    <a:gd name="connsiteY15" fmla="*/ 871615 h 938906"/>
                    <a:gd name="connsiteX16" fmla="*/ 20040 w 3859140"/>
                    <a:gd name="connsiteY16" fmla="*/ 849390 h 938906"/>
                    <a:gd name="connsiteX17" fmla="*/ 23215 w 3859140"/>
                    <a:gd name="connsiteY17" fmla="*/ 649365 h 938906"/>
                    <a:gd name="connsiteX18" fmla="*/ 74015 w 3859140"/>
                    <a:gd name="connsiteY18" fmla="*/ 646190 h 938906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3140 w 3859140"/>
                    <a:gd name="connsiteY9" fmla="*/ 925590 h 933662"/>
                    <a:gd name="connsiteX10" fmla="*/ 2934689 w 3859140"/>
                    <a:gd name="connsiteY10" fmla="*/ 523953 h 933662"/>
                    <a:gd name="connsiteX11" fmla="*/ 2560039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2665"/>
                    <a:gd name="connsiteX1" fmla="*/ 127990 w 3859140"/>
                    <a:gd name="connsiteY1" fmla="*/ 487440 h 932665"/>
                    <a:gd name="connsiteX2" fmla="*/ 1156690 w 3859140"/>
                    <a:gd name="connsiteY2" fmla="*/ 350915 h 932665"/>
                    <a:gd name="connsiteX3" fmla="*/ 1661515 w 3859140"/>
                    <a:gd name="connsiteY3" fmla="*/ 49290 h 932665"/>
                    <a:gd name="connsiteX4" fmla="*/ 2763240 w 3859140"/>
                    <a:gd name="connsiteY4" fmla="*/ 17540 h 932665"/>
                    <a:gd name="connsiteX5" fmla="*/ 3169640 w 3859140"/>
                    <a:gd name="connsiteY5" fmla="*/ 312815 h 932665"/>
                    <a:gd name="connsiteX6" fmla="*/ 3715740 w 3859140"/>
                    <a:gd name="connsiteY6" fmla="*/ 379490 h 932665"/>
                    <a:gd name="connsiteX7" fmla="*/ 3807815 w 3859140"/>
                    <a:gd name="connsiteY7" fmla="*/ 668415 h 932665"/>
                    <a:gd name="connsiteX8" fmla="*/ 3845914 w 3859140"/>
                    <a:gd name="connsiteY8" fmla="*/ 852566 h 932665"/>
                    <a:gd name="connsiteX9" fmla="*/ 3233140 w 3859140"/>
                    <a:gd name="connsiteY9" fmla="*/ 925590 h 932665"/>
                    <a:gd name="connsiteX10" fmla="*/ 2934689 w 3859140"/>
                    <a:gd name="connsiteY10" fmla="*/ 523953 h 932665"/>
                    <a:gd name="connsiteX11" fmla="*/ 2585439 w 3859140"/>
                    <a:gd name="connsiteY11" fmla="*/ 919241 h 932665"/>
                    <a:gd name="connsiteX12" fmla="*/ 1039215 w 3859140"/>
                    <a:gd name="connsiteY12" fmla="*/ 925590 h 932665"/>
                    <a:gd name="connsiteX13" fmla="*/ 737590 w 3859140"/>
                    <a:gd name="connsiteY13" fmla="*/ 535065 h 932665"/>
                    <a:gd name="connsiteX14" fmla="*/ 442315 w 3859140"/>
                    <a:gd name="connsiteY14" fmla="*/ 874790 h 932665"/>
                    <a:gd name="connsiteX15" fmla="*/ 178790 w 3859140"/>
                    <a:gd name="connsiteY15" fmla="*/ 871615 h 932665"/>
                    <a:gd name="connsiteX16" fmla="*/ 20040 w 3859140"/>
                    <a:gd name="connsiteY16" fmla="*/ 849390 h 932665"/>
                    <a:gd name="connsiteX17" fmla="*/ 23215 w 3859140"/>
                    <a:gd name="connsiteY17" fmla="*/ 649365 h 932665"/>
                    <a:gd name="connsiteX18" fmla="*/ 74015 w 3859140"/>
                    <a:gd name="connsiteY18" fmla="*/ 646190 h 932665"/>
                    <a:gd name="connsiteX0" fmla="*/ 74015 w 3859140"/>
                    <a:gd name="connsiteY0" fmla="*/ 646190 h 932665"/>
                    <a:gd name="connsiteX1" fmla="*/ 127990 w 3859140"/>
                    <a:gd name="connsiteY1" fmla="*/ 487440 h 932665"/>
                    <a:gd name="connsiteX2" fmla="*/ 1156690 w 3859140"/>
                    <a:gd name="connsiteY2" fmla="*/ 350915 h 932665"/>
                    <a:gd name="connsiteX3" fmla="*/ 1661515 w 3859140"/>
                    <a:gd name="connsiteY3" fmla="*/ 49290 h 932665"/>
                    <a:gd name="connsiteX4" fmla="*/ 2763240 w 3859140"/>
                    <a:gd name="connsiteY4" fmla="*/ 17540 h 932665"/>
                    <a:gd name="connsiteX5" fmla="*/ 3169640 w 3859140"/>
                    <a:gd name="connsiteY5" fmla="*/ 312815 h 932665"/>
                    <a:gd name="connsiteX6" fmla="*/ 3715740 w 3859140"/>
                    <a:gd name="connsiteY6" fmla="*/ 379490 h 932665"/>
                    <a:gd name="connsiteX7" fmla="*/ 3807815 w 3859140"/>
                    <a:gd name="connsiteY7" fmla="*/ 668415 h 932665"/>
                    <a:gd name="connsiteX8" fmla="*/ 3845914 w 3859140"/>
                    <a:gd name="connsiteY8" fmla="*/ 852566 h 932665"/>
                    <a:gd name="connsiteX9" fmla="*/ 3233140 w 3859140"/>
                    <a:gd name="connsiteY9" fmla="*/ 925590 h 932665"/>
                    <a:gd name="connsiteX10" fmla="*/ 2934689 w 3859140"/>
                    <a:gd name="connsiteY10" fmla="*/ 523953 h 932665"/>
                    <a:gd name="connsiteX11" fmla="*/ 2585439 w 3859140"/>
                    <a:gd name="connsiteY11" fmla="*/ 919241 h 932665"/>
                    <a:gd name="connsiteX12" fmla="*/ 1039215 w 3859140"/>
                    <a:gd name="connsiteY12" fmla="*/ 925590 h 932665"/>
                    <a:gd name="connsiteX13" fmla="*/ 737590 w 3859140"/>
                    <a:gd name="connsiteY13" fmla="*/ 535065 h 932665"/>
                    <a:gd name="connsiteX14" fmla="*/ 442315 w 3859140"/>
                    <a:gd name="connsiteY14" fmla="*/ 874790 h 932665"/>
                    <a:gd name="connsiteX15" fmla="*/ 178790 w 3859140"/>
                    <a:gd name="connsiteY15" fmla="*/ 871615 h 932665"/>
                    <a:gd name="connsiteX16" fmla="*/ 20040 w 3859140"/>
                    <a:gd name="connsiteY16" fmla="*/ 849390 h 932665"/>
                    <a:gd name="connsiteX17" fmla="*/ 23215 w 3859140"/>
                    <a:gd name="connsiteY17" fmla="*/ 649365 h 932665"/>
                    <a:gd name="connsiteX18" fmla="*/ 74015 w 3859140"/>
                    <a:gd name="connsiteY18" fmla="*/ 646190 h 932665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39215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423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39215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73081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73081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73081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33140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33140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33140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80753 w 3859140"/>
                    <a:gd name="connsiteY5" fmla="*/ 328690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859140" h="933477">
                      <a:moveTo>
                        <a:pt x="74015" y="646190"/>
                      </a:moveTo>
                      <a:cubicBezTo>
                        <a:pt x="92007" y="593273"/>
                        <a:pt x="75073" y="543532"/>
                        <a:pt x="127990" y="487440"/>
                      </a:cubicBezTo>
                      <a:cubicBezTo>
                        <a:pt x="328015" y="429232"/>
                        <a:pt x="597890" y="367848"/>
                        <a:pt x="1156690" y="350915"/>
                      </a:cubicBezTo>
                      <a:cubicBezTo>
                        <a:pt x="1321790" y="246140"/>
                        <a:pt x="1471015" y="125490"/>
                        <a:pt x="1661515" y="49290"/>
                      </a:cubicBezTo>
                      <a:cubicBezTo>
                        <a:pt x="2026640" y="-22677"/>
                        <a:pt x="2474315" y="607"/>
                        <a:pt x="2763240" y="17540"/>
                      </a:cubicBezTo>
                      <a:cubicBezTo>
                        <a:pt x="2847907" y="37648"/>
                        <a:pt x="3099261" y="219682"/>
                        <a:pt x="3180753" y="328690"/>
                      </a:cubicBezTo>
                      <a:lnTo>
                        <a:pt x="3715740" y="379490"/>
                      </a:lnTo>
                      <a:cubicBezTo>
                        <a:pt x="3832157" y="453573"/>
                        <a:pt x="3777123" y="572107"/>
                        <a:pt x="3807815" y="668415"/>
                      </a:cubicBezTo>
                      <a:cubicBezTo>
                        <a:pt x="3853323" y="722390"/>
                        <a:pt x="3875018" y="778483"/>
                        <a:pt x="3845914" y="852566"/>
                      </a:cubicBezTo>
                      <a:cubicBezTo>
                        <a:pt x="3751193" y="892253"/>
                        <a:pt x="3409352" y="935115"/>
                        <a:pt x="3254306" y="925590"/>
                      </a:cubicBezTo>
                      <a:cubicBezTo>
                        <a:pt x="3281293" y="682173"/>
                        <a:pt x="3126777" y="538241"/>
                        <a:pt x="2934689" y="523953"/>
                      </a:cubicBezTo>
                      <a:cubicBezTo>
                        <a:pt x="2897119" y="522894"/>
                        <a:pt x="2545751" y="491411"/>
                        <a:pt x="2576972" y="924533"/>
                      </a:cubicBezTo>
                      <a:cubicBezTo>
                        <a:pt x="2093314" y="915008"/>
                        <a:pt x="1544039" y="947815"/>
                        <a:pt x="1073081" y="925590"/>
                      </a:cubicBezTo>
                      <a:cubicBezTo>
                        <a:pt x="1117002" y="532948"/>
                        <a:pt x="735473" y="531361"/>
                        <a:pt x="737590" y="535065"/>
                      </a:cubicBezTo>
                      <a:cubicBezTo>
                        <a:pt x="700019" y="535594"/>
                        <a:pt x="407262" y="571176"/>
                        <a:pt x="416915" y="874790"/>
                      </a:cubicBezTo>
                      <a:cubicBezTo>
                        <a:pt x="417383" y="889524"/>
                        <a:pt x="277215" y="879023"/>
                        <a:pt x="178790" y="871615"/>
                      </a:cubicBezTo>
                      <a:lnTo>
                        <a:pt x="20040" y="849390"/>
                      </a:lnTo>
                      <a:cubicBezTo>
                        <a:pt x="18982" y="782715"/>
                        <a:pt x="-26527" y="833515"/>
                        <a:pt x="23215" y="649365"/>
                      </a:cubicBezTo>
                      <a:lnTo>
                        <a:pt x="74015" y="646190"/>
                      </a:lnTo>
                      <a:close/>
                    </a:path>
                  </a:pathLst>
                </a:custGeom>
                <a:solidFill>
                  <a:srgbClr val="53555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195" name="Freeform 1194"/>
                <p:cNvSpPr/>
                <p:nvPr/>
              </p:nvSpPr>
              <p:spPr>
                <a:xfrm>
                  <a:off x="4218516" y="3405349"/>
                  <a:ext cx="2005543" cy="345381"/>
                </a:xfrm>
                <a:custGeom>
                  <a:avLst/>
                  <a:gdLst>
                    <a:gd name="connsiteX0" fmla="*/ 0 w 2015067"/>
                    <a:gd name="connsiteY0" fmla="*/ 334433 h 334433"/>
                    <a:gd name="connsiteX1" fmla="*/ 486834 w 2015067"/>
                    <a:gd name="connsiteY1" fmla="*/ 29633 h 334433"/>
                    <a:gd name="connsiteX2" fmla="*/ 1600200 w 2015067"/>
                    <a:gd name="connsiteY2" fmla="*/ 0 h 334433"/>
                    <a:gd name="connsiteX3" fmla="*/ 2015067 w 2015067"/>
                    <a:gd name="connsiteY3" fmla="*/ 304800 h 334433"/>
                    <a:gd name="connsiteX4" fmla="*/ 0 w 2015067"/>
                    <a:gd name="connsiteY4" fmla="*/ 334433 h 334433"/>
                    <a:gd name="connsiteX0" fmla="*/ 0 w 2015067"/>
                    <a:gd name="connsiteY0" fmla="*/ 338880 h 338880"/>
                    <a:gd name="connsiteX1" fmla="*/ 486834 w 2015067"/>
                    <a:gd name="connsiteY1" fmla="*/ 34080 h 338880"/>
                    <a:gd name="connsiteX2" fmla="*/ 1600200 w 2015067"/>
                    <a:gd name="connsiteY2" fmla="*/ 4447 h 338880"/>
                    <a:gd name="connsiteX3" fmla="*/ 2015067 w 2015067"/>
                    <a:gd name="connsiteY3" fmla="*/ 309247 h 338880"/>
                    <a:gd name="connsiteX4" fmla="*/ 0 w 2015067"/>
                    <a:gd name="connsiteY4" fmla="*/ 338880 h 338880"/>
                    <a:gd name="connsiteX0" fmla="*/ 0 w 2015067"/>
                    <a:gd name="connsiteY0" fmla="*/ 353729 h 353729"/>
                    <a:gd name="connsiteX1" fmla="*/ 486834 w 2015067"/>
                    <a:gd name="connsiteY1" fmla="*/ 48929 h 353729"/>
                    <a:gd name="connsiteX2" fmla="*/ 1600200 w 2015067"/>
                    <a:gd name="connsiteY2" fmla="*/ 19296 h 353729"/>
                    <a:gd name="connsiteX3" fmla="*/ 2015067 w 2015067"/>
                    <a:gd name="connsiteY3" fmla="*/ 324096 h 353729"/>
                    <a:gd name="connsiteX4" fmla="*/ 0 w 2015067"/>
                    <a:gd name="connsiteY4" fmla="*/ 353729 h 353729"/>
                    <a:gd name="connsiteX0" fmla="*/ 0 w 2015067"/>
                    <a:gd name="connsiteY0" fmla="*/ 353729 h 353729"/>
                    <a:gd name="connsiteX1" fmla="*/ 486834 w 2015067"/>
                    <a:gd name="connsiteY1" fmla="*/ 48929 h 353729"/>
                    <a:gd name="connsiteX2" fmla="*/ 1600200 w 2015067"/>
                    <a:gd name="connsiteY2" fmla="*/ 19296 h 353729"/>
                    <a:gd name="connsiteX3" fmla="*/ 2015067 w 2015067"/>
                    <a:gd name="connsiteY3" fmla="*/ 324096 h 353729"/>
                    <a:gd name="connsiteX4" fmla="*/ 0 w 2015067"/>
                    <a:gd name="connsiteY4" fmla="*/ 353729 h 353729"/>
                    <a:gd name="connsiteX0" fmla="*/ 0 w 2015067"/>
                    <a:gd name="connsiteY0" fmla="*/ 353729 h 353729"/>
                    <a:gd name="connsiteX1" fmla="*/ 486834 w 2015067"/>
                    <a:gd name="connsiteY1" fmla="*/ 48929 h 353729"/>
                    <a:gd name="connsiteX2" fmla="*/ 1600200 w 2015067"/>
                    <a:gd name="connsiteY2" fmla="*/ 19296 h 353729"/>
                    <a:gd name="connsiteX3" fmla="*/ 2015067 w 2015067"/>
                    <a:gd name="connsiteY3" fmla="*/ 324096 h 353729"/>
                    <a:gd name="connsiteX4" fmla="*/ 0 w 2015067"/>
                    <a:gd name="connsiteY4" fmla="*/ 353729 h 353729"/>
                    <a:gd name="connsiteX0" fmla="*/ 0 w 2012951"/>
                    <a:gd name="connsiteY0" fmla="*/ 334629 h 334629"/>
                    <a:gd name="connsiteX1" fmla="*/ 484718 w 2012951"/>
                    <a:gd name="connsiteY1" fmla="*/ 48929 h 334629"/>
                    <a:gd name="connsiteX2" fmla="*/ 1598084 w 2012951"/>
                    <a:gd name="connsiteY2" fmla="*/ 19296 h 334629"/>
                    <a:gd name="connsiteX3" fmla="*/ 2012951 w 2012951"/>
                    <a:gd name="connsiteY3" fmla="*/ 324096 h 334629"/>
                    <a:gd name="connsiteX4" fmla="*/ 0 w 2012951"/>
                    <a:gd name="connsiteY4" fmla="*/ 334629 h 334629"/>
                    <a:gd name="connsiteX0" fmla="*/ 0 w 2012951"/>
                    <a:gd name="connsiteY0" fmla="*/ 334629 h 334629"/>
                    <a:gd name="connsiteX1" fmla="*/ 484718 w 2012951"/>
                    <a:gd name="connsiteY1" fmla="*/ 48929 h 334629"/>
                    <a:gd name="connsiteX2" fmla="*/ 1598084 w 2012951"/>
                    <a:gd name="connsiteY2" fmla="*/ 19296 h 334629"/>
                    <a:gd name="connsiteX3" fmla="*/ 2012951 w 2012951"/>
                    <a:gd name="connsiteY3" fmla="*/ 324096 h 334629"/>
                    <a:gd name="connsiteX4" fmla="*/ 0 w 2012951"/>
                    <a:gd name="connsiteY4" fmla="*/ 334629 h 334629"/>
                    <a:gd name="connsiteX0" fmla="*/ 0 w 2012951"/>
                    <a:gd name="connsiteY0" fmla="*/ 335969 h 335969"/>
                    <a:gd name="connsiteX1" fmla="*/ 484718 w 2012951"/>
                    <a:gd name="connsiteY1" fmla="*/ 50269 h 335969"/>
                    <a:gd name="connsiteX2" fmla="*/ 1598084 w 2012951"/>
                    <a:gd name="connsiteY2" fmla="*/ 20636 h 335969"/>
                    <a:gd name="connsiteX3" fmla="*/ 2012951 w 2012951"/>
                    <a:gd name="connsiteY3" fmla="*/ 325436 h 335969"/>
                    <a:gd name="connsiteX4" fmla="*/ 0 w 2012951"/>
                    <a:gd name="connsiteY4" fmla="*/ 335969 h 335969"/>
                    <a:gd name="connsiteX0" fmla="*/ 0 w 2012951"/>
                    <a:gd name="connsiteY0" fmla="*/ 339917 h 339917"/>
                    <a:gd name="connsiteX1" fmla="*/ 484718 w 2012951"/>
                    <a:gd name="connsiteY1" fmla="*/ 54217 h 339917"/>
                    <a:gd name="connsiteX2" fmla="*/ 1587501 w 2012951"/>
                    <a:gd name="connsiteY2" fmla="*/ 18217 h 339917"/>
                    <a:gd name="connsiteX3" fmla="*/ 2012951 w 2012951"/>
                    <a:gd name="connsiteY3" fmla="*/ 329384 h 339917"/>
                    <a:gd name="connsiteX4" fmla="*/ 0 w 2012951"/>
                    <a:gd name="connsiteY4" fmla="*/ 339917 h 339917"/>
                    <a:gd name="connsiteX0" fmla="*/ 0 w 2012951"/>
                    <a:gd name="connsiteY0" fmla="*/ 339917 h 339917"/>
                    <a:gd name="connsiteX1" fmla="*/ 484718 w 2012951"/>
                    <a:gd name="connsiteY1" fmla="*/ 54217 h 339917"/>
                    <a:gd name="connsiteX2" fmla="*/ 1587501 w 2012951"/>
                    <a:gd name="connsiteY2" fmla="*/ 18217 h 339917"/>
                    <a:gd name="connsiteX3" fmla="*/ 2012951 w 2012951"/>
                    <a:gd name="connsiteY3" fmla="*/ 329384 h 339917"/>
                    <a:gd name="connsiteX4" fmla="*/ 0 w 2012951"/>
                    <a:gd name="connsiteY4" fmla="*/ 339917 h 339917"/>
                    <a:gd name="connsiteX0" fmla="*/ 0 w 2000251"/>
                    <a:gd name="connsiteY0" fmla="*/ 339917 h 339917"/>
                    <a:gd name="connsiteX1" fmla="*/ 484718 w 2000251"/>
                    <a:gd name="connsiteY1" fmla="*/ 54217 h 339917"/>
                    <a:gd name="connsiteX2" fmla="*/ 1587501 w 2000251"/>
                    <a:gd name="connsiteY2" fmla="*/ 18217 h 339917"/>
                    <a:gd name="connsiteX3" fmla="*/ 2000251 w 2000251"/>
                    <a:gd name="connsiteY3" fmla="*/ 312406 h 339917"/>
                    <a:gd name="connsiteX4" fmla="*/ 0 w 2000251"/>
                    <a:gd name="connsiteY4" fmla="*/ 339917 h 339917"/>
                    <a:gd name="connsiteX0" fmla="*/ 0 w 2000251"/>
                    <a:gd name="connsiteY0" fmla="*/ 339917 h 339917"/>
                    <a:gd name="connsiteX1" fmla="*/ 484718 w 2000251"/>
                    <a:gd name="connsiteY1" fmla="*/ 54217 h 339917"/>
                    <a:gd name="connsiteX2" fmla="*/ 1587501 w 2000251"/>
                    <a:gd name="connsiteY2" fmla="*/ 18217 h 339917"/>
                    <a:gd name="connsiteX3" fmla="*/ 2000251 w 2000251"/>
                    <a:gd name="connsiteY3" fmla="*/ 312406 h 339917"/>
                    <a:gd name="connsiteX4" fmla="*/ 0 w 2000251"/>
                    <a:gd name="connsiteY4" fmla="*/ 339917 h 339917"/>
                    <a:gd name="connsiteX0" fmla="*/ 0 w 1996018"/>
                    <a:gd name="connsiteY0" fmla="*/ 346284 h 346284"/>
                    <a:gd name="connsiteX1" fmla="*/ 480485 w 1996018"/>
                    <a:gd name="connsiteY1" fmla="*/ 54217 h 346284"/>
                    <a:gd name="connsiteX2" fmla="*/ 1583268 w 1996018"/>
                    <a:gd name="connsiteY2" fmla="*/ 18217 h 346284"/>
                    <a:gd name="connsiteX3" fmla="*/ 1996018 w 1996018"/>
                    <a:gd name="connsiteY3" fmla="*/ 312406 h 346284"/>
                    <a:gd name="connsiteX4" fmla="*/ 0 w 1996018"/>
                    <a:gd name="connsiteY4" fmla="*/ 346284 h 346284"/>
                    <a:gd name="connsiteX0" fmla="*/ 0 w 1996018"/>
                    <a:gd name="connsiteY0" fmla="*/ 346284 h 346284"/>
                    <a:gd name="connsiteX1" fmla="*/ 480485 w 1996018"/>
                    <a:gd name="connsiteY1" fmla="*/ 54217 h 346284"/>
                    <a:gd name="connsiteX2" fmla="*/ 1583268 w 1996018"/>
                    <a:gd name="connsiteY2" fmla="*/ 18217 h 346284"/>
                    <a:gd name="connsiteX3" fmla="*/ 1996018 w 1996018"/>
                    <a:gd name="connsiteY3" fmla="*/ 312406 h 346284"/>
                    <a:gd name="connsiteX4" fmla="*/ 0 w 1996018"/>
                    <a:gd name="connsiteY4" fmla="*/ 346284 h 346284"/>
                    <a:gd name="connsiteX0" fmla="*/ 0 w 2005543"/>
                    <a:gd name="connsiteY0" fmla="*/ 346284 h 346284"/>
                    <a:gd name="connsiteX1" fmla="*/ 480485 w 2005543"/>
                    <a:gd name="connsiteY1" fmla="*/ 54217 h 346284"/>
                    <a:gd name="connsiteX2" fmla="*/ 1583268 w 2005543"/>
                    <a:gd name="connsiteY2" fmla="*/ 18217 h 346284"/>
                    <a:gd name="connsiteX3" fmla="*/ 2005543 w 2005543"/>
                    <a:gd name="connsiteY3" fmla="*/ 323547 h 346284"/>
                    <a:gd name="connsiteX4" fmla="*/ 0 w 2005543"/>
                    <a:gd name="connsiteY4" fmla="*/ 346284 h 346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05543" h="346284">
                      <a:moveTo>
                        <a:pt x="0" y="346284"/>
                      </a:moveTo>
                      <a:cubicBezTo>
                        <a:pt x="138289" y="242562"/>
                        <a:pt x="354895" y="92151"/>
                        <a:pt x="480485" y="54217"/>
                      </a:cubicBezTo>
                      <a:cubicBezTo>
                        <a:pt x="728840" y="-10705"/>
                        <a:pt x="1220613" y="-10005"/>
                        <a:pt x="1583268" y="18217"/>
                      </a:cubicBezTo>
                      <a:cubicBezTo>
                        <a:pt x="1613606" y="-1137"/>
                        <a:pt x="1924404" y="213492"/>
                        <a:pt x="2005543" y="323547"/>
                      </a:cubicBezTo>
                      <a:lnTo>
                        <a:pt x="0" y="346284"/>
                      </a:lnTo>
                      <a:close/>
                    </a:path>
                  </a:pathLst>
                </a:custGeom>
                <a:solidFill>
                  <a:srgbClr val="F2F7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96" name="Freeform 1195"/>
                <p:cNvSpPr/>
                <p:nvPr/>
              </p:nvSpPr>
              <p:spPr>
                <a:xfrm>
                  <a:off x="4467599" y="3480781"/>
                  <a:ext cx="666750" cy="260349"/>
                </a:xfrm>
                <a:custGeom>
                  <a:avLst/>
                  <a:gdLst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2485 h 252485"/>
                    <a:gd name="connsiteX1" fmla="*/ 289983 w 668867"/>
                    <a:gd name="connsiteY1" fmla="*/ 21769 h 252485"/>
                    <a:gd name="connsiteX2" fmla="*/ 668867 w 668867"/>
                    <a:gd name="connsiteY2" fmla="*/ 2719 h 252485"/>
                    <a:gd name="connsiteX3" fmla="*/ 590550 w 668867"/>
                    <a:gd name="connsiteY3" fmla="*/ 248252 h 252485"/>
                    <a:gd name="connsiteX4" fmla="*/ 0 w 668867"/>
                    <a:gd name="connsiteY4" fmla="*/ 252485 h 252485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49825 h 249825"/>
                    <a:gd name="connsiteX1" fmla="*/ 289983 w 668867"/>
                    <a:gd name="connsiteY1" fmla="*/ 19109 h 249825"/>
                    <a:gd name="connsiteX2" fmla="*/ 668867 w 668867"/>
                    <a:gd name="connsiteY2" fmla="*/ 59 h 249825"/>
                    <a:gd name="connsiteX3" fmla="*/ 590550 w 668867"/>
                    <a:gd name="connsiteY3" fmla="*/ 245592 h 249825"/>
                    <a:gd name="connsiteX4" fmla="*/ 0 w 668867"/>
                    <a:gd name="connsiteY4" fmla="*/ 249825 h 249825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0066 h 250066"/>
                    <a:gd name="connsiteX1" fmla="*/ 289983 w 668867"/>
                    <a:gd name="connsiteY1" fmla="*/ 19350 h 250066"/>
                    <a:gd name="connsiteX2" fmla="*/ 668867 w 668867"/>
                    <a:gd name="connsiteY2" fmla="*/ 300 h 250066"/>
                    <a:gd name="connsiteX3" fmla="*/ 590550 w 668867"/>
                    <a:gd name="connsiteY3" fmla="*/ 245833 h 250066"/>
                    <a:gd name="connsiteX4" fmla="*/ 0 w 668867"/>
                    <a:gd name="connsiteY4" fmla="*/ 250066 h 250066"/>
                    <a:gd name="connsiteX0" fmla="*/ 0 w 666750"/>
                    <a:gd name="connsiteY0" fmla="*/ 260349 h 260349"/>
                    <a:gd name="connsiteX1" fmla="*/ 289983 w 666750"/>
                    <a:gd name="connsiteY1" fmla="*/ 29633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750" h="260349">
                      <a:moveTo>
                        <a:pt x="0" y="260349"/>
                      </a:moveTo>
                      <a:cubicBezTo>
                        <a:pt x="69144" y="174977"/>
                        <a:pt x="214488" y="68439"/>
                        <a:pt x="289983" y="29633"/>
                      </a:cubicBezTo>
                      <a:cubicBezTo>
                        <a:pt x="361244" y="6350"/>
                        <a:pt x="322439" y="0"/>
                        <a:pt x="666750" y="0"/>
                      </a:cubicBezTo>
                      <a:lnTo>
                        <a:pt x="590550" y="256116"/>
                      </a:lnTo>
                      <a:lnTo>
                        <a:pt x="0" y="260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97" name="Freeform 1196"/>
                <p:cNvSpPr/>
                <p:nvPr/>
              </p:nvSpPr>
              <p:spPr>
                <a:xfrm>
                  <a:off x="5141288" y="3483427"/>
                  <a:ext cx="531283" cy="256115"/>
                </a:xfrm>
                <a:custGeom>
                  <a:avLst/>
                  <a:gdLst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2485 h 252485"/>
                    <a:gd name="connsiteX1" fmla="*/ 289983 w 668867"/>
                    <a:gd name="connsiteY1" fmla="*/ 21769 h 252485"/>
                    <a:gd name="connsiteX2" fmla="*/ 668867 w 668867"/>
                    <a:gd name="connsiteY2" fmla="*/ 2719 h 252485"/>
                    <a:gd name="connsiteX3" fmla="*/ 590550 w 668867"/>
                    <a:gd name="connsiteY3" fmla="*/ 248252 h 252485"/>
                    <a:gd name="connsiteX4" fmla="*/ 0 w 668867"/>
                    <a:gd name="connsiteY4" fmla="*/ 252485 h 252485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49825 h 249825"/>
                    <a:gd name="connsiteX1" fmla="*/ 289983 w 668867"/>
                    <a:gd name="connsiteY1" fmla="*/ 19109 h 249825"/>
                    <a:gd name="connsiteX2" fmla="*/ 668867 w 668867"/>
                    <a:gd name="connsiteY2" fmla="*/ 59 h 249825"/>
                    <a:gd name="connsiteX3" fmla="*/ 590550 w 668867"/>
                    <a:gd name="connsiteY3" fmla="*/ 245592 h 249825"/>
                    <a:gd name="connsiteX4" fmla="*/ 0 w 668867"/>
                    <a:gd name="connsiteY4" fmla="*/ 249825 h 249825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0066 h 250066"/>
                    <a:gd name="connsiteX1" fmla="*/ 289983 w 668867"/>
                    <a:gd name="connsiteY1" fmla="*/ 19350 h 250066"/>
                    <a:gd name="connsiteX2" fmla="*/ 668867 w 668867"/>
                    <a:gd name="connsiteY2" fmla="*/ 300 h 250066"/>
                    <a:gd name="connsiteX3" fmla="*/ 590550 w 668867"/>
                    <a:gd name="connsiteY3" fmla="*/ 245833 h 250066"/>
                    <a:gd name="connsiteX4" fmla="*/ 0 w 668867"/>
                    <a:gd name="connsiteY4" fmla="*/ 250066 h 250066"/>
                    <a:gd name="connsiteX0" fmla="*/ 0 w 666750"/>
                    <a:gd name="connsiteY0" fmla="*/ 260349 h 260349"/>
                    <a:gd name="connsiteX1" fmla="*/ 289983 w 666750"/>
                    <a:gd name="connsiteY1" fmla="*/ 29633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0399 h 260399"/>
                    <a:gd name="connsiteX1" fmla="*/ 222250 w 666750"/>
                    <a:gd name="connsiteY1" fmla="*/ 21216 h 260399"/>
                    <a:gd name="connsiteX2" fmla="*/ 666750 w 666750"/>
                    <a:gd name="connsiteY2" fmla="*/ 50 h 260399"/>
                    <a:gd name="connsiteX3" fmla="*/ 590550 w 666750"/>
                    <a:gd name="connsiteY3" fmla="*/ 256166 h 260399"/>
                    <a:gd name="connsiteX4" fmla="*/ 0 w 666750"/>
                    <a:gd name="connsiteY4" fmla="*/ 260399 h 260399"/>
                    <a:gd name="connsiteX0" fmla="*/ 0 w 666750"/>
                    <a:gd name="connsiteY0" fmla="*/ 260349 h 260349"/>
                    <a:gd name="connsiteX1" fmla="*/ 222250 w 666750"/>
                    <a:gd name="connsiteY1" fmla="*/ 21166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518583"/>
                    <a:gd name="connsiteY0" fmla="*/ 262466 h 262466"/>
                    <a:gd name="connsiteX1" fmla="*/ 84666 w 518583"/>
                    <a:gd name="connsiteY1" fmla="*/ 0 h 262466"/>
                    <a:gd name="connsiteX2" fmla="*/ 518583 w 518583"/>
                    <a:gd name="connsiteY2" fmla="*/ 2117 h 262466"/>
                    <a:gd name="connsiteX3" fmla="*/ 442383 w 518583"/>
                    <a:gd name="connsiteY3" fmla="*/ 258233 h 262466"/>
                    <a:gd name="connsiteX4" fmla="*/ 0 w 518583"/>
                    <a:gd name="connsiteY4" fmla="*/ 262466 h 262466"/>
                    <a:gd name="connsiteX0" fmla="*/ 0 w 518583"/>
                    <a:gd name="connsiteY0" fmla="*/ 262466 h 262502"/>
                    <a:gd name="connsiteX1" fmla="*/ 84666 w 518583"/>
                    <a:gd name="connsiteY1" fmla="*/ 0 h 262502"/>
                    <a:gd name="connsiteX2" fmla="*/ 518583 w 518583"/>
                    <a:gd name="connsiteY2" fmla="*/ 2117 h 262502"/>
                    <a:gd name="connsiteX3" fmla="*/ 442383 w 518583"/>
                    <a:gd name="connsiteY3" fmla="*/ 258233 h 262502"/>
                    <a:gd name="connsiteX4" fmla="*/ 0 w 518583"/>
                    <a:gd name="connsiteY4" fmla="*/ 262466 h 262502"/>
                    <a:gd name="connsiteX0" fmla="*/ 0 w 518583"/>
                    <a:gd name="connsiteY0" fmla="*/ 262466 h 262506"/>
                    <a:gd name="connsiteX1" fmla="*/ 84666 w 518583"/>
                    <a:gd name="connsiteY1" fmla="*/ 0 h 262506"/>
                    <a:gd name="connsiteX2" fmla="*/ 518583 w 518583"/>
                    <a:gd name="connsiteY2" fmla="*/ 2117 h 262506"/>
                    <a:gd name="connsiteX3" fmla="*/ 442383 w 518583"/>
                    <a:gd name="connsiteY3" fmla="*/ 258233 h 262506"/>
                    <a:gd name="connsiteX4" fmla="*/ 0 w 518583"/>
                    <a:gd name="connsiteY4" fmla="*/ 262466 h 262506"/>
                    <a:gd name="connsiteX0" fmla="*/ 0 w 555095"/>
                    <a:gd name="connsiteY0" fmla="*/ 276753 h 276791"/>
                    <a:gd name="connsiteX1" fmla="*/ 121178 w 555095"/>
                    <a:gd name="connsiteY1" fmla="*/ 0 h 276791"/>
                    <a:gd name="connsiteX2" fmla="*/ 555095 w 555095"/>
                    <a:gd name="connsiteY2" fmla="*/ 2117 h 276791"/>
                    <a:gd name="connsiteX3" fmla="*/ 478895 w 555095"/>
                    <a:gd name="connsiteY3" fmla="*/ 258233 h 276791"/>
                    <a:gd name="connsiteX4" fmla="*/ 0 w 555095"/>
                    <a:gd name="connsiteY4" fmla="*/ 276753 h 276791"/>
                    <a:gd name="connsiteX0" fmla="*/ 0 w 555095"/>
                    <a:gd name="connsiteY0" fmla="*/ 276753 h 279164"/>
                    <a:gd name="connsiteX1" fmla="*/ 121178 w 555095"/>
                    <a:gd name="connsiteY1" fmla="*/ 0 h 279164"/>
                    <a:gd name="connsiteX2" fmla="*/ 555095 w 555095"/>
                    <a:gd name="connsiteY2" fmla="*/ 2117 h 279164"/>
                    <a:gd name="connsiteX3" fmla="*/ 478895 w 555095"/>
                    <a:gd name="connsiteY3" fmla="*/ 258233 h 279164"/>
                    <a:gd name="connsiteX4" fmla="*/ 0 w 555095"/>
                    <a:gd name="connsiteY4" fmla="*/ 276753 h 279164"/>
                    <a:gd name="connsiteX0" fmla="*/ 0 w 555095"/>
                    <a:gd name="connsiteY0" fmla="*/ 276753 h 276753"/>
                    <a:gd name="connsiteX1" fmla="*/ 121178 w 555095"/>
                    <a:gd name="connsiteY1" fmla="*/ 0 h 276753"/>
                    <a:gd name="connsiteX2" fmla="*/ 555095 w 555095"/>
                    <a:gd name="connsiteY2" fmla="*/ 2117 h 276753"/>
                    <a:gd name="connsiteX3" fmla="*/ 478895 w 555095"/>
                    <a:gd name="connsiteY3" fmla="*/ 258233 h 276753"/>
                    <a:gd name="connsiteX4" fmla="*/ 0 w 555095"/>
                    <a:gd name="connsiteY4" fmla="*/ 276753 h 276753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537632"/>
                    <a:gd name="connsiteY0" fmla="*/ 259290 h 259290"/>
                    <a:gd name="connsiteX1" fmla="*/ 103715 w 537632"/>
                    <a:gd name="connsiteY1" fmla="*/ 0 h 259290"/>
                    <a:gd name="connsiteX2" fmla="*/ 537632 w 537632"/>
                    <a:gd name="connsiteY2" fmla="*/ 2117 h 259290"/>
                    <a:gd name="connsiteX3" fmla="*/ 461432 w 537632"/>
                    <a:gd name="connsiteY3" fmla="*/ 258233 h 259290"/>
                    <a:gd name="connsiteX4" fmla="*/ 0 w 537632"/>
                    <a:gd name="connsiteY4" fmla="*/ 259290 h 259290"/>
                    <a:gd name="connsiteX0" fmla="*/ 0 w 537632"/>
                    <a:gd name="connsiteY0" fmla="*/ 265640 h 265640"/>
                    <a:gd name="connsiteX1" fmla="*/ 103715 w 537632"/>
                    <a:gd name="connsiteY1" fmla="*/ 0 h 265640"/>
                    <a:gd name="connsiteX2" fmla="*/ 537632 w 537632"/>
                    <a:gd name="connsiteY2" fmla="*/ 2117 h 265640"/>
                    <a:gd name="connsiteX3" fmla="*/ 461432 w 537632"/>
                    <a:gd name="connsiteY3" fmla="*/ 258233 h 265640"/>
                    <a:gd name="connsiteX4" fmla="*/ 0 w 537632"/>
                    <a:gd name="connsiteY4" fmla="*/ 265640 h 265640"/>
                    <a:gd name="connsiteX0" fmla="*/ 0 w 537632"/>
                    <a:gd name="connsiteY0" fmla="*/ 263523 h 263523"/>
                    <a:gd name="connsiteX1" fmla="*/ 97365 w 537632"/>
                    <a:gd name="connsiteY1" fmla="*/ 7408 h 263523"/>
                    <a:gd name="connsiteX2" fmla="*/ 537632 w 537632"/>
                    <a:gd name="connsiteY2" fmla="*/ 0 h 263523"/>
                    <a:gd name="connsiteX3" fmla="*/ 461432 w 537632"/>
                    <a:gd name="connsiteY3" fmla="*/ 256116 h 263523"/>
                    <a:gd name="connsiteX4" fmla="*/ 0 w 537632"/>
                    <a:gd name="connsiteY4" fmla="*/ 263523 h 263523"/>
                    <a:gd name="connsiteX0" fmla="*/ 0 w 532870"/>
                    <a:gd name="connsiteY0" fmla="*/ 256115 h 256115"/>
                    <a:gd name="connsiteX1" fmla="*/ 97365 w 532870"/>
                    <a:gd name="connsiteY1" fmla="*/ 0 h 256115"/>
                    <a:gd name="connsiteX2" fmla="*/ 532870 w 532870"/>
                    <a:gd name="connsiteY2" fmla="*/ 8467 h 256115"/>
                    <a:gd name="connsiteX3" fmla="*/ 461432 w 532870"/>
                    <a:gd name="connsiteY3" fmla="*/ 248708 h 256115"/>
                    <a:gd name="connsiteX4" fmla="*/ 0 w 532870"/>
                    <a:gd name="connsiteY4" fmla="*/ 256115 h 256115"/>
                    <a:gd name="connsiteX0" fmla="*/ 0 w 536045"/>
                    <a:gd name="connsiteY0" fmla="*/ 256115 h 256115"/>
                    <a:gd name="connsiteX1" fmla="*/ 97365 w 536045"/>
                    <a:gd name="connsiteY1" fmla="*/ 0 h 256115"/>
                    <a:gd name="connsiteX2" fmla="*/ 536045 w 536045"/>
                    <a:gd name="connsiteY2" fmla="*/ 530 h 256115"/>
                    <a:gd name="connsiteX3" fmla="*/ 461432 w 536045"/>
                    <a:gd name="connsiteY3" fmla="*/ 248708 h 256115"/>
                    <a:gd name="connsiteX4" fmla="*/ 0 w 536045"/>
                    <a:gd name="connsiteY4" fmla="*/ 256115 h 256115"/>
                    <a:gd name="connsiteX0" fmla="*/ 0 w 531283"/>
                    <a:gd name="connsiteY0" fmla="*/ 256115 h 256115"/>
                    <a:gd name="connsiteX1" fmla="*/ 97365 w 531283"/>
                    <a:gd name="connsiteY1" fmla="*/ 0 h 256115"/>
                    <a:gd name="connsiteX2" fmla="*/ 531283 w 531283"/>
                    <a:gd name="connsiteY2" fmla="*/ 3705 h 256115"/>
                    <a:gd name="connsiteX3" fmla="*/ 461432 w 531283"/>
                    <a:gd name="connsiteY3" fmla="*/ 248708 h 256115"/>
                    <a:gd name="connsiteX4" fmla="*/ 0 w 531283"/>
                    <a:gd name="connsiteY4" fmla="*/ 256115 h 256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1283" h="256115">
                      <a:moveTo>
                        <a:pt x="0" y="256115"/>
                      </a:moveTo>
                      <a:cubicBezTo>
                        <a:pt x="16757" y="216781"/>
                        <a:pt x="87487" y="38807"/>
                        <a:pt x="97365" y="0"/>
                      </a:cubicBezTo>
                      <a:lnTo>
                        <a:pt x="531283" y="3705"/>
                      </a:lnTo>
                      <a:lnTo>
                        <a:pt x="461432" y="248708"/>
                      </a:lnTo>
                      <a:lnTo>
                        <a:pt x="0" y="25611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98" name="Freeform 1197"/>
                <p:cNvSpPr/>
                <p:nvPr/>
              </p:nvSpPr>
              <p:spPr>
                <a:xfrm>
                  <a:off x="5717694" y="3486602"/>
                  <a:ext cx="196459" cy="252940"/>
                </a:xfrm>
                <a:custGeom>
                  <a:avLst/>
                  <a:gdLst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2485 h 252485"/>
                    <a:gd name="connsiteX1" fmla="*/ 289983 w 668867"/>
                    <a:gd name="connsiteY1" fmla="*/ 21769 h 252485"/>
                    <a:gd name="connsiteX2" fmla="*/ 668867 w 668867"/>
                    <a:gd name="connsiteY2" fmla="*/ 2719 h 252485"/>
                    <a:gd name="connsiteX3" fmla="*/ 590550 w 668867"/>
                    <a:gd name="connsiteY3" fmla="*/ 248252 h 252485"/>
                    <a:gd name="connsiteX4" fmla="*/ 0 w 668867"/>
                    <a:gd name="connsiteY4" fmla="*/ 252485 h 252485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49825 h 249825"/>
                    <a:gd name="connsiteX1" fmla="*/ 289983 w 668867"/>
                    <a:gd name="connsiteY1" fmla="*/ 19109 h 249825"/>
                    <a:gd name="connsiteX2" fmla="*/ 668867 w 668867"/>
                    <a:gd name="connsiteY2" fmla="*/ 59 h 249825"/>
                    <a:gd name="connsiteX3" fmla="*/ 590550 w 668867"/>
                    <a:gd name="connsiteY3" fmla="*/ 245592 h 249825"/>
                    <a:gd name="connsiteX4" fmla="*/ 0 w 668867"/>
                    <a:gd name="connsiteY4" fmla="*/ 249825 h 249825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0066 h 250066"/>
                    <a:gd name="connsiteX1" fmla="*/ 289983 w 668867"/>
                    <a:gd name="connsiteY1" fmla="*/ 19350 h 250066"/>
                    <a:gd name="connsiteX2" fmla="*/ 668867 w 668867"/>
                    <a:gd name="connsiteY2" fmla="*/ 300 h 250066"/>
                    <a:gd name="connsiteX3" fmla="*/ 590550 w 668867"/>
                    <a:gd name="connsiteY3" fmla="*/ 245833 h 250066"/>
                    <a:gd name="connsiteX4" fmla="*/ 0 w 668867"/>
                    <a:gd name="connsiteY4" fmla="*/ 250066 h 250066"/>
                    <a:gd name="connsiteX0" fmla="*/ 0 w 666750"/>
                    <a:gd name="connsiteY0" fmla="*/ 260349 h 260349"/>
                    <a:gd name="connsiteX1" fmla="*/ 289983 w 666750"/>
                    <a:gd name="connsiteY1" fmla="*/ 29633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0399 h 260399"/>
                    <a:gd name="connsiteX1" fmla="*/ 222250 w 666750"/>
                    <a:gd name="connsiteY1" fmla="*/ 21216 h 260399"/>
                    <a:gd name="connsiteX2" fmla="*/ 666750 w 666750"/>
                    <a:gd name="connsiteY2" fmla="*/ 50 h 260399"/>
                    <a:gd name="connsiteX3" fmla="*/ 590550 w 666750"/>
                    <a:gd name="connsiteY3" fmla="*/ 256166 h 260399"/>
                    <a:gd name="connsiteX4" fmla="*/ 0 w 666750"/>
                    <a:gd name="connsiteY4" fmla="*/ 260399 h 260399"/>
                    <a:gd name="connsiteX0" fmla="*/ 0 w 666750"/>
                    <a:gd name="connsiteY0" fmla="*/ 260349 h 260349"/>
                    <a:gd name="connsiteX1" fmla="*/ 222250 w 666750"/>
                    <a:gd name="connsiteY1" fmla="*/ 21166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518583"/>
                    <a:gd name="connsiteY0" fmla="*/ 262466 h 262466"/>
                    <a:gd name="connsiteX1" fmla="*/ 84666 w 518583"/>
                    <a:gd name="connsiteY1" fmla="*/ 0 h 262466"/>
                    <a:gd name="connsiteX2" fmla="*/ 518583 w 518583"/>
                    <a:gd name="connsiteY2" fmla="*/ 2117 h 262466"/>
                    <a:gd name="connsiteX3" fmla="*/ 442383 w 518583"/>
                    <a:gd name="connsiteY3" fmla="*/ 258233 h 262466"/>
                    <a:gd name="connsiteX4" fmla="*/ 0 w 518583"/>
                    <a:gd name="connsiteY4" fmla="*/ 262466 h 262466"/>
                    <a:gd name="connsiteX0" fmla="*/ 0 w 518583"/>
                    <a:gd name="connsiteY0" fmla="*/ 262466 h 262502"/>
                    <a:gd name="connsiteX1" fmla="*/ 84666 w 518583"/>
                    <a:gd name="connsiteY1" fmla="*/ 0 h 262502"/>
                    <a:gd name="connsiteX2" fmla="*/ 518583 w 518583"/>
                    <a:gd name="connsiteY2" fmla="*/ 2117 h 262502"/>
                    <a:gd name="connsiteX3" fmla="*/ 442383 w 518583"/>
                    <a:gd name="connsiteY3" fmla="*/ 258233 h 262502"/>
                    <a:gd name="connsiteX4" fmla="*/ 0 w 518583"/>
                    <a:gd name="connsiteY4" fmla="*/ 262466 h 262502"/>
                    <a:gd name="connsiteX0" fmla="*/ 0 w 518583"/>
                    <a:gd name="connsiteY0" fmla="*/ 262466 h 262506"/>
                    <a:gd name="connsiteX1" fmla="*/ 84666 w 518583"/>
                    <a:gd name="connsiteY1" fmla="*/ 0 h 262506"/>
                    <a:gd name="connsiteX2" fmla="*/ 518583 w 518583"/>
                    <a:gd name="connsiteY2" fmla="*/ 2117 h 262506"/>
                    <a:gd name="connsiteX3" fmla="*/ 442383 w 518583"/>
                    <a:gd name="connsiteY3" fmla="*/ 258233 h 262506"/>
                    <a:gd name="connsiteX4" fmla="*/ 0 w 518583"/>
                    <a:gd name="connsiteY4" fmla="*/ 262466 h 262506"/>
                    <a:gd name="connsiteX0" fmla="*/ 0 w 555095"/>
                    <a:gd name="connsiteY0" fmla="*/ 276753 h 276791"/>
                    <a:gd name="connsiteX1" fmla="*/ 121178 w 555095"/>
                    <a:gd name="connsiteY1" fmla="*/ 0 h 276791"/>
                    <a:gd name="connsiteX2" fmla="*/ 555095 w 555095"/>
                    <a:gd name="connsiteY2" fmla="*/ 2117 h 276791"/>
                    <a:gd name="connsiteX3" fmla="*/ 478895 w 555095"/>
                    <a:gd name="connsiteY3" fmla="*/ 258233 h 276791"/>
                    <a:gd name="connsiteX4" fmla="*/ 0 w 555095"/>
                    <a:gd name="connsiteY4" fmla="*/ 276753 h 276791"/>
                    <a:gd name="connsiteX0" fmla="*/ 0 w 555095"/>
                    <a:gd name="connsiteY0" fmla="*/ 276753 h 279164"/>
                    <a:gd name="connsiteX1" fmla="*/ 121178 w 555095"/>
                    <a:gd name="connsiteY1" fmla="*/ 0 h 279164"/>
                    <a:gd name="connsiteX2" fmla="*/ 555095 w 555095"/>
                    <a:gd name="connsiteY2" fmla="*/ 2117 h 279164"/>
                    <a:gd name="connsiteX3" fmla="*/ 478895 w 555095"/>
                    <a:gd name="connsiteY3" fmla="*/ 258233 h 279164"/>
                    <a:gd name="connsiteX4" fmla="*/ 0 w 555095"/>
                    <a:gd name="connsiteY4" fmla="*/ 276753 h 279164"/>
                    <a:gd name="connsiteX0" fmla="*/ 0 w 555095"/>
                    <a:gd name="connsiteY0" fmla="*/ 276753 h 276753"/>
                    <a:gd name="connsiteX1" fmla="*/ 121178 w 555095"/>
                    <a:gd name="connsiteY1" fmla="*/ 0 h 276753"/>
                    <a:gd name="connsiteX2" fmla="*/ 555095 w 555095"/>
                    <a:gd name="connsiteY2" fmla="*/ 2117 h 276753"/>
                    <a:gd name="connsiteX3" fmla="*/ 478895 w 555095"/>
                    <a:gd name="connsiteY3" fmla="*/ 258233 h 276753"/>
                    <a:gd name="connsiteX4" fmla="*/ 0 w 555095"/>
                    <a:gd name="connsiteY4" fmla="*/ 276753 h 276753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458257"/>
                    <a:gd name="connsiteY0" fmla="*/ 259290 h 259290"/>
                    <a:gd name="connsiteX1" fmla="*/ 24340 w 458257"/>
                    <a:gd name="connsiteY1" fmla="*/ 0 h 259290"/>
                    <a:gd name="connsiteX2" fmla="*/ 458257 w 458257"/>
                    <a:gd name="connsiteY2" fmla="*/ 2117 h 259290"/>
                    <a:gd name="connsiteX3" fmla="*/ 382057 w 458257"/>
                    <a:gd name="connsiteY3" fmla="*/ 258233 h 259290"/>
                    <a:gd name="connsiteX4" fmla="*/ 0 w 458257"/>
                    <a:gd name="connsiteY4" fmla="*/ 259290 h 259290"/>
                    <a:gd name="connsiteX0" fmla="*/ 0 w 458257"/>
                    <a:gd name="connsiteY0" fmla="*/ 259290 h 259290"/>
                    <a:gd name="connsiteX1" fmla="*/ 24340 w 458257"/>
                    <a:gd name="connsiteY1" fmla="*/ 0 h 259290"/>
                    <a:gd name="connsiteX2" fmla="*/ 458257 w 458257"/>
                    <a:gd name="connsiteY2" fmla="*/ 2117 h 259290"/>
                    <a:gd name="connsiteX3" fmla="*/ 382057 w 458257"/>
                    <a:gd name="connsiteY3" fmla="*/ 258233 h 259290"/>
                    <a:gd name="connsiteX4" fmla="*/ 0 w 458257"/>
                    <a:gd name="connsiteY4" fmla="*/ 259290 h 259290"/>
                    <a:gd name="connsiteX0" fmla="*/ 0 w 382057"/>
                    <a:gd name="connsiteY0" fmla="*/ 259290 h 259290"/>
                    <a:gd name="connsiteX1" fmla="*/ 24340 w 382057"/>
                    <a:gd name="connsiteY1" fmla="*/ 0 h 259290"/>
                    <a:gd name="connsiteX2" fmla="*/ 321732 w 382057"/>
                    <a:gd name="connsiteY2" fmla="*/ 21167 h 259290"/>
                    <a:gd name="connsiteX3" fmla="*/ 382057 w 382057"/>
                    <a:gd name="connsiteY3" fmla="*/ 258233 h 259290"/>
                    <a:gd name="connsiteX4" fmla="*/ 0 w 382057"/>
                    <a:gd name="connsiteY4" fmla="*/ 259290 h 259290"/>
                    <a:gd name="connsiteX0" fmla="*/ 0 w 382098"/>
                    <a:gd name="connsiteY0" fmla="*/ 259290 h 259290"/>
                    <a:gd name="connsiteX1" fmla="*/ 24340 w 382098"/>
                    <a:gd name="connsiteY1" fmla="*/ 0 h 259290"/>
                    <a:gd name="connsiteX2" fmla="*/ 382057 w 382098"/>
                    <a:gd name="connsiteY2" fmla="*/ 258233 h 259290"/>
                    <a:gd name="connsiteX3" fmla="*/ 0 w 382098"/>
                    <a:gd name="connsiteY3" fmla="*/ 259290 h 259290"/>
                    <a:gd name="connsiteX0" fmla="*/ 0 w 150459"/>
                    <a:gd name="connsiteY0" fmla="*/ 259290 h 266171"/>
                    <a:gd name="connsiteX1" fmla="*/ 24340 w 150459"/>
                    <a:gd name="connsiteY1" fmla="*/ 0 h 266171"/>
                    <a:gd name="connsiteX2" fmla="*/ 150282 w 150459"/>
                    <a:gd name="connsiteY2" fmla="*/ 266171 h 266171"/>
                    <a:gd name="connsiteX3" fmla="*/ 0 w 150459"/>
                    <a:gd name="connsiteY3" fmla="*/ 259290 h 266171"/>
                    <a:gd name="connsiteX0" fmla="*/ 0 w 147292"/>
                    <a:gd name="connsiteY0" fmla="*/ 259290 h 259290"/>
                    <a:gd name="connsiteX1" fmla="*/ 24340 w 147292"/>
                    <a:gd name="connsiteY1" fmla="*/ 0 h 259290"/>
                    <a:gd name="connsiteX2" fmla="*/ 147107 w 147292"/>
                    <a:gd name="connsiteY2" fmla="*/ 255059 h 259290"/>
                    <a:gd name="connsiteX3" fmla="*/ 0 w 147292"/>
                    <a:gd name="connsiteY3" fmla="*/ 259290 h 259290"/>
                    <a:gd name="connsiteX0" fmla="*/ 0 w 148875"/>
                    <a:gd name="connsiteY0" fmla="*/ 259290 h 259822"/>
                    <a:gd name="connsiteX1" fmla="*/ 24340 w 148875"/>
                    <a:gd name="connsiteY1" fmla="*/ 0 h 259822"/>
                    <a:gd name="connsiteX2" fmla="*/ 148694 w 148875"/>
                    <a:gd name="connsiteY2" fmla="*/ 259822 h 259822"/>
                    <a:gd name="connsiteX3" fmla="*/ 0 w 148875"/>
                    <a:gd name="connsiteY3" fmla="*/ 259290 h 259822"/>
                    <a:gd name="connsiteX0" fmla="*/ 0 w 148875"/>
                    <a:gd name="connsiteY0" fmla="*/ 252941 h 253473"/>
                    <a:gd name="connsiteX1" fmla="*/ 24340 w 148875"/>
                    <a:gd name="connsiteY1" fmla="*/ 1 h 253473"/>
                    <a:gd name="connsiteX2" fmla="*/ 148694 w 148875"/>
                    <a:gd name="connsiteY2" fmla="*/ 253473 h 253473"/>
                    <a:gd name="connsiteX3" fmla="*/ 0 w 148875"/>
                    <a:gd name="connsiteY3" fmla="*/ 252941 h 253473"/>
                    <a:gd name="connsiteX0" fmla="*/ 0 w 157241"/>
                    <a:gd name="connsiteY0" fmla="*/ 252940 h 253472"/>
                    <a:gd name="connsiteX1" fmla="*/ 24340 w 157241"/>
                    <a:gd name="connsiteY1" fmla="*/ 0 h 253472"/>
                    <a:gd name="connsiteX2" fmla="*/ 148694 w 157241"/>
                    <a:gd name="connsiteY2" fmla="*/ 253472 h 253472"/>
                    <a:gd name="connsiteX3" fmla="*/ 0 w 157241"/>
                    <a:gd name="connsiteY3" fmla="*/ 252940 h 253472"/>
                    <a:gd name="connsiteX0" fmla="*/ 0 w 179747"/>
                    <a:gd name="connsiteY0" fmla="*/ 252940 h 256647"/>
                    <a:gd name="connsiteX1" fmla="*/ 24340 w 179747"/>
                    <a:gd name="connsiteY1" fmla="*/ 0 h 256647"/>
                    <a:gd name="connsiteX2" fmla="*/ 177269 w 179747"/>
                    <a:gd name="connsiteY2" fmla="*/ 256647 h 256647"/>
                    <a:gd name="connsiteX3" fmla="*/ 0 w 179747"/>
                    <a:gd name="connsiteY3" fmla="*/ 252940 h 256647"/>
                    <a:gd name="connsiteX0" fmla="*/ 0 w 179747"/>
                    <a:gd name="connsiteY0" fmla="*/ 252940 h 252940"/>
                    <a:gd name="connsiteX1" fmla="*/ 24340 w 179747"/>
                    <a:gd name="connsiteY1" fmla="*/ 0 h 252940"/>
                    <a:gd name="connsiteX2" fmla="*/ 177269 w 179747"/>
                    <a:gd name="connsiteY2" fmla="*/ 243947 h 252940"/>
                    <a:gd name="connsiteX3" fmla="*/ 0 w 179747"/>
                    <a:gd name="connsiteY3" fmla="*/ 252940 h 252940"/>
                    <a:gd name="connsiteX0" fmla="*/ 0 w 189778"/>
                    <a:gd name="connsiteY0" fmla="*/ 252940 h 255059"/>
                    <a:gd name="connsiteX1" fmla="*/ 24340 w 189778"/>
                    <a:gd name="connsiteY1" fmla="*/ 0 h 255059"/>
                    <a:gd name="connsiteX2" fmla="*/ 188381 w 189778"/>
                    <a:gd name="connsiteY2" fmla="*/ 255059 h 255059"/>
                    <a:gd name="connsiteX3" fmla="*/ 0 w 189778"/>
                    <a:gd name="connsiteY3" fmla="*/ 252940 h 255059"/>
                    <a:gd name="connsiteX0" fmla="*/ 0 w 188755"/>
                    <a:gd name="connsiteY0" fmla="*/ 252940 h 255059"/>
                    <a:gd name="connsiteX1" fmla="*/ 24340 w 188755"/>
                    <a:gd name="connsiteY1" fmla="*/ 0 h 255059"/>
                    <a:gd name="connsiteX2" fmla="*/ 188381 w 188755"/>
                    <a:gd name="connsiteY2" fmla="*/ 255059 h 255059"/>
                    <a:gd name="connsiteX3" fmla="*/ 0 w 188755"/>
                    <a:gd name="connsiteY3" fmla="*/ 252940 h 255059"/>
                    <a:gd name="connsiteX0" fmla="*/ 0 w 188755"/>
                    <a:gd name="connsiteY0" fmla="*/ 252940 h 252940"/>
                    <a:gd name="connsiteX1" fmla="*/ 24340 w 188755"/>
                    <a:gd name="connsiteY1" fmla="*/ 0 h 252940"/>
                    <a:gd name="connsiteX2" fmla="*/ 188381 w 188755"/>
                    <a:gd name="connsiteY2" fmla="*/ 247122 h 252940"/>
                    <a:gd name="connsiteX3" fmla="*/ 0 w 188755"/>
                    <a:gd name="connsiteY3" fmla="*/ 252940 h 252940"/>
                    <a:gd name="connsiteX0" fmla="*/ 0 w 191809"/>
                    <a:gd name="connsiteY0" fmla="*/ 252940 h 255060"/>
                    <a:gd name="connsiteX1" fmla="*/ 24340 w 191809"/>
                    <a:gd name="connsiteY1" fmla="*/ 0 h 255060"/>
                    <a:gd name="connsiteX2" fmla="*/ 191556 w 191809"/>
                    <a:gd name="connsiteY2" fmla="*/ 255060 h 255060"/>
                    <a:gd name="connsiteX3" fmla="*/ 0 w 191809"/>
                    <a:gd name="connsiteY3" fmla="*/ 252940 h 255060"/>
                    <a:gd name="connsiteX0" fmla="*/ 0 w 196459"/>
                    <a:gd name="connsiteY0" fmla="*/ 252940 h 252940"/>
                    <a:gd name="connsiteX1" fmla="*/ 24340 w 196459"/>
                    <a:gd name="connsiteY1" fmla="*/ 0 h 252940"/>
                    <a:gd name="connsiteX2" fmla="*/ 196318 w 196459"/>
                    <a:gd name="connsiteY2" fmla="*/ 250298 h 252940"/>
                    <a:gd name="connsiteX3" fmla="*/ 0 w 196459"/>
                    <a:gd name="connsiteY3" fmla="*/ 252940 h 252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6459" h="252940">
                      <a:moveTo>
                        <a:pt x="0" y="252940"/>
                      </a:moveTo>
                      <a:cubicBezTo>
                        <a:pt x="2469" y="239006"/>
                        <a:pt x="14462" y="38807"/>
                        <a:pt x="24340" y="0"/>
                      </a:cubicBezTo>
                      <a:cubicBezTo>
                        <a:pt x="199141" y="12524"/>
                        <a:pt x="197200" y="205495"/>
                        <a:pt x="196318" y="250298"/>
                      </a:cubicBezTo>
                      <a:lnTo>
                        <a:pt x="0" y="25294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199" name="Freeform 1198"/>
                <p:cNvSpPr/>
                <p:nvPr/>
              </p:nvSpPr>
              <p:spPr>
                <a:xfrm>
                  <a:off x="4344788" y="3740287"/>
                  <a:ext cx="787981" cy="583582"/>
                </a:xfrm>
                <a:custGeom>
                  <a:avLst/>
                  <a:gdLst>
                    <a:gd name="connsiteX0" fmla="*/ 117475 w 781050"/>
                    <a:gd name="connsiteY0" fmla="*/ 6350 h 612775"/>
                    <a:gd name="connsiteX1" fmla="*/ 0 w 781050"/>
                    <a:gd name="connsiteY1" fmla="*/ 600075 h 612775"/>
                    <a:gd name="connsiteX2" fmla="*/ 742950 w 781050"/>
                    <a:gd name="connsiteY2" fmla="*/ 612775 h 612775"/>
                    <a:gd name="connsiteX3" fmla="*/ 781050 w 781050"/>
                    <a:gd name="connsiteY3" fmla="*/ 0 h 612775"/>
                    <a:gd name="connsiteX4" fmla="*/ 117475 w 781050"/>
                    <a:gd name="connsiteY4" fmla="*/ 6350 h 612775"/>
                    <a:gd name="connsiteX0" fmla="*/ 120616 w 784191"/>
                    <a:gd name="connsiteY0" fmla="*/ 6350 h 625624"/>
                    <a:gd name="connsiteX1" fmla="*/ 0 w 784191"/>
                    <a:gd name="connsiteY1" fmla="*/ 625624 h 625624"/>
                    <a:gd name="connsiteX2" fmla="*/ 746091 w 784191"/>
                    <a:gd name="connsiteY2" fmla="*/ 612775 h 625624"/>
                    <a:gd name="connsiteX3" fmla="*/ 784191 w 784191"/>
                    <a:gd name="connsiteY3" fmla="*/ 0 h 625624"/>
                    <a:gd name="connsiteX4" fmla="*/ 120616 w 784191"/>
                    <a:gd name="connsiteY4" fmla="*/ 6350 h 625624"/>
                    <a:gd name="connsiteX0" fmla="*/ 120616 w 784191"/>
                    <a:gd name="connsiteY0" fmla="*/ 6350 h 625624"/>
                    <a:gd name="connsiteX1" fmla="*/ 0 w 784191"/>
                    <a:gd name="connsiteY1" fmla="*/ 625624 h 625624"/>
                    <a:gd name="connsiteX2" fmla="*/ 746091 w 784191"/>
                    <a:gd name="connsiteY2" fmla="*/ 612775 h 625624"/>
                    <a:gd name="connsiteX3" fmla="*/ 784191 w 784191"/>
                    <a:gd name="connsiteY3" fmla="*/ 0 h 625624"/>
                    <a:gd name="connsiteX4" fmla="*/ 120616 w 784191"/>
                    <a:gd name="connsiteY4" fmla="*/ 6350 h 625624"/>
                    <a:gd name="connsiteX0" fmla="*/ 115904 w 779479"/>
                    <a:gd name="connsiteY0" fmla="*/ 6350 h 620514"/>
                    <a:gd name="connsiteX1" fmla="*/ 0 w 779479"/>
                    <a:gd name="connsiteY1" fmla="*/ 620514 h 620514"/>
                    <a:gd name="connsiteX2" fmla="*/ 741379 w 779479"/>
                    <a:gd name="connsiteY2" fmla="*/ 612775 h 620514"/>
                    <a:gd name="connsiteX3" fmla="*/ 779479 w 779479"/>
                    <a:gd name="connsiteY3" fmla="*/ 0 h 620514"/>
                    <a:gd name="connsiteX4" fmla="*/ 115904 w 779479"/>
                    <a:gd name="connsiteY4" fmla="*/ 6350 h 620514"/>
                    <a:gd name="connsiteX0" fmla="*/ 115904 w 779479"/>
                    <a:gd name="connsiteY0" fmla="*/ 6350 h 620514"/>
                    <a:gd name="connsiteX1" fmla="*/ 0 w 779479"/>
                    <a:gd name="connsiteY1" fmla="*/ 620514 h 620514"/>
                    <a:gd name="connsiteX2" fmla="*/ 741379 w 779479"/>
                    <a:gd name="connsiteY2" fmla="*/ 612775 h 620514"/>
                    <a:gd name="connsiteX3" fmla="*/ 779479 w 779479"/>
                    <a:gd name="connsiteY3" fmla="*/ 0 h 620514"/>
                    <a:gd name="connsiteX4" fmla="*/ 115904 w 779479"/>
                    <a:gd name="connsiteY4" fmla="*/ 6350 h 620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479" h="620514">
                      <a:moveTo>
                        <a:pt x="115904" y="6350"/>
                      </a:moveTo>
                      <a:lnTo>
                        <a:pt x="0" y="620514"/>
                      </a:lnTo>
                      <a:lnTo>
                        <a:pt x="741379" y="612775"/>
                      </a:lnTo>
                      <a:lnTo>
                        <a:pt x="779479" y="0"/>
                      </a:lnTo>
                      <a:lnTo>
                        <a:pt x="115904" y="6350"/>
                      </a:lnTo>
                      <a:close/>
                    </a:path>
                  </a:pathLst>
                </a:custGeom>
                <a:solidFill>
                  <a:srgbClr val="F2F7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200" name="Rounded Rectangle 137"/>
                <p:cNvSpPr/>
                <p:nvPr/>
              </p:nvSpPr>
              <p:spPr>
                <a:xfrm>
                  <a:off x="3046378" y="4044950"/>
                  <a:ext cx="200060" cy="224811"/>
                </a:xfrm>
                <a:custGeom>
                  <a:avLst/>
                  <a:gdLst>
                    <a:gd name="connsiteX0" fmla="*/ 0 w 157198"/>
                    <a:gd name="connsiteY0" fmla="*/ 26200 h 210767"/>
                    <a:gd name="connsiteX1" fmla="*/ 26200 w 157198"/>
                    <a:gd name="connsiteY1" fmla="*/ 0 h 210767"/>
                    <a:gd name="connsiteX2" fmla="*/ 130998 w 157198"/>
                    <a:gd name="connsiteY2" fmla="*/ 0 h 210767"/>
                    <a:gd name="connsiteX3" fmla="*/ 157198 w 157198"/>
                    <a:gd name="connsiteY3" fmla="*/ 26200 h 210767"/>
                    <a:gd name="connsiteX4" fmla="*/ 157198 w 157198"/>
                    <a:gd name="connsiteY4" fmla="*/ 184567 h 210767"/>
                    <a:gd name="connsiteX5" fmla="*/ 130998 w 157198"/>
                    <a:gd name="connsiteY5" fmla="*/ 210767 h 210767"/>
                    <a:gd name="connsiteX6" fmla="*/ 26200 w 157198"/>
                    <a:gd name="connsiteY6" fmla="*/ 210767 h 210767"/>
                    <a:gd name="connsiteX7" fmla="*/ 0 w 157198"/>
                    <a:gd name="connsiteY7" fmla="*/ 184567 h 210767"/>
                    <a:gd name="connsiteX8" fmla="*/ 0 w 157198"/>
                    <a:gd name="connsiteY8" fmla="*/ 26200 h 210767"/>
                    <a:gd name="connsiteX0" fmla="*/ 0 w 198473"/>
                    <a:gd name="connsiteY0" fmla="*/ 26200 h 210767"/>
                    <a:gd name="connsiteX1" fmla="*/ 26200 w 198473"/>
                    <a:gd name="connsiteY1" fmla="*/ 0 h 210767"/>
                    <a:gd name="connsiteX2" fmla="*/ 130998 w 198473"/>
                    <a:gd name="connsiteY2" fmla="*/ 0 h 210767"/>
                    <a:gd name="connsiteX3" fmla="*/ 198473 w 198473"/>
                    <a:gd name="connsiteY3" fmla="*/ 64300 h 210767"/>
                    <a:gd name="connsiteX4" fmla="*/ 157198 w 198473"/>
                    <a:gd name="connsiteY4" fmla="*/ 184567 h 210767"/>
                    <a:gd name="connsiteX5" fmla="*/ 130998 w 198473"/>
                    <a:gd name="connsiteY5" fmla="*/ 210767 h 210767"/>
                    <a:gd name="connsiteX6" fmla="*/ 26200 w 198473"/>
                    <a:gd name="connsiteY6" fmla="*/ 210767 h 210767"/>
                    <a:gd name="connsiteX7" fmla="*/ 0 w 198473"/>
                    <a:gd name="connsiteY7" fmla="*/ 184567 h 210767"/>
                    <a:gd name="connsiteX8" fmla="*/ 0 w 198473"/>
                    <a:gd name="connsiteY8" fmla="*/ 26200 h 210767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88948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436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22064"/>
                    <a:gd name="connsiteX1" fmla="*/ 26200 w 198473"/>
                    <a:gd name="connsiteY1" fmla="*/ 0 h 222064"/>
                    <a:gd name="connsiteX2" fmla="*/ 130998 w 198473"/>
                    <a:gd name="connsiteY2" fmla="*/ 0 h 222064"/>
                    <a:gd name="connsiteX3" fmla="*/ 198473 w 198473"/>
                    <a:gd name="connsiteY3" fmla="*/ 64300 h 222064"/>
                    <a:gd name="connsiteX4" fmla="*/ 196886 w 198473"/>
                    <a:gd name="connsiteY4" fmla="*/ 209967 h 222064"/>
                    <a:gd name="connsiteX5" fmla="*/ 26200 w 198473"/>
                    <a:gd name="connsiteY5" fmla="*/ 210767 h 222064"/>
                    <a:gd name="connsiteX6" fmla="*/ 0 w 198473"/>
                    <a:gd name="connsiteY6" fmla="*/ 184567 h 222064"/>
                    <a:gd name="connsiteX7" fmla="*/ 0 w 198473"/>
                    <a:gd name="connsiteY7" fmla="*/ 26200 h 222064"/>
                    <a:gd name="connsiteX0" fmla="*/ 0 w 198473"/>
                    <a:gd name="connsiteY0" fmla="*/ 26200 h 229180"/>
                    <a:gd name="connsiteX1" fmla="*/ 26200 w 198473"/>
                    <a:gd name="connsiteY1" fmla="*/ 0 h 229180"/>
                    <a:gd name="connsiteX2" fmla="*/ 130998 w 198473"/>
                    <a:gd name="connsiteY2" fmla="*/ 0 h 229180"/>
                    <a:gd name="connsiteX3" fmla="*/ 198473 w 198473"/>
                    <a:gd name="connsiteY3" fmla="*/ 64300 h 229180"/>
                    <a:gd name="connsiteX4" fmla="*/ 196886 w 198473"/>
                    <a:gd name="connsiteY4" fmla="*/ 219492 h 229180"/>
                    <a:gd name="connsiteX5" fmla="*/ 26200 w 198473"/>
                    <a:gd name="connsiteY5" fmla="*/ 210767 h 229180"/>
                    <a:gd name="connsiteX6" fmla="*/ 0 w 198473"/>
                    <a:gd name="connsiteY6" fmla="*/ 184567 h 229180"/>
                    <a:gd name="connsiteX7" fmla="*/ 0 w 198473"/>
                    <a:gd name="connsiteY7" fmla="*/ 26200 h 229180"/>
                    <a:gd name="connsiteX0" fmla="*/ 0 w 198473"/>
                    <a:gd name="connsiteY0" fmla="*/ 26200 h 231112"/>
                    <a:gd name="connsiteX1" fmla="*/ 26200 w 198473"/>
                    <a:gd name="connsiteY1" fmla="*/ 0 h 231112"/>
                    <a:gd name="connsiteX2" fmla="*/ 130998 w 198473"/>
                    <a:gd name="connsiteY2" fmla="*/ 0 h 231112"/>
                    <a:gd name="connsiteX3" fmla="*/ 198473 w 198473"/>
                    <a:gd name="connsiteY3" fmla="*/ 64300 h 231112"/>
                    <a:gd name="connsiteX4" fmla="*/ 196886 w 198473"/>
                    <a:gd name="connsiteY4" fmla="*/ 219492 h 231112"/>
                    <a:gd name="connsiteX5" fmla="*/ 26200 w 198473"/>
                    <a:gd name="connsiteY5" fmla="*/ 218705 h 231112"/>
                    <a:gd name="connsiteX6" fmla="*/ 0 w 198473"/>
                    <a:gd name="connsiteY6" fmla="*/ 184567 h 231112"/>
                    <a:gd name="connsiteX7" fmla="*/ 0 w 198473"/>
                    <a:gd name="connsiteY7" fmla="*/ 26200 h 231112"/>
                    <a:gd name="connsiteX0" fmla="*/ 0 w 198473"/>
                    <a:gd name="connsiteY0" fmla="*/ 26200 h 224811"/>
                    <a:gd name="connsiteX1" fmla="*/ 26200 w 198473"/>
                    <a:gd name="connsiteY1" fmla="*/ 0 h 224811"/>
                    <a:gd name="connsiteX2" fmla="*/ 130998 w 198473"/>
                    <a:gd name="connsiteY2" fmla="*/ 0 h 224811"/>
                    <a:gd name="connsiteX3" fmla="*/ 198473 w 198473"/>
                    <a:gd name="connsiteY3" fmla="*/ 64300 h 224811"/>
                    <a:gd name="connsiteX4" fmla="*/ 196886 w 198473"/>
                    <a:gd name="connsiteY4" fmla="*/ 219492 h 224811"/>
                    <a:gd name="connsiteX5" fmla="*/ 26200 w 198473"/>
                    <a:gd name="connsiteY5" fmla="*/ 218705 h 224811"/>
                    <a:gd name="connsiteX6" fmla="*/ 0 w 198473"/>
                    <a:gd name="connsiteY6" fmla="*/ 184567 h 224811"/>
                    <a:gd name="connsiteX7" fmla="*/ 0 w 198473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130998 w 200060"/>
                    <a:gd name="connsiteY2" fmla="*/ 0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200060 w 200060"/>
                    <a:gd name="connsiteY2" fmla="*/ 113513 h 224811"/>
                    <a:gd name="connsiteX3" fmla="*/ 196886 w 200060"/>
                    <a:gd name="connsiteY3" fmla="*/ 219492 h 224811"/>
                    <a:gd name="connsiteX4" fmla="*/ 26200 w 200060"/>
                    <a:gd name="connsiteY4" fmla="*/ 218705 h 224811"/>
                    <a:gd name="connsiteX5" fmla="*/ 0 w 200060"/>
                    <a:gd name="connsiteY5" fmla="*/ 184567 h 224811"/>
                    <a:gd name="connsiteX6" fmla="*/ 0 w 200060"/>
                    <a:gd name="connsiteY6" fmla="*/ 26200 h 22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0060" h="224811">
                      <a:moveTo>
                        <a:pt x="0" y="26200"/>
                      </a:moveTo>
                      <a:cubicBezTo>
                        <a:pt x="0" y="11730"/>
                        <a:pt x="11730" y="0"/>
                        <a:pt x="26200" y="0"/>
                      </a:cubicBezTo>
                      <a:cubicBezTo>
                        <a:pt x="59543" y="14552"/>
                        <a:pt x="171612" y="76931"/>
                        <a:pt x="200060" y="113513"/>
                      </a:cubicBezTo>
                      <a:cubicBezTo>
                        <a:pt x="200060" y="166302"/>
                        <a:pt x="196886" y="166703"/>
                        <a:pt x="196886" y="219492"/>
                      </a:cubicBezTo>
                      <a:cubicBezTo>
                        <a:pt x="163411" y="229615"/>
                        <a:pt x="59014" y="222938"/>
                        <a:pt x="26200" y="218705"/>
                      </a:cubicBezTo>
                      <a:cubicBezTo>
                        <a:pt x="11730" y="218705"/>
                        <a:pt x="0" y="199037"/>
                        <a:pt x="0" y="184567"/>
                      </a:cubicBezTo>
                      <a:lnTo>
                        <a:pt x="0" y="26200"/>
                      </a:lnTo>
                      <a:close/>
                    </a:path>
                  </a:pathLst>
                </a:custGeom>
                <a:solidFill>
                  <a:srgbClr val="7B7C7F"/>
                </a:solidFill>
                <a:ln>
                  <a:solidFill>
                    <a:srgbClr val="6B6D6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201" name="Rounded Rectangle 137"/>
                <p:cNvSpPr/>
                <p:nvPr/>
              </p:nvSpPr>
              <p:spPr>
                <a:xfrm flipH="1">
                  <a:off x="6667889" y="4063200"/>
                  <a:ext cx="248744" cy="238925"/>
                </a:xfrm>
                <a:custGeom>
                  <a:avLst/>
                  <a:gdLst>
                    <a:gd name="connsiteX0" fmla="*/ 0 w 157198"/>
                    <a:gd name="connsiteY0" fmla="*/ 26200 h 210767"/>
                    <a:gd name="connsiteX1" fmla="*/ 26200 w 157198"/>
                    <a:gd name="connsiteY1" fmla="*/ 0 h 210767"/>
                    <a:gd name="connsiteX2" fmla="*/ 130998 w 157198"/>
                    <a:gd name="connsiteY2" fmla="*/ 0 h 210767"/>
                    <a:gd name="connsiteX3" fmla="*/ 157198 w 157198"/>
                    <a:gd name="connsiteY3" fmla="*/ 26200 h 210767"/>
                    <a:gd name="connsiteX4" fmla="*/ 157198 w 157198"/>
                    <a:gd name="connsiteY4" fmla="*/ 184567 h 210767"/>
                    <a:gd name="connsiteX5" fmla="*/ 130998 w 157198"/>
                    <a:gd name="connsiteY5" fmla="*/ 210767 h 210767"/>
                    <a:gd name="connsiteX6" fmla="*/ 26200 w 157198"/>
                    <a:gd name="connsiteY6" fmla="*/ 210767 h 210767"/>
                    <a:gd name="connsiteX7" fmla="*/ 0 w 157198"/>
                    <a:gd name="connsiteY7" fmla="*/ 184567 h 210767"/>
                    <a:gd name="connsiteX8" fmla="*/ 0 w 157198"/>
                    <a:gd name="connsiteY8" fmla="*/ 26200 h 210767"/>
                    <a:gd name="connsiteX0" fmla="*/ 0 w 198473"/>
                    <a:gd name="connsiteY0" fmla="*/ 26200 h 210767"/>
                    <a:gd name="connsiteX1" fmla="*/ 26200 w 198473"/>
                    <a:gd name="connsiteY1" fmla="*/ 0 h 210767"/>
                    <a:gd name="connsiteX2" fmla="*/ 130998 w 198473"/>
                    <a:gd name="connsiteY2" fmla="*/ 0 h 210767"/>
                    <a:gd name="connsiteX3" fmla="*/ 198473 w 198473"/>
                    <a:gd name="connsiteY3" fmla="*/ 64300 h 210767"/>
                    <a:gd name="connsiteX4" fmla="*/ 157198 w 198473"/>
                    <a:gd name="connsiteY4" fmla="*/ 184567 h 210767"/>
                    <a:gd name="connsiteX5" fmla="*/ 130998 w 198473"/>
                    <a:gd name="connsiteY5" fmla="*/ 210767 h 210767"/>
                    <a:gd name="connsiteX6" fmla="*/ 26200 w 198473"/>
                    <a:gd name="connsiteY6" fmla="*/ 210767 h 210767"/>
                    <a:gd name="connsiteX7" fmla="*/ 0 w 198473"/>
                    <a:gd name="connsiteY7" fmla="*/ 184567 h 210767"/>
                    <a:gd name="connsiteX8" fmla="*/ 0 w 198473"/>
                    <a:gd name="connsiteY8" fmla="*/ 26200 h 210767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88948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436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22064"/>
                    <a:gd name="connsiteX1" fmla="*/ 26200 w 198473"/>
                    <a:gd name="connsiteY1" fmla="*/ 0 h 222064"/>
                    <a:gd name="connsiteX2" fmla="*/ 130998 w 198473"/>
                    <a:gd name="connsiteY2" fmla="*/ 0 h 222064"/>
                    <a:gd name="connsiteX3" fmla="*/ 198473 w 198473"/>
                    <a:gd name="connsiteY3" fmla="*/ 64300 h 222064"/>
                    <a:gd name="connsiteX4" fmla="*/ 196886 w 198473"/>
                    <a:gd name="connsiteY4" fmla="*/ 209967 h 222064"/>
                    <a:gd name="connsiteX5" fmla="*/ 26200 w 198473"/>
                    <a:gd name="connsiteY5" fmla="*/ 210767 h 222064"/>
                    <a:gd name="connsiteX6" fmla="*/ 0 w 198473"/>
                    <a:gd name="connsiteY6" fmla="*/ 184567 h 222064"/>
                    <a:gd name="connsiteX7" fmla="*/ 0 w 198473"/>
                    <a:gd name="connsiteY7" fmla="*/ 26200 h 222064"/>
                    <a:gd name="connsiteX0" fmla="*/ 0 w 198473"/>
                    <a:gd name="connsiteY0" fmla="*/ 26200 h 229180"/>
                    <a:gd name="connsiteX1" fmla="*/ 26200 w 198473"/>
                    <a:gd name="connsiteY1" fmla="*/ 0 h 229180"/>
                    <a:gd name="connsiteX2" fmla="*/ 130998 w 198473"/>
                    <a:gd name="connsiteY2" fmla="*/ 0 h 229180"/>
                    <a:gd name="connsiteX3" fmla="*/ 198473 w 198473"/>
                    <a:gd name="connsiteY3" fmla="*/ 64300 h 229180"/>
                    <a:gd name="connsiteX4" fmla="*/ 196886 w 198473"/>
                    <a:gd name="connsiteY4" fmla="*/ 219492 h 229180"/>
                    <a:gd name="connsiteX5" fmla="*/ 26200 w 198473"/>
                    <a:gd name="connsiteY5" fmla="*/ 210767 h 229180"/>
                    <a:gd name="connsiteX6" fmla="*/ 0 w 198473"/>
                    <a:gd name="connsiteY6" fmla="*/ 184567 h 229180"/>
                    <a:gd name="connsiteX7" fmla="*/ 0 w 198473"/>
                    <a:gd name="connsiteY7" fmla="*/ 26200 h 229180"/>
                    <a:gd name="connsiteX0" fmla="*/ 0 w 198473"/>
                    <a:gd name="connsiteY0" fmla="*/ 26200 h 231112"/>
                    <a:gd name="connsiteX1" fmla="*/ 26200 w 198473"/>
                    <a:gd name="connsiteY1" fmla="*/ 0 h 231112"/>
                    <a:gd name="connsiteX2" fmla="*/ 130998 w 198473"/>
                    <a:gd name="connsiteY2" fmla="*/ 0 h 231112"/>
                    <a:gd name="connsiteX3" fmla="*/ 198473 w 198473"/>
                    <a:gd name="connsiteY3" fmla="*/ 64300 h 231112"/>
                    <a:gd name="connsiteX4" fmla="*/ 196886 w 198473"/>
                    <a:gd name="connsiteY4" fmla="*/ 219492 h 231112"/>
                    <a:gd name="connsiteX5" fmla="*/ 26200 w 198473"/>
                    <a:gd name="connsiteY5" fmla="*/ 218705 h 231112"/>
                    <a:gd name="connsiteX6" fmla="*/ 0 w 198473"/>
                    <a:gd name="connsiteY6" fmla="*/ 184567 h 231112"/>
                    <a:gd name="connsiteX7" fmla="*/ 0 w 198473"/>
                    <a:gd name="connsiteY7" fmla="*/ 26200 h 231112"/>
                    <a:gd name="connsiteX0" fmla="*/ 0 w 198473"/>
                    <a:gd name="connsiteY0" fmla="*/ 26200 h 224811"/>
                    <a:gd name="connsiteX1" fmla="*/ 26200 w 198473"/>
                    <a:gd name="connsiteY1" fmla="*/ 0 h 224811"/>
                    <a:gd name="connsiteX2" fmla="*/ 130998 w 198473"/>
                    <a:gd name="connsiteY2" fmla="*/ 0 h 224811"/>
                    <a:gd name="connsiteX3" fmla="*/ 198473 w 198473"/>
                    <a:gd name="connsiteY3" fmla="*/ 64300 h 224811"/>
                    <a:gd name="connsiteX4" fmla="*/ 196886 w 198473"/>
                    <a:gd name="connsiteY4" fmla="*/ 219492 h 224811"/>
                    <a:gd name="connsiteX5" fmla="*/ 26200 w 198473"/>
                    <a:gd name="connsiteY5" fmla="*/ 218705 h 224811"/>
                    <a:gd name="connsiteX6" fmla="*/ 0 w 198473"/>
                    <a:gd name="connsiteY6" fmla="*/ 184567 h 224811"/>
                    <a:gd name="connsiteX7" fmla="*/ 0 w 198473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130998 w 200060"/>
                    <a:gd name="connsiteY2" fmla="*/ 0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200060 w 200060"/>
                    <a:gd name="connsiteY2" fmla="*/ 113513 h 224811"/>
                    <a:gd name="connsiteX3" fmla="*/ 196886 w 200060"/>
                    <a:gd name="connsiteY3" fmla="*/ 219492 h 224811"/>
                    <a:gd name="connsiteX4" fmla="*/ 26200 w 200060"/>
                    <a:gd name="connsiteY4" fmla="*/ 218705 h 224811"/>
                    <a:gd name="connsiteX5" fmla="*/ 0 w 200060"/>
                    <a:gd name="connsiteY5" fmla="*/ 184567 h 224811"/>
                    <a:gd name="connsiteX6" fmla="*/ 0 w 200060"/>
                    <a:gd name="connsiteY6" fmla="*/ 26200 h 224811"/>
                    <a:gd name="connsiteX0" fmla="*/ 0 w 248744"/>
                    <a:gd name="connsiteY0" fmla="*/ 26200 h 224811"/>
                    <a:gd name="connsiteX1" fmla="*/ 26200 w 248744"/>
                    <a:gd name="connsiteY1" fmla="*/ 0 h 224811"/>
                    <a:gd name="connsiteX2" fmla="*/ 248744 w 248744"/>
                    <a:gd name="connsiteY2" fmla="*/ 143146 h 224811"/>
                    <a:gd name="connsiteX3" fmla="*/ 196886 w 248744"/>
                    <a:gd name="connsiteY3" fmla="*/ 219492 h 224811"/>
                    <a:gd name="connsiteX4" fmla="*/ 26200 w 248744"/>
                    <a:gd name="connsiteY4" fmla="*/ 218705 h 224811"/>
                    <a:gd name="connsiteX5" fmla="*/ 0 w 248744"/>
                    <a:gd name="connsiteY5" fmla="*/ 184567 h 224811"/>
                    <a:gd name="connsiteX6" fmla="*/ 0 w 248744"/>
                    <a:gd name="connsiteY6" fmla="*/ 26200 h 224811"/>
                    <a:gd name="connsiteX0" fmla="*/ 0 w 248744"/>
                    <a:gd name="connsiteY0" fmla="*/ 26200 h 238925"/>
                    <a:gd name="connsiteX1" fmla="*/ 26200 w 248744"/>
                    <a:gd name="connsiteY1" fmla="*/ 0 h 238925"/>
                    <a:gd name="connsiteX2" fmla="*/ 248744 w 248744"/>
                    <a:gd name="connsiteY2" fmla="*/ 143146 h 238925"/>
                    <a:gd name="connsiteX3" fmla="*/ 241336 w 248744"/>
                    <a:gd name="connsiteY3" fmla="*/ 236425 h 238925"/>
                    <a:gd name="connsiteX4" fmla="*/ 26200 w 248744"/>
                    <a:gd name="connsiteY4" fmla="*/ 218705 h 238925"/>
                    <a:gd name="connsiteX5" fmla="*/ 0 w 248744"/>
                    <a:gd name="connsiteY5" fmla="*/ 184567 h 238925"/>
                    <a:gd name="connsiteX6" fmla="*/ 0 w 248744"/>
                    <a:gd name="connsiteY6" fmla="*/ 26200 h 238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8744" h="238925">
                      <a:moveTo>
                        <a:pt x="0" y="26200"/>
                      </a:moveTo>
                      <a:cubicBezTo>
                        <a:pt x="0" y="11730"/>
                        <a:pt x="11730" y="0"/>
                        <a:pt x="26200" y="0"/>
                      </a:cubicBezTo>
                      <a:cubicBezTo>
                        <a:pt x="59543" y="14552"/>
                        <a:pt x="220296" y="106564"/>
                        <a:pt x="248744" y="143146"/>
                      </a:cubicBezTo>
                      <a:cubicBezTo>
                        <a:pt x="248744" y="195935"/>
                        <a:pt x="241336" y="183636"/>
                        <a:pt x="241336" y="236425"/>
                      </a:cubicBezTo>
                      <a:cubicBezTo>
                        <a:pt x="207861" y="246548"/>
                        <a:pt x="59014" y="222938"/>
                        <a:pt x="26200" y="218705"/>
                      </a:cubicBezTo>
                      <a:cubicBezTo>
                        <a:pt x="11730" y="218705"/>
                        <a:pt x="0" y="199037"/>
                        <a:pt x="0" y="184567"/>
                      </a:cubicBezTo>
                      <a:lnTo>
                        <a:pt x="0" y="26200"/>
                      </a:lnTo>
                      <a:close/>
                    </a:path>
                  </a:pathLst>
                </a:custGeom>
                <a:solidFill>
                  <a:srgbClr val="7B7C7F"/>
                </a:solidFill>
                <a:ln>
                  <a:solidFill>
                    <a:srgbClr val="6B6D6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202" name="Rectangle 1201"/>
                <p:cNvSpPr/>
                <p:nvPr/>
              </p:nvSpPr>
              <p:spPr>
                <a:xfrm>
                  <a:off x="4902200" y="3807808"/>
                  <a:ext cx="146050" cy="47822"/>
                </a:xfrm>
                <a:prstGeom prst="rect">
                  <a:avLst/>
                </a:prstGeom>
                <a:solidFill>
                  <a:srgbClr val="F2F3F3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203" name="Rectangle 1202"/>
                <p:cNvSpPr/>
                <p:nvPr/>
              </p:nvSpPr>
              <p:spPr>
                <a:xfrm>
                  <a:off x="5571644" y="3807808"/>
                  <a:ext cx="146050" cy="47822"/>
                </a:xfrm>
                <a:prstGeom prst="rect">
                  <a:avLst/>
                </a:prstGeom>
                <a:solidFill>
                  <a:srgbClr val="F2F3F3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204" name="Rectangle 1203"/>
                <p:cNvSpPr/>
                <p:nvPr/>
              </p:nvSpPr>
              <p:spPr>
                <a:xfrm>
                  <a:off x="4161674" y="4078246"/>
                  <a:ext cx="1444286" cy="45719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205" name="Rectangle 1204"/>
                <p:cNvSpPr/>
                <p:nvPr/>
              </p:nvSpPr>
              <p:spPr>
                <a:xfrm rot="21431570">
                  <a:off x="6303954" y="4035922"/>
                  <a:ext cx="488519" cy="45719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sp>
          <p:nvSpPr>
            <p:cNvPr id="1191" name="TextBox 1190"/>
            <p:cNvSpPr txBox="1"/>
            <p:nvPr/>
          </p:nvSpPr>
          <p:spPr>
            <a:xfrm>
              <a:off x="4468077" y="3831856"/>
              <a:ext cx="999404" cy="3254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600" b="1" dirty="0" smtClean="0"/>
                <a:t>POLICE</a:t>
              </a:r>
              <a:endParaRPr lang="en-US" sz="600" b="1" dirty="0"/>
            </a:p>
          </p:txBody>
        </p:sp>
      </p:grpSp>
      <p:grpSp>
        <p:nvGrpSpPr>
          <p:cNvPr id="1220" name="Group 1219"/>
          <p:cNvGrpSpPr/>
          <p:nvPr userDrawn="1"/>
        </p:nvGrpSpPr>
        <p:grpSpPr>
          <a:xfrm>
            <a:off x="12276450" y="5607842"/>
            <a:ext cx="1910953" cy="668056"/>
            <a:chOff x="3046377" y="3220624"/>
            <a:chExt cx="3870256" cy="1353015"/>
          </a:xfrm>
        </p:grpSpPr>
        <p:grpSp>
          <p:nvGrpSpPr>
            <p:cNvPr id="1221" name="Group 1220"/>
            <p:cNvGrpSpPr/>
            <p:nvPr/>
          </p:nvGrpSpPr>
          <p:grpSpPr>
            <a:xfrm>
              <a:off x="3487825" y="3979914"/>
              <a:ext cx="596900" cy="593725"/>
              <a:chOff x="3487825" y="3979914"/>
              <a:chExt cx="596900" cy="593725"/>
            </a:xfrm>
          </p:grpSpPr>
          <p:sp>
            <p:nvSpPr>
              <p:cNvPr id="1246" name="Oval 1245"/>
              <p:cNvSpPr/>
              <p:nvPr/>
            </p:nvSpPr>
            <p:spPr>
              <a:xfrm>
                <a:off x="3487825" y="3979914"/>
                <a:ext cx="596900" cy="59372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47" name="Oval 1246"/>
              <p:cNvSpPr/>
              <p:nvPr/>
            </p:nvSpPr>
            <p:spPr>
              <a:xfrm>
                <a:off x="3598950" y="4102150"/>
                <a:ext cx="374650" cy="374650"/>
              </a:xfrm>
              <a:prstGeom prst="ellipse">
                <a:avLst/>
              </a:pr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48" name="Oval 1247"/>
              <p:cNvSpPr/>
              <p:nvPr/>
            </p:nvSpPr>
            <p:spPr>
              <a:xfrm>
                <a:off x="3638313" y="4147799"/>
                <a:ext cx="292471" cy="292471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49" name="Freeform 1248"/>
              <p:cNvSpPr/>
              <p:nvPr/>
            </p:nvSpPr>
            <p:spPr>
              <a:xfrm>
                <a:off x="3665353" y="4171515"/>
                <a:ext cx="115967" cy="11415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76674"/>
                  <a:gd name="connsiteY0" fmla="*/ 167753 h 167753"/>
                  <a:gd name="connsiteX1" fmla="*/ 0 w 176674"/>
                  <a:gd name="connsiteY1" fmla="*/ 109545 h 167753"/>
                  <a:gd name="connsiteX2" fmla="*/ 141659 w 176674"/>
                  <a:gd name="connsiteY2" fmla="*/ 38 h 167753"/>
                  <a:gd name="connsiteX3" fmla="*/ 176674 w 176674"/>
                  <a:gd name="connsiteY3" fmla="*/ 128907 h 167753"/>
                  <a:gd name="connsiteX4" fmla="*/ 127833 w 176674"/>
                  <a:gd name="connsiteY4" fmla="*/ 167753 h 167753"/>
                  <a:gd name="connsiteX0" fmla="*/ 135399 w 184240"/>
                  <a:gd name="connsiteY0" fmla="*/ 167753 h 167753"/>
                  <a:gd name="connsiteX1" fmla="*/ 0 w 184240"/>
                  <a:gd name="connsiteY1" fmla="*/ 109545 h 167753"/>
                  <a:gd name="connsiteX2" fmla="*/ 149225 w 184240"/>
                  <a:gd name="connsiteY2" fmla="*/ 38 h 167753"/>
                  <a:gd name="connsiteX3" fmla="*/ 184240 w 184240"/>
                  <a:gd name="connsiteY3" fmla="*/ 128907 h 167753"/>
                  <a:gd name="connsiteX4" fmla="*/ 135399 w 184240"/>
                  <a:gd name="connsiteY4" fmla="*/ 167753 h 167753"/>
                  <a:gd name="connsiteX0" fmla="*/ 135399 w 184240"/>
                  <a:gd name="connsiteY0" fmla="*/ 170116 h 170116"/>
                  <a:gd name="connsiteX1" fmla="*/ 0 w 184240"/>
                  <a:gd name="connsiteY1" fmla="*/ 111908 h 170116"/>
                  <a:gd name="connsiteX2" fmla="*/ 139136 w 184240"/>
                  <a:gd name="connsiteY2" fmla="*/ 35 h 170116"/>
                  <a:gd name="connsiteX3" fmla="*/ 184240 w 184240"/>
                  <a:gd name="connsiteY3" fmla="*/ 131270 h 170116"/>
                  <a:gd name="connsiteX4" fmla="*/ 135399 w 184240"/>
                  <a:gd name="connsiteY4" fmla="*/ 170116 h 17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240" h="170116">
                    <a:moveTo>
                      <a:pt x="135399" y="170116"/>
                    </a:moveTo>
                    <a:lnTo>
                      <a:pt x="0" y="111908"/>
                    </a:lnTo>
                    <a:cubicBezTo>
                      <a:pt x="16404" y="48408"/>
                      <a:pt x="73519" y="-1552"/>
                      <a:pt x="139136" y="35"/>
                    </a:cubicBezTo>
                    <a:lnTo>
                      <a:pt x="184240" y="131270"/>
                    </a:lnTo>
                    <a:lnTo>
                      <a:pt x="135399" y="170116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50" name="Freeform 1249"/>
              <p:cNvSpPr/>
              <p:nvPr/>
            </p:nvSpPr>
            <p:spPr>
              <a:xfrm rot="16944567">
                <a:off x="3652562" y="4282110"/>
                <a:ext cx="114398" cy="121337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3833 w 170514"/>
                  <a:gd name="connsiteY0" fmla="*/ 180815 h 180815"/>
                  <a:gd name="connsiteX1" fmla="*/ 0 w 170514"/>
                  <a:gd name="connsiteY1" fmla="*/ 104817 h 180815"/>
                  <a:gd name="connsiteX2" fmla="*/ 149225 w 170514"/>
                  <a:gd name="connsiteY2" fmla="*/ 42 h 180815"/>
                  <a:gd name="connsiteX3" fmla="*/ 170514 w 170514"/>
                  <a:gd name="connsiteY3" fmla="*/ 138799 h 180815"/>
                  <a:gd name="connsiteX4" fmla="*/ 123833 w 170514"/>
                  <a:gd name="connsiteY4" fmla="*/ 180815 h 180815"/>
                  <a:gd name="connsiteX0" fmla="*/ 123833 w 181746"/>
                  <a:gd name="connsiteY0" fmla="*/ 180815 h 180815"/>
                  <a:gd name="connsiteX1" fmla="*/ 0 w 181746"/>
                  <a:gd name="connsiteY1" fmla="*/ 104817 h 180815"/>
                  <a:gd name="connsiteX2" fmla="*/ 149225 w 181746"/>
                  <a:gd name="connsiteY2" fmla="*/ 42 h 180815"/>
                  <a:gd name="connsiteX3" fmla="*/ 181747 w 181746"/>
                  <a:gd name="connsiteY3" fmla="*/ 131638 h 180815"/>
                  <a:gd name="connsiteX4" fmla="*/ 123833 w 181746"/>
                  <a:gd name="connsiteY4" fmla="*/ 180815 h 180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746" h="180815">
                    <a:moveTo>
                      <a:pt x="123833" y="180815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747" y="131638"/>
                    </a:lnTo>
                    <a:lnTo>
                      <a:pt x="123833" y="180815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51" name="Freeform 1250"/>
              <p:cNvSpPr/>
              <p:nvPr/>
            </p:nvSpPr>
            <p:spPr>
              <a:xfrm rot="5400000">
                <a:off x="3794946" y="4179559"/>
                <a:ext cx="119142" cy="112572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89284"/>
                  <a:gd name="connsiteY0" fmla="*/ 163025 h 163025"/>
                  <a:gd name="connsiteX1" fmla="*/ 0 w 189284"/>
                  <a:gd name="connsiteY1" fmla="*/ 104817 h 163025"/>
                  <a:gd name="connsiteX2" fmla="*/ 149225 w 189284"/>
                  <a:gd name="connsiteY2" fmla="*/ 42 h 163025"/>
                  <a:gd name="connsiteX3" fmla="*/ 189284 w 189284"/>
                  <a:gd name="connsiteY3" fmla="*/ 121812 h 163025"/>
                  <a:gd name="connsiteX4" fmla="*/ 127833 w 189284"/>
                  <a:gd name="connsiteY4" fmla="*/ 163025 h 163025"/>
                  <a:gd name="connsiteX0" fmla="*/ 127833 w 189284"/>
                  <a:gd name="connsiteY0" fmla="*/ 167753 h 167753"/>
                  <a:gd name="connsiteX1" fmla="*/ 0 w 189284"/>
                  <a:gd name="connsiteY1" fmla="*/ 109545 h 167753"/>
                  <a:gd name="connsiteX2" fmla="*/ 171928 w 189284"/>
                  <a:gd name="connsiteY2" fmla="*/ 38 h 167753"/>
                  <a:gd name="connsiteX3" fmla="*/ 189284 w 189284"/>
                  <a:gd name="connsiteY3" fmla="*/ 126540 h 167753"/>
                  <a:gd name="connsiteX4" fmla="*/ 127833 w 189284"/>
                  <a:gd name="connsiteY4" fmla="*/ 167753 h 167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284" h="167753">
                    <a:moveTo>
                      <a:pt x="127833" y="167753"/>
                    </a:moveTo>
                    <a:lnTo>
                      <a:pt x="0" y="109545"/>
                    </a:lnTo>
                    <a:cubicBezTo>
                      <a:pt x="16404" y="46045"/>
                      <a:pt x="106311" y="-1549"/>
                      <a:pt x="171928" y="38"/>
                    </a:cubicBezTo>
                    <a:lnTo>
                      <a:pt x="189284" y="126540"/>
                    </a:lnTo>
                    <a:lnTo>
                      <a:pt x="127833" y="16775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52" name="Freeform 1251"/>
              <p:cNvSpPr/>
              <p:nvPr/>
            </p:nvSpPr>
            <p:spPr>
              <a:xfrm rot="11162788">
                <a:off x="3780180" y="4317136"/>
                <a:ext cx="114032" cy="11099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1666 w 168627"/>
                  <a:gd name="connsiteY0" fmla="*/ 171574 h 171574"/>
                  <a:gd name="connsiteX1" fmla="*/ 0 w 168627"/>
                  <a:gd name="connsiteY1" fmla="*/ 104817 h 171574"/>
                  <a:gd name="connsiteX2" fmla="*/ 149225 w 168627"/>
                  <a:gd name="connsiteY2" fmla="*/ 42 h 171574"/>
                  <a:gd name="connsiteX3" fmla="*/ 168626 w 168627"/>
                  <a:gd name="connsiteY3" fmla="*/ 124716 h 171574"/>
                  <a:gd name="connsiteX4" fmla="*/ 121666 w 168627"/>
                  <a:gd name="connsiteY4" fmla="*/ 171574 h 171574"/>
                  <a:gd name="connsiteX0" fmla="*/ 113843 w 168625"/>
                  <a:gd name="connsiteY0" fmla="*/ 170111 h 170111"/>
                  <a:gd name="connsiteX1" fmla="*/ 0 w 168625"/>
                  <a:gd name="connsiteY1" fmla="*/ 104817 h 170111"/>
                  <a:gd name="connsiteX2" fmla="*/ 149225 w 168625"/>
                  <a:gd name="connsiteY2" fmla="*/ 42 h 170111"/>
                  <a:gd name="connsiteX3" fmla="*/ 168626 w 168625"/>
                  <a:gd name="connsiteY3" fmla="*/ 124716 h 170111"/>
                  <a:gd name="connsiteX4" fmla="*/ 113843 w 168625"/>
                  <a:gd name="connsiteY4" fmla="*/ 170111 h 170111"/>
                  <a:gd name="connsiteX0" fmla="*/ 113313 w 168627"/>
                  <a:gd name="connsiteY0" fmla="*/ 165407 h 165406"/>
                  <a:gd name="connsiteX1" fmla="*/ 0 w 168627"/>
                  <a:gd name="connsiteY1" fmla="*/ 104817 h 165406"/>
                  <a:gd name="connsiteX2" fmla="*/ 149225 w 168627"/>
                  <a:gd name="connsiteY2" fmla="*/ 42 h 165406"/>
                  <a:gd name="connsiteX3" fmla="*/ 168626 w 168627"/>
                  <a:gd name="connsiteY3" fmla="*/ 124716 h 165406"/>
                  <a:gd name="connsiteX4" fmla="*/ 113313 w 168627"/>
                  <a:gd name="connsiteY4" fmla="*/ 165407 h 165406"/>
                  <a:gd name="connsiteX0" fmla="*/ 113313 w 181165"/>
                  <a:gd name="connsiteY0" fmla="*/ 165407 h 165407"/>
                  <a:gd name="connsiteX1" fmla="*/ 0 w 181165"/>
                  <a:gd name="connsiteY1" fmla="*/ 104817 h 165407"/>
                  <a:gd name="connsiteX2" fmla="*/ 149225 w 181165"/>
                  <a:gd name="connsiteY2" fmla="*/ 42 h 165407"/>
                  <a:gd name="connsiteX3" fmla="*/ 181165 w 181165"/>
                  <a:gd name="connsiteY3" fmla="*/ 123470 h 165407"/>
                  <a:gd name="connsiteX4" fmla="*/ 113313 w 181165"/>
                  <a:gd name="connsiteY4" fmla="*/ 165407 h 16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65" h="165407">
                    <a:moveTo>
                      <a:pt x="113313" y="165407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165" y="123470"/>
                    </a:lnTo>
                    <a:lnTo>
                      <a:pt x="113313" y="16540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grpSp>
          <p:nvGrpSpPr>
            <p:cNvPr id="1222" name="Group 1221"/>
            <p:cNvGrpSpPr/>
            <p:nvPr/>
          </p:nvGrpSpPr>
          <p:grpSpPr>
            <a:xfrm>
              <a:off x="5664345" y="3979914"/>
              <a:ext cx="596900" cy="593725"/>
              <a:chOff x="3487825" y="3979914"/>
              <a:chExt cx="596900" cy="593725"/>
            </a:xfrm>
          </p:grpSpPr>
          <p:sp>
            <p:nvSpPr>
              <p:cNvPr id="1239" name="Oval 1238"/>
              <p:cNvSpPr/>
              <p:nvPr/>
            </p:nvSpPr>
            <p:spPr>
              <a:xfrm>
                <a:off x="3487825" y="3979914"/>
                <a:ext cx="596900" cy="59372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40" name="Oval 1239"/>
              <p:cNvSpPr/>
              <p:nvPr/>
            </p:nvSpPr>
            <p:spPr>
              <a:xfrm>
                <a:off x="3598950" y="4102150"/>
                <a:ext cx="374650" cy="374650"/>
              </a:xfrm>
              <a:prstGeom prst="ellipse">
                <a:avLst/>
              </a:pr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41" name="Oval 1240"/>
              <p:cNvSpPr/>
              <p:nvPr/>
            </p:nvSpPr>
            <p:spPr>
              <a:xfrm>
                <a:off x="3638313" y="4147799"/>
                <a:ext cx="292471" cy="292471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42" name="Freeform 1241"/>
              <p:cNvSpPr/>
              <p:nvPr/>
            </p:nvSpPr>
            <p:spPr>
              <a:xfrm>
                <a:off x="3665353" y="4171515"/>
                <a:ext cx="115967" cy="11415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76674"/>
                  <a:gd name="connsiteY0" fmla="*/ 167753 h 167753"/>
                  <a:gd name="connsiteX1" fmla="*/ 0 w 176674"/>
                  <a:gd name="connsiteY1" fmla="*/ 109545 h 167753"/>
                  <a:gd name="connsiteX2" fmla="*/ 141659 w 176674"/>
                  <a:gd name="connsiteY2" fmla="*/ 38 h 167753"/>
                  <a:gd name="connsiteX3" fmla="*/ 176674 w 176674"/>
                  <a:gd name="connsiteY3" fmla="*/ 128907 h 167753"/>
                  <a:gd name="connsiteX4" fmla="*/ 127833 w 176674"/>
                  <a:gd name="connsiteY4" fmla="*/ 167753 h 167753"/>
                  <a:gd name="connsiteX0" fmla="*/ 135399 w 184240"/>
                  <a:gd name="connsiteY0" fmla="*/ 167753 h 167753"/>
                  <a:gd name="connsiteX1" fmla="*/ 0 w 184240"/>
                  <a:gd name="connsiteY1" fmla="*/ 109545 h 167753"/>
                  <a:gd name="connsiteX2" fmla="*/ 149225 w 184240"/>
                  <a:gd name="connsiteY2" fmla="*/ 38 h 167753"/>
                  <a:gd name="connsiteX3" fmla="*/ 184240 w 184240"/>
                  <a:gd name="connsiteY3" fmla="*/ 128907 h 167753"/>
                  <a:gd name="connsiteX4" fmla="*/ 135399 w 184240"/>
                  <a:gd name="connsiteY4" fmla="*/ 167753 h 167753"/>
                  <a:gd name="connsiteX0" fmla="*/ 135399 w 184240"/>
                  <a:gd name="connsiteY0" fmla="*/ 170116 h 170116"/>
                  <a:gd name="connsiteX1" fmla="*/ 0 w 184240"/>
                  <a:gd name="connsiteY1" fmla="*/ 111908 h 170116"/>
                  <a:gd name="connsiteX2" fmla="*/ 139136 w 184240"/>
                  <a:gd name="connsiteY2" fmla="*/ 35 h 170116"/>
                  <a:gd name="connsiteX3" fmla="*/ 184240 w 184240"/>
                  <a:gd name="connsiteY3" fmla="*/ 131270 h 170116"/>
                  <a:gd name="connsiteX4" fmla="*/ 135399 w 184240"/>
                  <a:gd name="connsiteY4" fmla="*/ 170116 h 17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240" h="170116">
                    <a:moveTo>
                      <a:pt x="135399" y="170116"/>
                    </a:moveTo>
                    <a:lnTo>
                      <a:pt x="0" y="111908"/>
                    </a:lnTo>
                    <a:cubicBezTo>
                      <a:pt x="16404" y="48408"/>
                      <a:pt x="73519" y="-1552"/>
                      <a:pt x="139136" y="35"/>
                    </a:cubicBezTo>
                    <a:lnTo>
                      <a:pt x="184240" y="131270"/>
                    </a:lnTo>
                    <a:lnTo>
                      <a:pt x="135399" y="170116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43" name="Freeform 1242"/>
              <p:cNvSpPr/>
              <p:nvPr/>
            </p:nvSpPr>
            <p:spPr>
              <a:xfrm rot="16944567">
                <a:off x="3652562" y="4282110"/>
                <a:ext cx="114398" cy="121337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3833 w 170514"/>
                  <a:gd name="connsiteY0" fmla="*/ 180815 h 180815"/>
                  <a:gd name="connsiteX1" fmla="*/ 0 w 170514"/>
                  <a:gd name="connsiteY1" fmla="*/ 104817 h 180815"/>
                  <a:gd name="connsiteX2" fmla="*/ 149225 w 170514"/>
                  <a:gd name="connsiteY2" fmla="*/ 42 h 180815"/>
                  <a:gd name="connsiteX3" fmla="*/ 170514 w 170514"/>
                  <a:gd name="connsiteY3" fmla="*/ 138799 h 180815"/>
                  <a:gd name="connsiteX4" fmla="*/ 123833 w 170514"/>
                  <a:gd name="connsiteY4" fmla="*/ 180815 h 180815"/>
                  <a:gd name="connsiteX0" fmla="*/ 123833 w 181746"/>
                  <a:gd name="connsiteY0" fmla="*/ 180815 h 180815"/>
                  <a:gd name="connsiteX1" fmla="*/ 0 w 181746"/>
                  <a:gd name="connsiteY1" fmla="*/ 104817 h 180815"/>
                  <a:gd name="connsiteX2" fmla="*/ 149225 w 181746"/>
                  <a:gd name="connsiteY2" fmla="*/ 42 h 180815"/>
                  <a:gd name="connsiteX3" fmla="*/ 181747 w 181746"/>
                  <a:gd name="connsiteY3" fmla="*/ 131638 h 180815"/>
                  <a:gd name="connsiteX4" fmla="*/ 123833 w 181746"/>
                  <a:gd name="connsiteY4" fmla="*/ 180815 h 180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746" h="180815">
                    <a:moveTo>
                      <a:pt x="123833" y="180815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747" y="131638"/>
                    </a:lnTo>
                    <a:lnTo>
                      <a:pt x="123833" y="180815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44" name="Freeform 1243"/>
              <p:cNvSpPr/>
              <p:nvPr/>
            </p:nvSpPr>
            <p:spPr>
              <a:xfrm rot="5400000">
                <a:off x="3794946" y="4179559"/>
                <a:ext cx="119142" cy="112572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89284"/>
                  <a:gd name="connsiteY0" fmla="*/ 163025 h 163025"/>
                  <a:gd name="connsiteX1" fmla="*/ 0 w 189284"/>
                  <a:gd name="connsiteY1" fmla="*/ 104817 h 163025"/>
                  <a:gd name="connsiteX2" fmla="*/ 149225 w 189284"/>
                  <a:gd name="connsiteY2" fmla="*/ 42 h 163025"/>
                  <a:gd name="connsiteX3" fmla="*/ 189284 w 189284"/>
                  <a:gd name="connsiteY3" fmla="*/ 121812 h 163025"/>
                  <a:gd name="connsiteX4" fmla="*/ 127833 w 189284"/>
                  <a:gd name="connsiteY4" fmla="*/ 163025 h 163025"/>
                  <a:gd name="connsiteX0" fmla="*/ 127833 w 189284"/>
                  <a:gd name="connsiteY0" fmla="*/ 167753 h 167753"/>
                  <a:gd name="connsiteX1" fmla="*/ 0 w 189284"/>
                  <a:gd name="connsiteY1" fmla="*/ 109545 h 167753"/>
                  <a:gd name="connsiteX2" fmla="*/ 171928 w 189284"/>
                  <a:gd name="connsiteY2" fmla="*/ 38 h 167753"/>
                  <a:gd name="connsiteX3" fmla="*/ 189284 w 189284"/>
                  <a:gd name="connsiteY3" fmla="*/ 126540 h 167753"/>
                  <a:gd name="connsiteX4" fmla="*/ 127833 w 189284"/>
                  <a:gd name="connsiteY4" fmla="*/ 167753 h 167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284" h="167753">
                    <a:moveTo>
                      <a:pt x="127833" y="167753"/>
                    </a:moveTo>
                    <a:lnTo>
                      <a:pt x="0" y="109545"/>
                    </a:lnTo>
                    <a:cubicBezTo>
                      <a:pt x="16404" y="46045"/>
                      <a:pt x="106311" y="-1549"/>
                      <a:pt x="171928" y="38"/>
                    </a:cubicBezTo>
                    <a:lnTo>
                      <a:pt x="189284" y="126540"/>
                    </a:lnTo>
                    <a:lnTo>
                      <a:pt x="127833" y="16775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245" name="Freeform 1244"/>
              <p:cNvSpPr/>
              <p:nvPr/>
            </p:nvSpPr>
            <p:spPr>
              <a:xfrm rot="11162788">
                <a:off x="3780180" y="4317136"/>
                <a:ext cx="114032" cy="11099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1666 w 168627"/>
                  <a:gd name="connsiteY0" fmla="*/ 171574 h 171574"/>
                  <a:gd name="connsiteX1" fmla="*/ 0 w 168627"/>
                  <a:gd name="connsiteY1" fmla="*/ 104817 h 171574"/>
                  <a:gd name="connsiteX2" fmla="*/ 149225 w 168627"/>
                  <a:gd name="connsiteY2" fmla="*/ 42 h 171574"/>
                  <a:gd name="connsiteX3" fmla="*/ 168626 w 168627"/>
                  <a:gd name="connsiteY3" fmla="*/ 124716 h 171574"/>
                  <a:gd name="connsiteX4" fmla="*/ 121666 w 168627"/>
                  <a:gd name="connsiteY4" fmla="*/ 171574 h 171574"/>
                  <a:gd name="connsiteX0" fmla="*/ 113843 w 168625"/>
                  <a:gd name="connsiteY0" fmla="*/ 170111 h 170111"/>
                  <a:gd name="connsiteX1" fmla="*/ 0 w 168625"/>
                  <a:gd name="connsiteY1" fmla="*/ 104817 h 170111"/>
                  <a:gd name="connsiteX2" fmla="*/ 149225 w 168625"/>
                  <a:gd name="connsiteY2" fmla="*/ 42 h 170111"/>
                  <a:gd name="connsiteX3" fmla="*/ 168626 w 168625"/>
                  <a:gd name="connsiteY3" fmla="*/ 124716 h 170111"/>
                  <a:gd name="connsiteX4" fmla="*/ 113843 w 168625"/>
                  <a:gd name="connsiteY4" fmla="*/ 170111 h 170111"/>
                  <a:gd name="connsiteX0" fmla="*/ 113313 w 168627"/>
                  <a:gd name="connsiteY0" fmla="*/ 165407 h 165406"/>
                  <a:gd name="connsiteX1" fmla="*/ 0 w 168627"/>
                  <a:gd name="connsiteY1" fmla="*/ 104817 h 165406"/>
                  <a:gd name="connsiteX2" fmla="*/ 149225 w 168627"/>
                  <a:gd name="connsiteY2" fmla="*/ 42 h 165406"/>
                  <a:gd name="connsiteX3" fmla="*/ 168626 w 168627"/>
                  <a:gd name="connsiteY3" fmla="*/ 124716 h 165406"/>
                  <a:gd name="connsiteX4" fmla="*/ 113313 w 168627"/>
                  <a:gd name="connsiteY4" fmla="*/ 165407 h 165406"/>
                  <a:gd name="connsiteX0" fmla="*/ 113313 w 181165"/>
                  <a:gd name="connsiteY0" fmla="*/ 165407 h 165407"/>
                  <a:gd name="connsiteX1" fmla="*/ 0 w 181165"/>
                  <a:gd name="connsiteY1" fmla="*/ 104817 h 165407"/>
                  <a:gd name="connsiteX2" fmla="*/ 149225 w 181165"/>
                  <a:gd name="connsiteY2" fmla="*/ 42 h 165407"/>
                  <a:gd name="connsiteX3" fmla="*/ 181165 w 181165"/>
                  <a:gd name="connsiteY3" fmla="*/ 123470 h 165407"/>
                  <a:gd name="connsiteX4" fmla="*/ 113313 w 181165"/>
                  <a:gd name="connsiteY4" fmla="*/ 165407 h 16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65" h="165407">
                    <a:moveTo>
                      <a:pt x="113313" y="165407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165" y="123470"/>
                    </a:lnTo>
                    <a:lnTo>
                      <a:pt x="113313" y="16540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grpSp>
          <p:nvGrpSpPr>
            <p:cNvPr id="1223" name="Group 1222"/>
            <p:cNvGrpSpPr/>
            <p:nvPr/>
          </p:nvGrpSpPr>
          <p:grpSpPr>
            <a:xfrm>
              <a:off x="3046377" y="3220624"/>
              <a:ext cx="3870256" cy="1110779"/>
              <a:chOff x="3046377" y="3220624"/>
              <a:chExt cx="3870256" cy="1110779"/>
            </a:xfrm>
          </p:grpSpPr>
          <p:sp>
            <p:nvSpPr>
              <p:cNvPr id="1225" name="Freeform 1224"/>
              <p:cNvSpPr/>
              <p:nvPr/>
            </p:nvSpPr>
            <p:spPr>
              <a:xfrm>
                <a:off x="4883817" y="3220624"/>
                <a:ext cx="239712" cy="211912"/>
              </a:xfrm>
              <a:custGeom>
                <a:avLst/>
                <a:gdLst>
                  <a:gd name="connsiteX0" fmla="*/ 0 w 234950"/>
                  <a:gd name="connsiteY0" fmla="*/ 82550 h 82550"/>
                  <a:gd name="connsiteX1" fmla="*/ 6350 w 234950"/>
                  <a:gd name="connsiteY1" fmla="*/ 0 h 82550"/>
                  <a:gd name="connsiteX2" fmla="*/ 234950 w 234950"/>
                  <a:gd name="connsiteY2" fmla="*/ 0 h 82550"/>
                  <a:gd name="connsiteX3" fmla="*/ 231775 w 234950"/>
                  <a:gd name="connsiteY3" fmla="*/ 76200 h 82550"/>
                  <a:gd name="connsiteX4" fmla="*/ 0 w 234950"/>
                  <a:gd name="connsiteY4" fmla="*/ 82550 h 82550"/>
                  <a:gd name="connsiteX0" fmla="*/ 0 w 234950"/>
                  <a:gd name="connsiteY0" fmla="*/ 201788 h 201788"/>
                  <a:gd name="connsiteX1" fmla="*/ 6350 w 234950"/>
                  <a:gd name="connsiteY1" fmla="*/ 119238 h 201788"/>
                  <a:gd name="connsiteX2" fmla="*/ 234950 w 234950"/>
                  <a:gd name="connsiteY2" fmla="*/ 119238 h 201788"/>
                  <a:gd name="connsiteX3" fmla="*/ 231775 w 234950"/>
                  <a:gd name="connsiteY3" fmla="*/ 195438 h 201788"/>
                  <a:gd name="connsiteX4" fmla="*/ 0 w 234950"/>
                  <a:gd name="connsiteY4" fmla="*/ 201788 h 201788"/>
                  <a:gd name="connsiteX0" fmla="*/ 0 w 234950"/>
                  <a:gd name="connsiteY0" fmla="*/ 210325 h 210325"/>
                  <a:gd name="connsiteX1" fmla="*/ 6350 w 234950"/>
                  <a:gd name="connsiteY1" fmla="*/ 127775 h 210325"/>
                  <a:gd name="connsiteX2" fmla="*/ 234950 w 234950"/>
                  <a:gd name="connsiteY2" fmla="*/ 127775 h 210325"/>
                  <a:gd name="connsiteX3" fmla="*/ 231775 w 234950"/>
                  <a:gd name="connsiteY3" fmla="*/ 203975 h 210325"/>
                  <a:gd name="connsiteX4" fmla="*/ 0 w 234950"/>
                  <a:gd name="connsiteY4" fmla="*/ 210325 h 210325"/>
                  <a:gd name="connsiteX0" fmla="*/ 0 w 234950"/>
                  <a:gd name="connsiteY0" fmla="*/ 210325 h 210325"/>
                  <a:gd name="connsiteX1" fmla="*/ 6350 w 234950"/>
                  <a:gd name="connsiteY1" fmla="*/ 127775 h 210325"/>
                  <a:gd name="connsiteX2" fmla="*/ 234950 w 234950"/>
                  <a:gd name="connsiteY2" fmla="*/ 127775 h 210325"/>
                  <a:gd name="connsiteX3" fmla="*/ 231775 w 234950"/>
                  <a:gd name="connsiteY3" fmla="*/ 203975 h 210325"/>
                  <a:gd name="connsiteX4" fmla="*/ 0 w 234950"/>
                  <a:gd name="connsiteY4" fmla="*/ 210325 h 210325"/>
                  <a:gd name="connsiteX0" fmla="*/ 0 w 234950"/>
                  <a:gd name="connsiteY0" fmla="*/ 210325 h 216675"/>
                  <a:gd name="connsiteX1" fmla="*/ 6350 w 234950"/>
                  <a:gd name="connsiteY1" fmla="*/ 127775 h 216675"/>
                  <a:gd name="connsiteX2" fmla="*/ 234950 w 234950"/>
                  <a:gd name="connsiteY2" fmla="*/ 127775 h 216675"/>
                  <a:gd name="connsiteX3" fmla="*/ 230187 w 234950"/>
                  <a:gd name="connsiteY3" fmla="*/ 216675 h 216675"/>
                  <a:gd name="connsiteX4" fmla="*/ 0 w 234950"/>
                  <a:gd name="connsiteY4" fmla="*/ 210325 h 216675"/>
                  <a:gd name="connsiteX0" fmla="*/ 0 w 234950"/>
                  <a:gd name="connsiteY0" fmla="*/ 210325 h 210325"/>
                  <a:gd name="connsiteX1" fmla="*/ 6350 w 234950"/>
                  <a:gd name="connsiteY1" fmla="*/ 127775 h 210325"/>
                  <a:gd name="connsiteX2" fmla="*/ 234950 w 234950"/>
                  <a:gd name="connsiteY2" fmla="*/ 127775 h 210325"/>
                  <a:gd name="connsiteX3" fmla="*/ 230187 w 234950"/>
                  <a:gd name="connsiteY3" fmla="*/ 210325 h 210325"/>
                  <a:gd name="connsiteX4" fmla="*/ 0 w 234950"/>
                  <a:gd name="connsiteY4" fmla="*/ 210325 h 210325"/>
                  <a:gd name="connsiteX0" fmla="*/ 0 w 239712"/>
                  <a:gd name="connsiteY0" fmla="*/ 210325 h 211912"/>
                  <a:gd name="connsiteX1" fmla="*/ 6350 w 239712"/>
                  <a:gd name="connsiteY1" fmla="*/ 127775 h 211912"/>
                  <a:gd name="connsiteX2" fmla="*/ 234950 w 239712"/>
                  <a:gd name="connsiteY2" fmla="*/ 127775 h 211912"/>
                  <a:gd name="connsiteX3" fmla="*/ 239712 w 239712"/>
                  <a:gd name="connsiteY3" fmla="*/ 211912 h 211912"/>
                  <a:gd name="connsiteX4" fmla="*/ 0 w 239712"/>
                  <a:gd name="connsiteY4" fmla="*/ 210325 h 211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9712" h="211912">
                    <a:moveTo>
                      <a:pt x="0" y="210325"/>
                    </a:moveTo>
                    <a:lnTo>
                      <a:pt x="6350" y="127775"/>
                    </a:lnTo>
                    <a:cubicBezTo>
                      <a:pt x="131763" y="-140512"/>
                      <a:pt x="215900" y="91262"/>
                      <a:pt x="234950" y="127775"/>
                    </a:cubicBezTo>
                    <a:lnTo>
                      <a:pt x="239712" y="211912"/>
                    </a:lnTo>
                    <a:lnTo>
                      <a:pt x="0" y="210325"/>
                    </a:lnTo>
                    <a:close/>
                  </a:path>
                </a:pathLst>
              </a:custGeom>
              <a:solidFill>
                <a:srgbClr val="25AAE0"/>
              </a:solidFill>
              <a:ln>
                <a:solidFill>
                  <a:srgbClr val="5757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226" name="Group 1225"/>
              <p:cNvGrpSpPr/>
              <p:nvPr/>
            </p:nvGrpSpPr>
            <p:grpSpPr>
              <a:xfrm>
                <a:off x="3046377" y="3397926"/>
                <a:ext cx="3870256" cy="933477"/>
                <a:chOff x="3046377" y="3397926"/>
                <a:chExt cx="3870256" cy="933477"/>
              </a:xfrm>
            </p:grpSpPr>
            <p:sp>
              <p:nvSpPr>
                <p:cNvPr id="1227" name="Freeform 1226"/>
                <p:cNvSpPr/>
                <p:nvPr/>
              </p:nvSpPr>
              <p:spPr>
                <a:xfrm>
                  <a:off x="3046377" y="3397926"/>
                  <a:ext cx="3859140" cy="933477"/>
                </a:xfrm>
                <a:custGeom>
                  <a:avLst/>
                  <a:gdLst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49350 w 3790950"/>
                    <a:gd name="connsiteY2" fmla="*/ 330200 h 876300"/>
                    <a:gd name="connsiteX3" fmla="*/ 1698625 w 3790950"/>
                    <a:gd name="connsiteY3" fmla="*/ 0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49350 w 3790950"/>
                    <a:gd name="connsiteY2" fmla="*/ 3302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49350 w 3790950"/>
                    <a:gd name="connsiteY2" fmla="*/ 3302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81506 w 3815306"/>
                    <a:gd name="connsiteY0" fmla="*/ 612775 h 876300"/>
                    <a:gd name="connsiteX1" fmla="*/ 135481 w 3815306"/>
                    <a:gd name="connsiteY1" fmla="*/ 454025 h 876300"/>
                    <a:gd name="connsiteX2" fmla="*/ 1164181 w 3815306"/>
                    <a:gd name="connsiteY2" fmla="*/ 317500 h 876300"/>
                    <a:gd name="connsiteX3" fmla="*/ 1669006 w 3815306"/>
                    <a:gd name="connsiteY3" fmla="*/ 15875 h 876300"/>
                    <a:gd name="connsiteX4" fmla="*/ 2640556 w 3815306"/>
                    <a:gd name="connsiteY4" fmla="*/ 0 h 876300"/>
                    <a:gd name="connsiteX5" fmla="*/ 3196181 w 3815306"/>
                    <a:gd name="connsiteY5" fmla="*/ 282575 h 876300"/>
                    <a:gd name="connsiteX6" fmla="*/ 3723231 w 3815306"/>
                    <a:gd name="connsiteY6" fmla="*/ 346075 h 876300"/>
                    <a:gd name="connsiteX7" fmla="*/ 3815306 w 3815306"/>
                    <a:gd name="connsiteY7" fmla="*/ 635000 h 876300"/>
                    <a:gd name="connsiteX8" fmla="*/ 3704181 w 3815306"/>
                    <a:gd name="connsiteY8" fmla="*/ 844550 h 876300"/>
                    <a:gd name="connsiteX9" fmla="*/ 3234281 w 3815306"/>
                    <a:gd name="connsiteY9" fmla="*/ 876300 h 876300"/>
                    <a:gd name="connsiteX10" fmla="*/ 1068931 w 3815306"/>
                    <a:gd name="connsiteY10" fmla="*/ 876300 h 876300"/>
                    <a:gd name="connsiteX11" fmla="*/ 430756 w 3815306"/>
                    <a:gd name="connsiteY11" fmla="*/ 838200 h 876300"/>
                    <a:gd name="connsiteX12" fmla="*/ 27531 w 3815306"/>
                    <a:gd name="connsiteY12" fmla="*/ 815975 h 876300"/>
                    <a:gd name="connsiteX13" fmla="*/ 24356 w 3815306"/>
                    <a:gd name="connsiteY13" fmla="*/ 615950 h 876300"/>
                    <a:gd name="connsiteX14" fmla="*/ 81506 w 3815306"/>
                    <a:gd name="connsiteY14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27936 w 3812486"/>
                    <a:gd name="connsiteY11" fmla="*/ 838200 h 876300"/>
                    <a:gd name="connsiteX12" fmla="*/ 24711 w 3812486"/>
                    <a:gd name="connsiteY12" fmla="*/ 815975 h 876300"/>
                    <a:gd name="connsiteX13" fmla="*/ 21536 w 3812486"/>
                    <a:gd name="connsiteY13" fmla="*/ 615950 h 876300"/>
                    <a:gd name="connsiteX14" fmla="*/ 78686 w 3812486"/>
                    <a:gd name="connsiteY14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27936 w 3812486"/>
                    <a:gd name="connsiteY11" fmla="*/ 838200 h 876300"/>
                    <a:gd name="connsiteX12" fmla="*/ 183461 w 3812486"/>
                    <a:gd name="connsiteY12" fmla="*/ 838200 h 876300"/>
                    <a:gd name="connsiteX13" fmla="*/ 24711 w 3812486"/>
                    <a:gd name="connsiteY13" fmla="*/ 815975 h 876300"/>
                    <a:gd name="connsiteX14" fmla="*/ 21536 w 3812486"/>
                    <a:gd name="connsiteY14" fmla="*/ 615950 h 876300"/>
                    <a:gd name="connsiteX15" fmla="*/ 78686 w 3812486"/>
                    <a:gd name="connsiteY15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69211 w 3812486"/>
                    <a:gd name="connsiteY11" fmla="*/ 844550 h 876300"/>
                    <a:gd name="connsiteX12" fmla="*/ 183461 w 3812486"/>
                    <a:gd name="connsiteY12" fmla="*/ 838200 h 876300"/>
                    <a:gd name="connsiteX13" fmla="*/ 24711 w 3812486"/>
                    <a:gd name="connsiteY13" fmla="*/ 815975 h 876300"/>
                    <a:gd name="connsiteX14" fmla="*/ 21536 w 3812486"/>
                    <a:gd name="connsiteY14" fmla="*/ 615950 h 876300"/>
                    <a:gd name="connsiteX15" fmla="*/ 78686 w 3812486"/>
                    <a:gd name="connsiteY15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69211 w 3812486"/>
                    <a:gd name="connsiteY11" fmla="*/ 844550 h 876300"/>
                    <a:gd name="connsiteX12" fmla="*/ 183461 w 3812486"/>
                    <a:gd name="connsiteY12" fmla="*/ 838200 h 876300"/>
                    <a:gd name="connsiteX13" fmla="*/ 24711 w 3812486"/>
                    <a:gd name="connsiteY13" fmla="*/ 815975 h 876300"/>
                    <a:gd name="connsiteX14" fmla="*/ 21536 w 3812486"/>
                    <a:gd name="connsiteY14" fmla="*/ 615950 h 876300"/>
                    <a:gd name="connsiteX15" fmla="*/ 78686 w 3812486"/>
                    <a:gd name="connsiteY15" fmla="*/ 612775 h 876300"/>
                    <a:gd name="connsiteX0" fmla="*/ 74015 w 3807815"/>
                    <a:gd name="connsiteY0" fmla="*/ 612775 h 876300"/>
                    <a:gd name="connsiteX1" fmla="*/ 127990 w 3807815"/>
                    <a:gd name="connsiteY1" fmla="*/ 454025 h 876300"/>
                    <a:gd name="connsiteX2" fmla="*/ 1156690 w 3807815"/>
                    <a:gd name="connsiteY2" fmla="*/ 317500 h 876300"/>
                    <a:gd name="connsiteX3" fmla="*/ 1661515 w 3807815"/>
                    <a:gd name="connsiteY3" fmla="*/ 15875 h 876300"/>
                    <a:gd name="connsiteX4" fmla="*/ 2633065 w 3807815"/>
                    <a:gd name="connsiteY4" fmla="*/ 0 h 876300"/>
                    <a:gd name="connsiteX5" fmla="*/ 3188690 w 3807815"/>
                    <a:gd name="connsiteY5" fmla="*/ 282575 h 876300"/>
                    <a:gd name="connsiteX6" fmla="*/ 3715740 w 3807815"/>
                    <a:gd name="connsiteY6" fmla="*/ 346075 h 876300"/>
                    <a:gd name="connsiteX7" fmla="*/ 3807815 w 3807815"/>
                    <a:gd name="connsiteY7" fmla="*/ 635000 h 876300"/>
                    <a:gd name="connsiteX8" fmla="*/ 3696690 w 3807815"/>
                    <a:gd name="connsiteY8" fmla="*/ 844550 h 876300"/>
                    <a:gd name="connsiteX9" fmla="*/ 3226790 w 3807815"/>
                    <a:gd name="connsiteY9" fmla="*/ 876300 h 876300"/>
                    <a:gd name="connsiteX10" fmla="*/ 1061440 w 3807815"/>
                    <a:gd name="connsiteY10" fmla="*/ 876300 h 876300"/>
                    <a:gd name="connsiteX11" fmla="*/ 464540 w 3807815"/>
                    <a:gd name="connsiteY11" fmla="*/ 844550 h 876300"/>
                    <a:gd name="connsiteX12" fmla="*/ 178790 w 3807815"/>
                    <a:gd name="connsiteY12" fmla="*/ 838200 h 876300"/>
                    <a:gd name="connsiteX13" fmla="*/ 20040 w 3807815"/>
                    <a:gd name="connsiteY13" fmla="*/ 815975 h 876300"/>
                    <a:gd name="connsiteX14" fmla="*/ 23215 w 3807815"/>
                    <a:gd name="connsiteY14" fmla="*/ 615950 h 876300"/>
                    <a:gd name="connsiteX15" fmla="*/ 74015 w 3807815"/>
                    <a:gd name="connsiteY15" fmla="*/ 612775 h 876300"/>
                    <a:gd name="connsiteX0" fmla="*/ 74015 w 3807815"/>
                    <a:gd name="connsiteY0" fmla="*/ 612775 h 876300"/>
                    <a:gd name="connsiteX1" fmla="*/ 127990 w 3807815"/>
                    <a:gd name="connsiteY1" fmla="*/ 454025 h 876300"/>
                    <a:gd name="connsiteX2" fmla="*/ 1156690 w 3807815"/>
                    <a:gd name="connsiteY2" fmla="*/ 317500 h 876300"/>
                    <a:gd name="connsiteX3" fmla="*/ 1661515 w 3807815"/>
                    <a:gd name="connsiteY3" fmla="*/ 15875 h 876300"/>
                    <a:gd name="connsiteX4" fmla="*/ 2633065 w 3807815"/>
                    <a:gd name="connsiteY4" fmla="*/ 0 h 876300"/>
                    <a:gd name="connsiteX5" fmla="*/ 3188690 w 3807815"/>
                    <a:gd name="connsiteY5" fmla="*/ 282575 h 876300"/>
                    <a:gd name="connsiteX6" fmla="*/ 3715740 w 3807815"/>
                    <a:gd name="connsiteY6" fmla="*/ 346075 h 876300"/>
                    <a:gd name="connsiteX7" fmla="*/ 3807815 w 3807815"/>
                    <a:gd name="connsiteY7" fmla="*/ 635000 h 876300"/>
                    <a:gd name="connsiteX8" fmla="*/ 3696690 w 3807815"/>
                    <a:gd name="connsiteY8" fmla="*/ 844550 h 876300"/>
                    <a:gd name="connsiteX9" fmla="*/ 3226790 w 3807815"/>
                    <a:gd name="connsiteY9" fmla="*/ 876300 h 876300"/>
                    <a:gd name="connsiteX10" fmla="*/ 1061440 w 3807815"/>
                    <a:gd name="connsiteY10" fmla="*/ 876300 h 876300"/>
                    <a:gd name="connsiteX11" fmla="*/ 464540 w 3807815"/>
                    <a:gd name="connsiteY11" fmla="*/ 844550 h 876300"/>
                    <a:gd name="connsiteX12" fmla="*/ 178790 w 3807815"/>
                    <a:gd name="connsiteY12" fmla="*/ 838200 h 876300"/>
                    <a:gd name="connsiteX13" fmla="*/ 20040 w 3807815"/>
                    <a:gd name="connsiteY13" fmla="*/ 815975 h 876300"/>
                    <a:gd name="connsiteX14" fmla="*/ 23215 w 3807815"/>
                    <a:gd name="connsiteY14" fmla="*/ 615950 h 876300"/>
                    <a:gd name="connsiteX15" fmla="*/ 74015 w 3807815"/>
                    <a:gd name="connsiteY15" fmla="*/ 612775 h 876300"/>
                    <a:gd name="connsiteX0" fmla="*/ 74015 w 3807815"/>
                    <a:gd name="connsiteY0" fmla="*/ 612775 h 876300"/>
                    <a:gd name="connsiteX1" fmla="*/ 127990 w 3807815"/>
                    <a:gd name="connsiteY1" fmla="*/ 454025 h 876300"/>
                    <a:gd name="connsiteX2" fmla="*/ 1156690 w 3807815"/>
                    <a:gd name="connsiteY2" fmla="*/ 317500 h 876300"/>
                    <a:gd name="connsiteX3" fmla="*/ 1661515 w 3807815"/>
                    <a:gd name="connsiteY3" fmla="*/ 15875 h 876300"/>
                    <a:gd name="connsiteX4" fmla="*/ 2633065 w 3807815"/>
                    <a:gd name="connsiteY4" fmla="*/ 0 h 876300"/>
                    <a:gd name="connsiteX5" fmla="*/ 3188690 w 3807815"/>
                    <a:gd name="connsiteY5" fmla="*/ 282575 h 876300"/>
                    <a:gd name="connsiteX6" fmla="*/ 3715740 w 3807815"/>
                    <a:gd name="connsiteY6" fmla="*/ 346075 h 876300"/>
                    <a:gd name="connsiteX7" fmla="*/ 3807815 w 3807815"/>
                    <a:gd name="connsiteY7" fmla="*/ 635000 h 876300"/>
                    <a:gd name="connsiteX8" fmla="*/ 3696690 w 3807815"/>
                    <a:gd name="connsiteY8" fmla="*/ 844550 h 876300"/>
                    <a:gd name="connsiteX9" fmla="*/ 3226790 w 3807815"/>
                    <a:gd name="connsiteY9" fmla="*/ 876300 h 876300"/>
                    <a:gd name="connsiteX10" fmla="*/ 1061440 w 3807815"/>
                    <a:gd name="connsiteY10" fmla="*/ 876300 h 876300"/>
                    <a:gd name="connsiteX11" fmla="*/ 464540 w 3807815"/>
                    <a:gd name="connsiteY11" fmla="*/ 844550 h 876300"/>
                    <a:gd name="connsiteX12" fmla="*/ 178790 w 3807815"/>
                    <a:gd name="connsiteY12" fmla="*/ 838200 h 876300"/>
                    <a:gd name="connsiteX13" fmla="*/ 20040 w 3807815"/>
                    <a:gd name="connsiteY13" fmla="*/ 815975 h 876300"/>
                    <a:gd name="connsiteX14" fmla="*/ 23215 w 3807815"/>
                    <a:gd name="connsiteY14" fmla="*/ 615950 h 876300"/>
                    <a:gd name="connsiteX15" fmla="*/ 74015 w 3807815"/>
                    <a:gd name="connsiteY15" fmla="*/ 612775 h 876300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464540 w 3807815"/>
                    <a:gd name="connsiteY11" fmla="*/ 844550 h 898525"/>
                    <a:gd name="connsiteX12" fmla="*/ 178790 w 3807815"/>
                    <a:gd name="connsiteY12" fmla="*/ 838200 h 898525"/>
                    <a:gd name="connsiteX13" fmla="*/ 20040 w 3807815"/>
                    <a:gd name="connsiteY13" fmla="*/ 815975 h 898525"/>
                    <a:gd name="connsiteX14" fmla="*/ 23215 w 3807815"/>
                    <a:gd name="connsiteY14" fmla="*/ 615950 h 898525"/>
                    <a:gd name="connsiteX15" fmla="*/ 74015 w 3807815"/>
                    <a:gd name="connsiteY15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464540 w 3807815"/>
                    <a:gd name="connsiteY11" fmla="*/ 844550 h 898525"/>
                    <a:gd name="connsiteX12" fmla="*/ 178790 w 3807815"/>
                    <a:gd name="connsiteY12" fmla="*/ 838200 h 898525"/>
                    <a:gd name="connsiteX13" fmla="*/ 20040 w 3807815"/>
                    <a:gd name="connsiteY13" fmla="*/ 815975 h 898525"/>
                    <a:gd name="connsiteX14" fmla="*/ 23215 w 3807815"/>
                    <a:gd name="connsiteY14" fmla="*/ 615950 h 898525"/>
                    <a:gd name="connsiteX15" fmla="*/ 74015 w 3807815"/>
                    <a:gd name="connsiteY15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464540 w 3807815"/>
                    <a:gd name="connsiteY11" fmla="*/ 844550 h 898525"/>
                    <a:gd name="connsiteX12" fmla="*/ 178790 w 3807815"/>
                    <a:gd name="connsiteY12" fmla="*/ 838200 h 898525"/>
                    <a:gd name="connsiteX13" fmla="*/ 20040 w 3807815"/>
                    <a:gd name="connsiteY13" fmla="*/ 815975 h 898525"/>
                    <a:gd name="connsiteX14" fmla="*/ 23215 w 3807815"/>
                    <a:gd name="connsiteY14" fmla="*/ 615950 h 898525"/>
                    <a:gd name="connsiteX15" fmla="*/ 74015 w 3807815"/>
                    <a:gd name="connsiteY15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28065 w 3807815"/>
                    <a:gd name="connsiteY11" fmla="*/ 61595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66165 w 3807815"/>
                    <a:gd name="connsiteY11" fmla="*/ 542925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66165 w 3807815"/>
                    <a:gd name="connsiteY11" fmla="*/ 542925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37590 w 3807815"/>
                    <a:gd name="connsiteY11" fmla="*/ 50165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37590 w 3807815"/>
                    <a:gd name="connsiteY11" fmla="*/ 50165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42315 w 3807815"/>
                    <a:gd name="connsiteY12" fmla="*/ 841375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42315 w 3807815"/>
                    <a:gd name="connsiteY12" fmla="*/ 841375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901700"/>
                    <a:gd name="connsiteX1" fmla="*/ 127990 w 3807815"/>
                    <a:gd name="connsiteY1" fmla="*/ 454025 h 901700"/>
                    <a:gd name="connsiteX2" fmla="*/ 1156690 w 3807815"/>
                    <a:gd name="connsiteY2" fmla="*/ 317500 h 901700"/>
                    <a:gd name="connsiteX3" fmla="*/ 1661515 w 3807815"/>
                    <a:gd name="connsiteY3" fmla="*/ 15875 h 901700"/>
                    <a:gd name="connsiteX4" fmla="*/ 2633065 w 3807815"/>
                    <a:gd name="connsiteY4" fmla="*/ 0 h 901700"/>
                    <a:gd name="connsiteX5" fmla="*/ 3188690 w 3807815"/>
                    <a:gd name="connsiteY5" fmla="*/ 282575 h 901700"/>
                    <a:gd name="connsiteX6" fmla="*/ 3715740 w 3807815"/>
                    <a:gd name="connsiteY6" fmla="*/ 346075 h 901700"/>
                    <a:gd name="connsiteX7" fmla="*/ 3807815 w 3807815"/>
                    <a:gd name="connsiteY7" fmla="*/ 635000 h 901700"/>
                    <a:gd name="connsiteX8" fmla="*/ 3696690 w 3807815"/>
                    <a:gd name="connsiteY8" fmla="*/ 844550 h 901700"/>
                    <a:gd name="connsiteX9" fmla="*/ 3226790 w 3807815"/>
                    <a:gd name="connsiteY9" fmla="*/ 876300 h 901700"/>
                    <a:gd name="connsiteX10" fmla="*/ 1032865 w 3807815"/>
                    <a:gd name="connsiteY10" fmla="*/ 901700 h 901700"/>
                    <a:gd name="connsiteX11" fmla="*/ 737590 w 3807815"/>
                    <a:gd name="connsiteY11" fmla="*/ 501650 h 901700"/>
                    <a:gd name="connsiteX12" fmla="*/ 442315 w 3807815"/>
                    <a:gd name="connsiteY12" fmla="*/ 841375 h 901700"/>
                    <a:gd name="connsiteX13" fmla="*/ 178790 w 3807815"/>
                    <a:gd name="connsiteY13" fmla="*/ 838200 h 901700"/>
                    <a:gd name="connsiteX14" fmla="*/ 20040 w 3807815"/>
                    <a:gd name="connsiteY14" fmla="*/ 815975 h 901700"/>
                    <a:gd name="connsiteX15" fmla="*/ 23215 w 3807815"/>
                    <a:gd name="connsiteY15" fmla="*/ 615950 h 901700"/>
                    <a:gd name="connsiteX16" fmla="*/ 74015 w 3807815"/>
                    <a:gd name="connsiteY16" fmla="*/ 612775 h 901700"/>
                    <a:gd name="connsiteX0" fmla="*/ 74015 w 3807815"/>
                    <a:gd name="connsiteY0" fmla="*/ 612775 h 907601"/>
                    <a:gd name="connsiteX1" fmla="*/ 127990 w 3807815"/>
                    <a:gd name="connsiteY1" fmla="*/ 454025 h 907601"/>
                    <a:gd name="connsiteX2" fmla="*/ 1156690 w 3807815"/>
                    <a:gd name="connsiteY2" fmla="*/ 317500 h 907601"/>
                    <a:gd name="connsiteX3" fmla="*/ 1661515 w 3807815"/>
                    <a:gd name="connsiteY3" fmla="*/ 15875 h 907601"/>
                    <a:gd name="connsiteX4" fmla="*/ 2633065 w 3807815"/>
                    <a:gd name="connsiteY4" fmla="*/ 0 h 907601"/>
                    <a:gd name="connsiteX5" fmla="*/ 3188690 w 3807815"/>
                    <a:gd name="connsiteY5" fmla="*/ 282575 h 907601"/>
                    <a:gd name="connsiteX6" fmla="*/ 3715740 w 3807815"/>
                    <a:gd name="connsiteY6" fmla="*/ 346075 h 907601"/>
                    <a:gd name="connsiteX7" fmla="*/ 3807815 w 3807815"/>
                    <a:gd name="connsiteY7" fmla="*/ 635000 h 907601"/>
                    <a:gd name="connsiteX8" fmla="*/ 3696690 w 3807815"/>
                    <a:gd name="connsiteY8" fmla="*/ 844550 h 907601"/>
                    <a:gd name="connsiteX9" fmla="*/ 3226790 w 3807815"/>
                    <a:gd name="connsiteY9" fmla="*/ 876300 h 907601"/>
                    <a:gd name="connsiteX10" fmla="*/ 1032865 w 3807815"/>
                    <a:gd name="connsiteY10" fmla="*/ 901700 h 907601"/>
                    <a:gd name="connsiteX11" fmla="*/ 737590 w 3807815"/>
                    <a:gd name="connsiteY11" fmla="*/ 501650 h 907601"/>
                    <a:gd name="connsiteX12" fmla="*/ 442315 w 3807815"/>
                    <a:gd name="connsiteY12" fmla="*/ 841375 h 907601"/>
                    <a:gd name="connsiteX13" fmla="*/ 178790 w 3807815"/>
                    <a:gd name="connsiteY13" fmla="*/ 838200 h 907601"/>
                    <a:gd name="connsiteX14" fmla="*/ 20040 w 3807815"/>
                    <a:gd name="connsiteY14" fmla="*/ 815975 h 907601"/>
                    <a:gd name="connsiteX15" fmla="*/ 23215 w 3807815"/>
                    <a:gd name="connsiteY15" fmla="*/ 615950 h 907601"/>
                    <a:gd name="connsiteX16" fmla="*/ 74015 w 3807815"/>
                    <a:gd name="connsiteY16" fmla="*/ 612775 h 907601"/>
                    <a:gd name="connsiteX0" fmla="*/ 74015 w 3807815"/>
                    <a:gd name="connsiteY0" fmla="*/ 632153 h 926979"/>
                    <a:gd name="connsiteX1" fmla="*/ 127990 w 3807815"/>
                    <a:gd name="connsiteY1" fmla="*/ 473403 h 926979"/>
                    <a:gd name="connsiteX2" fmla="*/ 1156690 w 3807815"/>
                    <a:gd name="connsiteY2" fmla="*/ 336878 h 926979"/>
                    <a:gd name="connsiteX3" fmla="*/ 1661515 w 3807815"/>
                    <a:gd name="connsiteY3" fmla="*/ 35253 h 926979"/>
                    <a:gd name="connsiteX4" fmla="*/ 2633065 w 3807815"/>
                    <a:gd name="connsiteY4" fmla="*/ 19378 h 926979"/>
                    <a:gd name="connsiteX5" fmla="*/ 3188690 w 3807815"/>
                    <a:gd name="connsiteY5" fmla="*/ 301953 h 926979"/>
                    <a:gd name="connsiteX6" fmla="*/ 3715740 w 3807815"/>
                    <a:gd name="connsiteY6" fmla="*/ 365453 h 926979"/>
                    <a:gd name="connsiteX7" fmla="*/ 3807815 w 3807815"/>
                    <a:gd name="connsiteY7" fmla="*/ 654378 h 926979"/>
                    <a:gd name="connsiteX8" fmla="*/ 3696690 w 3807815"/>
                    <a:gd name="connsiteY8" fmla="*/ 863928 h 926979"/>
                    <a:gd name="connsiteX9" fmla="*/ 3226790 w 3807815"/>
                    <a:gd name="connsiteY9" fmla="*/ 895678 h 926979"/>
                    <a:gd name="connsiteX10" fmla="*/ 1032865 w 3807815"/>
                    <a:gd name="connsiteY10" fmla="*/ 921078 h 926979"/>
                    <a:gd name="connsiteX11" fmla="*/ 737590 w 3807815"/>
                    <a:gd name="connsiteY11" fmla="*/ 521028 h 926979"/>
                    <a:gd name="connsiteX12" fmla="*/ 442315 w 3807815"/>
                    <a:gd name="connsiteY12" fmla="*/ 860753 h 926979"/>
                    <a:gd name="connsiteX13" fmla="*/ 178790 w 3807815"/>
                    <a:gd name="connsiteY13" fmla="*/ 857578 h 926979"/>
                    <a:gd name="connsiteX14" fmla="*/ 20040 w 3807815"/>
                    <a:gd name="connsiteY14" fmla="*/ 835353 h 926979"/>
                    <a:gd name="connsiteX15" fmla="*/ 23215 w 3807815"/>
                    <a:gd name="connsiteY15" fmla="*/ 635328 h 926979"/>
                    <a:gd name="connsiteX16" fmla="*/ 74015 w 3807815"/>
                    <a:gd name="connsiteY16" fmla="*/ 632153 h 926979"/>
                    <a:gd name="connsiteX0" fmla="*/ 74015 w 3807815"/>
                    <a:gd name="connsiteY0" fmla="*/ 639439 h 934265"/>
                    <a:gd name="connsiteX1" fmla="*/ 127990 w 3807815"/>
                    <a:gd name="connsiteY1" fmla="*/ 480689 h 934265"/>
                    <a:gd name="connsiteX2" fmla="*/ 1156690 w 3807815"/>
                    <a:gd name="connsiteY2" fmla="*/ 344164 h 934265"/>
                    <a:gd name="connsiteX3" fmla="*/ 1661515 w 3807815"/>
                    <a:gd name="connsiteY3" fmla="*/ 42539 h 934265"/>
                    <a:gd name="connsiteX4" fmla="*/ 2763240 w 3807815"/>
                    <a:gd name="connsiteY4" fmla="*/ 7614 h 934265"/>
                    <a:gd name="connsiteX5" fmla="*/ 3188690 w 3807815"/>
                    <a:gd name="connsiteY5" fmla="*/ 309239 h 934265"/>
                    <a:gd name="connsiteX6" fmla="*/ 3715740 w 3807815"/>
                    <a:gd name="connsiteY6" fmla="*/ 372739 h 934265"/>
                    <a:gd name="connsiteX7" fmla="*/ 3807815 w 3807815"/>
                    <a:gd name="connsiteY7" fmla="*/ 661664 h 934265"/>
                    <a:gd name="connsiteX8" fmla="*/ 3696690 w 3807815"/>
                    <a:gd name="connsiteY8" fmla="*/ 871214 h 934265"/>
                    <a:gd name="connsiteX9" fmla="*/ 3226790 w 3807815"/>
                    <a:gd name="connsiteY9" fmla="*/ 902964 h 934265"/>
                    <a:gd name="connsiteX10" fmla="*/ 1032865 w 3807815"/>
                    <a:gd name="connsiteY10" fmla="*/ 928364 h 934265"/>
                    <a:gd name="connsiteX11" fmla="*/ 737590 w 3807815"/>
                    <a:gd name="connsiteY11" fmla="*/ 528314 h 934265"/>
                    <a:gd name="connsiteX12" fmla="*/ 442315 w 3807815"/>
                    <a:gd name="connsiteY12" fmla="*/ 868039 h 934265"/>
                    <a:gd name="connsiteX13" fmla="*/ 178790 w 3807815"/>
                    <a:gd name="connsiteY13" fmla="*/ 864864 h 934265"/>
                    <a:gd name="connsiteX14" fmla="*/ 20040 w 3807815"/>
                    <a:gd name="connsiteY14" fmla="*/ 842639 h 934265"/>
                    <a:gd name="connsiteX15" fmla="*/ 23215 w 3807815"/>
                    <a:gd name="connsiteY15" fmla="*/ 642614 h 934265"/>
                    <a:gd name="connsiteX16" fmla="*/ 74015 w 3807815"/>
                    <a:gd name="connsiteY16" fmla="*/ 639439 h 934265"/>
                    <a:gd name="connsiteX0" fmla="*/ 74015 w 3807815"/>
                    <a:gd name="connsiteY0" fmla="*/ 647938 h 942764"/>
                    <a:gd name="connsiteX1" fmla="*/ 127990 w 3807815"/>
                    <a:gd name="connsiteY1" fmla="*/ 489188 h 942764"/>
                    <a:gd name="connsiteX2" fmla="*/ 1156690 w 3807815"/>
                    <a:gd name="connsiteY2" fmla="*/ 352663 h 942764"/>
                    <a:gd name="connsiteX3" fmla="*/ 1661515 w 3807815"/>
                    <a:gd name="connsiteY3" fmla="*/ 51038 h 942764"/>
                    <a:gd name="connsiteX4" fmla="*/ 2763240 w 3807815"/>
                    <a:gd name="connsiteY4" fmla="*/ 16113 h 942764"/>
                    <a:gd name="connsiteX5" fmla="*/ 3188690 w 3807815"/>
                    <a:gd name="connsiteY5" fmla="*/ 317738 h 942764"/>
                    <a:gd name="connsiteX6" fmla="*/ 3715740 w 3807815"/>
                    <a:gd name="connsiteY6" fmla="*/ 381238 h 942764"/>
                    <a:gd name="connsiteX7" fmla="*/ 3807815 w 3807815"/>
                    <a:gd name="connsiteY7" fmla="*/ 670163 h 942764"/>
                    <a:gd name="connsiteX8" fmla="*/ 3696690 w 3807815"/>
                    <a:gd name="connsiteY8" fmla="*/ 879713 h 942764"/>
                    <a:gd name="connsiteX9" fmla="*/ 3226790 w 3807815"/>
                    <a:gd name="connsiteY9" fmla="*/ 911463 h 942764"/>
                    <a:gd name="connsiteX10" fmla="*/ 1032865 w 3807815"/>
                    <a:gd name="connsiteY10" fmla="*/ 936863 h 942764"/>
                    <a:gd name="connsiteX11" fmla="*/ 737590 w 3807815"/>
                    <a:gd name="connsiteY11" fmla="*/ 536813 h 942764"/>
                    <a:gd name="connsiteX12" fmla="*/ 442315 w 3807815"/>
                    <a:gd name="connsiteY12" fmla="*/ 876538 h 942764"/>
                    <a:gd name="connsiteX13" fmla="*/ 178790 w 3807815"/>
                    <a:gd name="connsiteY13" fmla="*/ 873363 h 942764"/>
                    <a:gd name="connsiteX14" fmla="*/ 20040 w 3807815"/>
                    <a:gd name="connsiteY14" fmla="*/ 851138 h 942764"/>
                    <a:gd name="connsiteX15" fmla="*/ 23215 w 3807815"/>
                    <a:gd name="connsiteY15" fmla="*/ 651113 h 942764"/>
                    <a:gd name="connsiteX16" fmla="*/ 74015 w 3807815"/>
                    <a:gd name="connsiteY16" fmla="*/ 647938 h 942764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88690 w 3807815"/>
                    <a:gd name="connsiteY5" fmla="*/ 315990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88690 w 3807815"/>
                    <a:gd name="connsiteY5" fmla="*/ 315990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69640 w 3807815"/>
                    <a:gd name="connsiteY5" fmla="*/ 312815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69640 w 3807815"/>
                    <a:gd name="connsiteY5" fmla="*/ 312815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69640 w 3807815"/>
                    <a:gd name="connsiteY5" fmla="*/ 312815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59073"/>
                    <a:gd name="connsiteY0" fmla="*/ 646190 h 941016"/>
                    <a:gd name="connsiteX1" fmla="*/ 127990 w 3859073"/>
                    <a:gd name="connsiteY1" fmla="*/ 487440 h 941016"/>
                    <a:gd name="connsiteX2" fmla="*/ 1156690 w 3859073"/>
                    <a:gd name="connsiteY2" fmla="*/ 350915 h 941016"/>
                    <a:gd name="connsiteX3" fmla="*/ 1661515 w 3859073"/>
                    <a:gd name="connsiteY3" fmla="*/ 49290 h 941016"/>
                    <a:gd name="connsiteX4" fmla="*/ 2763240 w 3859073"/>
                    <a:gd name="connsiteY4" fmla="*/ 17540 h 941016"/>
                    <a:gd name="connsiteX5" fmla="*/ 3169640 w 3859073"/>
                    <a:gd name="connsiteY5" fmla="*/ 312815 h 941016"/>
                    <a:gd name="connsiteX6" fmla="*/ 3715740 w 3859073"/>
                    <a:gd name="connsiteY6" fmla="*/ 379490 h 941016"/>
                    <a:gd name="connsiteX7" fmla="*/ 3807815 w 3859073"/>
                    <a:gd name="connsiteY7" fmla="*/ 668415 h 941016"/>
                    <a:gd name="connsiteX8" fmla="*/ 3696690 w 3859073"/>
                    <a:gd name="connsiteY8" fmla="*/ 877965 h 941016"/>
                    <a:gd name="connsiteX9" fmla="*/ 3226790 w 3859073"/>
                    <a:gd name="connsiteY9" fmla="*/ 909715 h 941016"/>
                    <a:gd name="connsiteX10" fmla="*/ 1032865 w 3859073"/>
                    <a:gd name="connsiteY10" fmla="*/ 935115 h 941016"/>
                    <a:gd name="connsiteX11" fmla="*/ 737590 w 3859073"/>
                    <a:gd name="connsiteY11" fmla="*/ 535065 h 941016"/>
                    <a:gd name="connsiteX12" fmla="*/ 442315 w 3859073"/>
                    <a:gd name="connsiteY12" fmla="*/ 874790 h 941016"/>
                    <a:gd name="connsiteX13" fmla="*/ 178790 w 3859073"/>
                    <a:gd name="connsiteY13" fmla="*/ 871615 h 941016"/>
                    <a:gd name="connsiteX14" fmla="*/ 20040 w 3859073"/>
                    <a:gd name="connsiteY14" fmla="*/ 849390 h 941016"/>
                    <a:gd name="connsiteX15" fmla="*/ 23215 w 3859073"/>
                    <a:gd name="connsiteY15" fmla="*/ 649365 h 941016"/>
                    <a:gd name="connsiteX16" fmla="*/ 74015 w 3859073"/>
                    <a:gd name="connsiteY16" fmla="*/ 646190 h 941016"/>
                    <a:gd name="connsiteX0" fmla="*/ 74015 w 3869122"/>
                    <a:gd name="connsiteY0" fmla="*/ 646190 h 941016"/>
                    <a:gd name="connsiteX1" fmla="*/ 127990 w 3869122"/>
                    <a:gd name="connsiteY1" fmla="*/ 487440 h 941016"/>
                    <a:gd name="connsiteX2" fmla="*/ 1156690 w 3869122"/>
                    <a:gd name="connsiteY2" fmla="*/ 350915 h 941016"/>
                    <a:gd name="connsiteX3" fmla="*/ 1661515 w 3869122"/>
                    <a:gd name="connsiteY3" fmla="*/ 49290 h 941016"/>
                    <a:gd name="connsiteX4" fmla="*/ 2763240 w 3869122"/>
                    <a:gd name="connsiteY4" fmla="*/ 17540 h 941016"/>
                    <a:gd name="connsiteX5" fmla="*/ 3169640 w 3869122"/>
                    <a:gd name="connsiteY5" fmla="*/ 312815 h 941016"/>
                    <a:gd name="connsiteX6" fmla="*/ 3715740 w 3869122"/>
                    <a:gd name="connsiteY6" fmla="*/ 379490 h 941016"/>
                    <a:gd name="connsiteX7" fmla="*/ 3807815 w 3869122"/>
                    <a:gd name="connsiteY7" fmla="*/ 668415 h 941016"/>
                    <a:gd name="connsiteX8" fmla="*/ 3696690 w 3869122"/>
                    <a:gd name="connsiteY8" fmla="*/ 877965 h 941016"/>
                    <a:gd name="connsiteX9" fmla="*/ 3226790 w 3869122"/>
                    <a:gd name="connsiteY9" fmla="*/ 909715 h 941016"/>
                    <a:gd name="connsiteX10" fmla="*/ 1032865 w 3869122"/>
                    <a:gd name="connsiteY10" fmla="*/ 935115 h 941016"/>
                    <a:gd name="connsiteX11" fmla="*/ 737590 w 3869122"/>
                    <a:gd name="connsiteY11" fmla="*/ 535065 h 941016"/>
                    <a:gd name="connsiteX12" fmla="*/ 442315 w 3869122"/>
                    <a:gd name="connsiteY12" fmla="*/ 874790 h 941016"/>
                    <a:gd name="connsiteX13" fmla="*/ 178790 w 3869122"/>
                    <a:gd name="connsiteY13" fmla="*/ 871615 h 941016"/>
                    <a:gd name="connsiteX14" fmla="*/ 20040 w 3869122"/>
                    <a:gd name="connsiteY14" fmla="*/ 849390 h 941016"/>
                    <a:gd name="connsiteX15" fmla="*/ 23215 w 3869122"/>
                    <a:gd name="connsiteY15" fmla="*/ 649365 h 941016"/>
                    <a:gd name="connsiteX16" fmla="*/ 74015 w 3869122"/>
                    <a:gd name="connsiteY16" fmla="*/ 646190 h 941016"/>
                    <a:gd name="connsiteX0" fmla="*/ 74015 w 3869122"/>
                    <a:gd name="connsiteY0" fmla="*/ 646190 h 941016"/>
                    <a:gd name="connsiteX1" fmla="*/ 127990 w 3869122"/>
                    <a:gd name="connsiteY1" fmla="*/ 487440 h 941016"/>
                    <a:gd name="connsiteX2" fmla="*/ 1156690 w 3869122"/>
                    <a:gd name="connsiteY2" fmla="*/ 350915 h 941016"/>
                    <a:gd name="connsiteX3" fmla="*/ 1661515 w 3869122"/>
                    <a:gd name="connsiteY3" fmla="*/ 49290 h 941016"/>
                    <a:gd name="connsiteX4" fmla="*/ 2763240 w 3869122"/>
                    <a:gd name="connsiteY4" fmla="*/ 17540 h 941016"/>
                    <a:gd name="connsiteX5" fmla="*/ 3169640 w 3869122"/>
                    <a:gd name="connsiteY5" fmla="*/ 312815 h 941016"/>
                    <a:gd name="connsiteX6" fmla="*/ 3715740 w 3869122"/>
                    <a:gd name="connsiteY6" fmla="*/ 379490 h 941016"/>
                    <a:gd name="connsiteX7" fmla="*/ 3807815 w 3869122"/>
                    <a:gd name="connsiteY7" fmla="*/ 668415 h 941016"/>
                    <a:gd name="connsiteX8" fmla="*/ 3696690 w 3869122"/>
                    <a:gd name="connsiteY8" fmla="*/ 877965 h 941016"/>
                    <a:gd name="connsiteX9" fmla="*/ 3226790 w 3869122"/>
                    <a:gd name="connsiteY9" fmla="*/ 909715 h 941016"/>
                    <a:gd name="connsiteX10" fmla="*/ 1032865 w 3869122"/>
                    <a:gd name="connsiteY10" fmla="*/ 935115 h 941016"/>
                    <a:gd name="connsiteX11" fmla="*/ 737590 w 3869122"/>
                    <a:gd name="connsiteY11" fmla="*/ 535065 h 941016"/>
                    <a:gd name="connsiteX12" fmla="*/ 442315 w 3869122"/>
                    <a:gd name="connsiteY12" fmla="*/ 874790 h 941016"/>
                    <a:gd name="connsiteX13" fmla="*/ 178790 w 3869122"/>
                    <a:gd name="connsiteY13" fmla="*/ 871615 h 941016"/>
                    <a:gd name="connsiteX14" fmla="*/ 20040 w 3869122"/>
                    <a:gd name="connsiteY14" fmla="*/ 849390 h 941016"/>
                    <a:gd name="connsiteX15" fmla="*/ 23215 w 3869122"/>
                    <a:gd name="connsiteY15" fmla="*/ 649365 h 941016"/>
                    <a:gd name="connsiteX16" fmla="*/ 74015 w 3869122"/>
                    <a:gd name="connsiteY16" fmla="*/ 646190 h 941016"/>
                    <a:gd name="connsiteX0" fmla="*/ 74015 w 3869122"/>
                    <a:gd name="connsiteY0" fmla="*/ 646190 h 941395"/>
                    <a:gd name="connsiteX1" fmla="*/ 127990 w 3869122"/>
                    <a:gd name="connsiteY1" fmla="*/ 487440 h 941395"/>
                    <a:gd name="connsiteX2" fmla="*/ 1156690 w 3869122"/>
                    <a:gd name="connsiteY2" fmla="*/ 350915 h 941395"/>
                    <a:gd name="connsiteX3" fmla="*/ 1661515 w 3869122"/>
                    <a:gd name="connsiteY3" fmla="*/ 49290 h 941395"/>
                    <a:gd name="connsiteX4" fmla="*/ 2763240 w 3869122"/>
                    <a:gd name="connsiteY4" fmla="*/ 17540 h 941395"/>
                    <a:gd name="connsiteX5" fmla="*/ 3169640 w 3869122"/>
                    <a:gd name="connsiteY5" fmla="*/ 312815 h 941395"/>
                    <a:gd name="connsiteX6" fmla="*/ 3715740 w 3869122"/>
                    <a:gd name="connsiteY6" fmla="*/ 379490 h 941395"/>
                    <a:gd name="connsiteX7" fmla="*/ 3807815 w 3869122"/>
                    <a:gd name="connsiteY7" fmla="*/ 668415 h 941395"/>
                    <a:gd name="connsiteX8" fmla="*/ 3696690 w 3869122"/>
                    <a:gd name="connsiteY8" fmla="*/ 877965 h 941395"/>
                    <a:gd name="connsiteX9" fmla="*/ 3258540 w 3869122"/>
                    <a:gd name="connsiteY9" fmla="*/ 912890 h 941395"/>
                    <a:gd name="connsiteX10" fmla="*/ 1032865 w 3869122"/>
                    <a:gd name="connsiteY10" fmla="*/ 935115 h 941395"/>
                    <a:gd name="connsiteX11" fmla="*/ 737590 w 3869122"/>
                    <a:gd name="connsiteY11" fmla="*/ 535065 h 941395"/>
                    <a:gd name="connsiteX12" fmla="*/ 442315 w 3869122"/>
                    <a:gd name="connsiteY12" fmla="*/ 874790 h 941395"/>
                    <a:gd name="connsiteX13" fmla="*/ 178790 w 3869122"/>
                    <a:gd name="connsiteY13" fmla="*/ 871615 h 941395"/>
                    <a:gd name="connsiteX14" fmla="*/ 20040 w 3869122"/>
                    <a:gd name="connsiteY14" fmla="*/ 849390 h 941395"/>
                    <a:gd name="connsiteX15" fmla="*/ 23215 w 3869122"/>
                    <a:gd name="connsiteY15" fmla="*/ 649365 h 941395"/>
                    <a:gd name="connsiteX16" fmla="*/ 74015 w 3869122"/>
                    <a:gd name="connsiteY16" fmla="*/ 646190 h 941395"/>
                    <a:gd name="connsiteX0" fmla="*/ 74015 w 3869122"/>
                    <a:gd name="connsiteY0" fmla="*/ 646190 h 959756"/>
                    <a:gd name="connsiteX1" fmla="*/ 127990 w 3869122"/>
                    <a:gd name="connsiteY1" fmla="*/ 487440 h 959756"/>
                    <a:gd name="connsiteX2" fmla="*/ 1156690 w 3869122"/>
                    <a:gd name="connsiteY2" fmla="*/ 350915 h 959756"/>
                    <a:gd name="connsiteX3" fmla="*/ 1661515 w 3869122"/>
                    <a:gd name="connsiteY3" fmla="*/ 49290 h 959756"/>
                    <a:gd name="connsiteX4" fmla="*/ 2763240 w 3869122"/>
                    <a:gd name="connsiteY4" fmla="*/ 17540 h 959756"/>
                    <a:gd name="connsiteX5" fmla="*/ 3169640 w 3869122"/>
                    <a:gd name="connsiteY5" fmla="*/ 312815 h 959756"/>
                    <a:gd name="connsiteX6" fmla="*/ 3715740 w 3869122"/>
                    <a:gd name="connsiteY6" fmla="*/ 379490 h 959756"/>
                    <a:gd name="connsiteX7" fmla="*/ 3807815 w 3869122"/>
                    <a:gd name="connsiteY7" fmla="*/ 668415 h 959756"/>
                    <a:gd name="connsiteX8" fmla="*/ 3696690 w 3869122"/>
                    <a:gd name="connsiteY8" fmla="*/ 877965 h 959756"/>
                    <a:gd name="connsiteX9" fmla="*/ 3258540 w 3869122"/>
                    <a:gd name="connsiteY9" fmla="*/ 912890 h 959756"/>
                    <a:gd name="connsiteX10" fmla="*/ 2909289 w 3869122"/>
                    <a:gd name="connsiteY10" fmla="*/ 916065 h 959756"/>
                    <a:gd name="connsiteX11" fmla="*/ 1032865 w 3869122"/>
                    <a:gd name="connsiteY11" fmla="*/ 935115 h 959756"/>
                    <a:gd name="connsiteX12" fmla="*/ 737590 w 3869122"/>
                    <a:gd name="connsiteY12" fmla="*/ 535065 h 959756"/>
                    <a:gd name="connsiteX13" fmla="*/ 442315 w 3869122"/>
                    <a:gd name="connsiteY13" fmla="*/ 874790 h 959756"/>
                    <a:gd name="connsiteX14" fmla="*/ 178790 w 3869122"/>
                    <a:gd name="connsiteY14" fmla="*/ 871615 h 959756"/>
                    <a:gd name="connsiteX15" fmla="*/ 20040 w 3869122"/>
                    <a:gd name="connsiteY15" fmla="*/ 849390 h 959756"/>
                    <a:gd name="connsiteX16" fmla="*/ 23215 w 3869122"/>
                    <a:gd name="connsiteY16" fmla="*/ 649365 h 959756"/>
                    <a:gd name="connsiteX17" fmla="*/ 74015 w 3869122"/>
                    <a:gd name="connsiteY17" fmla="*/ 646190 h 959756"/>
                    <a:gd name="connsiteX0" fmla="*/ 74015 w 3869122"/>
                    <a:gd name="connsiteY0" fmla="*/ 646190 h 942778"/>
                    <a:gd name="connsiteX1" fmla="*/ 127990 w 3869122"/>
                    <a:gd name="connsiteY1" fmla="*/ 487440 h 942778"/>
                    <a:gd name="connsiteX2" fmla="*/ 1156690 w 3869122"/>
                    <a:gd name="connsiteY2" fmla="*/ 350915 h 942778"/>
                    <a:gd name="connsiteX3" fmla="*/ 1661515 w 3869122"/>
                    <a:gd name="connsiteY3" fmla="*/ 49290 h 942778"/>
                    <a:gd name="connsiteX4" fmla="*/ 2763240 w 3869122"/>
                    <a:gd name="connsiteY4" fmla="*/ 17540 h 942778"/>
                    <a:gd name="connsiteX5" fmla="*/ 3169640 w 3869122"/>
                    <a:gd name="connsiteY5" fmla="*/ 312815 h 942778"/>
                    <a:gd name="connsiteX6" fmla="*/ 3715740 w 3869122"/>
                    <a:gd name="connsiteY6" fmla="*/ 379490 h 942778"/>
                    <a:gd name="connsiteX7" fmla="*/ 3807815 w 3869122"/>
                    <a:gd name="connsiteY7" fmla="*/ 668415 h 942778"/>
                    <a:gd name="connsiteX8" fmla="*/ 3696690 w 3869122"/>
                    <a:gd name="connsiteY8" fmla="*/ 877965 h 942778"/>
                    <a:gd name="connsiteX9" fmla="*/ 3258540 w 3869122"/>
                    <a:gd name="connsiteY9" fmla="*/ 912890 h 942778"/>
                    <a:gd name="connsiteX10" fmla="*/ 2880714 w 3869122"/>
                    <a:gd name="connsiteY10" fmla="*/ 643015 h 942778"/>
                    <a:gd name="connsiteX11" fmla="*/ 1032865 w 3869122"/>
                    <a:gd name="connsiteY11" fmla="*/ 935115 h 942778"/>
                    <a:gd name="connsiteX12" fmla="*/ 737590 w 3869122"/>
                    <a:gd name="connsiteY12" fmla="*/ 535065 h 942778"/>
                    <a:gd name="connsiteX13" fmla="*/ 442315 w 3869122"/>
                    <a:gd name="connsiteY13" fmla="*/ 874790 h 942778"/>
                    <a:gd name="connsiteX14" fmla="*/ 178790 w 3869122"/>
                    <a:gd name="connsiteY14" fmla="*/ 871615 h 942778"/>
                    <a:gd name="connsiteX15" fmla="*/ 20040 w 3869122"/>
                    <a:gd name="connsiteY15" fmla="*/ 849390 h 942778"/>
                    <a:gd name="connsiteX16" fmla="*/ 23215 w 3869122"/>
                    <a:gd name="connsiteY16" fmla="*/ 649365 h 942778"/>
                    <a:gd name="connsiteX17" fmla="*/ 74015 w 3869122"/>
                    <a:gd name="connsiteY17" fmla="*/ 646190 h 942778"/>
                    <a:gd name="connsiteX0" fmla="*/ 74015 w 3869122"/>
                    <a:gd name="connsiteY0" fmla="*/ 646190 h 942104"/>
                    <a:gd name="connsiteX1" fmla="*/ 127990 w 3869122"/>
                    <a:gd name="connsiteY1" fmla="*/ 487440 h 942104"/>
                    <a:gd name="connsiteX2" fmla="*/ 1156690 w 3869122"/>
                    <a:gd name="connsiteY2" fmla="*/ 350915 h 942104"/>
                    <a:gd name="connsiteX3" fmla="*/ 1661515 w 3869122"/>
                    <a:gd name="connsiteY3" fmla="*/ 49290 h 942104"/>
                    <a:gd name="connsiteX4" fmla="*/ 2763240 w 3869122"/>
                    <a:gd name="connsiteY4" fmla="*/ 17540 h 942104"/>
                    <a:gd name="connsiteX5" fmla="*/ 3169640 w 3869122"/>
                    <a:gd name="connsiteY5" fmla="*/ 312815 h 942104"/>
                    <a:gd name="connsiteX6" fmla="*/ 3715740 w 3869122"/>
                    <a:gd name="connsiteY6" fmla="*/ 379490 h 942104"/>
                    <a:gd name="connsiteX7" fmla="*/ 3807815 w 3869122"/>
                    <a:gd name="connsiteY7" fmla="*/ 668415 h 942104"/>
                    <a:gd name="connsiteX8" fmla="*/ 3696690 w 3869122"/>
                    <a:gd name="connsiteY8" fmla="*/ 877965 h 942104"/>
                    <a:gd name="connsiteX9" fmla="*/ 3258540 w 3869122"/>
                    <a:gd name="connsiteY9" fmla="*/ 912890 h 942104"/>
                    <a:gd name="connsiteX10" fmla="*/ 2918814 w 3869122"/>
                    <a:gd name="connsiteY10" fmla="*/ 604915 h 942104"/>
                    <a:gd name="connsiteX11" fmla="*/ 1032865 w 3869122"/>
                    <a:gd name="connsiteY11" fmla="*/ 935115 h 942104"/>
                    <a:gd name="connsiteX12" fmla="*/ 737590 w 3869122"/>
                    <a:gd name="connsiteY12" fmla="*/ 535065 h 942104"/>
                    <a:gd name="connsiteX13" fmla="*/ 442315 w 3869122"/>
                    <a:gd name="connsiteY13" fmla="*/ 874790 h 942104"/>
                    <a:gd name="connsiteX14" fmla="*/ 178790 w 3869122"/>
                    <a:gd name="connsiteY14" fmla="*/ 871615 h 942104"/>
                    <a:gd name="connsiteX15" fmla="*/ 20040 w 3869122"/>
                    <a:gd name="connsiteY15" fmla="*/ 849390 h 942104"/>
                    <a:gd name="connsiteX16" fmla="*/ 23215 w 3869122"/>
                    <a:gd name="connsiteY16" fmla="*/ 649365 h 942104"/>
                    <a:gd name="connsiteX17" fmla="*/ 74015 w 3869122"/>
                    <a:gd name="connsiteY17" fmla="*/ 646190 h 942104"/>
                    <a:gd name="connsiteX0" fmla="*/ 74015 w 3869122"/>
                    <a:gd name="connsiteY0" fmla="*/ 646190 h 941671"/>
                    <a:gd name="connsiteX1" fmla="*/ 127990 w 3869122"/>
                    <a:gd name="connsiteY1" fmla="*/ 487440 h 941671"/>
                    <a:gd name="connsiteX2" fmla="*/ 1156690 w 3869122"/>
                    <a:gd name="connsiteY2" fmla="*/ 350915 h 941671"/>
                    <a:gd name="connsiteX3" fmla="*/ 1661515 w 3869122"/>
                    <a:gd name="connsiteY3" fmla="*/ 49290 h 941671"/>
                    <a:gd name="connsiteX4" fmla="*/ 2763240 w 3869122"/>
                    <a:gd name="connsiteY4" fmla="*/ 17540 h 941671"/>
                    <a:gd name="connsiteX5" fmla="*/ 3169640 w 3869122"/>
                    <a:gd name="connsiteY5" fmla="*/ 312815 h 941671"/>
                    <a:gd name="connsiteX6" fmla="*/ 3715740 w 3869122"/>
                    <a:gd name="connsiteY6" fmla="*/ 379490 h 941671"/>
                    <a:gd name="connsiteX7" fmla="*/ 3807815 w 3869122"/>
                    <a:gd name="connsiteY7" fmla="*/ 668415 h 941671"/>
                    <a:gd name="connsiteX8" fmla="*/ 3696690 w 3869122"/>
                    <a:gd name="connsiteY8" fmla="*/ 877965 h 941671"/>
                    <a:gd name="connsiteX9" fmla="*/ 3258540 w 3869122"/>
                    <a:gd name="connsiteY9" fmla="*/ 912890 h 941671"/>
                    <a:gd name="connsiteX10" fmla="*/ 2918814 w 3869122"/>
                    <a:gd name="connsiteY10" fmla="*/ 576340 h 941671"/>
                    <a:gd name="connsiteX11" fmla="*/ 1032865 w 3869122"/>
                    <a:gd name="connsiteY11" fmla="*/ 935115 h 941671"/>
                    <a:gd name="connsiteX12" fmla="*/ 737590 w 3869122"/>
                    <a:gd name="connsiteY12" fmla="*/ 535065 h 941671"/>
                    <a:gd name="connsiteX13" fmla="*/ 442315 w 3869122"/>
                    <a:gd name="connsiteY13" fmla="*/ 874790 h 941671"/>
                    <a:gd name="connsiteX14" fmla="*/ 178790 w 3869122"/>
                    <a:gd name="connsiteY14" fmla="*/ 871615 h 941671"/>
                    <a:gd name="connsiteX15" fmla="*/ 20040 w 3869122"/>
                    <a:gd name="connsiteY15" fmla="*/ 849390 h 941671"/>
                    <a:gd name="connsiteX16" fmla="*/ 23215 w 3869122"/>
                    <a:gd name="connsiteY16" fmla="*/ 649365 h 941671"/>
                    <a:gd name="connsiteX17" fmla="*/ 74015 w 3869122"/>
                    <a:gd name="connsiteY17" fmla="*/ 646190 h 941671"/>
                    <a:gd name="connsiteX0" fmla="*/ 74015 w 3869122"/>
                    <a:gd name="connsiteY0" fmla="*/ 646190 h 941370"/>
                    <a:gd name="connsiteX1" fmla="*/ 127990 w 3869122"/>
                    <a:gd name="connsiteY1" fmla="*/ 487440 h 941370"/>
                    <a:gd name="connsiteX2" fmla="*/ 1156690 w 3869122"/>
                    <a:gd name="connsiteY2" fmla="*/ 350915 h 941370"/>
                    <a:gd name="connsiteX3" fmla="*/ 1661515 w 3869122"/>
                    <a:gd name="connsiteY3" fmla="*/ 49290 h 941370"/>
                    <a:gd name="connsiteX4" fmla="*/ 2763240 w 3869122"/>
                    <a:gd name="connsiteY4" fmla="*/ 17540 h 941370"/>
                    <a:gd name="connsiteX5" fmla="*/ 3169640 w 3869122"/>
                    <a:gd name="connsiteY5" fmla="*/ 312815 h 941370"/>
                    <a:gd name="connsiteX6" fmla="*/ 3715740 w 3869122"/>
                    <a:gd name="connsiteY6" fmla="*/ 379490 h 941370"/>
                    <a:gd name="connsiteX7" fmla="*/ 3807815 w 3869122"/>
                    <a:gd name="connsiteY7" fmla="*/ 668415 h 941370"/>
                    <a:gd name="connsiteX8" fmla="*/ 3696690 w 3869122"/>
                    <a:gd name="connsiteY8" fmla="*/ 877965 h 941370"/>
                    <a:gd name="connsiteX9" fmla="*/ 3258540 w 3869122"/>
                    <a:gd name="connsiteY9" fmla="*/ 912890 h 941370"/>
                    <a:gd name="connsiteX10" fmla="*/ 2918814 w 3869122"/>
                    <a:gd name="connsiteY10" fmla="*/ 554115 h 941370"/>
                    <a:gd name="connsiteX11" fmla="*/ 1032865 w 3869122"/>
                    <a:gd name="connsiteY11" fmla="*/ 935115 h 941370"/>
                    <a:gd name="connsiteX12" fmla="*/ 737590 w 3869122"/>
                    <a:gd name="connsiteY12" fmla="*/ 535065 h 941370"/>
                    <a:gd name="connsiteX13" fmla="*/ 442315 w 3869122"/>
                    <a:gd name="connsiteY13" fmla="*/ 874790 h 941370"/>
                    <a:gd name="connsiteX14" fmla="*/ 178790 w 3869122"/>
                    <a:gd name="connsiteY14" fmla="*/ 871615 h 941370"/>
                    <a:gd name="connsiteX15" fmla="*/ 20040 w 3869122"/>
                    <a:gd name="connsiteY15" fmla="*/ 849390 h 941370"/>
                    <a:gd name="connsiteX16" fmla="*/ 23215 w 3869122"/>
                    <a:gd name="connsiteY16" fmla="*/ 649365 h 941370"/>
                    <a:gd name="connsiteX17" fmla="*/ 74015 w 3869122"/>
                    <a:gd name="connsiteY17" fmla="*/ 646190 h 941370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58540 w 3869122"/>
                    <a:gd name="connsiteY9" fmla="*/ 91289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39490 w 3869122"/>
                    <a:gd name="connsiteY9" fmla="*/ 90654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39490 w 3869122"/>
                    <a:gd name="connsiteY9" fmla="*/ 90654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39490 w 3869122"/>
                    <a:gd name="connsiteY9" fmla="*/ 90654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4254"/>
                    <a:gd name="connsiteY0" fmla="*/ 646190 h 941171"/>
                    <a:gd name="connsiteX1" fmla="*/ 127990 w 3864254"/>
                    <a:gd name="connsiteY1" fmla="*/ 487440 h 941171"/>
                    <a:gd name="connsiteX2" fmla="*/ 1156690 w 3864254"/>
                    <a:gd name="connsiteY2" fmla="*/ 350915 h 941171"/>
                    <a:gd name="connsiteX3" fmla="*/ 1661515 w 3864254"/>
                    <a:gd name="connsiteY3" fmla="*/ 49290 h 941171"/>
                    <a:gd name="connsiteX4" fmla="*/ 2763240 w 3864254"/>
                    <a:gd name="connsiteY4" fmla="*/ 17540 h 941171"/>
                    <a:gd name="connsiteX5" fmla="*/ 3169640 w 3864254"/>
                    <a:gd name="connsiteY5" fmla="*/ 312815 h 941171"/>
                    <a:gd name="connsiteX6" fmla="*/ 3715740 w 3864254"/>
                    <a:gd name="connsiteY6" fmla="*/ 379490 h 941171"/>
                    <a:gd name="connsiteX7" fmla="*/ 3807815 w 3864254"/>
                    <a:gd name="connsiteY7" fmla="*/ 668415 h 941171"/>
                    <a:gd name="connsiteX8" fmla="*/ 3671290 w 3864254"/>
                    <a:gd name="connsiteY8" fmla="*/ 884315 h 941171"/>
                    <a:gd name="connsiteX9" fmla="*/ 3239490 w 3864254"/>
                    <a:gd name="connsiteY9" fmla="*/ 906540 h 941171"/>
                    <a:gd name="connsiteX10" fmla="*/ 2918814 w 3864254"/>
                    <a:gd name="connsiteY10" fmla="*/ 538240 h 941171"/>
                    <a:gd name="connsiteX11" fmla="*/ 1032865 w 3864254"/>
                    <a:gd name="connsiteY11" fmla="*/ 935115 h 941171"/>
                    <a:gd name="connsiteX12" fmla="*/ 737590 w 3864254"/>
                    <a:gd name="connsiteY12" fmla="*/ 535065 h 941171"/>
                    <a:gd name="connsiteX13" fmla="*/ 442315 w 3864254"/>
                    <a:gd name="connsiteY13" fmla="*/ 874790 h 941171"/>
                    <a:gd name="connsiteX14" fmla="*/ 178790 w 3864254"/>
                    <a:gd name="connsiteY14" fmla="*/ 871615 h 941171"/>
                    <a:gd name="connsiteX15" fmla="*/ 20040 w 3864254"/>
                    <a:gd name="connsiteY15" fmla="*/ 849390 h 941171"/>
                    <a:gd name="connsiteX16" fmla="*/ 23215 w 3864254"/>
                    <a:gd name="connsiteY16" fmla="*/ 649365 h 941171"/>
                    <a:gd name="connsiteX17" fmla="*/ 74015 w 3864254"/>
                    <a:gd name="connsiteY17" fmla="*/ 646190 h 941171"/>
                    <a:gd name="connsiteX0" fmla="*/ 74015 w 3875802"/>
                    <a:gd name="connsiteY0" fmla="*/ 646190 h 941171"/>
                    <a:gd name="connsiteX1" fmla="*/ 127990 w 3875802"/>
                    <a:gd name="connsiteY1" fmla="*/ 487440 h 941171"/>
                    <a:gd name="connsiteX2" fmla="*/ 1156690 w 3875802"/>
                    <a:gd name="connsiteY2" fmla="*/ 350915 h 941171"/>
                    <a:gd name="connsiteX3" fmla="*/ 1661515 w 3875802"/>
                    <a:gd name="connsiteY3" fmla="*/ 49290 h 941171"/>
                    <a:gd name="connsiteX4" fmla="*/ 2763240 w 3875802"/>
                    <a:gd name="connsiteY4" fmla="*/ 17540 h 941171"/>
                    <a:gd name="connsiteX5" fmla="*/ 3169640 w 3875802"/>
                    <a:gd name="connsiteY5" fmla="*/ 312815 h 941171"/>
                    <a:gd name="connsiteX6" fmla="*/ 3715740 w 3875802"/>
                    <a:gd name="connsiteY6" fmla="*/ 379490 h 941171"/>
                    <a:gd name="connsiteX7" fmla="*/ 3807815 w 3875802"/>
                    <a:gd name="connsiteY7" fmla="*/ 668415 h 941171"/>
                    <a:gd name="connsiteX8" fmla="*/ 3671290 w 3875802"/>
                    <a:gd name="connsiteY8" fmla="*/ 884315 h 941171"/>
                    <a:gd name="connsiteX9" fmla="*/ 3239490 w 3875802"/>
                    <a:gd name="connsiteY9" fmla="*/ 906540 h 941171"/>
                    <a:gd name="connsiteX10" fmla="*/ 2918814 w 3875802"/>
                    <a:gd name="connsiteY10" fmla="*/ 538240 h 941171"/>
                    <a:gd name="connsiteX11" fmla="*/ 1032865 w 3875802"/>
                    <a:gd name="connsiteY11" fmla="*/ 935115 h 941171"/>
                    <a:gd name="connsiteX12" fmla="*/ 737590 w 3875802"/>
                    <a:gd name="connsiteY12" fmla="*/ 535065 h 941171"/>
                    <a:gd name="connsiteX13" fmla="*/ 442315 w 3875802"/>
                    <a:gd name="connsiteY13" fmla="*/ 874790 h 941171"/>
                    <a:gd name="connsiteX14" fmla="*/ 178790 w 3875802"/>
                    <a:gd name="connsiteY14" fmla="*/ 871615 h 941171"/>
                    <a:gd name="connsiteX15" fmla="*/ 20040 w 3875802"/>
                    <a:gd name="connsiteY15" fmla="*/ 849390 h 941171"/>
                    <a:gd name="connsiteX16" fmla="*/ 23215 w 3875802"/>
                    <a:gd name="connsiteY16" fmla="*/ 649365 h 941171"/>
                    <a:gd name="connsiteX17" fmla="*/ 74015 w 3875802"/>
                    <a:gd name="connsiteY17" fmla="*/ 646190 h 941171"/>
                    <a:gd name="connsiteX0" fmla="*/ 74015 w 3865792"/>
                    <a:gd name="connsiteY0" fmla="*/ 646190 h 941171"/>
                    <a:gd name="connsiteX1" fmla="*/ 127990 w 3865792"/>
                    <a:gd name="connsiteY1" fmla="*/ 487440 h 941171"/>
                    <a:gd name="connsiteX2" fmla="*/ 1156690 w 3865792"/>
                    <a:gd name="connsiteY2" fmla="*/ 350915 h 941171"/>
                    <a:gd name="connsiteX3" fmla="*/ 1661515 w 3865792"/>
                    <a:gd name="connsiteY3" fmla="*/ 49290 h 941171"/>
                    <a:gd name="connsiteX4" fmla="*/ 2763240 w 3865792"/>
                    <a:gd name="connsiteY4" fmla="*/ 17540 h 941171"/>
                    <a:gd name="connsiteX5" fmla="*/ 3169640 w 3865792"/>
                    <a:gd name="connsiteY5" fmla="*/ 312815 h 941171"/>
                    <a:gd name="connsiteX6" fmla="*/ 3715740 w 3865792"/>
                    <a:gd name="connsiteY6" fmla="*/ 379490 h 941171"/>
                    <a:gd name="connsiteX7" fmla="*/ 3807815 w 3865792"/>
                    <a:gd name="connsiteY7" fmla="*/ 668415 h 941171"/>
                    <a:gd name="connsiteX8" fmla="*/ 3671290 w 3865792"/>
                    <a:gd name="connsiteY8" fmla="*/ 884315 h 941171"/>
                    <a:gd name="connsiteX9" fmla="*/ 3239490 w 3865792"/>
                    <a:gd name="connsiteY9" fmla="*/ 906540 h 941171"/>
                    <a:gd name="connsiteX10" fmla="*/ 2918814 w 3865792"/>
                    <a:gd name="connsiteY10" fmla="*/ 538240 h 941171"/>
                    <a:gd name="connsiteX11" fmla="*/ 1032865 w 3865792"/>
                    <a:gd name="connsiteY11" fmla="*/ 935115 h 941171"/>
                    <a:gd name="connsiteX12" fmla="*/ 737590 w 3865792"/>
                    <a:gd name="connsiteY12" fmla="*/ 535065 h 941171"/>
                    <a:gd name="connsiteX13" fmla="*/ 442315 w 3865792"/>
                    <a:gd name="connsiteY13" fmla="*/ 874790 h 941171"/>
                    <a:gd name="connsiteX14" fmla="*/ 178790 w 3865792"/>
                    <a:gd name="connsiteY14" fmla="*/ 871615 h 941171"/>
                    <a:gd name="connsiteX15" fmla="*/ 20040 w 3865792"/>
                    <a:gd name="connsiteY15" fmla="*/ 849390 h 941171"/>
                    <a:gd name="connsiteX16" fmla="*/ 23215 w 3865792"/>
                    <a:gd name="connsiteY16" fmla="*/ 649365 h 941171"/>
                    <a:gd name="connsiteX17" fmla="*/ 74015 w 3865792"/>
                    <a:gd name="connsiteY17" fmla="*/ 646190 h 941171"/>
                    <a:gd name="connsiteX0" fmla="*/ 74015 w 3847064"/>
                    <a:gd name="connsiteY0" fmla="*/ 646190 h 941171"/>
                    <a:gd name="connsiteX1" fmla="*/ 127990 w 3847064"/>
                    <a:gd name="connsiteY1" fmla="*/ 487440 h 941171"/>
                    <a:gd name="connsiteX2" fmla="*/ 1156690 w 3847064"/>
                    <a:gd name="connsiteY2" fmla="*/ 350915 h 941171"/>
                    <a:gd name="connsiteX3" fmla="*/ 1661515 w 3847064"/>
                    <a:gd name="connsiteY3" fmla="*/ 49290 h 941171"/>
                    <a:gd name="connsiteX4" fmla="*/ 2763240 w 3847064"/>
                    <a:gd name="connsiteY4" fmla="*/ 17540 h 941171"/>
                    <a:gd name="connsiteX5" fmla="*/ 3169640 w 3847064"/>
                    <a:gd name="connsiteY5" fmla="*/ 312815 h 941171"/>
                    <a:gd name="connsiteX6" fmla="*/ 3715740 w 3847064"/>
                    <a:gd name="connsiteY6" fmla="*/ 379490 h 941171"/>
                    <a:gd name="connsiteX7" fmla="*/ 3807815 w 3847064"/>
                    <a:gd name="connsiteY7" fmla="*/ 668415 h 941171"/>
                    <a:gd name="connsiteX8" fmla="*/ 3839564 w 3847064"/>
                    <a:gd name="connsiteY8" fmla="*/ 827166 h 941171"/>
                    <a:gd name="connsiteX9" fmla="*/ 3671290 w 3847064"/>
                    <a:gd name="connsiteY9" fmla="*/ 884315 h 941171"/>
                    <a:gd name="connsiteX10" fmla="*/ 3239490 w 3847064"/>
                    <a:gd name="connsiteY10" fmla="*/ 906540 h 941171"/>
                    <a:gd name="connsiteX11" fmla="*/ 2918814 w 3847064"/>
                    <a:gd name="connsiteY11" fmla="*/ 538240 h 941171"/>
                    <a:gd name="connsiteX12" fmla="*/ 1032865 w 3847064"/>
                    <a:gd name="connsiteY12" fmla="*/ 935115 h 941171"/>
                    <a:gd name="connsiteX13" fmla="*/ 737590 w 3847064"/>
                    <a:gd name="connsiteY13" fmla="*/ 535065 h 941171"/>
                    <a:gd name="connsiteX14" fmla="*/ 442315 w 3847064"/>
                    <a:gd name="connsiteY14" fmla="*/ 874790 h 941171"/>
                    <a:gd name="connsiteX15" fmla="*/ 178790 w 3847064"/>
                    <a:gd name="connsiteY15" fmla="*/ 871615 h 941171"/>
                    <a:gd name="connsiteX16" fmla="*/ 20040 w 3847064"/>
                    <a:gd name="connsiteY16" fmla="*/ 849390 h 941171"/>
                    <a:gd name="connsiteX17" fmla="*/ 23215 w 3847064"/>
                    <a:gd name="connsiteY17" fmla="*/ 649365 h 941171"/>
                    <a:gd name="connsiteX18" fmla="*/ 74015 w 3847064"/>
                    <a:gd name="connsiteY18" fmla="*/ 646190 h 941171"/>
                    <a:gd name="connsiteX0" fmla="*/ 74015 w 3855465"/>
                    <a:gd name="connsiteY0" fmla="*/ 646190 h 941171"/>
                    <a:gd name="connsiteX1" fmla="*/ 127990 w 3855465"/>
                    <a:gd name="connsiteY1" fmla="*/ 487440 h 941171"/>
                    <a:gd name="connsiteX2" fmla="*/ 1156690 w 3855465"/>
                    <a:gd name="connsiteY2" fmla="*/ 350915 h 941171"/>
                    <a:gd name="connsiteX3" fmla="*/ 1661515 w 3855465"/>
                    <a:gd name="connsiteY3" fmla="*/ 49290 h 941171"/>
                    <a:gd name="connsiteX4" fmla="*/ 2763240 w 3855465"/>
                    <a:gd name="connsiteY4" fmla="*/ 17540 h 941171"/>
                    <a:gd name="connsiteX5" fmla="*/ 3169640 w 3855465"/>
                    <a:gd name="connsiteY5" fmla="*/ 312815 h 941171"/>
                    <a:gd name="connsiteX6" fmla="*/ 3715740 w 3855465"/>
                    <a:gd name="connsiteY6" fmla="*/ 379490 h 941171"/>
                    <a:gd name="connsiteX7" fmla="*/ 3807815 w 3855465"/>
                    <a:gd name="connsiteY7" fmla="*/ 668415 h 941171"/>
                    <a:gd name="connsiteX8" fmla="*/ 3849089 w 3855465"/>
                    <a:gd name="connsiteY8" fmla="*/ 804941 h 941171"/>
                    <a:gd name="connsiteX9" fmla="*/ 3671290 w 3855465"/>
                    <a:gd name="connsiteY9" fmla="*/ 884315 h 941171"/>
                    <a:gd name="connsiteX10" fmla="*/ 3239490 w 3855465"/>
                    <a:gd name="connsiteY10" fmla="*/ 906540 h 941171"/>
                    <a:gd name="connsiteX11" fmla="*/ 2918814 w 3855465"/>
                    <a:gd name="connsiteY11" fmla="*/ 538240 h 941171"/>
                    <a:gd name="connsiteX12" fmla="*/ 1032865 w 3855465"/>
                    <a:gd name="connsiteY12" fmla="*/ 935115 h 941171"/>
                    <a:gd name="connsiteX13" fmla="*/ 737590 w 3855465"/>
                    <a:gd name="connsiteY13" fmla="*/ 535065 h 941171"/>
                    <a:gd name="connsiteX14" fmla="*/ 442315 w 3855465"/>
                    <a:gd name="connsiteY14" fmla="*/ 874790 h 941171"/>
                    <a:gd name="connsiteX15" fmla="*/ 178790 w 3855465"/>
                    <a:gd name="connsiteY15" fmla="*/ 871615 h 941171"/>
                    <a:gd name="connsiteX16" fmla="*/ 20040 w 3855465"/>
                    <a:gd name="connsiteY16" fmla="*/ 849390 h 941171"/>
                    <a:gd name="connsiteX17" fmla="*/ 23215 w 3855465"/>
                    <a:gd name="connsiteY17" fmla="*/ 649365 h 941171"/>
                    <a:gd name="connsiteX18" fmla="*/ 74015 w 3855465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239490 w 3857942"/>
                    <a:gd name="connsiteY9" fmla="*/ 906540 h 941171"/>
                    <a:gd name="connsiteX10" fmla="*/ 2918814 w 3857942"/>
                    <a:gd name="connsiteY10" fmla="*/ 538240 h 941171"/>
                    <a:gd name="connsiteX11" fmla="*/ 1032865 w 3857942"/>
                    <a:gd name="connsiteY11" fmla="*/ 935115 h 941171"/>
                    <a:gd name="connsiteX12" fmla="*/ 737590 w 3857942"/>
                    <a:gd name="connsiteY12" fmla="*/ 535065 h 941171"/>
                    <a:gd name="connsiteX13" fmla="*/ 442315 w 3857942"/>
                    <a:gd name="connsiteY13" fmla="*/ 874790 h 941171"/>
                    <a:gd name="connsiteX14" fmla="*/ 178790 w 3857942"/>
                    <a:gd name="connsiteY14" fmla="*/ 871615 h 941171"/>
                    <a:gd name="connsiteX15" fmla="*/ 20040 w 3857942"/>
                    <a:gd name="connsiteY15" fmla="*/ 849390 h 941171"/>
                    <a:gd name="connsiteX16" fmla="*/ 23215 w 3857942"/>
                    <a:gd name="connsiteY16" fmla="*/ 649365 h 941171"/>
                    <a:gd name="connsiteX17" fmla="*/ 74015 w 3857942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36757"/>
                    <a:gd name="connsiteX1" fmla="*/ 127990 w 3855161"/>
                    <a:gd name="connsiteY1" fmla="*/ 487440 h 936757"/>
                    <a:gd name="connsiteX2" fmla="*/ 1156690 w 3855161"/>
                    <a:gd name="connsiteY2" fmla="*/ 350915 h 936757"/>
                    <a:gd name="connsiteX3" fmla="*/ 1661515 w 3855161"/>
                    <a:gd name="connsiteY3" fmla="*/ 49290 h 936757"/>
                    <a:gd name="connsiteX4" fmla="*/ 2763240 w 3855161"/>
                    <a:gd name="connsiteY4" fmla="*/ 17540 h 936757"/>
                    <a:gd name="connsiteX5" fmla="*/ 3169640 w 3855161"/>
                    <a:gd name="connsiteY5" fmla="*/ 312815 h 936757"/>
                    <a:gd name="connsiteX6" fmla="*/ 3715740 w 3855161"/>
                    <a:gd name="connsiteY6" fmla="*/ 379490 h 936757"/>
                    <a:gd name="connsiteX7" fmla="*/ 3807815 w 3855161"/>
                    <a:gd name="connsiteY7" fmla="*/ 668415 h 936757"/>
                    <a:gd name="connsiteX8" fmla="*/ 3845914 w 3855161"/>
                    <a:gd name="connsiteY8" fmla="*/ 852566 h 936757"/>
                    <a:gd name="connsiteX9" fmla="*/ 3239490 w 3855161"/>
                    <a:gd name="connsiteY9" fmla="*/ 906540 h 936757"/>
                    <a:gd name="connsiteX10" fmla="*/ 2918814 w 3855161"/>
                    <a:gd name="connsiteY10" fmla="*/ 538240 h 936757"/>
                    <a:gd name="connsiteX11" fmla="*/ 2290164 w 3855161"/>
                    <a:gd name="connsiteY11" fmla="*/ 671591 h 936757"/>
                    <a:gd name="connsiteX12" fmla="*/ 1032865 w 3855161"/>
                    <a:gd name="connsiteY12" fmla="*/ 935115 h 936757"/>
                    <a:gd name="connsiteX13" fmla="*/ 737590 w 3855161"/>
                    <a:gd name="connsiteY13" fmla="*/ 535065 h 936757"/>
                    <a:gd name="connsiteX14" fmla="*/ 442315 w 3855161"/>
                    <a:gd name="connsiteY14" fmla="*/ 874790 h 936757"/>
                    <a:gd name="connsiteX15" fmla="*/ 178790 w 3855161"/>
                    <a:gd name="connsiteY15" fmla="*/ 871615 h 936757"/>
                    <a:gd name="connsiteX16" fmla="*/ 20040 w 3855161"/>
                    <a:gd name="connsiteY16" fmla="*/ 849390 h 936757"/>
                    <a:gd name="connsiteX17" fmla="*/ 23215 w 3855161"/>
                    <a:gd name="connsiteY17" fmla="*/ 649365 h 936757"/>
                    <a:gd name="connsiteX18" fmla="*/ 74015 w 3855161"/>
                    <a:gd name="connsiteY18" fmla="*/ 646190 h 936757"/>
                    <a:gd name="connsiteX0" fmla="*/ 74015 w 3855161"/>
                    <a:gd name="connsiteY0" fmla="*/ 646190 h 986086"/>
                    <a:gd name="connsiteX1" fmla="*/ 127990 w 3855161"/>
                    <a:gd name="connsiteY1" fmla="*/ 487440 h 986086"/>
                    <a:gd name="connsiteX2" fmla="*/ 1156690 w 3855161"/>
                    <a:gd name="connsiteY2" fmla="*/ 350915 h 986086"/>
                    <a:gd name="connsiteX3" fmla="*/ 1661515 w 3855161"/>
                    <a:gd name="connsiteY3" fmla="*/ 49290 h 986086"/>
                    <a:gd name="connsiteX4" fmla="*/ 2763240 w 3855161"/>
                    <a:gd name="connsiteY4" fmla="*/ 17540 h 986086"/>
                    <a:gd name="connsiteX5" fmla="*/ 3169640 w 3855161"/>
                    <a:gd name="connsiteY5" fmla="*/ 312815 h 986086"/>
                    <a:gd name="connsiteX6" fmla="*/ 3715740 w 3855161"/>
                    <a:gd name="connsiteY6" fmla="*/ 379490 h 986086"/>
                    <a:gd name="connsiteX7" fmla="*/ 3807815 w 3855161"/>
                    <a:gd name="connsiteY7" fmla="*/ 668415 h 986086"/>
                    <a:gd name="connsiteX8" fmla="*/ 3845914 w 3855161"/>
                    <a:gd name="connsiteY8" fmla="*/ 852566 h 986086"/>
                    <a:gd name="connsiteX9" fmla="*/ 3239490 w 3855161"/>
                    <a:gd name="connsiteY9" fmla="*/ 906540 h 986086"/>
                    <a:gd name="connsiteX10" fmla="*/ 2918814 w 3855161"/>
                    <a:gd name="connsiteY10" fmla="*/ 538240 h 986086"/>
                    <a:gd name="connsiteX11" fmla="*/ 2521939 w 3855161"/>
                    <a:gd name="connsiteY11" fmla="*/ 957341 h 986086"/>
                    <a:gd name="connsiteX12" fmla="*/ 1032865 w 3855161"/>
                    <a:gd name="connsiteY12" fmla="*/ 935115 h 986086"/>
                    <a:gd name="connsiteX13" fmla="*/ 737590 w 3855161"/>
                    <a:gd name="connsiteY13" fmla="*/ 535065 h 986086"/>
                    <a:gd name="connsiteX14" fmla="*/ 442315 w 3855161"/>
                    <a:gd name="connsiteY14" fmla="*/ 874790 h 986086"/>
                    <a:gd name="connsiteX15" fmla="*/ 178790 w 3855161"/>
                    <a:gd name="connsiteY15" fmla="*/ 871615 h 986086"/>
                    <a:gd name="connsiteX16" fmla="*/ 20040 w 3855161"/>
                    <a:gd name="connsiteY16" fmla="*/ 849390 h 986086"/>
                    <a:gd name="connsiteX17" fmla="*/ 23215 w 3855161"/>
                    <a:gd name="connsiteY17" fmla="*/ 649365 h 986086"/>
                    <a:gd name="connsiteX18" fmla="*/ 74015 w 3855161"/>
                    <a:gd name="connsiteY18" fmla="*/ 646190 h 986086"/>
                    <a:gd name="connsiteX0" fmla="*/ 74015 w 3855161"/>
                    <a:gd name="connsiteY0" fmla="*/ 646190 h 957341"/>
                    <a:gd name="connsiteX1" fmla="*/ 127990 w 3855161"/>
                    <a:gd name="connsiteY1" fmla="*/ 487440 h 957341"/>
                    <a:gd name="connsiteX2" fmla="*/ 1156690 w 3855161"/>
                    <a:gd name="connsiteY2" fmla="*/ 350915 h 957341"/>
                    <a:gd name="connsiteX3" fmla="*/ 1661515 w 3855161"/>
                    <a:gd name="connsiteY3" fmla="*/ 49290 h 957341"/>
                    <a:gd name="connsiteX4" fmla="*/ 2763240 w 3855161"/>
                    <a:gd name="connsiteY4" fmla="*/ 17540 h 957341"/>
                    <a:gd name="connsiteX5" fmla="*/ 3169640 w 3855161"/>
                    <a:gd name="connsiteY5" fmla="*/ 312815 h 957341"/>
                    <a:gd name="connsiteX6" fmla="*/ 3715740 w 3855161"/>
                    <a:gd name="connsiteY6" fmla="*/ 379490 h 957341"/>
                    <a:gd name="connsiteX7" fmla="*/ 3807815 w 3855161"/>
                    <a:gd name="connsiteY7" fmla="*/ 668415 h 957341"/>
                    <a:gd name="connsiteX8" fmla="*/ 3845914 w 3855161"/>
                    <a:gd name="connsiteY8" fmla="*/ 852566 h 957341"/>
                    <a:gd name="connsiteX9" fmla="*/ 3239490 w 3855161"/>
                    <a:gd name="connsiteY9" fmla="*/ 906540 h 957341"/>
                    <a:gd name="connsiteX10" fmla="*/ 2918814 w 3855161"/>
                    <a:gd name="connsiteY10" fmla="*/ 538240 h 957341"/>
                    <a:gd name="connsiteX11" fmla="*/ 2521939 w 3855161"/>
                    <a:gd name="connsiteY11" fmla="*/ 957341 h 957341"/>
                    <a:gd name="connsiteX12" fmla="*/ 1032865 w 3855161"/>
                    <a:gd name="connsiteY12" fmla="*/ 935115 h 957341"/>
                    <a:gd name="connsiteX13" fmla="*/ 737590 w 3855161"/>
                    <a:gd name="connsiteY13" fmla="*/ 535065 h 957341"/>
                    <a:gd name="connsiteX14" fmla="*/ 442315 w 3855161"/>
                    <a:gd name="connsiteY14" fmla="*/ 874790 h 957341"/>
                    <a:gd name="connsiteX15" fmla="*/ 178790 w 3855161"/>
                    <a:gd name="connsiteY15" fmla="*/ 871615 h 957341"/>
                    <a:gd name="connsiteX16" fmla="*/ 20040 w 3855161"/>
                    <a:gd name="connsiteY16" fmla="*/ 849390 h 957341"/>
                    <a:gd name="connsiteX17" fmla="*/ 23215 w 3855161"/>
                    <a:gd name="connsiteY17" fmla="*/ 649365 h 957341"/>
                    <a:gd name="connsiteX18" fmla="*/ 74015 w 3855161"/>
                    <a:gd name="connsiteY18" fmla="*/ 646190 h 957341"/>
                    <a:gd name="connsiteX0" fmla="*/ 74015 w 3855161"/>
                    <a:gd name="connsiteY0" fmla="*/ 646190 h 957341"/>
                    <a:gd name="connsiteX1" fmla="*/ 127990 w 3855161"/>
                    <a:gd name="connsiteY1" fmla="*/ 487440 h 957341"/>
                    <a:gd name="connsiteX2" fmla="*/ 1156690 w 3855161"/>
                    <a:gd name="connsiteY2" fmla="*/ 350915 h 957341"/>
                    <a:gd name="connsiteX3" fmla="*/ 1661515 w 3855161"/>
                    <a:gd name="connsiteY3" fmla="*/ 49290 h 957341"/>
                    <a:gd name="connsiteX4" fmla="*/ 2763240 w 3855161"/>
                    <a:gd name="connsiteY4" fmla="*/ 17540 h 957341"/>
                    <a:gd name="connsiteX5" fmla="*/ 3169640 w 3855161"/>
                    <a:gd name="connsiteY5" fmla="*/ 312815 h 957341"/>
                    <a:gd name="connsiteX6" fmla="*/ 3715740 w 3855161"/>
                    <a:gd name="connsiteY6" fmla="*/ 379490 h 957341"/>
                    <a:gd name="connsiteX7" fmla="*/ 3807815 w 3855161"/>
                    <a:gd name="connsiteY7" fmla="*/ 668415 h 957341"/>
                    <a:gd name="connsiteX8" fmla="*/ 3845914 w 3855161"/>
                    <a:gd name="connsiteY8" fmla="*/ 852566 h 957341"/>
                    <a:gd name="connsiteX9" fmla="*/ 3239490 w 3855161"/>
                    <a:gd name="connsiteY9" fmla="*/ 906540 h 957341"/>
                    <a:gd name="connsiteX10" fmla="*/ 2918814 w 3855161"/>
                    <a:gd name="connsiteY10" fmla="*/ 538240 h 957341"/>
                    <a:gd name="connsiteX11" fmla="*/ 2521939 w 3855161"/>
                    <a:gd name="connsiteY11" fmla="*/ 957341 h 957341"/>
                    <a:gd name="connsiteX12" fmla="*/ 1032865 w 3855161"/>
                    <a:gd name="connsiteY12" fmla="*/ 935115 h 957341"/>
                    <a:gd name="connsiteX13" fmla="*/ 737590 w 3855161"/>
                    <a:gd name="connsiteY13" fmla="*/ 535065 h 957341"/>
                    <a:gd name="connsiteX14" fmla="*/ 442315 w 3855161"/>
                    <a:gd name="connsiteY14" fmla="*/ 874790 h 957341"/>
                    <a:gd name="connsiteX15" fmla="*/ 178790 w 3855161"/>
                    <a:gd name="connsiteY15" fmla="*/ 871615 h 957341"/>
                    <a:gd name="connsiteX16" fmla="*/ 20040 w 3855161"/>
                    <a:gd name="connsiteY16" fmla="*/ 849390 h 957341"/>
                    <a:gd name="connsiteX17" fmla="*/ 23215 w 3855161"/>
                    <a:gd name="connsiteY17" fmla="*/ 649365 h 957341"/>
                    <a:gd name="connsiteX18" fmla="*/ 74015 w 3855161"/>
                    <a:gd name="connsiteY18" fmla="*/ 646190 h 957341"/>
                    <a:gd name="connsiteX0" fmla="*/ 74015 w 3855161"/>
                    <a:gd name="connsiteY0" fmla="*/ 646190 h 957341"/>
                    <a:gd name="connsiteX1" fmla="*/ 127990 w 3855161"/>
                    <a:gd name="connsiteY1" fmla="*/ 487440 h 957341"/>
                    <a:gd name="connsiteX2" fmla="*/ 1156690 w 3855161"/>
                    <a:gd name="connsiteY2" fmla="*/ 350915 h 957341"/>
                    <a:gd name="connsiteX3" fmla="*/ 1661515 w 3855161"/>
                    <a:gd name="connsiteY3" fmla="*/ 49290 h 957341"/>
                    <a:gd name="connsiteX4" fmla="*/ 2763240 w 3855161"/>
                    <a:gd name="connsiteY4" fmla="*/ 17540 h 957341"/>
                    <a:gd name="connsiteX5" fmla="*/ 3169640 w 3855161"/>
                    <a:gd name="connsiteY5" fmla="*/ 312815 h 957341"/>
                    <a:gd name="connsiteX6" fmla="*/ 3715740 w 3855161"/>
                    <a:gd name="connsiteY6" fmla="*/ 379490 h 957341"/>
                    <a:gd name="connsiteX7" fmla="*/ 3807815 w 3855161"/>
                    <a:gd name="connsiteY7" fmla="*/ 668415 h 957341"/>
                    <a:gd name="connsiteX8" fmla="*/ 3845914 w 3855161"/>
                    <a:gd name="connsiteY8" fmla="*/ 852566 h 957341"/>
                    <a:gd name="connsiteX9" fmla="*/ 3239490 w 3855161"/>
                    <a:gd name="connsiteY9" fmla="*/ 906540 h 957341"/>
                    <a:gd name="connsiteX10" fmla="*/ 2918814 w 3855161"/>
                    <a:gd name="connsiteY10" fmla="*/ 538240 h 957341"/>
                    <a:gd name="connsiteX11" fmla="*/ 2521939 w 3855161"/>
                    <a:gd name="connsiteY11" fmla="*/ 957341 h 957341"/>
                    <a:gd name="connsiteX12" fmla="*/ 1032865 w 3855161"/>
                    <a:gd name="connsiteY12" fmla="*/ 935115 h 957341"/>
                    <a:gd name="connsiteX13" fmla="*/ 737590 w 3855161"/>
                    <a:gd name="connsiteY13" fmla="*/ 535065 h 957341"/>
                    <a:gd name="connsiteX14" fmla="*/ 442315 w 3855161"/>
                    <a:gd name="connsiteY14" fmla="*/ 874790 h 957341"/>
                    <a:gd name="connsiteX15" fmla="*/ 178790 w 3855161"/>
                    <a:gd name="connsiteY15" fmla="*/ 871615 h 957341"/>
                    <a:gd name="connsiteX16" fmla="*/ 20040 w 3855161"/>
                    <a:gd name="connsiteY16" fmla="*/ 849390 h 957341"/>
                    <a:gd name="connsiteX17" fmla="*/ 23215 w 3855161"/>
                    <a:gd name="connsiteY17" fmla="*/ 649365 h 957341"/>
                    <a:gd name="connsiteX18" fmla="*/ 74015 w 3855161"/>
                    <a:gd name="connsiteY18" fmla="*/ 646190 h 957341"/>
                    <a:gd name="connsiteX0" fmla="*/ 74015 w 3855161"/>
                    <a:gd name="connsiteY0" fmla="*/ 646190 h 939488"/>
                    <a:gd name="connsiteX1" fmla="*/ 127990 w 3855161"/>
                    <a:gd name="connsiteY1" fmla="*/ 487440 h 939488"/>
                    <a:gd name="connsiteX2" fmla="*/ 1156690 w 3855161"/>
                    <a:gd name="connsiteY2" fmla="*/ 350915 h 939488"/>
                    <a:gd name="connsiteX3" fmla="*/ 1661515 w 3855161"/>
                    <a:gd name="connsiteY3" fmla="*/ 49290 h 939488"/>
                    <a:gd name="connsiteX4" fmla="*/ 2763240 w 3855161"/>
                    <a:gd name="connsiteY4" fmla="*/ 17540 h 939488"/>
                    <a:gd name="connsiteX5" fmla="*/ 3169640 w 3855161"/>
                    <a:gd name="connsiteY5" fmla="*/ 312815 h 939488"/>
                    <a:gd name="connsiteX6" fmla="*/ 3715740 w 3855161"/>
                    <a:gd name="connsiteY6" fmla="*/ 379490 h 939488"/>
                    <a:gd name="connsiteX7" fmla="*/ 3807815 w 3855161"/>
                    <a:gd name="connsiteY7" fmla="*/ 668415 h 939488"/>
                    <a:gd name="connsiteX8" fmla="*/ 3845914 w 3855161"/>
                    <a:gd name="connsiteY8" fmla="*/ 852566 h 939488"/>
                    <a:gd name="connsiteX9" fmla="*/ 3239490 w 3855161"/>
                    <a:gd name="connsiteY9" fmla="*/ 906540 h 939488"/>
                    <a:gd name="connsiteX10" fmla="*/ 2918814 w 3855161"/>
                    <a:gd name="connsiteY10" fmla="*/ 538240 h 939488"/>
                    <a:gd name="connsiteX11" fmla="*/ 2575914 w 3855161"/>
                    <a:gd name="connsiteY11" fmla="*/ 897016 h 939488"/>
                    <a:gd name="connsiteX12" fmla="*/ 1032865 w 3855161"/>
                    <a:gd name="connsiteY12" fmla="*/ 935115 h 939488"/>
                    <a:gd name="connsiteX13" fmla="*/ 737590 w 3855161"/>
                    <a:gd name="connsiteY13" fmla="*/ 535065 h 939488"/>
                    <a:gd name="connsiteX14" fmla="*/ 442315 w 3855161"/>
                    <a:gd name="connsiteY14" fmla="*/ 874790 h 939488"/>
                    <a:gd name="connsiteX15" fmla="*/ 178790 w 3855161"/>
                    <a:gd name="connsiteY15" fmla="*/ 871615 h 939488"/>
                    <a:gd name="connsiteX16" fmla="*/ 20040 w 3855161"/>
                    <a:gd name="connsiteY16" fmla="*/ 849390 h 939488"/>
                    <a:gd name="connsiteX17" fmla="*/ 23215 w 3855161"/>
                    <a:gd name="connsiteY17" fmla="*/ 649365 h 939488"/>
                    <a:gd name="connsiteX18" fmla="*/ 74015 w 3855161"/>
                    <a:gd name="connsiteY18" fmla="*/ 646190 h 939488"/>
                    <a:gd name="connsiteX0" fmla="*/ 74015 w 3855161"/>
                    <a:gd name="connsiteY0" fmla="*/ 646190 h 939488"/>
                    <a:gd name="connsiteX1" fmla="*/ 127990 w 3855161"/>
                    <a:gd name="connsiteY1" fmla="*/ 487440 h 939488"/>
                    <a:gd name="connsiteX2" fmla="*/ 1156690 w 3855161"/>
                    <a:gd name="connsiteY2" fmla="*/ 350915 h 939488"/>
                    <a:gd name="connsiteX3" fmla="*/ 1661515 w 3855161"/>
                    <a:gd name="connsiteY3" fmla="*/ 49290 h 939488"/>
                    <a:gd name="connsiteX4" fmla="*/ 2763240 w 3855161"/>
                    <a:gd name="connsiteY4" fmla="*/ 17540 h 939488"/>
                    <a:gd name="connsiteX5" fmla="*/ 3169640 w 3855161"/>
                    <a:gd name="connsiteY5" fmla="*/ 312815 h 939488"/>
                    <a:gd name="connsiteX6" fmla="*/ 3715740 w 3855161"/>
                    <a:gd name="connsiteY6" fmla="*/ 379490 h 939488"/>
                    <a:gd name="connsiteX7" fmla="*/ 3807815 w 3855161"/>
                    <a:gd name="connsiteY7" fmla="*/ 668415 h 939488"/>
                    <a:gd name="connsiteX8" fmla="*/ 3845914 w 3855161"/>
                    <a:gd name="connsiteY8" fmla="*/ 852566 h 939488"/>
                    <a:gd name="connsiteX9" fmla="*/ 3239490 w 3855161"/>
                    <a:gd name="connsiteY9" fmla="*/ 906540 h 939488"/>
                    <a:gd name="connsiteX10" fmla="*/ 2918814 w 3855161"/>
                    <a:gd name="connsiteY10" fmla="*/ 538240 h 939488"/>
                    <a:gd name="connsiteX11" fmla="*/ 2575914 w 3855161"/>
                    <a:gd name="connsiteY11" fmla="*/ 897016 h 939488"/>
                    <a:gd name="connsiteX12" fmla="*/ 1032865 w 3855161"/>
                    <a:gd name="connsiteY12" fmla="*/ 935115 h 939488"/>
                    <a:gd name="connsiteX13" fmla="*/ 737590 w 3855161"/>
                    <a:gd name="connsiteY13" fmla="*/ 535065 h 939488"/>
                    <a:gd name="connsiteX14" fmla="*/ 442315 w 3855161"/>
                    <a:gd name="connsiteY14" fmla="*/ 874790 h 939488"/>
                    <a:gd name="connsiteX15" fmla="*/ 178790 w 3855161"/>
                    <a:gd name="connsiteY15" fmla="*/ 871615 h 939488"/>
                    <a:gd name="connsiteX16" fmla="*/ 20040 w 3855161"/>
                    <a:gd name="connsiteY16" fmla="*/ 849390 h 939488"/>
                    <a:gd name="connsiteX17" fmla="*/ 23215 w 3855161"/>
                    <a:gd name="connsiteY17" fmla="*/ 649365 h 939488"/>
                    <a:gd name="connsiteX18" fmla="*/ 74015 w 3855161"/>
                    <a:gd name="connsiteY18" fmla="*/ 646190 h 939488"/>
                    <a:gd name="connsiteX0" fmla="*/ 74015 w 3855161"/>
                    <a:gd name="connsiteY0" fmla="*/ 646190 h 955512"/>
                    <a:gd name="connsiteX1" fmla="*/ 127990 w 3855161"/>
                    <a:gd name="connsiteY1" fmla="*/ 487440 h 955512"/>
                    <a:gd name="connsiteX2" fmla="*/ 1156690 w 3855161"/>
                    <a:gd name="connsiteY2" fmla="*/ 350915 h 955512"/>
                    <a:gd name="connsiteX3" fmla="*/ 1661515 w 3855161"/>
                    <a:gd name="connsiteY3" fmla="*/ 49290 h 955512"/>
                    <a:gd name="connsiteX4" fmla="*/ 2763240 w 3855161"/>
                    <a:gd name="connsiteY4" fmla="*/ 17540 h 955512"/>
                    <a:gd name="connsiteX5" fmla="*/ 3169640 w 3855161"/>
                    <a:gd name="connsiteY5" fmla="*/ 312815 h 955512"/>
                    <a:gd name="connsiteX6" fmla="*/ 3715740 w 3855161"/>
                    <a:gd name="connsiteY6" fmla="*/ 379490 h 955512"/>
                    <a:gd name="connsiteX7" fmla="*/ 3807815 w 3855161"/>
                    <a:gd name="connsiteY7" fmla="*/ 668415 h 955512"/>
                    <a:gd name="connsiteX8" fmla="*/ 3845914 w 3855161"/>
                    <a:gd name="connsiteY8" fmla="*/ 852566 h 955512"/>
                    <a:gd name="connsiteX9" fmla="*/ 3239490 w 3855161"/>
                    <a:gd name="connsiteY9" fmla="*/ 906540 h 955512"/>
                    <a:gd name="connsiteX10" fmla="*/ 2918814 w 3855161"/>
                    <a:gd name="connsiteY10" fmla="*/ 538240 h 955512"/>
                    <a:gd name="connsiteX11" fmla="*/ 2575914 w 3855161"/>
                    <a:gd name="connsiteY11" fmla="*/ 897016 h 955512"/>
                    <a:gd name="connsiteX12" fmla="*/ 2401289 w 3855161"/>
                    <a:gd name="connsiteY12" fmla="*/ 897016 h 955512"/>
                    <a:gd name="connsiteX13" fmla="*/ 1032865 w 3855161"/>
                    <a:gd name="connsiteY13" fmla="*/ 935115 h 955512"/>
                    <a:gd name="connsiteX14" fmla="*/ 737590 w 3855161"/>
                    <a:gd name="connsiteY14" fmla="*/ 535065 h 955512"/>
                    <a:gd name="connsiteX15" fmla="*/ 442315 w 3855161"/>
                    <a:gd name="connsiteY15" fmla="*/ 874790 h 955512"/>
                    <a:gd name="connsiteX16" fmla="*/ 178790 w 3855161"/>
                    <a:gd name="connsiteY16" fmla="*/ 871615 h 955512"/>
                    <a:gd name="connsiteX17" fmla="*/ 20040 w 3855161"/>
                    <a:gd name="connsiteY17" fmla="*/ 849390 h 955512"/>
                    <a:gd name="connsiteX18" fmla="*/ 23215 w 3855161"/>
                    <a:gd name="connsiteY18" fmla="*/ 649365 h 955512"/>
                    <a:gd name="connsiteX19" fmla="*/ 74015 w 3855161"/>
                    <a:gd name="connsiteY19" fmla="*/ 646190 h 955512"/>
                    <a:gd name="connsiteX0" fmla="*/ 74015 w 3855161"/>
                    <a:gd name="connsiteY0" fmla="*/ 646190 h 969975"/>
                    <a:gd name="connsiteX1" fmla="*/ 127990 w 3855161"/>
                    <a:gd name="connsiteY1" fmla="*/ 487440 h 969975"/>
                    <a:gd name="connsiteX2" fmla="*/ 1156690 w 3855161"/>
                    <a:gd name="connsiteY2" fmla="*/ 350915 h 969975"/>
                    <a:gd name="connsiteX3" fmla="*/ 1661515 w 3855161"/>
                    <a:gd name="connsiteY3" fmla="*/ 49290 h 969975"/>
                    <a:gd name="connsiteX4" fmla="*/ 2763240 w 3855161"/>
                    <a:gd name="connsiteY4" fmla="*/ 17540 h 969975"/>
                    <a:gd name="connsiteX5" fmla="*/ 3169640 w 3855161"/>
                    <a:gd name="connsiteY5" fmla="*/ 312815 h 969975"/>
                    <a:gd name="connsiteX6" fmla="*/ 3715740 w 3855161"/>
                    <a:gd name="connsiteY6" fmla="*/ 379490 h 969975"/>
                    <a:gd name="connsiteX7" fmla="*/ 3807815 w 3855161"/>
                    <a:gd name="connsiteY7" fmla="*/ 668415 h 969975"/>
                    <a:gd name="connsiteX8" fmla="*/ 3845914 w 3855161"/>
                    <a:gd name="connsiteY8" fmla="*/ 852566 h 969975"/>
                    <a:gd name="connsiteX9" fmla="*/ 3239490 w 3855161"/>
                    <a:gd name="connsiteY9" fmla="*/ 906540 h 969975"/>
                    <a:gd name="connsiteX10" fmla="*/ 2918814 w 3855161"/>
                    <a:gd name="connsiteY10" fmla="*/ 538240 h 969975"/>
                    <a:gd name="connsiteX11" fmla="*/ 2575914 w 3855161"/>
                    <a:gd name="connsiteY11" fmla="*/ 897016 h 969975"/>
                    <a:gd name="connsiteX12" fmla="*/ 2490189 w 3855161"/>
                    <a:gd name="connsiteY12" fmla="*/ 954166 h 969975"/>
                    <a:gd name="connsiteX13" fmla="*/ 1032865 w 3855161"/>
                    <a:gd name="connsiteY13" fmla="*/ 935115 h 969975"/>
                    <a:gd name="connsiteX14" fmla="*/ 737590 w 3855161"/>
                    <a:gd name="connsiteY14" fmla="*/ 535065 h 969975"/>
                    <a:gd name="connsiteX15" fmla="*/ 442315 w 3855161"/>
                    <a:gd name="connsiteY15" fmla="*/ 874790 h 969975"/>
                    <a:gd name="connsiteX16" fmla="*/ 178790 w 3855161"/>
                    <a:gd name="connsiteY16" fmla="*/ 871615 h 969975"/>
                    <a:gd name="connsiteX17" fmla="*/ 20040 w 3855161"/>
                    <a:gd name="connsiteY17" fmla="*/ 849390 h 969975"/>
                    <a:gd name="connsiteX18" fmla="*/ 23215 w 3855161"/>
                    <a:gd name="connsiteY18" fmla="*/ 649365 h 969975"/>
                    <a:gd name="connsiteX19" fmla="*/ 74015 w 3855161"/>
                    <a:gd name="connsiteY19" fmla="*/ 646190 h 969975"/>
                    <a:gd name="connsiteX0" fmla="*/ 74015 w 3855161"/>
                    <a:gd name="connsiteY0" fmla="*/ 646190 h 954166"/>
                    <a:gd name="connsiteX1" fmla="*/ 127990 w 3855161"/>
                    <a:gd name="connsiteY1" fmla="*/ 487440 h 954166"/>
                    <a:gd name="connsiteX2" fmla="*/ 1156690 w 3855161"/>
                    <a:gd name="connsiteY2" fmla="*/ 350915 h 954166"/>
                    <a:gd name="connsiteX3" fmla="*/ 1661515 w 3855161"/>
                    <a:gd name="connsiteY3" fmla="*/ 49290 h 954166"/>
                    <a:gd name="connsiteX4" fmla="*/ 2763240 w 3855161"/>
                    <a:gd name="connsiteY4" fmla="*/ 17540 h 954166"/>
                    <a:gd name="connsiteX5" fmla="*/ 3169640 w 3855161"/>
                    <a:gd name="connsiteY5" fmla="*/ 312815 h 954166"/>
                    <a:gd name="connsiteX6" fmla="*/ 3715740 w 3855161"/>
                    <a:gd name="connsiteY6" fmla="*/ 379490 h 954166"/>
                    <a:gd name="connsiteX7" fmla="*/ 3807815 w 3855161"/>
                    <a:gd name="connsiteY7" fmla="*/ 668415 h 954166"/>
                    <a:gd name="connsiteX8" fmla="*/ 3845914 w 3855161"/>
                    <a:gd name="connsiteY8" fmla="*/ 852566 h 954166"/>
                    <a:gd name="connsiteX9" fmla="*/ 3239490 w 3855161"/>
                    <a:gd name="connsiteY9" fmla="*/ 906540 h 954166"/>
                    <a:gd name="connsiteX10" fmla="*/ 2918814 w 3855161"/>
                    <a:gd name="connsiteY10" fmla="*/ 538240 h 954166"/>
                    <a:gd name="connsiteX11" fmla="*/ 2575914 w 3855161"/>
                    <a:gd name="connsiteY11" fmla="*/ 897016 h 954166"/>
                    <a:gd name="connsiteX12" fmla="*/ 2490189 w 3855161"/>
                    <a:gd name="connsiteY12" fmla="*/ 954166 h 954166"/>
                    <a:gd name="connsiteX13" fmla="*/ 1039215 w 3855161"/>
                    <a:gd name="connsiteY13" fmla="*/ 925590 h 954166"/>
                    <a:gd name="connsiteX14" fmla="*/ 737590 w 3855161"/>
                    <a:gd name="connsiteY14" fmla="*/ 535065 h 954166"/>
                    <a:gd name="connsiteX15" fmla="*/ 442315 w 3855161"/>
                    <a:gd name="connsiteY15" fmla="*/ 874790 h 954166"/>
                    <a:gd name="connsiteX16" fmla="*/ 178790 w 3855161"/>
                    <a:gd name="connsiteY16" fmla="*/ 871615 h 954166"/>
                    <a:gd name="connsiteX17" fmla="*/ 20040 w 3855161"/>
                    <a:gd name="connsiteY17" fmla="*/ 849390 h 954166"/>
                    <a:gd name="connsiteX18" fmla="*/ 23215 w 3855161"/>
                    <a:gd name="connsiteY18" fmla="*/ 649365 h 954166"/>
                    <a:gd name="connsiteX19" fmla="*/ 74015 w 3855161"/>
                    <a:gd name="connsiteY19" fmla="*/ 646190 h 954166"/>
                    <a:gd name="connsiteX0" fmla="*/ 74015 w 3855161"/>
                    <a:gd name="connsiteY0" fmla="*/ 646190 h 954166"/>
                    <a:gd name="connsiteX1" fmla="*/ 127990 w 3855161"/>
                    <a:gd name="connsiteY1" fmla="*/ 487440 h 954166"/>
                    <a:gd name="connsiteX2" fmla="*/ 1156690 w 3855161"/>
                    <a:gd name="connsiteY2" fmla="*/ 350915 h 954166"/>
                    <a:gd name="connsiteX3" fmla="*/ 1661515 w 3855161"/>
                    <a:gd name="connsiteY3" fmla="*/ 49290 h 954166"/>
                    <a:gd name="connsiteX4" fmla="*/ 2763240 w 3855161"/>
                    <a:gd name="connsiteY4" fmla="*/ 17540 h 954166"/>
                    <a:gd name="connsiteX5" fmla="*/ 3169640 w 3855161"/>
                    <a:gd name="connsiteY5" fmla="*/ 312815 h 954166"/>
                    <a:gd name="connsiteX6" fmla="*/ 3715740 w 3855161"/>
                    <a:gd name="connsiteY6" fmla="*/ 379490 h 954166"/>
                    <a:gd name="connsiteX7" fmla="*/ 3807815 w 3855161"/>
                    <a:gd name="connsiteY7" fmla="*/ 668415 h 954166"/>
                    <a:gd name="connsiteX8" fmla="*/ 3845914 w 3855161"/>
                    <a:gd name="connsiteY8" fmla="*/ 852566 h 954166"/>
                    <a:gd name="connsiteX9" fmla="*/ 3239490 w 3855161"/>
                    <a:gd name="connsiteY9" fmla="*/ 906540 h 954166"/>
                    <a:gd name="connsiteX10" fmla="*/ 2918814 w 3855161"/>
                    <a:gd name="connsiteY10" fmla="*/ 538240 h 954166"/>
                    <a:gd name="connsiteX11" fmla="*/ 2575914 w 3855161"/>
                    <a:gd name="connsiteY11" fmla="*/ 897016 h 954166"/>
                    <a:gd name="connsiteX12" fmla="*/ 2490189 w 3855161"/>
                    <a:gd name="connsiteY12" fmla="*/ 954166 h 954166"/>
                    <a:gd name="connsiteX13" fmla="*/ 1039215 w 3855161"/>
                    <a:gd name="connsiteY13" fmla="*/ 925590 h 954166"/>
                    <a:gd name="connsiteX14" fmla="*/ 737590 w 3855161"/>
                    <a:gd name="connsiteY14" fmla="*/ 535065 h 954166"/>
                    <a:gd name="connsiteX15" fmla="*/ 442315 w 3855161"/>
                    <a:gd name="connsiteY15" fmla="*/ 874790 h 954166"/>
                    <a:gd name="connsiteX16" fmla="*/ 178790 w 3855161"/>
                    <a:gd name="connsiteY16" fmla="*/ 871615 h 954166"/>
                    <a:gd name="connsiteX17" fmla="*/ 20040 w 3855161"/>
                    <a:gd name="connsiteY17" fmla="*/ 849390 h 954166"/>
                    <a:gd name="connsiteX18" fmla="*/ 23215 w 3855161"/>
                    <a:gd name="connsiteY18" fmla="*/ 649365 h 954166"/>
                    <a:gd name="connsiteX19" fmla="*/ 74015 w 3855161"/>
                    <a:gd name="connsiteY19" fmla="*/ 646190 h 954166"/>
                    <a:gd name="connsiteX0" fmla="*/ 74015 w 3855161"/>
                    <a:gd name="connsiteY0" fmla="*/ 646190 h 956410"/>
                    <a:gd name="connsiteX1" fmla="*/ 127990 w 3855161"/>
                    <a:gd name="connsiteY1" fmla="*/ 487440 h 956410"/>
                    <a:gd name="connsiteX2" fmla="*/ 1156690 w 3855161"/>
                    <a:gd name="connsiteY2" fmla="*/ 350915 h 956410"/>
                    <a:gd name="connsiteX3" fmla="*/ 1661515 w 3855161"/>
                    <a:gd name="connsiteY3" fmla="*/ 49290 h 956410"/>
                    <a:gd name="connsiteX4" fmla="*/ 2763240 w 3855161"/>
                    <a:gd name="connsiteY4" fmla="*/ 17540 h 956410"/>
                    <a:gd name="connsiteX5" fmla="*/ 3169640 w 3855161"/>
                    <a:gd name="connsiteY5" fmla="*/ 312815 h 956410"/>
                    <a:gd name="connsiteX6" fmla="*/ 3715740 w 3855161"/>
                    <a:gd name="connsiteY6" fmla="*/ 379490 h 956410"/>
                    <a:gd name="connsiteX7" fmla="*/ 3807815 w 3855161"/>
                    <a:gd name="connsiteY7" fmla="*/ 668415 h 956410"/>
                    <a:gd name="connsiteX8" fmla="*/ 3845914 w 3855161"/>
                    <a:gd name="connsiteY8" fmla="*/ 852566 h 956410"/>
                    <a:gd name="connsiteX9" fmla="*/ 3239490 w 3855161"/>
                    <a:gd name="connsiteY9" fmla="*/ 906540 h 956410"/>
                    <a:gd name="connsiteX10" fmla="*/ 2918814 w 3855161"/>
                    <a:gd name="connsiteY10" fmla="*/ 538240 h 956410"/>
                    <a:gd name="connsiteX11" fmla="*/ 2575914 w 3855161"/>
                    <a:gd name="connsiteY11" fmla="*/ 897016 h 956410"/>
                    <a:gd name="connsiteX12" fmla="*/ 2490189 w 3855161"/>
                    <a:gd name="connsiteY12" fmla="*/ 954166 h 956410"/>
                    <a:gd name="connsiteX13" fmla="*/ 1039215 w 3855161"/>
                    <a:gd name="connsiteY13" fmla="*/ 925590 h 956410"/>
                    <a:gd name="connsiteX14" fmla="*/ 737590 w 3855161"/>
                    <a:gd name="connsiteY14" fmla="*/ 535065 h 956410"/>
                    <a:gd name="connsiteX15" fmla="*/ 442315 w 3855161"/>
                    <a:gd name="connsiteY15" fmla="*/ 874790 h 956410"/>
                    <a:gd name="connsiteX16" fmla="*/ 178790 w 3855161"/>
                    <a:gd name="connsiteY16" fmla="*/ 871615 h 956410"/>
                    <a:gd name="connsiteX17" fmla="*/ 20040 w 3855161"/>
                    <a:gd name="connsiteY17" fmla="*/ 849390 h 956410"/>
                    <a:gd name="connsiteX18" fmla="*/ 23215 w 3855161"/>
                    <a:gd name="connsiteY18" fmla="*/ 649365 h 956410"/>
                    <a:gd name="connsiteX19" fmla="*/ 74015 w 3855161"/>
                    <a:gd name="connsiteY19" fmla="*/ 646190 h 956410"/>
                    <a:gd name="connsiteX0" fmla="*/ 74015 w 3855161"/>
                    <a:gd name="connsiteY0" fmla="*/ 646190 h 956410"/>
                    <a:gd name="connsiteX1" fmla="*/ 127990 w 3855161"/>
                    <a:gd name="connsiteY1" fmla="*/ 487440 h 956410"/>
                    <a:gd name="connsiteX2" fmla="*/ 1156690 w 3855161"/>
                    <a:gd name="connsiteY2" fmla="*/ 350915 h 956410"/>
                    <a:gd name="connsiteX3" fmla="*/ 1661515 w 3855161"/>
                    <a:gd name="connsiteY3" fmla="*/ 49290 h 956410"/>
                    <a:gd name="connsiteX4" fmla="*/ 2763240 w 3855161"/>
                    <a:gd name="connsiteY4" fmla="*/ 17540 h 956410"/>
                    <a:gd name="connsiteX5" fmla="*/ 3169640 w 3855161"/>
                    <a:gd name="connsiteY5" fmla="*/ 312815 h 956410"/>
                    <a:gd name="connsiteX6" fmla="*/ 3715740 w 3855161"/>
                    <a:gd name="connsiteY6" fmla="*/ 379490 h 956410"/>
                    <a:gd name="connsiteX7" fmla="*/ 3807815 w 3855161"/>
                    <a:gd name="connsiteY7" fmla="*/ 668415 h 956410"/>
                    <a:gd name="connsiteX8" fmla="*/ 3845914 w 3855161"/>
                    <a:gd name="connsiteY8" fmla="*/ 852566 h 956410"/>
                    <a:gd name="connsiteX9" fmla="*/ 3239490 w 3855161"/>
                    <a:gd name="connsiteY9" fmla="*/ 906540 h 956410"/>
                    <a:gd name="connsiteX10" fmla="*/ 2934689 w 3855161"/>
                    <a:gd name="connsiteY10" fmla="*/ 528715 h 956410"/>
                    <a:gd name="connsiteX11" fmla="*/ 2575914 w 3855161"/>
                    <a:gd name="connsiteY11" fmla="*/ 897016 h 956410"/>
                    <a:gd name="connsiteX12" fmla="*/ 2490189 w 3855161"/>
                    <a:gd name="connsiteY12" fmla="*/ 954166 h 956410"/>
                    <a:gd name="connsiteX13" fmla="*/ 1039215 w 3855161"/>
                    <a:gd name="connsiteY13" fmla="*/ 925590 h 956410"/>
                    <a:gd name="connsiteX14" fmla="*/ 737590 w 3855161"/>
                    <a:gd name="connsiteY14" fmla="*/ 535065 h 956410"/>
                    <a:gd name="connsiteX15" fmla="*/ 442315 w 3855161"/>
                    <a:gd name="connsiteY15" fmla="*/ 874790 h 956410"/>
                    <a:gd name="connsiteX16" fmla="*/ 178790 w 3855161"/>
                    <a:gd name="connsiteY16" fmla="*/ 871615 h 956410"/>
                    <a:gd name="connsiteX17" fmla="*/ 20040 w 3855161"/>
                    <a:gd name="connsiteY17" fmla="*/ 849390 h 956410"/>
                    <a:gd name="connsiteX18" fmla="*/ 23215 w 3855161"/>
                    <a:gd name="connsiteY18" fmla="*/ 649365 h 956410"/>
                    <a:gd name="connsiteX19" fmla="*/ 74015 w 3855161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8715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3953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3953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3953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39689"/>
                    <a:gd name="connsiteX1" fmla="*/ 127990 w 3859140"/>
                    <a:gd name="connsiteY1" fmla="*/ 487440 h 939689"/>
                    <a:gd name="connsiteX2" fmla="*/ 1156690 w 3859140"/>
                    <a:gd name="connsiteY2" fmla="*/ 350915 h 939689"/>
                    <a:gd name="connsiteX3" fmla="*/ 1661515 w 3859140"/>
                    <a:gd name="connsiteY3" fmla="*/ 49290 h 939689"/>
                    <a:gd name="connsiteX4" fmla="*/ 2763240 w 3859140"/>
                    <a:gd name="connsiteY4" fmla="*/ 17540 h 939689"/>
                    <a:gd name="connsiteX5" fmla="*/ 3169640 w 3859140"/>
                    <a:gd name="connsiteY5" fmla="*/ 312815 h 939689"/>
                    <a:gd name="connsiteX6" fmla="*/ 3715740 w 3859140"/>
                    <a:gd name="connsiteY6" fmla="*/ 379490 h 939689"/>
                    <a:gd name="connsiteX7" fmla="*/ 3807815 w 3859140"/>
                    <a:gd name="connsiteY7" fmla="*/ 668415 h 939689"/>
                    <a:gd name="connsiteX8" fmla="*/ 3845914 w 3859140"/>
                    <a:gd name="connsiteY8" fmla="*/ 852566 h 939689"/>
                    <a:gd name="connsiteX9" fmla="*/ 3239490 w 3859140"/>
                    <a:gd name="connsiteY9" fmla="*/ 906540 h 939689"/>
                    <a:gd name="connsiteX10" fmla="*/ 2934689 w 3859140"/>
                    <a:gd name="connsiteY10" fmla="*/ 523953 h 939689"/>
                    <a:gd name="connsiteX11" fmla="*/ 2575914 w 3859140"/>
                    <a:gd name="connsiteY11" fmla="*/ 897016 h 939689"/>
                    <a:gd name="connsiteX12" fmla="*/ 2528289 w 3859140"/>
                    <a:gd name="connsiteY12" fmla="*/ 931941 h 939689"/>
                    <a:gd name="connsiteX13" fmla="*/ 1039215 w 3859140"/>
                    <a:gd name="connsiteY13" fmla="*/ 925590 h 939689"/>
                    <a:gd name="connsiteX14" fmla="*/ 737590 w 3859140"/>
                    <a:gd name="connsiteY14" fmla="*/ 535065 h 939689"/>
                    <a:gd name="connsiteX15" fmla="*/ 442315 w 3859140"/>
                    <a:gd name="connsiteY15" fmla="*/ 874790 h 939689"/>
                    <a:gd name="connsiteX16" fmla="*/ 178790 w 3859140"/>
                    <a:gd name="connsiteY16" fmla="*/ 871615 h 939689"/>
                    <a:gd name="connsiteX17" fmla="*/ 20040 w 3859140"/>
                    <a:gd name="connsiteY17" fmla="*/ 849390 h 939689"/>
                    <a:gd name="connsiteX18" fmla="*/ 23215 w 3859140"/>
                    <a:gd name="connsiteY18" fmla="*/ 649365 h 939689"/>
                    <a:gd name="connsiteX19" fmla="*/ 74015 w 3859140"/>
                    <a:gd name="connsiteY19" fmla="*/ 646190 h 939689"/>
                    <a:gd name="connsiteX0" fmla="*/ 74015 w 3859140"/>
                    <a:gd name="connsiteY0" fmla="*/ 646190 h 936127"/>
                    <a:gd name="connsiteX1" fmla="*/ 127990 w 3859140"/>
                    <a:gd name="connsiteY1" fmla="*/ 487440 h 936127"/>
                    <a:gd name="connsiteX2" fmla="*/ 1156690 w 3859140"/>
                    <a:gd name="connsiteY2" fmla="*/ 350915 h 936127"/>
                    <a:gd name="connsiteX3" fmla="*/ 1661515 w 3859140"/>
                    <a:gd name="connsiteY3" fmla="*/ 49290 h 936127"/>
                    <a:gd name="connsiteX4" fmla="*/ 2763240 w 3859140"/>
                    <a:gd name="connsiteY4" fmla="*/ 17540 h 936127"/>
                    <a:gd name="connsiteX5" fmla="*/ 3169640 w 3859140"/>
                    <a:gd name="connsiteY5" fmla="*/ 312815 h 936127"/>
                    <a:gd name="connsiteX6" fmla="*/ 3715740 w 3859140"/>
                    <a:gd name="connsiteY6" fmla="*/ 379490 h 936127"/>
                    <a:gd name="connsiteX7" fmla="*/ 3807815 w 3859140"/>
                    <a:gd name="connsiteY7" fmla="*/ 668415 h 936127"/>
                    <a:gd name="connsiteX8" fmla="*/ 3845914 w 3859140"/>
                    <a:gd name="connsiteY8" fmla="*/ 852566 h 936127"/>
                    <a:gd name="connsiteX9" fmla="*/ 3239490 w 3859140"/>
                    <a:gd name="connsiteY9" fmla="*/ 906540 h 936127"/>
                    <a:gd name="connsiteX10" fmla="*/ 2934689 w 3859140"/>
                    <a:gd name="connsiteY10" fmla="*/ 523953 h 936127"/>
                    <a:gd name="connsiteX11" fmla="*/ 2575914 w 3859140"/>
                    <a:gd name="connsiteY11" fmla="*/ 897016 h 936127"/>
                    <a:gd name="connsiteX12" fmla="*/ 2531464 w 3859140"/>
                    <a:gd name="connsiteY12" fmla="*/ 925591 h 936127"/>
                    <a:gd name="connsiteX13" fmla="*/ 1039215 w 3859140"/>
                    <a:gd name="connsiteY13" fmla="*/ 925590 h 936127"/>
                    <a:gd name="connsiteX14" fmla="*/ 737590 w 3859140"/>
                    <a:gd name="connsiteY14" fmla="*/ 535065 h 936127"/>
                    <a:gd name="connsiteX15" fmla="*/ 442315 w 3859140"/>
                    <a:gd name="connsiteY15" fmla="*/ 874790 h 936127"/>
                    <a:gd name="connsiteX16" fmla="*/ 178790 w 3859140"/>
                    <a:gd name="connsiteY16" fmla="*/ 871615 h 936127"/>
                    <a:gd name="connsiteX17" fmla="*/ 20040 w 3859140"/>
                    <a:gd name="connsiteY17" fmla="*/ 849390 h 936127"/>
                    <a:gd name="connsiteX18" fmla="*/ 23215 w 3859140"/>
                    <a:gd name="connsiteY18" fmla="*/ 649365 h 936127"/>
                    <a:gd name="connsiteX19" fmla="*/ 74015 w 3859140"/>
                    <a:gd name="connsiteY19" fmla="*/ 646190 h 936127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9490 w 3859140"/>
                    <a:gd name="connsiteY9" fmla="*/ 906540 h 933662"/>
                    <a:gd name="connsiteX10" fmla="*/ 2934689 w 3859140"/>
                    <a:gd name="connsiteY10" fmla="*/ 523953 h 933662"/>
                    <a:gd name="connsiteX11" fmla="*/ 2531464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9490 w 3859140"/>
                    <a:gd name="connsiteY9" fmla="*/ 906540 h 933662"/>
                    <a:gd name="connsiteX10" fmla="*/ 2934689 w 3859140"/>
                    <a:gd name="connsiteY10" fmla="*/ 523953 h 933662"/>
                    <a:gd name="connsiteX11" fmla="*/ 2531464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9490 w 3859140"/>
                    <a:gd name="connsiteY9" fmla="*/ 906540 h 933662"/>
                    <a:gd name="connsiteX10" fmla="*/ 2934689 w 3859140"/>
                    <a:gd name="connsiteY10" fmla="*/ 523953 h 933662"/>
                    <a:gd name="connsiteX11" fmla="*/ 2560039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8906"/>
                    <a:gd name="connsiteX1" fmla="*/ 127990 w 3859140"/>
                    <a:gd name="connsiteY1" fmla="*/ 487440 h 938906"/>
                    <a:gd name="connsiteX2" fmla="*/ 1156690 w 3859140"/>
                    <a:gd name="connsiteY2" fmla="*/ 350915 h 938906"/>
                    <a:gd name="connsiteX3" fmla="*/ 1661515 w 3859140"/>
                    <a:gd name="connsiteY3" fmla="*/ 49290 h 938906"/>
                    <a:gd name="connsiteX4" fmla="*/ 2763240 w 3859140"/>
                    <a:gd name="connsiteY4" fmla="*/ 17540 h 938906"/>
                    <a:gd name="connsiteX5" fmla="*/ 3169640 w 3859140"/>
                    <a:gd name="connsiteY5" fmla="*/ 312815 h 938906"/>
                    <a:gd name="connsiteX6" fmla="*/ 3715740 w 3859140"/>
                    <a:gd name="connsiteY6" fmla="*/ 379490 h 938906"/>
                    <a:gd name="connsiteX7" fmla="*/ 3807815 w 3859140"/>
                    <a:gd name="connsiteY7" fmla="*/ 668415 h 938906"/>
                    <a:gd name="connsiteX8" fmla="*/ 3845914 w 3859140"/>
                    <a:gd name="connsiteY8" fmla="*/ 852566 h 938906"/>
                    <a:gd name="connsiteX9" fmla="*/ 3233140 w 3859140"/>
                    <a:gd name="connsiteY9" fmla="*/ 925590 h 938906"/>
                    <a:gd name="connsiteX10" fmla="*/ 2934689 w 3859140"/>
                    <a:gd name="connsiteY10" fmla="*/ 523953 h 938906"/>
                    <a:gd name="connsiteX11" fmla="*/ 2560039 w 3859140"/>
                    <a:gd name="connsiteY11" fmla="*/ 925591 h 938906"/>
                    <a:gd name="connsiteX12" fmla="*/ 1039215 w 3859140"/>
                    <a:gd name="connsiteY12" fmla="*/ 925590 h 938906"/>
                    <a:gd name="connsiteX13" fmla="*/ 737590 w 3859140"/>
                    <a:gd name="connsiteY13" fmla="*/ 535065 h 938906"/>
                    <a:gd name="connsiteX14" fmla="*/ 442315 w 3859140"/>
                    <a:gd name="connsiteY14" fmla="*/ 874790 h 938906"/>
                    <a:gd name="connsiteX15" fmla="*/ 178790 w 3859140"/>
                    <a:gd name="connsiteY15" fmla="*/ 871615 h 938906"/>
                    <a:gd name="connsiteX16" fmla="*/ 20040 w 3859140"/>
                    <a:gd name="connsiteY16" fmla="*/ 849390 h 938906"/>
                    <a:gd name="connsiteX17" fmla="*/ 23215 w 3859140"/>
                    <a:gd name="connsiteY17" fmla="*/ 649365 h 938906"/>
                    <a:gd name="connsiteX18" fmla="*/ 74015 w 3859140"/>
                    <a:gd name="connsiteY18" fmla="*/ 646190 h 938906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3140 w 3859140"/>
                    <a:gd name="connsiteY9" fmla="*/ 925590 h 933662"/>
                    <a:gd name="connsiteX10" fmla="*/ 2934689 w 3859140"/>
                    <a:gd name="connsiteY10" fmla="*/ 523953 h 933662"/>
                    <a:gd name="connsiteX11" fmla="*/ 2560039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2665"/>
                    <a:gd name="connsiteX1" fmla="*/ 127990 w 3859140"/>
                    <a:gd name="connsiteY1" fmla="*/ 487440 h 932665"/>
                    <a:gd name="connsiteX2" fmla="*/ 1156690 w 3859140"/>
                    <a:gd name="connsiteY2" fmla="*/ 350915 h 932665"/>
                    <a:gd name="connsiteX3" fmla="*/ 1661515 w 3859140"/>
                    <a:gd name="connsiteY3" fmla="*/ 49290 h 932665"/>
                    <a:gd name="connsiteX4" fmla="*/ 2763240 w 3859140"/>
                    <a:gd name="connsiteY4" fmla="*/ 17540 h 932665"/>
                    <a:gd name="connsiteX5" fmla="*/ 3169640 w 3859140"/>
                    <a:gd name="connsiteY5" fmla="*/ 312815 h 932665"/>
                    <a:gd name="connsiteX6" fmla="*/ 3715740 w 3859140"/>
                    <a:gd name="connsiteY6" fmla="*/ 379490 h 932665"/>
                    <a:gd name="connsiteX7" fmla="*/ 3807815 w 3859140"/>
                    <a:gd name="connsiteY7" fmla="*/ 668415 h 932665"/>
                    <a:gd name="connsiteX8" fmla="*/ 3845914 w 3859140"/>
                    <a:gd name="connsiteY8" fmla="*/ 852566 h 932665"/>
                    <a:gd name="connsiteX9" fmla="*/ 3233140 w 3859140"/>
                    <a:gd name="connsiteY9" fmla="*/ 925590 h 932665"/>
                    <a:gd name="connsiteX10" fmla="*/ 2934689 w 3859140"/>
                    <a:gd name="connsiteY10" fmla="*/ 523953 h 932665"/>
                    <a:gd name="connsiteX11" fmla="*/ 2585439 w 3859140"/>
                    <a:gd name="connsiteY11" fmla="*/ 919241 h 932665"/>
                    <a:gd name="connsiteX12" fmla="*/ 1039215 w 3859140"/>
                    <a:gd name="connsiteY12" fmla="*/ 925590 h 932665"/>
                    <a:gd name="connsiteX13" fmla="*/ 737590 w 3859140"/>
                    <a:gd name="connsiteY13" fmla="*/ 535065 h 932665"/>
                    <a:gd name="connsiteX14" fmla="*/ 442315 w 3859140"/>
                    <a:gd name="connsiteY14" fmla="*/ 874790 h 932665"/>
                    <a:gd name="connsiteX15" fmla="*/ 178790 w 3859140"/>
                    <a:gd name="connsiteY15" fmla="*/ 871615 h 932665"/>
                    <a:gd name="connsiteX16" fmla="*/ 20040 w 3859140"/>
                    <a:gd name="connsiteY16" fmla="*/ 849390 h 932665"/>
                    <a:gd name="connsiteX17" fmla="*/ 23215 w 3859140"/>
                    <a:gd name="connsiteY17" fmla="*/ 649365 h 932665"/>
                    <a:gd name="connsiteX18" fmla="*/ 74015 w 3859140"/>
                    <a:gd name="connsiteY18" fmla="*/ 646190 h 932665"/>
                    <a:gd name="connsiteX0" fmla="*/ 74015 w 3859140"/>
                    <a:gd name="connsiteY0" fmla="*/ 646190 h 932665"/>
                    <a:gd name="connsiteX1" fmla="*/ 127990 w 3859140"/>
                    <a:gd name="connsiteY1" fmla="*/ 487440 h 932665"/>
                    <a:gd name="connsiteX2" fmla="*/ 1156690 w 3859140"/>
                    <a:gd name="connsiteY2" fmla="*/ 350915 h 932665"/>
                    <a:gd name="connsiteX3" fmla="*/ 1661515 w 3859140"/>
                    <a:gd name="connsiteY3" fmla="*/ 49290 h 932665"/>
                    <a:gd name="connsiteX4" fmla="*/ 2763240 w 3859140"/>
                    <a:gd name="connsiteY4" fmla="*/ 17540 h 932665"/>
                    <a:gd name="connsiteX5" fmla="*/ 3169640 w 3859140"/>
                    <a:gd name="connsiteY5" fmla="*/ 312815 h 932665"/>
                    <a:gd name="connsiteX6" fmla="*/ 3715740 w 3859140"/>
                    <a:gd name="connsiteY6" fmla="*/ 379490 h 932665"/>
                    <a:gd name="connsiteX7" fmla="*/ 3807815 w 3859140"/>
                    <a:gd name="connsiteY7" fmla="*/ 668415 h 932665"/>
                    <a:gd name="connsiteX8" fmla="*/ 3845914 w 3859140"/>
                    <a:gd name="connsiteY8" fmla="*/ 852566 h 932665"/>
                    <a:gd name="connsiteX9" fmla="*/ 3233140 w 3859140"/>
                    <a:gd name="connsiteY9" fmla="*/ 925590 h 932665"/>
                    <a:gd name="connsiteX10" fmla="*/ 2934689 w 3859140"/>
                    <a:gd name="connsiteY10" fmla="*/ 523953 h 932665"/>
                    <a:gd name="connsiteX11" fmla="*/ 2585439 w 3859140"/>
                    <a:gd name="connsiteY11" fmla="*/ 919241 h 932665"/>
                    <a:gd name="connsiteX12" fmla="*/ 1039215 w 3859140"/>
                    <a:gd name="connsiteY12" fmla="*/ 925590 h 932665"/>
                    <a:gd name="connsiteX13" fmla="*/ 737590 w 3859140"/>
                    <a:gd name="connsiteY13" fmla="*/ 535065 h 932665"/>
                    <a:gd name="connsiteX14" fmla="*/ 442315 w 3859140"/>
                    <a:gd name="connsiteY14" fmla="*/ 874790 h 932665"/>
                    <a:gd name="connsiteX15" fmla="*/ 178790 w 3859140"/>
                    <a:gd name="connsiteY15" fmla="*/ 871615 h 932665"/>
                    <a:gd name="connsiteX16" fmla="*/ 20040 w 3859140"/>
                    <a:gd name="connsiteY16" fmla="*/ 849390 h 932665"/>
                    <a:gd name="connsiteX17" fmla="*/ 23215 w 3859140"/>
                    <a:gd name="connsiteY17" fmla="*/ 649365 h 932665"/>
                    <a:gd name="connsiteX18" fmla="*/ 74015 w 3859140"/>
                    <a:gd name="connsiteY18" fmla="*/ 646190 h 932665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39215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423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39215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73081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73081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73081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33140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33140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33140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80753 w 3859140"/>
                    <a:gd name="connsiteY5" fmla="*/ 328690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859140" h="933477">
                      <a:moveTo>
                        <a:pt x="74015" y="646190"/>
                      </a:moveTo>
                      <a:cubicBezTo>
                        <a:pt x="92007" y="593273"/>
                        <a:pt x="75073" y="543532"/>
                        <a:pt x="127990" y="487440"/>
                      </a:cubicBezTo>
                      <a:cubicBezTo>
                        <a:pt x="328015" y="429232"/>
                        <a:pt x="597890" y="367848"/>
                        <a:pt x="1156690" y="350915"/>
                      </a:cubicBezTo>
                      <a:cubicBezTo>
                        <a:pt x="1321790" y="246140"/>
                        <a:pt x="1471015" y="125490"/>
                        <a:pt x="1661515" y="49290"/>
                      </a:cubicBezTo>
                      <a:cubicBezTo>
                        <a:pt x="2026640" y="-22677"/>
                        <a:pt x="2474315" y="607"/>
                        <a:pt x="2763240" y="17540"/>
                      </a:cubicBezTo>
                      <a:cubicBezTo>
                        <a:pt x="2847907" y="37648"/>
                        <a:pt x="3099261" y="219682"/>
                        <a:pt x="3180753" y="328690"/>
                      </a:cubicBezTo>
                      <a:lnTo>
                        <a:pt x="3715740" y="379490"/>
                      </a:lnTo>
                      <a:cubicBezTo>
                        <a:pt x="3832157" y="453573"/>
                        <a:pt x="3777123" y="572107"/>
                        <a:pt x="3807815" y="668415"/>
                      </a:cubicBezTo>
                      <a:cubicBezTo>
                        <a:pt x="3853323" y="722390"/>
                        <a:pt x="3875018" y="778483"/>
                        <a:pt x="3845914" y="852566"/>
                      </a:cubicBezTo>
                      <a:cubicBezTo>
                        <a:pt x="3751193" y="892253"/>
                        <a:pt x="3409352" y="935115"/>
                        <a:pt x="3254306" y="925590"/>
                      </a:cubicBezTo>
                      <a:cubicBezTo>
                        <a:pt x="3281293" y="682173"/>
                        <a:pt x="3126777" y="538241"/>
                        <a:pt x="2934689" y="523953"/>
                      </a:cubicBezTo>
                      <a:cubicBezTo>
                        <a:pt x="2897119" y="522894"/>
                        <a:pt x="2545751" y="491411"/>
                        <a:pt x="2576972" y="924533"/>
                      </a:cubicBezTo>
                      <a:cubicBezTo>
                        <a:pt x="2093314" y="915008"/>
                        <a:pt x="1544039" y="947815"/>
                        <a:pt x="1073081" y="925590"/>
                      </a:cubicBezTo>
                      <a:cubicBezTo>
                        <a:pt x="1117002" y="532948"/>
                        <a:pt x="735473" y="531361"/>
                        <a:pt x="737590" y="535065"/>
                      </a:cubicBezTo>
                      <a:cubicBezTo>
                        <a:pt x="700019" y="535594"/>
                        <a:pt x="407262" y="571176"/>
                        <a:pt x="416915" y="874790"/>
                      </a:cubicBezTo>
                      <a:cubicBezTo>
                        <a:pt x="417383" y="889524"/>
                        <a:pt x="277215" y="879023"/>
                        <a:pt x="178790" y="871615"/>
                      </a:cubicBezTo>
                      <a:lnTo>
                        <a:pt x="20040" y="849390"/>
                      </a:lnTo>
                      <a:cubicBezTo>
                        <a:pt x="18982" y="782715"/>
                        <a:pt x="-26527" y="833515"/>
                        <a:pt x="23215" y="649365"/>
                      </a:cubicBezTo>
                      <a:lnTo>
                        <a:pt x="74015" y="646190"/>
                      </a:lnTo>
                      <a:close/>
                    </a:path>
                  </a:pathLst>
                </a:custGeom>
                <a:solidFill>
                  <a:srgbClr val="53555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228" name="Freeform 1227"/>
                <p:cNvSpPr/>
                <p:nvPr/>
              </p:nvSpPr>
              <p:spPr>
                <a:xfrm>
                  <a:off x="4218516" y="3405349"/>
                  <a:ext cx="2005543" cy="345381"/>
                </a:xfrm>
                <a:custGeom>
                  <a:avLst/>
                  <a:gdLst>
                    <a:gd name="connsiteX0" fmla="*/ 0 w 2015067"/>
                    <a:gd name="connsiteY0" fmla="*/ 334433 h 334433"/>
                    <a:gd name="connsiteX1" fmla="*/ 486834 w 2015067"/>
                    <a:gd name="connsiteY1" fmla="*/ 29633 h 334433"/>
                    <a:gd name="connsiteX2" fmla="*/ 1600200 w 2015067"/>
                    <a:gd name="connsiteY2" fmla="*/ 0 h 334433"/>
                    <a:gd name="connsiteX3" fmla="*/ 2015067 w 2015067"/>
                    <a:gd name="connsiteY3" fmla="*/ 304800 h 334433"/>
                    <a:gd name="connsiteX4" fmla="*/ 0 w 2015067"/>
                    <a:gd name="connsiteY4" fmla="*/ 334433 h 334433"/>
                    <a:gd name="connsiteX0" fmla="*/ 0 w 2015067"/>
                    <a:gd name="connsiteY0" fmla="*/ 338880 h 338880"/>
                    <a:gd name="connsiteX1" fmla="*/ 486834 w 2015067"/>
                    <a:gd name="connsiteY1" fmla="*/ 34080 h 338880"/>
                    <a:gd name="connsiteX2" fmla="*/ 1600200 w 2015067"/>
                    <a:gd name="connsiteY2" fmla="*/ 4447 h 338880"/>
                    <a:gd name="connsiteX3" fmla="*/ 2015067 w 2015067"/>
                    <a:gd name="connsiteY3" fmla="*/ 309247 h 338880"/>
                    <a:gd name="connsiteX4" fmla="*/ 0 w 2015067"/>
                    <a:gd name="connsiteY4" fmla="*/ 338880 h 338880"/>
                    <a:gd name="connsiteX0" fmla="*/ 0 w 2015067"/>
                    <a:gd name="connsiteY0" fmla="*/ 353729 h 353729"/>
                    <a:gd name="connsiteX1" fmla="*/ 486834 w 2015067"/>
                    <a:gd name="connsiteY1" fmla="*/ 48929 h 353729"/>
                    <a:gd name="connsiteX2" fmla="*/ 1600200 w 2015067"/>
                    <a:gd name="connsiteY2" fmla="*/ 19296 h 353729"/>
                    <a:gd name="connsiteX3" fmla="*/ 2015067 w 2015067"/>
                    <a:gd name="connsiteY3" fmla="*/ 324096 h 353729"/>
                    <a:gd name="connsiteX4" fmla="*/ 0 w 2015067"/>
                    <a:gd name="connsiteY4" fmla="*/ 353729 h 353729"/>
                    <a:gd name="connsiteX0" fmla="*/ 0 w 2015067"/>
                    <a:gd name="connsiteY0" fmla="*/ 353729 h 353729"/>
                    <a:gd name="connsiteX1" fmla="*/ 486834 w 2015067"/>
                    <a:gd name="connsiteY1" fmla="*/ 48929 h 353729"/>
                    <a:gd name="connsiteX2" fmla="*/ 1600200 w 2015067"/>
                    <a:gd name="connsiteY2" fmla="*/ 19296 h 353729"/>
                    <a:gd name="connsiteX3" fmla="*/ 2015067 w 2015067"/>
                    <a:gd name="connsiteY3" fmla="*/ 324096 h 353729"/>
                    <a:gd name="connsiteX4" fmla="*/ 0 w 2015067"/>
                    <a:gd name="connsiteY4" fmla="*/ 353729 h 353729"/>
                    <a:gd name="connsiteX0" fmla="*/ 0 w 2015067"/>
                    <a:gd name="connsiteY0" fmla="*/ 353729 h 353729"/>
                    <a:gd name="connsiteX1" fmla="*/ 486834 w 2015067"/>
                    <a:gd name="connsiteY1" fmla="*/ 48929 h 353729"/>
                    <a:gd name="connsiteX2" fmla="*/ 1600200 w 2015067"/>
                    <a:gd name="connsiteY2" fmla="*/ 19296 h 353729"/>
                    <a:gd name="connsiteX3" fmla="*/ 2015067 w 2015067"/>
                    <a:gd name="connsiteY3" fmla="*/ 324096 h 353729"/>
                    <a:gd name="connsiteX4" fmla="*/ 0 w 2015067"/>
                    <a:gd name="connsiteY4" fmla="*/ 353729 h 353729"/>
                    <a:gd name="connsiteX0" fmla="*/ 0 w 2012951"/>
                    <a:gd name="connsiteY0" fmla="*/ 334629 h 334629"/>
                    <a:gd name="connsiteX1" fmla="*/ 484718 w 2012951"/>
                    <a:gd name="connsiteY1" fmla="*/ 48929 h 334629"/>
                    <a:gd name="connsiteX2" fmla="*/ 1598084 w 2012951"/>
                    <a:gd name="connsiteY2" fmla="*/ 19296 h 334629"/>
                    <a:gd name="connsiteX3" fmla="*/ 2012951 w 2012951"/>
                    <a:gd name="connsiteY3" fmla="*/ 324096 h 334629"/>
                    <a:gd name="connsiteX4" fmla="*/ 0 w 2012951"/>
                    <a:gd name="connsiteY4" fmla="*/ 334629 h 334629"/>
                    <a:gd name="connsiteX0" fmla="*/ 0 w 2012951"/>
                    <a:gd name="connsiteY0" fmla="*/ 334629 h 334629"/>
                    <a:gd name="connsiteX1" fmla="*/ 484718 w 2012951"/>
                    <a:gd name="connsiteY1" fmla="*/ 48929 h 334629"/>
                    <a:gd name="connsiteX2" fmla="*/ 1598084 w 2012951"/>
                    <a:gd name="connsiteY2" fmla="*/ 19296 h 334629"/>
                    <a:gd name="connsiteX3" fmla="*/ 2012951 w 2012951"/>
                    <a:gd name="connsiteY3" fmla="*/ 324096 h 334629"/>
                    <a:gd name="connsiteX4" fmla="*/ 0 w 2012951"/>
                    <a:gd name="connsiteY4" fmla="*/ 334629 h 334629"/>
                    <a:gd name="connsiteX0" fmla="*/ 0 w 2012951"/>
                    <a:gd name="connsiteY0" fmla="*/ 335969 h 335969"/>
                    <a:gd name="connsiteX1" fmla="*/ 484718 w 2012951"/>
                    <a:gd name="connsiteY1" fmla="*/ 50269 h 335969"/>
                    <a:gd name="connsiteX2" fmla="*/ 1598084 w 2012951"/>
                    <a:gd name="connsiteY2" fmla="*/ 20636 h 335969"/>
                    <a:gd name="connsiteX3" fmla="*/ 2012951 w 2012951"/>
                    <a:gd name="connsiteY3" fmla="*/ 325436 h 335969"/>
                    <a:gd name="connsiteX4" fmla="*/ 0 w 2012951"/>
                    <a:gd name="connsiteY4" fmla="*/ 335969 h 335969"/>
                    <a:gd name="connsiteX0" fmla="*/ 0 w 2012951"/>
                    <a:gd name="connsiteY0" fmla="*/ 339917 h 339917"/>
                    <a:gd name="connsiteX1" fmla="*/ 484718 w 2012951"/>
                    <a:gd name="connsiteY1" fmla="*/ 54217 h 339917"/>
                    <a:gd name="connsiteX2" fmla="*/ 1587501 w 2012951"/>
                    <a:gd name="connsiteY2" fmla="*/ 18217 h 339917"/>
                    <a:gd name="connsiteX3" fmla="*/ 2012951 w 2012951"/>
                    <a:gd name="connsiteY3" fmla="*/ 329384 h 339917"/>
                    <a:gd name="connsiteX4" fmla="*/ 0 w 2012951"/>
                    <a:gd name="connsiteY4" fmla="*/ 339917 h 339917"/>
                    <a:gd name="connsiteX0" fmla="*/ 0 w 2012951"/>
                    <a:gd name="connsiteY0" fmla="*/ 339917 h 339917"/>
                    <a:gd name="connsiteX1" fmla="*/ 484718 w 2012951"/>
                    <a:gd name="connsiteY1" fmla="*/ 54217 h 339917"/>
                    <a:gd name="connsiteX2" fmla="*/ 1587501 w 2012951"/>
                    <a:gd name="connsiteY2" fmla="*/ 18217 h 339917"/>
                    <a:gd name="connsiteX3" fmla="*/ 2012951 w 2012951"/>
                    <a:gd name="connsiteY3" fmla="*/ 329384 h 339917"/>
                    <a:gd name="connsiteX4" fmla="*/ 0 w 2012951"/>
                    <a:gd name="connsiteY4" fmla="*/ 339917 h 339917"/>
                    <a:gd name="connsiteX0" fmla="*/ 0 w 2000251"/>
                    <a:gd name="connsiteY0" fmla="*/ 339917 h 339917"/>
                    <a:gd name="connsiteX1" fmla="*/ 484718 w 2000251"/>
                    <a:gd name="connsiteY1" fmla="*/ 54217 h 339917"/>
                    <a:gd name="connsiteX2" fmla="*/ 1587501 w 2000251"/>
                    <a:gd name="connsiteY2" fmla="*/ 18217 h 339917"/>
                    <a:gd name="connsiteX3" fmla="*/ 2000251 w 2000251"/>
                    <a:gd name="connsiteY3" fmla="*/ 312406 h 339917"/>
                    <a:gd name="connsiteX4" fmla="*/ 0 w 2000251"/>
                    <a:gd name="connsiteY4" fmla="*/ 339917 h 339917"/>
                    <a:gd name="connsiteX0" fmla="*/ 0 w 2000251"/>
                    <a:gd name="connsiteY0" fmla="*/ 339917 h 339917"/>
                    <a:gd name="connsiteX1" fmla="*/ 484718 w 2000251"/>
                    <a:gd name="connsiteY1" fmla="*/ 54217 h 339917"/>
                    <a:gd name="connsiteX2" fmla="*/ 1587501 w 2000251"/>
                    <a:gd name="connsiteY2" fmla="*/ 18217 h 339917"/>
                    <a:gd name="connsiteX3" fmla="*/ 2000251 w 2000251"/>
                    <a:gd name="connsiteY3" fmla="*/ 312406 h 339917"/>
                    <a:gd name="connsiteX4" fmla="*/ 0 w 2000251"/>
                    <a:gd name="connsiteY4" fmla="*/ 339917 h 339917"/>
                    <a:gd name="connsiteX0" fmla="*/ 0 w 1996018"/>
                    <a:gd name="connsiteY0" fmla="*/ 346284 h 346284"/>
                    <a:gd name="connsiteX1" fmla="*/ 480485 w 1996018"/>
                    <a:gd name="connsiteY1" fmla="*/ 54217 h 346284"/>
                    <a:gd name="connsiteX2" fmla="*/ 1583268 w 1996018"/>
                    <a:gd name="connsiteY2" fmla="*/ 18217 h 346284"/>
                    <a:gd name="connsiteX3" fmla="*/ 1996018 w 1996018"/>
                    <a:gd name="connsiteY3" fmla="*/ 312406 h 346284"/>
                    <a:gd name="connsiteX4" fmla="*/ 0 w 1996018"/>
                    <a:gd name="connsiteY4" fmla="*/ 346284 h 346284"/>
                    <a:gd name="connsiteX0" fmla="*/ 0 w 1996018"/>
                    <a:gd name="connsiteY0" fmla="*/ 346284 h 346284"/>
                    <a:gd name="connsiteX1" fmla="*/ 480485 w 1996018"/>
                    <a:gd name="connsiteY1" fmla="*/ 54217 h 346284"/>
                    <a:gd name="connsiteX2" fmla="*/ 1583268 w 1996018"/>
                    <a:gd name="connsiteY2" fmla="*/ 18217 h 346284"/>
                    <a:gd name="connsiteX3" fmla="*/ 1996018 w 1996018"/>
                    <a:gd name="connsiteY3" fmla="*/ 312406 h 346284"/>
                    <a:gd name="connsiteX4" fmla="*/ 0 w 1996018"/>
                    <a:gd name="connsiteY4" fmla="*/ 346284 h 346284"/>
                    <a:gd name="connsiteX0" fmla="*/ 0 w 2005543"/>
                    <a:gd name="connsiteY0" fmla="*/ 346284 h 346284"/>
                    <a:gd name="connsiteX1" fmla="*/ 480485 w 2005543"/>
                    <a:gd name="connsiteY1" fmla="*/ 54217 h 346284"/>
                    <a:gd name="connsiteX2" fmla="*/ 1583268 w 2005543"/>
                    <a:gd name="connsiteY2" fmla="*/ 18217 h 346284"/>
                    <a:gd name="connsiteX3" fmla="*/ 2005543 w 2005543"/>
                    <a:gd name="connsiteY3" fmla="*/ 323547 h 346284"/>
                    <a:gd name="connsiteX4" fmla="*/ 0 w 2005543"/>
                    <a:gd name="connsiteY4" fmla="*/ 346284 h 346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05543" h="346284">
                      <a:moveTo>
                        <a:pt x="0" y="346284"/>
                      </a:moveTo>
                      <a:cubicBezTo>
                        <a:pt x="138289" y="242562"/>
                        <a:pt x="354895" y="92151"/>
                        <a:pt x="480485" y="54217"/>
                      </a:cubicBezTo>
                      <a:cubicBezTo>
                        <a:pt x="728840" y="-10705"/>
                        <a:pt x="1220613" y="-10005"/>
                        <a:pt x="1583268" y="18217"/>
                      </a:cubicBezTo>
                      <a:cubicBezTo>
                        <a:pt x="1613606" y="-1137"/>
                        <a:pt x="1924404" y="213492"/>
                        <a:pt x="2005543" y="323547"/>
                      </a:cubicBezTo>
                      <a:lnTo>
                        <a:pt x="0" y="346284"/>
                      </a:lnTo>
                      <a:close/>
                    </a:path>
                  </a:pathLst>
                </a:custGeom>
                <a:solidFill>
                  <a:srgbClr val="F2F7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229" name="Freeform 1228"/>
                <p:cNvSpPr/>
                <p:nvPr/>
              </p:nvSpPr>
              <p:spPr>
                <a:xfrm>
                  <a:off x="4467599" y="3480781"/>
                  <a:ext cx="666750" cy="260349"/>
                </a:xfrm>
                <a:custGeom>
                  <a:avLst/>
                  <a:gdLst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2485 h 252485"/>
                    <a:gd name="connsiteX1" fmla="*/ 289983 w 668867"/>
                    <a:gd name="connsiteY1" fmla="*/ 21769 h 252485"/>
                    <a:gd name="connsiteX2" fmla="*/ 668867 w 668867"/>
                    <a:gd name="connsiteY2" fmla="*/ 2719 h 252485"/>
                    <a:gd name="connsiteX3" fmla="*/ 590550 w 668867"/>
                    <a:gd name="connsiteY3" fmla="*/ 248252 h 252485"/>
                    <a:gd name="connsiteX4" fmla="*/ 0 w 668867"/>
                    <a:gd name="connsiteY4" fmla="*/ 252485 h 252485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49825 h 249825"/>
                    <a:gd name="connsiteX1" fmla="*/ 289983 w 668867"/>
                    <a:gd name="connsiteY1" fmla="*/ 19109 h 249825"/>
                    <a:gd name="connsiteX2" fmla="*/ 668867 w 668867"/>
                    <a:gd name="connsiteY2" fmla="*/ 59 h 249825"/>
                    <a:gd name="connsiteX3" fmla="*/ 590550 w 668867"/>
                    <a:gd name="connsiteY3" fmla="*/ 245592 h 249825"/>
                    <a:gd name="connsiteX4" fmla="*/ 0 w 668867"/>
                    <a:gd name="connsiteY4" fmla="*/ 249825 h 249825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0066 h 250066"/>
                    <a:gd name="connsiteX1" fmla="*/ 289983 w 668867"/>
                    <a:gd name="connsiteY1" fmla="*/ 19350 h 250066"/>
                    <a:gd name="connsiteX2" fmla="*/ 668867 w 668867"/>
                    <a:gd name="connsiteY2" fmla="*/ 300 h 250066"/>
                    <a:gd name="connsiteX3" fmla="*/ 590550 w 668867"/>
                    <a:gd name="connsiteY3" fmla="*/ 245833 h 250066"/>
                    <a:gd name="connsiteX4" fmla="*/ 0 w 668867"/>
                    <a:gd name="connsiteY4" fmla="*/ 250066 h 250066"/>
                    <a:gd name="connsiteX0" fmla="*/ 0 w 666750"/>
                    <a:gd name="connsiteY0" fmla="*/ 260349 h 260349"/>
                    <a:gd name="connsiteX1" fmla="*/ 289983 w 666750"/>
                    <a:gd name="connsiteY1" fmla="*/ 29633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750" h="260349">
                      <a:moveTo>
                        <a:pt x="0" y="260349"/>
                      </a:moveTo>
                      <a:cubicBezTo>
                        <a:pt x="69144" y="174977"/>
                        <a:pt x="214488" y="68439"/>
                        <a:pt x="289983" y="29633"/>
                      </a:cubicBezTo>
                      <a:cubicBezTo>
                        <a:pt x="361244" y="6350"/>
                        <a:pt x="322439" y="0"/>
                        <a:pt x="666750" y="0"/>
                      </a:cubicBezTo>
                      <a:lnTo>
                        <a:pt x="590550" y="256116"/>
                      </a:lnTo>
                      <a:lnTo>
                        <a:pt x="0" y="260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230" name="Freeform 1229"/>
                <p:cNvSpPr/>
                <p:nvPr/>
              </p:nvSpPr>
              <p:spPr>
                <a:xfrm>
                  <a:off x="5141288" y="3483427"/>
                  <a:ext cx="531283" cy="256115"/>
                </a:xfrm>
                <a:custGeom>
                  <a:avLst/>
                  <a:gdLst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2485 h 252485"/>
                    <a:gd name="connsiteX1" fmla="*/ 289983 w 668867"/>
                    <a:gd name="connsiteY1" fmla="*/ 21769 h 252485"/>
                    <a:gd name="connsiteX2" fmla="*/ 668867 w 668867"/>
                    <a:gd name="connsiteY2" fmla="*/ 2719 h 252485"/>
                    <a:gd name="connsiteX3" fmla="*/ 590550 w 668867"/>
                    <a:gd name="connsiteY3" fmla="*/ 248252 h 252485"/>
                    <a:gd name="connsiteX4" fmla="*/ 0 w 668867"/>
                    <a:gd name="connsiteY4" fmla="*/ 252485 h 252485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49825 h 249825"/>
                    <a:gd name="connsiteX1" fmla="*/ 289983 w 668867"/>
                    <a:gd name="connsiteY1" fmla="*/ 19109 h 249825"/>
                    <a:gd name="connsiteX2" fmla="*/ 668867 w 668867"/>
                    <a:gd name="connsiteY2" fmla="*/ 59 h 249825"/>
                    <a:gd name="connsiteX3" fmla="*/ 590550 w 668867"/>
                    <a:gd name="connsiteY3" fmla="*/ 245592 h 249825"/>
                    <a:gd name="connsiteX4" fmla="*/ 0 w 668867"/>
                    <a:gd name="connsiteY4" fmla="*/ 249825 h 249825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0066 h 250066"/>
                    <a:gd name="connsiteX1" fmla="*/ 289983 w 668867"/>
                    <a:gd name="connsiteY1" fmla="*/ 19350 h 250066"/>
                    <a:gd name="connsiteX2" fmla="*/ 668867 w 668867"/>
                    <a:gd name="connsiteY2" fmla="*/ 300 h 250066"/>
                    <a:gd name="connsiteX3" fmla="*/ 590550 w 668867"/>
                    <a:gd name="connsiteY3" fmla="*/ 245833 h 250066"/>
                    <a:gd name="connsiteX4" fmla="*/ 0 w 668867"/>
                    <a:gd name="connsiteY4" fmla="*/ 250066 h 250066"/>
                    <a:gd name="connsiteX0" fmla="*/ 0 w 666750"/>
                    <a:gd name="connsiteY0" fmla="*/ 260349 h 260349"/>
                    <a:gd name="connsiteX1" fmla="*/ 289983 w 666750"/>
                    <a:gd name="connsiteY1" fmla="*/ 29633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0399 h 260399"/>
                    <a:gd name="connsiteX1" fmla="*/ 222250 w 666750"/>
                    <a:gd name="connsiteY1" fmla="*/ 21216 h 260399"/>
                    <a:gd name="connsiteX2" fmla="*/ 666750 w 666750"/>
                    <a:gd name="connsiteY2" fmla="*/ 50 h 260399"/>
                    <a:gd name="connsiteX3" fmla="*/ 590550 w 666750"/>
                    <a:gd name="connsiteY3" fmla="*/ 256166 h 260399"/>
                    <a:gd name="connsiteX4" fmla="*/ 0 w 666750"/>
                    <a:gd name="connsiteY4" fmla="*/ 260399 h 260399"/>
                    <a:gd name="connsiteX0" fmla="*/ 0 w 666750"/>
                    <a:gd name="connsiteY0" fmla="*/ 260349 h 260349"/>
                    <a:gd name="connsiteX1" fmla="*/ 222250 w 666750"/>
                    <a:gd name="connsiteY1" fmla="*/ 21166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518583"/>
                    <a:gd name="connsiteY0" fmla="*/ 262466 h 262466"/>
                    <a:gd name="connsiteX1" fmla="*/ 84666 w 518583"/>
                    <a:gd name="connsiteY1" fmla="*/ 0 h 262466"/>
                    <a:gd name="connsiteX2" fmla="*/ 518583 w 518583"/>
                    <a:gd name="connsiteY2" fmla="*/ 2117 h 262466"/>
                    <a:gd name="connsiteX3" fmla="*/ 442383 w 518583"/>
                    <a:gd name="connsiteY3" fmla="*/ 258233 h 262466"/>
                    <a:gd name="connsiteX4" fmla="*/ 0 w 518583"/>
                    <a:gd name="connsiteY4" fmla="*/ 262466 h 262466"/>
                    <a:gd name="connsiteX0" fmla="*/ 0 w 518583"/>
                    <a:gd name="connsiteY0" fmla="*/ 262466 h 262502"/>
                    <a:gd name="connsiteX1" fmla="*/ 84666 w 518583"/>
                    <a:gd name="connsiteY1" fmla="*/ 0 h 262502"/>
                    <a:gd name="connsiteX2" fmla="*/ 518583 w 518583"/>
                    <a:gd name="connsiteY2" fmla="*/ 2117 h 262502"/>
                    <a:gd name="connsiteX3" fmla="*/ 442383 w 518583"/>
                    <a:gd name="connsiteY3" fmla="*/ 258233 h 262502"/>
                    <a:gd name="connsiteX4" fmla="*/ 0 w 518583"/>
                    <a:gd name="connsiteY4" fmla="*/ 262466 h 262502"/>
                    <a:gd name="connsiteX0" fmla="*/ 0 w 518583"/>
                    <a:gd name="connsiteY0" fmla="*/ 262466 h 262506"/>
                    <a:gd name="connsiteX1" fmla="*/ 84666 w 518583"/>
                    <a:gd name="connsiteY1" fmla="*/ 0 h 262506"/>
                    <a:gd name="connsiteX2" fmla="*/ 518583 w 518583"/>
                    <a:gd name="connsiteY2" fmla="*/ 2117 h 262506"/>
                    <a:gd name="connsiteX3" fmla="*/ 442383 w 518583"/>
                    <a:gd name="connsiteY3" fmla="*/ 258233 h 262506"/>
                    <a:gd name="connsiteX4" fmla="*/ 0 w 518583"/>
                    <a:gd name="connsiteY4" fmla="*/ 262466 h 262506"/>
                    <a:gd name="connsiteX0" fmla="*/ 0 w 555095"/>
                    <a:gd name="connsiteY0" fmla="*/ 276753 h 276791"/>
                    <a:gd name="connsiteX1" fmla="*/ 121178 w 555095"/>
                    <a:gd name="connsiteY1" fmla="*/ 0 h 276791"/>
                    <a:gd name="connsiteX2" fmla="*/ 555095 w 555095"/>
                    <a:gd name="connsiteY2" fmla="*/ 2117 h 276791"/>
                    <a:gd name="connsiteX3" fmla="*/ 478895 w 555095"/>
                    <a:gd name="connsiteY3" fmla="*/ 258233 h 276791"/>
                    <a:gd name="connsiteX4" fmla="*/ 0 w 555095"/>
                    <a:gd name="connsiteY4" fmla="*/ 276753 h 276791"/>
                    <a:gd name="connsiteX0" fmla="*/ 0 w 555095"/>
                    <a:gd name="connsiteY0" fmla="*/ 276753 h 279164"/>
                    <a:gd name="connsiteX1" fmla="*/ 121178 w 555095"/>
                    <a:gd name="connsiteY1" fmla="*/ 0 h 279164"/>
                    <a:gd name="connsiteX2" fmla="*/ 555095 w 555095"/>
                    <a:gd name="connsiteY2" fmla="*/ 2117 h 279164"/>
                    <a:gd name="connsiteX3" fmla="*/ 478895 w 555095"/>
                    <a:gd name="connsiteY3" fmla="*/ 258233 h 279164"/>
                    <a:gd name="connsiteX4" fmla="*/ 0 w 555095"/>
                    <a:gd name="connsiteY4" fmla="*/ 276753 h 279164"/>
                    <a:gd name="connsiteX0" fmla="*/ 0 w 555095"/>
                    <a:gd name="connsiteY0" fmla="*/ 276753 h 276753"/>
                    <a:gd name="connsiteX1" fmla="*/ 121178 w 555095"/>
                    <a:gd name="connsiteY1" fmla="*/ 0 h 276753"/>
                    <a:gd name="connsiteX2" fmla="*/ 555095 w 555095"/>
                    <a:gd name="connsiteY2" fmla="*/ 2117 h 276753"/>
                    <a:gd name="connsiteX3" fmla="*/ 478895 w 555095"/>
                    <a:gd name="connsiteY3" fmla="*/ 258233 h 276753"/>
                    <a:gd name="connsiteX4" fmla="*/ 0 w 555095"/>
                    <a:gd name="connsiteY4" fmla="*/ 276753 h 276753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537632"/>
                    <a:gd name="connsiteY0" fmla="*/ 259290 h 259290"/>
                    <a:gd name="connsiteX1" fmla="*/ 103715 w 537632"/>
                    <a:gd name="connsiteY1" fmla="*/ 0 h 259290"/>
                    <a:gd name="connsiteX2" fmla="*/ 537632 w 537632"/>
                    <a:gd name="connsiteY2" fmla="*/ 2117 h 259290"/>
                    <a:gd name="connsiteX3" fmla="*/ 461432 w 537632"/>
                    <a:gd name="connsiteY3" fmla="*/ 258233 h 259290"/>
                    <a:gd name="connsiteX4" fmla="*/ 0 w 537632"/>
                    <a:gd name="connsiteY4" fmla="*/ 259290 h 259290"/>
                    <a:gd name="connsiteX0" fmla="*/ 0 w 537632"/>
                    <a:gd name="connsiteY0" fmla="*/ 265640 h 265640"/>
                    <a:gd name="connsiteX1" fmla="*/ 103715 w 537632"/>
                    <a:gd name="connsiteY1" fmla="*/ 0 h 265640"/>
                    <a:gd name="connsiteX2" fmla="*/ 537632 w 537632"/>
                    <a:gd name="connsiteY2" fmla="*/ 2117 h 265640"/>
                    <a:gd name="connsiteX3" fmla="*/ 461432 w 537632"/>
                    <a:gd name="connsiteY3" fmla="*/ 258233 h 265640"/>
                    <a:gd name="connsiteX4" fmla="*/ 0 w 537632"/>
                    <a:gd name="connsiteY4" fmla="*/ 265640 h 265640"/>
                    <a:gd name="connsiteX0" fmla="*/ 0 w 537632"/>
                    <a:gd name="connsiteY0" fmla="*/ 263523 h 263523"/>
                    <a:gd name="connsiteX1" fmla="*/ 97365 w 537632"/>
                    <a:gd name="connsiteY1" fmla="*/ 7408 h 263523"/>
                    <a:gd name="connsiteX2" fmla="*/ 537632 w 537632"/>
                    <a:gd name="connsiteY2" fmla="*/ 0 h 263523"/>
                    <a:gd name="connsiteX3" fmla="*/ 461432 w 537632"/>
                    <a:gd name="connsiteY3" fmla="*/ 256116 h 263523"/>
                    <a:gd name="connsiteX4" fmla="*/ 0 w 537632"/>
                    <a:gd name="connsiteY4" fmla="*/ 263523 h 263523"/>
                    <a:gd name="connsiteX0" fmla="*/ 0 w 532870"/>
                    <a:gd name="connsiteY0" fmla="*/ 256115 h 256115"/>
                    <a:gd name="connsiteX1" fmla="*/ 97365 w 532870"/>
                    <a:gd name="connsiteY1" fmla="*/ 0 h 256115"/>
                    <a:gd name="connsiteX2" fmla="*/ 532870 w 532870"/>
                    <a:gd name="connsiteY2" fmla="*/ 8467 h 256115"/>
                    <a:gd name="connsiteX3" fmla="*/ 461432 w 532870"/>
                    <a:gd name="connsiteY3" fmla="*/ 248708 h 256115"/>
                    <a:gd name="connsiteX4" fmla="*/ 0 w 532870"/>
                    <a:gd name="connsiteY4" fmla="*/ 256115 h 256115"/>
                    <a:gd name="connsiteX0" fmla="*/ 0 w 536045"/>
                    <a:gd name="connsiteY0" fmla="*/ 256115 h 256115"/>
                    <a:gd name="connsiteX1" fmla="*/ 97365 w 536045"/>
                    <a:gd name="connsiteY1" fmla="*/ 0 h 256115"/>
                    <a:gd name="connsiteX2" fmla="*/ 536045 w 536045"/>
                    <a:gd name="connsiteY2" fmla="*/ 530 h 256115"/>
                    <a:gd name="connsiteX3" fmla="*/ 461432 w 536045"/>
                    <a:gd name="connsiteY3" fmla="*/ 248708 h 256115"/>
                    <a:gd name="connsiteX4" fmla="*/ 0 w 536045"/>
                    <a:gd name="connsiteY4" fmla="*/ 256115 h 256115"/>
                    <a:gd name="connsiteX0" fmla="*/ 0 w 531283"/>
                    <a:gd name="connsiteY0" fmla="*/ 256115 h 256115"/>
                    <a:gd name="connsiteX1" fmla="*/ 97365 w 531283"/>
                    <a:gd name="connsiteY1" fmla="*/ 0 h 256115"/>
                    <a:gd name="connsiteX2" fmla="*/ 531283 w 531283"/>
                    <a:gd name="connsiteY2" fmla="*/ 3705 h 256115"/>
                    <a:gd name="connsiteX3" fmla="*/ 461432 w 531283"/>
                    <a:gd name="connsiteY3" fmla="*/ 248708 h 256115"/>
                    <a:gd name="connsiteX4" fmla="*/ 0 w 531283"/>
                    <a:gd name="connsiteY4" fmla="*/ 256115 h 256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1283" h="256115">
                      <a:moveTo>
                        <a:pt x="0" y="256115"/>
                      </a:moveTo>
                      <a:cubicBezTo>
                        <a:pt x="16757" y="216781"/>
                        <a:pt x="87487" y="38807"/>
                        <a:pt x="97365" y="0"/>
                      </a:cubicBezTo>
                      <a:lnTo>
                        <a:pt x="531283" y="3705"/>
                      </a:lnTo>
                      <a:lnTo>
                        <a:pt x="461432" y="248708"/>
                      </a:lnTo>
                      <a:lnTo>
                        <a:pt x="0" y="25611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231" name="Freeform 1230"/>
                <p:cNvSpPr/>
                <p:nvPr/>
              </p:nvSpPr>
              <p:spPr>
                <a:xfrm>
                  <a:off x="5717694" y="3486602"/>
                  <a:ext cx="196459" cy="252940"/>
                </a:xfrm>
                <a:custGeom>
                  <a:avLst/>
                  <a:gdLst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2485 h 252485"/>
                    <a:gd name="connsiteX1" fmla="*/ 289983 w 668867"/>
                    <a:gd name="connsiteY1" fmla="*/ 21769 h 252485"/>
                    <a:gd name="connsiteX2" fmla="*/ 668867 w 668867"/>
                    <a:gd name="connsiteY2" fmla="*/ 2719 h 252485"/>
                    <a:gd name="connsiteX3" fmla="*/ 590550 w 668867"/>
                    <a:gd name="connsiteY3" fmla="*/ 248252 h 252485"/>
                    <a:gd name="connsiteX4" fmla="*/ 0 w 668867"/>
                    <a:gd name="connsiteY4" fmla="*/ 252485 h 252485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49825 h 249825"/>
                    <a:gd name="connsiteX1" fmla="*/ 289983 w 668867"/>
                    <a:gd name="connsiteY1" fmla="*/ 19109 h 249825"/>
                    <a:gd name="connsiteX2" fmla="*/ 668867 w 668867"/>
                    <a:gd name="connsiteY2" fmla="*/ 59 h 249825"/>
                    <a:gd name="connsiteX3" fmla="*/ 590550 w 668867"/>
                    <a:gd name="connsiteY3" fmla="*/ 245592 h 249825"/>
                    <a:gd name="connsiteX4" fmla="*/ 0 w 668867"/>
                    <a:gd name="connsiteY4" fmla="*/ 249825 h 249825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0066 h 250066"/>
                    <a:gd name="connsiteX1" fmla="*/ 289983 w 668867"/>
                    <a:gd name="connsiteY1" fmla="*/ 19350 h 250066"/>
                    <a:gd name="connsiteX2" fmla="*/ 668867 w 668867"/>
                    <a:gd name="connsiteY2" fmla="*/ 300 h 250066"/>
                    <a:gd name="connsiteX3" fmla="*/ 590550 w 668867"/>
                    <a:gd name="connsiteY3" fmla="*/ 245833 h 250066"/>
                    <a:gd name="connsiteX4" fmla="*/ 0 w 668867"/>
                    <a:gd name="connsiteY4" fmla="*/ 250066 h 250066"/>
                    <a:gd name="connsiteX0" fmla="*/ 0 w 666750"/>
                    <a:gd name="connsiteY0" fmla="*/ 260349 h 260349"/>
                    <a:gd name="connsiteX1" fmla="*/ 289983 w 666750"/>
                    <a:gd name="connsiteY1" fmla="*/ 29633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0399 h 260399"/>
                    <a:gd name="connsiteX1" fmla="*/ 222250 w 666750"/>
                    <a:gd name="connsiteY1" fmla="*/ 21216 h 260399"/>
                    <a:gd name="connsiteX2" fmla="*/ 666750 w 666750"/>
                    <a:gd name="connsiteY2" fmla="*/ 50 h 260399"/>
                    <a:gd name="connsiteX3" fmla="*/ 590550 w 666750"/>
                    <a:gd name="connsiteY3" fmla="*/ 256166 h 260399"/>
                    <a:gd name="connsiteX4" fmla="*/ 0 w 666750"/>
                    <a:gd name="connsiteY4" fmla="*/ 260399 h 260399"/>
                    <a:gd name="connsiteX0" fmla="*/ 0 w 666750"/>
                    <a:gd name="connsiteY0" fmla="*/ 260349 h 260349"/>
                    <a:gd name="connsiteX1" fmla="*/ 222250 w 666750"/>
                    <a:gd name="connsiteY1" fmla="*/ 21166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518583"/>
                    <a:gd name="connsiteY0" fmla="*/ 262466 h 262466"/>
                    <a:gd name="connsiteX1" fmla="*/ 84666 w 518583"/>
                    <a:gd name="connsiteY1" fmla="*/ 0 h 262466"/>
                    <a:gd name="connsiteX2" fmla="*/ 518583 w 518583"/>
                    <a:gd name="connsiteY2" fmla="*/ 2117 h 262466"/>
                    <a:gd name="connsiteX3" fmla="*/ 442383 w 518583"/>
                    <a:gd name="connsiteY3" fmla="*/ 258233 h 262466"/>
                    <a:gd name="connsiteX4" fmla="*/ 0 w 518583"/>
                    <a:gd name="connsiteY4" fmla="*/ 262466 h 262466"/>
                    <a:gd name="connsiteX0" fmla="*/ 0 w 518583"/>
                    <a:gd name="connsiteY0" fmla="*/ 262466 h 262502"/>
                    <a:gd name="connsiteX1" fmla="*/ 84666 w 518583"/>
                    <a:gd name="connsiteY1" fmla="*/ 0 h 262502"/>
                    <a:gd name="connsiteX2" fmla="*/ 518583 w 518583"/>
                    <a:gd name="connsiteY2" fmla="*/ 2117 h 262502"/>
                    <a:gd name="connsiteX3" fmla="*/ 442383 w 518583"/>
                    <a:gd name="connsiteY3" fmla="*/ 258233 h 262502"/>
                    <a:gd name="connsiteX4" fmla="*/ 0 w 518583"/>
                    <a:gd name="connsiteY4" fmla="*/ 262466 h 262502"/>
                    <a:gd name="connsiteX0" fmla="*/ 0 w 518583"/>
                    <a:gd name="connsiteY0" fmla="*/ 262466 h 262506"/>
                    <a:gd name="connsiteX1" fmla="*/ 84666 w 518583"/>
                    <a:gd name="connsiteY1" fmla="*/ 0 h 262506"/>
                    <a:gd name="connsiteX2" fmla="*/ 518583 w 518583"/>
                    <a:gd name="connsiteY2" fmla="*/ 2117 h 262506"/>
                    <a:gd name="connsiteX3" fmla="*/ 442383 w 518583"/>
                    <a:gd name="connsiteY3" fmla="*/ 258233 h 262506"/>
                    <a:gd name="connsiteX4" fmla="*/ 0 w 518583"/>
                    <a:gd name="connsiteY4" fmla="*/ 262466 h 262506"/>
                    <a:gd name="connsiteX0" fmla="*/ 0 w 555095"/>
                    <a:gd name="connsiteY0" fmla="*/ 276753 h 276791"/>
                    <a:gd name="connsiteX1" fmla="*/ 121178 w 555095"/>
                    <a:gd name="connsiteY1" fmla="*/ 0 h 276791"/>
                    <a:gd name="connsiteX2" fmla="*/ 555095 w 555095"/>
                    <a:gd name="connsiteY2" fmla="*/ 2117 h 276791"/>
                    <a:gd name="connsiteX3" fmla="*/ 478895 w 555095"/>
                    <a:gd name="connsiteY3" fmla="*/ 258233 h 276791"/>
                    <a:gd name="connsiteX4" fmla="*/ 0 w 555095"/>
                    <a:gd name="connsiteY4" fmla="*/ 276753 h 276791"/>
                    <a:gd name="connsiteX0" fmla="*/ 0 w 555095"/>
                    <a:gd name="connsiteY0" fmla="*/ 276753 h 279164"/>
                    <a:gd name="connsiteX1" fmla="*/ 121178 w 555095"/>
                    <a:gd name="connsiteY1" fmla="*/ 0 h 279164"/>
                    <a:gd name="connsiteX2" fmla="*/ 555095 w 555095"/>
                    <a:gd name="connsiteY2" fmla="*/ 2117 h 279164"/>
                    <a:gd name="connsiteX3" fmla="*/ 478895 w 555095"/>
                    <a:gd name="connsiteY3" fmla="*/ 258233 h 279164"/>
                    <a:gd name="connsiteX4" fmla="*/ 0 w 555095"/>
                    <a:gd name="connsiteY4" fmla="*/ 276753 h 279164"/>
                    <a:gd name="connsiteX0" fmla="*/ 0 w 555095"/>
                    <a:gd name="connsiteY0" fmla="*/ 276753 h 276753"/>
                    <a:gd name="connsiteX1" fmla="*/ 121178 w 555095"/>
                    <a:gd name="connsiteY1" fmla="*/ 0 h 276753"/>
                    <a:gd name="connsiteX2" fmla="*/ 555095 w 555095"/>
                    <a:gd name="connsiteY2" fmla="*/ 2117 h 276753"/>
                    <a:gd name="connsiteX3" fmla="*/ 478895 w 555095"/>
                    <a:gd name="connsiteY3" fmla="*/ 258233 h 276753"/>
                    <a:gd name="connsiteX4" fmla="*/ 0 w 555095"/>
                    <a:gd name="connsiteY4" fmla="*/ 276753 h 276753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458257"/>
                    <a:gd name="connsiteY0" fmla="*/ 259290 h 259290"/>
                    <a:gd name="connsiteX1" fmla="*/ 24340 w 458257"/>
                    <a:gd name="connsiteY1" fmla="*/ 0 h 259290"/>
                    <a:gd name="connsiteX2" fmla="*/ 458257 w 458257"/>
                    <a:gd name="connsiteY2" fmla="*/ 2117 h 259290"/>
                    <a:gd name="connsiteX3" fmla="*/ 382057 w 458257"/>
                    <a:gd name="connsiteY3" fmla="*/ 258233 h 259290"/>
                    <a:gd name="connsiteX4" fmla="*/ 0 w 458257"/>
                    <a:gd name="connsiteY4" fmla="*/ 259290 h 259290"/>
                    <a:gd name="connsiteX0" fmla="*/ 0 w 458257"/>
                    <a:gd name="connsiteY0" fmla="*/ 259290 h 259290"/>
                    <a:gd name="connsiteX1" fmla="*/ 24340 w 458257"/>
                    <a:gd name="connsiteY1" fmla="*/ 0 h 259290"/>
                    <a:gd name="connsiteX2" fmla="*/ 458257 w 458257"/>
                    <a:gd name="connsiteY2" fmla="*/ 2117 h 259290"/>
                    <a:gd name="connsiteX3" fmla="*/ 382057 w 458257"/>
                    <a:gd name="connsiteY3" fmla="*/ 258233 h 259290"/>
                    <a:gd name="connsiteX4" fmla="*/ 0 w 458257"/>
                    <a:gd name="connsiteY4" fmla="*/ 259290 h 259290"/>
                    <a:gd name="connsiteX0" fmla="*/ 0 w 382057"/>
                    <a:gd name="connsiteY0" fmla="*/ 259290 h 259290"/>
                    <a:gd name="connsiteX1" fmla="*/ 24340 w 382057"/>
                    <a:gd name="connsiteY1" fmla="*/ 0 h 259290"/>
                    <a:gd name="connsiteX2" fmla="*/ 321732 w 382057"/>
                    <a:gd name="connsiteY2" fmla="*/ 21167 h 259290"/>
                    <a:gd name="connsiteX3" fmla="*/ 382057 w 382057"/>
                    <a:gd name="connsiteY3" fmla="*/ 258233 h 259290"/>
                    <a:gd name="connsiteX4" fmla="*/ 0 w 382057"/>
                    <a:gd name="connsiteY4" fmla="*/ 259290 h 259290"/>
                    <a:gd name="connsiteX0" fmla="*/ 0 w 382098"/>
                    <a:gd name="connsiteY0" fmla="*/ 259290 h 259290"/>
                    <a:gd name="connsiteX1" fmla="*/ 24340 w 382098"/>
                    <a:gd name="connsiteY1" fmla="*/ 0 h 259290"/>
                    <a:gd name="connsiteX2" fmla="*/ 382057 w 382098"/>
                    <a:gd name="connsiteY2" fmla="*/ 258233 h 259290"/>
                    <a:gd name="connsiteX3" fmla="*/ 0 w 382098"/>
                    <a:gd name="connsiteY3" fmla="*/ 259290 h 259290"/>
                    <a:gd name="connsiteX0" fmla="*/ 0 w 150459"/>
                    <a:gd name="connsiteY0" fmla="*/ 259290 h 266171"/>
                    <a:gd name="connsiteX1" fmla="*/ 24340 w 150459"/>
                    <a:gd name="connsiteY1" fmla="*/ 0 h 266171"/>
                    <a:gd name="connsiteX2" fmla="*/ 150282 w 150459"/>
                    <a:gd name="connsiteY2" fmla="*/ 266171 h 266171"/>
                    <a:gd name="connsiteX3" fmla="*/ 0 w 150459"/>
                    <a:gd name="connsiteY3" fmla="*/ 259290 h 266171"/>
                    <a:gd name="connsiteX0" fmla="*/ 0 w 147292"/>
                    <a:gd name="connsiteY0" fmla="*/ 259290 h 259290"/>
                    <a:gd name="connsiteX1" fmla="*/ 24340 w 147292"/>
                    <a:gd name="connsiteY1" fmla="*/ 0 h 259290"/>
                    <a:gd name="connsiteX2" fmla="*/ 147107 w 147292"/>
                    <a:gd name="connsiteY2" fmla="*/ 255059 h 259290"/>
                    <a:gd name="connsiteX3" fmla="*/ 0 w 147292"/>
                    <a:gd name="connsiteY3" fmla="*/ 259290 h 259290"/>
                    <a:gd name="connsiteX0" fmla="*/ 0 w 148875"/>
                    <a:gd name="connsiteY0" fmla="*/ 259290 h 259822"/>
                    <a:gd name="connsiteX1" fmla="*/ 24340 w 148875"/>
                    <a:gd name="connsiteY1" fmla="*/ 0 h 259822"/>
                    <a:gd name="connsiteX2" fmla="*/ 148694 w 148875"/>
                    <a:gd name="connsiteY2" fmla="*/ 259822 h 259822"/>
                    <a:gd name="connsiteX3" fmla="*/ 0 w 148875"/>
                    <a:gd name="connsiteY3" fmla="*/ 259290 h 259822"/>
                    <a:gd name="connsiteX0" fmla="*/ 0 w 148875"/>
                    <a:gd name="connsiteY0" fmla="*/ 252941 h 253473"/>
                    <a:gd name="connsiteX1" fmla="*/ 24340 w 148875"/>
                    <a:gd name="connsiteY1" fmla="*/ 1 h 253473"/>
                    <a:gd name="connsiteX2" fmla="*/ 148694 w 148875"/>
                    <a:gd name="connsiteY2" fmla="*/ 253473 h 253473"/>
                    <a:gd name="connsiteX3" fmla="*/ 0 w 148875"/>
                    <a:gd name="connsiteY3" fmla="*/ 252941 h 253473"/>
                    <a:gd name="connsiteX0" fmla="*/ 0 w 157241"/>
                    <a:gd name="connsiteY0" fmla="*/ 252940 h 253472"/>
                    <a:gd name="connsiteX1" fmla="*/ 24340 w 157241"/>
                    <a:gd name="connsiteY1" fmla="*/ 0 h 253472"/>
                    <a:gd name="connsiteX2" fmla="*/ 148694 w 157241"/>
                    <a:gd name="connsiteY2" fmla="*/ 253472 h 253472"/>
                    <a:gd name="connsiteX3" fmla="*/ 0 w 157241"/>
                    <a:gd name="connsiteY3" fmla="*/ 252940 h 253472"/>
                    <a:gd name="connsiteX0" fmla="*/ 0 w 179747"/>
                    <a:gd name="connsiteY0" fmla="*/ 252940 h 256647"/>
                    <a:gd name="connsiteX1" fmla="*/ 24340 w 179747"/>
                    <a:gd name="connsiteY1" fmla="*/ 0 h 256647"/>
                    <a:gd name="connsiteX2" fmla="*/ 177269 w 179747"/>
                    <a:gd name="connsiteY2" fmla="*/ 256647 h 256647"/>
                    <a:gd name="connsiteX3" fmla="*/ 0 w 179747"/>
                    <a:gd name="connsiteY3" fmla="*/ 252940 h 256647"/>
                    <a:gd name="connsiteX0" fmla="*/ 0 w 179747"/>
                    <a:gd name="connsiteY0" fmla="*/ 252940 h 252940"/>
                    <a:gd name="connsiteX1" fmla="*/ 24340 w 179747"/>
                    <a:gd name="connsiteY1" fmla="*/ 0 h 252940"/>
                    <a:gd name="connsiteX2" fmla="*/ 177269 w 179747"/>
                    <a:gd name="connsiteY2" fmla="*/ 243947 h 252940"/>
                    <a:gd name="connsiteX3" fmla="*/ 0 w 179747"/>
                    <a:gd name="connsiteY3" fmla="*/ 252940 h 252940"/>
                    <a:gd name="connsiteX0" fmla="*/ 0 w 189778"/>
                    <a:gd name="connsiteY0" fmla="*/ 252940 h 255059"/>
                    <a:gd name="connsiteX1" fmla="*/ 24340 w 189778"/>
                    <a:gd name="connsiteY1" fmla="*/ 0 h 255059"/>
                    <a:gd name="connsiteX2" fmla="*/ 188381 w 189778"/>
                    <a:gd name="connsiteY2" fmla="*/ 255059 h 255059"/>
                    <a:gd name="connsiteX3" fmla="*/ 0 w 189778"/>
                    <a:gd name="connsiteY3" fmla="*/ 252940 h 255059"/>
                    <a:gd name="connsiteX0" fmla="*/ 0 w 188755"/>
                    <a:gd name="connsiteY0" fmla="*/ 252940 h 255059"/>
                    <a:gd name="connsiteX1" fmla="*/ 24340 w 188755"/>
                    <a:gd name="connsiteY1" fmla="*/ 0 h 255059"/>
                    <a:gd name="connsiteX2" fmla="*/ 188381 w 188755"/>
                    <a:gd name="connsiteY2" fmla="*/ 255059 h 255059"/>
                    <a:gd name="connsiteX3" fmla="*/ 0 w 188755"/>
                    <a:gd name="connsiteY3" fmla="*/ 252940 h 255059"/>
                    <a:gd name="connsiteX0" fmla="*/ 0 w 188755"/>
                    <a:gd name="connsiteY0" fmla="*/ 252940 h 252940"/>
                    <a:gd name="connsiteX1" fmla="*/ 24340 w 188755"/>
                    <a:gd name="connsiteY1" fmla="*/ 0 h 252940"/>
                    <a:gd name="connsiteX2" fmla="*/ 188381 w 188755"/>
                    <a:gd name="connsiteY2" fmla="*/ 247122 h 252940"/>
                    <a:gd name="connsiteX3" fmla="*/ 0 w 188755"/>
                    <a:gd name="connsiteY3" fmla="*/ 252940 h 252940"/>
                    <a:gd name="connsiteX0" fmla="*/ 0 w 191809"/>
                    <a:gd name="connsiteY0" fmla="*/ 252940 h 255060"/>
                    <a:gd name="connsiteX1" fmla="*/ 24340 w 191809"/>
                    <a:gd name="connsiteY1" fmla="*/ 0 h 255060"/>
                    <a:gd name="connsiteX2" fmla="*/ 191556 w 191809"/>
                    <a:gd name="connsiteY2" fmla="*/ 255060 h 255060"/>
                    <a:gd name="connsiteX3" fmla="*/ 0 w 191809"/>
                    <a:gd name="connsiteY3" fmla="*/ 252940 h 255060"/>
                    <a:gd name="connsiteX0" fmla="*/ 0 w 196459"/>
                    <a:gd name="connsiteY0" fmla="*/ 252940 h 252940"/>
                    <a:gd name="connsiteX1" fmla="*/ 24340 w 196459"/>
                    <a:gd name="connsiteY1" fmla="*/ 0 h 252940"/>
                    <a:gd name="connsiteX2" fmla="*/ 196318 w 196459"/>
                    <a:gd name="connsiteY2" fmla="*/ 250298 h 252940"/>
                    <a:gd name="connsiteX3" fmla="*/ 0 w 196459"/>
                    <a:gd name="connsiteY3" fmla="*/ 252940 h 252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6459" h="252940">
                      <a:moveTo>
                        <a:pt x="0" y="252940"/>
                      </a:moveTo>
                      <a:cubicBezTo>
                        <a:pt x="2469" y="239006"/>
                        <a:pt x="14462" y="38807"/>
                        <a:pt x="24340" y="0"/>
                      </a:cubicBezTo>
                      <a:cubicBezTo>
                        <a:pt x="199141" y="12524"/>
                        <a:pt x="197200" y="205495"/>
                        <a:pt x="196318" y="250298"/>
                      </a:cubicBezTo>
                      <a:lnTo>
                        <a:pt x="0" y="25294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232" name="Freeform 1231"/>
                <p:cNvSpPr/>
                <p:nvPr/>
              </p:nvSpPr>
              <p:spPr>
                <a:xfrm>
                  <a:off x="4344788" y="3740287"/>
                  <a:ext cx="787981" cy="583582"/>
                </a:xfrm>
                <a:custGeom>
                  <a:avLst/>
                  <a:gdLst>
                    <a:gd name="connsiteX0" fmla="*/ 117475 w 781050"/>
                    <a:gd name="connsiteY0" fmla="*/ 6350 h 612775"/>
                    <a:gd name="connsiteX1" fmla="*/ 0 w 781050"/>
                    <a:gd name="connsiteY1" fmla="*/ 600075 h 612775"/>
                    <a:gd name="connsiteX2" fmla="*/ 742950 w 781050"/>
                    <a:gd name="connsiteY2" fmla="*/ 612775 h 612775"/>
                    <a:gd name="connsiteX3" fmla="*/ 781050 w 781050"/>
                    <a:gd name="connsiteY3" fmla="*/ 0 h 612775"/>
                    <a:gd name="connsiteX4" fmla="*/ 117475 w 781050"/>
                    <a:gd name="connsiteY4" fmla="*/ 6350 h 612775"/>
                    <a:gd name="connsiteX0" fmla="*/ 120616 w 784191"/>
                    <a:gd name="connsiteY0" fmla="*/ 6350 h 625624"/>
                    <a:gd name="connsiteX1" fmla="*/ 0 w 784191"/>
                    <a:gd name="connsiteY1" fmla="*/ 625624 h 625624"/>
                    <a:gd name="connsiteX2" fmla="*/ 746091 w 784191"/>
                    <a:gd name="connsiteY2" fmla="*/ 612775 h 625624"/>
                    <a:gd name="connsiteX3" fmla="*/ 784191 w 784191"/>
                    <a:gd name="connsiteY3" fmla="*/ 0 h 625624"/>
                    <a:gd name="connsiteX4" fmla="*/ 120616 w 784191"/>
                    <a:gd name="connsiteY4" fmla="*/ 6350 h 625624"/>
                    <a:gd name="connsiteX0" fmla="*/ 120616 w 784191"/>
                    <a:gd name="connsiteY0" fmla="*/ 6350 h 625624"/>
                    <a:gd name="connsiteX1" fmla="*/ 0 w 784191"/>
                    <a:gd name="connsiteY1" fmla="*/ 625624 h 625624"/>
                    <a:gd name="connsiteX2" fmla="*/ 746091 w 784191"/>
                    <a:gd name="connsiteY2" fmla="*/ 612775 h 625624"/>
                    <a:gd name="connsiteX3" fmla="*/ 784191 w 784191"/>
                    <a:gd name="connsiteY3" fmla="*/ 0 h 625624"/>
                    <a:gd name="connsiteX4" fmla="*/ 120616 w 784191"/>
                    <a:gd name="connsiteY4" fmla="*/ 6350 h 625624"/>
                    <a:gd name="connsiteX0" fmla="*/ 115904 w 779479"/>
                    <a:gd name="connsiteY0" fmla="*/ 6350 h 620514"/>
                    <a:gd name="connsiteX1" fmla="*/ 0 w 779479"/>
                    <a:gd name="connsiteY1" fmla="*/ 620514 h 620514"/>
                    <a:gd name="connsiteX2" fmla="*/ 741379 w 779479"/>
                    <a:gd name="connsiteY2" fmla="*/ 612775 h 620514"/>
                    <a:gd name="connsiteX3" fmla="*/ 779479 w 779479"/>
                    <a:gd name="connsiteY3" fmla="*/ 0 h 620514"/>
                    <a:gd name="connsiteX4" fmla="*/ 115904 w 779479"/>
                    <a:gd name="connsiteY4" fmla="*/ 6350 h 620514"/>
                    <a:gd name="connsiteX0" fmla="*/ 115904 w 779479"/>
                    <a:gd name="connsiteY0" fmla="*/ 6350 h 620514"/>
                    <a:gd name="connsiteX1" fmla="*/ 0 w 779479"/>
                    <a:gd name="connsiteY1" fmla="*/ 620514 h 620514"/>
                    <a:gd name="connsiteX2" fmla="*/ 741379 w 779479"/>
                    <a:gd name="connsiteY2" fmla="*/ 612775 h 620514"/>
                    <a:gd name="connsiteX3" fmla="*/ 779479 w 779479"/>
                    <a:gd name="connsiteY3" fmla="*/ 0 h 620514"/>
                    <a:gd name="connsiteX4" fmla="*/ 115904 w 779479"/>
                    <a:gd name="connsiteY4" fmla="*/ 6350 h 620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479" h="620514">
                      <a:moveTo>
                        <a:pt x="115904" y="6350"/>
                      </a:moveTo>
                      <a:lnTo>
                        <a:pt x="0" y="620514"/>
                      </a:lnTo>
                      <a:lnTo>
                        <a:pt x="741379" y="612775"/>
                      </a:lnTo>
                      <a:lnTo>
                        <a:pt x="779479" y="0"/>
                      </a:lnTo>
                      <a:lnTo>
                        <a:pt x="115904" y="6350"/>
                      </a:lnTo>
                      <a:close/>
                    </a:path>
                  </a:pathLst>
                </a:custGeom>
                <a:solidFill>
                  <a:srgbClr val="F2F7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233" name="Rounded Rectangle 137"/>
                <p:cNvSpPr/>
                <p:nvPr/>
              </p:nvSpPr>
              <p:spPr>
                <a:xfrm>
                  <a:off x="3046378" y="4044950"/>
                  <a:ext cx="200060" cy="224811"/>
                </a:xfrm>
                <a:custGeom>
                  <a:avLst/>
                  <a:gdLst>
                    <a:gd name="connsiteX0" fmla="*/ 0 w 157198"/>
                    <a:gd name="connsiteY0" fmla="*/ 26200 h 210767"/>
                    <a:gd name="connsiteX1" fmla="*/ 26200 w 157198"/>
                    <a:gd name="connsiteY1" fmla="*/ 0 h 210767"/>
                    <a:gd name="connsiteX2" fmla="*/ 130998 w 157198"/>
                    <a:gd name="connsiteY2" fmla="*/ 0 h 210767"/>
                    <a:gd name="connsiteX3" fmla="*/ 157198 w 157198"/>
                    <a:gd name="connsiteY3" fmla="*/ 26200 h 210767"/>
                    <a:gd name="connsiteX4" fmla="*/ 157198 w 157198"/>
                    <a:gd name="connsiteY4" fmla="*/ 184567 h 210767"/>
                    <a:gd name="connsiteX5" fmla="*/ 130998 w 157198"/>
                    <a:gd name="connsiteY5" fmla="*/ 210767 h 210767"/>
                    <a:gd name="connsiteX6" fmla="*/ 26200 w 157198"/>
                    <a:gd name="connsiteY6" fmla="*/ 210767 h 210767"/>
                    <a:gd name="connsiteX7" fmla="*/ 0 w 157198"/>
                    <a:gd name="connsiteY7" fmla="*/ 184567 h 210767"/>
                    <a:gd name="connsiteX8" fmla="*/ 0 w 157198"/>
                    <a:gd name="connsiteY8" fmla="*/ 26200 h 210767"/>
                    <a:gd name="connsiteX0" fmla="*/ 0 w 198473"/>
                    <a:gd name="connsiteY0" fmla="*/ 26200 h 210767"/>
                    <a:gd name="connsiteX1" fmla="*/ 26200 w 198473"/>
                    <a:gd name="connsiteY1" fmla="*/ 0 h 210767"/>
                    <a:gd name="connsiteX2" fmla="*/ 130998 w 198473"/>
                    <a:gd name="connsiteY2" fmla="*/ 0 h 210767"/>
                    <a:gd name="connsiteX3" fmla="*/ 198473 w 198473"/>
                    <a:gd name="connsiteY3" fmla="*/ 64300 h 210767"/>
                    <a:gd name="connsiteX4" fmla="*/ 157198 w 198473"/>
                    <a:gd name="connsiteY4" fmla="*/ 184567 h 210767"/>
                    <a:gd name="connsiteX5" fmla="*/ 130998 w 198473"/>
                    <a:gd name="connsiteY5" fmla="*/ 210767 h 210767"/>
                    <a:gd name="connsiteX6" fmla="*/ 26200 w 198473"/>
                    <a:gd name="connsiteY6" fmla="*/ 210767 h 210767"/>
                    <a:gd name="connsiteX7" fmla="*/ 0 w 198473"/>
                    <a:gd name="connsiteY7" fmla="*/ 184567 h 210767"/>
                    <a:gd name="connsiteX8" fmla="*/ 0 w 198473"/>
                    <a:gd name="connsiteY8" fmla="*/ 26200 h 210767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88948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436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22064"/>
                    <a:gd name="connsiteX1" fmla="*/ 26200 w 198473"/>
                    <a:gd name="connsiteY1" fmla="*/ 0 h 222064"/>
                    <a:gd name="connsiteX2" fmla="*/ 130998 w 198473"/>
                    <a:gd name="connsiteY2" fmla="*/ 0 h 222064"/>
                    <a:gd name="connsiteX3" fmla="*/ 198473 w 198473"/>
                    <a:gd name="connsiteY3" fmla="*/ 64300 h 222064"/>
                    <a:gd name="connsiteX4" fmla="*/ 196886 w 198473"/>
                    <a:gd name="connsiteY4" fmla="*/ 209967 h 222064"/>
                    <a:gd name="connsiteX5" fmla="*/ 26200 w 198473"/>
                    <a:gd name="connsiteY5" fmla="*/ 210767 h 222064"/>
                    <a:gd name="connsiteX6" fmla="*/ 0 w 198473"/>
                    <a:gd name="connsiteY6" fmla="*/ 184567 h 222064"/>
                    <a:gd name="connsiteX7" fmla="*/ 0 w 198473"/>
                    <a:gd name="connsiteY7" fmla="*/ 26200 h 222064"/>
                    <a:gd name="connsiteX0" fmla="*/ 0 w 198473"/>
                    <a:gd name="connsiteY0" fmla="*/ 26200 h 229180"/>
                    <a:gd name="connsiteX1" fmla="*/ 26200 w 198473"/>
                    <a:gd name="connsiteY1" fmla="*/ 0 h 229180"/>
                    <a:gd name="connsiteX2" fmla="*/ 130998 w 198473"/>
                    <a:gd name="connsiteY2" fmla="*/ 0 h 229180"/>
                    <a:gd name="connsiteX3" fmla="*/ 198473 w 198473"/>
                    <a:gd name="connsiteY3" fmla="*/ 64300 h 229180"/>
                    <a:gd name="connsiteX4" fmla="*/ 196886 w 198473"/>
                    <a:gd name="connsiteY4" fmla="*/ 219492 h 229180"/>
                    <a:gd name="connsiteX5" fmla="*/ 26200 w 198473"/>
                    <a:gd name="connsiteY5" fmla="*/ 210767 h 229180"/>
                    <a:gd name="connsiteX6" fmla="*/ 0 w 198473"/>
                    <a:gd name="connsiteY6" fmla="*/ 184567 h 229180"/>
                    <a:gd name="connsiteX7" fmla="*/ 0 w 198473"/>
                    <a:gd name="connsiteY7" fmla="*/ 26200 h 229180"/>
                    <a:gd name="connsiteX0" fmla="*/ 0 w 198473"/>
                    <a:gd name="connsiteY0" fmla="*/ 26200 h 231112"/>
                    <a:gd name="connsiteX1" fmla="*/ 26200 w 198473"/>
                    <a:gd name="connsiteY1" fmla="*/ 0 h 231112"/>
                    <a:gd name="connsiteX2" fmla="*/ 130998 w 198473"/>
                    <a:gd name="connsiteY2" fmla="*/ 0 h 231112"/>
                    <a:gd name="connsiteX3" fmla="*/ 198473 w 198473"/>
                    <a:gd name="connsiteY3" fmla="*/ 64300 h 231112"/>
                    <a:gd name="connsiteX4" fmla="*/ 196886 w 198473"/>
                    <a:gd name="connsiteY4" fmla="*/ 219492 h 231112"/>
                    <a:gd name="connsiteX5" fmla="*/ 26200 w 198473"/>
                    <a:gd name="connsiteY5" fmla="*/ 218705 h 231112"/>
                    <a:gd name="connsiteX6" fmla="*/ 0 w 198473"/>
                    <a:gd name="connsiteY6" fmla="*/ 184567 h 231112"/>
                    <a:gd name="connsiteX7" fmla="*/ 0 w 198473"/>
                    <a:gd name="connsiteY7" fmla="*/ 26200 h 231112"/>
                    <a:gd name="connsiteX0" fmla="*/ 0 w 198473"/>
                    <a:gd name="connsiteY0" fmla="*/ 26200 h 224811"/>
                    <a:gd name="connsiteX1" fmla="*/ 26200 w 198473"/>
                    <a:gd name="connsiteY1" fmla="*/ 0 h 224811"/>
                    <a:gd name="connsiteX2" fmla="*/ 130998 w 198473"/>
                    <a:gd name="connsiteY2" fmla="*/ 0 h 224811"/>
                    <a:gd name="connsiteX3" fmla="*/ 198473 w 198473"/>
                    <a:gd name="connsiteY3" fmla="*/ 64300 h 224811"/>
                    <a:gd name="connsiteX4" fmla="*/ 196886 w 198473"/>
                    <a:gd name="connsiteY4" fmla="*/ 219492 h 224811"/>
                    <a:gd name="connsiteX5" fmla="*/ 26200 w 198473"/>
                    <a:gd name="connsiteY5" fmla="*/ 218705 h 224811"/>
                    <a:gd name="connsiteX6" fmla="*/ 0 w 198473"/>
                    <a:gd name="connsiteY6" fmla="*/ 184567 h 224811"/>
                    <a:gd name="connsiteX7" fmla="*/ 0 w 198473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130998 w 200060"/>
                    <a:gd name="connsiteY2" fmla="*/ 0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200060 w 200060"/>
                    <a:gd name="connsiteY2" fmla="*/ 113513 h 224811"/>
                    <a:gd name="connsiteX3" fmla="*/ 196886 w 200060"/>
                    <a:gd name="connsiteY3" fmla="*/ 219492 h 224811"/>
                    <a:gd name="connsiteX4" fmla="*/ 26200 w 200060"/>
                    <a:gd name="connsiteY4" fmla="*/ 218705 h 224811"/>
                    <a:gd name="connsiteX5" fmla="*/ 0 w 200060"/>
                    <a:gd name="connsiteY5" fmla="*/ 184567 h 224811"/>
                    <a:gd name="connsiteX6" fmla="*/ 0 w 200060"/>
                    <a:gd name="connsiteY6" fmla="*/ 26200 h 22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0060" h="224811">
                      <a:moveTo>
                        <a:pt x="0" y="26200"/>
                      </a:moveTo>
                      <a:cubicBezTo>
                        <a:pt x="0" y="11730"/>
                        <a:pt x="11730" y="0"/>
                        <a:pt x="26200" y="0"/>
                      </a:cubicBezTo>
                      <a:cubicBezTo>
                        <a:pt x="59543" y="14552"/>
                        <a:pt x="171612" y="76931"/>
                        <a:pt x="200060" y="113513"/>
                      </a:cubicBezTo>
                      <a:cubicBezTo>
                        <a:pt x="200060" y="166302"/>
                        <a:pt x="196886" y="166703"/>
                        <a:pt x="196886" y="219492"/>
                      </a:cubicBezTo>
                      <a:cubicBezTo>
                        <a:pt x="163411" y="229615"/>
                        <a:pt x="59014" y="222938"/>
                        <a:pt x="26200" y="218705"/>
                      </a:cubicBezTo>
                      <a:cubicBezTo>
                        <a:pt x="11730" y="218705"/>
                        <a:pt x="0" y="199037"/>
                        <a:pt x="0" y="184567"/>
                      </a:cubicBezTo>
                      <a:lnTo>
                        <a:pt x="0" y="26200"/>
                      </a:lnTo>
                      <a:close/>
                    </a:path>
                  </a:pathLst>
                </a:custGeom>
                <a:solidFill>
                  <a:srgbClr val="7B7C7F"/>
                </a:solidFill>
                <a:ln>
                  <a:solidFill>
                    <a:srgbClr val="6B6D6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234" name="Rounded Rectangle 137"/>
                <p:cNvSpPr/>
                <p:nvPr/>
              </p:nvSpPr>
              <p:spPr>
                <a:xfrm flipH="1">
                  <a:off x="6667889" y="4063200"/>
                  <a:ext cx="248744" cy="238925"/>
                </a:xfrm>
                <a:custGeom>
                  <a:avLst/>
                  <a:gdLst>
                    <a:gd name="connsiteX0" fmla="*/ 0 w 157198"/>
                    <a:gd name="connsiteY0" fmla="*/ 26200 h 210767"/>
                    <a:gd name="connsiteX1" fmla="*/ 26200 w 157198"/>
                    <a:gd name="connsiteY1" fmla="*/ 0 h 210767"/>
                    <a:gd name="connsiteX2" fmla="*/ 130998 w 157198"/>
                    <a:gd name="connsiteY2" fmla="*/ 0 h 210767"/>
                    <a:gd name="connsiteX3" fmla="*/ 157198 w 157198"/>
                    <a:gd name="connsiteY3" fmla="*/ 26200 h 210767"/>
                    <a:gd name="connsiteX4" fmla="*/ 157198 w 157198"/>
                    <a:gd name="connsiteY4" fmla="*/ 184567 h 210767"/>
                    <a:gd name="connsiteX5" fmla="*/ 130998 w 157198"/>
                    <a:gd name="connsiteY5" fmla="*/ 210767 h 210767"/>
                    <a:gd name="connsiteX6" fmla="*/ 26200 w 157198"/>
                    <a:gd name="connsiteY6" fmla="*/ 210767 h 210767"/>
                    <a:gd name="connsiteX7" fmla="*/ 0 w 157198"/>
                    <a:gd name="connsiteY7" fmla="*/ 184567 h 210767"/>
                    <a:gd name="connsiteX8" fmla="*/ 0 w 157198"/>
                    <a:gd name="connsiteY8" fmla="*/ 26200 h 210767"/>
                    <a:gd name="connsiteX0" fmla="*/ 0 w 198473"/>
                    <a:gd name="connsiteY0" fmla="*/ 26200 h 210767"/>
                    <a:gd name="connsiteX1" fmla="*/ 26200 w 198473"/>
                    <a:gd name="connsiteY1" fmla="*/ 0 h 210767"/>
                    <a:gd name="connsiteX2" fmla="*/ 130998 w 198473"/>
                    <a:gd name="connsiteY2" fmla="*/ 0 h 210767"/>
                    <a:gd name="connsiteX3" fmla="*/ 198473 w 198473"/>
                    <a:gd name="connsiteY3" fmla="*/ 64300 h 210767"/>
                    <a:gd name="connsiteX4" fmla="*/ 157198 w 198473"/>
                    <a:gd name="connsiteY4" fmla="*/ 184567 h 210767"/>
                    <a:gd name="connsiteX5" fmla="*/ 130998 w 198473"/>
                    <a:gd name="connsiteY5" fmla="*/ 210767 h 210767"/>
                    <a:gd name="connsiteX6" fmla="*/ 26200 w 198473"/>
                    <a:gd name="connsiteY6" fmla="*/ 210767 h 210767"/>
                    <a:gd name="connsiteX7" fmla="*/ 0 w 198473"/>
                    <a:gd name="connsiteY7" fmla="*/ 184567 h 210767"/>
                    <a:gd name="connsiteX8" fmla="*/ 0 w 198473"/>
                    <a:gd name="connsiteY8" fmla="*/ 26200 h 210767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88948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436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22064"/>
                    <a:gd name="connsiteX1" fmla="*/ 26200 w 198473"/>
                    <a:gd name="connsiteY1" fmla="*/ 0 h 222064"/>
                    <a:gd name="connsiteX2" fmla="*/ 130998 w 198473"/>
                    <a:gd name="connsiteY2" fmla="*/ 0 h 222064"/>
                    <a:gd name="connsiteX3" fmla="*/ 198473 w 198473"/>
                    <a:gd name="connsiteY3" fmla="*/ 64300 h 222064"/>
                    <a:gd name="connsiteX4" fmla="*/ 196886 w 198473"/>
                    <a:gd name="connsiteY4" fmla="*/ 209967 h 222064"/>
                    <a:gd name="connsiteX5" fmla="*/ 26200 w 198473"/>
                    <a:gd name="connsiteY5" fmla="*/ 210767 h 222064"/>
                    <a:gd name="connsiteX6" fmla="*/ 0 w 198473"/>
                    <a:gd name="connsiteY6" fmla="*/ 184567 h 222064"/>
                    <a:gd name="connsiteX7" fmla="*/ 0 w 198473"/>
                    <a:gd name="connsiteY7" fmla="*/ 26200 h 222064"/>
                    <a:gd name="connsiteX0" fmla="*/ 0 w 198473"/>
                    <a:gd name="connsiteY0" fmla="*/ 26200 h 229180"/>
                    <a:gd name="connsiteX1" fmla="*/ 26200 w 198473"/>
                    <a:gd name="connsiteY1" fmla="*/ 0 h 229180"/>
                    <a:gd name="connsiteX2" fmla="*/ 130998 w 198473"/>
                    <a:gd name="connsiteY2" fmla="*/ 0 h 229180"/>
                    <a:gd name="connsiteX3" fmla="*/ 198473 w 198473"/>
                    <a:gd name="connsiteY3" fmla="*/ 64300 h 229180"/>
                    <a:gd name="connsiteX4" fmla="*/ 196886 w 198473"/>
                    <a:gd name="connsiteY4" fmla="*/ 219492 h 229180"/>
                    <a:gd name="connsiteX5" fmla="*/ 26200 w 198473"/>
                    <a:gd name="connsiteY5" fmla="*/ 210767 h 229180"/>
                    <a:gd name="connsiteX6" fmla="*/ 0 w 198473"/>
                    <a:gd name="connsiteY6" fmla="*/ 184567 h 229180"/>
                    <a:gd name="connsiteX7" fmla="*/ 0 w 198473"/>
                    <a:gd name="connsiteY7" fmla="*/ 26200 h 229180"/>
                    <a:gd name="connsiteX0" fmla="*/ 0 w 198473"/>
                    <a:gd name="connsiteY0" fmla="*/ 26200 h 231112"/>
                    <a:gd name="connsiteX1" fmla="*/ 26200 w 198473"/>
                    <a:gd name="connsiteY1" fmla="*/ 0 h 231112"/>
                    <a:gd name="connsiteX2" fmla="*/ 130998 w 198473"/>
                    <a:gd name="connsiteY2" fmla="*/ 0 h 231112"/>
                    <a:gd name="connsiteX3" fmla="*/ 198473 w 198473"/>
                    <a:gd name="connsiteY3" fmla="*/ 64300 h 231112"/>
                    <a:gd name="connsiteX4" fmla="*/ 196886 w 198473"/>
                    <a:gd name="connsiteY4" fmla="*/ 219492 h 231112"/>
                    <a:gd name="connsiteX5" fmla="*/ 26200 w 198473"/>
                    <a:gd name="connsiteY5" fmla="*/ 218705 h 231112"/>
                    <a:gd name="connsiteX6" fmla="*/ 0 w 198473"/>
                    <a:gd name="connsiteY6" fmla="*/ 184567 h 231112"/>
                    <a:gd name="connsiteX7" fmla="*/ 0 w 198473"/>
                    <a:gd name="connsiteY7" fmla="*/ 26200 h 231112"/>
                    <a:gd name="connsiteX0" fmla="*/ 0 w 198473"/>
                    <a:gd name="connsiteY0" fmla="*/ 26200 h 224811"/>
                    <a:gd name="connsiteX1" fmla="*/ 26200 w 198473"/>
                    <a:gd name="connsiteY1" fmla="*/ 0 h 224811"/>
                    <a:gd name="connsiteX2" fmla="*/ 130998 w 198473"/>
                    <a:gd name="connsiteY2" fmla="*/ 0 h 224811"/>
                    <a:gd name="connsiteX3" fmla="*/ 198473 w 198473"/>
                    <a:gd name="connsiteY3" fmla="*/ 64300 h 224811"/>
                    <a:gd name="connsiteX4" fmla="*/ 196886 w 198473"/>
                    <a:gd name="connsiteY4" fmla="*/ 219492 h 224811"/>
                    <a:gd name="connsiteX5" fmla="*/ 26200 w 198473"/>
                    <a:gd name="connsiteY5" fmla="*/ 218705 h 224811"/>
                    <a:gd name="connsiteX6" fmla="*/ 0 w 198473"/>
                    <a:gd name="connsiteY6" fmla="*/ 184567 h 224811"/>
                    <a:gd name="connsiteX7" fmla="*/ 0 w 198473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130998 w 200060"/>
                    <a:gd name="connsiteY2" fmla="*/ 0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200060 w 200060"/>
                    <a:gd name="connsiteY2" fmla="*/ 113513 h 224811"/>
                    <a:gd name="connsiteX3" fmla="*/ 196886 w 200060"/>
                    <a:gd name="connsiteY3" fmla="*/ 219492 h 224811"/>
                    <a:gd name="connsiteX4" fmla="*/ 26200 w 200060"/>
                    <a:gd name="connsiteY4" fmla="*/ 218705 h 224811"/>
                    <a:gd name="connsiteX5" fmla="*/ 0 w 200060"/>
                    <a:gd name="connsiteY5" fmla="*/ 184567 h 224811"/>
                    <a:gd name="connsiteX6" fmla="*/ 0 w 200060"/>
                    <a:gd name="connsiteY6" fmla="*/ 26200 h 224811"/>
                    <a:gd name="connsiteX0" fmla="*/ 0 w 248744"/>
                    <a:gd name="connsiteY0" fmla="*/ 26200 h 224811"/>
                    <a:gd name="connsiteX1" fmla="*/ 26200 w 248744"/>
                    <a:gd name="connsiteY1" fmla="*/ 0 h 224811"/>
                    <a:gd name="connsiteX2" fmla="*/ 248744 w 248744"/>
                    <a:gd name="connsiteY2" fmla="*/ 143146 h 224811"/>
                    <a:gd name="connsiteX3" fmla="*/ 196886 w 248744"/>
                    <a:gd name="connsiteY3" fmla="*/ 219492 h 224811"/>
                    <a:gd name="connsiteX4" fmla="*/ 26200 w 248744"/>
                    <a:gd name="connsiteY4" fmla="*/ 218705 h 224811"/>
                    <a:gd name="connsiteX5" fmla="*/ 0 w 248744"/>
                    <a:gd name="connsiteY5" fmla="*/ 184567 h 224811"/>
                    <a:gd name="connsiteX6" fmla="*/ 0 w 248744"/>
                    <a:gd name="connsiteY6" fmla="*/ 26200 h 224811"/>
                    <a:gd name="connsiteX0" fmla="*/ 0 w 248744"/>
                    <a:gd name="connsiteY0" fmla="*/ 26200 h 238925"/>
                    <a:gd name="connsiteX1" fmla="*/ 26200 w 248744"/>
                    <a:gd name="connsiteY1" fmla="*/ 0 h 238925"/>
                    <a:gd name="connsiteX2" fmla="*/ 248744 w 248744"/>
                    <a:gd name="connsiteY2" fmla="*/ 143146 h 238925"/>
                    <a:gd name="connsiteX3" fmla="*/ 241336 w 248744"/>
                    <a:gd name="connsiteY3" fmla="*/ 236425 h 238925"/>
                    <a:gd name="connsiteX4" fmla="*/ 26200 w 248744"/>
                    <a:gd name="connsiteY4" fmla="*/ 218705 h 238925"/>
                    <a:gd name="connsiteX5" fmla="*/ 0 w 248744"/>
                    <a:gd name="connsiteY5" fmla="*/ 184567 h 238925"/>
                    <a:gd name="connsiteX6" fmla="*/ 0 w 248744"/>
                    <a:gd name="connsiteY6" fmla="*/ 26200 h 238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8744" h="238925">
                      <a:moveTo>
                        <a:pt x="0" y="26200"/>
                      </a:moveTo>
                      <a:cubicBezTo>
                        <a:pt x="0" y="11730"/>
                        <a:pt x="11730" y="0"/>
                        <a:pt x="26200" y="0"/>
                      </a:cubicBezTo>
                      <a:cubicBezTo>
                        <a:pt x="59543" y="14552"/>
                        <a:pt x="220296" y="106564"/>
                        <a:pt x="248744" y="143146"/>
                      </a:cubicBezTo>
                      <a:cubicBezTo>
                        <a:pt x="248744" y="195935"/>
                        <a:pt x="241336" y="183636"/>
                        <a:pt x="241336" y="236425"/>
                      </a:cubicBezTo>
                      <a:cubicBezTo>
                        <a:pt x="207861" y="246548"/>
                        <a:pt x="59014" y="222938"/>
                        <a:pt x="26200" y="218705"/>
                      </a:cubicBezTo>
                      <a:cubicBezTo>
                        <a:pt x="11730" y="218705"/>
                        <a:pt x="0" y="199037"/>
                        <a:pt x="0" y="184567"/>
                      </a:cubicBezTo>
                      <a:lnTo>
                        <a:pt x="0" y="26200"/>
                      </a:lnTo>
                      <a:close/>
                    </a:path>
                  </a:pathLst>
                </a:custGeom>
                <a:solidFill>
                  <a:srgbClr val="7B7C7F"/>
                </a:solidFill>
                <a:ln>
                  <a:solidFill>
                    <a:srgbClr val="6B6D6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235" name="Rectangle 1234"/>
                <p:cNvSpPr/>
                <p:nvPr/>
              </p:nvSpPr>
              <p:spPr>
                <a:xfrm>
                  <a:off x="4902200" y="3807808"/>
                  <a:ext cx="146050" cy="47822"/>
                </a:xfrm>
                <a:prstGeom prst="rect">
                  <a:avLst/>
                </a:prstGeom>
                <a:solidFill>
                  <a:srgbClr val="F2F3F3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236" name="Rectangle 1235"/>
                <p:cNvSpPr/>
                <p:nvPr/>
              </p:nvSpPr>
              <p:spPr>
                <a:xfrm>
                  <a:off x="5571644" y="3807808"/>
                  <a:ext cx="146050" cy="47822"/>
                </a:xfrm>
                <a:prstGeom prst="rect">
                  <a:avLst/>
                </a:prstGeom>
                <a:solidFill>
                  <a:srgbClr val="F2F3F3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237" name="Rectangle 1236"/>
                <p:cNvSpPr/>
                <p:nvPr/>
              </p:nvSpPr>
              <p:spPr>
                <a:xfrm>
                  <a:off x="4161674" y="4078246"/>
                  <a:ext cx="1444286" cy="45719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238" name="Rectangle 1237"/>
                <p:cNvSpPr/>
                <p:nvPr/>
              </p:nvSpPr>
              <p:spPr>
                <a:xfrm rot="21431570">
                  <a:off x="6303954" y="4035922"/>
                  <a:ext cx="488519" cy="45719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sp>
          <p:nvSpPr>
            <p:cNvPr id="1224" name="TextBox 1223"/>
            <p:cNvSpPr txBox="1"/>
            <p:nvPr/>
          </p:nvSpPr>
          <p:spPr>
            <a:xfrm>
              <a:off x="4468077" y="3831856"/>
              <a:ext cx="999404" cy="3254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600" b="1" dirty="0" smtClean="0"/>
                <a:t>POLICE</a:t>
              </a:r>
              <a:endParaRPr lang="en-US" sz="600" b="1" dirty="0"/>
            </a:p>
          </p:txBody>
        </p:sp>
      </p:grpSp>
      <p:grpSp>
        <p:nvGrpSpPr>
          <p:cNvPr id="1286" name="Group 1285"/>
          <p:cNvGrpSpPr/>
          <p:nvPr userDrawn="1"/>
        </p:nvGrpSpPr>
        <p:grpSpPr>
          <a:xfrm>
            <a:off x="7194356" y="5782378"/>
            <a:ext cx="133166" cy="353807"/>
            <a:chOff x="-1013478" y="3914949"/>
            <a:chExt cx="429673" cy="1141597"/>
          </a:xfrm>
        </p:grpSpPr>
        <p:grpSp>
          <p:nvGrpSpPr>
            <p:cNvPr id="1287" name="Group 1286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1289" name="Straight Connector 1288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0" name="Straight Connector 1289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1" name="Straight Connector 1290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2" name="Straight Connector 1291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3" name="Straight Connector 1292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88" name="Oval 1287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94" name="Group 1293"/>
          <p:cNvGrpSpPr/>
          <p:nvPr userDrawn="1"/>
        </p:nvGrpSpPr>
        <p:grpSpPr>
          <a:xfrm>
            <a:off x="9041332" y="5828321"/>
            <a:ext cx="133166" cy="353807"/>
            <a:chOff x="-1013478" y="3914949"/>
            <a:chExt cx="429673" cy="1141597"/>
          </a:xfrm>
        </p:grpSpPr>
        <p:grpSp>
          <p:nvGrpSpPr>
            <p:cNvPr id="1295" name="Group 1294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1297" name="Straight Connector 1296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8" name="Straight Connector 1297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9" name="Straight Connector 1298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0" name="Straight Connector 1299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1" name="Straight Connector 1300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96" name="Oval 1295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02" name="Group 1301"/>
          <p:cNvGrpSpPr/>
          <p:nvPr userDrawn="1"/>
        </p:nvGrpSpPr>
        <p:grpSpPr>
          <a:xfrm>
            <a:off x="9035895" y="5828321"/>
            <a:ext cx="133166" cy="353807"/>
            <a:chOff x="-1013478" y="3914949"/>
            <a:chExt cx="429673" cy="1141597"/>
          </a:xfrm>
        </p:grpSpPr>
        <p:grpSp>
          <p:nvGrpSpPr>
            <p:cNvPr id="1303" name="Group 1302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1305" name="Straight Connector 1304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6" name="Straight Connector 1305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7" name="Straight Connector 1306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8" name="Straight Connector 1307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9" name="Straight Connector 1308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04" name="Oval 1303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0" name="Group 1309"/>
          <p:cNvGrpSpPr/>
          <p:nvPr userDrawn="1"/>
        </p:nvGrpSpPr>
        <p:grpSpPr>
          <a:xfrm>
            <a:off x="7197922" y="5790511"/>
            <a:ext cx="133166" cy="353807"/>
            <a:chOff x="-1013478" y="3914949"/>
            <a:chExt cx="429673" cy="1141597"/>
          </a:xfrm>
        </p:grpSpPr>
        <p:grpSp>
          <p:nvGrpSpPr>
            <p:cNvPr id="1311" name="Group 1310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1313" name="Straight Connector 1312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4" name="Straight Connector 1313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5" name="Straight Connector 1314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6" name="Straight Connector 1315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7" name="Straight Connector 1316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12" name="Oval 1311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04" name="Group 1403"/>
          <p:cNvGrpSpPr/>
          <p:nvPr userDrawn="1"/>
        </p:nvGrpSpPr>
        <p:grpSpPr>
          <a:xfrm>
            <a:off x="2804453" y="5986494"/>
            <a:ext cx="133166" cy="353807"/>
            <a:chOff x="-1013478" y="3914949"/>
            <a:chExt cx="429673" cy="1141597"/>
          </a:xfrm>
        </p:grpSpPr>
        <p:grpSp>
          <p:nvGrpSpPr>
            <p:cNvPr id="1405" name="Group 1404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1407" name="Straight Connector 1406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8" name="Straight Connector 1407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9" name="Straight Connector 1408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0" name="Straight Connector 1409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1" name="Straight Connector 1410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06" name="Oval 1405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12" name="Group 1411"/>
          <p:cNvGrpSpPr/>
          <p:nvPr userDrawn="1"/>
        </p:nvGrpSpPr>
        <p:grpSpPr>
          <a:xfrm>
            <a:off x="7695086" y="5722626"/>
            <a:ext cx="133166" cy="353807"/>
            <a:chOff x="-1013478" y="3914949"/>
            <a:chExt cx="429673" cy="1141597"/>
          </a:xfrm>
        </p:grpSpPr>
        <p:grpSp>
          <p:nvGrpSpPr>
            <p:cNvPr id="1413" name="Group 1412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1415" name="Straight Connector 1414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6" name="Straight Connector 1415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7" name="Straight Connector 1416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8" name="Straight Connector 1417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9" name="Straight Connector 1418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14" name="Oval 1413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20" name="Group 1419"/>
          <p:cNvGrpSpPr/>
          <p:nvPr userDrawn="1"/>
        </p:nvGrpSpPr>
        <p:grpSpPr>
          <a:xfrm>
            <a:off x="2804453" y="6177254"/>
            <a:ext cx="133166" cy="353807"/>
            <a:chOff x="-1013478" y="3914949"/>
            <a:chExt cx="429673" cy="1141597"/>
          </a:xfrm>
        </p:grpSpPr>
        <p:grpSp>
          <p:nvGrpSpPr>
            <p:cNvPr id="1421" name="Group 1420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1423" name="Straight Connector 1422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4" name="Straight Connector 1423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5" name="Straight Connector 1424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6" name="Straight Connector 1425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7" name="Straight Connector 1426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22" name="Oval 1421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8" name="Group 1317"/>
          <p:cNvGrpSpPr/>
          <p:nvPr userDrawn="1"/>
        </p:nvGrpSpPr>
        <p:grpSpPr>
          <a:xfrm flipH="1">
            <a:off x="-2017827" y="5654788"/>
            <a:ext cx="1660489" cy="1138721"/>
            <a:chOff x="3748755" y="3671658"/>
            <a:chExt cx="2736850" cy="1876861"/>
          </a:xfrm>
        </p:grpSpPr>
        <p:sp>
          <p:nvSpPr>
            <p:cNvPr id="1319" name="Freeform 1318"/>
            <p:cNvSpPr/>
            <p:nvPr/>
          </p:nvSpPr>
          <p:spPr>
            <a:xfrm>
              <a:off x="4463006" y="3671658"/>
              <a:ext cx="1924050" cy="336550"/>
            </a:xfrm>
            <a:custGeom>
              <a:avLst/>
              <a:gdLst>
                <a:gd name="connsiteX0" fmla="*/ 1793494 w 1924050"/>
                <a:gd name="connsiteY0" fmla="*/ 154726 h 336550"/>
                <a:gd name="connsiteX1" fmla="*/ 1580769 w 1924050"/>
                <a:gd name="connsiteY1" fmla="*/ 161076 h 336550"/>
                <a:gd name="connsiteX2" fmla="*/ 1679194 w 1924050"/>
                <a:gd name="connsiteY2" fmla="*/ 297601 h 336550"/>
                <a:gd name="connsiteX3" fmla="*/ 850316 w 1924050"/>
                <a:gd name="connsiteY3" fmla="*/ 68892 h 336550"/>
                <a:gd name="connsiteX4" fmla="*/ 850316 w 1924050"/>
                <a:gd name="connsiteY4" fmla="*/ 194054 h 336550"/>
                <a:gd name="connsiteX5" fmla="*/ 1181191 w 1924050"/>
                <a:gd name="connsiteY5" fmla="*/ 194054 h 336550"/>
                <a:gd name="connsiteX6" fmla="*/ 1181191 w 1924050"/>
                <a:gd name="connsiteY6" fmla="*/ 68892 h 336550"/>
                <a:gd name="connsiteX7" fmla="*/ 444297 w 1924050"/>
                <a:gd name="connsiteY7" fmla="*/ 68892 h 336550"/>
                <a:gd name="connsiteX8" fmla="*/ 444297 w 1924050"/>
                <a:gd name="connsiteY8" fmla="*/ 194054 h 336550"/>
                <a:gd name="connsiteX9" fmla="*/ 775172 w 1924050"/>
                <a:gd name="connsiteY9" fmla="*/ 194054 h 336550"/>
                <a:gd name="connsiteX10" fmla="*/ 775172 w 1924050"/>
                <a:gd name="connsiteY10" fmla="*/ 68892 h 336550"/>
                <a:gd name="connsiteX11" fmla="*/ 382058 w 1924050"/>
                <a:gd name="connsiteY11" fmla="*/ 67719 h 336550"/>
                <a:gd name="connsiteX12" fmla="*/ 177270 w 1924050"/>
                <a:gd name="connsiteY12" fmla="*/ 191544 h 336550"/>
                <a:gd name="connsiteX13" fmla="*/ 382058 w 1924050"/>
                <a:gd name="connsiteY13" fmla="*/ 194719 h 336550"/>
                <a:gd name="connsiteX14" fmla="*/ 382058 w 1924050"/>
                <a:gd name="connsiteY14" fmla="*/ 67719 h 336550"/>
                <a:gd name="connsiteX15" fmla="*/ 254000 w 1924050"/>
                <a:gd name="connsiteY15" fmla="*/ 0 h 336550"/>
                <a:gd name="connsiteX16" fmla="*/ 1778000 w 1924050"/>
                <a:gd name="connsiteY16" fmla="*/ 0 h 336550"/>
                <a:gd name="connsiteX17" fmla="*/ 1787525 w 1924050"/>
                <a:gd name="connsiteY17" fmla="*/ 76200 h 336550"/>
                <a:gd name="connsiteX18" fmla="*/ 1670050 w 1924050"/>
                <a:gd name="connsiteY18" fmla="*/ 76200 h 336550"/>
                <a:gd name="connsiteX19" fmla="*/ 1670050 w 1924050"/>
                <a:gd name="connsiteY19" fmla="*/ 111125 h 336550"/>
                <a:gd name="connsiteX20" fmla="*/ 1879600 w 1924050"/>
                <a:gd name="connsiteY20" fmla="*/ 111125 h 336550"/>
                <a:gd name="connsiteX21" fmla="*/ 1924050 w 1924050"/>
                <a:gd name="connsiteY21" fmla="*/ 330200 h 336550"/>
                <a:gd name="connsiteX22" fmla="*/ 1866900 w 1924050"/>
                <a:gd name="connsiteY22" fmla="*/ 330200 h 336550"/>
                <a:gd name="connsiteX23" fmla="*/ 1835150 w 1924050"/>
                <a:gd name="connsiteY23" fmla="*/ 171450 h 336550"/>
                <a:gd name="connsiteX24" fmla="*/ 1708150 w 1924050"/>
                <a:gd name="connsiteY24" fmla="*/ 333375 h 336550"/>
                <a:gd name="connsiteX25" fmla="*/ 1654175 w 1924050"/>
                <a:gd name="connsiteY25" fmla="*/ 336550 h 336550"/>
                <a:gd name="connsiteX26" fmla="*/ 1533525 w 1924050"/>
                <a:gd name="connsiteY26" fmla="*/ 171450 h 336550"/>
                <a:gd name="connsiteX27" fmla="*/ 1479550 w 1924050"/>
                <a:gd name="connsiteY27" fmla="*/ 327025 h 336550"/>
                <a:gd name="connsiteX28" fmla="*/ 1435100 w 1924050"/>
                <a:gd name="connsiteY28" fmla="*/ 327025 h 336550"/>
                <a:gd name="connsiteX29" fmla="*/ 1469784 w 1924050"/>
                <a:gd name="connsiteY29" fmla="*/ 199217 h 336550"/>
                <a:gd name="connsiteX30" fmla="*/ 1492250 w 1924050"/>
                <a:gd name="connsiteY30" fmla="*/ 117475 h 336550"/>
                <a:gd name="connsiteX31" fmla="*/ 1590675 w 1924050"/>
                <a:gd name="connsiteY31" fmla="*/ 117475 h 336550"/>
                <a:gd name="connsiteX32" fmla="*/ 1590675 w 1924050"/>
                <a:gd name="connsiteY32" fmla="*/ 69850 h 336550"/>
                <a:gd name="connsiteX33" fmla="*/ 1244600 w 1924050"/>
                <a:gd name="connsiteY33" fmla="*/ 69850 h 336550"/>
                <a:gd name="connsiteX34" fmla="*/ 1244600 w 1924050"/>
                <a:gd name="connsiteY34" fmla="*/ 193675 h 336550"/>
                <a:gd name="connsiteX35" fmla="*/ 1463434 w 1924050"/>
                <a:gd name="connsiteY35" fmla="*/ 202392 h 336550"/>
                <a:gd name="connsiteX36" fmla="*/ 1441451 w 1924050"/>
                <a:gd name="connsiteY36" fmla="*/ 285749 h 336550"/>
                <a:gd name="connsiteX37" fmla="*/ 1403109 w 1924050"/>
                <a:gd name="connsiteY37" fmla="*/ 284942 h 336550"/>
                <a:gd name="connsiteX38" fmla="*/ 0 w 1924050"/>
                <a:gd name="connsiteY38" fmla="*/ 295275 h 336550"/>
                <a:gd name="connsiteX39" fmla="*/ 0 w 1924050"/>
                <a:gd name="connsiteY39" fmla="*/ 200025 h 336550"/>
                <a:gd name="connsiteX0" fmla="*/ 1793494 w 1924050"/>
                <a:gd name="connsiteY0" fmla="*/ 154726 h 336550"/>
                <a:gd name="connsiteX1" fmla="*/ 1580769 w 1924050"/>
                <a:gd name="connsiteY1" fmla="*/ 161076 h 336550"/>
                <a:gd name="connsiteX2" fmla="*/ 1679194 w 1924050"/>
                <a:gd name="connsiteY2" fmla="*/ 297601 h 336550"/>
                <a:gd name="connsiteX3" fmla="*/ 1793494 w 1924050"/>
                <a:gd name="connsiteY3" fmla="*/ 154726 h 336550"/>
                <a:gd name="connsiteX4" fmla="*/ 850316 w 1924050"/>
                <a:gd name="connsiteY4" fmla="*/ 68892 h 336550"/>
                <a:gd name="connsiteX5" fmla="*/ 850316 w 1924050"/>
                <a:gd name="connsiteY5" fmla="*/ 194054 h 336550"/>
                <a:gd name="connsiteX6" fmla="*/ 1181191 w 1924050"/>
                <a:gd name="connsiteY6" fmla="*/ 194054 h 336550"/>
                <a:gd name="connsiteX7" fmla="*/ 1181191 w 1924050"/>
                <a:gd name="connsiteY7" fmla="*/ 68892 h 336550"/>
                <a:gd name="connsiteX8" fmla="*/ 850316 w 1924050"/>
                <a:gd name="connsiteY8" fmla="*/ 68892 h 336550"/>
                <a:gd name="connsiteX9" fmla="*/ 444297 w 1924050"/>
                <a:gd name="connsiteY9" fmla="*/ 68892 h 336550"/>
                <a:gd name="connsiteX10" fmla="*/ 444297 w 1924050"/>
                <a:gd name="connsiteY10" fmla="*/ 194054 h 336550"/>
                <a:gd name="connsiteX11" fmla="*/ 775172 w 1924050"/>
                <a:gd name="connsiteY11" fmla="*/ 194054 h 336550"/>
                <a:gd name="connsiteX12" fmla="*/ 775172 w 1924050"/>
                <a:gd name="connsiteY12" fmla="*/ 68892 h 336550"/>
                <a:gd name="connsiteX13" fmla="*/ 444297 w 1924050"/>
                <a:gd name="connsiteY13" fmla="*/ 68892 h 336550"/>
                <a:gd name="connsiteX14" fmla="*/ 382058 w 1924050"/>
                <a:gd name="connsiteY14" fmla="*/ 67719 h 336550"/>
                <a:gd name="connsiteX15" fmla="*/ 177270 w 1924050"/>
                <a:gd name="connsiteY15" fmla="*/ 191544 h 336550"/>
                <a:gd name="connsiteX16" fmla="*/ 382058 w 1924050"/>
                <a:gd name="connsiteY16" fmla="*/ 194719 h 336550"/>
                <a:gd name="connsiteX17" fmla="*/ 382058 w 1924050"/>
                <a:gd name="connsiteY17" fmla="*/ 67719 h 336550"/>
                <a:gd name="connsiteX18" fmla="*/ 254000 w 1924050"/>
                <a:gd name="connsiteY18" fmla="*/ 0 h 336550"/>
                <a:gd name="connsiteX19" fmla="*/ 1778000 w 1924050"/>
                <a:gd name="connsiteY19" fmla="*/ 0 h 336550"/>
                <a:gd name="connsiteX20" fmla="*/ 1787525 w 1924050"/>
                <a:gd name="connsiteY20" fmla="*/ 76200 h 336550"/>
                <a:gd name="connsiteX21" fmla="*/ 1670050 w 1924050"/>
                <a:gd name="connsiteY21" fmla="*/ 76200 h 336550"/>
                <a:gd name="connsiteX22" fmla="*/ 1670050 w 1924050"/>
                <a:gd name="connsiteY22" fmla="*/ 111125 h 336550"/>
                <a:gd name="connsiteX23" fmla="*/ 1879600 w 1924050"/>
                <a:gd name="connsiteY23" fmla="*/ 111125 h 336550"/>
                <a:gd name="connsiteX24" fmla="*/ 1924050 w 1924050"/>
                <a:gd name="connsiteY24" fmla="*/ 330200 h 336550"/>
                <a:gd name="connsiteX25" fmla="*/ 1866900 w 1924050"/>
                <a:gd name="connsiteY25" fmla="*/ 330200 h 336550"/>
                <a:gd name="connsiteX26" fmla="*/ 1835150 w 1924050"/>
                <a:gd name="connsiteY26" fmla="*/ 171450 h 336550"/>
                <a:gd name="connsiteX27" fmla="*/ 1708150 w 1924050"/>
                <a:gd name="connsiteY27" fmla="*/ 333375 h 336550"/>
                <a:gd name="connsiteX28" fmla="*/ 1654175 w 1924050"/>
                <a:gd name="connsiteY28" fmla="*/ 336550 h 336550"/>
                <a:gd name="connsiteX29" fmla="*/ 1533525 w 1924050"/>
                <a:gd name="connsiteY29" fmla="*/ 171450 h 336550"/>
                <a:gd name="connsiteX30" fmla="*/ 1479550 w 1924050"/>
                <a:gd name="connsiteY30" fmla="*/ 327025 h 336550"/>
                <a:gd name="connsiteX31" fmla="*/ 1435100 w 1924050"/>
                <a:gd name="connsiteY31" fmla="*/ 327025 h 336550"/>
                <a:gd name="connsiteX32" fmla="*/ 1469784 w 1924050"/>
                <a:gd name="connsiteY32" fmla="*/ 199217 h 336550"/>
                <a:gd name="connsiteX33" fmla="*/ 1492250 w 1924050"/>
                <a:gd name="connsiteY33" fmla="*/ 117475 h 336550"/>
                <a:gd name="connsiteX34" fmla="*/ 1590675 w 1924050"/>
                <a:gd name="connsiteY34" fmla="*/ 117475 h 336550"/>
                <a:gd name="connsiteX35" fmla="*/ 1590675 w 1924050"/>
                <a:gd name="connsiteY35" fmla="*/ 69850 h 336550"/>
                <a:gd name="connsiteX36" fmla="*/ 1244600 w 1924050"/>
                <a:gd name="connsiteY36" fmla="*/ 69850 h 336550"/>
                <a:gd name="connsiteX37" fmla="*/ 1244600 w 1924050"/>
                <a:gd name="connsiteY37" fmla="*/ 193675 h 336550"/>
                <a:gd name="connsiteX38" fmla="*/ 1466609 w 1924050"/>
                <a:gd name="connsiteY38" fmla="*/ 194455 h 336550"/>
                <a:gd name="connsiteX39" fmla="*/ 1441451 w 1924050"/>
                <a:gd name="connsiteY39" fmla="*/ 285749 h 336550"/>
                <a:gd name="connsiteX40" fmla="*/ 1403109 w 1924050"/>
                <a:gd name="connsiteY40" fmla="*/ 284942 h 336550"/>
                <a:gd name="connsiteX41" fmla="*/ 0 w 1924050"/>
                <a:gd name="connsiteY41" fmla="*/ 295275 h 336550"/>
                <a:gd name="connsiteX42" fmla="*/ 0 w 1924050"/>
                <a:gd name="connsiteY42" fmla="*/ 200025 h 336550"/>
                <a:gd name="connsiteX43" fmla="*/ 254000 w 1924050"/>
                <a:gd name="connsiteY43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924050" h="336550">
                  <a:moveTo>
                    <a:pt x="1793494" y="154726"/>
                  </a:moveTo>
                  <a:lnTo>
                    <a:pt x="1580769" y="161076"/>
                  </a:lnTo>
                  <a:lnTo>
                    <a:pt x="1679194" y="297601"/>
                  </a:lnTo>
                  <a:lnTo>
                    <a:pt x="1793494" y="154726"/>
                  </a:lnTo>
                  <a:close/>
                  <a:moveTo>
                    <a:pt x="850316" y="68892"/>
                  </a:moveTo>
                  <a:lnTo>
                    <a:pt x="850316" y="194054"/>
                  </a:lnTo>
                  <a:lnTo>
                    <a:pt x="1181191" y="194054"/>
                  </a:lnTo>
                  <a:lnTo>
                    <a:pt x="1181191" y="68892"/>
                  </a:lnTo>
                  <a:lnTo>
                    <a:pt x="850316" y="68892"/>
                  </a:lnTo>
                  <a:close/>
                  <a:moveTo>
                    <a:pt x="444297" y="68892"/>
                  </a:moveTo>
                  <a:lnTo>
                    <a:pt x="444297" y="194054"/>
                  </a:lnTo>
                  <a:lnTo>
                    <a:pt x="775172" y="194054"/>
                  </a:lnTo>
                  <a:lnTo>
                    <a:pt x="775172" y="68892"/>
                  </a:lnTo>
                  <a:lnTo>
                    <a:pt x="444297" y="68892"/>
                  </a:lnTo>
                  <a:close/>
                  <a:moveTo>
                    <a:pt x="382058" y="67719"/>
                  </a:moveTo>
                  <a:lnTo>
                    <a:pt x="177270" y="191544"/>
                  </a:lnTo>
                  <a:lnTo>
                    <a:pt x="382058" y="194719"/>
                  </a:lnTo>
                  <a:cubicBezTo>
                    <a:pt x="381000" y="155032"/>
                    <a:pt x="383116" y="107406"/>
                    <a:pt x="382058" y="67719"/>
                  </a:cubicBezTo>
                  <a:close/>
                  <a:moveTo>
                    <a:pt x="254000" y="0"/>
                  </a:moveTo>
                  <a:lnTo>
                    <a:pt x="1778000" y="0"/>
                  </a:lnTo>
                  <a:lnTo>
                    <a:pt x="1787525" y="76200"/>
                  </a:lnTo>
                  <a:lnTo>
                    <a:pt x="1670050" y="76200"/>
                  </a:lnTo>
                  <a:lnTo>
                    <a:pt x="1670050" y="111125"/>
                  </a:lnTo>
                  <a:lnTo>
                    <a:pt x="1879600" y="111125"/>
                  </a:lnTo>
                  <a:lnTo>
                    <a:pt x="1924050" y="330200"/>
                  </a:lnTo>
                  <a:lnTo>
                    <a:pt x="1866900" y="330200"/>
                  </a:lnTo>
                  <a:lnTo>
                    <a:pt x="1835150" y="171450"/>
                  </a:lnTo>
                  <a:lnTo>
                    <a:pt x="1708150" y="333375"/>
                  </a:lnTo>
                  <a:lnTo>
                    <a:pt x="1654175" y="336550"/>
                  </a:lnTo>
                  <a:lnTo>
                    <a:pt x="1533525" y="171450"/>
                  </a:lnTo>
                  <a:lnTo>
                    <a:pt x="1479550" y="327025"/>
                  </a:lnTo>
                  <a:lnTo>
                    <a:pt x="1435100" y="327025"/>
                  </a:lnTo>
                  <a:lnTo>
                    <a:pt x="1469784" y="199217"/>
                  </a:lnTo>
                  <a:lnTo>
                    <a:pt x="1492250" y="117475"/>
                  </a:lnTo>
                  <a:lnTo>
                    <a:pt x="1590675" y="117475"/>
                  </a:lnTo>
                  <a:lnTo>
                    <a:pt x="1590675" y="69850"/>
                  </a:lnTo>
                  <a:lnTo>
                    <a:pt x="1244600" y="69850"/>
                  </a:lnTo>
                  <a:lnTo>
                    <a:pt x="1244600" y="193675"/>
                  </a:lnTo>
                  <a:cubicBezTo>
                    <a:pt x="1249057" y="198832"/>
                    <a:pt x="1471900" y="191280"/>
                    <a:pt x="1466609" y="194455"/>
                  </a:cubicBezTo>
                  <a:cubicBezTo>
                    <a:pt x="1458143" y="237318"/>
                    <a:pt x="1436953" y="280457"/>
                    <a:pt x="1441451" y="285749"/>
                  </a:cubicBezTo>
                  <a:lnTo>
                    <a:pt x="1403109" y="284942"/>
                  </a:lnTo>
                  <a:lnTo>
                    <a:pt x="0" y="295275"/>
                  </a:lnTo>
                  <a:lnTo>
                    <a:pt x="0" y="200025"/>
                  </a:lnTo>
                  <a:lnTo>
                    <a:pt x="25400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20" name="Group 1319"/>
            <p:cNvGrpSpPr/>
            <p:nvPr/>
          </p:nvGrpSpPr>
          <p:grpSpPr>
            <a:xfrm>
              <a:off x="3748755" y="3970639"/>
              <a:ext cx="2736850" cy="1577880"/>
              <a:chOff x="3960283" y="3566584"/>
              <a:chExt cx="2736850" cy="1577880"/>
            </a:xfrm>
          </p:grpSpPr>
          <p:sp>
            <p:nvSpPr>
              <p:cNvPr id="1325" name="Freeform 1324"/>
              <p:cNvSpPr/>
              <p:nvPr/>
            </p:nvSpPr>
            <p:spPr>
              <a:xfrm>
                <a:off x="3999533" y="3566584"/>
                <a:ext cx="1235237" cy="1217081"/>
              </a:xfrm>
              <a:custGeom>
                <a:avLst/>
                <a:gdLst>
                  <a:gd name="connsiteX0" fmla="*/ 0 w 1155700"/>
                  <a:gd name="connsiteY0" fmla="*/ 1064683 h 1212850"/>
                  <a:gd name="connsiteX1" fmla="*/ 0 w 1155700"/>
                  <a:gd name="connsiteY1" fmla="*/ 848783 h 1212850"/>
                  <a:gd name="connsiteX2" fmla="*/ 44450 w 1155700"/>
                  <a:gd name="connsiteY2" fmla="*/ 848783 h 1212850"/>
                  <a:gd name="connsiteX3" fmla="*/ 44450 w 1155700"/>
                  <a:gd name="connsiteY3" fmla="*/ 522816 h 1212850"/>
                  <a:gd name="connsiteX4" fmla="*/ 188383 w 1155700"/>
                  <a:gd name="connsiteY4" fmla="*/ 522816 h 1212850"/>
                  <a:gd name="connsiteX5" fmla="*/ 188383 w 1155700"/>
                  <a:gd name="connsiteY5" fmla="*/ 95250 h 1212850"/>
                  <a:gd name="connsiteX6" fmla="*/ 332317 w 1155700"/>
                  <a:gd name="connsiteY6" fmla="*/ 0 h 1212850"/>
                  <a:gd name="connsiteX7" fmla="*/ 1155700 w 1155700"/>
                  <a:gd name="connsiteY7" fmla="*/ 0 h 1212850"/>
                  <a:gd name="connsiteX8" fmla="*/ 1155700 w 1155700"/>
                  <a:gd name="connsiteY8" fmla="*/ 1212850 h 1212850"/>
                  <a:gd name="connsiteX9" fmla="*/ 21167 w 1155700"/>
                  <a:gd name="connsiteY9" fmla="*/ 1212850 h 1212850"/>
                  <a:gd name="connsiteX10" fmla="*/ 0 w 1155700"/>
                  <a:gd name="connsiteY10" fmla="*/ 1064683 h 1212850"/>
                  <a:gd name="connsiteX0" fmla="*/ 0 w 1155700"/>
                  <a:gd name="connsiteY0" fmla="*/ 1064683 h 1212850"/>
                  <a:gd name="connsiteX1" fmla="*/ 0 w 1155700"/>
                  <a:gd name="connsiteY1" fmla="*/ 848783 h 1212850"/>
                  <a:gd name="connsiteX2" fmla="*/ 44450 w 1155700"/>
                  <a:gd name="connsiteY2" fmla="*/ 848783 h 1212850"/>
                  <a:gd name="connsiteX3" fmla="*/ 44450 w 1155700"/>
                  <a:gd name="connsiteY3" fmla="*/ 522816 h 1212850"/>
                  <a:gd name="connsiteX4" fmla="*/ 188383 w 1155700"/>
                  <a:gd name="connsiteY4" fmla="*/ 522816 h 1212850"/>
                  <a:gd name="connsiteX5" fmla="*/ 188383 w 1155700"/>
                  <a:gd name="connsiteY5" fmla="*/ 95250 h 1212850"/>
                  <a:gd name="connsiteX6" fmla="*/ 332317 w 1155700"/>
                  <a:gd name="connsiteY6" fmla="*/ 0 h 1212850"/>
                  <a:gd name="connsiteX7" fmla="*/ 1155700 w 1155700"/>
                  <a:gd name="connsiteY7" fmla="*/ 0 h 1212850"/>
                  <a:gd name="connsiteX8" fmla="*/ 1155700 w 1155700"/>
                  <a:gd name="connsiteY8" fmla="*/ 1212850 h 1212850"/>
                  <a:gd name="connsiteX9" fmla="*/ 0 w 1155700"/>
                  <a:gd name="connsiteY9" fmla="*/ 1210734 h 1212850"/>
                  <a:gd name="connsiteX10" fmla="*/ 0 w 1155700"/>
                  <a:gd name="connsiteY10" fmla="*/ 1064683 h 1212850"/>
                  <a:gd name="connsiteX0" fmla="*/ 0 w 1233781"/>
                  <a:gd name="connsiteY0" fmla="*/ 1064683 h 1212850"/>
                  <a:gd name="connsiteX1" fmla="*/ 0 w 1233781"/>
                  <a:gd name="connsiteY1" fmla="*/ 848783 h 1212850"/>
                  <a:gd name="connsiteX2" fmla="*/ 44450 w 1233781"/>
                  <a:gd name="connsiteY2" fmla="*/ 848783 h 1212850"/>
                  <a:gd name="connsiteX3" fmla="*/ 44450 w 1233781"/>
                  <a:gd name="connsiteY3" fmla="*/ 522816 h 1212850"/>
                  <a:gd name="connsiteX4" fmla="*/ 188383 w 1233781"/>
                  <a:gd name="connsiteY4" fmla="*/ 522816 h 1212850"/>
                  <a:gd name="connsiteX5" fmla="*/ 188383 w 1233781"/>
                  <a:gd name="connsiteY5" fmla="*/ 95250 h 1212850"/>
                  <a:gd name="connsiteX6" fmla="*/ 332317 w 1233781"/>
                  <a:gd name="connsiteY6" fmla="*/ 0 h 1212850"/>
                  <a:gd name="connsiteX7" fmla="*/ 1155700 w 1233781"/>
                  <a:gd name="connsiteY7" fmla="*/ 0 h 1212850"/>
                  <a:gd name="connsiteX8" fmla="*/ 1155700 w 1233781"/>
                  <a:gd name="connsiteY8" fmla="*/ 1212850 h 1212850"/>
                  <a:gd name="connsiteX9" fmla="*/ 0 w 1233781"/>
                  <a:gd name="connsiteY9" fmla="*/ 1210734 h 1212850"/>
                  <a:gd name="connsiteX10" fmla="*/ 0 w 1233781"/>
                  <a:gd name="connsiteY10" fmla="*/ 1064683 h 1212850"/>
                  <a:gd name="connsiteX0" fmla="*/ 0 w 1255360"/>
                  <a:gd name="connsiteY0" fmla="*/ 1064683 h 1214966"/>
                  <a:gd name="connsiteX1" fmla="*/ 0 w 1255360"/>
                  <a:gd name="connsiteY1" fmla="*/ 848783 h 1214966"/>
                  <a:gd name="connsiteX2" fmla="*/ 44450 w 1255360"/>
                  <a:gd name="connsiteY2" fmla="*/ 848783 h 1214966"/>
                  <a:gd name="connsiteX3" fmla="*/ 44450 w 1255360"/>
                  <a:gd name="connsiteY3" fmla="*/ 522816 h 1214966"/>
                  <a:gd name="connsiteX4" fmla="*/ 188383 w 1255360"/>
                  <a:gd name="connsiteY4" fmla="*/ 522816 h 1214966"/>
                  <a:gd name="connsiteX5" fmla="*/ 188383 w 1255360"/>
                  <a:gd name="connsiteY5" fmla="*/ 95250 h 1214966"/>
                  <a:gd name="connsiteX6" fmla="*/ 332317 w 1255360"/>
                  <a:gd name="connsiteY6" fmla="*/ 0 h 1214966"/>
                  <a:gd name="connsiteX7" fmla="*/ 1155700 w 1255360"/>
                  <a:gd name="connsiteY7" fmla="*/ 0 h 1214966"/>
                  <a:gd name="connsiteX8" fmla="*/ 1221317 w 1255360"/>
                  <a:gd name="connsiteY8" fmla="*/ 1214966 h 1214966"/>
                  <a:gd name="connsiteX9" fmla="*/ 0 w 1255360"/>
                  <a:gd name="connsiteY9" fmla="*/ 1210734 h 1214966"/>
                  <a:gd name="connsiteX10" fmla="*/ 0 w 1255360"/>
                  <a:gd name="connsiteY10" fmla="*/ 1064683 h 1214966"/>
                  <a:gd name="connsiteX0" fmla="*/ 0 w 1255360"/>
                  <a:gd name="connsiteY0" fmla="*/ 1064683 h 1214966"/>
                  <a:gd name="connsiteX1" fmla="*/ 0 w 1255360"/>
                  <a:gd name="connsiteY1" fmla="*/ 848783 h 1214966"/>
                  <a:gd name="connsiteX2" fmla="*/ 44450 w 1255360"/>
                  <a:gd name="connsiteY2" fmla="*/ 848783 h 1214966"/>
                  <a:gd name="connsiteX3" fmla="*/ 44450 w 1255360"/>
                  <a:gd name="connsiteY3" fmla="*/ 522816 h 1214966"/>
                  <a:gd name="connsiteX4" fmla="*/ 188383 w 1255360"/>
                  <a:gd name="connsiteY4" fmla="*/ 522816 h 1214966"/>
                  <a:gd name="connsiteX5" fmla="*/ 188383 w 1255360"/>
                  <a:gd name="connsiteY5" fmla="*/ 95250 h 1214966"/>
                  <a:gd name="connsiteX6" fmla="*/ 332317 w 1255360"/>
                  <a:gd name="connsiteY6" fmla="*/ 0 h 1214966"/>
                  <a:gd name="connsiteX7" fmla="*/ 1155700 w 1255360"/>
                  <a:gd name="connsiteY7" fmla="*/ 0 h 1214966"/>
                  <a:gd name="connsiteX8" fmla="*/ 1221317 w 1255360"/>
                  <a:gd name="connsiteY8" fmla="*/ 1214966 h 1214966"/>
                  <a:gd name="connsiteX9" fmla="*/ 0 w 1255360"/>
                  <a:gd name="connsiteY9" fmla="*/ 1210734 h 1214966"/>
                  <a:gd name="connsiteX10" fmla="*/ 0 w 1255360"/>
                  <a:gd name="connsiteY10" fmla="*/ 1064683 h 1214966"/>
                  <a:gd name="connsiteX0" fmla="*/ 0 w 1223592"/>
                  <a:gd name="connsiteY0" fmla="*/ 1064683 h 1214966"/>
                  <a:gd name="connsiteX1" fmla="*/ 0 w 1223592"/>
                  <a:gd name="connsiteY1" fmla="*/ 848783 h 1214966"/>
                  <a:gd name="connsiteX2" fmla="*/ 44450 w 1223592"/>
                  <a:gd name="connsiteY2" fmla="*/ 848783 h 1214966"/>
                  <a:gd name="connsiteX3" fmla="*/ 44450 w 1223592"/>
                  <a:gd name="connsiteY3" fmla="*/ 522816 h 1214966"/>
                  <a:gd name="connsiteX4" fmla="*/ 188383 w 1223592"/>
                  <a:gd name="connsiteY4" fmla="*/ 522816 h 1214966"/>
                  <a:gd name="connsiteX5" fmla="*/ 188383 w 1223592"/>
                  <a:gd name="connsiteY5" fmla="*/ 95250 h 1214966"/>
                  <a:gd name="connsiteX6" fmla="*/ 332317 w 1223592"/>
                  <a:gd name="connsiteY6" fmla="*/ 0 h 1214966"/>
                  <a:gd name="connsiteX7" fmla="*/ 1155700 w 1223592"/>
                  <a:gd name="connsiteY7" fmla="*/ 0 h 1214966"/>
                  <a:gd name="connsiteX8" fmla="*/ 1221317 w 1223592"/>
                  <a:gd name="connsiteY8" fmla="*/ 1214966 h 1214966"/>
                  <a:gd name="connsiteX9" fmla="*/ 0 w 1223592"/>
                  <a:gd name="connsiteY9" fmla="*/ 1210734 h 1214966"/>
                  <a:gd name="connsiteX10" fmla="*/ 0 w 1223592"/>
                  <a:gd name="connsiteY10" fmla="*/ 1064683 h 1214966"/>
                  <a:gd name="connsiteX0" fmla="*/ 0 w 1237291"/>
                  <a:gd name="connsiteY0" fmla="*/ 1064683 h 1214966"/>
                  <a:gd name="connsiteX1" fmla="*/ 0 w 1237291"/>
                  <a:gd name="connsiteY1" fmla="*/ 848783 h 1214966"/>
                  <a:gd name="connsiteX2" fmla="*/ 44450 w 1237291"/>
                  <a:gd name="connsiteY2" fmla="*/ 848783 h 1214966"/>
                  <a:gd name="connsiteX3" fmla="*/ 44450 w 1237291"/>
                  <a:gd name="connsiteY3" fmla="*/ 522816 h 1214966"/>
                  <a:gd name="connsiteX4" fmla="*/ 188383 w 1237291"/>
                  <a:gd name="connsiteY4" fmla="*/ 522816 h 1214966"/>
                  <a:gd name="connsiteX5" fmla="*/ 188383 w 1237291"/>
                  <a:gd name="connsiteY5" fmla="*/ 95250 h 1214966"/>
                  <a:gd name="connsiteX6" fmla="*/ 332317 w 1237291"/>
                  <a:gd name="connsiteY6" fmla="*/ 0 h 1214966"/>
                  <a:gd name="connsiteX7" fmla="*/ 1187450 w 1237291"/>
                  <a:gd name="connsiteY7" fmla="*/ 14817 h 1214966"/>
                  <a:gd name="connsiteX8" fmla="*/ 1221317 w 1237291"/>
                  <a:gd name="connsiteY8" fmla="*/ 1214966 h 1214966"/>
                  <a:gd name="connsiteX9" fmla="*/ 0 w 1237291"/>
                  <a:gd name="connsiteY9" fmla="*/ 1210734 h 1214966"/>
                  <a:gd name="connsiteX10" fmla="*/ 0 w 1237291"/>
                  <a:gd name="connsiteY10" fmla="*/ 1064683 h 1214966"/>
                  <a:gd name="connsiteX0" fmla="*/ 0 w 1222898"/>
                  <a:gd name="connsiteY0" fmla="*/ 1064683 h 1214966"/>
                  <a:gd name="connsiteX1" fmla="*/ 0 w 1222898"/>
                  <a:gd name="connsiteY1" fmla="*/ 848783 h 1214966"/>
                  <a:gd name="connsiteX2" fmla="*/ 44450 w 1222898"/>
                  <a:gd name="connsiteY2" fmla="*/ 848783 h 1214966"/>
                  <a:gd name="connsiteX3" fmla="*/ 44450 w 1222898"/>
                  <a:gd name="connsiteY3" fmla="*/ 522816 h 1214966"/>
                  <a:gd name="connsiteX4" fmla="*/ 188383 w 1222898"/>
                  <a:gd name="connsiteY4" fmla="*/ 522816 h 1214966"/>
                  <a:gd name="connsiteX5" fmla="*/ 188383 w 1222898"/>
                  <a:gd name="connsiteY5" fmla="*/ 95250 h 1214966"/>
                  <a:gd name="connsiteX6" fmla="*/ 332317 w 1222898"/>
                  <a:gd name="connsiteY6" fmla="*/ 0 h 1214966"/>
                  <a:gd name="connsiteX7" fmla="*/ 1187450 w 1222898"/>
                  <a:gd name="connsiteY7" fmla="*/ 14817 h 1214966"/>
                  <a:gd name="connsiteX8" fmla="*/ 1221317 w 1222898"/>
                  <a:gd name="connsiteY8" fmla="*/ 1214966 h 1214966"/>
                  <a:gd name="connsiteX9" fmla="*/ 0 w 1222898"/>
                  <a:gd name="connsiteY9" fmla="*/ 1210734 h 1214966"/>
                  <a:gd name="connsiteX10" fmla="*/ 0 w 1222898"/>
                  <a:gd name="connsiteY10" fmla="*/ 1064683 h 1214966"/>
                  <a:gd name="connsiteX0" fmla="*/ 0 w 1222898"/>
                  <a:gd name="connsiteY0" fmla="*/ 1064683 h 1214966"/>
                  <a:gd name="connsiteX1" fmla="*/ 0 w 1222898"/>
                  <a:gd name="connsiteY1" fmla="*/ 848783 h 1214966"/>
                  <a:gd name="connsiteX2" fmla="*/ 44450 w 1222898"/>
                  <a:gd name="connsiteY2" fmla="*/ 848783 h 1214966"/>
                  <a:gd name="connsiteX3" fmla="*/ 44450 w 1222898"/>
                  <a:gd name="connsiteY3" fmla="*/ 522816 h 1214966"/>
                  <a:gd name="connsiteX4" fmla="*/ 188383 w 1222898"/>
                  <a:gd name="connsiteY4" fmla="*/ 522816 h 1214966"/>
                  <a:gd name="connsiteX5" fmla="*/ 188383 w 1222898"/>
                  <a:gd name="connsiteY5" fmla="*/ 95250 h 1214966"/>
                  <a:gd name="connsiteX6" fmla="*/ 332317 w 1222898"/>
                  <a:gd name="connsiteY6" fmla="*/ 0 h 1214966"/>
                  <a:gd name="connsiteX7" fmla="*/ 1187450 w 1222898"/>
                  <a:gd name="connsiteY7" fmla="*/ 14817 h 1214966"/>
                  <a:gd name="connsiteX8" fmla="*/ 1221317 w 1222898"/>
                  <a:gd name="connsiteY8" fmla="*/ 1214966 h 1214966"/>
                  <a:gd name="connsiteX9" fmla="*/ 0 w 1222898"/>
                  <a:gd name="connsiteY9" fmla="*/ 1210734 h 1214966"/>
                  <a:gd name="connsiteX10" fmla="*/ 0 w 1222898"/>
                  <a:gd name="connsiteY10" fmla="*/ 1064683 h 1214966"/>
                  <a:gd name="connsiteX0" fmla="*/ 0 w 1222898"/>
                  <a:gd name="connsiteY0" fmla="*/ 1064683 h 1214966"/>
                  <a:gd name="connsiteX1" fmla="*/ 0 w 1222898"/>
                  <a:gd name="connsiteY1" fmla="*/ 848783 h 1214966"/>
                  <a:gd name="connsiteX2" fmla="*/ 44450 w 1222898"/>
                  <a:gd name="connsiteY2" fmla="*/ 848783 h 1214966"/>
                  <a:gd name="connsiteX3" fmla="*/ 44450 w 1222898"/>
                  <a:gd name="connsiteY3" fmla="*/ 522816 h 1214966"/>
                  <a:gd name="connsiteX4" fmla="*/ 188383 w 1222898"/>
                  <a:gd name="connsiteY4" fmla="*/ 522816 h 1214966"/>
                  <a:gd name="connsiteX5" fmla="*/ 188383 w 1222898"/>
                  <a:gd name="connsiteY5" fmla="*/ 95250 h 1214966"/>
                  <a:gd name="connsiteX6" fmla="*/ 332317 w 1222898"/>
                  <a:gd name="connsiteY6" fmla="*/ 0 h 1214966"/>
                  <a:gd name="connsiteX7" fmla="*/ 1187450 w 1222898"/>
                  <a:gd name="connsiteY7" fmla="*/ 14817 h 1214966"/>
                  <a:gd name="connsiteX8" fmla="*/ 1221317 w 1222898"/>
                  <a:gd name="connsiteY8" fmla="*/ 1214966 h 1214966"/>
                  <a:gd name="connsiteX9" fmla="*/ 0 w 1222898"/>
                  <a:gd name="connsiteY9" fmla="*/ 1210734 h 1214966"/>
                  <a:gd name="connsiteX10" fmla="*/ 0 w 1222898"/>
                  <a:gd name="connsiteY10" fmla="*/ 1064683 h 1214966"/>
                  <a:gd name="connsiteX0" fmla="*/ 0 w 1231884"/>
                  <a:gd name="connsiteY0" fmla="*/ 1064683 h 1214966"/>
                  <a:gd name="connsiteX1" fmla="*/ 0 w 1231884"/>
                  <a:gd name="connsiteY1" fmla="*/ 848783 h 1214966"/>
                  <a:gd name="connsiteX2" fmla="*/ 44450 w 1231884"/>
                  <a:gd name="connsiteY2" fmla="*/ 848783 h 1214966"/>
                  <a:gd name="connsiteX3" fmla="*/ 44450 w 1231884"/>
                  <a:gd name="connsiteY3" fmla="*/ 522816 h 1214966"/>
                  <a:gd name="connsiteX4" fmla="*/ 188383 w 1231884"/>
                  <a:gd name="connsiteY4" fmla="*/ 522816 h 1214966"/>
                  <a:gd name="connsiteX5" fmla="*/ 188383 w 1231884"/>
                  <a:gd name="connsiteY5" fmla="*/ 95250 h 1214966"/>
                  <a:gd name="connsiteX6" fmla="*/ 332317 w 1231884"/>
                  <a:gd name="connsiteY6" fmla="*/ 0 h 1214966"/>
                  <a:gd name="connsiteX7" fmla="*/ 1206500 w 1231884"/>
                  <a:gd name="connsiteY7" fmla="*/ 1 h 1214966"/>
                  <a:gd name="connsiteX8" fmla="*/ 1221317 w 1231884"/>
                  <a:gd name="connsiteY8" fmla="*/ 1214966 h 1214966"/>
                  <a:gd name="connsiteX9" fmla="*/ 0 w 1231884"/>
                  <a:gd name="connsiteY9" fmla="*/ 1210734 h 1214966"/>
                  <a:gd name="connsiteX10" fmla="*/ 0 w 1231884"/>
                  <a:gd name="connsiteY10" fmla="*/ 1064683 h 1214966"/>
                  <a:gd name="connsiteX0" fmla="*/ 0 w 1233209"/>
                  <a:gd name="connsiteY0" fmla="*/ 1064683 h 1214966"/>
                  <a:gd name="connsiteX1" fmla="*/ 0 w 1233209"/>
                  <a:gd name="connsiteY1" fmla="*/ 848783 h 1214966"/>
                  <a:gd name="connsiteX2" fmla="*/ 44450 w 1233209"/>
                  <a:gd name="connsiteY2" fmla="*/ 848783 h 1214966"/>
                  <a:gd name="connsiteX3" fmla="*/ 44450 w 1233209"/>
                  <a:gd name="connsiteY3" fmla="*/ 522816 h 1214966"/>
                  <a:gd name="connsiteX4" fmla="*/ 188383 w 1233209"/>
                  <a:gd name="connsiteY4" fmla="*/ 522816 h 1214966"/>
                  <a:gd name="connsiteX5" fmla="*/ 188383 w 1233209"/>
                  <a:gd name="connsiteY5" fmla="*/ 95250 h 1214966"/>
                  <a:gd name="connsiteX6" fmla="*/ 332317 w 1233209"/>
                  <a:gd name="connsiteY6" fmla="*/ 0 h 1214966"/>
                  <a:gd name="connsiteX7" fmla="*/ 1208617 w 1233209"/>
                  <a:gd name="connsiteY7" fmla="*/ 4235 h 1214966"/>
                  <a:gd name="connsiteX8" fmla="*/ 1221317 w 1233209"/>
                  <a:gd name="connsiteY8" fmla="*/ 1214966 h 1214966"/>
                  <a:gd name="connsiteX9" fmla="*/ 0 w 1233209"/>
                  <a:gd name="connsiteY9" fmla="*/ 1210734 h 1214966"/>
                  <a:gd name="connsiteX10" fmla="*/ 0 w 1233209"/>
                  <a:gd name="connsiteY10" fmla="*/ 1064683 h 1214966"/>
                  <a:gd name="connsiteX0" fmla="*/ 0 w 1227849"/>
                  <a:gd name="connsiteY0" fmla="*/ 1064683 h 1214966"/>
                  <a:gd name="connsiteX1" fmla="*/ 0 w 1227849"/>
                  <a:gd name="connsiteY1" fmla="*/ 848783 h 1214966"/>
                  <a:gd name="connsiteX2" fmla="*/ 44450 w 1227849"/>
                  <a:gd name="connsiteY2" fmla="*/ 848783 h 1214966"/>
                  <a:gd name="connsiteX3" fmla="*/ 44450 w 1227849"/>
                  <a:gd name="connsiteY3" fmla="*/ 522816 h 1214966"/>
                  <a:gd name="connsiteX4" fmla="*/ 188383 w 1227849"/>
                  <a:gd name="connsiteY4" fmla="*/ 522816 h 1214966"/>
                  <a:gd name="connsiteX5" fmla="*/ 188383 w 1227849"/>
                  <a:gd name="connsiteY5" fmla="*/ 95250 h 1214966"/>
                  <a:gd name="connsiteX6" fmla="*/ 332317 w 1227849"/>
                  <a:gd name="connsiteY6" fmla="*/ 0 h 1214966"/>
                  <a:gd name="connsiteX7" fmla="*/ 1208617 w 1227849"/>
                  <a:gd name="connsiteY7" fmla="*/ 4235 h 1214966"/>
                  <a:gd name="connsiteX8" fmla="*/ 1221317 w 1227849"/>
                  <a:gd name="connsiteY8" fmla="*/ 1214966 h 1214966"/>
                  <a:gd name="connsiteX9" fmla="*/ 0 w 1227849"/>
                  <a:gd name="connsiteY9" fmla="*/ 1210734 h 1214966"/>
                  <a:gd name="connsiteX10" fmla="*/ 0 w 1227849"/>
                  <a:gd name="connsiteY10" fmla="*/ 1064683 h 1214966"/>
                  <a:gd name="connsiteX0" fmla="*/ 0 w 1222882"/>
                  <a:gd name="connsiteY0" fmla="*/ 1064683 h 1214966"/>
                  <a:gd name="connsiteX1" fmla="*/ 0 w 1222882"/>
                  <a:gd name="connsiteY1" fmla="*/ 848783 h 1214966"/>
                  <a:gd name="connsiteX2" fmla="*/ 44450 w 1222882"/>
                  <a:gd name="connsiteY2" fmla="*/ 848783 h 1214966"/>
                  <a:gd name="connsiteX3" fmla="*/ 44450 w 1222882"/>
                  <a:gd name="connsiteY3" fmla="*/ 522816 h 1214966"/>
                  <a:gd name="connsiteX4" fmla="*/ 188383 w 1222882"/>
                  <a:gd name="connsiteY4" fmla="*/ 522816 h 1214966"/>
                  <a:gd name="connsiteX5" fmla="*/ 188383 w 1222882"/>
                  <a:gd name="connsiteY5" fmla="*/ 95250 h 1214966"/>
                  <a:gd name="connsiteX6" fmla="*/ 332317 w 1222882"/>
                  <a:gd name="connsiteY6" fmla="*/ 0 h 1214966"/>
                  <a:gd name="connsiteX7" fmla="*/ 1198034 w 1222882"/>
                  <a:gd name="connsiteY7" fmla="*/ 8468 h 1214966"/>
                  <a:gd name="connsiteX8" fmla="*/ 1221317 w 1222882"/>
                  <a:gd name="connsiteY8" fmla="*/ 1214966 h 1214966"/>
                  <a:gd name="connsiteX9" fmla="*/ 0 w 1222882"/>
                  <a:gd name="connsiteY9" fmla="*/ 1210734 h 1214966"/>
                  <a:gd name="connsiteX10" fmla="*/ 0 w 1222882"/>
                  <a:gd name="connsiteY10" fmla="*/ 1064683 h 1214966"/>
                  <a:gd name="connsiteX0" fmla="*/ 0 w 1222882"/>
                  <a:gd name="connsiteY0" fmla="*/ 1064683 h 1214966"/>
                  <a:gd name="connsiteX1" fmla="*/ 0 w 1222882"/>
                  <a:gd name="connsiteY1" fmla="*/ 848783 h 1214966"/>
                  <a:gd name="connsiteX2" fmla="*/ 44450 w 1222882"/>
                  <a:gd name="connsiteY2" fmla="*/ 848783 h 1214966"/>
                  <a:gd name="connsiteX3" fmla="*/ 44450 w 1222882"/>
                  <a:gd name="connsiteY3" fmla="*/ 522816 h 1214966"/>
                  <a:gd name="connsiteX4" fmla="*/ 188383 w 1222882"/>
                  <a:gd name="connsiteY4" fmla="*/ 522816 h 1214966"/>
                  <a:gd name="connsiteX5" fmla="*/ 188383 w 1222882"/>
                  <a:gd name="connsiteY5" fmla="*/ 95250 h 1214966"/>
                  <a:gd name="connsiteX6" fmla="*/ 332317 w 1222882"/>
                  <a:gd name="connsiteY6" fmla="*/ 0 h 1214966"/>
                  <a:gd name="connsiteX7" fmla="*/ 1198034 w 1222882"/>
                  <a:gd name="connsiteY7" fmla="*/ 8468 h 1214966"/>
                  <a:gd name="connsiteX8" fmla="*/ 1221317 w 1222882"/>
                  <a:gd name="connsiteY8" fmla="*/ 1214966 h 1214966"/>
                  <a:gd name="connsiteX9" fmla="*/ 0 w 1222882"/>
                  <a:gd name="connsiteY9" fmla="*/ 1210734 h 1214966"/>
                  <a:gd name="connsiteX10" fmla="*/ 0 w 1222882"/>
                  <a:gd name="connsiteY10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44450 w 1227137"/>
                  <a:gd name="connsiteY3" fmla="*/ 522816 h 1214966"/>
                  <a:gd name="connsiteX4" fmla="*/ 188383 w 1227137"/>
                  <a:gd name="connsiteY4" fmla="*/ 522816 h 1214966"/>
                  <a:gd name="connsiteX5" fmla="*/ 188383 w 1227137"/>
                  <a:gd name="connsiteY5" fmla="*/ 95250 h 1214966"/>
                  <a:gd name="connsiteX6" fmla="*/ 332317 w 1227137"/>
                  <a:gd name="connsiteY6" fmla="*/ 0 h 1214966"/>
                  <a:gd name="connsiteX7" fmla="*/ 1198034 w 1227137"/>
                  <a:gd name="connsiteY7" fmla="*/ 8468 h 1214966"/>
                  <a:gd name="connsiteX8" fmla="*/ 1221317 w 1227137"/>
                  <a:gd name="connsiteY8" fmla="*/ 1214966 h 1214966"/>
                  <a:gd name="connsiteX9" fmla="*/ 0 w 1227137"/>
                  <a:gd name="connsiteY9" fmla="*/ 1210734 h 1214966"/>
                  <a:gd name="connsiteX10" fmla="*/ 0 w 1227137"/>
                  <a:gd name="connsiteY10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44450 w 1227137"/>
                  <a:gd name="connsiteY3" fmla="*/ 522816 h 1214966"/>
                  <a:gd name="connsiteX4" fmla="*/ 188383 w 1227137"/>
                  <a:gd name="connsiteY4" fmla="*/ 522816 h 1214966"/>
                  <a:gd name="connsiteX5" fmla="*/ 188383 w 1227137"/>
                  <a:gd name="connsiteY5" fmla="*/ 95250 h 1214966"/>
                  <a:gd name="connsiteX6" fmla="*/ 332317 w 1227137"/>
                  <a:gd name="connsiteY6" fmla="*/ 0 h 1214966"/>
                  <a:gd name="connsiteX7" fmla="*/ 1198034 w 1227137"/>
                  <a:gd name="connsiteY7" fmla="*/ 8468 h 1214966"/>
                  <a:gd name="connsiteX8" fmla="*/ 1221317 w 1227137"/>
                  <a:gd name="connsiteY8" fmla="*/ 1214966 h 1214966"/>
                  <a:gd name="connsiteX9" fmla="*/ 0 w 1227137"/>
                  <a:gd name="connsiteY9" fmla="*/ 1210734 h 1214966"/>
                  <a:gd name="connsiteX10" fmla="*/ 0 w 1227137"/>
                  <a:gd name="connsiteY10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82550 w 1227137"/>
                  <a:gd name="connsiteY3" fmla="*/ 512233 h 1214966"/>
                  <a:gd name="connsiteX4" fmla="*/ 188383 w 1227137"/>
                  <a:gd name="connsiteY4" fmla="*/ 522816 h 1214966"/>
                  <a:gd name="connsiteX5" fmla="*/ 188383 w 1227137"/>
                  <a:gd name="connsiteY5" fmla="*/ 95250 h 1214966"/>
                  <a:gd name="connsiteX6" fmla="*/ 332317 w 1227137"/>
                  <a:gd name="connsiteY6" fmla="*/ 0 h 1214966"/>
                  <a:gd name="connsiteX7" fmla="*/ 1198034 w 1227137"/>
                  <a:gd name="connsiteY7" fmla="*/ 8468 h 1214966"/>
                  <a:gd name="connsiteX8" fmla="*/ 1221317 w 1227137"/>
                  <a:gd name="connsiteY8" fmla="*/ 1214966 h 1214966"/>
                  <a:gd name="connsiteX9" fmla="*/ 0 w 1227137"/>
                  <a:gd name="connsiteY9" fmla="*/ 1210734 h 1214966"/>
                  <a:gd name="connsiteX10" fmla="*/ 0 w 1227137"/>
                  <a:gd name="connsiteY10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82550 w 1227137"/>
                  <a:gd name="connsiteY3" fmla="*/ 512233 h 1214966"/>
                  <a:gd name="connsiteX4" fmla="*/ 188383 w 1227137"/>
                  <a:gd name="connsiteY4" fmla="*/ 522816 h 1214966"/>
                  <a:gd name="connsiteX5" fmla="*/ 188383 w 1227137"/>
                  <a:gd name="connsiteY5" fmla="*/ 95250 h 1214966"/>
                  <a:gd name="connsiteX6" fmla="*/ 332317 w 1227137"/>
                  <a:gd name="connsiteY6" fmla="*/ 0 h 1214966"/>
                  <a:gd name="connsiteX7" fmla="*/ 1198034 w 1227137"/>
                  <a:gd name="connsiteY7" fmla="*/ 8468 h 1214966"/>
                  <a:gd name="connsiteX8" fmla="*/ 1221317 w 1227137"/>
                  <a:gd name="connsiteY8" fmla="*/ 1214966 h 1214966"/>
                  <a:gd name="connsiteX9" fmla="*/ 0 w 1227137"/>
                  <a:gd name="connsiteY9" fmla="*/ 1210734 h 1214966"/>
                  <a:gd name="connsiteX10" fmla="*/ 0 w 1227137"/>
                  <a:gd name="connsiteY10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82550 w 1227137"/>
                  <a:gd name="connsiteY3" fmla="*/ 512233 h 1214966"/>
                  <a:gd name="connsiteX4" fmla="*/ 188383 w 1227137"/>
                  <a:gd name="connsiteY4" fmla="*/ 522816 h 1214966"/>
                  <a:gd name="connsiteX5" fmla="*/ 188383 w 1227137"/>
                  <a:gd name="connsiteY5" fmla="*/ 95250 h 1214966"/>
                  <a:gd name="connsiteX6" fmla="*/ 332317 w 1227137"/>
                  <a:gd name="connsiteY6" fmla="*/ 0 h 1214966"/>
                  <a:gd name="connsiteX7" fmla="*/ 1198034 w 1227137"/>
                  <a:gd name="connsiteY7" fmla="*/ 8468 h 1214966"/>
                  <a:gd name="connsiteX8" fmla="*/ 1221317 w 1227137"/>
                  <a:gd name="connsiteY8" fmla="*/ 1214966 h 1214966"/>
                  <a:gd name="connsiteX9" fmla="*/ 0 w 1227137"/>
                  <a:gd name="connsiteY9" fmla="*/ 1210734 h 1214966"/>
                  <a:gd name="connsiteX10" fmla="*/ 0 w 1227137"/>
                  <a:gd name="connsiteY10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82550 w 1227137"/>
                  <a:gd name="connsiteY3" fmla="*/ 512233 h 1214966"/>
                  <a:gd name="connsiteX4" fmla="*/ 184150 w 1227137"/>
                  <a:gd name="connsiteY4" fmla="*/ 505883 h 1214966"/>
                  <a:gd name="connsiteX5" fmla="*/ 188383 w 1227137"/>
                  <a:gd name="connsiteY5" fmla="*/ 95250 h 1214966"/>
                  <a:gd name="connsiteX6" fmla="*/ 332317 w 1227137"/>
                  <a:gd name="connsiteY6" fmla="*/ 0 h 1214966"/>
                  <a:gd name="connsiteX7" fmla="*/ 1198034 w 1227137"/>
                  <a:gd name="connsiteY7" fmla="*/ 8468 h 1214966"/>
                  <a:gd name="connsiteX8" fmla="*/ 1221317 w 1227137"/>
                  <a:gd name="connsiteY8" fmla="*/ 1214966 h 1214966"/>
                  <a:gd name="connsiteX9" fmla="*/ 0 w 1227137"/>
                  <a:gd name="connsiteY9" fmla="*/ 1210734 h 1214966"/>
                  <a:gd name="connsiteX10" fmla="*/ 0 w 1227137"/>
                  <a:gd name="connsiteY10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82550 w 1227137"/>
                  <a:gd name="connsiteY3" fmla="*/ 512233 h 1214966"/>
                  <a:gd name="connsiteX4" fmla="*/ 184150 w 1227137"/>
                  <a:gd name="connsiteY4" fmla="*/ 505883 h 1214966"/>
                  <a:gd name="connsiteX5" fmla="*/ 332317 w 1227137"/>
                  <a:gd name="connsiteY5" fmla="*/ 0 h 1214966"/>
                  <a:gd name="connsiteX6" fmla="*/ 1198034 w 1227137"/>
                  <a:gd name="connsiteY6" fmla="*/ 8468 h 1214966"/>
                  <a:gd name="connsiteX7" fmla="*/ 1221317 w 1227137"/>
                  <a:gd name="connsiteY7" fmla="*/ 1214966 h 1214966"/>
                  <a:gd name="connsiteX8" fmla="*/ 0 w 1227137"/>
                  <a:gd name="connsiteY8" fmla="*/ 1210734 h 1214966"/>
                  <a:gd name="connsiteX9" fmla="*/ 0 w 1227137"/>
                  <a:gd name="connsiteY9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82550 w 1227137"/>
                  <a:gd name="connsiteY3" fmla="*/ 512233 h 1214966"/>
                  <a:gd name="connsiteX4" fmla="*/ 184150 w 1227137"/>
                  <a:gd name="connsiteY4" fmla="*/ 505883 h 1214966"/>
                  <a:gd name="connsiteX5" fmla="*/ 332317 w 1227137"/>
                  <a:gd name="connsiteY5" fmla="*/ 0 h 1214966"/>
                  <a:gd name="connsiteX6" fmla="*/ 1198034 w 1227137"/>
                  <a:gd name="connsiteY6" fmla="*/ 8468 h 1214966"/>
                  <a:gd name="connsiteX7" fmla="*/ 1221317 w 1227137"/>
                  <a:gd name="connsiteY7" fmla="*/ 1214966 h 1214966"/>
                  <a:gd name="connsiteX8" fmla="*/ 0 w 1227137"/>
                  <a:gd name="connsiteY8" fmla="*/ 1210734 h 1214966"/>
                  <a:gd name="connsiteX9" fmla="*/ 0 w 1227137"/>
                  <a:gd name="connsiteY9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82550 w 1227137"/>
                  <a:gd name="connsiteY3" fmla="*/ 512233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332317 w 1227137"/>
                  <a:gd name="connsiteY3" fmla="*/ 0 h 1214966"/>
                  <a:gd name="connsiteX4" fmla="*/ 1198034 w 1227137"/>
                  <a:gd name="connsiteY4" fmla="*/ 8468 h 1214966"/>
                  <a:gd name="connsiteX5" fmla="*/ 1221317 w 1227137"/>
                  <a:gd name="connsiteY5" fmla="*/ 1214966 h 1214966"/>
                  <a:gd name="connsiteX6" fmla="*/ 0 w 1227137"/>
                  <a:gd name="connsiteY6" fmla="*/ 1210734 h 1214966"/>
                  <a:gd name="connsiteX7" fmla="*/ 0 w 1227137"/>
                  <a:gd name="connsiteY7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332317 w 1227137"/>
                  <a:gd name="connsiteY3" fmla="*/ 0 h 1214966"/>
                  <a:gd name="connsiteX4" fmla="*/ 1198034 w 1227137"/>
                  <a:gd name="connsiteY4" fmla="*/ 8468 h 1214966"/>
                  <a:gd name="connsiteX5" fmla="*/ 1221317 w 1227137"/>
                  <a:gd name="connsiteY5" fmla="*/ 1214966 h 1214966"/>
                  <a:gd name="connsiteX6" fmla="*/ 0 w 1227137"/>
                  <a:gd name="connsiteY6" fmla="*/ 1210734 h 1214966"/>
                  <a:gd name="connsiteX7" fmla="*/ 0 w 1227137"/>
                  <a:gd name="connsiteY7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332317 w 1227137"/>
                  <a:gd name="connsiteY3" fmla="*/ 0 h 1214966"/>
                  <a:gd name="connsiteX4" fmla="*/ 1198034 w 1227137"/>
                  <a:gd name="connsiteY4" fmla="*/ 8468 h 1214966"/>
                  <a:gd name="connsiteX5" fmla="*/ 1221317 w 1227137"/>
                  <a:gd name="connsiteY5" fmla="*/ 1214966 h 1214966"/>
                  <a:gd name="connsiteX6" fmla="*/ 0 w 1227137"/>
                  <a:gd name="connsiteY6" fmla="*/ 1210734 h 1214966"/>
                  <a:gd name="connsiteX7" fmla="*/ 0 w 1227137"/>
                  <a:gd name="connsiteY7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61382 w 1227137"/>
                  <a:gd name="connsiteY3" fmla="*/ 520700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91016 w 1227137"/>
                  <a:gd name="connsiteY3" fmla="*/ 550333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91016 w 1227137"/>
                  <a:gd name="connsiteY3" fmla="*/ 550333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91016 w 1227137"/>
                  <a:gd name="connsiteY3" fmla="*/ 529167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44450 w 1227137"/>
                  <a:gd name="connsiteY2" fmla="*/ 848783 h 1214966"/>
                  <a:gd name="connsiteX3" fmla="*/ 91016 w 1227137"/>
                  <a:gd name="connsiteY3" fmla="*/ 529167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31750 w 1227137"/>
                  <a:gd name="connsiteY2" fmla="*/ 848783 h 1214966"/>
                  <a:gd name="connsiteX3" fmla="*/ 91016 w 1227137"/>
                  <a:gd name="connsiteY3" fmla="*/ 529167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7137"/>
                  <a:gd name="connsiteY0" fmla="*/ 1064683 h 1214966"/>
                  <a:gd name="connsiteX1" fmla="*/ 0 w 1227137"/>
                  <a:gd name="connsiteY1" fmla="*/ 848783 h 1214966"/>
                  <a:gd name="connsiteX2" fmla="*/ 31750 w 1227137"/>
                  <a:gd name="connsiteY2" fmla="*/ 848783 h 1214966"/>
                  <a:gd name="connsiteX3" fmla="*/ 91016 w 1227137"/>
                  <a:gd name="connsiteY3" fmla="*/ 529167 h 1214966"/>
                  <a:gd name="connsiteX4" fmla="*/ 332317 w 1227137"/>
                  <a:gd name="connsiteY4" fmla="*/ 0 h 1214966"/>
                  <a:gd name="connsiteX5" fmla="*/ 1198034 w 1227137"/>
                  <a:gd name="connsiteY5" fmla="*/ 8468 h 1214966"/>
                  <a:gd name="connsiteX6" fmla="*/ 1221317 w 1227137"/>
                  <a:gd name="connsiteY6" fmla="*/ 1214966 h 1214966"/>
                  <a:gd name="connsiteX7" fmla="*/ 0 w 1227137"/>
                  <a:gd name="connsiteY7" fmla="*/ 1210734 h 1214966"/>
                  <a:gd name="connsiteX8" fmla="*/ 0 w 1227137"/>
                  <a:gd name="connsiteY8" fmla="*/ 1064683 h 1214966"/>
                  <a:gd name="connsiteX0" fmla="*/ 0 w 1221317"/>
                  <a:gd name="connsiteY0" fmla="*/ 1066798 h 1217081"/>
                  <a:gd name="connsiteX1" fmla="*/ 0 w 1221317"/>
                  <a:gd name="connsiteY1" fmla="*/ 850898 h 1217081"/>
                  <a:gd name="connsiteX2" fmla="*/ 31750 w 1221317"/>
                  <a:gd name="connsiteY2" fmla="*/ 850898 h 1217081"/>
                  <a:gd name="connsiteX3" fmla="*/ 91016 w 1221317"/>
                  <a:gd name="connsiteY3" fmla="*/ 531282 h 1217081"/>
                  <a:gd name="connsiteX4" fmla="*/ 332317 w 1221317"/>
                  <a:gd name="connsiteY4" fmla="*/ 2115 h 1217081"/>
                  <a:gd name="connsiteX5" fmla="*/ 1170518 w 1221317"/>
                  <a:gd name="connsiteY5" fmla="*/ 0 h 1217081"/>
                  <a:gd name="connsiteX6" fmla="*/ 1221317 w 1221317"/>
                  <a:gd name="connsiteY6" fmla="*/ 1217081 h 1217081"/>
                  <a:gd name="connsiteX7" fmla="*/ 0 w 1221317"/>
                  <a:gd name="connsiteY7" fmla="*/ 1212849 h 1217081"/>
                  <a:gd name="connsiteX8" fmla="*/ 0 w 1221317"/>
                  <a:gd name="connsiteY8" fmla="*/ 1066798 h 1217081"/>
                  <a:gd name="connsiteX0" fmla="*/ 0 w 1304164"/>
                  <a:gd name="connsiteY0" fmla="*/ 1084732 h 1235015"/>
                  <a:gd name="connsiteX1" fmla="*/ 0 w 1304164"/>
                  <a:gd name="connsiteY1" fmla="*/ 868832 h 1235015"/>
                  <a:gd name="connsiteX2" fmla="*/ 31750 w 1304164"/>
                  <a:gd name="connsiteY2" fmla="*/ 868832 h 1235015"/>
                  <a:gd name="connsiteX3" fmla="*/ 91016 w 1304164"/>
                  <a:gd name="connsiteY3" fmla="*/ 549216 h 1235015"/>
                  <a:gd name="connsiteX4" fmla="*/ 332317 w 1304164"/>
                  <a:gd name="connsiteY4" fmla="*/ 20049 h 1235015"/>
                  <a:gd name="connsiteX5" fmla="*/ 1170518 w 1304164"/>
                  <a:gd name="connsiteY5" fmla="*/ 17934 h 1235015"/>
                  <a:gd name="connsiteX6" fmla="*/ 1191682 w 1304164"/>
                  <a:gd name="connsiteY6" fmla="*/ 121650 h 1235015"/>
                  <a:gd name="connsiteX7" fmla="*/ 1221317 w 1304164"/>
                  <a:gd name="connsiteY7" fmla="*/ 1235015 h 1235015"/>
                  <a:gd name="connsiteX8" fmla="*/ 0 w 1304164"/>
                  <a:gd name="connsiteY8" fmla="*/ 1230783 h 1235015"/>
                  <a:gd name="connsiteX9" fmla="*/ 0 w 1304164"/>
                  <a:gd name="connsiteY9" fmla="*/ 1084732 h 1235015"/>
                  <a:gd name="connsiteX0" fmla="*/ 0 w 1313240"/>
                  <a:gd name="connsiteY0" fmla="*/ 1092882 h 1243165"/>
                  <a:gd name="connsiteX1" fmla="*/ 0 w 1313240"/>
                  <a:gd name="connsiteY1" fmla="*/ 876982 h 1243165"/>
                  <a:gd name="connsiteX2" fmla="*/ 31750 w 1313240"/>
                  <a:gd name="connsiteY2" fmla="*/ 876982 h 1243165"/>
                  <a:gd name="connsiteX3" fmla="*/ 91016 w 1313240"/>
                  <a:gd name="connsiteY3" fmla="*/ 557366 h 1243165"/>
                  <a:gd name="connsiteX4" fmla="*/ 332317 w 1313240"/>
                  <a:gd name="connsiteY4" fmla="*/ 28199 h 1243165"/>
                  <a:gd name="connsiteX5" fmla="*/ 1170518 w 1313240"/>
                  <a:gd name="connsiteY5" fmla="*/ 26084 h 1243165"/>
                  <a:gd name="connsiteX6" fmla="*/ 1227666 w 1313240"/>
                  <a:gd name="connsiteY6" fmla="*/ 114984 h 1243165"/>
                  <a:gd name="connsiteX7" fmla="*/ 1221317 w 1313240"/>
                  <a:gd name="connsiteY7" fmla="*/ 1243165 h 1243165"/>
                  <a:gd name="connsiteX8" fmla="*/ 0 w 1313240"/>
                  <a:gd name="connsiteY8" fmla="*/ 1238933 h 1243165"/>
                  <a:gd name="connsiteX9" fmla="*/ 0 w 1313240"/>
                  <a:gd name="connsiteY9" fmla="*/ 1092882 h 1243165"/>
                  <a:gd name="connsiteX0" fmla="*/ 0 w 1313240"/>
                  <a:gd name="connsiteY0" fmla="*/ 1066798 h 1217081"/>
                  <a:gd name="connsiteX1" fmla="*/ 0 w 1313240"/>
                  <a:gd name="connsiteY1" fmla="*/ 850898 h 1217081"/>
                  <a:gd name="connsiteX2" fmla="*/ 31750 w 1313240"/>
                  <a:gd name="connsiteY2" fmla="*/ 850898 h 1217081"/>
                  <a:gd name="connsiteX3" fmla="*/ 91016 w 1313240"/>
                  <a:gd name="connsiteY3" fmla="*/ 531282 h 1217081"/>
                  <a:gd name="connsiteX4" fmla="*/ 332317 w 1313240"/>
                  <a:gd name="connsiteY4" fmla="*/ 2115 h 1217081"/>
                  <a:gd name="connsiteX5" fmla="*/ 1170518 w 1313240"/>
                  <a:gd name="connsiteY5" fmla="*/ 0 h 1217081"/>
                  <a:gd name="connsiteX6" fmla="*/ 1227666 w 1313240"/>
                  <a:gd name="connsiteY6" fmla="*/ 88900 h 1217081"/>
                  <a:gd name="connsiteX7" fmla="*/ 1221317 w 1313240"/>
                  <a:gd name="connsiteY7" fmla="*/ 1217081 h 1217081"/>
                  <a:gd name="connsiteX8" fmla="*/ 0 w 1313240"/>
                  <a:gd name="connsiteY8" fmla="*/ 1212849 h 1217081"/>
                  <a:gd name="connsiteX9" fmla="*/ 0 w 1313240"/>
                  <a:gd name="connsiteY9" fmla="*/ 1066798 h 1217081"/>
                  <a:gd name="connsiteX0" fmla="*/ 0 w 1313834"/>
                  <a:gd name="connsiteY0" fmla="*/ 1066798 h 1217081"/>
                  <a:gd name="connsiteX1" fmla="*/ 0 w 1313834"/>
                  <a:gd name="connsiteY1" fmla="*/ 850898 h 1217081"/>
                  <a:gd name="connsiteX2" fmla="*/ 31750 w 1313834"/>
                  <a:gd name="connsiteY2" fmla="*/ 850898 h 1217081"/>
                  <a:gd name="connsiteX3" fmla="*/ 91016 w 1313834"/>
                  <a:gd name="connsiteY3" fmla="*/ 531282 h 1217081"/>
                  <a:gd name="connsiteX4" fmla="*/ 332317 w 1313834"/>
                  <a:gd name="connsiteY4" fmla="*/ 2115 h 1217081"/>
                  <a:gd name="connsiteX5" fmla="*/ 1170518 w 1313834"/>
                  <a:gd name="connsiteY5" fmla="*/ 0 h 1217081"/>
                  <a:gd name="connsiteX6" fmla="*/ 1229782 w 1313834"/>
                  <a:gd name="connsiteY6" fmla="*/ 114300 h 1217081"/>
                  <a:gd name="connsiteX7" fmla="*/ 1221317 w 1313834"/>
                  <a:gd name="connsiteY7" fmla="*/ 1217081 h 1217081"/>
                  <a:gd name="connsiteX8" fmla="*/ 0 w 1313834"/>
                  <a:gd name="connsiteY8" fmla="*/ 1212849 h 1217081"/>
                  <a:gd name="connsiteX9" fmla="*/ 0 w 1313834"/>
                  <a:gd name="connsiteY9" fmla="*/ 1066798 h 1217081"/>
                  <a:gd name="connsiteX0" fmla="*/ 0 w 1313834"/>
                  <a:gd name="connsiteY0" fmla="*/ 1066798 h 1217081"/>
                  <a:gd name="connsiteX1" fmla="*/ 0 w 1313834"/>
                  <a:gd name="connsiteY1" fmla="*/ 850898 h 1217081"/>
                  <a:gd name="connsiteX2" fmla="*/ 31750 w 1313834"/>
                  <a:gd name="connsiteY2" fmla="*/ 850898 h 1217081"/>
                  <a:gd name="connsiteX3" fmla="*/ 91016 w 1313834"/>
                  <a:gd name="connsiteY3" fmla="*/ 531282 h 1217081"/>
                  <a:gd name="connsiteX4" fmla="*/ 332317 w 1313834"/>
                  <a:gd name="connsiteY4" fmla="*/ 2115 h 1217081"/>
                  <a:gd name="connsiteX5" fmla="*/ 1170518 w 1313834"/>
                  <a:gd name="connsiteY5" fmla="*/ 0 h 1217081"/>
                  <a:gd name="connsiteX6" fmla="*/ 1229782 w 1313834"/>
                  <a:gd name="connsiteY6" fmla="*/ 114300 h 1217081"/>
                  <a:gd name="connsiteX7" fmla="*/ 1221317 w 1313834"/>
                  <a:gd name="connsiteY7" fmla="*/ 1217081 h 1217081"/>
                  <a:gd name="connsiteX8" fmla="*/ 0 w 1313834"/>
                  <a:gd name="connsiteY8" fmla="*/ 1212849 h 1217081"/>
                  <a:gd name="connsiteX9" fmla="*/ 0 w 1313834"/>
                  <a:gd name="connsiteY9" fmla="*/ 1066798 h 1217081"/>
                  <a:gd name="connsiteX0" fmla="*/ 0 w 1313834"/>
                  <a:gd name="connsiteY0" fmla="*/ 1066798 h 1217081"/>
                  <a:gd name="connsiteX1" fmla="*/ 0 w 1313834"/>
                  <a:gd name="connsiteY1" fmla="*/ 850898 h 1217081"/>
                  <a:gd name="connsiteX2" fmla="*/ 31750 w 1313834"/>
                  <a:gd name="connsiteY2" fmla="*/ 850898 h 1217081"/>
                  <a:gd name="connsiteX3" fmla="*/ 91016 w 1313834"/>
                  <a:gd name="connsiteY3" fmla="*/ 531282 h 1217081"/>
                  <a:gd name="connsiteX4" fmla="*/ 332317 w 1313834"/>
                  <a:gd name="connsiteY4" fmla="*/ 2115 h 1217081"/>
                  <a:gd name="connsiteX5" fmla="*/ 1170518 w 1313834"/>
                  <a:gd name="connsiteY5" fmla="*/ 0 h 1217081"/>
                  <a:gd name="connsiteX6" fmla="*/ 1229782 w 1313834"/>
                  <a:gd name="connsiteY6" fmla="*/ 114300 h 1217081"/>
                  <a:gd name="connsiteX7" fmla="*/ 1221317 w 1313834"/>
                  <a:gd name="connsiteY7" fmla="*/ 1217081 h 1217081"/>
                  <a:gd name="connsiteX8" fmla="*/ 0 w 1313834"/>
                  <a:gd name="connsiteY8" fmla="*/ 1212849 h 1217081"/>
                  <a:gd name="connsiteX9" fmla="*/ 0 w 1313834"/>
                  <a:gd name="connsiteY9" fmla="*/ 1066798 h 1217081"/>
                  <a:gd name="connsiteX0" fmla="*/ 0 w 1235237"/>
                  <a:gd name="connsiteY0" fmla="*/ 1066798 h 1217081"/>
                  <a:gd name="connsiteX1" fmla="*/ 0 w 1235237"/>
                  <a:gd name="connsiteY1" fmla="*/ 850898 h 1217081"/>
                  <a:gd name="connsiteX2" fmla="*/ 31750 w 1235237"/>
                  <a:gd name="connsiteY2" fmla="*/ 850898 h 1217081"/>
                  <a:gd name="connsiteX3" fmla="*/ 91016 w 1235237"/>
                  <a:gd name="connsiteY3" fmla="*/ 531282 h 1217081"/>
                  <a:gd name="connsiteX4" fmla="*/ 332317 w 1235237"/>
                  <a:gd name="connsiteY4" fmla="*/ 2115 h 1217081"/>
                  <a:gd name="connsiteX5" fmla="*/ 1170518 w 1235237"/>
                  <a:gd name="connsiteY5" fmla="*/ 0 h 1217081"/>
                  <a:gd name="connsiteX6" fmla="*/ 1229782 w 1235237"/>
                  <a:gd name="connsiteY6" fmla="*/ 114300 h 1217081"/>
                  <a:gd name="connsiteX7" fmla="*/ 1221317 w 1235237"/>
                  <a:gd name="connsiteY7" fmla="*/ 1217081 h 1217081"/>
                  <a:gd name="connsiteX8" fmla="*/ 0 w 1235237"/>
                  <a:gd name="connsiteY8" fmla="*/ 1212849 h 1217081"/>
                  <a:gd name="connsiteX9" fmla="*/ 0 w 1235237"/>
                  <a:gd name="connsiteY9" fmla="*/ 1066798 h 1217081"/>
                  <a:gd name="connsiteX0" fmla="*/ 0 w 1235237"/>
                  <a:gd name="connsiteY0" fmla="*/ 1066798 h 1217081"/>
                  <a:gd name="connsiteX1" fmla="*/ 0 w 1235237"/>
                  <a:gd name="connsiteY1" fmla="*/ 850898 h 1217081"/>
                  <a:gd name="connsiteX2" fmla="*/ 31750 w 1235237"/>
                  <a:gd name="connsiteY2" fmla="*/ 850898 h 1217081"/>
                  <a:gd name="connsiteX3" fmla="*/ 91016 w 1235237"/>
                  <a:gd name="connsiteY3" fmla="*/ 531282 h 1217081"/>
                  <a:gd name="connsiteX4" fmla="*/ 332317 w 1235237"/>
                  <a:gd name="connsiteY4" fmla="*/ 2115 h 1217081"/>
                  <a:gd name="connsiteX5" fmla="*/ 1170518 w 1235237"/>
                  <a:gd name="connsiteY5" fmla="*/ 0 h 1217081"/>
                  <a:gd name="connsiteX6" fmla="*/ 1229782 w 1235237"/>
                  <a:gd name="connsiteY6" fmla="*/ 114300 h 1217081"/>
                  <a:gd name="connsiteX7" fmla="*/ 1221317 w 1235237"/>
                  <a:gd name="connsiteY7" fmla="*/ 1217081 h 1217081"/>
                  <a:gd name="connsiteX8" fmla="*/ 0 w 1235237"/>
                  <a:gd name="connsiteY8" fmla="*/ 1212849 h 1217081"/>
                  <a:gd name="connsiteX9" fmla="*/ 0 w 1235237"/>
                  <a:gd name="connsiteY9" fmla="*/ 1066798 h 1217081"/>
                  <a:gd name="connsiteX0" fmla="*/ 0 w 1235237"/>
                  <a:gd name="connsiteY0" fmla="*/ 1066798 h 1217081"/>
                  <a:gd name="connsiteX1" fmla="*/ 0 w 1235237"/>
                  <a:gd name="connsiteY1" fmla="*/ 850898 h 1217081"/>
                  <a:gd name="connsiteX2" fmla="*/ 31750 w 1235237"/>
                  <a:gd name="connsiteY2" fmla="*/ 850898 h 1217081"/>
                  <a:gd name="connsiteX3" fmla="*/ 91016 w 1235237"/>
                  <a:gd name="connsiteY3" fmla="*/ 531282 h 1217081"/>
                  <a:gd name="connsiteX4" fmla="*/ 332317 w 1235237"/>
                  <a:gd name="connsiteY4" fmla="*/ 2115 h 1217081"/>
                  <a:gd name="connsiteX5" fmla="*/ 1170518 w 1235237"/>
                  <a:gd name="connsiteY5" fmla="*/ 0 h 1217081"/>
                  <a:gd name="connsiteX6" fmla="*/ 1229782 w 1235237"/>
                  <a:gd name="connsiteY6" fmla="*/ 114300 h 1217081"/>
                  <a:gd name="connsiteX7" fmla="*/ 1221317 w 1235237"/>
                  <a:gd name="connsiteY7" fmla="*/ 1217081 h 1217081"/>
                  <a:gd name="connsiteX8" fmla="*/ 0 w 1235237"/>
                  <a:gd name="connsiteY8" fmla="*/ 1212849 h 1217081"/>
                  <a:gd name="connsiteX9" fmla="*/ 0 w 1235237"/>
                  <a:gd name="connsiteY9" fmla="*/ 1066798 h 1217081"/>
                  <a:gd name="connsiteX0" fmla="*/ 0 w 1235237"/>
                  <a:gd name="connsiteY0" fmla="*/ 1066798 h 1217081"/>
                  <a:gd name="connsiteX1" fmla="*/ 0 w 1235237"/>
                  <a:gd name="connsiteY1" fmla="*/ 850898 h 1217081"/>
                  <a:gd name="connsiteX2" fmla="*/ 31750 w 1235237"/>
                  <a:gd name="connsiteY2" fmla="*/ 850898 h 1217081"/>
                  <a:gd name="connsiteX3" fmla="*/ 91016 w 1235237"/>
                  <a:gd name="connsiteY3" fmla="*/ 531282 h 1217081"/>
                  <a:gd name="connsiteX4" fmla="*/ 332317 w 1235237"/>
                  <a:gd name="connsiteY4" fmla="*/ 2115 h 1217081"/>
                  <a:gd name="connsiteX5" fmla="*/ 1170518 w 1235237"/>
                  <a:gd name="connsiteY5" fmla="*/ 0 h 1217081"/>
                  <a:gd name="connsiteX6" fmla="*/ 1229782 w 1235237"/>
                  <a:gd name="connsiteY6" fmla="*/ 114300 h 1217081"/>
                  <a:gd name="connsiteX7" fmla="*/ 1221317 w 1235237"/>
                  <a:gd name="connsiteY7" fmla="*/ 1217081 h 1217081"/>
                  <a:gd name="connsiteX8" fmla="*/ 0 w 1235237"/>
                  <a:gd name="connsiteY8" fmla="*/ 1212849 h 1217081"/>
                  <a:gd name="connsiteX9" fmla="*/ 0 w 1235237"/>
                  <a:gd name="connsiteY9" fmla="*/ 1066798 h 1217081"/>
                  <a:gd name="connsiteX0" fmla="*/ 0 w 1235237"/>
                  <a:gd name="connsiteY0" fmla="*/ 1066798 h 1217081"/>
                  <a:gd name="connsiteX1" fmla="*/ 0 w 1235237"/>
                  <a:gd name="connsiteY1" fmla="*/ 850898 h 1217081"/>
                  <a:gd name="connsiteX2" fmla="*/ 31750 w 1235237"/>
                  <a:gd name="connsiteY2" fmla="*/ 850898 h 1217081"/>
                  <a:gd name="connsiteX3" fmla="*/ 91016 w 1235237"/>
                  <a:gd name="connsiteY3" fmla="*/ 531282 h 1217081"/>
                  <a:gd name="connsiteX4" fmla="*/ 319617 w 1235237"/>
                  <a:gd name="connsiteY4" fmla="*/ 2115 h 1217081"/>
                  <a:gd name="connsiteX5" fmla="*/ 1170518 w 1235237"/>
                  <a:gd name="connsiteY5" fmla="*/ 0 h 1217081"/>
                  <a:gd name="connsiteX6" fmla="*/ 1229782 w 1235237"/>
                  <a:gd name="connsiteY6" fmla="*/ 114300 h 1217081"/>
                  <a:gd name="connsiteX7" fmla="*/ 1221317 w 1235237"/>
                  <a:gd name="connsiteY7" fmla="*/ 1217081 h 1217081"/>
                  <a:gd name="connsiteX8" fmla="*/ 0 w 1235237"/>
                  <a:gd name="connsiteY8" fmla="*/ 1212849 h 1217081"/>
                  <a:gd name="connsiteX9" fmla="*/ 0 w 1235237"/>
                  <a:gd name="connsiteY9" fmla="*/ 1066798 h 1217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35237" h="1217081">
                    <a:moveTo>
                      <a:pt x="0" y="1066798"/>
                    </a:moveTo>
                    <a:lnTo>
                      <a:pt x="0" y="850898"/>
                    </a:lnTo>
                    <a:lnTo>
                      <a:pt x="31750" y="850898"/>
                    </a:lnTo>
                    <a:cubicBezTo>
                      <a:pt x="41980" y="796218"/>
                      <a:pt x="13404" y="511879"/>
                      <a:pt x="91016" y="531282"/>
                    </a:cubicBezTo>
                    <a:cubicBezTo>
                      <a:pt x="168627" y="354893"/>
                      <a:pt x="187325" y="97012"/>
                      <a:pt x="319617" y="2115"/>
                    </a:cubicBezTo>
                    <a:lnTo>
                      <a:pt x="1170518" y="0"/>
                    </a:lnTo>
                    <a:cubicBezTo>
                      <a:pt x="1233313" y="23284"/>
                      <a:pt x="1229783" y="110420"/>
                      <a:pt x="1229782" y="114300"/>
                    </a:cubicBezTo>
                    <a:cubicBezTo>
                      <a:pt x="1238248" y="317147"/>
                      <a:pt x="1237897" y="1167693"/>
                      <a:pt x="1221317" y="1217081"/>
                    </a:cubicBezTo>
                    <a:lnTo>
                      <a:pt x="0" y="1212849"/>
                    </a:lnTo>
                    <a:lnTo>
                      <a:pt x="0" y="1066798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6" name="Freeform 1325"/>
              <p:cNvSpPr/>
              <p:nvPr/>
            </p:nvSpPr>
            <p:spPr>
              <a:xfrm>
                <a:off x="5229315" y="3587748"/>
                <a:ext cx="1437217" cy="1195917"/>
              </a:xfrm>
              <a:custGeom>
                <a:avLst/>
                <a:gdLst>
                  <a:gd name="connsiteX0" fmla="*/ 8467 w 1437217"/>
                  <a:gd name="connsiteY0" fmla="*/ 150283 h 1193800"/>
                  <a:gd name="connsiteX1" fmla="*/ 65617 w 1437217"/>
                  <a:gd name="connsiteY1" fmla="*/ 150283 h 1193800"/>
                  <a:gd name="connsiteX2" fmla="*/ 65617 w 1437217"/>
                  <a:gd name="connsiteY2" fmla="*/ 44450 h 1193800"/>
                  <a:gd name="connsiteX3" fmla="*/ 114300 w 1437217"/>
                  <a:gd name="connsiteY3" fmla="*/ 0 h 1193800"/>
                  <a:gd name="connsiteX4" fmla="*/ 1335617 w 1437217"/>
                  <a:gd name="connsiteY4" fmla="*/ 0 h 1193800"/>
                  <a:gd name="connsiteX5" fmla="*/ 1403350 w 1437217"/>
                  <a:gd name="connsiteY5" fmla="*/ 59266 h 1193800"/>
                  <a:gd name="connsiteX6" fmla="*/ 1403350 w 1437217"/>
                  <a:gd name="connsiteY6" fmla="*/ 1085850 h 1193800"/>
                  <a:gd name="connsiteX7" fmla="*/ 1437217 w 1437217"/>
                  <a:gd name="connsiteY7" fmla="*/ 1085850 h 1193800"/>
                  <a:gd name="connsiteX8" fmla="*/ 1437217 w 1437217"/>
                  <a:gd name="connsiteY8" fmla="*/ 1193800 h 1193800"/>
                  <a:gd name="connsiteX9" fmla="*/ 0 w 1437217"/>
                  <a:gd name="connsiteY9" fmla="*/ 1193800 h 1193800"/>
                  <a:gd name="connsiteX10" fmla="*/ 8467 w 1437217"/>
                  <a:gd name="connsiteY10" fmla="*/ 150283 h 1193800"/>
                  <a:gd name="connsiteX0" fmla="*/ 8467 w 1437217"/>
                  <a:gd name="connsiteY0" fmla="*/ 150283 h 1193800"/>
                  <a:gd name="connsiteX1" fmla="*/ 65617 w 1437217"/>
                  <a:gd name="connsiteY1" fmla="*/ 150283 h 1193800"/>
                  <a:gd name="connsiteX2" fmla="*/ 59267 w 1437217"/>
                  <a:gd name="connsiteY2" fmla="*/ 52917 h 1193800"/>
                  <a:gd name="connsiteX3" fmla="*/ 114300 w 1437217"/>
                  <a:gd name="connsiteY3" fmla="*/ 0 h 1193800"/>
                  <a:gd name="connsiteX4" fmla="*/ 1335617 w 1437217"/>
                  <a:gd name="connsiteY4" fmla="*/ 0 h 1193800"/>
                  <a:gd name="connsiteX5" fmla="*/ 1403350 w 1437217"/>
                  <a:gd name="connsiteY5" fmla="*/ 59266 h 1193800"/>
                  <a:gd name="connsiteX6" fmla="*/ 1403350 w 1437217"/>
                  <a:gd name="connsiteY6" fmla="*/ 1085850 h 1193800"/>
                  <a:gd name="connsiteX7" fmla="*/ 1437217 w 1437217"/>
                  <a:gd name="connsiteY7" fmla="*/ 1085850 h 1193800"/>
                  <a:gd name="connsiteX8" fmla="*/ 1437217 w 1437217"/>
                  <a:gd name="connsiteY8" fmla="*/ 1193800 h 1193800"/>
                  <a:gd name="connsiteX9" fmla="*/ 0 w 1437217"/>
                  <a:gd name="connsiteY9" fmla="*/ 1193800 h 1193800"/>
                  <a:gd name="connsiteX10" fmla="*/ 8467 w 1437217"/>
                  <a:gd name="connsiteY10" fmla="*/ 150283 h 1193800"/>
                  <a:gd name="connsiteX0" fmla="*/ 8467 w 1437217"/>
                  <a:gd name="connsiteY0" fmla="*/ 150283 h 1193800"/>
                  <a:gd name="connsiteX1" fmla="*/ 65617 w 1437217"/>
                  <a:gd name="connsiteY1" fmla="*/ 150283 h 1193800"/>
                  <a:gd name="connsiteX2" fmla="*/ 59267 w 1437217"/>
                  <a:gd name="connsiteY2" fmla="*/ 52917 h 1193800"/>
                  <a:gd name="connsiteX3" fmla="*/ 114300 w 1437217"/>
                  <a:gd name="connsiteY3" fmla="*/ 0 h 1193800"/>
                  <a:gd name="connsiteX4" fmla="*/ 1335617 w 1437217"/>
                  <a:gd name="connsiteY4" fmla="*/ 0 h 1193800"/>
                  <a:gd name="connsiteX5" fmla="*/ 1403350 w 1437217"/>
                  <a:gd name="connsiteY5" fmla="*/ 59266 h 1193800"/>
                  <a:gd name="connsiteX6" fmla="*/ 1403350 w 1437217"/>
                  <a:gd name="connsiteY6" fmla="*/ 1085850 h 1193800"/>
                  <a:gd name="connsiteX7" fmla="*/ 1437217 w 1437217"/>
                  <a:gd name="connsiteY7" fmla="*/ 1085850 h 1193800"/>
                  <a:gd name="connsiteX8" fmla="*/ 1437217 w 1437217"/>
                  <a:gd name="connsiteY8" fmla="*/ 1193800 h 1193800"/>
                  <a:gd name="connsiteX9" fmla="*/ 0 w 1437217"/>
                  <a:gd name="connsiteY9" fmla="*/ 1193800 h 1193800"/>
                  <a:gd name="connsiteX10" fmla="*/ 8467 w 1437217"/>
                  <a:gd name="connsiteY10" fmla="*/ 150283 h 1193800"/>
                  <a:gd name="connsiteX0" fmla="*/ 8467 w 1437217"/>
                  <a:gd name="connsiteY0" fmla="*/ 152400 h 1195917"/>
                  <a:gd name="connsiteX1" fmla="*/ 65617 w 1437217"/>
                  <a:gd name="connsiteY1" fmla="*/ 152400 h 1195917"/>
                  <a:gd name="connsiteX2" fmla="*/ 59267 w 1437217"/>
                  <a:gd name="connsiteY2" fmla="*/ 55034 h 1195917"/>
                  <a:gd name="connsiteX3" fmla="*/ 110067 w 1437217"/>
                  <a:gd name="connsiteY3" fmla="*/ 0 h 1195917"/>
                  <a:gd name="connsiteX4" fmla="*/ 1335617 w 1437217"/>
                  <a:gd name="connsiteY4" fmla="*/ 2117 h 1195917"/>
                  <a:gd name="connsiteX5" fmla="*/ 1403350 w 1437217"/>
                  <a:gd name="connsiteY5" fmla="*/ 61383 h 1195917"/>
                  <a:gd name="connsiteX6" fmla="*/ 1403350 w 1437217"/>
                  <a:gd name="connsiteY6" fmla="*/ 1087967 h 1195917"/>
                  <a:gd name="connsiteX7" fmla="*/ 1437217 w 1437217"/>
                  <a:gd name="connsiteY7" fmla="*/ 1087967 h 1195917"/>
                  <a:gd name="connsiteX8" fmla="*/ 1437217 w 1437217"/>
                  <a:gd name="connsiteY8" fmla="*/ 1195917 h 1195917"/>
                  <a:gd name="connsiteX9" fmla="*/ 0 w 1437217"/>
                  <a:gd name="connsiteY9" fmla="*/ 1195917 h 1195917"/>
                  <a:gd name="connsiteX10" fmla="*/ 8467 w 1437217"/>
                  <a:gd name="connsiteY10" fmla="*/ 152400 h 1195917"/>
                  <a:gd name="connsiteX0" fmla="*/ 8467 w 1437217"/>
                  <a:gd name="connsiteY0" fmla="*/ 152400 h 1195917"/>
                  <a:gd name="connsiteX1" fmla="*/ 57151 w 1437217"/>
                  <a:gd name="connsiteY1" fmla="*/ 152400 h 1195917"/>
                  <a:gd name="connsiteX2" fmla="*/ 59267 w 1437217"/>
                  <a:gd name="connsiteY2" fmla="*/ 55034 h 1195917"/>
                  <a:gd name="connsiteX3" fmla="*/ 110067 w 1437217"/>
                  <a:gd name="connsiteY3" fmla="*/ 0 h 1195917"/>
                  <a:gd name="connsiteX4" fmla="*/ 1335617 w 1437217"/>
                  <a:gd name="connsiteY4" fmla="*/ 2117 h 1195917"/>
                  <a:gd name="connsiteX5" fmla="*/ 1403350 w 1437217"/>
                  <a:gd name="connsiteY5" fmla="*/ 61383 h 1195917"/>
                  <a:gd name="connsiteX6" fmla="*/ 1403350 w 1437217"/>
                  <a:gd name="connsiteY6" fmla="*/ 1087967 h 1195917"/>
                  <a:gd name="connsiteX7" fmla="*/ 1437217 w 1437217"/>
                  <a:gd name="connsiteY7" fmla="*/ 1087967 h 1195917"/>
                  <a:gd name="connsiteX8" fmla="*/ 1437217 w 1437217"/>
                  <a:gd name="connsiteY8" fmla="*/ 1195917 h 1195917"/>
                  <a:gd name="connsiteX9" fmla="*/ 0 w 1437217"/>
                  <a:gd name="connsiteY9" fmla="*/ 1195917 h 1195917"/>
                  <a:gd name="connsiteX10" fmla="*/ 8467 w 1437217"/>
                  <a:gd name="connsiteY10" fmla="*/ 152400 h 1195917"/>
                  <a:gd name="connsiteX0" fmla="*/ 8467 w 1437217"/>
                  <a:gd name="connsiteY0" fmla="*/ 152400 h 1195917"/>
                  <a:gd name="connsiteX1" fmla="*/ 57151 w 1437217"/>
                  <a:gd name="connsiteY1" fmla="*/ 152400 h 1195917"/>
                  <a:gd name="connsiteX2" fmla="*/ 59267 w 1437217"/>
                  <a:gd name="connsiteY2" fmla="*/ 55034 h 1195917"/>
                  <a:gd name="connsiteX3" fmla="*/ 110067 w 1437217"/>
                  <a:gd name="connsiteY3" fmla="*/ 0 h 1195917"/>
                  <a:gd name="connsiteX4" fmla="*/ 1335617 w 1437217"/>
                  <a:gd name="connsiteY4" fmla="*/ 2117 h 1195917"/>
                  <a:gd name="connsiteX5" fmla="*/ 1403350 w 1437217"/>
                  <a:gd name="connsiteY5" fmla="*/ 61383 h 1195917"/>
                  <a:gd name="connsiteX6" fmla="*/ 1403350 w 1437217"/>
                  <a:gd name="connsiteY6" fmla="*/ 1087967 h 1195917"/>
                  <a:gd name="connsiteX7" fmla="*/ 1437217 w 1437217"/>
                  <a:gd name="connsiteY7" fmla="*/ 1087967 h 1195917"/>
                  <a:gd name="connsiteX8" fmla="*/ 1437217 w 1437217"/>
                  <a:gd name="connsiteY8" fmla="*/ 1195917 h 1195917"/>
                  <a:gd name="connsiteX9" fmla="*/ 0 w 1437217"/>
                  <a:gd name="connsiteY9" fmla="*/ 1195917 h 1195917"/>
                  <a:gd name="connsiteX10" fmla="*/ 8467 w 1437217"/>
                  <a:gd name="connsiteY10" fmla="*/ 152400 h 1195917"/>
                  <a:gd name="connsiteX0" fmla="*/ 8467 w 1437217"/>
                  <a:gd name="connsiteY0" fmla="*/ 152400 h 1195917"/>
                  <a:gd name="connsiteX1" fmla="*/ 57151 w 1437217"/>
                  <a:gd name="connsiteY1" fmla="*/ 152400 h 1195917"/>
                  <a:gd name="connsiteX2" fmla="*/ 59267 w 1437217"/>
                  <a:gd name="connsiteY2" fmla="*/ 55034 h 1195917"/>
                  <a:gd name="connsiteX3" fmla="*/ 110067 w 1437217"/>
                  <a:gd name="connsiteY3" fmla="*/ 0 h 1195917"/>
                  <a:gd name="connsiteX4" fmla="*/ 1335617 w 1437217"/>
                  <a:gd name="connsiteY4" fmla="*/ 2117 h 1195917"/>
                  <a:gd name="connsiteX5" fmla="*/ 1403350 w 1437217"/>
                  <a:gd name="connsiteY5" fmla="*/ 61383 h 1195917"/>
                  <a:gd name="connsiteX6" fmla="*/ 1403350 w 1437217"/>
                  <a:gd name="connsiteY6" fmla="*/ 1087967 h 1195917"/>
                  <a:gd name="connsiteX7" fmla="*/ 1437217 w 1437217"/>
                  <a:gd name="connsiteY7" fmla="*/ 1087967 h 1195917"/>
                  <a:gd name="connsiteX8" fmla="*/ 1437217 w 1437217"/>
                  <a:gd name="connsiteY8" fmla="*/ 1195917 h 1195917"/>
                  <a:gd name="connsiteX9" fmla="*/ 0 w 1437217"/>
                  <a:gd name="connsiteY9" fmla="*/ 1195917 h 1195917"/>
                  <a:gd name="connsiteX10" fmla="*/ 8467 w 1437217"/>
                  <a:gd name="connsiteY10" fmla="*/ 152400 h 1195917"/>
                  <a:gd name="connsiteX0" fmla="*/ 8467 w 1437217"/>
                  <a:gd name="connsiteY0" fmla="*/ 152400 h 1195917"/>
                  <a:gd name="connsiteX1" fmla="*/ 57151 w 1437217"/>
                  <a:gd name="connsiteY1" fmla="*/ 152400 h 1195917"/>
                  <a:gd name="connsiteX2" fmla="*/ 59267 w 1437217"/>
                  <a:gd name="connsiteY2" fmla="*/ 55034 h 1195917"/>
                  <a:gd name="connsiteX3" fmla="*/ 111654 w 1437217"/>
                  <a:gd name="connsiteY3" fmla="*/ 0 h 1195917"/>
                  <a:gd name="connsiteX4" fmla="*/ 1335617 w 1437217"/>
                  <a:gd name="connsiteY4" fmla="*/ 2117 h 1195917"/>
                  <a:gd name="connsiteX5" fmla="*/ 1403350 w 1437217"/>
                  <a:gd name="connsiteY5" fmla="*/ 61383 h 1195917"/>
                  <a:gd name="connsiteX6" fmla="*/ 1403350 w 1437217"/>
                  <a:gd name="connsiteY6" fmla="*/ 1087967 h 1195917"/>
                  <a:gd name="connsiteX7" fmla="*/ 1437217 w 1437217"/>
                  <a:gd name="connsiteY7" fmla="*/ 1087967 h 1195917"/>
                  <a:gd name="connsiteX8" fmla="*/ 1437217 w 1437217"/>
                  <a:gd name="connsiteY8" fmla="*/ 1195917 h 1195917"/>
                  <a:gd name="connsiteX9" fmla="*/ 0 w 1437217"/>
                  <a:gd name="connsiteY9" fmla="*/ 1195917 h 1195917"/>
                  <a:gd name="connsiteX10" fmla="*/ 8467 w 1437217"/>
                  <a:gd name="connsiteY10" fmla="*/ 152400 h 1195917"/>
                  <a:gd name="connsiteX0" fmla="*/ 8467 w 1437217"/>
                  <a:gd name="connsiteY0" fmla="*/ 152400 h 1195917"/>
                  <a:gd name="connsiteX1" fmla="*/ 57151 w 1437217"/>
                  <a:gd name="connsiteY1" fmla="*/ 152400 h 1195917"/>
                  <a:gd name="connsiteX2" fmla="*/ 59267 w 1437217"/>
                  <a:gd name="connsiteY2" fmla="*/ 55034 h 1195917"/>
                  <a:gd name="connsiteX3" fmla="*/ 111654 w 1437217"/>
                  <a:gd name="connsiteY3" fmla="*/ 0 h 1195917"/>
                  <a:gd name="connsiteX4" fmla="*/ 1335617 w 1437217"/>
                  <a:gd name="connsiteY4" fmla="*/ 2117 h 1195917"/>
                  <a:gd name="connsiteX5" fmla="*/ 1403350 w 1437217"/>
                  <a:gd name="connsiteY5" fmla="*/ 61383 h 1195917"/>
                  <a:gd name="connsiteX6" fmla="*/ 1403350 w 1437217"/>
                  <a:gd name="connsiteY6" fmla="*/ 1087967 h 1195917"/>
                  <a:gd name="connsiteX7" fmla="*/ 1437217 w 1437217"/>
                  <a:gd name="connsiteY7" fmla="*/ 1087967 h 1195917"/>
                  <a:gd name="connsiteX8" fmla="*/ 1437217 w 1437217"/>
                  <a:gd name="connsiteY8" fmla="*/ 1195917 h 1195917"/>
                  <a:gd name="connsiteX9" fmla="*/ 0 w 1437217"/>
                  <a:gd name="connsiteY9" fmla="*/ 1195917 h 1195917"/>
                  <a:gd name="connsiteX10" fmla="*/ 8467 w 1437217"/>
                  <a:gd name="connsiteY10" fmla="*/ 152400 h 1195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37217" h="1195917">
                    <a:moveTo>
                      <a:pt x="8467" y="152400"/>
                    </a:moveTo>
                    <a:lnTo>
                      <a:pt x="57151" y="152400"/>
                    </a:lnTo>
                    <a:cubicBezTo>
                      <a:pt x="57856" y="119945"/>
                      <a:pt x="58562" y="87489"/>
                      <a:pt x="59267" y="55034"/>
                    </a:cubicBezTo>
                    <a:cubicBezTo>
                      <a:pt x="58561" y="11995"/>
                      <a:pt x="110772" y="1764"/>
                      <a:pt x="111654" y="0"/>
                    </a:cubicBezTo>
                    <a:lnTo>
                      <a:pt x="1335617" y="2117"/>
                    </a:lnTo>
                    <a:cubicBezTo>
                      <a:pt x="1373012" y="-1412"/>
                      <a:pt x="1395589" y="39511"/>
                      <a:pt x="1403350" y="61383"/>
                    </a:cubicBezTo>
                    <a:lnTo>
                      <a:pt x="1403350" y="1087967"/>
                    </a:lnTo>
                    <a:lnTo>
                      <a:pt x="1437217" y="1087967"/>
                    </a:lnTo>
                    <a:lnTo>
                      <a:pt x="1437217" y="1195917"/>
                    </a:lnTo>
                    <a:lnTo>
                      <a:pt x="0" y="1195917"/>
                    </a:lnTo>
                    <a:cubicBezTo>
                      <a:pt x="2822" y="848078"/>
                      <a:pt x="5645" y="500239"/>
                      <a:pt x="8467" y="15240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7" name="Rounded Rectangle 1326"/>
              <p:cNvSpPr/>
              <p:nvPr/>
            </p:nvSpPr>
            <p:spPr>
              <a:xfrm>
                <a:off x="4894254" y="4639354"/>
                <a:ext cx="1802879" cy="142195"/>
              </a:xfrm>
              <a:prstGeom prst="roundRect">
                <a:avLst/>
              </a:prstGeom>
              <a:solidFill>
                <a:srgbClr val="B1B1B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28" name="Group 1327"/>
              <p:cNvGrpSpPr/>
              <p:nvPr/>
            </p:nvGrpSpPr>
            <p:grpSpPr>
              <a:xfrm>
                <a:off x="4238267" y="4418634"/>
                <a:ext cx="715074" cy="725830"/>
                <a:chOff x="6735916" y="3761445"/>
                <a:chExt cx="715074" cy="725830"/>
              </a:xfrm>
            </p:grpSpPr>
            <p:sp>
              <p:nvSpPr>
                <p:cNvPr id="1353" name="Block Arc 1352"/>
                <p:cNvSpPr/>
                <p:nvPr/>
              </p:nvSpPr>
              <p:spPr>
                <a:xfrm>
                  <a:off x="6735916" y="3761445"/>
                  <a:ext cx="715074" cy="725830"/>
                </a:xfrm>
                <a:prstGeom prst="blockArc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54" name="Oval 1353"/>
                <p:cNvSpPr/>
                <p:nvPr/>
              </p:nvSpPr>
              <p:spPr>
                <a:xfrm>
                  <a:off x="6795003" y="3859929"/>
                  <a:ext cx="596900" cy="593725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5" name="Oval 1354"/>
                <p:cNvSpPr/>
                <p:nvPr/>
              </p:nvSpPr>
              <p:spPr>
                <a:xfrm>
                  <a:off x="6906128" y="3982165"/>
                  <a:ext cx="374650" cy="374650"/>
                </a:xfrm>
                <a:prstGeom prst="ellipse">
                  <a:avLst/>
                </a:pr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6" name="Oval 1355"/>
                <p:cNvSpPr/>
                <p:nvPr/>
              </p:nvSpPr>
              <p:spPr>
                <a:xfrm>
                  <a:off x="6945491" y="4027814"/>
                  <a:ext cx="292471" cy="292471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7" name="Freeform 1356"/>
                <p:cNvSpPr/>
                <p:nvPr/>
              </p:nvSpPr>
              <p:spPr>
                <a:xfrm>
                  <a:off x="6972531" y="4051530"/>
                  <a:ext cx="115967" cy="114158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27833 w 186762"/>
                    <a:gd name="connsiteY0" fmla="*/ 163025 h 163025"/>
                    <a:gd name="connsiteX1" fmla="*/ 0 w 186762"/>
                    <a:gd name="connsiteY1" fmla="*/ 104817 h 163025"/>
                    <a:gd name="connsiteX2" fmla="*/ 149225 w 186762"/>
                    <a:gd name="connsiteY2" fmla="*/ 42 h 163025"/>
                    <a:gd name="connsiteX3" fmla="*/ 186762 w 186762"/>
                    <a:gd name="connsiteY3" fmla="*/ 147835 h 163025"/>
                    <a:gd name="connsiteX4" fmla="*/ 127833 w 186762"/>
                    <a:gd name="connsiteY4" fmla="*/ 163025 h 163025"/>
                    <a:gd name="connsiteX0" fmla="*/ 127833 w 176674"/>
                    <a:gd name="connsiteY0" fmla="*/ 163025 h 163025"/>
                    <a:gd name="connsiteX1" fmla="*/ 0 w 176674"/>
                    <a:gd name="connsiteY1" fmla="*/ 104817 h 163025"/>
                    <a:gd name="connsiteX2" fmla="*/ 149225 w 176674"/>
                    <a:gd name="connsiteY2" fmla="*/ 42 h 163025"/>
                    <a:gd name="connsiteX3" fmla="*/ 176674 w 176674"/>
                    <a:gd name="connsiteY3" fmla="*/ 124179 h 163025"/>
                    <a:gd name="connsiteX4" fmla="*/ 127833 w 176674"/>
                    <a:gd name="connsiteY4" fmla="*/ 163025 h 163025"/>
                    <a:gd name="connsiteX0" fmla="*/ 127833 w 176674"/>
                    <a:gd name="connsiteY0" fmla="*/ 167753 h 167753"/>
                    <a:gd name="connsiteX1" fmla="*/ 0 w 176674"/>
                    <a:gd name="connsiteY1" fmla="*/ 109545 h 167753"/>
                    <a:gd name="connsiteX2" fmla="*/ 141659 w 176674"/>
                    <a:gd name="connsiteY2" fmla="*/ 38 h 167753"/>
                    <a:gd name="connsiteX3" fmla="*/ 176674 w 176674"/>
                    <a:gd name="connsiteY3" fmla="*/ 128907 h 167753"/>
                    <a:gd name="connsiteX4" fmla="*/ 127833 w 176674"/>
                    <a:gd name="connsiteY4" fmla="*/ 167753 h 167753"/>
                    <a:gd name="connsiteX0" fmla="*/ 135399 w 184240"/>
                    <a:gd name="connsiteY0" fmla="*/ 167753 h 167753"/>
                    <a:gd name="connsiteX1" fmla="*/ 0 w 184240"/>
                    <a:gd name="connsiteY1" fmla="*/ 109545 h 167753"/>
                    <a:gd name="connsiteX2" fmla="*/ 149225 w 184240"/>
                    <a:gd name="connsiteY2" fmla="*/ 38 h 167753"/>
                    <a:gd name="connsiteX3" fmla="*/ 184240 w 184240"/>
                    <a:gd name="connsiteY3" fmla="*/ 128907 h 167753"/>
                    <a:gd name="connsiteX4" fmla="*/ 135399 w 184240"/>
                    <a:gd name="connsiteY4" fmla="*/ 167753 h 167753"/>
                    <a:gd name="connsiteX0" fmla="*/ 135399 w 184240"/>
                    <a:gd name="connsiteY0" fmla="*/ 170116 h 170116"/>
                    <a:gd name="connsiteX1" fmla="*/ 0 w 184240"/>
                    <a:gd name="connsiteY1" fmla="*/ 111908 h 170116"/>
                    <a:gd name="connsiteX2" fmla="*/ 139136 w 184240"/>
                    <a:gd name="connsiteY2" fmla="*/ 35 h 170116"/>
                    <a:gd name="connsiteX3" fmla="*/ 184240 w 184240"/>
                    <a:gd name="connsiteY3" fmla="*/ 131270 h 170116"/>
                    <a:gd name="connsiteX4" fmla="*/ 135399 w 184240"/>
                    <a:gd name="connsiteY4" fmla="*/ 170116 h 170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4240" h="170116">
                      <a:moveTo>
                        <a:pt x="135399" y="170116"/>
                      </a:moveTo>
                      <a:lnTo>
                        <a:pt x="0" y="111908"/>
                      </a:lnTo>
                      <a:cubicBezTo>
                        <a:pt x="16404" y="48408"/>
                        <a:pt x="73519" y="-1552"/>
                        <a:pt x="139136" y="35"/>
                      </a:cubicBezTo>
                      <a:lnTo>
                        <a:pt x="184240" y="131270"/>
                      </a:lnTo>
                      <a:lnTo>
                        <a:pt x="135399" y="170116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8" name="Freeform 1357"/>
                <p:cNvSpPr/>
                <p:nvPr/>
              </p:nvSpPr>
              <p:spPr>
                <a:xfrm rot="16944567">
                  <a:off x="6959740" y="4162125"/>
                  <a:ext cx="114398" cy="121337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32877 w 165292"/>
                    <a:gd name="connsiteY0" fmla="*/ 181950 h 181950"/>
                    <a:gd name="connsiteX1" fmla="*/ 0 w 165292"/>
                    <a:gd name="connsiteY1" fmla="*/ 104817 h 181950"/>
                    <a:gd name="connsiteX2" fmla="*/ 149225 w 165292"/>
                    <a:gd name="connsiteY2" fmla="*/ 42 h 181950"/>
                    <a:gd name="connsiteX3" fmla="*/ 165292 w 165292"/>
                    <a:gd name="connsiteY3" fmla="*/ 149565 h 181950"/>
                    <a:gd name="connsiteX4" fmla="*/ 132877 w 165292"/>
                    <a:gd name="connsiteY4" fmla="*/ 181950 h 181950"/>
                    <a:gd name="connsiteX0" fmla="*/ 109348 w 165292"/>
                    <a:gd name="connsiteY0" fmla="*/ 174116 h 174116"/>
                    <a:gd name="connsiteX1" fmla="*/ 0 w 165292"/>
                    <a:gd name="connsiteY1" fmla="*/ 104817 h 174116"/>
                    <a:gd name="connsiteX2" fmla="*/ 149225 w 165292"/>
                    <a:gd name="connsiteY2" fmla="*/ 42 h 174116"/>
                    <a:gd name="connsiteX3" fmla="*/ 165292 w 165292"/>
                    <a:gd name="connsiteY3" fmla="*/ 149565 h 174116"/>
                    <a:gd name="connsiteX4" fmla="*/ 109348 w 165292"/>
                    <a:gd name="connsiteY4" fmla="*/ 174116 h 174116"/>
                    <a:gd name="connsiteX0" fmla="*/ 109348 w 170514"/>
                    <a:gd name="connsiteY0" fmla="*/ 174116 h 174116"/>
                    <a:gd name="connsiteX1" fmla="*/ 0 w 170514"/>
                    <a:gd name="connsiteY1" fmla="*/ 104817 h 174116"/>
                    <a:gd name="connsiteX2" fmla="*/ 149225 w 170514"/>
                    <a:gd name="connsiteY2" fmla="*/ 42 h 174116"/>
                    <a:gd name="connsiteX3" fmla="*/ 170514 w 170514"/>
                    <a:gd name="connsiteY3" fmla="*/ 138799 h 174116"/>
                    <a:gd name="connsiteX4" fmla="*/ 109348 w 170514"/>
                    <a:gd name="connsiteY4" fmla="*/ 174116 h 174116"/>
                    <a:gd name="connsiteX0" fmla="*/ 121666 w 170514"/>
                    <a:gd name="connsiteY0" fmla="*/ 171574 h 171574"/>
                    <a:gd name="connsiteX1" fmla="*/ 0 w 170514"/>
                    <a:gd name="connsiteY1" fmla="*/ 104817 h 171574"/>
                    <a:gd name="connsiteX2" fmla="*/ 149225 w 170514"/>
                    <a:gd name="connsiteY2" fmla="*/ 42 h 171574"/>
                    <a:gd name="connsiteX3" fmla="*/ 170514 w 170514"/>
                    <a:gd name="connsiteY3" fmla="*/ 138799 h 171574"/>
                    <a:gd name="connsiteX4" fmla="*/ 121666 w 170514"/>
                    <a:gd name="connsiteY4" fmla="*/ 171574 h 171574"/>
                    <a:gd name="connsiteX0" fmla="*/ 123833 w 170514"/>
                    <a:gd name="connsiteY0" fmla="*/ 180815 h 180815"/>
                    <a:gd name="connsiteX1" fmla="*/ 0 w 170514"/>
                    <a:gd name="connsiteY1" fmla="*/ 104817 h 180815"/>
                    <a:gd name="connsiteX2" fmla="*/ 149225 w 170514"/>
                    <a:gd name="connsiteY2" fmla="*/ 42 h 180815"/>
                    <a:gd name="connsiteX3" fmla="*/ 170514 w 170514"/>
                    <a:gd name="connsiteY3" fmla="*/ 138799 h 180815"/>
                    <a:gd name="connsiteX4" fmla="*/ 123833 w 170514"/>
                    <a:gd name="connsiteY4" fmla="*/ 180815 h 180815"/>
                    <a:gd name="connsiteX0" fmla="*/ 123833 w 181746"/>
                    <a:gd name="connsiteY0" fmla="*/ 180815 h 180815"/>
                    <a:gd name="connsiteX1" fmla="*/ 0 w 181746"/>
                    <a:gd name="connsiteY1" fmla="*/ 104817 h 180815"/>
                    <a:gd name="connsiteX2" fmla="*/ 149225 w 181746"/>
                    <a:gd name="connsiteY2" fmla="*/ 42 h 180815"/>
                    <a:gd name="connsiteX3" fmla="*/ 181747 w 181746"/>
                    <a:gd name="connsiteY3" fmla="*/ 131638 h 180815"/>
                    <a:gd name="connsiteX4" fmla="*/ 123833 w 181746"/>
                    <a:gd name="connsiteY4" fmla="*/ 180815 h 180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746" h="180815">
                      <a:moveTo>
                        <a:pt x="123833" y="180815"/>
                      </a:moveTo>
                      <a:lnTo>
                        <a:pt x="0" y="104817"/>
                      </a:lnTo>
                      <a:cubicBezTo>
                        <a:pt x="16404" y="41317"/>
                        <a:pt x="83608" y="-1545"/>
                        <a:pt x="149225" y="42"/>
                      </a:cubicBezTo>
                      <a:lnTo>
                        <a:pt x="181747" y="131638"/>
                      </a:lnTo>
                      <a:lnTo>
                        <a:pt x="123833" y="18081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9" name="Freeform 1358"/>
                <p:cNvSpPr/>
                <p:nvPr/>
              </p:nvSpPr>
              <p:spPr>
                <a:xfrm rot="5400000">
                  <a:off x="7102124" y="4059574"/>
                  <a:ext cx="119142" cy="112572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27833 w 186762"/>
                    <a:gd name="connsiteY0" fmla="*/ 163025 h 163025"/>
                    <a:gd name="connsiteX1" fmla="*/ 0 w 186762"/>
                    <a:gd name="connsiteY1" fmla="*/ 104817 h 163025"/>
                    <a:gd name="connsiteX2" fmla="*/ 149225 w 186762"/>
                    <a:gd name="connsiteY2" fmla="*/ 42 h 163025"/>
                    <a:gd name="connsiteX3" fmla="*/ 186762 w 186762"/>
                    <a:gd name="connsiteY3" fmla="*/ 147835 h 163025"/>
                    <a:gd name="connsiteX4" fmla="*/ 127833 w 186762"/>
                    <a:gd name="connsiteY4" fmla="*/ 163025 h 163025"/>
                    <a:gd name="connsiteX0" fmla="*/ 127833 w 176674"/>
                    <a:gd name="connsiteY0" fmla="*/ 163025 h 163025"/>
                    <a:gd name="connsiteX1" fmla="*/ 0 w 176674"/>
                    <a:gd name="connsiteY1" fmla="*/ 104817 h 163025"/>
                    <a:gd name="connsiteX2" fmla="*/ 149225 w 176674"/>
                    <a:gd name="connsiteY2" fmla="*/ 42 h 163025"/>
                    <a:gd name="connsiteX3" fmla="*/ 176674 w 176674"/>
                    <a:gd name="connsiteY3" fmla="*/ 124179 h 163025"/>
                    <a:gd name="connsiteX4" fmla="*/ 127833 w 176674"/>
                    <a:gd name="connsiteY4" fmla="*/ 163025 h 163025"/>
                    <a:gd name="connsiteX0" fmla="*/ 127833 w 189284"/>
                    <a:gd name="connsiteY0" fmla="*/ 163025 h 163025"/>
                    <a:gd name="connsiteX1" fmla="*/ 0 w 189284"/>
                    <a:gd name="connsiteY1" fmla="*/ 104817 h 163025"/>
                    <a:gd name="connsiteX2" fmla="*/ 149225 w 189284"/>
                    <a:gd name="connsiteY2" fmla="*/ 42 h 163025"/>
                    <a:gd name="connsiteX3" fmla="*/ 189284 w 189284"/>
                    <a:gd name="connsiteY3" fmla="*/ 121812 h 163025"/>
                    <a:gd name="connsiteX4" fmla="*/ 127833 w 189284"/>
                    <a:gd name="connsiteY4" fmla="*/ 163025 h 163025"/>
                    <a:gd name="connsiteX0" fmla="*/ 127833 w 189284"/>
                    <a:gd name="connsiteY0" fmla="*/ 167753 h 167753"/>
                    <a:gd name="connsiteX1" fmla="*/ 0 w 189284"/>
                    <a:gd name="connsiteY1" fmla="*/ 109545 h 167753"/>
                    <a:gd name="connsiteX2" fmla="*/ 171928 w 189284"/>
                    <a:gd name="connsiteY2" fmla="*/ 38 h 167753"/>
                    <a:gd name="connsiteX3" fmla="*/ 189284 w 189284"/>
                    <a:gd name="connsiteY3" fmla="*/ 126540 h 167753"/>
                    <a:gd name="connsiteX4" fmla="*/ 127833 w 189284"/>
                    <a:gd name="connsiteY4" fmla="*/ 167753 h 167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284" h="167753">
                      <a:moveTo>
                        <a:pt x="127833" y="167753"/>
                      </a:moveTo>
                      <a:lnTo>
                        <a:pt x="0" y="109545"/>
                      </a:lnTo>
                      <a:cubicBezTo>
                        <a:pt x="16404" y="46045"/>
                        <a:pt x="106311" y="-1549"/>
                        <a:pt x="171928" y="38"/>
                      </a:cubicBezTo>
                      <a:lnTo>
                        <a:pt x="189284" y="126540"/>
                      </a:lnTo>
                      <a:lnTo>
                        <a:pt x="127833" y="167753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0" name="Freeform 1359"/>
                <p:cNvSpPr/>
                <p:nvPr/>
              </p:nvSpPr>
              <p:spPr>
                <a:xfrm rot="11162788">
                  <a:off x="7087358" y="4197151"/>
                  <a:ext cx="114032" cy="110998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32877 w 165292"/>
                    <a:gd name="connsiteY0" fmla="*/ 181950 h 181950"/>
                    <a:gd name="connsiteX1" fmla="*/ 0 w 165292"/>
                    <a:gd name="connsiteY1" fmla="*/ 104817 h 181950"/>
                    <a:gd name="connsiteX2" fmla="*/ 149225 w 165292"/>
                    <a:gd name="connsiteY2" fmla="*/ 42 h 181950"/>
                    <a:gd name="connsiteX3" fmla="*/ 165292 w 165292"/>
                    <a:gd name="connsiteY3" fmla="*/ 149565 h 181950"/>
                    <a:gd name="connsiteX4" fmla="*/ 132877 w 165292"/>
                    <a:gd name="connsiteY4" fmla="*/ 181950 h 181950"/>
                    <a:gd name="connsiteX0" fmla="*/ 109348 w 165292"/>
                    <a:gd name="connsiteY0" fmla="*/ 174116 h 174116"/>
                    <a:gd name="connsiteX1" fmla="*/ 0 w 165292"/>
                    <a:gd name="connsiteY1" fmla="*/ 104817 h 174116"/>
                    <a:gd name="connsiteX2" fmla="*/ 149225 w 165292"/>
                    <a:gd name="connsiteY2" fmla="*/ 42 h 174116"/>
                    <a:gd name="connsiteX3" fmla="*/ 165292 w 165292"/>
                    <a:gd name="connsiteY3" fmla="*/ 149565 h 174116"/>
                    <a:gd name="connsiteX4" fmla="*/ 109348 w 165292"/>
                    <a:gd name="connsiteY4" fmla="*/ 174116 h 174116"/>
                    <a:gd name="connsiteX0" fmla="*/ 109348 w 170514"/>
                    <a:gd name="connsiteY0" fmla="*/ 174116 h 174116"/>
                    <a:gd name="connsiteX1" fmla="*/ 0 w 170514"/>
                    <a:gd name="connsiteY1" fmla="*/ 104817 h 174116"/>
                    <a:gd name="connsiteX2" fmla="*/ 149225 w 170514"/>
                    <a:gd name="connsiteY2" fmla="*/ 42 h 174116"/>
                    <a:gd name="connsiteX3" fmla="*/ 170514 w 170514"/>
                    <a:gd name="connsiteY3" fmla="*/ 138799 h 174116"/>
                    <a:gd name="connsiteX4" fmla="*/ 109348 w 170514"/>
                    <a:gd name="connsiteY4" fmla="*/ 174116 h 174116"/>
                    <a:gd name="connsiteX0" fmla="*/ 121666 w 170514"/>
                    <a:gd name="connsiteY0" fmla="*/ 171574 h 171574"/>
                    <a:gd name="connsiteX1" fmla="*/ 0 w 170514"/>
                    <a:gd name="connsiteY1" fmla="*/ 104817 h 171574"/>
                    <a:gd name="connsiteX2" fmla="*/ 149225 w 170514"/>
                    <a:gd name="connsiteY2" fmla="*/ 42 h 171574"/>
                    <a:gd name="connsiteX3" fmla="*/ 170514 w 170514"/>
                    <a:gd name="connsiteY3" fmla="*/ 138799 h 171574"/>
                    <a:gd name="connsiteX4" fmla="*/ 121666 w 170514"/>
                    <a:gd name="connsiteY4" fmla="*/ 171574 h 171574"/>
                    <a:gd name="connsiteX0" fmla="*/ 121666 w 168627"/>
                    <a:gd name="connsiteY0" fmla="*/ 171574 h 171574"/>
                    <a:gd name="connsiteX1" fmla="*/ 0 w 168627"/>
                    <a:gd name="connsiteY1" fmla="*/ 104817 h 171574"/>
                    <a:gd name="connsiteX2" fmla="*/ 149225 w 168627"/>
                    <a:gd name="connsiteY2" fmla="*/ 42 h 171574"/>
                    <a:gd name="connsiteX3" fmla="*/ 168626 w 168627"/>
                    <a:gd name="connsiteY3" fmla="*/ 124716 h 171574"/>
                    <a:gd name="connsiteX4" fmla="*/ 121666 w 168627"/>
                    <a:gd name="connsiteY4" fmla="*/ 171574 h 171574"/>
                    <a:gd name="connsiteX0" fmla="*/ 113843 w 168625"/>
                    <a:gd name="connsiteY0" fmla="*/ 170111 h 170111"/>
                    <a:gd name="connsiteX1" fmla="*/ 0 w 168625"/>
                    <a:gd name="connsiteY1" fmla="*/ 104817 h 170111"/>
                    <a:gd name="connsiteX2" fmla="*/ 149225 w 168625"/>
                    <a:gd name="connsiteY2" fmla="*/ 42 h 170111"/>
                    <a:gd name="connsiteX3" fmla="*/ 168626 w 168625"/>
                    <a:gd name="connsiteY3" fmla="*/ 124716 h 170111"/>
                    <a:gd name="connsiteX4" fmla="*/ 113843 w 168625"/>
                    <a:gd name="connsiteY4" fmla="*/ 170111 h 170111"/>
                    <a:gd name="connsiteX0" fmla="*/ 113313 w 168627"/>
                    <a:gd name="connsiteY0" fmla="*/ 165407 h 165406"/>
                    <a:gd name="connsiteX1" fmla="*/ 0 w 168627"/>
                    <a:gd name="connsiteY1" fmla="*/ 104817 h 165406"/>
                    <a:gd name="connsiteX2" fmla="*/ 149225 w 168627"/>
                    <a:gd name="connsiteY2" fmla="*/ 42 h 165406"/>
                    <a:gd name="connsiteX3" fmla="*/ 168626 w 168627"/>
                    <a:gd name="connsiteY3" fmla="*/ 124716 h 165406"/>
                    <a:gd name="connsiteX4" fmla="*/ 113313 w 168627"/>
                    <a:gd name="connsiteY4" fmla="*/ 165407 h 165406"/>
                    <a:gd name="connsiteX0" fmla="*/ 113313 w 181165"/>
                    <a:gd name="connsiteY0" fmla="*/ 165407 h 165407"/>
                    <a:gd name="connsiteX1" fmla="*/ 0 w 181165"/>
                    <a:gd name="connsiteY1" fmla="*/ 104817 h 165407"/>
                    <a:gd name="connsiteX2" fmla="*/ 149225 w 181165"/>
                    <a:gd name="connsiteY2" fmla="*/ 42 h 165407"/>
                    <a:gd name="connsiteX3" fmla="*/ 181165 w 181165"/>
                    <a:gd name="connsiteY3" fmla="*/ 123470 h 165407"/>
                    <a:gd name="connsiteX4" fmla="*/ 113313 w 181165"/>
                    <a:gd name="connsiteY4" fmla="*/ 165407 h 165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165" h="165407">
                      <a:moveTo>
                        <a:pt x="113313" y="165407"/>
                      </a:moveTo>
                      <a:lnTo>
                        <a:pt x="0" y="104817"/>
                      </a:lnTo>
                      <a:cubicBezTo>
                        <a:pt x="16404" y="41317"/>
                        <a:pt x="83608" y="-1545"/>
                        <a:pt x="149225" y="42"/>
                      </a:cubicBezTo>
                      <a:lnTo>
                        <a:pt x="181165" y="123470"/>
                      </a:lnTo>
                      <a:lnTo>
                        <a:pt x="113313" y="165407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29" name="Group 1328"/>
              <p:cNvGrpSpPr/>
              <p:nvPr/>
            </p:nvGrpSpPr>
            <p:grpSpPr>
              <a:xfrm>
                <a:off x="5593114" y="4418634"/>
                <a:ext cx="715074" cy="725830"/>
                <a:chOff x="6735916" y="3761445"/>
                <a:chExt cx="715074" cy="725830"/>
              </a:xfrm>
            </p:grpSpPr>
            <p:sp>
              <p:nvSpPr>
                <p:cNvPr id="1345" name="Block Arc 1344"/>
                <p:cNvSpPr/>
                <p:nvPr/>
              </p:nvSpPr>
              <p:spPr>
                <a:xfrm>
                  <a:off x="6735916" y="3761445"/>
                  <a:ext cx="715074" cy="725830"/>
                </a:xfrm>
                <a:prstGeom prst="blockArc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46" name="Oval 1345"/>
                <p:cNvSpPr/>
                <p:nvPr/>
              </p:nvSpPr>
              <p:spPr>
                <a:xfrm>
                  <a:off x="6795003" y="3859929"/>
                  <a:ext cx="596900" cy="593725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7" name="Oval 1346"/>
                <p:cNvSpPr/>
                <p:nvPr/>
              </p:nvSpPr>
              <p:spPr>
                <a:xfrm>
                  <a:off x="6906128" y="3982165"/>
                  <a:ext cx="374650" cy="374650"/>
                </a:xfrm>
                <a:prstGeom prst="ellipse">
                  <a:avLst/>
                </a:pr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8" name="Oval 1347"/>
                <p:cNvSpPr/>
                <p:nvPr/>
              </p:nvSpPr>
              <p:spPr>
                <a:xfrm>
                  <a:off x="6945491" y="4027814"/>
                  <a:ext cx="292471" cy="292471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9" name="Freeform 1348"/>
                <p:cNvSpPr/>
                <p:nvPr/>
              </p:nvSpPr>
              <p:spPr>
                <a:xfrm>
                  <a:off x="6972531" y="4051530"/>
                  <a:ext cx="115967" cy="114158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27833 w 186762"/>
                    <a:gd name="connsiteY0" fmla="*/ 163025 h 163025"/>
                    <a:gd name="connsiteX1" fmla="*/ 0 w 186762"/>
                    <a:gd name="connsiteY1" fmla="*/ 104817 h 163025"/>
                    <a:gd name="connsiteX2" fmla="*/ 149225 w 186762"/>
                    <a:gd name="connsiteY2" fmla="*/ 42 h 163025"/>
                    <a:gd name="connsiteX3" fmla="*/ 186762 w 186762"/>
                    <a:gd name="connsiteY3" fmla="*/ 147835 h 163025"/>
                    <a:gd name="connsiteX4" fmla="*/ 127833 w 186762"/>
                    <a:gd name="connsiteY4" fmla="*/ 163025 h 163025"/>
                    <a:gd name="connsiteX0" fmla="*/ 127833 w 176674"/>
                    <a:gd name="connsiteY0" fmla="*/ 163025 h 163025"/>
                    <a:gd name="connsiteX1" fmla="*/ 0 w 176674"/>
                    <a:gd name="connsiteY1" fmla="*/ 104817 h 163025"/>
                    <a:gd name="connsiteX2" fmla="*/ 149225 w 176674"/>
                    <a:gd name="connsiteY2" fmla="*/ 42 h 163025"/>
                    <a:gd name="connsiteX3" fmla="*/ 176674 w 176674"/>
                    <a:gd name="connsiteY3" fmla="*/ 124179 h 163025"/>
                    <a:gd name="connsiteX4" fmla="*/ 127833 w 176674"/>
                    <a:gd name="connsiteY4" fmla="*/ 163025 h 163025"/>
                    <a:gd name="connsiteX0" fmla="*/ 127833 w 176674"/>
                    <a:gd name="connsiteY0" fmla="*/ 167753 h 167753"/>
                    <a:gd name="connsiteX1" fmla="*/ 0 w 176674"/>
                    <a:gd name="connsiteY1" fmla="*/ 109545 h 167753"/>
                    <a:gd name="connsiteX2" fmla="*/ 141659 w 176674"/>
                    <a:gd name="connsiteY2" fmla="*/ 38 h 167753"/>
                    <a:gd name="connsiteX3" fmla="*/ 176674 w 176674"/>
                    <a:gd name="connsiteY3" fmla="*/ 128907 h 167753"/>
                    <a:gd name="connsiteX4" fmla="*/ 127833 w 176674"/>
                    <a:gd name="connsiteY4" fmla="*/ 167753 h 167753"/>
                    <a:gd name="connsiteX0" fmla="*/ 135399 w 184240"/>
                    <a:gd name="connsiteY0" fmla="*/ 167753 h 167753"/>
                    <a:gd name="connsiteX1" fmla="*/ 0 w 184240"/>
                    <a:gd name="connsiteY1" fmla="*/ 109545 h 167753"/>
                    <a:gd name="connsiteX2" fmla="*/ 149225 w 184240"/>
                    <a:gd name="connsiteY2" fmla="*/ 38 h 167753"/>
                    <a:gd name="connsiteX3" fmla="*/ 184240 w 184240"/>
                    <a:gd name="connsiteY3" fmla="*/ 128907 h 167753"/>
                    <a:gd name="connsiteX4" fmla="*/ 135399 w 184240"/>
                    <a:gd name="connsiteY4" fmla="*/ 167753 h 167753"/>
                    <a:gd name="connsiteX0" fmla="*/ 135399 w 184240"/>
                    <a:gd name="connsiteY0" fmla="*/ 170116 h 170116"/>
                    <a:gd name="connsiteX1" fmla="*/ 0 w 184240"/>
                    <a:gd name="connsiteY1" fmla="*/ 111908 h 170116"/>
                    <a:gd name="connsiteX2" fmla="*/ 139136 w 184240"/>
                    <a:gd name="connsiteY2" fmla="*/ 35 h 170116"/>
                    <a:gd name="connsiteX3" fmla="*/ 184240 w 184240"/>
                    <a:gd name="connsiteY3" fmla="*/ 131270 h 170116"/>
                    <a:gd name="connsiteX4" fmla="*/ 135399 w 184240"/>
                    <a:gd name="connsiteY4" fmla="*/ 170116 h 170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4240" h="170116">
                      <a:moveTo>
                        <a:pt x="135399" y="170116"/>
                      </a:moveTo>
                      <a:lnTo>
                        <a:pt x="0" y="111908"/>
                      </a:lnTo>
                      <a:cubicBezTo>
                        <a:pt x="16404" y="48408"/>
                        <a:pt x="73519" y="-1552"/>
                        <a:pt x="139136" y="35"/>
                      </a:cubicBezTo>
                      <a:lnTo>
                        <a:pt x="184240" y="131270"/>
                      </a:lnTo>
                      <a:lnTo>
                        <a:pt x="135399" y="170116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0" name="Freeform 1349"/>
                <p:cNvSpPr/>
                <p:nvPr/>
              </p:nvSpPr>
              <p:spPr>
                <a:xfrm rot="16944567">
                  <a:off x="6959740" y="4162125"/>
                  <a:ext cx="114398" cy="121337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32877 w 165292"/>
                    <a:gd name="connsiteY0" fmla="*/ 181950 h 181950"/>
                    <a:gd name="connsiteX1" fmla="*/ 0 w 165292"/>
                    <a:gd name="connsiteY1" fmla="*/ 104817 h 181950"/>
                    <a:gd name="connsiteX2" fmla="*/ 149225 w 165292"/>
                    <a:gd name="connsiteY2" fmla="*/ 42 h 181950"/>
                    <a:gd name="connsiteX3" fmla="*/ 165292 w 165292"/>
                    <a:gd name="connsiteY3" fmla="*/ 149565 h 181950"/>
                    <a:gd name="connsiteX4" fmla="*/ 132877 w 165292"/>
                    <a:gd name="connsiteY4" fmla="*/ 181950 h 181950"/>
                    <a:gd name="connsiteX0" fmla="*/ 109348 w 165292"/>
                    <a:gd name="connsiteY0" fmla="*/ 174116 h 174116"/>
                    <a:gd name="connsiteX1" fmla="*/ 0 w 165292"/>
                    <a:gd name="connsiteY1" fmla="*/ 104817 h 174116"/>
                    <a:gd name="connsiteX2" fmla="*/ 149225 w 165292"/>
                    <a:gd name="connsiteY2" fmla="*/ 42 h 174116"/>
                    <a:gd name="connsiteX3" fmla="*/ 165292 w 165292"/>
                    <a:gd name="connsiteY3" fmla="*/ 149565 h 174116"/>
                    <a:gd name="connsiteX4" fmla="*/ 109348 w 165292"/>
                    <a:gd name="connsiteY4" fmla="*/ 174116 h 174116"/>
                    <a:gd name="connsiteX0" fmla="*/ 109348 w 170514"/>
                    <a:gd name="connsiteY0" fmla="*/ 174116 h 174116"/>
                    <a:gd name="connsiteX1" fmla="*/ 0 w 170514"/>
                    <a:gd name="connsiteY1" fmla="*/ 104817 h 174116"/>
                    <a:gd name="connsiteX2" fmla="*/ 149225 w 170514"/>
                    <a:gd name="connsiteY2" fmla="*/ 42 h 174116"/>
                    <a:gd name="connsiteX3" fmla="*/ 170514 w 170514"/>
                    <a:gd name="connsiteY3" fmla="*/ 138799 h 174116"/>
                    <a:gd name="connsiteX4" fmla="*/ 109348 w 170514"/>
                    <a:gd name="connsiteY4" fmla="*/ 174116 h 174116"/>
                    <a:gd name="connsiteX0" fmla="*/ 121666 w 170514"/>
                    <a:gd name="connsiteY0" fmla="*/ 171574 h 171574"/>
                    <a:gd name="connsiteX1" fmla="*/ 0 w 170514"/>
                    <a:gd name="connsiteY1" fmla="*/ 104817 h 171574"/>
                    <a:gd name="connsiteX2" fmla="*/ 149225 w 170514"/>
                    <a:gd name="connsiteY2" fmla="*/ 42 h 171574"/>
                    <a:gd name="connsiteX3" fmla="*/ 170514 w 170514"/>
                    <a:gd name="connsiteY3" fmla="*/ 138799 h 171574"/>
                    <a:gd name="connsiteX4" fmla="*/ 121666 w 170514"/>
                    <a:gd name="connsiteY4" fmla="*/ 171574 h 171574"/>
                    <a:gd name="connsiteX0" fmla="*/ 123833 w 170514"/>
                    <a:gd name="connsiteY0" fmla="*/ 180815 h 180815"/>
                    <a:gd name="connsiteX1" fmla="*/ 0 w 170514"/>
                    <a:gd name="connsiteY1" fmla="*/ 104817 h 180815"/>
                    <a:gd name="connsiteX2" fmla="*/ 149225 w 170514"/>
                    <a:gd name="connsiteY2" fmla="*/ 42 h 180815"/>
                    <a:gd name="connsiteX3" fmla="*/ 170514 w 170514"/>
                    <a:gd name="connsiteY3" fmla="*/ 138799 h 180815"/>
                    <a:gd name="connsiteX4" fmla="*/ 123833 w 170514"/>
                    <a:gd name="connsiteY4" fmla="*/ 180815 h 180815"/>
                    <a:gd name="connsiteX0" fmla="*/ 123833 w 181746"/>
                    <a:gd name="connsiteY0" fmla="*/ 180815 h 180815"/>
                    <a:gd name="connsiteX1" fmla="*/ 0 w 181746"/>
                    <a:gd name="connsiteY1" fmla="*/ 104817 h 180815"/>
                    <a:gd name="connsiteX2" fmla="*/ 149225 w 181746"/>
                    <a:gd name="connsiteY2" fmla="*/ 42 h 180815"/>
                    <a:gd name="connsiteX3" fmla="*/ 181747 w 181746"/>
                    <a:gd name="connsiteY3" fmla="*/ 131638 h 180815"/>
                    <a:gd name="connsiteX4" fmla="*/ 123833 w 181746"/>
                    <a:gd name="connsiteY4" fmla="*/ 180815 h 180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746" h="180815">
                      <a:moveTo>
                        <a:pt x="123833" y="180815"/>
                      </a:moveTo>
                      <a:lnTo>
                        <a:pt x="0" y="104817"/>
                      </a:lnTo>
                      <a:cubicBezTo>
                        <a:pt x="16404" y="41317"/>
                        <a:pt x="83608" y="-1545"/>
                        <a:pt x="149225" y="42"/>
                      </a:cubicBezTo>
                      <a:lnTo>
                        <a:pt x="181747" y="131638"/>
                      </a:lnTo>
                      <a:lnTo>
                        <a:pt x="123833" y="18081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1" name="Freeform 1350"/>
                <p:cNvSpPr/>
                <p:nvPr/>
              </p:nvSpPr>
              <p:spPr>
                <a:xfrm rot="5400000">
                  <a:off x="7102124" y="4059574"/>
                  <a:ext cx="119142" cy="112572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27833 w 186762"/>
                    <a:gd name="connsiteY0" fmla="*/ 163025 h 163025"/>
                    <a:gd name="connsiteX1" fmla="*/ 0 w 186762"/>
                    <a:gd name="connsiteY1" fmla="*/ 104817 h 163025"/>
                    <a:gd name="connsiteX2" fmla="*/ 149225 w 186762"/>
                    <a:gd name="connsiteY2" fmla="*/ 42 h 163025"/>
                    <a:gd name="connsiteX3" fmla="*/ 186762 w 186762"/>
                    <a:gd name="connsiteY3" fmla="*/ 147835 h 163025"/>
                    <a:gd name="connsiteX4" fmla="*/ 127833 w 186762"/>
                    <a:gd name="connsiteY4" fmla="*/ 163025 h 163025"/>
                    <a:gd name="connsiteX0" fmla="*/ 127833 w 176674"/>
                    <a:gd name="connsiteY0" fmla="*/ 163025 h 163025"/>
                    <a:gd name="connsiteX1" fmla="*/ 0 w 176674"/>
                    <a:gd name="connsiteY1" fmla="*/ 104817 h 163025"/>
                    <a:gd name="connsiteX2" fmla="*/ 149225 w 176674"/>
                    <a:gd name="connsiteY2" fmla="*/ 42 h 163025"/>
                    <a:gd name="connsiteX3" fmla="*/ 176674 w 176674"/>
                    <a:gd name="connsiteY3" fmla="*/ 124179 h 163025"/>
                    <a:gd name="connsiteX4" fmla="*/ 127833 w 176674"/>
                    <a:gd name="connsiteY4" fmla="*/ 163025 h 163025"/>
                    <a:gd name="connsiteX0" fmla="*/ 127833 w 189284"/>
                    <a:gd name="connsiteY0" fmla="*/ 163025 h 163025"/>
                    <a:gd name="connsiteX1" fmla="*/ 0 w 189284"/>
                    <a:gd name="connsiteY1" fmla="*/ 104817 h 163025"/>
                    <a:gd name="connsiteX2" fmla="*/ 149225 w 189284"/>
                    <a:gd name="connsiteY2" fmla="*/ 42 h 163025"/>
                    <a:gd name="connsiteX3" fmla="*/ 189284 w 189284"/>
                    <a:gd name="connsiteY3" fmla="*/ 121812 h 163025"/>
                    <a:gd name="connsiteX4" fmla="*/ 127833 w 189284"/>
                    <a:gd name="connsiteY4" fmla="*/ 163025 h 163025"/>
                    <a:gd name="connsiteX0" fmla="*/ 127833 w 189284"/>
                    <a:gd name="connsiteY0" fmla="*/ 167753 h 167753"/>
                    <a:gd name="connsiteX1" fmla="*/ 0 w 189284"/>
                    <a:gd name="connsiteY1" fmla="*/ 109545 h 167753"/>
                    <a:gd name="connsiteX2" fmla="*/ 171928 w 189284"/>
                    <a:gd name="connsiteY2" fmla="*/ 38 h 167753"/>
                    <a:gd name="connsiteX3" fmla="*/ 189284 w 189284"/>
                    <a:gd name="connsiteY3" fmla="*/ 126540 h 167753"/>
                    <a:gd name="connsiteX4" fmla="*/ 127833 w 189284"/>
                    <a:gd name="connsiteY4" fmla="*/ 167753 h 167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284" h="167753">
                      <a:moveTo>
                        <a:pt x="127833" y="167753"/>
                      </a:moveTo>
                      <a:lnTo>
                        <a:pt x="0" y="109545"/>
                      </a:lnTo>
                      <a:cubicBezTo>
                        <a:pt x="16404" y="46045"/>
                        <a:pt x="106311" y="-1549"/>
                        <a:pt x="171928" y="38"/>
                      </a:cubicBezTo>
                      <a:lnTo>
                        <a:pt x="189284" y="126540"/>
                      </a:lnTo>
                      <a:lnTo>
                        <a:pt x="127833" y="167753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2" name="Freeform 1351"/>
                <p:cNvSpPr/>
                <p:nvPr/>
              </p:nvSpPr>
              <p:spPr>
                <a:xfrm rot="11162788">
                  <a:off x="7087358" y="4197151"/>
                  <a:ext cx="114032" cy="110998"/>
                </a:xfrm>
                <a:custGeom>
                  <a:avLst/>
                  <a:gdLst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00 h 203200"/>
                    <a:gd name="connsiteX1" fmla="*/ 0 w 196850"/>
                    <a:gd name="connsiteY1" fmla="*/ 104775 h 203200"/>
                    <a:gd name="connsiteX2" fmla="*/ 149225 w 196850"/>
                    <a:gd name="connsiteY2" fmla="*/ 0 h 203200"/>
                    <a:gd name="connsiteX3" fmla="*/ 196850 w 196850"/>
                    <a:gd name="connsiteY3" fmla="*/ 171450 h 203200"/>
                    <a:gd name="connsiteX4" fmla="*/ 155575 w 196850"/>
                    <a:gd name="connsiteY4" fmla="*/ 203200 h 203200"/>
                    <a:gd name="connsiteX0" fmla="*/ 155575 w 196850"/>
                    <a:gd name="connsiteY0" fmla="*/ 203242 h 203242"/>
                    <a:gd name="connsiteX1" fmla="*/ 0 w 196850"/>
                    <a:gd name="connsiteY1" fmla="*/ 104817 h 203242"/>
                    <a:gd name="connsiteX2" fmla="*/ 149225 w 196850"/>
                    <a:gd name="connsiteY2" fmla="*/ 42 h 203242"/>
                    <a:gd name="connsiteX3" fmla="*/ 196850 w 196850"/>
                    <a:gd name="connsiteY3" fmla="*/ 171492 h 203242"/>
                    <a:gd name="connsiteX4" fmla="*/ 155575 w 196850"/>
                    <a:gd name="connsiteY4" fmla="*/ 203242 h 203242"/>
                    <a:gd name="connsiteX0" fmla="*/ 132877 w 196850"/>
                    <a:gd name="connsiteY0" fmla="*/ 181950 h 181950"/>
                    <a:gd name="connsiteX1" fmla="*/ 0 w 196850"/>
                    <a:gd name="connsiteY1" fmla="*/ 104817 h 181950"/>
                    <a:gd name="connsiteX2" fmla="*/ 149225 w 196850"/>
                    <a:gd name="connsiteY2" fmla="*/ 42 h 181950"/>
                    <a:gd name="connsiteX3" fmla="*/ 196850 w 196850"/>
                    <a:gd name="connsiteY3" fmla="*/ 171492 h 181950"/>
                    <a:gd name="connsiteX4" fmla="*/ 132877 w 196850"/>
                    <a:gd name="connsiteY4" fmla="*/ 181950 h 181950"/>
                    <a:gd name="connsiteX0" fmla="*/ 132877 w 186762"/>
                    <a:gd name="connsiteY0" fmla="*/ 181950 h 181950"/>
                    <a:gd name="connsiteX1" fmla="*/ 0 w 186762"/>
                    <a:gd name="connsiteY1" fmla="*/ 104817 h 181950"/>
                    <a:gd name="connsiteX2" fmla="*/ 149225 w 186762"/>
                    <a:gd name="connsiteY2" fmla="*/ 42 h 181950"/>
                    <a:gd name="connsiteX3" fmla="*/ 186762 w 186762"/>
                    <a:gd name="connsiteY3" fmla="*/ 147835 h 181950"/>
                    <a:gd name="connsiteX4" fmla="*/ 132877 w 186762"/>
                    <a:gd name="connsiteY4" fmla="*/ 181950 h 181950"/>
                    <a:gd name="connsiteX0" fmla="*/ 132877 w 165292"/>
                    <a:gd name="connsiteY0" fmla="*/ 181950 h 181950"/>
                    <a:gd name="connsiteX1" fmla="*/ 0 w 165292"/>
                    <a:gd name="connsiteY1" fmla="*/ 104817 h 181950"/>
                    <a:gd name="connsiteX2" fmla="*/ 149225 w 165292"/>
                    <a:gd name="connsiteY2" fmla="*/ 42 h 181950"/>
                    <a:gd name="connsiteX3" fmla="*/ 165292 w 165292"/>
                    <a:gd name="connsiteY3" fmla="*/ 149565 h 181950"/>
                    <a:gd name="connsiteX4" fmla="*/ 132877 w 165292"/>
                    <a:gd name="connsiteY4" fmla="*/ 181950 h 181950"/>
                    <a:gd name="connsiteX0" fmla="*/ 109348 w 165292"/>
                    <a:gd name="connsiteY0" fmla="*/ 174116 h 174116"/>
                    <a:gd name="connsiteX1" fmla="*/ 0 w 165292"/>
                    <a:gd name="connsiteY1" fmla="*/ 104817 h 174116"/>
                    <a:gd name="connsiteX2" fmla="*/ 149225 w 165292"/>
                    <a:gd name="connsiteY2" fmla="*/ 42 h 174116"/>
                    <a:gd name="connsiteX3" fmla="*/ 165292 w 165292"/>
                    <a:gd name="connsiteY3" fmla="*/ 149565 h 174116"/>
                    <a:gd name="connsiteX4" fmla="*/ 109348 w 165292"/>
                    <a:gd name="connsiteY4" fmla="*/ 174116 h 174116"/>
                    <a:gd name="connsiteX0" fmla="*/ 109348 w 170514"/>
                    <a:gd name="connsiteY0" fmla="*/ 174116 h 174116"/>
                    <a:gd name="connsiteX1" fmla="*/ 0 w 170514"/>
                    <a:gd name="connsiteY1" fmla="*/ 104817 h 174116"/>
                    <a:gd name="connsiteX2" fmla="*/ 149225 w 170514"/>
                    <a:gd name="connsiteY2" fmla="*/ 42 h 174116"/>
                    <a:gd name="connsiteX3" fmla="*/ 170514 w 170514"/>
                    <a:gd name="connsiteY3" fmla="*/ 138799 h 174116"/>
                    <a:gd name="connsiteX4" fmla="*/ 109348 w 170514"/>
                    <a:gd name="connsiteY4" fmla="*/ 174116 h 174116"/>
                    <a:gd name="connsiteX0" fmla="*/ 121666 w 170514"/>
                    <a:gd name="connsiteY0" fmla="*/ 171574 h 171574"/>
                    <a:gd name="connsiteX1" fmla="*/ 0 w 170514"/>
                    <a:gd name="connsiteY1" fmla="*/ 104817 h 171574"/>
                    <a:gd name="connsiteX2" fmla="*/ 149225 w 170514"/>
                    <a:gd name="connsiteY2" fmla="*/ 42 h 171574"/>
                    <a:gd name="connsiteX3" fmla="*/ 170514 w 170514"/>
                    <a:gd name="connsiteY3" fmla="*/ 138799 h 171574"/>
                    <a:gd name="connsiteX4" fmla="*/ 121666 w 170514"/>
                    <a:gd name="connsiteY4" fmla="*/ 171574 h 171574"/>
                    <a:gd name="connsiteX0" fmla="*/ 121666 w 168627"/>
                    <a:gd name="connsiteY0" fmla="*/ 171574 h 171574"/>
                    <a:gd name="connsiteX1" fmla="*/ 0 w 168627"/>
                    <a:gd name="connsiteY1" fmla="*/ 104817 h 171574"/>
                    <a:gd name="connsiteX2" fmla="*/ 149225 w 168627"/>
                    <a:gd name="connsiteY2" fmla="*/ 42 h 171574"/>
                    <a:gd name="connsiteX3" fmla="*/ 168626 w 168627"/>
                    <a:gd name="connsiteY3" fmla="*/ 124716 h 171574"/>
                    <a:gd name="connsiteX4" fmla="*/ 121666 w 168627"/>
                    <a:gd name="connsiteY4" fmla="*/ 171574 h 171574"/>
                    <a:gd name="connsiteX0" fmla="*/ 113843 w 168625"/>
                    <a:gd name="connsiteY0" fmla="*/ 170111 h 170111"/>
                    <a:gd name="connsiteX1" fmla="*/ 0 w 168625"/>
                    <a:gd name="connsiteY1" fmla="*/ 104817 h 170111"/>
                    <a:gd name="connsiteX2" fmla="*/ 149225 w 168625"/>
                    <a:gd name="connsiteY2" fmla="*/ 42 h 170111"/>
                    <a:gd name="connsiteX3" fmla="*/ 168626 w 168625"/>
                    <a:gd name="connsiteY3" fmla="*/ 124716 h 170111"/>
                    <a:gd name="connsiteX4" fmla="*/ 113843 w 168625"/>
                    <a:gd name="connsiteY4" fmla="*/ 170111 h 170111"/>
                    <a:gd name="connsiteX0" fmla="*/ 113313 w 168627"/>
                    <a:gd name="connsiteY0" fmla="*/ 165407 h 165406"/>
                    <a:gd name="connsiteX1" fmla="*/ 0 w 168627"/>
                    <a:gd name="connsiteY1" fmla="*/ 104817 h 165406"/>
                    <a:gd name="connsiteX2" fmla="*/ 149225 w 168627"/>
                    <a:gd name="connsiteY2" fmla="*/ 42 h 165406"/>
                    <a:gd name="connsiteX3" fmla="*/ 168626 w 168627"/>
                    <a:gd name="connsiteY3" fmla="*/ 124716 h 165406"/>
                    <a:gd name="connsiteX4" fmla="*/ 113313 w 168627"/>
                    <a:gd name="connsiteY4" fmla="*/ 165407 h 165406"/>
                    <a:gd name="connsiteX0" fmla="*/ 113313 w 181165"/>
                    <a:gd name="connsiteY0" fmla="*/ 165407 h 165407"/>
                    <a:gd name="connsiteX1" fmla="*/ 0 w 181165"/>
                    <a:gd name="connsiteY1" fmla="*/ 104817 h 165407"/>
                    <a:gd name="connsiteX2" fmla="*/ 149225 w 181165"/>
                    <a:gd name="connsiteY2" fmla="*/ 42 h 165407"/>
                    <a:gd name="connsiteX3" fmla="*/ 181165 w 181165"/>
                    <a:gd name="connsiteY3" fmla="*/ 123470 h 165407"/>
                    <a:gd name="connsiteX4" fmla="*/ 113313 w 181165"/>
                    <a:gd name="connsiteY4" fmla="*/ 165407 h 165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165" h="165407">
                      <a:moveTo>
                        <a:pt x="113313" y="165407"/>
                      </a:moveTo>
                      <a:lnTo>
                        <a:pt x="0" y="104817"/>
                      </a:lnTo>
                      <a:cubicBezTo>
                        <a:pt x="16404" y="41317"/>
                        <a:pt x="83608" y="-1545"/>
                        <a:pt x="149225" y="42"/>
                      </a:cubicBezTo>
                      <a:lnTo>
                        <a:pt x="181165" y="123470"/>
                      </a:lnTo>
                      <a:lnTo>
                        <a:pt x="113313" y="165407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330" name="Rectangle 77"/>
              <p:cNvSpPr/>
              <p:nvPr/>
            </p:nvSpPr>
            <p:spPr>
              <a:xfrm>
                <a:off x="3960283" y="4605867"/>
                <a:ext cx="169334" cy="205215"/>
              </a:xfrm>
              <a:custGeom>
                <a:avLst/>
                <a:gdLst>
                  <a:gd name="connsiteX0" fmla="*/ 0 w 169334"/>
                  <a:gd name="connsiteY0" fmla="*/ 0 h 205215"/>
                  <a:gd name="connsiteX1" fmla="*/ 169334 w 169334"/>
                  <a:gd name="connsiteY1" fmla="*/ 0 h 205215"/>
                  <a:gd name="connsiteX2" fmla="*/ 169334 w 169334"/>
                  <a:gd name="connsiteY2" fmla="*/ 205215 h 205215"/>
                  <a:gd name="connsiteX3" fmla="*/ 0 w 169334"/>
                  <a:gd name="connsiteY3" fmla="*/ 205215 h 205215"/>
                  <a:gd name="connsiteX4" fmla="*/ 0 w 169334"/>
                  <a:gd name="connsiteY4" fmla="*/ 0 h 205215"/>
                  <a:gd name="connsiteX0" fmla="*/ 0 w 169334"/>
                  <a:gd name="connsiteY0" fmla="*/ 0 h 205215"/>
                  <a:gd name="connsiteX1" fmla="*/ 169334 w 169334"/>
                  <a:gd name="connsiteY1" fmla="*/ 0 h 205215"/>
                  <a:gd name="connsiteX2" fmla="*/ 169334 w 169334"/>
                  <a:gd name="connsiteY2" fmla="*/ 205215 h 205215"/>
                  <a:gd name="connsiteX3" fmla="*/ 19050 w 169334"/>
                  <a:gd name="connsiteY3" fmla="*/ 175581 h 205215"/>
                  <a:gd name="connsiteX4" fmla="*/ 0 w 169334"/>
                  <a:gd name="connsiteY4" fmla="*/ 0 h 205215"/>
                  <a:gd name="connsiteX0" fmla="*/ 0 w 169334"/>
                  <a:gd name="connsiteY0" fmla="*/ 0 h 205215"/>
                  <a:gd name="connsiteX1" fmla="*/ 169334 w 169334"/>
                  <a:gd name="connsiteY1" fmla="*/ 0 h 205215"/>
                  <a:gd name="connsiteX2" fmla="*/ 169334 w 169334"/>
                  <a:gd name="connsiteY2" fmla="*/ 205215 h 205215"/>
                  <a:gd name="connsiteX3" fmla="*/ 19050 w 169334"/>
                  <a:gd name="connsiteY3" fmla="*/ 175581 h 205215"/>
                  <a:gd name="connsiteX4" fmla="*/ 0 w 169334"/>
                  <a:gd name="connsiteY4" fmla="*/ 0 h 205215"/>
                  <a:gd name="connsiteX0" fmla="*/ 0 w 169334"/>
                  <a:gd name="connsiteY0" fmla="*/ 0 h 207953"/>
                  <a:gd name="connsiteX1" fmla="*/ 169334 w 169334"/>
                  <a:gd name="connsiteY1" fmla="*/ 0 h 207953"/>
                  <a:gd name="connsiteX2" fmla="*/ 169334 w 169334"/>
                  <a:gd name="connsiteY2" fmla="*/ 205215 h 207953"/>
                  <a:gd name="connsiteX3" fmla="*/ 19050 w 169334"/>
                  <a:gd name="connsiteY3" fmla="*/ 175581 h 207953"/>
                  <a:gd name="connsiteX4" fmla="*/ 0 w 169334"/>
                  <a:gd name="connsiteY4" fmla="*/ 0 h 207953"/>
                  <a:gd name="connsiteX0" fmla="*/ 0 w 169334"/>
                  <a:gd name="connsiteY0" fmla="*/ 0 h 211849"/>
                  <a:gd name="connsiteX1" fmla="*/ 169334 w 169334"/>
                  <a:gd name="connsiteY1" fmla="*/ 0 h 211849"/>
                  <a:gd name="connsiteX2" fmla="*/ 169334 w 169334"/>
                  <a:gd name="connsiteY2" fmla="*/ 205215 h 211849"/>
                  <a:gd name="connsiteX3" fmla="*/ 19050 w 169334"/>
                  <a:gd name="connsiteY3" fmla="*/ 175581 h 211849"/>
                  <a:gd name="connsiteX4" fmla="*/ 0 w 169334"/>
                  <a:gd name="connsiteY4" fmla="*/ 0 h 211849"/>
                  <a:gd name="connsiteX0" fmla="*/ 0 w 169334"/>
                  <a:gd name="connsiteY0" fmla="*/ 0 h 209461"/>
                  <a:gd name="connsiteX1" fmla="*/ 169334 w 169334"/>
                  <a:gd name="connsiteY1" fmla="*/ 0 h 209461"/>
                  <a:gd name="connsiteX2" fmla="*/ 169334 w 169334"/>
                  <a:gd name="connsiteY2" fmla="*/ 205215 h 209461"/>
                  <a:gd name="connsiteX3" fmla="*/ 19050 w 169334"/>
                  <a:gd name="connsiteY3" fmla="*/ 175581 h 209461"/>
                  <a:gd name="connsiteX4" fmla="*/ 0 w 169334"/>
                  <a:gd name="connsiteY4" fmla="*/ 0 h 209461"/>
                  <a:gd name="connsiteX0" fmla="*/ 0 w 169334"/>
                  <a:gd name="connsiteY0" fmla="*/ 0 h 205215"/>
                  <a:gd name="connsiteX1" fmla="*/ 169334 w 169334"/>
                  <a:gd name="connsiteY1" fmla="*/ 0 h 205215"/>
                  <a:gd name="connsiteX2" fmla="*/ 169334 w 169334"/>
                  <a:gd name="connsiteY2" fmla="*/ 205215 h 205215"/>
                  <a:gd name="connsiteX3" fmla="*/ 19050 w 169334"/>
                  <a:gd name="connsiteY3" fmla="*/ 175581 h 205215"/>
                  <a:gd name="connsiteX4" fmla="*/ 0 w 169334"/>
                  <a:gd name="connsiteY4" fmla="*/ 0 h 205215"/>
                  <a:gd name="connsiteX0" fmla="*/ 0 w 169334"/>
                  <a:gd name="connsiteY0" fmla="*/ 0 h 205215"/>
                  <a:gd name="connsiteX1" fmla="*/ 169334 w 169334"/>
                  <a:gd name="connsiteY1" fmla="*/ 0 h 205215"/>
                  <a:gd name="connsiteX2" fmla="*/ 169334 w 169334"/>
                  <a:gd name="connsiteY2" fmla="*/ 205215 h 205215"/>
                  <a:gd name="connsiteX3" fmla="*/ 19050 w 169334"/>
                  <a:gd name="connsiteY3" fmla="*/ 175581 h 205215"/>
                  <a:gd name="connsiteX4" fmla="*/ 0 w 169334"/>
                  <a:gd name="connsiteY4" fmla="*/ 0 h 20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334" h="205215">
                    <a:moveTo>
                      <a:pt x="0" y="0"/>
                    </a:moveTo>
                    <a:lnTo>
                      <a:pt x="169334" y="0"/>
                    </a:lnTo>
                    <a:lnTo>
                      <a:pt x="169334" y="205215"/>
                    </a:lnTo>
                    <a:cubicBezTo>
                      <a:pt x="93839" y="199570"/>
                      <a:pt x="60678" y="193925"/>
                      <a:pt x="19050" y="175581"/>
                    </a:cubicBezTo>
                    <a:cubicBezTo>
                      <a:pt x="-6350" y="167854"/>
                      <a:pt x="6350" y="58527"/>
                      <a:pt x="0" y="0"/>
                    </a:cubicBezTo>
                    <a:close/>
                  </a:path>
                </a:pathLst>
              </a:custGeom>
              <a:solidFill>
                <a:srgbClr val="474747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1" name="Freeform 1330"/>
              <p:cNvSpPr/>
              <p:nvPr/>
            </p:nvSpPr>
            <p:spPr>
              <a:xfrm>
                <a:off x="4101624" y="3678096"/>
                <a:ext cx="180975" cy="422275"/>
              </a:xfrm>
              <a:custGeom>
                <a:avLst/>
                <a:gdLst>
                  <a:gd name="connsiteX0" fmla="*/ 130175 w 180975"/>
                  <a:gd name="connsiteY0" fmla="*/ 3175 h 422275"/>
                  <a:gd name="connsiteX1" fmla="*/ 180975 w 180975"/>
                  <a:gd name="connsiteY1" fmla="*/ 0 h 422275"/>
                  <a:gd name="connsiteX2" fmla="*/ 85725 w 180975"/>
                  <a:gd name="connsiteY2" fmla="*/ 422275 h 422275"/>
                  <a:gd name="connsiteX3" fmla="*/ 0 w 180975"/>
                  <a:gd name="connsiteY3" fmla="*/ 422275 h 422275"/>
                  <a:gd name="connsiteX4" fmla="*/ 130175 w 180975"/>
                  <a:gd name="connsiteY4" fmla="*/ 3175 h 422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5" h="422275">
                    <a:moveTo>
                      <a:pt x="130175" y="3175"/>
                    </a:moveTo>
                    <a:lnTo>
                      <a:pt x="180975" y="0"/>
                    </a:lnTo>
                    <a:lnTo>
                      <a:pt x="85725" y="422275"/>
                    </a:lnTo>
                    <a:lnTo>
                      <a:pt x="0" y="422275"/>
                    </a:lnTo>
                    <a:lnTo>
                      <a:pt x="130175" y="3175"/>
                    </a:lnTo>
                    <a:close/>
                  </a:path>
                </a:pathLst>
              </a:custGeom>
              <a:solidFill>
                <a:srgbClr val="C0EA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2" name="Freeform 1331"/>
              <p:cNvSpPr/>
              <p:nvPr/>
            </p:nvSpPr>
            <p:spPr>
              <a:xfrm>
                <a:off x="4286593" y="3684445"/>
                <a:ext cx="342900" cy="415925"/>
              </a:xfrm>
              <a:custGeom>
                <a:avLst/>
                <a:gdLst>
                  <a:gd name="connsiteX0" fmla="*/ 79375 w 342900"/>
                  <a:gd name="connsiteY0" fmla="*/ 9525 h 406400"/>
                  <a:gd name="connsiteX1" fmla="*/ 0 w 342900"/>
                  <a:gd name="connsiteY1" fmla="*/ 406400 h 406400"/>
                  <a:gd name="connsiteX2" fmla="*/ 342900 w 342900"/>
                  <a:gd name="connsiteY2" fmla="*/ 406400 h 406400"/>
                  <a:gd name="connsiteX3" fmla="*/ 342900 w 342900"/>
                  <a:gd name="connsiteY3" fmla="*/ 0 h 406400"/>
                  <a:gd name="connsiteX4" fmla="*/ 79375 w 342900"/>
                  <a:gd name="connsiteY4" fmla="*/ 9525 h 406400"/>
                  <a:gd name="connsiteX0" fmla="*/ 82550 w 342900"/>
                  <a:gd name="connsiteY0" fmla="*/ 0 h 412750"/>
                  <a:gd name="connsiteX1" fmla="*/ 0 w 342900"/>
                  <a:gd name="connsiteY1" fmla="*/ 412750 h 412750"/>
                  <a:gd name="connsiteX2" fmla="*/ 342900 w 342900"/>
                  <a:gd name="connsiteY2" fmla="*/ 412750 h 412750"/>
                  <a:gd name="connsiteX3" fmla="*/ 342900 w 342900"/>
                  <a:gd name="connsiteY3" fmla="*/ 6350 h 412750"/>
                  <a:gd name="connsiteX4" fmla="*/ 82550 w 342900"/>
                  <a:gd name="connsiteY4" fmla="*/ 0 h 412750"/>
                  <a:gd name="connsiteX0" fmla="*/ 82550 w 342900"/>
                  <a:gd name="connsiteY0" fmla="*/ 0 h 412750"/>
                  <a:gd name="connsiteX1" fmla="*/ 0 w 342900"/>
                  <a:gd name="connsiteY1" fmla="*/ 412750 h 412750"/>
                  <a:gd name="connsiteX2" fmla="*/ 342900 w 342900"/>
                  <a:gd name="connsiteY2" fmla="*/ 412750 h 412750"/>
                  <a:gd name="connsiteX3" fmla="*/ 342900 w 342900"/>
                  <a:gd name="connsiteY3" fmla="*/ 6350 h 412750"/>
                  <a:gd name="connsiteX4" fmla="*/ 82550 w 342900"/>
                  <a:gd name="connsiteY4" fmla="*/ 0 h 412750"/>
                  <a:gd name="connsiteX0" fmla="*/ 82550 w 342900"/>
                  <a:gd name="connsiteY0" fmla="*/ 3175 h 415925"/>
                  <a:gd name="connsiteX1" fmla="*/ 0 w 342900"/>
                  <a:gd name="connsiteY1" fmla="*/ 415925 h 415925"/>
                  <a:gd name="connsiteX2" fmla="*/ 342900 w 342900"/>
                  <a:gd name="connsiteY2" fmla="*/ 415925 h 415925"/>
                  <a:gd name="connsiteX3" fmla="*/ 339725 w 342900"/>
                  <a:gd name="connsiteY3" fmla="*/ 0 h 415925"/>
                  <a:gd name="connsiteX4" fmla="*/ 82550 w 342900"/>
                  <a:gd name="connsiteY4" fmla="*/ 3175 h 415925"/>
                  <a:gd name="connsiteX0" fmla="*/ 82550 w 342900"/>
                  <a:gd name="connsiteY0" fmla="*/ 0 h 419100"/>
                  <a:gd name="connsiteX1" fmla="*/ 0 w 342900"/>
                  <a:gd name="connsiteY1" fmla="*/ 419100 h 419100"/>
                  <a:gd name="connsiteX2" fmla="*/ 342900 w 342900"/>
                  <a:gd name="connsiteY2" fmla="*/ 419100 h 419100"/>
                  <a:gd name="connsiteX3" fmla="*/ 339725 w 342900"/>
                  <a:gd name="connsiteY3" fmla="*/ 3175 h 419100"/>
                  <a:gd name="connsiteX4" fmla="*/ 82550 w 342900"/>
                  <a:gd name="connsiteY4" fmla="*/ 0 h 419100"/>
                  <a:gd name="connsiteX0" fmla="*/ 82550 w 342900"/>
                  <a:gd name="connsiteY0" fmla="*/ 3175 h 415925"/>
                  <a:gd name="connsiteX1" fmla="*/ 0 w 342900"/>
                  <a:gd name="connsiteY1" fmla="*/ 415925 h 415925"/>
                  <a:gd name="connsiteX2" fmla="*/ 342900 w 342900"/>
                  <a:gd name="connsiteY2" fmla="*/ 415925 h 415925"/>
                  <a:gd name="connsiteX3" fmla="*/ 339725 w 342900"/>
                  <a:gd name="connsiteY3" fmla="*/ 0 h 415925"/>
                  <a:gd name="connsiteX4" fmla="*/ 82550 w 342900"/>
                  <a:gd name="connsiteY4" fmla="*/ 3175 h 415925"/>
                  <a:gd name="connsiteX0" fmla="*/ 82550 w 342900"/>
                  <a:gd name="connsiteY0" fmla="*/ 0 h 420688"/>
                  <a:gd name="connsiteX1" fmla="*/ 0 w 342900"/>
                  <a:gd name="connsiteY1" fmla="*/ 420688 h 420688"/>
                  <a:gd name="connsiteX2" fmla="*/ 342900 w 342900"/>
                  <a:gd name="connsiteY2" fmla="*/ 420688 h 420688"/>
                  <a:gd name="connsiteX3" fmla="*/ 339725 w 342900"/>
                  <a:gd name="connsiteY3" fmla="*/ 4763 h 420688"/>
                  <a:gd name="connsiteX4" fmla="*/ 82550 w 342900"/>
                  <a:gd name="connsiteY4" fmla="*/ 0 h 420688"/>
                  <a:gd name="connsiteX0" fmla="*/ 80962 w 342900"/>
                  <a:gd name="connsiteY0" fmla="*/ 0 h 415925"/>
                  <a:gd name="connsiteX1" fmla="*/ 0 w 342900"/>
                  <a:gd name="connsiteY1" fmla="*/ 415925 h 415925"/>
                  <a:gd name="connsiteX2" fmla="*/ 342900 w 342900"/>
                  <a:gd name="connsiteY2" fmla="*/ 415925 h 415925"/>
                  <a:gd name="connsiteX3" fmla="*/ 339725 w 342900"/>
                  <a:gd name="connsiteY3" fmla="*/ 0 h 415925"/>
                  <a:gd name="connsiteX4" fmla="*/ 80962 w 342900"/>
                  <a:gd name="connsiteY4" fmla="*/ 0 h 415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2900" h="415925">
                    <a:moveTo>
                      <a:pt x="80962" y="0"/>
                    </a:moveTo>
                    <a:lnTo>
                      <a:pt x="0" y="415925"/>
                    </a:lnTo>
                    <a:lnTo>
                      <a:pt x="342900" y="415925"/>
                    </a:lnTo>
                    <a:cubicBezTo>
                      <a:pt x="341842" y="277283"/>
                      <a:pt x="340783" y="138642"/>
                      <a:pt x="339725" y="0"/>
                    </a:cubicBezTo>
                    <a:lnTo>
                      <a:pt x="80962" y="0"/>
                    </a:lnTo>
                    <a:close/>
                  </a:path>
                </a:pathLst>
              </a:custGeom>
              <a:solidFill>
                <a:srgbClr val="C0EA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3" name="Freeform 1332"/>
              <p:cNvSpPr/>
              <p:nvPr/>
            </p:nvSpPr>
            <p:spPr>
              <a:xfrm>
                <a:off x="4687878" y="3684445"/>
                <a:ext cx="409575" cy="412750"/>
              </a:xfrm>
              <a:custGeom>
                <a:avLst/>
                <a:gdLst>
                  <a:gd name="connsiteX0" fmla="*/ 0 w 406400"/>
                  <a:gd name="connsiteY0" fmla="*/ 0 h 403225"/>
                  <a:gd name="connsiteX1" fmla="*/ 0 w 406400"/>
                  <a:gd name="connsiteY1" fmla="*/ 403225 h 403225"/>
                  <a:gd name="connsiteX2" fmla="*/ 406400 w 406400"/>
                  <a:gd name="connsiteY2" fmla="*/ 403225 h 403225"/>
                  <a:gd name="connsiteX3" fmla="*/ 406400 w 406400"/>
                  <a:gd name="connsiteY3" fmla="*/ 0 h 403225"/>
                  <a:gd name="connsiteX4" fmla="*/ 0 w 406400"/>
                  <a:gd name="connsiteY4" fmla="*/ 0 h 403225"/>
                  <a:gd name="connsiteX0" fmla="*/ 3175 w 409575"/>
                  <a:gd name="connsiteY0" fmla="*/ 0 h 419100"/>
                  <a:gd name="connsiteX1" fmla="*/ 0 w 409575"/>
                  <a:gd name="connsiteY1" fmla="*/ 419100 h 419100"/>
                  <a:gd name="connsiteX2" fmla="*/ 409575 w 409575"/>
                  <a:gd name="connsiteY2" fmla="*/ 403225 h 419100"/>
                  <a:gd name="connsiteX3" fmla="*/ 409575 w 409575"/>
                  <a:gd name="connsiteY3" fmla="*/ 0 h 419100"/>
                  <a:gd name="connsiteX4" fmla="*/ 3175 w 409575"/>
                  <a:gd name="connsiteY4" fmla="*/ 0 h 419100"/>
                  <a:gd name="connsiteX0" fmla="*/ 3175 w 409575"/>
                  <a:gd name="connsiteY0" fmla="*/ 0 h 419100"/>
                  <a:gd name="connsiteX1" fmla="*/ 0 w 409575"/>
                  <a:gd name="connsiteY1" fmla="*/ 419100 h 419100"/>
                  <a:gd name="connsiteX2" fmla="*/ 409575 w 409575"/>
                  <a:gd name="connsiteY2" fmla="*/ 412750 h 419100"/>
                  <a:gd name="connsiteX3" fmla="*/ 409575 w 409575"/>
                  <a:gd name="connsiteY3" fmla="*/ 0 h 419100"/>
                  <a:gd name="connsiteX4" fmla="*/ 3175 w 409575"/>
                  <a:gd name="connsiteY4" fmla="*/ 0 h 419100"/>
                  <a:gd name="connsiteX0" fmla="*/ 3175 w 409575"/>
                  <a:gd name="connsiteY0" fmla="*/ 0 h 412750"/>
                  <a:gd name="connsiteX1" fmla="*/ 0 w 409575"/>
                  <a:gd name="connsiteY1" fmla="*/ 409575 h 412750"/>
                  <a:gd name="connsiteX2" fmla="*/ 409575 w 409575"/>
                  <a:gd name="connsiteY2" fmla="*/ 412750 h 412750"/>
                  <a:gd name="connsiteX3" fmla="*/ 409575 w 409575"/>
                  <a:gd name="connsiteY3" fmla="*/ 0 h 412750"/>
                  <a:gd name="connsiteX4" fmla="*/ 3175 w 409575"/>
                  <a:gd name="connsiteY4" fmla="*/ 0 h 412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9575" h="412750">
                    <a:moveTo>
                      <a:pt x="3175" y="0"/>
                    </a:moveTo>
                    <a:cubicBezTo>
                      <a:pt x="2117" y="139700"/>
                      <a:pt x="1058" y="269875"/>
                      <a:pt x="0" y="409575"/>
                    </a:cubicBezTo>
                    <a:lnTo>
                      <a:pt x="409575" y="412750"/>
                    </a:lnTo>
                    <a:lnTo>
                      <a:pt x="409575" y="0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C0EA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4" name="Rounded Rectangle 1333"/>
              <p:cNvSpPr/>
              <p:nvPr/>
            </p:nvSpPr>
            <p:spPr>
              <a:xfrm>
                <a:off x="4492610" y="4165347"/>
                <a:ext cx="136883" cy="57105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5" name="Rounded Rectangle 1334"/>
              <p:cNvSpPr/>
              <p:nvPr/>
            </p:nvSpPr>
            <p:spPr>
              <a:xfrm>
                <a:off x="4958060" y="4165347"/>
                <a:ext cx="136883" cy="57105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6" name="Rectangle 1335"/>
              <p:cNvSpPr/>
              <p:nvPr/>
            </p:nvSpPr>
            <p:spPr>
              <a:xfrm>
                <a:off x="4040716" y="4314782"/>
                <a:ext cx="2587625" cy="10698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37" name="Straight Connector 1336"/>
              <p:cNvCxnSpPr>
                <a:stCxn id="1326" idx="1"/>
              </p:cNvCxnSpPr>
              <p:nvPr/>
            </p:nvCxnSpPr>
            <p:spPr>
              <a:xfrm>
                <a:off x="5286466" y="3740148"/>
                <a:ext cx="2115" cy="89709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8" name="Straight Connector 1337"/>
              <p:cNvCxnSpPr/>
              <p:nvPr/>
            </p:nvCxnSpPr>
            <p:spPr>
              <a:xfrm>
                <a:off x="5230538" y="3740148"/>
                <a:ext cx="2115" cy="89709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9" name="Freeform 1338"/>
              <p:cNvSpPr/>
              <p:nvPr/>
            </p:nvSpPr>
            <p:spPr>
              <a:xfrm>
                <a:off x="5596398" y="3956571"/>
                <a:ext cx="158750" cy="273050"/>
              </a:xfrm>
              <a:custGeom>
                <a:avLst/>
                <a:gdLst>
                  <a:gd name="connsiteX0" fmla="*/ 0 w 158750"/>
                  <a:gd name="connsiteY0" fmla="*/ 273050 h 273050"/>
                  <a:gd name="connsiteX1" fmla="*/ 158750 w 158750"/>
                  <a:gd name="connsiteY1" fmla="*/ 0 h 273050"/>
                  <a:gd name="connsiteX2" fmla="*/ 155575 w 158750"/>
                  <a:gd name="connsiteY2" fmla="*/ 266700 h 273050"/>
                  <a:gd name="connsiteX3" fmla="*/ 0 w 158750"/>
                  <a:gd name="connsiteY3" fmla="*/ 273050 h 273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8750" h="273050">
                    <a:moveTo>
                      <a:pt x="0" y="273050"/>
                    </a:moveTo>
                    <a:lnTo>
                      <a:pt x="158750" y="0"/>
                    </a:lnTo>
                    <a:cubicBezTo>
                      <a:pt x="157692" y="88900"/>
                      <a:pt x="156633" y="177800"/>
                      <a:pt x="155575" y="266700"/>
                    </a:cubicBezTo>
                    <a:lnTo>
                      <a:pt x="0" y="273050"/>
                    </a:lnTo>
                    <a:close/>
                  </a:path>
                </a:pathLst>
              </a:custGeom>
              <a:solidFill>
                <a:srgbClr val="C831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0" name="Freeform 1339"/>
              <p:cNvSpPr/>
              <p:nvPr/>
            </p:nvSpPr>
            <p:spPr>
              <a:xfrm>
                <a:off x="5979226" y="3956571"/>
                <a:ext cx="158750" cy="273050"/>
              </a:xfrm>
              <a:custGeom>
                <a:avLst/>
                <a:gdLst>
                  <a:gd name="connsiteX0" fmla="*/ 0 w 158750"/>
                  <a:gd name="connsiteY0" fmla="*/ 273050 h 273050"/>
                  <a:gd name="connsiteX1" fmla="*/ 158750 w 158750"/>
                  <a:gd name="connsiteY1" fmla="*/ 0 h 273050"/>
                  <a:gd name="connsiteX2" fmla="*/ 155575 w 158750"/>
                  <a:gd name="connsiteY2" fmla="*/ 266700 h 273050"/>
                  <a:gd name="connsiteX3" fmla="*/ 0 w 158750"/>
                  <a:gd name="connsiteY3" fmla="*/ 273050 h 273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8750" h="273050">
                    <a:moveTo>
                      <a:pt x="0" y="273050"/>
                    </a:moveTo>
                    <a:lnTo>
                      <a:pt x="158750" y="0"/>
                    </a:lnTo>
                    <a:cubicBezTo>
                      <a:pt x="157692" y="88900"/>
                      <a:pt x="156633" y="177800"/>
                      <a:pt x="155575" y="266700"/>
                    </a:cubicBezTo>
                    <a:lnTo>
                      <a:pt x="0" y="273050"/>
                    </a:lnTo>
                    <a:close/>
                  </a:path>
                </a:pathLst>
              </a:custGeom>
              <a:solidFill>
                <a:srgbClr val="C831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1" name="Freeform 1340"/>
              <p:cNvSpPr/>
              <p:nvPr/>
            </p:nvSpPr>
            <p:spPr>
              <a:xfrm>
                <a:off x="6377216" y="3956571"/>
                <a:ext cx="163386" cy="273050"/>
              </a:xfrm>
              <a:custGeom>
                <a:avLst/>
                <a:gdLst>
                  <a:gd name="connsiteX0" fmla="*/ 0 w 158750"/>
                  <a:gd name="connsiteY0" fmla="*/ 273050 h 273050"/>
                  <a:gd name="connsiteX1" fmla="*/ 158750 w 158750"/>
                  <a:gd name="connsiteY1" fmla="*/ 0 h 273050"/>
                  <a:gd name="connsiteX2" fmla="*/ 155575 w 158750"/>
                  <a:gd name="connsiteY2" fmla="*/ 266700 h 273050"/>
                  <a:gd name="connsiteX3" fmla="*/ 0 w 158750"/>
                  <a:gd name="connsiteY3" fmla="*/ 273050 h 273050"/>
                  <a:gd name="connsiteX0" fmla="*/ 0 w 165191"/>
                  <a:gd name="connsiteY0" fmla="*/ 273050 h 273050"/>
                  <a:gd name="connsiteX1" fmla="*/ 158750 w 165191"/>
                  <a:gd name="connsiteY1" fmla="*/ 0 h 273050"/>
                  <a:gd name="connsiteX2" fmla="*/ 165100 w 165191"/>
                  <a:gd name="connsiteY2" fmla="*/ 222250 h 273050"/>
                  <a:gd name="connsiteX3" fmla="*/ 0 w 165191"/>
                  <a:gd name="connsiteY3" fmla="*/ 273050 h 273050"/>
                  <a:gd name="connsiteX0" fmla="*/ 0 w 165191"/>
                  <a:gd name="connsiteY0" fmla="*/ 273050 h 273050"/>
                  <a:gd name="connsiteX1" fmla="*/ 158750 w 165191"/>
                  <a:gd name="connsiteY1" fmla="*/ 0 h 273050"/>
                  <a:gd name="connsiteX2" fmla="*/ 165100 w 165191"/>
                  <a:gd name="connsiteY2" fmla="*/ 222250 h 273050"/>
                  <a:gd name="connsiteX3" fmla="*/ 0 w 165191"/>
                  <a:gd name="connsiteY3" fmla="*/ 273050 h 273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5191" h="273050">
                    <a:moveTo>
                      <a:pt x="0" y="273050"/>
                    </a:moveTo>
                    <a:lnTo>
                      <a:pt x="158750" y="0"/>
                    </a:lnTo>
                    <a:cubicBezTo>
                      <a:pt x="157692" y="88900"/>
                      <a:pt x="166158" y="133350"/>
                      <a:pt x="165100" y="222250"/>
                    </a:cubicBezTo>
                    <a:cubicBezTo>
                      <a:pt x="79904" y="299508"/>
                      <a:pt x="55033" y="256117"/>
                      <a:pt x="0" y="273050"/>
                    </a:cubicBezTo>
                    <a:close/>
                  </a:path>
                </a:pathLst>
              </a:custGeom>
              <a:solidFill>
                <a:srgbClr val="C831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2" name="Rounded Rectangle 1341"/>
              <p:cNvSpPr/>
              <p:nvPr/>
            </p:nvSpPr>
            <p:spPr>
              <a:xfrm>
                <a:off x="5372201" y="3701265"/>
                <a:ext cx="1168400" cy="528356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43" name="Straight Connector 1342"/>
              <p:cNvCxnSpPr/>
              <p:nvPr/>
            </p:nvCxnSpPr>
            <p:spPr>
              <a:xfrm>
                <a:off x="5759393" y="3708643"/>
                <a:ext cx="0" cy="51380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4" name="Straight Connector 1343"/>
              <p:cNvCxnSpPr/>
              <p:nvPr/>
            </p:nvCxnSpPr>
            <p:spPr>
              <a:xfrm>
                <a:off x="6137976" y="3708643"/>
                <a:ext cx="0" cy="51380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21" name="Freeform 1320"/>
            <p:cNvSpPr/>
            <p:nvPr/>
          </p:nvSpPr>
          <p:spPr>
            <a:xfrm>
              <a:off x="4218503" y="3910315"/>
              <a:ext cx="201613" cy="58737"/>
            </a:xfrm>
            <a:custGeom>
              <a:avLst/>
              <a:gdLst>
                <a:gd name="connsiteX0" fmla="*/ 1588 w 201613"/>
                <a:gd name="connsiteY0" fmla="*/ 58737 h 58737"/>
                <a:gd name="connsiteX1" fmla="*/ 0 w 201613"/>
                <a:gd name="connsiteY1" fmla="*/ 0 h 58737"/>
                <a:gd name="connsiteX2" fmla="*/ 201613 w 201613"/>
                <a:gd name="connsiteY2" fmla="*/ 4762 h 58737"/>
                <a:gd name="connsiteX3" fmla="*/ 201613 w 201613"/>
                <a:gd name="connsiteY3" fmla="*/ 57150 h 58737"/>
                <a:gd name="connsiteX4" fmla="*/ 1588 w 201613"/>
                <a:gd name="connsiteY4" fmla="*/ 58737 h 5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613" h="58737">
                  <a:moveTo>
                    <a:pt x="1588" y="58737"/>
                  </a:moveTo>
                  <a:cubicBezTo>
                    <a:pt x="1059" y="39158"/>
                    <a:pt x="529" y="19579"/>
                    <a:pt x="0" y="0"/>
                  </a:cubicBezTo>
                  <a:lnTo>
                    <a:pt x="201613" y="4762"/>
                  </a:lnTo>
                  <a:lnTo>
                    <a:pt x="201613" y="57150"/>
                  </a:lnTo>
                  <a:lnTo>
                    <a:pt x="1588" y="5873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2" name="Flowchart: Delay 110"/>
            <p:cNvSpPr/>
            <p:nvPr/>
          </p:nvSpPr>
          <p:spPr>
            <a:xfrm rot="16200000">
              <a:off x="4279240" y="3778907"/>
              <a:ext cx="80140" cy="184576"/>
            </a:xfrm>
            <a:custGeom>
              <a:avLst/>
              <a:gdLst>
                <a:gd name="connsiteX0" fmla="*/ 0 w 112554"/>
                <a:gd name="connsiteY0" fmla="*/ 0 h 144854"/>
                <a:gd name="connsiteX1" fmla="*/ 56277 w 112554"/>
                <a:gd name="connsiteY1" fmla="*/ 0 h 144854"/>
                <a:gd name="connsiteX2" fmla="*/ 112554 w 112554"/>
                <a:gd name="connsiteY2" fmla="*/ 72427 h 144854"/>
                <a:gd name="connsiteX3" fmla="*/ 56277 w 112554"/>
                <a:gd name="connsiteY3" fmla="*/ 144854 h 144854"/>
                <a:gd name="connsiteX4" fmla="*/ 0 w 112554"/>
                <a:gd name="connsiteY4" fmla="*/ 144854 h 144854"/>
                <a:gd name="connsiteX5" fmla="*/ 0 w 112554"/>
                <a:gd name="connsiteY5" fmla="*/ 0 h 144854"/>
                <a:gd name="connsiteX0" fmla="*/ 17463 w 112554"/>
                <a:gd name="connsiteY0" fmla="*/ 0 h 165492"/>
                <a:gd name="connsiteX1" fmla="*/ 56277 w 112554"/>
                <a:gd name="connsiteY1" fmla="*/ 20638 h 165492"/>
                <a:gd name="connsiteX2" fmla="*/ 112554 w 112554"/>
                <a:gd name="connsiteY2" fmla="*/ 93065 h 165492"/>
                <a:gd name="connsiteX3" fmla="*/ 56277 w 112554"/>
                <a:gd name="connsiteY3" fmla="*/ 165492 h 165492"/>
                <a:gd name="connsiteX4" fmla="*/ 0 w 112554"/>
                <a:gd name="connsiteY4" fmla="*/ 165492 h 165492"/>
                <a:gd name="connsiteX5" fmla="*/ 17463 w 112554"/>
                <a:gd name="connsiteY5" fmla="*/ 0 h 165492"/>
                <a:gd name="connsiteX0" fmla="*/ 0 w 95091"/>
                <a:gd name="connsiteY0" fmla="*/ 0 h 186129"/>
                <a:gd name="connsiteX1" fmla="*/ 38814 w 95091"/>
                <a:gd name="connsiteY1" fmla="*/ 20638 h 186129"/>
                <a:gd name="connsiteX2" fmla="*/ 95091 w 95091"/>
                <a:gd name="connsiteY2" fmla="*/ 93065 h 186129"/>
                <a:gd name="connsiteX3" fmla="*/ 38814 w 95091"/>
                <a:gd name="connsiteY3" fmla="*/ 165492 h 186129"/>
                <a:gd name="connsiteX4" fmla="*/ 1587 w 95091"/>
                <a:gd name="connsiteY4" fmla="*/ 186129 h 186129"/>
                <a:gd name="connsiteX5" fmla="*/ 0 w 95091"/>
                <a:gd name="connsiteY5" fmla="*/ 0 h 186129"/>
                <a:gd name="connsiteX0" fmla="*/ 0 w 95091"/>
                <a:gd name="connsiteY0" fmla="*/ 0 h 165492"/>
                <a:gd name="connsiteX1" fmla="*/ 38814 w 95091"/>
                <a:gd name="connsiteY1" fmla="*/ 20638 h 165492"/>
                <a:gd name="connsiteX2" fmla="*/ 95091 w 95091"/>
                <a:gd name="connsiteY2" fmla="*/ 93065 h 165492"/>
                <a:gd name="connsiteX3" fmla="*/ 38814 w 95091"/>
                <a:gd name="connsiteY3" fmla="*/ 165492 h 165492"/>
                <a:gd name="connsiteX4" fmla="*/ 0 w 95091"/>
                <a:gd name="connsiteY4" fmla="*/ 0 h 165492"/>
                <a:gd name="connsiteX0" fmla="*/ 0 w 56277"/>
                <a:gd name="connsiteY0" fmla="*/ 144854 h 144854"/>
                <a:gd name="connsiteX1" fmla="*/ 0 w 56277"/>
                <a:gd name="connsiteY1" fmla="*/ 0 h 144854"/>
                <a:gd name="connsiteX2" fmla="*/ 56277 w 56277"/>
                <a:gd name="connsiteY2" fmla="*/ 72427 h 144854"/>
                <a:gd name="connsiteX3" fmla="*/ 0 w 56277"/>
                <a:gd name="connsiteY3" fmla="*/ 144854 h 144854"/>
                <a:gd name="connsiteX0" fmla="*/ 25401 w 82085"/>
                <a:gd name="connsiteY0" fmla="*/ 160727 h 160727"/>
                <a:gd name="connsiteX1" fmla="*/ 0 w 82085"/>
                <a:gd name="connsiteY1" fmla="*/ 0 h 160727"/>
                <a:gd name="connsiteX2" fmla="*/ 81678 w 82085"/>
                <a:gd name="connsiteY2" fmla="*/ 88300 h 160727"/>
                <a:gd name="connsiteX3" fmla="*/ 25401 w 82085"/>
                <a:gd name="connsiteY3" fmla="*/ 160727 h 160727"/>
                <a:gd name="connsiteX0" fmla="*/ 0 w 86449"/>
                <a:gd name="connsiteY0" fmla="*/ 178189 h 178189"/>
                <a:gd name="connsiteX1" fmla="*/ 4762 w 86449"/>
                <a:gd name="connsiteY1" fmla="*/ 0 h 178189"/>
                <a:gd name="connsiteX2" fmla="*/ 86440 w 86449"/>
                <a:gd name="connsiteY2" fmla="*/ 88300 h 178189"/>
                <a:gd name="connsiteX3" fmla="*/ 0 w 86449"/>
                <a:gd name="connsiteY3" fmla="*/ 178189 h 178189"/>
                <a:gd name="connsiteX0" fmla="*/ 0 w 84856"/>
                <a:gd name="connsiteY0" fmla="*/ 175014 h 175014"/>
                <a:gd name="connsiteX1" fmla="*/ 3174 w 84856"/>
                <a:gd name="connsiteY1" fmla="*/ 0 h 175014"/>
                <a:gd name="connsiteX2" fmla="*/ 84852 w 84856"/>
                <a:gd name="connsiteY2" fmla="*/ 88300 h 175014"/>
                <a:gd name="connsiteX3" fmla="*/ 0 w 84856"/>
                <a:gd name="connsiteY3" fmla="*/ 175014 h 175014"/>
                <a:gd name="connsiteX0" fmla="*/ 0 w 84856"/>
                <a:gd name="connsiteY0" fmla="*/ 175014 h 178019"/>
                <a:gd name="connsiteX1" fmla="*/ 3174 w 84856"/>
                <a:gd name="connsiteY1" fmla="*/ 0 h 178019"/>
                <a:gd name="connsiteX2" fmla="*/ 84852 w 84856"/>
                <a:gd name="connsiteY2" fmla="*/ 88300 h 178019"/>
                <a:gd name="connsiteX3" fmla="*/ 0 w 84856"/>
                <a:gd name="connsiteY3" fmla="*/ 175014 h 178019"/>
                <a:gd name="connsiteX0" fmla="*/ 0 w 84856"/>
                <a:gd name="connsiteY0" fmla="*/ 175014 h 179073"/>
                <a:gd name="connsiteX1" fmla="*/ 3174 w 84856"/>
                <a:gd name="connsiteY1" fmla="*/ 0 h 179073"/>
                <a:gd name="connsiteX2" fmla="*/ 84852 w 84856"/>
                <a:gd name="connsiteY2" fmla="*/ 88300 h 179073"/>
                <a:gd name="connsiteX3" fmla="*/ 0 w 84856"/>
                <a:gd name="connsiteY3" fmla="*/ 175014 h 179073"/>
                <a:gd name="connsiteX0" fmla="*/ 0 w 84856"/>
                <a:gd name="connsiteY0" fmla="*/ 175014 h 175067"/>
                <a:gd name="connsiteX1" fmla="*/ 3174 w 84856"/>
                <a:gd name="connsiteY1" fmla="*/ 0 h 175067"/>
                <a:gd name="connsiteX2" fmla="*/ 84852 w 84856"/>
                <a:gd name="connsiteY2" fmla="*/ 88300 h 175067"/>
                <a:gd name="connsiteX3" fmla="*/ 0 w 84856"/>
                <a:gd name="connsiteY3" fmla="*/ 175014 h 175067"/>
                <a:gd name="connsiteX0" fmla="*/ 0 w 83266"/>
                <a:gd name="connsiteY0" fmla="*/ 184542 h 184569"/>
                <a:gd name="connsiteX1" fmla="*/ 1587 w 83266"/>
                <a:gd name="connsiteY1" fmla="*/ 0 h 184569"/>
                <a:gd name="connsiteX2" fmla="*/ 83265 w 83266"/>
                <a:gd name="connsiteY2" fmla="*/ 88300 h 184569"/>
                <a:gd name="connsiteX3" fmla="*/ 0 w 83266"/>
                <a:gd name="connsiteY3" fmla="*/ 184542 h 184569"/>
                <a:gd name="connsiteX0" fmla="*/ 0 w 83312"/>
                <a:gd name="connsiteY0" fmla="*/ 184542 h 184577"/>
                <a:gd name="connsiteX1" fmla="*/ 1587 w 83312"/>
                <a:gd name="connsiteY1" fmla="*/ 0 h 184577"/>
                <a:gd name="connsiteX2" fmla="*/ 83265 w 83312"/>
                <a:gd name="connsiteY2" fmla="*/ 88300 h 184577"/>
                <a:gd name="connsiteX3" fmla="*/ 0 w 83312"/>
                <a:gd name="connsiteY3" fmla="*/ 184542 h 184577"/>
                <a:gd name="connsiteX0" fmla="*/ 0 w 80140"/>
                <a:gd name="connsiteY0" fmla="*/ 184542 h 184576"/>
                <a:gd name="connsiteX1" fmla="*/ 1587 w 80140"/>
                <a:gd name="connsiteY1" fmla="*/ 0 h 184576"/>
                <a:gd name="connsiteX2" fmla="*/ 80090 w 80140"/>
                <a:gd name="connsiteY2" fmla="*/ 86715 h 184576"/>
                <a:gd name="connsiteX3" fmla="*/ 0 w 80140"/>
                <a:gd name="connsiteY3" fmla="*/ 184542 h 18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40" h="184576">
                  <a:moveTo>
                    <a:pt x="0" y="184542"/>
                  </a:moveTo>
                  <a:lnTo>
                    <a:pt x="1587" y="0"/>
                  </a:lnTo>
                  <a:cubicBezTo>
                    <a:pt x="32668" y="0"/>
                    <a:pt x="81942" y="41673"/>
                    <a:pt x="80090" y="86715"/>
                  </a:cubicBezTo>
                  <a:cubicBezTo>
                    <a:pt x="78238" y="131757"/>
                    <a:pt x="54894" y="186133"/>
                    <a:pt x="0" y="184542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3" name="Freeform 1322"/>
            <p:cNvSpPr/>
            <p:nvPr/>
          </p:nvSpPr>
          <p:spPr>
            <a:xfrm>
              <a:off x="5607618" y="3932751"/>
              <a:ext cx="201613" cy="58737"/>
            </a:xfrm>
            <a:custGeom>
              <a:avLst/>
              <a:gdLst>
                <a:gd name="connsiteX0" fmla="*/ 1588 w 201613"/>
                <a:gd name="connsiteY0" fmla="*/ 58737 h 58737"/>
                <a:gd name="connsiteX1" fmla="*/ 0 w 201613"/>
                <a:gd name="connsiteY1" fmla="*/ 0 h 58737"/>
                <a:gd name="connsiteX2" fmla="*/ 201613 w 201613"/>
                <a:gd name="connsiteY2" fmla="*/ 4762 h 58737"/>
                <a:gd name="connsiteX3" fmla="*/ 201613 w 201613"/>
                <a:gd name="connsiteY3" fmla="*/ 57150 h 58737"/>
                <a:gd name="connsiteX4" fmla="*/ 1588 w 201613"/>
                <a:gd name="connsiteY4" fmla="*/ 58737 h 5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613" h="58737">
                  <a:moveTo>
                    <a:pt x="1588" y="58737"/>
                  </a:moveTo>
                  <a:cubicBezTo>
                    <a:pt x="1059" y="39158"/>
                    <a:pt x="529" y="19579"/>
                    <a:pt x="0" y="0"/>
                  </a:cubicBezTo>
                  <a:lnTo>
                    <a:pt x="201613" y="4762"/>
                  </a:lnTo>
                  <a:lnTo>
                    <a:pt x="201613" y="57150"/>
                  </a:lnTo>
                  <a:lnTo>
                    <a:pt x="1588" y="5873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4" name="Flowchart: Delay 110"/>
            <p:cNvSpPr/>
            <p:nvPr/>
          </p:nvSpPr>
          <p:spPr>
            <a:xfrm rot="16200000">
              <a:off x="5668355" y="3801343"/>
              <a:ext cx="80140" cy="184576"/>
            </a:xfrm>
            <a:custGeom>
              <a:avLst/>
              <a:gdLst>
                <a:gd name="connsiteX0" fmla="*/ 0 w 112554"/>
                <a:gd name="connsiteY0" fmla="*/ 0 h 144854"/>
                <a:gd name="connsiteX1" fmla="*/ 56277 w 112554"/>
                <a:gd name="connsiteY1" fmla="*/ 0 h 144854"/>
                <a:gd name="connsiteX2" fmla="*/ 112554 w 112554"/>
                <a:gd name="connsiteY2" fmla="*/ 72427 h 144854"/>
                <a:gd name="connsiteX3" fmla="*/ 56277 w 112554"/>
                <a:gd name="connsiteY3" fmla="*/ 144854 h 144854"/>
                <a:gd name="connsiteX4" fmla="*/ 0 w 112554"/>
                <a:gd name="connsiteY4" fmla="*/ 144854 h 144854"/>
                <a:gd name="connsiteX5" fmla="*/ 0 w 112554"/>
                <a:gd name="connsiteY5" fmla="*/ 0 h 144854"/>
                <a:gd name="connsiteX0" fmla="*/ 17463 w 112554"/>
                <a:gd name="connsiteY0" fmla="*/ 0 h 165492"/>
                <a:gd name="connsiteX1" fmla="*/ 56277 w 112554"/>
                <a:gd name="connsiteY1" fmla="*/ 20638 h 165492"/>
                <a:gd name="connsiteX2" fmla="*/ 112554 w 112554"/>
                <a:gd name="connsiteY2" fmla="*/ 93065 h 165492"/>
                <a:gd name="connsiteX3" fmla="*/ 56277 w 112554"/>
                <a:gd name="connsiteY3" fmla="*/ 165492 h 165492"/>
                <a:gd name="connsiteX4" fmla="*/ 0 w 112554"/>
                <a:gd name="connsiteY4" fmla="*/ 165492 h 165492"/>
                <a:gd name="connsiteX5" fmla="*/ 17463 w 112554"/>
                <a:gd name="connsiteY5" fmla="*/ 0 h 165492"/>
                <a:gd name="connsiteX0" fmla="*/ 0 w 95091"/>
                <a:gd name="connsiteY0" fmla="*/ 0 h 186129"/>
                <a:gd name="connsiteX1" fmla="*/ 38814 w 95091"/>
                <a:gd name="connsiteY1" fmla="*/ 20638 h 186129"/>
                <a:gd name="connsiteX2" fmla="*/ 95091 w 95091"/>
                <a:gd name="connsiteY2" fmla="*/ 93065 h 186129"/>
                <a:gd name="connsiteX3" fmla="*/ 38814 w 95091"/>
                <a:gd name="connsiteY3" fmla="*/ 165492 h 186129"/>
                <a:gd name="connsiteX4" fmla="*/ 1587 w 95091"/>
                <a:gd name="connsiteY4" fmla="*/ 186129 h 186129"/>
                <a:gd name="connsiteX5" fmla="*/ 0 w 95091"/>
                <a:gd name="connsiteY5" fmla="*/ 0 h 186129"/>
                <a:gd name="connsiteX0" fmla="*/ 0 w 95091"/>
                <a:gd name="connsiteY0" fmla="*/ 0 h 165492"/>
                <a:gd name="connsiteX1" fmla="*/ 38814 w 95091"/>
                <a:gd name="connsiteY1" fmla="*/ 20638 h 165492"/>
                <a:gd name="connsiteX2" fmla="*/ 95091 w 95091"/>
                <a:gd name="connsiteY2" fmla="*/ 93065 h 165492"/>
                <a:gd name="connsiteX3" fmla="*/ 38814 w 95091"/>
                <a:gd name="connsiteY3" fmla="*/ 165492 h 165492"/>
                <a:gd name="connsiteX4" fmla="*/ 0 w 95091"/>
                <a:gd name="connsiteY4" fmla="*/ 0 h 165492"/>
                <a:gd name="connsiteX0" fmla="*/ 0 w 56277"/>
                <a:gd name="connsiteY0" fmla="*/ 144854 h 144854"/>
                <a:gd name="connsiteX1" fmla="*/ 0 w 56277"/>
                <a:gd name="connsiteY1" fmla="*/ 0 h 144854"/>
                <a:gd name="connsiteX2" fmla="*/ 56277 w 56277"/>
                <a:gd name="connsiteY2" fmla="*/ 72427 h 144854"/>
                <a:gd name="connsiteX3" fmla="*/ 0 w 56277"/>
                <a:gd name="connsiteY3" fmla="*/ 144854 h 144854"/>
                <a:gd name="connsiteX0" fmla="*/ 25401 w 82085"/>
                <a:gd name="connsiteY0" fmla="*/ 160727 h 160727"/>
                <a:gd name="connsiteX1" fmla="*/ 0 w 82085"/>
                <a:gd name="connsiteY1" fmla="*/ 0 h 160727"/>
                <a:gd name="connsiteX2" fmla="*/ 81678 w 82085"/>
                <a:gd name="connsiteY2" fmla="*/ 88300 h 160727"/>
                <a:gd name="connsiteX3" fmla="*/ 25401 w 82085"/>
                <a:gd name="connsiteY3" fmla="*/ 160727 h 160727"/>
                <a:gd name="connsiteX0" fmla="*/ 0 w 86449"/>
                <a:gd name="connsiteY0" fmla="*/ 178189 h 178189"/>
                <a:gd name="connsiteX1" fmla="*/ 4762 w 86449"/>
                <a:gd name="connsiteY1" fmla="*/ 0 h 178189"/>
                <a:gd name="connsiteX2" fmla="*/ 86440 w 86449"/>
                <a:gd name="connsiteY2" fmla="*/ 88300 h 178189"/>
                <a:gd name="connsiteX3" fmla="*/ 0 w 86449"/>
                <a:gd name="connsiteY3" fmla="*/ 178189 h 178189"/>
                <a:gd name="connsiteX0" fmla="*/ 0 w 84856"/>
                <a:gd name="connsiteY0" fmla="*/ 175014 h 175014"/>
                <a:gd name="connsiteX1" fmla="*/ 3174 w 84856"/>
                <a:gd name="connsiteY1" fmla="*/ 0 h 175014"/>
                <a:gd name="connsiteX2" fmla="*/ 84852 w 84856"/>
                <a:gd name="connsiteY2" fmla="*/ 88300 h 175014"/>
                <a:gd name="connsiteX3" fmla="*/ 0 w 84856"/>
                <a:gd name="connsiteY3" fmla="*/ 175014 h 175014"/>
                <a:gd name="connsiteX0" fmla="*/ 0 w 84856"/>
                <a:gd name="connsiteY0" fmla="*/ 175014 h 178019"/>
                <a:gd name="connsiteX1" fmla="*/ 3174 w 84856"/>
                <a:gd name="connsiteY1" fmla="*/ 0 h 178019"/>
                <a:gd name="connsiteX2" fmla="*/ 84852 w 84856"/>
                <a:gd name="connsiteY2" fmla="*/ 88300 h 178019"/>
                <a:gd name="connsiteX3" fmla="*/ 0 w 84856"/>
                <a:gd name="connsiteY3" fmla="*/ 175014 h 178019"/>
                <a:gd name="connsiteX0" fmla="*/ 0 w 84856"/>
                <a:gd name="connsiteY0" fmla="*/ 175014 h 179073"/>
                <a:gd name="connsiteX1" fmla="*/ 3174 w 84856"/>
                <a:gd name="connsiteY1" fmla="*/ 0 h 179073"/>
                <a:gd name="connsiteX2" fmla="*/ 84852 w 84856"/>
                <a:gd name="connsiteY2" fmla="*/ 88300 h 179073"/>
                <a:gd name="connsiteX3" fmla="*/ 0 w 84856"/>
                <a:gd name="connsiteY3" fmla="*/ 175014 h 179073"/>
                <a:gd name="connsiteX0" fmla="*/ 0 w 84856"/>
                <a:gd name="connsiteY0" fmla="*/ 175014 h 175067"/>
                <a:gd name="connsiteX1" fmla="*/ 3174 w 84856"/>
                <a:gd name="connsiteY1" fmla="*/ 0 h 175067"/>
                <a:gd name="connsiteX2" fmla="*/ 84852 w 84856"/>
                <a:gd name="connsiteY2" fmla="*/ 88300 h 175067"/>
                <a:gd name="connsiteX3" fmla="*/ 0 w 84856"/>
                <a:gd name="connsiteY3" fmla="*/ 175014 h 175067"/>
                <a:gd name="connsiteX0" fmla="*/ 0 w 83266"/>
                <a:gd name="connsiteY0" fmla="*/ 184542 h 184569"/>
                <a:gd name="connsiteX1" fmla="*/ 1587 w 83266"/>
                <a:gd name="connsiteY1" fmla="*/ 0 h 184569"/>
                <a:gd name="connsiteX2" fmla="*/ 83265 w 83266"/>
                <a:gd name="connsiteY2" fmla="*/ 88300 h 184569"/>
                <a:gd name="connsiteX3" fmla="*/ 0 w 83266"/>
                <a:gd name="connsiteY3" fmla="*/ 184542 h 184569"/>
                <a:gd name="connsiteX0" fmla="*/ 0 w 83312"/>
                <a:gd name="connsiteY0" fmla="*/ 184542 h 184577"/>
                <a:gd name="connsiteX1" fmla="*/ 1587 w 83312"/>
                <a:gd name="connsiteY1" fmla="*/ 0 h 184577"/>
                <a:gd name="connsiteX2" fmla="*/ 83265 w 83312"/>
                <a:gd name="connsiteY2" fmla="*/ 88300 h 184577"/>
                <a:gd name="connsiteX3" fmla="*/ 0 w 83312"/>
                <a:gd name="connsiteY3" fmla="*/ 184542 h 184577"/>
                <a:gd name="connsiteX0" fmla="*/ 0 w 80140"/>
                <a:gd name="connsiteY0" fmla="*/ 184542 h 184576"/>
                <a:gd name="connsiteX1" fmla="*/ 1587 w 80140"/>
                <a:gd name="connsiteY1" fmla="*/ 0 h 184576"/>
                <a:gd name="connsiteX2" fmla="*/ 80090 w 80140"/>
                <a:gd name="connsiteY2" fmla="*/ 86715 h 184576"/>
                <a:gd name="connsiteX3" fmla="*/ 0 w 80140"/>
                <a:gd name="connsiteY3" fmla="*/ 184542 h 18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40" h="184576">
                  <a:moveTo>
                    <a:pt x="0" y="184542"/>
                  </a:moveTo>
                  <a:lnTo>
                    <a:pt x="1587" y="0"/>
                  </a:lnTo>
                  <a:cubicBezTo>
                    <a:pt x="32668" y="0"/>
                    <a:pt x="81942" y="41673"/>
                    <a:pt x="80090" y="86715"/>
                  </a:cubicBezTo>
                  <a:cubicBezTo>
                    <a:pt x="78238" y="131757"/>
                    <a:pt x="54894" y="186133"/>
                    <a:pt x="0" y="184542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28" name="Group 1427"/>
          <p:cNvGrpSpPr/>
          <p:nvPr userDrawn="1"/>
        </p:nvGrpSpPr>
        <p:grpSpPr>
          <a:xfrm flipH="1">
            <a:off x="-4121060" y="6021009"/>
            <a:ext cx="1910953" cy="668056"/>
            <a:chOff x="3046377" y="3220624"/>
            <a:chExt cx="3870256" cy="1353015"/>
          </a:xfrm>
        </p:grpSpPr>
        <p:grpSp>
          <p:nvGrpSpPr>
            <p:cNvPr id="1429" name="Group 1428"/>
            <p:cNvGrpSpPr/>
            <p:nvPr/>
          </p:nvGrpSpPr>
          <p:grpSpPr>
            <a:xfrm>
              <a:off x="3487825" y="3979914"/>
              <a:ext cx="596900" cy="593725"/>
              <a:chOff x="3487825" y="3979914"/>
              <a:chExt cx="596900" cy="593725"/>
            </a:xfrm>
          </p:grpSpPr>
          <p:sp>
            <p:nvSpPr>
              <p:cNvPr id="1454" name="Oval 1453"/>
              <p:cNvSpPr/>
              <p:nvPr/>
            </p:nvSpPr>
            <p:spPr>
              <a:xfrm>
                <a:off x="3487825" y="3979914"/>
                <a:ext cx="596900" cy="59372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55" name="Oval 1454"/>
              <p:cNvSpPr/>
              <p:nvPr/>
            </p:nvSpPr>
            <p:spPr>
              <a:xfrm>
                <a:off x="3598950" y="4102150"/>
                <a:ext cx="374650" cy="374650"/>
              </a:xfrm>
              <a:prstGeom prst="ellipse">
                <a:avLst/>
              </a:pr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56" name="Oval 1455"/>
              <p:cNvSpPr/>
              <p:nvPr/>
            </p:nvSpPr>
            <p:spPr>
              <a:xfrm>
                <a:off x="3638313" y="4147799"/>
                <a:ext cx="292471" cy="292471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57" name="Freeform 1456"/>
              <p:cNvSpPr/>
              <p:nvPr/>
            </p:nvSpPr>
            <p:spPr>
              <a:xfrm>
                <a:off x="3665353" y="4171515"/>
                <a:ext cx="115967" cy="11415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76674"/>
                  <a:gd name="connsiteY0" fmla="*/ 167753 h 167753"/>
                  <a:gd name="connsiteX1" fmla="*/ 0 w 176674"/>
                  <a:gd name="connsiteY1" fmla="*/ 109545 h 167753"/>
                  <a:gd name="connsiteX2" fmla="*/ 141659 w 176674"/>
                  <a:gd name="connsiteY2" fmla="*/ 38 h 167753"/>
                  <a:gd name="connsiteX3" fmla="*/ 176674 w 176674"/>
                  <a:gd name="connsiteY3" fmla="*/ 128907 h 167753"/>
                  <a:gd name="connsiteX4" fmla="*/ 127833 w 176674"/>
                  <a:gd name="connsiteY4" fmla="*/ 167753 h 167753"/>
                  <a:gd name="connsiteX0" fmla="*/ 135399 w 184240"/>
                  <a:gd name="connsiteY0" fmla="*/ 167753 h 167753"/>
                  <a:gd name="connsiteX1" fmla="*/ 0 w 184240"/>
                  <a:gd name="connsiteY1" fmla="*/ 109545 h 167753"/>
                  <a:gd name="connsiteX2" fmla="*/ 149225 w 184240"/>
                  <a:gd name="connsiteY2" fmla="*/ 38 h 167753"/>
                  <a:gd name="connsiteX3" fmla="*/ 184240 w 184240"/>
                  <a:gd name="connsiteY3" fmla="*/ 128907 h 167753"/>
                  <a:gd name="connsiteX4" fmla="*/ 135399 w 184240"/>
                  <a:gd name="connsiteY4" fmla="*/ 167753 h 167753"/>
                  <a:gd name="connsiteX0" fmla="*/ 135399 w 184240"/>
                  <a:gd name="connsiteY0" fmla="*/ 170116 h 170116"/>
                  <a:gd name="connsiteX1" fmla="*/ 0 w 184240"/>
                  <a:gd name="connsiteY1" fmla="*/ 111908 h 170116"/>
                  <a:gd name="connsiteX2" fmla="*/ 139136 w 184240"/>
                  <a:gd name="connsiteY2" fmla="*/ 35 h 170116"/>
                  <a:gd name="connsiteX3" fmla="*/ 184240 w 184240"/>
                  <a:gd name="connsiteY3" fmla="*/ 131270 h 170116"/>
                  <a:gd name="connsiteX4" fmla="*/ 135399 w 184240"/>
                  <a:gd name="connsiteY4" fmla="*/ 170116 h 17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240" h="170116">
                    <a:moveTo>
                      <a:pt x="135399" y="170116"/>
                    </a:moveTo>
                    <a:lnTo>
                      <a:pt x="0" y="111908"/>
                    </a:lnTo>
                    <a:cubicBezTo>
                      <a:pt x="16404" y="48408"/>
                      <a:pt x="73519" y="-1552"/>
                      <a:pt x="139136" y="35"/>
                    </a:cubicBezTo>
                    <a:lnTo>
                      <a:pt x="184240" y="131270"/>
                    </a:lnTo>
                    <a:lnTo>
                      <a:pt x="135399" y="170116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58" name="Freeform 1457"/>
              <p:cNvSpPr/>
              <p:nvPr/>
            </p:nvSpPr>
            <p:spPr>
              <a:xfrm rot="16944567">
                <a:off x="3652562" y="4282110"/>
                <a:ext cx="114398" cy="121337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3833 w 170514"/>
                  <a:gd name="connsiteY0" fmla="*/ 180815 h 180815"/>
                  <a:gd name="connsiteX1" fmla="*/ 0 w 170514"/>
                  <a:gd name="connsiteY1" fmla="*/ 104817 h 180815"/>
                  <a:gd name="connsiteX2" fmla="*/ 149225 w 170514"/>
                  <a:gd name="connsiteY2" fmla="*/ 42 h 180815"/>
                  <a:gd name="connsiteX3" fmla="*/ 170514 w 170514"/>
                  <a:gd name="connsiteY3" fmla="*/ 138799 h 180815"/>
                  <a:gd name="connsiteX4" fmla="*/ 123833 w 170514"/>
                  <a:gd name="connsiteY4" fmla="*/ 180815 h 180815"/>
                  <a:gd name="connsiteX0" fmla="*/ 123833 w 181746"/>
                  <a:gd name="connsiteY0" fmla="*/ 180815 h 180815"/>
                  <a:gd name="connsiteX1" fmla="*/ 0 w 181746"/>
                  <a:gd name="connsiteY1" fmla="*/ 104817 h 180815"/>
                  <a:gd name="connsiteX2" fmla="*/ 149225 w 181746"/>
                  <a:gd name="connsiteY2" fmla="*/ 42 h 180815"/>
                  <a:gd name="connsiteX3" fmla="*/ 181747 w 181746"/>
                  <a:gd name="connsiteY3" fmla="*/ 131638 h 180815"/>
                  <a:gd name="connsiteX4" fmla="*/ 123833 w 181746"/>
                  <a:gd name="connsiteY4" fmla="*/ 180815 h 180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746" h="180815">
                    <a:moveTo>
                      <a:pt x="123833" y="180815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747" y="131638"/>
                    </a:lnTo>
                    <a:lnTo>
                      <a:pt x="123833" y="180815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59" name="Freeform 1458"/>
              <p:cNvSpPr/>
              <p:nvPr/>
            </p:nvSpPr>
            <p:spPr>
              <a:xfrm rot="5400000">
                <a:off x="3794946" y="4179559"/>
                <a:ext cx="119142" cy="112572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89284"/>
                  <a:gd name="connsiteY0" fmla="*/ 163025 h 163025"/>
                  <a:gd name="connsiteX1" fmla="*/ 0 w 189284"/>
                  <a:gd name="connsiteY1" fmla="*/ 104817 h 163025"/>
                  <a:gd name="connsiteX2" fmla="*/ 149225 w 189284"/>
                  <a:gd name="connsiteY2" fmla="*/ 42 h 163025"/>
                  <a:gd name="connsiteX3" fmla="*/ 189284 w 189284"/>
                  <a:gd name="connsiteY3" fmla="*/ 121812 h 163025"/>
                  <a:gd name="connsiteX4" fmla="*/ 127833 w 189284"/>
                  <a:gd name="connsiteY4" fmla="*/ 163025 h 163025"/>
                  <a:gd name="connsiteX0" fmla="*/ 127833 w 189284"/>
                  <a:gd name="connsiteY0" fmla="*/ 167753 h 167753"/>
                  <a:gd name="connsiteX1" fmla="*/ 0 w 189284"/>
                  <a:gd name="connsiteY1" fmla="*/ 109545 h 167753"/>
                  <a:gd name="connsiteX2" fmla="*/ 171928 w 189284"/>
                  <a:gd name="connsiteY2" fmla="*/ 38 h 167753"/>
                  <a:gd name="connsiteX3" fmla="*/ 189284 w 189284"/>
                  <a:gd name="connsiteY3" fmla="*/ 126540 h 167753"/>
                  <a:gd name="connsiteX4" fmla="*/ 127833 w 189284"/>
                  <a:gd name="connsiteY4" fmla="*/ 167753 h 167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284" h="167753">
                    <a:moveTo>
                      <a:pt x="127833" y="167753"/>
                    </a:moveTo>
                    <a:lnTo>
                      <a:pt x="0" y="109545"/>
                    </a:lnTo>
                    <a:cubicBezTo>
                      <a:pt x="16404" y="46045"/>
                      <a:pt x="106311" y="-1549"/>
                      <a:pt x="171928" y="38"/>
                    </a:cubicBezTo>
                    <a:lnTo>
                      <a:pt x="189284" y="126540"/>
                    </a:lnTo>
                    <a:lnTo>
                      <a:pt x="127833" y="16775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60" name="Freeform 1459"/>
              <p:cNvSpPr/>
              <p:nvPr/>
            </p:nvSpPr>
            <p:spPr>
              <a:xfrm rot="11162788">
                <a:off x="3780180" y="4317136"/>
                <a:ext cx="114032" cy="11099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1666 w 168627"/>
                  <a:gd name="connsiteY0" fmla="*/ 171574 h 171574"/>
                  <a:gd name="connsiteX1" fmla="*/ 0 w 168627"/>
                  <a:gd name="connsiteY1" fmla="*/ 104817 h 171574"/>
                  <a:gd name="connsiteX2" fmla="*/ 149225 w 168627"/>
                  <a:gd name="connsiteY2" fmla="*/ 42 h 171574"/>
                  <a:gd name="connsiteX3" fmla="*/ 168626 w 168627"/>
                  <a:gd name="connsiteY3" fmla="*/ 124716 h 171574"/>
                  <a:gd name="connsiteX4" fmla="*/ 121666 w 168627"/>
                  <a:gd name="connsiteY4" fmla="*/ 171574 h 171574"/>
                  <a:gd name="connsiteX0" fmla="*/ 113843 w 168625"/>
                  <a:gd name="connsiteY0" fmla="*/ 170111 h 170111"/>
                  <a:gd name="connsiteX1" fmla="*/ 0 w 168625"/>
                  <a:gd name="connsiteY1" fmla="*/ 104817 h 170111"/>
                  <a:gd name="connsiteX2" fmla="*/ 149225 w 168625"/>
                  <a:gd name="connsiteY2" fmla="*/ 42 h 170111"/>
                  <a:gd name="connsiteX3" fmla="*/ 168626 w 168625"/>
                  <a:gd name="connsiteY3" fmla="*/ 124716 h 170111"/>
                  <a:gd name="connsiteX4" fmla="*/ 113843 w 168625"/>
                  <a:gd name="connsiteY4" fmla="*/ 170111 h 170111"/>
                  <a:gd name="connsiteX0" fmla="*/ 113313 w 168627"/>
                  <a:gd name="connsiteY0" fmla="*/ 165407 h 165406"/>
                  <a:gd name="connsiteX1" fmla="*/ 0 w 168627"/>
                  <a:gd name="connsiteY1" fmla="*/ 104817 h 165406"/>
                  <a:gd name="connsiteX2" fmla="*/ 149225 w 168627"/>
                  <a:gd name="connsiteY2" fmla="*/ 42 h 165406"/>
                  <a:gd name="connsiteX3" fmla="*/ 168626 w 168627"/>
                  <a:gd name="connsiteY3" fmla="*/ 124716 h 165406"/>
                  <a:gd name="connsiteX4" fmla="*/ 113313 w 168627"/>
                  <a:gd name="connsiteY4" fmla="*/ 165407 h 165406"/>
                  <a:gd name="connsiteX0" fmla="*/ 113313 w 181165"/>
                  <a:gd name="connsiteY0" fmla="*/ 165407 h 165407"/>
                  <a:gd name="connsiteX1" fmla="*/ 0 w 181165"/>
                  <a:gd name="connsiteY1" fmla="*/ 104817 h 165407"/>
                  <a:gd name="connsiteX2" fmla="*/ 149225 w 181165"/>
                  <a:gd name="connsiteY2" fmla="*/ 42 h 165407"/>
                  <a:gd name="connsiteX3" fmla="*/ 181165 w 181165"/>
                  <a:gd name="connsiteY3" fmla="*/ 123470 h 165407"/>
                  <a:gd name="connsiteX4" fmla="*/ 113313 w 181165"/>
                  <a:gd name="connsiteY4" fmla="*/ 165407 h 16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65" h="165407">
                    <a:moveTo>
                      <a:pt x="113313" y="165407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165" y="123470"/>
                    </a:lnTo>
                    <a:lnTo>
                      <a:pt x="113313" y="16540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grpSp>
          <p:nvGrpSpPr>
            <p:cNvPr id="1430" name="Group 1429"/>
            <p:cNvGrpSpPr/>
            <p:nvPr/>
          </p:nvGrpSpPr>
          <p:grpSpPr>
            <a:xfrm>
              <a:off x="5664345" y="3979914"/>
              <a:ext cx="596900" cy="593725"/>
              <a:chOff x="3487825" y="3979914"/>
              <a:chExt cx="596900" cy="593725"/>
            </a:xfrm>
          </p:grpSpPr>
          <p:sp>
            <p:nvSpPr>
              <p:cNvPr id="1447" name="Oval 1446"/>
              <p:cNvSpPr/>
              <p:nvPr/>
            </p:nvSpPr>
            <p:spPr>
              <a:xfrm>
                <a:off x="3487825" y="3979914"/>
                <a:ext cx="596900" cy="59372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48" name="Oval 1447"/>
              <p:cNvSpPr/>
              <p:nvPr/>
            </p:nvSpPr>
            <p:spPr>
              <a:xfrm>
                <a:off x="3598950" y="4102150"/>
                <a:ext cx="374650" cy="374650"/>
              </a:xfrm>
              <a:prstGeom prst="ellipse">
                <a:avLst/>
              </a:pr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49" name="Oval 1448"/>
              <p:cNvSpPr/>
              <p:nvPr/>
            </p:nvSpPr>
            <p:spPr>
              <a:xfrm>
                <a:off x="3638313" y="4147799"/>
                <a:ext cx="292471" cy="292471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50" name="Freeform 1449"/>
              <p:cNvSpPr/>
              <p:nvPr/>
            </p:nvSpPr>
            <p:spPr>
              <a:xfrm>
                <a:off x="3665353" y="4171515"/>
                <a:ext cx="115967" cy="11415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76674"/>
                  <a:gd name="connsiteY0" fmla="*/ 167753 h 167753"/>
                  <a:gd name="connsiteX1" fmla="*/ 0 w 176674"/>
                  <a:gd name="connsiteY1" fmla="*/ 109545 h 167753"/>
                  <a:gd name="connsiteX2" fmla="*/ 141659 w 176674"/>
                  <a:gd name="connsiteY2" fmla="*/ 38 h 167753"/>
                  <a:gd name="connsiteX3" fmla="*/ 176674 w 176674"/>
                  <a:gd name="connsiteY3" fmla="*/ 128907 h 167753"/>
                  <a:gd name="connsiteX4" fmla="*/ 127833 w 176674"/>
                  <a:gd name="connsiteY4" fmla="*/ 167753 h 167753"/>
                  <a:gd name="connsiteX0" fmla="*/ 135399 w 184240"/>
                  <a:gd name="connsiteY0" fmla="*/ 167753 h 167753"/>
                  <a:gd name="connsiteX1" fmla="*/ 0 w 184240"/>
                  <a:gd name="connsiteY1" fmla="*/ 109545 h 167753"/>
                  <a:gd name="connsiteX2" fmla="*/ 149225 w 184240"/>
                  <a:gd name="connsiteY2" fmla="*/ 38 h 167753"/>
                  <a:gd name="connsiteX3" fmla="*/ 184240 w 184240"/>
                  <a:gd name="connsiteY3" fmla="*/ 128907 h 167753"/>
                  <a:gd name="connsiteX4" fmla="*/ 135399 w 184240"/>
                  <a:gd name="connsiteY4" fmla="*/ 167753 h 167753"/>
                  <a:gd name="connsiteX0" fmla="*/ 135399 w 184240"/>
                  <a:gd name="connsiteY0" fmla="*/ 170116 h 170116"/>
                  <a:gd name="connsiteX1" fmla="*/ 0 w 184240"/>
                  <a:gd name="connsiteY1" fmla="*/ 111908 h 170116"/>
                  <a:gd name="connsiteX2" fmla="*/ 139136 w 184240"/>
                  <a:gd name="connsiteY2" fmla="*/ 35 h 170116"/>
                  <a:gd name="connsiteX3" fmla="*/ 184240 w 184240"/>
                  <a:gd name="connsiteY3" fmla="*/ 131270 h 170116"/>
                  <a:gd name="connsiteX4" fmla="*/ 135399 w 184240"/>
                  <a:gd name="connsiteY4" fmla="*/ 170116 h 17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240" h="170116">
                    <a:moveTo>
                      <a:pt x="135399" y="170116"/>
                    </a:moveTo>
                    <a:lnTo>
                      <a:pt x="0" y="111908"/>
                    </a:lnTo>
                    <a:cubicBezTo>
                      <a:pt x="16404" y="48408"/>
                      <a:pt x="73519" y="-1552"/>
                      <a:pt x="139136" y="35"/>
                    </a:cubicBezTo>
                    <a:lnTo>
                      <a:pt x="184240" y="131270"/>
                    </a:lnTo>
                    <a:lnTo>
                      <a:pt x="135399" y="170116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51" name="Freeform 1450"/>
              <p:cNvSpPr/>
              <p:nvPr/>
            </p:nvSpPr>
            <p:spPr>
              <a:xfrm rot="16944567">
                <a:off x="3652562" y="4282110"/>
                <a:ext cx="114398" cy="121337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3833 w 170514"/>
                  <a:gd name="connsiteY0" fmla="*/ 180815 h 180815"/>
                  <a:gd name="connsiteX1" fmla="*/ 0 w 170514"/>
                  <a:gd name="connsiteY1" fmla="*/ 104817 h 180815"/>
                  <a:gd name="connsiteX2" fmla="*/ 149225 w 170514"/>
                  <a:gd name="connsiteY2" fmla="*/ 42 h 180815"/>
                  <a:gd name="connsiteX3" fmla="*/ 170514 w 170514"/>
                  <a:gd name="connsiteY3" fmla="*/ 138799 h 180815"/>
                  <a:gd name="connsiteX4" fmla="*/ 123833 w 170514"/>
                  <a:gd name="connsiteY4" fmla="*/ 180815 h 180815"/>
                  <a:gd name="connsiteX0" fmla="*/ 123833 w 181746"/>
                  <a:gd name="connsiteY0" fmla="*/ 180815 h 180815"/>
                  <a:gd name="connsiteX1" fmla="*/ 0 w 181746"/>
                  <a:gd name="connsiteY1" fmla="*/ 104817 h 180815"/>
                  <a:gd name="connsiteX2" fmla="*/ 149225 w 181746"/>
                  <a:gd name="connsiteY2" fmla="*/ 42 h 180815"/>
                  <a:gd name="connsiteX3" fmla="*/ 181747 w 181746"/>
                  <a:gd name="connsiteY3" fmla="*/ 131638 h 180815"/>
                  <a:gd name="connsiteX4" fmla="*/ 123833 w 181746"/>
                  <a:gd name="connsiteY4" fmla="*/ 180815 h 180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746" h="180815">
                    <a:moveTo>
                      <a:pt x="123833" y="180815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747" y="131638"/>
                    </a:lnTo>
                    <a:lnTo>
                      <a:pt x="123833" y="180815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52" name="Freeform 1451"/>
              <p:cNvSpPr/>
              <p:nvPr/>
            </p:nvSpPr>
            <p:spPr>
              <a:xfrm rot="5400000">
                <a:off x="3794946" y="4179559"/>
                <a:ext cx="119142" cy="112572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27833 w 186762"/>
                  <a:gd name="connsiteY0" fmla="*/ 163025 h 163025"/>
                  <a:gd name="connsiteX1" fmla="*/ 0 w 186762"/>
                  <a:gd name="connsiteY1" fmla="*/ 104817 h 163025"/>
                  <a:gd name="connsiteX2" fmla="*/ 149225 w 186762"/>
                  <a:gd name="connsiteY2" fmla="*/ 42 h 163025"/>
                  <a:gd name="connsiteX3" fmla="*/ 186762 w 186762"/>
                  <a:gd name="connsiteY3" fmla="*/ 147835 h 163025"/>
                  <a:gd name="connsiteX4" fmla="*/ 127833 w 186762"/>
                  <a:gd name="connsiteY4" fmla="*/ 163025 h 163025"/>
                  <a:gd name="connsiteX0" fmla="*/ 127833 w 176674"/>
                  <a:gd name="connsiteY0" fmla="*/ 163025 h 163025"/>
                  <a:gd name="connsiteX1" fmla="*/ 0 w 176674"/>
                  <a:gd name="connsiteY1" fmla="*/ 104817 h 163025"/>
                  <a:gd name="connsiteX2" fmla="*/ 149225 w 176674"/>
                  <a:gd name="connsiteY2" fmla="*/ 42 h 163025"/>
                  <a:gd name="connsiteX3" fmla="*/ 176674 w 176674"/>
                  <a:gd name="connsiteY3" fmla="*/ 124179 h 163025"/>
                  <a:gd name="connsiteX4" fmla="*/ 127833 w 176674"/>
                  <a:gd name="connsiteY4" fmla="*/ 163025 h 163025"/>
                  <a:gd name="connsiteX0" fmla="*/ 127833 w 189284"/>
                  <a:gd name="connsiteY0" fmla="*/ 163025 h 163025"/>
                  <a:gd name="connsiteX1" fmla="*/ 0 w 189284"/>
                  <a:gd name="connsiteY1" fmla="*/ 104817 h 163025"/>
                  <a:gd name="connsiteX2" fmla="*/ 149225 w 189284"/>
                  <a:gd name="connsiteY2" fmla="*/ 42 h 163025"/>
                  <a:gd name="connsiteX3" fmla="*/ 189284 w 189284"/>
                  <a:gd name="connsiteY3" fmla="*/ 121812 h 163025"/>
                  <a:gd name="connsiteX4" fmla="*/ 127833 w 189284"/>
                  <a:gd name="connsiteY4" fmla="*/ 163025 h 163025"/>
                  <a:gd name="connsiteX0" fmla="*/ 127833 w 189284"/>
                  <a:gd name="connsiteY0" fmla="*/ 167753 h 167753"/>
                  <a:gd name="connsiteX1" fmla="*/ 0 w 189284"/>
                  <a:gd name="connsiteY1" fmla="*/ 109545 h 167753"/>
                  <a:gd name="connsiteX2" fmla="*/ 171928 w 189284"/>
                  <a:gd name="connsiteY2" fmla="*/ 38 h 167753"/>
                  <a:gd name="connsiteX3" fmla="*/ 189284 w 189284"/>
                  <a:gd name="connsiteY3" fmla="*/ 126540 h 167753"/>
                  <a:gd name="connsiteX4" fmla="*/ 127833 w 189284"/>
                  <a:gd name="connsiteY4" fmla="*/ 167753 h 167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284" h="167753">
                    <a:moveTo>
                      <a:pt x="127833" y="167753"/>
                    </a:moveTo>
                    <a:lnTo>
                      <a:pt x="0" y="109545"/>
                    </a:lnTo>
                    <a:cubicBezTo>
                      <a:pt x="16404" y="46045"/>
                      <a:pt x="106311" y="-1549"/>
                      <a:pt x="171928" y="38"/>
                    </a:cubicBezTo>
                    <a:lnTo>
                      <a:pt x="189284" y="126540"/>
                    </a:lnTo>
                    <a:lnTo>
                      <a:pt x="127833" y="16775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53" name="Freeform 1452"/>
              <p:cNvSpPr/>
              <p:nvPr/>
            </p:nvSpPr>
            <p:spPr>
              <a:xfrm rot="11162788">
                <a:off x="3780180" y="4317136"/>
                <a:ext cx="114032" cy="110998"/>
              </a:xfrm>
              <a:custGeom>
                <a:avLst/>
                <a:gdLst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00 h 203200"/>
                  <a:gd name="connsiteX1" fmla="*/ 0 w 196850"/>
                  <a:gd name="connsiteY1" fmla="*/ 104775 h 203200"/>
                  <a:gd name="connsiteX2" fmla="*/ 149225 w 196850"/>
                  <a:gd name="connsiteY2" fmla="*/ 0 h 203200"/>
                  <a:gd name="connsiteX3" fmla="*/ 196850 w 196850"/>
                  <a:gd name="connsiteY3" fmla="*/ 171450 h 203200"/>
                  <a:gd name="connsiteX4" fmla="*/ 155575 w 196850"/>
                  <a:gd name="connsiteY4" fmla="*/ 203200 h 203200"/>
                  <a:gd name="connsiteX0" fmla="*/ 155575 w 196850"/>
                  <a:gd name="connsiteY0" fmla="*/ 203242 h 203242"/>
                  <a:gd name="connsiteX1" fmla="*/ 0 w 196850"/>
                  <a:gd name="connsiteY1" fmla="*/ 104817 h 203242"/>
                  <a:gd name="connsiteX2" fmla="*/ 149225 w 196850"/>
                  <a:gd name="connsiteY2" fmla="*/ 42 h 203242"/>
                  <a:gd name="connsiteX3" fmla="*/ 196850 w 196850"/>
                  <a:gd name="connsiteY3" fmla="*/ 171492 h 203242"/>
                  <a:gd name="connsiteX4" fmla="*/ 155575 w 196850"/>
                  <a:gd name="connsiteY4" fmla="*/ 203242 h 203242"/>
                  <a:gd name="connsiteX0" fmla="*/ 132877 w 196850"/>
                  <a:gd name="connsiteY0" fmla="*/ 181950 h 181950"/>
                  <a:gd name="connsiteX1" fmla="*/ 0 w 196850"/>
                  <a:gd name="connsiteY1" fmla="*/ 104817 h 181950"/>
                  <a:gd name="connsiteX2" fmla="*/ 149225 w 196850"/>
                  <a:gd name="connsiteY2" fmla="*/ 42 h 181950"/>
                  <a:gd name="connsiteX3" fmla="*/ 196850 w 196850"/>
                  <a:gd name="connsiteY3" fmla="*/ 171492 h 181950"/>
                  <a:gd name="connsiteX4" fmla="*/ 132877 w 196850"/>
                  <a:gd name="connsiteY4" fmla="*/ 181950 h 181950"/>
                  <a:gd name="connsiteX0" fmla="*/ 132877 w 186762"/>
                  <a:gd name="connsiteY0" fmla="*/ 181950 h 181950"/>
                  <a:gd name="connsiteX1" fmla="*/ 0 w 186762"/>
                  <a:gd name="connsiteY1" fmla="*/ 104817 h 181950"/>
                  <a:gd name="connsiteX2" fmla="*/ 149225 w 186762"/>
                  <a:gd name="connsiteY2" fmla="*/ 42 h 181950"/>
                  <a:gd name="connsiteX3" fmla="*/ 186762 w 186762"/>
                  <a:gd name="connsiteY3" fmla="*/ 147835 h 181950"/>
                  <a:gd name="connsiteX4" fmla="*/ 132877 w 186762"/>
                  <a:gd name="connsiteY4" fmla="*/ 181950 h 181950"/>
                  <a:gd name="connsiteX0" fmla="*/ 132877 w 165292"/>
                  <a:gd name="connsiteY0" fmla="*/ 181950 h 181950"/>
                  <a:gd name="connsiteX1" fmla="*/ 0 w 165292"/>
                  <a:gd name="connsiteY1" fmla="*/ 104817 h 181950"/>
                  <a:gd name="connsiteX2" fmla="*/ 149225 w 165292"/>
                  <a:gd name="connsiteY2" fmla="*/ 42 h 181950"/>
                  <a:gd name="connsiteX3" fmla="*/ 165292 w 165292"/>
                  <a:gd name="connsiteY3" fmla="*/ 149565 h 181950"/>
                  <a:gd name="connsiteX4" fmla="*/ 132877 w 165292"/>
                  <a:gd name="connsiteY4" fmla="*/ 181950 h 181950"/>
                  <a:gd name="connsiteX0" fmla="*/ 109348 w 165292"/>
                  <a:gd name="connsiteY0" fmla="*/ 174116 h 174116"/>
                  <a:gd name="connsiteX1" fmla="*/ 0 w 165292"/>
                  <a:gd name="connsiteY1" fmla="*/ 104817 h 174116"/>
                  <a:gd name="connsiteX2" fmla="*/ 149225 w 165292"/>
                  <a:gd name="connsiteY2" fmla="*/ 42 h 174116"/>
                  <a:gd name="connsiteX3" fmla="*/ 165292 w 165292"/>
                  <a:gd name="connsiteY3" fmla="*/ 149565 h 174116"/>
                  <a:gd name="connsiteX4" fmla="*/ 109348 w 165292"/>
                  <a:gd name="connsiteY4" fmla="*/ 174116 h 174116"/>
                  <a:gd name="connsiteX0" fmla="*/ 109348 w 170514"/>
                  <a:gd name="connsiteY0" fmla="*/ 174116 h 174116"/>
                  <a:gd name="connsiteX1" fmla="*/ 0 w 170514"/>
                  <a:gd name="connsiteY1" fmla="*/ 104817 h 174116"/>
                  <a:gd name="connsiteX2" fmla="*/ 149225 w 170514"/>
                  <a:gd name="connsiteY2" fmla="*/ 42 h 174116"/>
                  <a:gd name="connsiteX3" fmla="*/ 170514 w 170514"/>
                  <a:gd name="connsiteY3" fmla="*/ 138799 h 174116"/>
                  <a:gd name="connsiteX4" fmla="*/ 109348 w 170514"/>
                  <a:gd name="connsiteY4" fmla="*/ 174116 h 174116"/>
                  <a:gd name="connsiteX0" fmla="*/ 121666 w 170514"/>
                  <a:gd name="connsiteY0" fmla="*/ 171574 h 171574"/>
                  <a:gd name="connsiteX1" fmla="*/ 0 w 170514"/>
                  <a:gd name="connsiteY1" fmla="*/ 104817 h 171574"/>
                  <a:gd name="connsiteX2" fmla="*/ 149225 w 170514"/>
                  <a:gd name="connsiteY2" fmla="*/ 42 h 171574"/>
                  <a:gd name="connsiteX3" fmla="*/ 170514 w 170514"/>
                  <a:gd name="connsiteY3" fmla="*/ 138799 h 171574"/>
                  <a:gd name="connsiteX4" fmla="*/ 121666 w 170514"/>
                  <a:gd name="connsiteY4" fmla="*/ 171574 h 171574"/>
                  <a:gd name="connsiteX0" fmla="*/ 121666 w 168627"/>
                  <a:gd name="connsiteY0" fmla="*/ 171574 h 171574"/>
                  <a:gd name="connsiteX1" fmla="*/ 0 w 168627"/>
                  <a:gd name="connsiteY1" fmla="*/ 104817 h 171574"/>
                  <a:gd name="connsiteX2" fmla="*/ 149225 w 168627"/>
                  <a:gd name="connsiteY2" fmla="*/ 42 h 171574"/>
                  <a:gd name="connsiteX3" fmla="*/ 168626 w 168627"/>
                  <a:gd name="connsiteY3" fmla="*/ 124716 h 171574"/>
                  <a:gd name="connsiteX4" fmla="*/ 121666 w 168627"/>
                  <a:gd name="connsiteY4" fmla="*/ 171574 h 171574"/>
                  <a:gd name="connsiteX0" fmla="*/ 113843 w 168625"/>
                  <a:gd name="connsiteY0" fmla="*/ 170111 h 170111"/>
                  <a:gd name="connsiteX1" fmla="*/ 0 w 168625"/>
                  <a:gd name="connsiteY1" fmla="*/ 104817 h 170111"/>
                  <a:gd name="connsiteX2" fmla="*/ 149225 w 168625"/>
                  <a:gd name="connsiteY2" fmla="*/ 42 h 170111"/>
                  <a:gd name="connsiteX3" fmla="*/ 168626 w 168625"/>
                  <a:gd name="connsiteY3" fmla="*/ 124716 h 170111"/>
                  <a:gd name="connsiteX4" fmla="*/ 113843 w 168625"/>
                  <a:gd name="connsiteY4" fmla="*/ 170111 h 170111"/>
                  <a:gd name="connsiteX0" fmla="*/ 113313 w 168627"/>
                  <a:gd name="connsiteY0" fmla="*/ 165407 h 165406"/>
                  <a:gd name="connsiteX1" fmla="*/ 0 w 168627"/>
                  <a:gd name="connsiteY1" fmla="*/ 104817 h 165406"/>
                  <a:gd name="connsiteX2" fmla="*/ 149225 w 168627"/>
                  <a:gd name="connsiteY2" fmla="*/ 42 h 165406"/>
                  <a:gd name="connsiteX3" fmla="*/ 168626 w 168627"/>
                  <a:gd name="connsiteY3" fmla="*/ 124716 h 165406"/>
                  <a:gd name="connsiteX4" fmla="*/ 113313 w 168627"/>
                  <a:gd name="connsiteY4" fmla="*/ 165407 h 165406"/>
                  <a:gd name="connsiteX0" fmla="*/ 113313 w 181165"/>
                  <a:gd name="connsiteY0" fmla="*/ 165407 h 165407"/>
                  <a:gd name="connsiteX1" fmla="*/ 0 w 181165"/>
                  <a:gd name="connsiteY1" fmla="*/ 104817 h 165407"/>
                  <a:gd name="connsiteX2" fmla="*/ 149225 w 181165"/>
                  <a:gd name="connsiteY2" fmla="*/ 42 h 165407"/>
                  <a:gd name="connsiteX3" fmla="*/ 181165 w 181165"/>
                  <a:gd name="connsiteY3" fmla="*/ 123470 h 165407"/>
                  <a:gd name="connsiteX4" fmla="*/ 113313 w 181165"/>
                  <a:gd name="connsiteY4" fmla="*/ 165407 h 16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65" h="165407">
                    <a:moveTo>
                      <a:pt x="113313" y="165407"/>
                    </a:moveTo>
                    <a:lnTo>
                      <a:pt x="0" y="104817"/>
                    </a:lnTo>
                    <a:cubicBezTo>
                      <a:pt x="16404" y="41317"/>
                      <a:pt x="83608" y="-1545"/>
                      <a:pt x="149225" y="42"/>
                    </a:cubicBezTo>
                    <a:lnTo>
                      <a:pt x="181165" y="123470"/>
                    </a:lnTo>
                    <a:lnTo>
                      <a:pt x="113313" y="16540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grpSp>
          <p:nvGrpSpPr>
            <p:cNvPr id="1431" name="Group 1430"/>
            <p:cNvGrpSpPr/>
            <p:nvPr/>
          </p:nvGrpSpPr>
          <p:grpSpPr>
            <a:xfrm>
              <a:off x="3046377" y="3220624"/>
              <a:ext cx="3870256" cy="1110779"/>
              <a:chOff x="3046377" y="3220624"/>
              <a:chExt cx="3870256" cy="1110779"/>
            </a:xfrm>
          </p:grpSpPr>
          <p:sp>
            <p:nvSpPr>
              <p:cNvPr id="1433" name="Freeform 1432"/>
              <p:cNvSpPr/>
              <p:nvPr/>
            </p:nvSpPr>
            <p:spPr>
              <a:xfrm>
                <a:off x="4883817" y="3220624"/>
                <a:ext cx="239712" cy="211912"/>
              </a:xfrm>
              <a:custGeom>
                <a:avLst/>
                <a:gdLst>
                  <a:gd name="connsiteX0" fmla="*/ 0 w 234950"/>
                  <a:gd name="connsiteY0" fmla="*/ 82550 h 82550"/>
                  <a:gd name="connsiteX1" fmla="*/ 6350 w 234950"/>
                  <a:gd name="connsiteY1" fmla="*/ 0 h 82550"/>
                  <a:gd name="connsiteX2" fmla="*/ 234950 w 234950"/>
                  <a:gd name="connsiteY2" fmla="*/ 0 h 82550"/>
                  <a:gd name="connsiteX3" fmla="*/ 231775 w 234950"/>
                  <a:gd name="connsiteY3" fmla="*/ 76200 h 82550"/>
                  <a:gd name="connsiteX4" fmla="*/ 0 w 234950"/>
                  <a:gd name="connsiteY4" fmla="*/ 82550 h 82550"/>
                  <a:gd name="connsiteX0" fmla="*/ 0 w 234950"/>
                  <a:gd name="connsiteY0" fmla="*/ 201788 h 201788"/>
                  <a:gd name="connsiteX1" fmla="*/ 6350 w 234950"/>
                  <a:gd name="connsiteY1" fmla="*/ 119238 h 201788"/>
                  <a:gd name="connsiteX2" fmla="*/ 234950 w 234950"/>
                  <a:gd name="connsiteY2" fmla="*/ 119238 h 201788"/>
                  <a:gd name="connsiteX3" fmla="*/ 231775 w 234950"/>
                  <a:gd name="connsiteY3" fmla="*/ 195438 h 201788"/>
                  <a:gd name="connsiteX4" fmla="*/ 0 w 234950"/>
                  <a:gd name="connsiteY4" fmla="*/ 201788 h 201788"/>
                  <a:gd name="connsiteX0" fmla="*/ 0 w 234950"/>
                  <a:gd name="connsiteY0" fmla="*/ 210325 h 210325"/>
                  <a:gd name="connsiteX1" fmla="*/ 6350 w 234950"/>
                  <a:gd name="connsiteY1" fmla="*/ 127775 h 210325"/>
                  <a:gd name="connsiteX2" fmla="*/ 234950 w 234950"/>
                  <a:gd name="connsiteY2" fmla="*/ 127775 h 210325"/>
                  <a:gd name="connsiteX3" fmla="*/ 231775 w 234950"/>
                  <a:gd name="connsiteY3" fmla="*/ 203975 h 210325"/>
                  <a:gd name="connsiteX4" fmla="*/ 0 w 234950"/>
                  <a:gd name="connsiteY4" fmla="*/ 210325 h 210325"/>
                  <a:gd name="connsiteX0" fmla="*/ 0 w 234950"/>
                  <a:gd name="connsiteY0" fmla="*/ 210325 h 210325"/>
                  <a:gd name="connsiteX1" fmla="*/ 6350 w 234950"/>
                  <a:gd name="connsiteY1" fmla="*/ 127775 h 210325"/>
                  <a:gd name="connsiteX2" fmla="*/ 234950 w 234950"/>
                  <a:gd name="connsiteY2" fmla="*/ 127775 h 210325"/>
                  <a:gd name="connsiteX3" fmla="*/ 231775 w 234950"/>
                  <a:gd name="connsiteY3" fmla="*/ 203975 h 210325"/>
                  <a:gd name="connsiteX4" fmla="*/ 0 w 234950"/>
                  <a:gd name="connsiteY4" fmla="*/ 210325 h 210325"/>
                  <a:gd name="connsiteX0" fmla="*/ 0 w 234950"/>
                  <a:gd name="connsiteY0" fmla="*/ 210325 h 216675"/>
                  <a:gd name="connsiteX1" fmla="*/ 6350 w 234950"/>
                  <a:gd name="connsiteY1" fmla="*/ 127775 h 216675"/>
                  <a:gd name="connsiteX2" fmla="*/ 234950 w 234950"/>
                  <a:gd name="connsiteY2" fmla="*/ 127775 h 216675"/>
                  <a:gd name="connsiteX3" fmla="*/ 230187 w 234950"/>
                  <a:gd name="connsiteY3" fmla="*/ 216675 h 216675"/>
                  <a:gd name="connsiteX4" fmla="*/ 0 w 234950"/>
                  <a:gd name="connsiteY4" fmla="*/ 210325 h 216675"/>
                  <a:gd name="connsiteX0" fmla="*/ 0 w 234950"/>
                  <a:gd name="connsiteY0" fmla="*/ 210325 h 210325"/>
                  <a:gd name="connsiteX1" fmla="*/ 6350 w 234950"/>
                  <a:gd name="connsiteY1" fmla="*/ 127775 h 210325"/>
                  <a:gd name="connsiteX2" fmla="*/ 234950 w 234950"/>
                  <a:gd name="connsiteY2" fmla="*/ 127775 h 210325"/>
                  <a:gd name="connsiteX3" fmla="*/ 230187 w 234950"/>
                  <a:gd name="connsiteY3" fmla="*/ 210325 h 210325"/>
                  <a:gd name="connsiteX4" fmla="*/ 0 w 234950"/>
                  <a:gd name="connsiteY4" fmla="*/ 210325 h 210325"/>
                  <a:gd name="connsiteX0" fmla="*/ 0 w 239712"/>
                  <a:gd name="connsiteY0" fmla="*/ 210325 h 211912"/>
                  <a:gd name="connsiteX1" fmla="*/ 6350 w 239712"/>
                  <a:gd name="connsiteY1" fmla="*/ 127775 h 211912"/>
                  <a:gd name="connsiteX2" fmla="*/ 234950 w 239712"/>
                  <a:gd name="connsiteY2" fmla="*/ 127775 h 211912"/>
                  <a:gd name="connsiteX3" fmla="*/ 239712 w 239712"/>
                  <a:gd name="connsiteY3" fmla="*/ 211912 h 211912"/>
                  <a:gd name="connsiteX4" fmla="*/ 0 w 239712"/>
                  <a:gd name="connsiteY4" fmla="*/ 210325 h 211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9712" h="211912">
                    <a:moveTo>
                      <a:pt x="0" y="210325"/>
                    </a:moveTo>
                    <a:lnTo>
                      <a:pt x="6350" y="127775"/>
                    </a:lnTo>
                    <a:cubicBezTo>
                      <a:pt x="131763" y="-140512"/>
                      <a:pt x="215900" y="91262"/>
                      <a:pt x="234950" y="127775"/>
                    </a:cubicBezTo>
                    <a:lnTo>
                      <a:pt x="239712" y="211912"/>
                    </a:lnTo>
                    <a:lnTo>
                      <a:pt x="0" y="210325"/>
                    </a:lnTo>
                    <a:close/>
                  </a:path>
                </a:pathLst>
              </a:custGeom>
              <a:solidFill>
                <a:srgbClr val="25AAE0"/>
              </a:solidFill>
              <a:ln>
                <a:solidFill>
                  <a:srgbClr val="5757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434" name="Group 1433"/>
              <p:cNvGrpSpPr/>
              <p:nvPr/>
            </p:nvGrpSpPr>
            <p:grpSpPr>
              <a:xfrm>
                <a:off x="3046377" y="3397926"/>
                <a:ext cx="3870256" cy="933477"/>
                <a:chOff x="3046377" y="3397926"/>
                <a:chExt cx="3870256" cy="933477"/>
              </a:xfrm>
            </p:grpSpPr>
            <p:sp>
              <p:nvSpPr>
                <p:cNvPr id="1435" name="Freeform 1434"/>
                <p:cNvSpPr/>
                <p:nvPr/>
              </p:nvSpPr>
              <p:spPr>
                <a:xfrm>
                  <a:off x="3046377" y="3397926"/>
                  <a:ext cx="3859140" cy="933477"/>
                </a:xfrm>
                <a:custGeom>
                  <a:avLst/>
                  <a:gdLst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49350 w 3790950"/>
                    <a:gd name="connsiteY2" fmla="*/ 330200 h 876300"/>
                    <a:gd name="connsiteX3" fmla="*/ 1698625 w 3790950"/>
                    <a:gd name="connsiteY3" fmla="*/ 0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49350 w 3790950"/>
                    <a:gd name="connsiteY2" fmla="*/ 3302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49350 w 3790950"/>
                    <a:gd name="connsiteY2" fmla="*/ 3302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57150 w 3790950"/>
                    <a:gd name="connsiteY0" fmla="*/ 612775 h 876300"/>
                    <a:gd name="connsiteX1" fmla="*/ 111125 w 3790950"/>
                    <a:gd name="connsiteY1" fmla="*/ 454025 h 876300"/>
                    <a:gd name="connsiteX2" fmla="*/ 1139825 w 3790950"/>
                    <a:gd name="connsiteY2" fmla="*/ 317500 h 876300"/>
                    <a:gd name="connsiteX3" fmla="*/ 1644650 w 3790950"/>
                    <a:gd name="connsiteY3" fmla="*/ 15875 h 876300"/>
                    <a:gd name="connsiteX4" fmla="*/ 2616200 w 3790950"/>
                    <a:gd name="connsiteY4" fmla="*/ 0 h 876300"/>
                    <a:gd name="connsiteX5" fmla="*/ 3171825 w 3790950"/>
                    <a:gd name="connsiteY5" fmla="*/ 282575 h 876300"/>
                    <a:gd name="connsiteX6" fmla="*/ 3698875 w 3790950"/>
                    <a:gd name="connsiteY6" fmla="*/ 346075 h 876300"/>
                    <a:gd name="connsiteX7" fmla="*/ 3790950 w 3790950"/>
                    <a:gd name="connsiteY7" fmla="*/ 635000 h 876300"/>
                    <a:gd name="connsiteX8" fmla="*/ 3679825 w 3790950"/>
                    <a:gd name="connsiteY8" fmla="*/ 844550 h 876300"/>
                    <a:gd name="connsiteX9" fmla="*/ 3209925 w 3790950"/>
                    <a:gd name="connsiteY9" fmla="*/ 876300 h 876300"/>
                    <a:gd name="connsiteX10" fmla="*/ 1044575 w 3790950"/>
                    <a:gd name="connsiteY10" fmla="*/ 876300 h 876300"/>
                    <a:gd name="connsiteX11" fmla="*/ 406400 w 3790950"/>
                    <a:gd name="connsiteY11" fmla="*/ 838200 h 876300"/>
                    <a:gd name="connsiteX12" fmla="*/ 3175 w 3790950"/>
                    <a:gd name="connsiteY12" fmla="*/ 815975 h 876300"/>
                    <a:gd name="connsiteX13" fmla="*/ 0 w 3790950"/>
                    <a:gd name="connsiteY13" fmla="*/ 615950 h 876300"/>
                    <a:gd name="connsiteX14" fmla="*/ 57150 w 3790950"/>
                    <a:gd name="connsiteY14" fmla="*/ 612775 h 876300"/>
                    <a:gd name="connsiteX0" fmla="*/ 81506 w 3815306"/>
                    <a:gd name="connsiteY0" fmla="*/ 612775 h 876300"/>
                    <a:gd name="connsiteX1" fmla="*/ 135481 w 3815306"/>
                    <a:gd name="connsiteY1" fmla="*/ 454025 h 876300"/>
                    <a:gd name="connsiteX2" fmla="*/ 1164181 w 3815306"/>
                    <a:gd name="connsiteY2" fmla="*/ 317500 h 876300"/>
                    <a:gd name="connsiteX3" fmla="*/ 1669006 w 3815306"/>
                    <a:gd name="connsiteY3" fmla="*/ 15875 h 876300"/>
                    <a:gd name="connsiteX4" fmla="*/ 2640556 w 3815306"/>
                    <a:gd name="connsiteY4" fmla="*/ 0 h 876300"/>
                    <a:gd name="connsiteX5" fmla="*/ 3196181 w 3815306"/>
                    <a:gd name="connsiteY5" fmla="*/ 282575 h 876300"/>
                    <a:gd name="connsiteX6" fmla="*/ 3723231 w 3815306"/>
                    <a:gd name="connsiteY6" fmla="*/ 346075 h 876300"/>
                    <a:gd name="connsiteX7" fmla="*/ 3815306 w 3815306"/>
                    <a:gd name="connsiteY7" fmla="*/ 635000 h 876300"/>
                    <a:gd name="connsiteX8" fmla="*/ 3704181 w 3815306"/>
                    <a:gd name="connsiteY8" fmla="*/ 844550 h 876300"/>
                    <a:gd name="connsiteX9" fmla="*/ 3234281 w 3815306"/>
                    <a:gd name="connsiteY9" fmla="*/ 876300 h 876300"/>
                    <a:gd name="connsiteX10" fmla="*/ 1068931 w 3815306"/>
                    <a:gd name="connsiteY10" fmla="*/ 876300 h 876300"/>
                    <a:gd name="connsiteX11" fmla="*/ 430756 w 3815306"/>
                    <a:gd name="connsiteY11" fmla="*/ 838200 h 876300"/>
                    <a:gd name="connsiteX12" fmla="*/ 27531 w 3815306"/>
                    <a:gd name="connsiteY12" fmla="*/ 815975 h 876300"/>
                    <a:gd name="connsiteX13" fmla="*/ 24356 w 3815306"/>
                    <a:gd name="connsiteY13" fmla="*/ 615950 h 876300"/>
                    <a:gd name="connsiteX14" fmla="*/ 81506 w 3815306"/>
                    <a:gd name="connsiteY14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27936 w 3812486"/>
                    <a:gd name="connsiteY11" fmla="*/ 838200 h 876300"/>
                    <a:gd name="connsiteX12" fmla="*/ 24711 w 3812486"/>
                    <a:gd name="connsiteY12" fmla="*/ 815975 h 876300"/>
                    <a:gd name="connsiteX13" fmla="*/ 21536 w 3812486"/>
                    <a:gd name="connsiteY13" fmla="*/ 615950 h 876300"/>
                    <a:gd name="connsiteX14" fmla="*/ 78686 w 3812486"/>
                    <a:gd name="connsiteY14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27936 w 3812486"/>
                    <a:gd name="connsiteY11" fmla="*/ 838200 h 876300"/>
                    <a:gd name="connsiteX12" fmla="*/ 183461 w 3812486"/>
                    <a:gd name="connsiteY12" fmla="*/ 838200 h 876300"/>
                    <a:gd name="connsiteX13" fmla="*/ 24711 w 3812486"/>
                    <a:gd name="connsiteY13" fmla="*/ 815975 h 876300"/>
                    <a:gd name="connsiteX14" fmla="*/ 21536 w 3812486"/>
                    <a:gd name="connsiteY14" fmla="*/ 615950 h 876300"/>
                    <a:gd name="connsiteX15" fmla="*/ 78686 w 3812486"/>
                    <a:gd name="connsiteY15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69211 w 3812486"/>
                    <a:gd name="connsiteY11" fmla="*/ 844550 h 876300"/>
                    <a:gd name="connsiteX12" fmla="*/ 183461 w 3812486"/>
                    <a:gd name="connsiteY12" fmla="*/ 838200 h 876300"/>
                    <a:gd name="connsiteX13" fmla="*/ 24711 w 3812486"/>
                    <a:gd name="connsiteY13" fmla="*/ 815975 h 876300"/>
                    <a:gd name="connsiteX14" fmla="*/ 21536 w 3812486"/>
                    <a:gd name="connsiteY14" fmla="*/ 615950 h 876300"/>
                    <a:gd name="connsiteX15" fmla="*/ 78686 w 3812486"/>
                    <a:gd name="connsiteY15" fmla="*/ 612775 h 876300"/>
                    <a:gd name="connsiteX0" fmla="*/ 78686 w 3812486"/>
                    <a:gd name="connsiteY0" fmla="*/ 612775 h 876300"/>
                    <a:gd name="connsiteX1" fmla="*/ 132661 w 3812486"/>
                    <a:gd name="connsiteY1" fmla="*/ 454025 h 876300"/>
                    <a:gd name="connsiteX2" fmla="*/ 1161361 w 3812486"/>
                    <a:gd name="connsiteY2" fmla="*/ 317500 h 876300"/>
                    <a:gd name="connsiteX3" fmla="*/ 1666186 w 3812486"/>
                    <a:gd name="connsiteY3" fmla="*/ 15875 h 876300"/>
                    <a:gd name="connsiteX4" fmla="*/ 2637736 w 3812486"/>
                    <a:gd name="connsiteY4" fmla="*/ 0 h 876300"/>
                    <a:gd name="connsiteX5" fmla="*/ 3193361 w 3812486"/>
                    <a:gd name="connsiteY5" fmla="*/ 282575 h 876300"/>
                    <a:gd name="connsiteX6" fmla="*/ 3720411 w 3812486"/>
                    <a:gd name="connsiteY6" fmla="*/ 346075 h 876300"/>
                    <a:gd name="connsiteX7" fmla="*/ 3812486 w 3812486"/>
                    <a:gd name="connsiteY7" fmla="*/ 635000 h 876300"/>
                    <a:gd name="connsiteX8" fmla="*/ 3701361 w 3812486"/>
                    <a:gd name="connsiteY8" fmla="*/ 844550 h 876300"/>
                    <a:gd name="connsiteX9" fmla="*/ 3231461 w 3812486"/>
                    <a:gd name="connsiteY9" fmla="*/ 876300 h 876300"/>
                    <a:gd name="connsiteX10" fmla="*/ 1066111 w 3812486"/>
                    <a:gd name="connsiteY10" fmla="*/ 876300 h 876300"/>
                    <a:gd name="connsiteX11" fmla="*/ 469211 w 3812486"/>
                    <a:gd name="connsiteY11" fmla="*/ 844550 h 876300"/>
                    <a:gd name="connsiteX12" fmla="*/ 183461 w 3812486"/>
                    <a:gd name="connsiteY12" fmla="*/ 838200 h 876300"/>
                    <a:gd name="connsiteX13" fmla="*/ 24711 w 3812486"/>
                    <a:gd name="connsiteY13" fmla="*/ 815975 h 876300"/>
                    <a:gd name="connsiteX14" fmla="*/ 21536 w 3812486"/>
                    <a:gd name="connsiteY14" fmla="*/ 615950 h 876300"/>
                    <a:gd name="connsiteX15" fmla="*/ 78686 w 3812486"/>
                    <a:gd name="connsiteY15" fmla="*/ 612775 h 876300"/>
                    <a:gd name="connsiteX0" fmla="*/ 74015 w 3807815"/>
                    <a:gd name="connsiteY0" fmla="*/ 612775 h 876300"/>
                    <a:gd name="connsiteX1" fmla="*/ 127990 w 3807815"/>
                    <a:gd name="connsiteY1" fmla="*/ 454025 h 876300"/>
                    <a:gd name="connsiteX2" fmla="*/ 1156690 w 3807815"/>
                    <a:gd name="connsiteY2" fmla="*/ 317500 h 876300"/>
                    <a:gd name="connsiteX3" fmla="*/ 1661515 w 3807815"/>
                    <a:gd name="connsiteY3" fmla="*/ 15875 h 876300"/>
                    <a:gd name="connsiteX4" fmla="*/ 2633065 w 3807815"/>
                    <a:gd name="connsiteY4" fmla="*/ 0 h 876300"/>
                    <a:gd name="connsiteX5" fmla="*/ 3188690 w 3807815"/>
                    <a:gd name="connsiteY5" fmla="*/ 282575 h 876300"/>
                    <a:gd name="connsiteX6" fmla="*/ 3715740 w 3807815"/>
                    <a:gd name="connsiteY6" fmla="*/ 346075 h 876300"/>
                    <a:gd name="connsiteX7" fmla="*/ 3807815 w 3807815"/>
                    <a:gd name="connsiteY7" fmla="*/ 635000 h 876300"/>
                    <a:gd name="connsiteX8" fmla="*/ 3696690 w 3807815"/>
                    <a:gd name="connsiteY8" fmla="*/ 844550 h 876300"/>
                    <a:gd name="connsiteX9" fmla="*/ 3226790 w 3807815"/>
                    <a:gd name="connsiteY9" fmla="*/ 876300 h 876300"/>
                    <a:gd name="connsiteX10" fmla="*/ 1061440 w 3807815"/>
                    <a:gd name="connsiteY10" fmla="*/ 876300 h 876300"/>
                    <a:gd name="connsiteX11" fmla="*/ 464540 w 3807815"/>
                    <a:gd name="connsiteY11" fmla="*/ 844550 h 876300"/>
                    <a:gd name="connsiteX12" fmla="*/ 178790 w 3807815"/>
                    <a:gd name="connsiteY12" fmla="*/ 838200 h 876300"/>
                    <a:gd name="connsiteX13" fmla="*/ 20040 w 3807815"/>
                    <a:gd name="connsiteY13" fmla="*/ 815975 h 876300"/>
                    <a:gd name="connsiteX14" fmla="*/ 23215 w 3807815"/>
                    <a:gd name="connsiteY14" fmla="*/ 615950 h 876300"/>
                    <a:gd name="connsiteX15" fmla="*/ 74015 w 3807815"/>
                    <a:gd name="connsiteY15" fmla="*/ 612775 h 876300"/>
                    <a:gd name="connsiteX0" fmla="*/ 74015 w 3807815"/>
                    <a:gd name="connsiteY0" fmla="*/ 612775 h 876300"/>
                    <a:gd name="connsiteX1" fmla="*/ 127990 w 3807815"/>
                    <a:gd name="connsiteY1" fmla="*/ 454025 h 876300"/>
                    <a:gd name="connsiteX2" fmla="*/ 1156690 w 3807815"/>
                    <a:gd name="connsiteY2" fmla="*/ 317500 h 876300"/>
                    <a:gd name="connsiteX3" fmla="*/ 1661515 w 3807815"/>
                    <a:gd name="connsiteY3" fmla="*/ 15875 h 876300"/>
                    <a:gd name="connsiteX4" fmla="*/ 2633065 w 3807815"/>
                    <a:gd name="connsiteY4" fmla="*/ 0 h 876300"/>
                    <a:gd name="connsiteX5" fmla="*/ 3188690 w 3807815"/>
                    <a:gd name="connsiteY5" fmla="*/ 282575 h 876300"/>
                    <a:gd name="connsiteX6" fmla="*/ 3715740 w 3807815"/>
                    <a:gd name="connsiteY6" fmla="*/ 346075 h 876300"/>
                    <a:gd name="connsiteX7" fmla="*/ 3807815 w 3807815"/>
                    <a:gd name="connsiteY7" fmla="*/ 635000 h 876300"/>
                    <a:gd name="connsiteX8" fmla="*/ 3696690 w 3807815"/>
                    <a:gd name="connsiteY8" fmla="*/ 844550 h 876300"/>
                    <a:gd name="connsiteX9" fmla="*/ 3226790 w 3807815"/>
                    <a:gd name="connsiteY9" fmla="*/ 876300 h 876300"/>
                    <a:gd name="connsiteX10" fmla="*/ 1061440 w 3807815"/>
                    <a:gd name="connsiteY10" fmla="*/ 876300 h 876300"/>
                    <a:gd name="connsiteX11" fmla="*/ 464540 w 3807815"/>
                    <a:gd name="connsiteY11" fmla="*/ 844550 h 876300"/>
                    <a:gd name="connsiteX12" fmla="*/ 178790 w 3807815"/>
                    <a:gd name="connsiteY12" fmla="*/ 838200 h 876300"/>
                    <a:gd name="connsiteX13" fmla="*/ 20040 w 3807815"/>
                    <a:gd name="connsiteY13" fmla="*/ 815975 h 876300"/>
                    <a:gd name="connsiteX14" fmla="*/ 23215 w 3807815"/>
                    <a:gd name="connsiteY14" fmla="*/ 615950 h 876300"/>
                    <a:gd name="connsiteX15" fmla="*/ 74015 w 3807815"/>
                    <a:gd name="connsiteY15" fmla="*/ 612775 h 876300"/>
                    <a:gd name="connsiteX0" fmla="*/ 74015 w 3807815"/>
                    <a:gd name="connsiteY0" fmla="*/ 612775 h 876300"/>
                    <a:gd name="connsiteX1" fmla="*/ 127990 w 3807815"/>
                    <a:gd name="connsiteY1" fmla="*/ 454025 h 876300"/>
                    <a:gd name="connsiteX2" fmla="*/ 1156690 w 3807815"/>
                    <a:gd name="connsiteY2" fmla="*/ 317500 h 876300"/>
                    <a:gd name="connsiteX3" fmla="*/ 1661515 w 3807815"/>
                    <a:gd name="connsiteY3" fmla="*/ 15875 h 876300"/>
                    <a:gd name="connsiteX4" fmla="*/ 2633065 w 3807815"/>
                    <a:gd name="connsiteY4" fmla="*/ 0 h 876300"/>
                    <a:gd name="connsiteX5" fmla="*/ 3188690 w 3807815"/>
                    <a:gd name="connsiteY5" fmla="*/ 282575 h 876300"/>
                    <a:gd name="connsiteX6" fmla="*/ 3715740 w 3807815"/>
                    <a:gd name="connsiteY6" fmla="*/ 346075 h 876300"/>
                    <a:gd name="connsiteX7" fmla="*/ 3807815 w 3807815"/>
                    <a:gd name="connsiteY7" fmla="*/ 635000 h 876300"/>
                    <a:gd name="connsiteX8" fmla="*/ 3696690 w 3807815"/>
                    <a:gd name="connsiteY8" fmla="*/ 844550 h 876300"/>
                    <a:gd name="connsiteX9" fmla="*/ 3226790 w 3807815"/>
                    <a:gd name="connsiteY9" fmla="*/ 876300 h 876300"/>
                    <a:gd name="connsiteX10" fmla="*/ 1061440 w 3807815"/>
                    <a:gd name="connsiteY10" fmla="*/ 876300 h 876300"/>
                    <a:gd name="connsiteX11" fmla="*/ 464540 w 3807815"/>
                    <a:gd name="connsiteY11" fmla="*/ 844550 h 876300"/>
                    <a:gd name="connsiteX12" fmla="*/ 178790 w 3807815"/>
                    <a:gd name="connsiteY12" fmla="*/ 838200 h 876300"/>
                    <a:gd name="connsiteX13" fmla="*/ 20040 w 3807815"/>
                    <a:gd name="connsiteY13" fmla="*/ 815975 h 876300"/>
                    <a:gd name="connsiteX14" fmla="*/ 23215 w 3807815"/>
                    <a:gd name="connsiteY14" fmla="*/ 615950 h 876300"/>
                    <a:gd name="connsiteX15" fmla="*/ 74015 w 3807815"/>
                    <a:gd name="connsiteY15" fmla="*/ 612775 h 876300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464540 w 3807815"/>
                    <a:gd name="connsiteY11" fmla="*/ 844550 h 898525"/>
                    <a:gd name="connsiteX12" fmla="*/ 178790 w 3807815"/>
                    <a:gd name="connsiteY12" fmla="*/ 838200 h 898525"/>
                    <a:gd name="connsiteX13" fmla="*/ 20040 w 3807815"/>
                    <a:gd name="connsiteY13" fmla="*/ 815975 h 898525"/>
                    <a:gd name="connsiteX14" fmla="*/ 23215 w 3807815"/>
                    <a:gd name="connsiteY14" fmla="*/ 615950 h 898525"/>
                    <a:gd name="connsiteX15" fmla="*/ 74015 w 3807815"/>
                    <a:gd name="connsiteY15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464540 w 3807815"/>
                    <a:gd name="connsiteY11" fmla="*/ 844550 h 898525"/>
                    <a:gd name="connsiteX12" fmla="*/ 178790 w 3807815"/>
                    <a:gd name="connsiteY12" fmla="*/ 838200 h 898525"/>
                    <a:gd name="connsiteX13" fmla="*/ 20040 w 3807815"/>
                    <a:gd name="connsiteY13" fmla="*/ 815975 h 898525"/>
                    <a:gd name="connsiteX14" fmla="*/ 23215 w 3807815"/>
                    <a:gd name="connsiteY14" fmla="*/ 615950 h 898525"/>
                    <a:gd name="connsiteX15" fmla="*/ 74015 w 3807815"/>
                    <a:gd name="connsiteY15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464540 w 3807815"/>
                    <a:gd name="connsiteY11" fmla="*/ 844550 h 898525"/>
                    <a:gd name="connsiteX12" fmla="*/ 178790 w 3807815"/>
                    <a:gd name="connsiteY12" fmla="*/ 838200 h 898525"/>
                    <a:gd name="connsiteX13" fmla="*/ 20040 w 3807815"/>
                    <a:gd name="connsiteY13" fmla="*/ 815975 h 898525"/>
                    <a:gd name="connsiteX14" fmla="*/ 23215 w 3807815"/>
                    <a:gd name="connsiteY14" fmla="*/ 615950 h 898525"/>
                    <a:gd name="connsiteX15" fmla="*/ 74015 w 3807815"/>
                    <a:gd name="connsiteY15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28065 w 3807815"/>
                    <a:gd name="connsiteY11" fmla="*/ 61595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59815 w 3807815"/>
                    <a:gd name="connsiteY11" fmla="*/ 57150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66165 w 3807815"/>
                    <a:gd name="connsiteY11" fmla="*/ 542925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66165 w 3807815"/>
                    <a:gd name="connsiteY11" fmla="*/ 542925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37590 w 3807815"/>
                    <a:gd name="connsiteY11" fmla="*/ 50165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8525"/>
                    <a:gd name="connsiteX1" fmla="*/ 127990 w 3807815"/>
                    <a:gd name="connsiteY1" fmla="*/ 454025 h 898525"/>
                    <a:gd name="connsiteX2" fmla="*/ 1156690 w 3807815"/>
                    <a:gd name="connsiteY2" fmla="*/ 317500 h 898525"/>
                    <a:gd name="connsiteX3" fmla="*/ 1661515 w 3807815"/>
                    <a:gd name="connsiteY3" fmla="*/ 15875 h 898525"/>
                    <a:gd name="connsiteX4" fmla="*/ 2633065 w 3807815"/>
                    <a:gd name="connsiteY4" fmla="*/ 0 h 898525"/>
                    <a:gd name="connsiteX5" fmla="*/ 3188690 w 3807815"/>
                    <a:gd name="connsiteY5" fmla="*/ 282575 h 898525"/>
                    <a:gd name="connsiteX6" fmla="*/ 3715740 w 3807815"/>
                    <a:gd name="connsiteY6" fmla="*/ 346075 h 898525"/>
                    <a:gd name="connsiteX7" fmla="*/ 3807815 w 3807815"/>
                    <a:gd name="connsiteY7" fmla="*/ 635000 h 898525"/>
                    <a:gd name="connsiteX8" fmla="*/ 3696690 w 3807815"/>
                    <a:gd name="connsiteY8" fmla="*/ 844550 h 898525"/>
                    <a:gd name="connsiteX9" fmla="*/ 3226790 w 3807815"/>
                    <a:gd name="connsiteY9" fmla="*/ 876300 h 898525"/>
                    <a:gd name="connsiteX10" fmla="*/ 1061440 w 3807815"/>
                    <a:gd name="connsiteY10" fmla="*/ 898525 h 898525"/>
                    <a:gd name="connsiteX11" fmla="*/ 737590 w 3807815"/>
                    <a:gd name="connsiteY11" fmla="*/ 501650 h 898525"/>
                    <a:gd name="connsiteX12" fmla="*/ 464540 w 3807815"/>
                    <a:gd name="connsiteY12" fmla="*/ 844550 h 898525"/>
                    <a:gd name="connsiteX13" fmla="*/ 178790 w 3807815"/>
                    <a:gd name="connsiteY13" fmla="*/ 838200 h 898525"/>
                    <a:gd name="connsiteX14" fmla="*/ 20040 w 3807815"/>
                    <a:gd name="connsiteY14" fmla="*/ 815975 h 898525"/>
                    <a:gd name="connsiteX15" fmla="*/ 23215 w 3807815"/>
                    <a:gd name="connsiteY15" fmla="*/ 615950 h 898525"/>
                    <a:gd name="connsiteX16" fmla="*/ 74015 w 3807815"/>
                    <a:gd name="connsiteY16" fmla="*/ 612775 h 898525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64540 w 3807815"/>
                    <a:gd name="connsiteY12" fmla="*/ 844550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42315 w 3807815"/>
                    <a:gd name="connsiteY12" fmla="*/ 841375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895350"/>
                    <a:gd name="connsiteX1" fmla="*/ 127990 w 3807815"/>
                    <a:gd name="connsiteY1" fmla="*/ 454025 h 895350"/>
                    <a:gd name="connsiteX2" fmla="*/ 1156690 w 3807815"/>
                    <a:gd name="connsiteY2" fmla="*/ 317500 h 895350"/>
                    <a:gd name="connsiteX3" fmla="*/ 1661515 w 3807815"/>
                    <a:gd name="connsiteY3" fmla="*/ 15875 h 895350"/>
                    <a:gd name="connsiteX4" fmla="*/ 2633065 w 3807815"/>
                    <a:gd name="connsiteY4" fmla="*/ 0 h 895350"/>
                    <a:gd name="connsiteX5" fmla="*/ 3188690 w 3807815"/>
                    <a:gd name="connsiteY5" fmla="*/ 282575 h 895350"/>
                    <a:gd name="connsiteX6" fmla="*/ 3715740 w 3807815"/>
                    <a:gd name="connsiteY6" fmla="*/ 346075 h 895350"/>
                    <a:gd name="connsiteX7" fmla="*/ 3807815 w 3807815"/>
                    <a:gd name="connsiteY7" fmla="*/ 635000 h 895350"/>
                    <a:gd name="connsiteX8" fmla="*/ 3696690 w 3807815"/>
                    <a:gd name="connsiteY8" fmla="*/ 844550 h 895350"/>
                    <a:gd name="connsiteX9" fmla="*/ 3226790 w 3807815"/>
                    <a:gd name="connsiteY9" fmla="*/ 876300 h 895350"/>
                    <a:gd name="connsiteX10" fmla="*/ 1048740 w 3807815"/>
                    <a:gd name="connsiteY10" fmla="*/ 895350 h 895350"/>
                    <a:gd name="connsiteX11" fmla="*/ 737590 w 3807815"/>
                    <a:gd name="connsiteY11" fmla="*/ 501650 h 895350"/>
                    <a:gd name="connsiteX12" fmla="*/ 442315 w 3807815"/>
                    <a:gd name="connsiteY12" fmla="*/ 841375 h 895350"/>
                    <a:gd name="connsiteX13" fmla="*/ 178790 w 3807815"/>
                    <a:gd name="connsiteY13" fmla="*/ 838200 h 895350"/>
                    <a:gd name="connsiteX14" fmla="*/ 20040 w 3807815"/>
                    <a:gd name="connsiteY14" fmla="*/ 815975 h 895350"/>
                    <a:gd name="connsiteX15" fmla="*/ 23215 w 3807815"/>
                    <a:gd name="connsiteY15" fmla="*/ 615950 h 895350"/>
                    <a:gd name="connsiteX16" fmla="*/ 74015 w 3807815"/>
                    <a:gd name="connsiteY16" fmla="*/ 612775 h 895350"/>
                    <a:gd name="connsiteX0" fmla="*/ 74015 w 3807815"/>
                    <a:gd name="connsiteY0" fmla="*/ 612775 h 901700"/>
                    <a:gd name="connsiteX1" fmla="*/ 127990 w 3807815"/>
                    <a:gd name="connsiteY1" fmla="*/ 454025 h 901700"/>
                    <a:gd name="connsiteX2" fmla="*/ 1156690 w 3807815"/>
                    <a:gd name="connsiteY2" fmla="*/ 317500 h 901700"/>
                    <a:gd name="connsiteX3" fmla="*/ 1661515 w 3807815"/>
                    <a:gd name="connsiteY3" fmla="*/ 15875 h 901700"/>
                    <a:gd name="connsiteX4" fmla="*/ 2633065 w 3807815"/>
                    <a:gd name="connsiteY4" fmla="*/ 0 h 901700"/>
                    <a:gd name="connsiteX5" fmla="*/ 3188690 w 3807815"/>
                    <a:gd name="connsiteY5" fmla="*/ 282575 h 901700"/>
                    <a:gd name="connsiteX6" fmla="*/ 3715740 w 3807815"/>
                    <a:gd name="connsiteY6" fmla="*/ 346075 h 901700"/>
                    <a:gd name="connsiteX7" fmla="*/ 3807815 w 3807815"/>
                    <a:gd name="connsiteY7" fmla="*/ 635000 h 901700"/>
                    <a:gd name="connsiteX8" fmla="*/ 3696690 w 3807815"/>
                    <a:gd name="connsiteY8" fmla="*/ 844550 h 901700"/>
                    <a:gd name="connsiteX9" fmla="*/ 3226790 w 3807815"/>
                    <a:gd name="connsiteY9" fmla="*/ 876300 h 901700"/>
                    <a:gd name="connsiteX10" fmla="*/ 1032865 w 3807815"/>
                    <a:gd name="connsiteY10" fmla="*/ 901700 h 901700"/>
                    <a:gd name="connsiteX11" fmla="*/ 737590 w 3807815"/>
                    <a:gd name="connsiteY11" fmla="*/ 501650 h 901700"/>
                    <a:gd name="connsiteX12" fmla="*/ 442315 w 3807815"/>
                    <a:gd name="connsiteY12" fmla="*/ 841375 h 901700"/>
                    <a:gd name="connsiteX13" fmla="*/ 178790 w 3807815"/>
                    <a:gd name="connsiteY13" fmla="*/ 838200 h 901700"/>
                    <a:gd name="connsiteX14" fmla="*/ 20040 w 3807815"/>
                    <a:gd name="connsiteY14" fmla="*/ 815975 h 901700"/>
                    <a:gd name="connsiteX15" fmla="*/ 23215 w 3807815"/>
                    <a:gd name="connsiteY15" fmla="*/ 615950 h 901700"/>
                    <a:gd name="connsiteX16" fmla="*/ 74015 w 3807815"/>
                    <a:gd name="connsiteY16" fmla="*/ 612775 h 901700"/>
                    <a:gd name="connsiteX0" fmla="*/ 74015 w 3807815"/>
                    <a:gd name="connsiteY0" fmla="*/ 612775 h 907601"/>
                    <a:gd name="connsiteX1" fmla="*/ 127990 w 3807815"/>
                    <a:gd name="connsiteY1" fmla="*/ 454025 h 907601"/>
                    <a:gd name="connsiteX2" fmla="*/ 1156690 w 3807815"/>
                    <a:gd name="connsiteY2" fmla="*/ 317500 h 907601"/>
                    <a:gd name="connsiteX3" fmla="*/ 1661515 w 3807815"/>
                    <a:gd name="connsiteY3" fmla="*/ 15875 h 907601"/>
                    <a:gd name="connsiteX4" fmla="*/ 2633065 w 3807815"/>
                    <a:gd name="connsiteY4" fmla="*/ 0 h 907601"/>
                    <a:gd name="connsiteX5" fmla="*/ 3188690 w 3807815"/>
                    <a:gd name="connsiteY5" fmla="*/ 282575 h 907601"/>
                    <a:gd name="connsiteX6" fmla="*/ 3715740 w 3807815"/>
                    <a:gd name="connsiteY6" fmla="*/ 346075 h 907601"/>
                    <a:gd name="connsiteX7" fmla="*/ 3807815 w 3807815"/>
                    <a:gd name="connsiteY7" fmla="*/ 635000 h 907601"/>
                    <a:gd name="connsiteX8" fmla="*/ 3696690 w 3807815"/>
                    <a:gd name="connsiteY8" fmla="*/ 844550 h 907601"/>
                    <a:gd name="connsiteX9" fmla="*/ 3226790 w 3807815"/>
                    <a:gd name="connsiteY9" fmla="*/ 876300 h 907601"/>
                    <a:gd name="connsiteX10" fmla="*/ 1032865 w 3807815"/>
                    <a:gd name="connsiteY10" fmla="*/ 901700 h 907601"/>
                    <a:gd name="connsiteX11" fmla="*/ 737590 w 3807815"/>
                    <a:gd name="connsiteY11" fmla="*/ 501650 h 907601"/>
                    <a:gd name="connsiteX12" fmla="*/ 442315 w 3807815"/>
                    <a:gd name="connsiteY12" fmla="*/ 841375 h 907601"/>
                    <a:gd name="connsiteX13" fmla="*/ 178790 w 3807815"/>
                    <a:gd name="connsiteY13" fmla="*/ 838200 h 907601"/>
                    <a:gd name="connsiteX14" fmla="*/ 20040 w 3807815"/>
                    <a:gd name="connsiteY14" fmla="*/ 815975 h 907601"/>
                    <a:gd name="connsiteX15" fmla="*/ 23215 w 3807815"/>
                    <a:gd name="connsiteY15" fmla="*/ 615950 h 907601"/>
                    <a:gd name="connsiteX16" fmla="*/ 74015 w 3807815"/>
                    <a:gd name="connsiteY16" fmla="*/ 612775 h 907601"/>
                    <a:gd name="connsiteX0" fmla="*/ 74015 w 3807815"/>
                    <a:gd name="connsiteY0" fmla="*/ 632153 h 926979"/>
                    <a:gd name="connsiteX1" fmla="*/ 127990 w 3807815"/>
                    <a:gd name="connsiteY1" fmla="*/ 473403 h 926979"/>
                    <a:gd name="connsiteX2" fmla="*/ 1156690 w 3807815"/>
                    <a:gd name="connsiteY2" fmla="*/ 336878 h 926979"/>
                    <a:gd name="connsiteX3" fmla="*/ 1661515 w 3807815"/>
                    <a:gd name="connsiteY3" fmla="*/ 35253 h 926979"/>
                    <a:gd name="connsiteX4" fmla="*/ 2633065 w 3807815"/>
                    <a:gd name="connsiteY4" fmla="*/ 19378 h 926979"/>
                    <a:gd name="connsiteX5" fmla="*/ 3188690 w 3807815"/>
                    <a:gd name="connsiteY5" fmla="*/ 301953 h 926979"/>
                    <a:gd name="connsiteX6" fmla="*/ 3715740 w 3807815"/>
                    <a:gd name="connsiteY6" fmla="*/ 365453 h 926979"/>
                    <a:gd name="connsiteX7" fmla="*/ 3807815 w 3807815"/>
                    <a:gd name="connsiteY7" fmla="*/ 654378 h 926979"/>
                    <a:gd name="connsiteX8" fmla="*/ 3696690 w 3807815"/>
                    <a:gd name="connsiteY8" fmla="*/ 863928 h 926979"/>
                    <a:gd name="connsiteX9" fmla="*/ 3226790 w 3807815"/>
                    <a:gd name="connsiteY9" fmla="*/ 895678 h 926979"/>
                    <a:gd name="connsiteX10" fmla="*/ 1032865 w 3807815"/>
                    <a:gd name="connsiteY10" fmla="*/ 921078 h 926979"/>
                    <a:gd name="connsiteX11" fmla="*/ 737590 w 3807815"/>
                    <a:gd name="connsiteY11" fmla="*/ 521028 h 926979"/>
                    <a:gd name="connsiteX12" fmla="*/ 442315 w 3807815"/>
                    <a:gd name="connsiteY12" fmla="*/ 860753 h 926979"/>
                    <a:gd name="connsiteX13" fmla="*/ 178790 w 3807815"/>
                    <a:gd name="connsiteY13" fmla="*/ 857578 h 926979"/>
                    <a:gd name="connsiteX14" fmla="*/ 20040 w 3807815"/>
                    <a:gd name="connsiteY14" fmla="*/ 835353 h 926979"/>
                    <a:gd name="connsiteX15" fmla="*/ 23215 w 3807815"/>
                    <a:gd name="connsiteY15" fmla="*/ 635328 h 926979"/>
                    <a:gd name="connsiteX16" fmla="*/ 74015 w 3807815"/>
                    <a:gd name="connsiteY16" fmla="*/ 632153 h 926979"/>
                    <a:gd name="connsiteX0" fmla="*/ 74015 w 3807815"/>
                    <a:gd name="connsiteY0" fmla="*/ 639439 h 934265"/>
                    <a:gd name="connsiteX1" fmla="*/ 127990 w 3807815"/>
                    <a:gd name="connsiteY1" fmla="*/ 480689 h 934265"/>
                    <a:gd name="connsiteX2" fmla="*/ 1156690 w 3807815"/>
                    <a:gd name="connsiteY2" fmla="*/ 344164 h 934265"/>
                    <a:gd name="connsiteX3" fmla="*/ 1661515 w 3807815"/>
                    <a:gd name="connsiteY3" fmla="*/ 42539 h 934265"/>
                    <a:gd name="connsiteX4" fmla="*/ 2763240 w 3807815"/>
                    <a:gd name="connsiteY4" fmla="*/ 7614 h 934265"/>
                    <a:gd name="connsiteX5" fmla="*/ 3188690 w 3807815"/>
                    <a:gd name="connsiteY5" fmla="*/ 309239 h 934265"/>
                    <a:gd name="connsiteX6" fmla="*/ 3715740 w 3807815"/>
                    <a:gd name="connsiteY6" fmla="*/ 372739 h 934265"/>
                    <a:gd name="connsiteX7" fmla="*/ 3807815 w 3807815"/>
                    <a:gd name="connsiteY7" fmla="*/ 661664 h 934265"/>
                    <a:gd name="connsiteX8" fmla="*/ 3696690 w 3807815"/>
                    <a:gd name="connsiteY8" fmla="*/ 871214 h 934265"/>
                    <a:gd name="connsiteX9" fmla="*/ 3226790 w 3807815"/>
                    <a:gd name="connsiteY9" fmla="*/ 902964 h 934265"/>
                    <a:gd name="connsiteX10" fmla="*/ 1032865 w 3807815"/>
                    <a:gd name="connsiteY10" fmla="*/ 928364 h 934265"/>
                    <a:gd name="connsiteX11" fmla="*/ 737590 w 3807815"/>
                    <a:gd name="connsiteY11" fmla="*/ 528314 h 934265"/>
                    <a:gd name="connsiteX12" fmla="*/ 442315 w 3807815"/>
                    <a:gd name="connsiteY12" fmla="*/ 868039 h 934265"/>
                    <a:gd name="connsiteX13" fmla="*/ 178790 w 3807815"/>
                    <a:gd name="connsiteY13" fmla="*/ 864864 h 934265"/>
                    <a:gd name="connsiteX14" fmla="*/ 20040 w 3807815"/>
                    <a:gd name="connsiteY14" fmla="*/ 842639 h 934265"/>
                    <a:gd name="connsiteX15" fmla="*/ 23215 w 3807815"/>
                    <a:gd name="connsiteY15" fmla="*/ 642614 h 934265"/>
                    <a:gd name="connsiteX16" fmla="*/ 74015 w 3807815"/>
                    <a:gd name="connsiteY16" fmla="*/ 639439 h 934265"/>
                    <a:gd name="connsiteX0" fmla="*/ 74015 w 3807815"/>
                    <a:gd name="connsiteY0" fmla="*/ 647938 h 942764"/>
                    <a:gd name="connsiteX1" fmla="*/ 127990 w 3807815"/>
                    <a:gd name="connsiteY1" fmla="*/ 489188 h 942764"/>
                    <a:gd name="connsiteX2" fmla="*/ 1156690 w 3807815"/>
                    <a:gd name="connsiteY2" fmla="*/ 352663 h 942764"/>
                    <a:gd name="connsiteX3" fmla="*/ 1661515 w 3807815"/>
                    <a:gd name="connsiteY3" fmla="*/ 51038 h 942764"/>
                    <a:gd name="connsiteX4" fmla="*/ 2763240 w 3807815"/>
                    <a:gd name="connsiteY4" fmla="*/ 16113 h 942764"/>
                    <a:gd name="connsiteX5" fmla="*/ 3188690 w 3807815"/>
                    <a:gd name="connsiteY5" fmla="*/ 317738 h 942764"/>
                    <a:gd name="connsiteX6" fmla="*/ 3715740 w 3807815"/>
                    <a:gd name="connsiteY6" fmla="*/ 381238 h 942764"/>
                    <a:gd name="connsiteX7" fmla="*/ 3807815 w 3807815"/>
                    <a:gd name="connsiteY7" fmla="*/ 670163 h 942764"/>
                    <a:gd name="connsiteX8" fmla="*/ 3696690 w 3807815"/>
                    <a:gd name="connsiteY8" fmla="*/ 879713 h 942764"/>
                    <a:gd name="connsiteX9" fmla="*/ 3226790 w 3807815"/>
                    <a:gd name="connsiteY9" fmla="*/ 911463 h 942764"/>
                    <a:gd name="connsiteX10" fmla="*/ 1032865 w 3807815"/>
                    <a:gd name="connsiteY10" fmla="*/ 936863 h 942764"/>
                    <a:gd name="connsiteX11" fmla="*/ 737590 w 3807815"/>
                    <a:gd name="connsiteY11" fmla="*/ 536813 h 942764"/>
                    <a:gd name="connsiteX12" fmla="*/ 442315 w 3807815"/>
                    <a:gd name="connsiteY12" fmla="*/ 876538 h 942764"/>
                    <a:gd name="connsiteX13" fmla="*/ 178790 w 3807815"/>
                    <a:gd name="connsiteY13" fmla="*/ 873363 h 942764"/>
                    <a:gd name="connsiteX14" fmla="*/ 20040 w 3807815"/>
                    <a:gd name="connsiteY14" fmla="*/ 851138 h 942764"/>
                    <a:gd name="connsiteX15" fmla="*/ 23215 w 3807815"/>
                    <a:gd name="connsiteY15" fmla="*/ 651113 h 942764"/>
                    <a:gd name="connsiteX16" fmla="*/ 74015 w 3807815"/>
                    <a:gd name="connsiteY16" fmla="*/ 647938 h 942764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88690 w 3807815"/>
                    <a:gd name="connsiteY5" fmla="*/ 315990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88690 w 3807815"/>
                    <a:gd name="connsiteY5" fmla="*/ 315990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69640 w 3807815"/>
                    <a:gd name="connsiteY5" fmla="*/ 312815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69640 w 3807815"/>
                    <a:gd name="connsiteY5" fmla="*/ 312815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07815"/>
                    <a:gd name="connsiteY0" fmla="*/ 646190 h 941016"/>
                    <a:gd name="connsiteX1" fmla="*/ 127990 w 3807815"/>
                    <a:gd name="connsiteY1" fmla="*/ 487440 h 941016"/>
                    <a:gd name="connsiteX2" fmla="*/ 1156690 w 3807815"/>
                    <a:gd name="connsiteY2" fmla="*/ 350915 h 941016"/>
                    <a:gd name="connsiteX3" fmla="*/ 1661515 w 3807815"/>
                    <a:gd name="connsiteY3" fmla="*/ 49290 h 941016"/>
                    <a:gd name="connsiteX4" fmla="*/ 2763240 w 3807815"/>
                    <a:gd name="connsiteY4" fmla="*/ 17540 h 941016"/>
                    <a:gd name="connsiteX5" fmla="*/ 3169640 w 3807815"/>
                    <a:gd name="connsiteY5" fmla="*/ 312815 h 941016"/>
                    <a:gd name="connsiteX6" fmla="*/ 3715740 w 3807815"/>
                    <a:gd name="connsiteY6" fmla="*/ 379490 h 941016"/>
                    <a:gd name="connsiteX7" fmla="*/ 3807815 w 3807815"/>
                    <a:gd name="connsiteY7" fmla="*/ 668415 h 941016"/>
                    <a:gd name="connsiteX8" fmla="*/ 3696690 w 3807815"/>
                    <a:gd name="connsiteY8" fmla="*/ 877965 h 941016"/>
                    <a:gd name="connsiteX9" fmla="*/ 3226790 w 3807815"/>
                    <a:gd name="connsiteY9" fmla="*/ 909715 h 941016"/>
                    <a:gd name="connsiteX10" fmla="*/ 1032865 w 3807815"/>
                    <a:gd name="connsiteY10" fmla="*/ 935115 h 941016"/>
                    <a:gd name="connsiteX11" fmla="*/ 737590 w 3807815"/>
                    <a:gd name="connsiteY11" fmla="*/ 535065 h 941016"/>
                    <a:gd name="connsiteX12" fmla="*/ 442315 w 3807815"/>
                    <a:gd name="connsiteY12" fmla="*/ 874790 h 941016"/>
                    <a:gd name="connsiteX13" fmla="*/ 178790 w 3807815"/>
                    <a:gd name="connsiteY13" fmla="*/ 871615 h 941016"/>
                    <a:gd name="connsiteX14" fmla="*/ 20040 w 3807815"/>
                    <a:gd name="connsiteY14" fmla="*/ 849390 h 941016"/>
                    <a:gd name="connsiteX15" fmla="*/ 23215 w 3807815"/>
                    <a:gd name="connsiteY15" fmla="*/ 649365 h 941016"/>
                    <a:gd name="connsiteX16" fmla="*/ 74015 w 3807815"/>
                    <a:gd name="connsiteY16" fmla="*/ 646190 h 941016"/>
                    <a:gd name="connsiteX0" fmla="*/ 74015 w 3859073"/>
                    <a:gd name="connsiteY0" fmla="*/ 646190 h 941016"/>
                    <a:gd name="connsiteX1" fmla="*/ 127990 w 3859073"/>
                    <a:gd name="connsiteY1" fmla="*/ 487440 h 941016"/>
                    <a:gd name="connsiteX2" fmla="*/ 1156690 w 3859073"/>
                    <a:gd name="connsiteY2" fmla="*/ 350915 h 941016"/>
                    <a:gd name="connsiteX3" fmla="*/ 1661515 w 3859073"/>
                    <a:gd name="connsiteY3" fmla="*/ 49290 h 941016"/>
                    <a:gd name="connsiteX4" fmla="*/ 2763240 w 3859073"/>
                    <a:gd name="connsiteY4" fmla="*/ 17540 h 941016"/>
                    <a:gd name="connsiteX5" fmla="*/ 3169640 w 3859073"/>
                    <a:gd name="connsiteY5" fmla="*/ 312815 h 941016"/>
                    <a:gd name="connsiteX6" fmla="*/ 3715740 w 3859073"/>
                    <a:gd name="connsiteY6" fmla="*/ 379490 h 941016"/>
                    <a:gd name="connsiteX7" fmla="*/ 3807815 w 3859073"/>
                    <a:gd name="connsiteY7" fmla="*/ 668415 h 941016"/>
                    <a:gd name="connsiteX8" fmla="*/ 3696690 w 3859073"/>
                    <a:gd name="connsiteY8" fmla="*/ 877965 h 941016"/>
                    <a:gd name="connsiteX9" fmla="*/ 3226790 w 3859073"/>
                    <a:gd name="connsiteY9" fmla="*/ 909715 h 941016"/>
                    <a:gd name="connsiteX10" fmla="*/ 1032865 w 3859073"/>
                    <a:gd name="connsiteY10" fmla="*/ 935115 h 941016"/>
                    <a:gd name="connsiteX11" fmla="*/ 737590 w 3859073"/>
                    <a:gd name="connsiteY11" fmla="*/ 535065 h 941016"/>
                    <a:gd name="connsiteX12" fmla="*/ 442315 w 3859073"/>
                    <a:gd name="connsiteY12" fmla="*/ 874790 h 941016"/>
                    <a:gd name="connsiteX13" fmla="*/ 178790 w 3859073"/>
                    <a:gd name="connsiteY13" fmla="*/ 871615 h 941016"/>
                    <a:gd name="connsiteX14" fmla="*/ 20040 w 3859073"/>
                    <a:gd name="connsiteY14" fmla="*/ 849390 h 941016"/>
                    <a:gd name="connsiteX15" fmla="*/ 23215 w 3859073"/>
                    <a:gd name="connsiteY15" fmla="*/ 649365 h 941016"/>
                    <a:gd name="connsiteX16" fmla="*/ 74015 w 3859073"/>
                    <a:gd name="connsiteY16" fmla="*/ 646190 h 941016"/>
                    <a:gd name="connsiteX0" fmla="*/ 74015 w 3869122"/>
                    <a:gd name="connsiteY0" fmla="*/ 646190 h 941016"/>
                    <a:gd name="connsiteX1" fmla="*/ 127990 w 3869122"/>
                    <a:gd name="connsiteY1" fmla="*/ 487440 h 941016"/>
                    <a:gd name="connsiteX2" fmla="*/ 1156690 w 3869122"/>
                    <a:gd name="connsiteY2" fmla="*/ 350915 h 941016"/>
                    <a:gd name="connsiteX3" fmla="*/ 1661515 w 3869122"/>
                    <a:gd name="connsiteY3" fmla="*/ 49290 h 941016"/>
                    <a:gd name="connsiteX4" fmla="*/ 2763240 w 3869122"/>
                    <a:gd name="connsiteY4" fmla="*/ 17540 h 941016"/>
                    <a:gd name="connsiteX5" fmla="*/ 3169640 w 3869122"/>
                    <a:gd name="connsiteY5" fmla="*/ 312815 h 941016"/>
                    <a:gd name="connsiteX6" fmla="*/ 3715740 w 3869122"/>
                    <a:gd name="connsiteY6" fmla="*/ 379490 h 941016"/>
                    <a:gd name="connsiteX7" fmla="*/ 3807815 w 3869122"/>
                    <a:gd name="connsiteY7" fmla="*/ 668415 h 941016"/>
                    <a:gd name="connsiteX8" fmla="*/ 3696690 w 3869122"/>
                    <a:gd name="connsiteY8" fmla="*/ 877965 h 941016"/>
                    <a:gd name="connsiteX9" fmla="*/ 3226790 w 3869122"/>
                    <a:gd name="connsiteY9" fmla="*/ 909715 h 941016"/>
                    <a:gd name="connsiteX10" fmla="*/ 1032865 w 3869122"/>
                    <a:gd name="connsiteY10" fmla="*/ 935115 h 941016"/>
                    <a:gd name="connsiteX11" fmla="*/ 737590 w 3869122"/>
                    <a:gd name="connsiteY11" fmla="*/ 535065 h 941016"/>
                    <a:gd name="connsiteX12" fmla="*/ 442315 w 3869122"/>
                    <a:gd name="connsiteY12" fmla="*/ 874790 h 941016"/>
                    <a:gd name="connsiteX13" fmla="*/ 178790 w 3869122"/>
                    <a:gd name="connsiteY13" fmla="*/ 871615 h 941016"/>
                    <a:gd name="connsiteX14" fmla="*/ 20040 w 3869122"/>
                    <a:gd name="connsiteY14" fmla="*/ 849390 h 941016"/>
                    <a:gd name="connsiteX15" fmla="*/ 23215 w 3869122"/>
                    <a:gd name="connsiteY15" fmla="*/ 649365 h 941016"/>
                    <a:gd name="connsiteX16" fmla="*/ 74015 w 3869122"/>
                    <a:gd name="connsiteY16" fmla="*/ 646190 h 941016"/>
                    <a:gd name="connsiteX0" fmla="*/ 74015 w 3869122"/>
                    <a:gd name="connsiteY0" fmla="*/ 646190 h 941016"/>
                    <a:gd name="connsiteX1" fmla="*/ 127990 w 3869122"/>
                    <a:gd name="connsiteY1" fmla="*/ 487440 h 941016"/>
                    <a:gd name="connsiteX2" fmla="*/ 1156690 w 3869122"/>
                    <a:gd name="connsiteY2" fmla="*/ 350915 h 941016"/>
                    <a:gd name="connsiteX3" fmla="*/ 1661515 w 3869122"/>
                    <a:gd name="connsiteY3" fmla="*/ 49290 h 941016"/>
                    <a:gd name="connsiteX4" fmla="*/ 2763240 w 3869122"/>
                    <a:gd name="connsiteY4" fmla="*/ 17540 h 941016"/>
                    <a:gd name="connsiteX5" fmla="*/ 3169640 w 3869122"/>
                    <a:gd name="connsiteY5" fmla="*/ 312815 h 941016"/>
                    <a:gd name="connsiteX6" fmla="*/ 3715740 w 3869122"/>
                    <a:gd name="connsiteY6" fmla="*/ 379490 h 941016"/>
                    <a:gd name="connsiteX7" fmla="*/ 3807815 w 3869122"/>
                    <a:gd name="connsiteY7" fmla="*/ 668415 h 941016"/>
                    <a:gd name="connsiteX8" fmla="*/ 3696690 w 3869122"/>
                    <a:gd name="connsiteY8" fmla="*/ 877965 h 941016"/>
                    <a:gd name="connsiteX9" fmla="*/ 3226790 w 3869122"/>
                    <a:gd name="connsiteY9" fmla="*/ 909715 h 941016"/>
                    <a:gd name="connsiteX10" fmla="*/ 1032865 w 3869122"/>
                    <a:gd name="connsiteY10" fmla="*/ 935115 h 941016"/>
                    <a:gd name="connsiteX11" fmla="*/ 737590 w 3869122"/>
                    <a:gd name="connsiteY11" fmla="*/ 535065 h 941016"/>
                    <a:gd name="connsiteX12" fmla="*/ 442315 w 3869122"/>
                    <a:gd name="connsiteY12" fmla="*/ 874790 h 941016"/>
                    <a:gd name="connsiteX13" fmla="*/ 178790 w 3869122"/>
                    <a:gd name="connsiteY13" fmla="*/ 871615 h 941016"/>
                    <a:gd name="connsiteX14" fmla="*/ 20040 w 3869122"/>
                    <a:gd name="connsiteY14" fmla="*/ 849390 h 941016"/>
                    <a:gd name="connsiteX15" fmla="*/ 23215 w 3869122"/>
                    <a:gd name="connsiteY15" fmla="*/ 649365 h 941016"/>
                    <a:gd name="connsiteX16" fmla="*/ 74015 w 3869122"/>
                    <a:gd name="connsiteY16" fmla="*/ 646190 h 941016"/>
                    <a:gd name="connsiteX0" fmla="*/ 74015 w 3869122"/>
                    <a:gd name="connsiteY0" fmla="*/ 646190 h 941395"/>
                    <a:gd name="connsiteX1" fmla="*/ 127990 w 3869122"/>
                    <a:gd name="connsiteY1" fmla="*/ 487440 h 941395"/>
                    <a:gd name="connsiteX2" fmla="*/ 1156690 w 3869122"/>
                    <a:gd name="connsiteY2" fmla="*/ 350915 h 941395"/>
                    <a:gd name="connsiteX3" fmla="*/ 1661515 w 3869122"/>
                    <a:gd name="connsiteY3" fmla="*/ 49290 h 941395"/>
                    <a:gd name="connsiteX4" fmla="*/ 2763240 w 3869122"/>
                    <a:gd name="connsiteY4" fmla="*/ 17540 h 941395"/>
                    <a:gd name="connsiteX5" fmla="*/ 3169640 w 3869122"/>
                    <a:gd name="connsiteY5" fmla="*/ 312815 h 941395"/>
                    <a:gd name="connsiteX6" fmla="*/ 3715740 w 3869122"/>
                    <a:gd name="connsiteY6" fmla="*/ 379490 h 941395"/>
                    <a:gd name="connsiteX7" fmla="*/ 3807815 w 3869122"/>
                    <a:gd name="connsiteY7" fmla="*/ 668415 h 941395"/>
                    <a:gd name="connsiteX8" fmla="*/ 3696690 w 3869122"/>
                    <a:gd name="connsiteY8" fmla="*/ 877965 h 941395"/>
                    <a:gd name="connsiteX9" fmla="*/ 3258540 w 3869122"/>
                    <a:gd name="connsiteY9" fmla="*/ 912890 h 941395"/>
                    <a:gd name="connsiteX10" fmla="*/ 1032865 w 3869122"/>
                    <a:gd name="connsiteY10" fmla="*/ 935115 h 941395"/>
                    <a:gd name="connsiteX11" fmla="*/ 737590 w 3869122"/>
                    <a:gd name="connsiteY11" fmla="*/ 535065 h 941395"/>
                    <a:gd name="connsiteX12" fmla="*/ 442315 w 3869122"/>
                    <a:gd name="connsiteY12" fmla="*/ 874790 h 941395"/>
                    <a:gd name="connsiteX13" fmla="*/ 178790 w 3869122"/>
                    <a:gd name="connsiteY13" fmla="*/ 871615 h 941395"/>
                    <a:gd name="connsiteX14" fmla="*/ 20040 w 3869122"/>
                    <a:gd name="connsiteY14" fmla="*/ 849390 h 941395"/>
                    <a:gd name="connsiteX15" fmla="*/ 23215 w 3869122"/>
                    <a:gd name="connsiteY15" fmla="*/ 649365 h 941395"/>
                    <a:gd name="connsiteX16" fmla="*/ 74015 w 3869122"/>
                    <a:gd name="connsiteY16" fmla="*/ 646190 h 941395"/>
                    <a:gd name="connsiteX0" fmla="*/ 74015 w 3869122"/>
                    <a:gd name="connsiteY0" fmla="*/ 646190 h 959756"/>
                    <a:gd name="connsiteX1" fmla="*/ 127990 w 3869122"/>
                    <a:gd name="connsiteY1" fmla="*/ 487440 h 959756"/>
                    <a:gd name="connsiteX2" fmla="*/ 1156690 w 3869122"/>
                    <a:gd name="connsiteY2" fmla="*/ 350915 h 959756"/>
                    <a:gd name="connsiteX3" fmla="*/ 1661515 w 3869122"/>
                    <a:gd name="connsiteY3" fmla="*/ 49290 h 959756"/>
                    <a:gd name="connsiteX4" fmla="*/ 2763240 w 3869122"/>
                    <a:gd name="connsiteY4" fmla="*/ 17540 h 959756"/>
                    <a:gd name="connsiteX5" fmla="*/ 3169640 w 3869122"/>
                    <a:gd name="connsiteY5" fmla="*/ 312815 h 959756"/>
                    <a:gd name="connsiteX6" fmla="*/ 3715740 w 3869122"/>
                    <a:gd name="connsiteY6" fmla="*/ 379490 h 959756"/>
                    <a:gd name="connsiteX7" fmla="*/ 3807815 w 3869122"/>
                    <a:gd name="connsiteY7" fmla="*/ 668415 h 959756"/>
                    <a:gd name="connsiteX8" fmla="*/ 3696690 w 3869122"/>
                    <a:gd name="connsiteY8" fmla="*/ 877965 h 959756"/>
                    <a:gd name="connsiteX9" fmla="*/ 3258540 w 3869122"/>
                    <a:gd name="connsiteY9" fmla="*/ 912890 h 959756"/>
                    <a:gd name="connsiteX10" fmla="*/ 2909289 w 3869122"/>
                    <a:gd name="connsiteY10" fmla="*/ 916065 h 959756"/>
                    <a:gd name="connsiteX11" fmla="*/ 1032865 w 3869122"/>
                    <a:gd name="connsiteY11" fmla="*/ 935115 h 959756"/>
                    <a:gd name="connsiteX12" fmla="*/ 737590 w 3869122"/>
                    <a:gd name="connsiteY12" fmla="*/ 535065 h 959756"/>
                    <a:gd name="connsiteX13" fmla="*/ 442315 w 3869122"/>
                    <a:gd name="connsiteY13" fmla="*/ 874790 h 959756"/>
                    <a:gd name="connsiteX14" fmla="*/ 178790 w 3869122"/>
                    <a:gd name="connsiteY14" fmla="*/ 871615 h 959756"/>
                    <a:gd name="connsiteX15" fmla="*/ 20040 w 3869122"/>
                    <a:gd name="connsiteY15" fmla="*/ 849390 h 959756"/>
                    <a:gd name="connsiteX16" fmla="*/ 23215 w 3869122"/>
                    <a:gd name="connsiteY16" fmla="*/ 649365 h 959756"/>
                    <a:gd name="connsiteX17" fmla="*/ 74015 w 3869122"/>
                    <a:gd name="connsiteY17" fmla="*/ 646190 h 959756"/>
                    <a:gd name="connsiteX0" fmla="*/ 74015 w 3869122"/>
                    <a:gd name="connsiteY0" fmla="*/ 646190 h 942778"/>
                    <a:gd name="connsiteX1" fmla="*/ 127990 w 3869122"/>
                    <a:gd name="connsiteY1" fmla="*/ 487440 h 942778"/>
                    <a:gd name="connsiteX2" fmla="*/ 1156690 w 3869122"/>
                    <a:gd name="connsiteY2" fmla="*/ 350915 h 942778"/>
                    <a:gd name="connsiteX3" fmla="*/ 1661515 w 3869122"/>
                    <a:gd name="connsiteY3" fmla="*/ 49290 h 942778"/>
                    <a:gd name="connsiteX4" fmla="*/ 2763240 w 3869122"/>
                    <a:gd name="connsiteY4" fmla="*/ 17540 h 942778"/>
                    <a:gd name="connsiteX5" fmla="*/ 3169640 w 3869122"/>
                    <a:gd name="connsiteY5" fmla="*/ 312815 h 942778"/>
                    <a:gd name="connsiteX6" fmla="*/ 3715740 w 3869122"/>
                    <a:gd name="connsiteY6" fmla="*/ 379490 h 942778"/>
                    <a:gd name="connsiteX7" fmla="*/ 3807815 w 3869122"/>
                    <a:gd name="connsiteY7" fmla="*/ 668415 h 942778"/>
                    <a:gd name="connsiteX8" fmla="*/ 3696690 w 3869122"/>
                    <a:gd name="connsiteY8" fmla="*/ 877965 h 942778"/>
                    <a:gd name="connsiteX9" fmla="*/ 3258540 w 3869122"/>
                    <a:gd name="connsiteY9" fmla="*/ 912890 h 942778"/>
                    <a:gd name="connsiteX10" fmla="*/ 2880714 w 3869122"/>
                    <a:gd name="connsiteY10" fmla="*/ 643015 h 942778"/>
                    <a:gd name="connsiteX11" fmla="*/ 1032865 w 3869122"/>
                    <a:gd name="connsiteY11" fmla="*/ 935115 h 942778"/>
                    <a:gd name="connsiteX12" fmla="*/ 737590 w 3869122"/>
                    <a:gd name="connsiteY12" fmla="*/ 535065 h 942778"/>
                    <a:gd name="connsiteX13" fmla="*/ 442315 w 3869122"/>
                    <a:gd name="connsiteY13" fmla="*/ 874790 h 942778"/>
                    <a:gd name="connsiteX14" fmla="*/ 178790 w 3869122"/>
                    <a:gd name="connsiteY14" fmla="*/ 871615 h 942778"/>
                    <a:gd name="connsiteX15" fmla="*/ 20040 w 3869122"/>
                    <a:gd name="connsiteY15" fmla="*/ 849390 h 942778"/>
                    <a:gd name="connsiteX16" fmla="*/ 23215 w 3869122"/>
                    <a:gd name="connsiteY16" fmla="*/ 649365 h 942778"/>
                    <a:gd name="connsiteX17" fmla="*/ 74015 w 3869122"/>
                    <a:gd name="connsiteY17" fmla="*/ 646190 h 942778"/>
                    <a:gd name="connsiteX0" fmla="*/ 74015 w 3869122"/>
                    <a:gd name="connsiteY0" fmla="*/ 646190 h 942104"/>
                    <a:gd name="connsiteX1" fmla="*/ 127990 w 3869122"/>
                    <a:gd name="connsiteY1" fmla="*/ 487440 h 942104"/>
                    <a:gd name="connsiteX2" fmla="*/ 1156690 w 3869122"/>
                    <a:gd name="connsiteY2" fmla="*/ 350915 h 942104"/>
                    <a:gd name="connsiteX3" fmla="*/ 1661515 w 3869122"/>
                    <a:gd name="connsiteY3" fmla="*/ 49290 h 942104"/>
                    <a:gd name="connsiteX4" fmla="*/ 2763240 w 3869122"/>
                    <a:gd name="connsiteY4" fmla="*/ 17540 h 942104"/>
                    <a:gd name="connsiteX5" fmla="*/ 3169640 w 3869122"/>
                    <a:gd name="connsiteY5" fmla="*/ 312815 h 942104"/>
                    <a:gd name="connsiteX6" fmla="*/ 3715740 w 3869122"/>
                    <a:gd name="connsiteY6" fmla="*/ 379490 h 942104"/>
                    <a:gd name="connsiteX7" fmla="*/ 3807815 w 3869122"/>
                    <a:gd name="connsiteY7" fmla="*/ 668415 h 942104"/>
                    <a:gd name="connsiteX8" fmla="*/ 3696690 w 3869122"/>
                    <a:gd name="connsiteY8" fmla="*/ 877965 h 942104"/>
                    <a:gd name="connsiteX9" fmla="*/ 3258540 w 3869122"/>
                    <a:gd name="connsiteY9" fmla="*/ 912890 h 942104"/>
                    <a:gd name="connsiteX10" fmla="*/ 2918814 w 3869122"/>
                    <a:gd name="connsiteY10" fmla="*/ 604915 h 942104"/>
                    <a:gd name="connsiteX11" fmla="*/ 1032865 w 3869122"/>
                    <a:gd name="connsiteY11" fmla="*/ 935115 h 942104"/>
                    <a:gd name="connsiteX12" fmla="*/ 737590 w 3869122"/>
                    <a:gd name="connsiteY12" fmla="*/ 535065 h 942104"/>
                    <a:gd name="connsiteX13" fmla="*/ 442315 w 3869122"/>
                    <a:gd name="connsiteY13" fmla="*/ 874790 h 942104"/>
                    <a:gd name="connsiteX14" fmla="*/ 178790 w 3869122"/>
                    <a:gd name="connsiteY14" fmla="*/ 871615 h 942104"/>
                    <a:gd name="connsiteX15" fmla="*/ 20040 w 3869122"/>
                    <a:gd name="connsiteY15" fmla="*/ 849390 h 942104"/>
                    <a:gd name="connsiteX16" fmla="*/ 23215 w 3869122"/>
                    <a:gd name="connsiteY16" fmla="*/ 649365 h 942104"/>
                    <a:gd name="connsiteX17" fmla="*/ 74015 w 3869122"/>
                    <a:gd name="connsiteY17" fmla="*/ 646190 h 942104"/>
                    <a:gd name="connsiteX0" fmla="*/ 74015 w 3869122"/>
                    <a:gd name="connsiteY0" fmla="*/ 646190 h 941671"/>
                    <a:gd name="connsiteX1" fmla="*/ 127990 w 3869122"/>
                    <a:gd name="connsiteY1" fmla="*/ 487440 h 941671"/>
                    <a:gd name="connsiteX2" fmla="*/ 1156690 w 3869122"/>
                    <a:gd name="connsiteY2" fmla="*/ 350915 h 941671"/>
                    <a:gd name="connsiteX3" fmla="*/ 1661515 w 3869122"/>
                    <a:gd name="connsiteY3" fmla="*/ 49290 h 941671"/>
                    <a:gd name="connsiteX4" fmla="*/ 2763240 w 3869122"/>
                    <a:gd name="connsiteY4" fmla="*/ 17540 h 941671"/>
                    <a:gd name="connsiteX5" fmla="*/ 3169640 w 3869122"/>
                    <a:gd name="connsiteY5" fmla="*/ 312815 h 941671"/>
                    <a:gd name="connsiteX6" fmla="*/ 3715740 w 3869122"/>
                    <a:gd name="connsiteY6" fmla="*/ 379490 h 941671"/>
                    <a:gd name="connsiteX7" fmla="*/ 3807815 w 3869122"/>
                    <a:gd name="connsiteY7" fmla="*/ 668415 h 941671"/>
                    <a:gd name="connsiteX8" fmla="*/ 3696690 w 3869122"/>
                    <a:gd name="connsiteY8" fmla="*/ 877965 h 941671"/>
                    <a:gd name="connsiteX9" fmla="*/ 3258540 w 3869122"/>
                    <a:gd name="connsiteY9" fmla="*/ 912890 h 941671"/>
                    <a:gd name="connsiteX10" fmla="*/ 2918814 w 3869122"/>
                    <a:gd name="connsiteY10" fmla="*/ 576340 h 941671"/>
                    <a:gd name="connsiteX11" fmla="*/ 1032865 w 3869122"/>
                    <a:gd name="connsiteY11" fmla="*/ 935115 h 941671"/>
                    <a:gd name="connsiteX12" fmla="*/ 737590 w 3869122"/>
                    <a:gd name="connsiteY12" fmla="*/ 535065 h 941671"/>
                    <a:gd name="connsiteX13" fmla="*/ 442315 w 3869122"/>
                    <a:gd name="connsiteY13" fmla="*/ 874790 h 941671"/>
                    <a:gd name="connsiteX14" fmla="*/ 178790 w 3869122"/>
                    <a:gd name="connsiteY14" fmla="*/ 871615 h 941671"/>
                    <a:gd name="connsiteX15" fmla="*/ 20040 w 3869122"/>
                    <a:gd name="connsiteY15" fmla="*/ 849390 h 941671"/>
                    <a:gd name="connsiteX16" fmla="*/ 23215 w 3869122"/>
                    <a:gd name="connsiteY16" fmla="*/ 649365 h 941671"/>
                    <a:gd name="connsiteX17" fmla="*/ 74015 w 3869122"/>
                    <a:gd name="connsiteY17" fmla="*/ 646190 h 941671"/>
                    <a:gd name="connsiteX0" fmla="*/ 74015 w 3869122"/>
                    <a:gd name="connsiteY0" fmla="*/ 646190 h 941370"/>
                    <a:gd name="connsiteX1" fmla="*/ 127990 w 3869122"/>
                    <a:gd name="connsiteY1" fmla="*/ 487440 h 941370"/>
                    <a:gd name="connsiteX2" fmla="*/ 1156690 w 3869122"/>
                    <a:gd name="connsiteY2" fmla="*/ 350915 h 941370"/>
                    <a:gd name="connsiteX3" fmla="*/ 1661515 w 3869122"/>
                    <a:gd name="connsiteY3" fmla="*/ 49290 h 941370"/>
                    <a:gd name="connsiteX4" fmla="*/ 2763240 w 3869122"/>
                    <a:gd name="connsiteY4" fmla="*/ 17540 h 941370"/>
                    <a:gd name="connsiteX5" fmla="*/ 3169640 w 3869122"/>
                    <a:gd name="connsiteY5" fmla="*/ 312815 h 941370"/>
                    <a:gd name="connsiteX6" fmla="*/ 3715740 w 3869122"/>
                    <a:gd name="connsiteY6" fmla="*/ 379490 h 941370"/>
                    <a:gd name="connsiteX7" fmla="*/ 3807815 w 3869122"/>
                    <a:gd name="connsiteY7" fmla="*/ 668415 h 941370"/>
                    <a:gd name="connsiteX8" fmla="*/ 3696690 w 3869122"/>
                    <a:gd name="connsiteY8" fmla="*/ 877965 h 941370"/>
                    <a:gd name="connsiteX9" fmla="*/ 3258540 w 3869122"/>
                    <a:gd name="connsiteY9" fmla="*/ 912890 h 941370"/>
                    <a:gd name="connsiteX10" fmla="*/ 2918814 w 3869122"/>
                    <a:gd name="connsiteY10" fmla="*/ 554115 h 941370"/>
                    <a:gd name="connsiteX11" fmla="*/ 1032865 w 3869122"/>
                    <a:gd name="connsiteY11" fmla="*/ 935115 h 941370"/>
                    <a:gd name="connsiteX12" fmla="*/ 737590 w 3869122"/>
                    <a:gd name="connsiteY12" fmla="*/ 535065 h 941370"/>
                    <a:gd name="connsiteX13" fmla="*/ 442315 w 3869122"/>
                    <a:gd name="connsiteY13" fmla="*/ 874790 h 941370"/>
                    <a:gd name="connsiteX14" fmla="*/ 178790 w 3869122"/>
                    <a:gd name="connsiteY14" fmla="*/ 871615 h 941370"/>
                    <a:gd name="connsiteX15" fmla="*/ 20040 w 3869122"/>
                    <a:gd name="connsiteY15" fmla="*/ 849390 h 941370"/>
                    <a:gd name="connsiteX16" fmla="*/ 23215 w 3869122"/>
                    <a:gd name="connsiteY16" fmla="*/ 649365 h 941370"/>
                    <a:gd name="connsiteX17" fmla="*/ 74015 w 3869122"/>
                    <a:gd name="connsiteY17" fmla="*/ 646190 h 941370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58540 w 3869122"/>
                    <a:gd name="connsiteY9" fmla="*/ 91289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39490 w 3869122"/>
                    <a:gd name="connsiteY9" fmla="*/ 90654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39490 w 3869122"/>
                    <a:gd name="connsiteY9" fmla="*/ 90654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9122"/>
                    <a:gd name="connsiteY0" fmla="*/ 646190 h 941171"/>
                    <a:gd name="connsiteX1" fmla="*/ 127990 w 3869122"/>
                    <a:gd name="connsiteY1" fmla="*/ 487440 h 941171"/>
                    <a:gd name="connsiteX2" fmla="*/ 1156690 w 3869122"/>
                    <a:gd name="connsiteY2" fmla="*/ 350915 h 941171"/>
                    <a:gd name="connsiteX3" fmla="*/ 1661515 w 3869122"/>
                    <a:gd name="connsiteY3" fmla="*/ 49290 h 941171"/>
                    <a:gd name="connsiteX4" fmla="*/ 2763240 w 3869122"/>
                    <a:gd name="connsiteY4" fmla="*/ 17540 h 941171"/>
                    <a:gd name="connsiteX5" fmla="*/ 3169640 w 3869122"/>
                    <a:gd name="connsiteY5" fmla="*/ 312815 h 941171"/>
                    <a:gd name="connsiteX6" fmla="*/ 3715740 w 3869122"/>
                    <a:gd name="connsiteY6" fmla="*/ 379490 h 941171"/>
                    <a:gd name="connsiteX7" fmla="*/ 3807815 w 3869122"/>
                    <a:gd name="connsiteY7" fmla="*/ 668415 h 941171"/>
                    <a:gd name="connsiteX8" fmla="*/ 3696690 w 3869122"/>
                    <a:gd name="connsiteY8" fmla="*/ 877965 h 941171"/>
                    <a:gd name="connsiteX9" fmla="*/ 3239490 w 3869122"/>
                    <a:gd name="connsiteY9" fmla="*/ 906540 h 941171"/>
                    <a:gd name="connsiteX10" fmla="*/ 2918814 w 3869122"/>
                    <a:gd name="connsiteY10" fmla="*/ 538240 h 941171"/>
                    <a:gd name="connsiteX11" fmla="*/ 1032865 w 3869122"/>
                    <a:gd name="connsiteY11" fmla="*/ 935115 h 941171"/>
                    <a:gd name="connsiteX12" fmla="*/ 737590 w 3869122"/>
                    <a:gd name="connsiteY12" fmla="*/ 535065 h 941171"/>
                    <a:gd name="connsiteX13" fmla="*/ 442315 w 3869122"/>
                    <a:gd name="connsiteY13" fmla="*/ 874790 h 941171"/>
                    <a:gd name="connsiteX14" fmla="*/ 178790 w 3869122"/>
                    <a:gd name="connsiteY14" fmla="*/ 871615 h 941171"/>
                    <a:gd name="connsiteX15" fmla="*/ 20040 w 3869122"/>
                    <a:gd name="connsiteY15" fmla="*/ 849390 h 941171"/>
                    <a:gd name="connsiteX16" fmla="*/ 23215 w 3869122"/>
                    <a:gd name="connsiteY16" fmla="*/ 649365 h 941171"/>
                    <a:gd name="connsiteX17" fmla="*/ 74015 w 3869122"/>
                    <a:gd name="connsiteY17" fmla="*/ 646190 h 941171"/>
                    <a:gd name="connsiteX0" fmla="*/ 74015 w 3864254"/>
                    <a:gd name="connsiteY0" fmla="*/ 646190 h 941171"/>
                    <a:gd name="connsiteX1" fmla="*/ 127990 w 3864254"/>
                    <a:gd name="connsiteY1" fmla="*/ 487440 h 941171"/>
                    <a:gd name="connsiteX2" fmla="*/ 1156690 w 3864254"/>
                    <a:gd name="connsiteY2" fmla="*/ 350915 h 941171"/>
                    <a:gd name="connsiteX3" fmla="*/ 1661515 w 3864254"/>
                    <a:gd name="connsiteY3" fmla="*/ 49290 h 941171"/>
                    <a:gd name="connsiteX4" fmla="*/ 2763240 w 3864254"/>
                    <a:gd name="connsiteY4" fmla="*/ 17540 h 941171"/>
                    <a:gd name="connsiteX5" fmla="*/ 3169640 w 3864254"/>
                    <a:gd name="connsiteY5" fmla="*/ 312815 h 941171"/>
                    <a:gd name="connsiteX6" fmla="*/ 3715740 w 3864254"/>
                    <a:gd name="connsiteY6" fmla="*/ 379490 h 941171"/>
                    <a:gd name="connsiteX7" fmla="*/ 3807815 w 3864254"/>
                    <a:gd name="connsiteY7" fmla="*/ 668415 h 941171"/>
                    <a:gd name="connsiteX8" fmla="*/ 3671290 w 3864254"/>
                    <a:gd name="connsiteY8" fmla="*/ 884315 h 941171"/>
                    <a:gd name="connsiteX9" fmla="*/ 3239490 w 3864254"/>
                    <a:gd name="connsiteY9" fmla="*/ 906540 h 941171"/>
                    <a:gd name="connsiteX10" fmla="*/ 2918814 w 3864254"/>
                    <a:gd name="connsiteY10" fmla="*/ 538240 h 941171"/>
                    <a:gd name="connsiteX11" fmla="*/ 1032865 w 3864254"/>
                    <a:gd name="connsiteY11" fmla="*/ 935115 h 941171"/>
                    <a:gd name="connsiteX12" fmla="*/ 737590 w 3864254"/>
                    <a:gd name="connsiteY12" fmla="*/ 535065 h 941171"/>
                    <a:gd name="connsiteX13" fmla="*/ 442315 w 3864254"/>
                    <a:gd name="connsiteY13" fmla="*/ 874790 h 941171"/>
                    <a:gd name="connsiteX14" fmla="*/ 178790 w 3864254"/>
                    <a:gd name="connsiteY14" fmla="*/ 871615 h 941171"/>
                    <a:gd name="connsiteX15" fmla="*/ 20040 w 3864254"/>
                    <a:gd name="connsiteY15" fmla="*/ 849390 h 941171"/>
                    <a:gd name="connsiteX16" fmla="*/ 23215 w 3864254"/>
                    <a:gd name="connsiteY16" fmla="*/ 649365 h 941171"/>
                    <a:gd name="connsiteX17" fmla="*/ 74015 w 3864254"/>
                    <a:gd name="connsiteY17" fmla="*/ 646190 h 941171"/>
                    <a:gd name="connsiteX0" fmla="*/ 74015 w 3875802"/>
                    <a:gd name="connsiteY0" fmla="*/ 646190 h 941171"/>
                    <a:gd name="connsiteX1" fmla="*/ 127990 w 3875802"/>
                    <a:gd name="connsiteY1" fmla="*/ 487440 h 941171"/>
                    <a:gd name="connsiteX2" fmla="*/ 1156690 w 3875802"/>
                    <a:gd name="connsiteY2" fmla="*/ 350915 h 941171"/>
                    <a:gd name="connsiteX3" fmla="*/ 1661515 w 3875802"/>
                    <a:gd name="connsiteY3" fmla="*/ 49290 h 941171"/>
                    <a:gd name="connsiteX4" fmla="*/ 2763240 w 3875802"/>
                    <a:gd name="connsiteY4" fmla="*/ 17540 h 941171"/>
                    <a:gd name="connsiteX5" fmla="*/ 3169640 w 3875802"/>
                    <a:gd name="connsiteY5" fmla="*/ 312815 h 941171"/>
                    <a:gd name="connsiteX6" fmla="*/ 3715740 w 3875802"/>
                    <a:gd name="connsiteY6" fmla="*/ 379490 h 941171"/>
                    <a:gd name="connsiteX7" fmla="*/ 3807815 w 3875802"/>
                    <a:gd name="connsiteY7" fmla="*/ 668415 h 941171"/>
                    <a:gd name="connsiteX8" fmla="*/ 3671290 w 3875802"/>
                    <a:gd name="connsiteY8" fmla="*/ 884315 h 941171"/>
                    <a:gd name="connsiteX9" fmla="*/ 3239490 w 3875802"/>
                    <a:gd name="connsiteY9" fmla="*/ 906540 h 941171"/>
                    <a:gd name="connsiteX10" fmla="*/ 2918814 w 3875802"/>
                    <a:gd name="connsiteY10" fmla="*/ 538240 h 941171"/>
                    <a:gd name="connsiteX11" fmla="*/ 1032865 w 3875802"/>
                    <a:gd name="connsiteY11" fmla="*/ 935115 h 941171"/>
                    <a:gd name="connsiteX12" fmla="*/ 737590 w 3875802"/>
                    <a:gd name="connsiteY12" fmla="*/ 535065 h 941171"/>
                    <a:gd name="connsiteX13" fmla="*/ 442315 w 3875802"/>
                    <a:gd name="connsiteY13" fmla="*/ 874790 h 941171"/>
                    <a:gd name="connsiteX14" fmla="*/ 178790 w 3875802"/>
                    <a:gd name="connsiteY14" fmla="*/ 871615 h 941171"/>
                    <a:gd name="connsiteX15" fmla="*/ 20040 w 3875802"/>
                    <a:gd name="connsiteY15" fmla="*/ 849390 h 941171"/>
                    <a:gd name="connsiteX16" fmla="*/ 23215 w 3875802"/>
                    <a:gd name="connsiteY16" fmla="*/ 649365 h 941171"/>
                    <a:gd name="connsiteX17" fmla="*/ 74015 w 3875802"/>
                    <a:gd name="connsiteY17" fmla="*/ 646190 h 941171"/>
                    <a:gd name="connsiteX0" fmla="*/ 74015 w 3865792"/>
                    <a:gd name="connsiteY0" fmla="*/ 646190 h 941171"/>
                    <a:gd name="connsiteX1" fmla="*/ 127990 w 3865792"/>
                    <a:gd name="connsiteY1" fmla="*/ 487440 h 941171"/>
                    <a:gd name="connsiteX2" fmla="*/ 1156690 w 3865792"/>
                    <a:gd name="connsiteY2" fmla="*/ 350915 h 941171"/>
                    <a:gd name="connsiteX3" fmla="*/ 1661515 w 3865792"/>
                    <a:gd name="connsiteY3" fmla="*/ 49290 h 941171"/>
                    <a:gd name="connsiteX4" fmla="*/ 2763240 w 3865792"/>
                    <a:gd name="connsiteY4" fmla="*/ 17540 h 941171"/>
                    <a:gd name="connsiteX5" fmla="*/ 3169640 w 3865792"/>
                    <a:gd name="connsiteY5" fmla="*/ 312815 h 941171"/>
                    <a:gd name="connsiteX6" fmla="*/ 3715740 w 3865792"/>
                    <a:gd name="connsiteY6" fmla="*/ 379490 h 941171"/>
                    <a:gd name="connsiteX7" fmla="*/ 3807815 w 3865792"/>
                    <a:gd name="connsiteY7" fmla="*/ 668415 h 941171"/>
                    <a:gd name="connsiteX8" fmla="*/ 3671290 w 3865792"/>
                    <a:gd name="connsiteY8" fmla="*/ 884315 h 941171"/>
                    <a:gd name="connsiteX9" fmla="*/ 3239490 w 3865792"/>
                    <a:gd name="connsiteY9" fmla="*/ 906540 h 941171"/>
                    <a:gd name="connsiteX10" fmla="*/ 2918814 w 3865792"/>
                    <a:gd name="connsiteY10" fmla="*/ 538240 h 941171"/>
                    <a:gd name="connsiteX11" fmla="*/ 1032865 w 3865792"/>
                    <a:gd name="connsiteY11" fmla="*/ 935115 h 941171"/>
                    <a:gd name="connsiteX12" fmla="*/ 737590 w 3865792"/>
                    <a:gd name="connsiteY12" fmla="*/ 535065 h 941171"/>
                    <a:gd name="connsiteX13" fmla="*/ 442315 w 3865792"/>
                    <a:gd name="connsiteY13" fmla="*/ 874790 h 941171"/>
                    <a:gd name="connsiteX14" fmla="*/ 178790 w 3865792"/>
                    <a:gd name="connsiteY14" fmla="*/ 871615 h 941171"/>
                    <a:gd name="connsiteX15" fmla="*/ 20040 w 3865792"/>
                    <a:gd name="connsiteY15" fmla="*/ 849390 h 941171"/>
                    <a:gd name="connsiteX16" fmla="*/ 23215 w 3865792"/>
                    <a:gd name="connsiteY16" fmla="*/ 649365 h 941171"/>
                    <a:gd name="connsiteX17" fmla="*/ 74015 w 3865792"/>
                    <a:gd name="connsiteY17" fmla="*/ 646190 h 941171"/>
                    <a:gd name="connsiteX0" fmla="*/ 74015 w 3847064"/>
                    <a:gd name="connsiteY0" fmla="*/ 646190 h 941171"/>
                    <a:gd name="connsiteX1" fmla="*/ 127990 w 3847064"/>
                    <a:gd name="connsiteY1" fmla="*/ 487440 h 941171"/>
                    <a:gd name="connsiteX2" fmla="*/ 1156690 w 3847064"/>
                    <a:gd name="connsiteY2" fmla="*/ 350915 h 941171"/>
                    <a:gd name="connsiteX3" fmla="*/ 1661515 w 3847064"/>
                    <a:gd name="connsiteY3" fmla="*/ 49290 h 941171"/>
                    <a:gd name="connsiteX4" fmla="*/ 2763240 w 3847064"/>
                    <a:gd name="connsiteY4" fmla="*/ 17540 h 941171"/>
                    <a:gd name="connsiteX5" fmla="*/ 3169640 w 3847064"/>
                    <a:gd name="connsiteY5" fmla="*/ 312815 h 941171"/>
                    <a:gd name="connsiteX6" fmla="*/ 3715740 w 3847064"/>
                    <a:gd name="connsiteY6" fmla="*/ 379490 h 941171"/>
                    <a:gd name="connsiteX7" fmla="*/ 3807815 w 3847064"/>
                    <a:gd name="connsiteY7" fmla="*/ 668415 h 941171"/>
                    <a:gd name="connsiteX8" fmla="*/ 3839564 w 3847064"/>
                    <a:gd name="connsiteY8" fmla="*/ 827166 h 941171"/>
                    <a:gd name="connsiteX9" fmla="*/ 3671290 w 3847064"/>
                    <a:gd name="connsiteY9" fmla="*/ 884315 h 941171"/>
                    <a:gd name="connsiteX10" fmla="*/ 3239490 w 3847064"/>
                    <a:gd name="connsiteY10" fmla="*/ 906540 h 941171"/>
                    <a:gd name="connsiteX11" fmla="*/ 2918814 w 3847064"/>
                    <a:gd name="connsiteY11" fmla="*/ 538240 h 941171"/>
                    <a:gd name="connsiteX12" fmla="*/ 1032865 w 3847064"/>
                    <a:gd name="connsiteY12" fmla="*/ 935115 h 941171"/>
                    <a:gd name="connsiteX13" fmla="*/ 737590 w 3847064"/>
                    <a:gd name="connsiteY13" fmla="*/ 535065 h 941171"/>
                    <a:gd name="connsiteX14" fmla="*/ 442315 w 3847064"/>
                    <a:gd name="connsiteY14" fmla="*/ 874790 h 941171"/>
                    <a:gd name="connsiteX15" fmla="*/ 178790 w 3847064"/>
                    <a:gd name="connsiteY15" fmla="*/ 871615 h 941171"/>
                    <a:gd name="connsiteX16" fmla="*/ 20040 w 3847064"/>
                    <a:gd name="connsiteY16" fmla="*/ 849390 h 941171"/>
                    <a:gd name="connsiteX17" fmla="*/ 23215 w 3847064"/>
                    <a:gd name="connsiteY17" fmla="*/ 649365 h 941171"/>
                    <a:gd name="connsiteX18" fmla="*/ 74015 w 3847064"/>
                    <a:gd name="connsiteY18" fmla="*/ 646190 h 941171"/>
                    <a:gd name="connsiteX0" fmla="*/ 74015 w 3855465"/>
                    <a:gd name="connsiteY0" fmla="*/ 646190 h 941171"/>
                    <a:gd name="connsiteX1" fmla="*/ 127990 w 3855465"/>
                    <a:gd name="connsiteY1" fmla="*/ 487440 h 941171"/>
                    <a:gd name="connsiteX2" fmla="*/ 1156690 w 3855465"/>
                    <a:gd name="connsiteY2" fmla="*/ 350915 h 941171"/>
                    <a:gd name="connsiteX3" fmla="*/ 1661515 w 3855465"/>
                    <a:gd name="connsiteY3" fmla="*/ 49290 h 941171"/>
                    <a:gd name="connsiteX4" fmla="*/ 2763240 w 3855465"/>
                    <a:gd name="connsiteY4" fmla="*/ 17540 h 941171"/>
                    <a:gd name="connsiteX5" fmla="*/ 3169640 w 3855465"/>
                    <a:gd name="connsiteY5" fmla="*/ 312815 h 941171"/>
                    <a:gd name="connsiteX6" fmla="*/ 3715740 w 3855465"/>
                    <a:gd name="connsiteY6" fmla="*/ 379490 h 941171"/>
                    <a:gd name="connsiteX7" fmla="*/ 3807815 w 3855465"/>
                    <a:gd name="connsiteY7" fmla="*/ 668415 h 941171"/>
                    <a:gd name="connsiteX8" fmla="*/ 3849089 w 3855465"/>
                    <a:gd name="connsiteY8" fmla="*/ 804941 h 941171"/>
                    <a:gd name="connsiteX9" fmla="*/ 3671290 w 3855465"/>
                    <a:gd name="connsiteY9" fmla="*/ 884315 h 941171"/>
                    <a:gd name="connsiteX10" fmla="*/ 3239490 w 3855465"/>
                    <a:gd name="connsiteY10" fmla="*/ 906540 h 941171"/>
                    <a:gd name="connsiteX11" fmla="*/ 2918814 w 3855465"/>
                    <a:gd name="connsiteY11" fmla="*/ 538240 h 941171"/>
                    <a:gd name="connsiteX12" fmla="*/ 1032865 w 3855465"/>
                    <a:gd name="connsiteY12" fmla="*/ 935115 h 941171"/>
                    <a:gd name="connsiteX13" fmla="*/ 737590 w 3855465"/>
                    <a:gd name="connsiteY13" fmla="*/ 535065 h 941171"/>
                    <a:gd name="connsiteX14" fmla="*/ 442315 w 3855465"/>
                    <a:gd name="connsiteY14" fmla="*/ 874790 h 941171"/>
                    <a:gd name="connsiteX15" fmla="*/ 178790 w 3855465"/>
                    <a:gd name="connsiteY15" fmla="*/ 871615 h 941171"/>
                    <a:gd name="connsiteX16" fmla="*/ 20040 w 3855465"/>
                    <a:gd name="connsiteY16" fmla="*/ 849390 h 941171"/>
                    <a:gd name="connsiteX17" fmla="*/ 23215 w 3855465"/>
                    <a:gd name="connsiteY17" fmla="*/ 649365 h 941171"/>
                    <a:gd name="connsiteX18" fmla="*/ 74015 w 3855465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671290 w 3857942"/>
                    <a:gd name="connsiteY9" fmla="*/ 884315 h 941171"/>
                    <a:gd name="connsiteX10" fmla="*/ 3239490 w 3857942"/>
                    <a:gd name="connsiteY10" fmla="*/ 906540 h 941171"/>
                    <a:gd name="connsiteX11" fmla="*/ 2918814 w 3857942"/>
                    <a:gd name="connsiteY11" fmla="*/ 538240 h 941171"/>
                    <a:gd name="connsiteX12" fmla="*/ 1032865 w 3857942"/>
                    <a:gd name="connsiteY12" fmla="*/ 935115 h 941171"/>
                    <a:gd name="connsiteX13" fmla="*/ 737590 w 3857942"/>
                    <a:gd name="connsiteY13" fmla="*/ 535065 h 941171"/>
                    <a:gd name="connsiteX14" fmla="*/ 442315 w 3857942"/>
                    <a:gd name="connsiteY14" fmla="*/ 874790 h 941171"/>
                    <a:gd name="connsiteX15" fmla="*/ 178790 w 3857942"/>
                    <a:gd name="connsiteY15" fmla="*/ 871615 h 941171"/>
                    <a:gd name="connsiteX16" fmla="*/ 20040 w 3857942"/>
                    <a:gd name="connsiteY16" fmla="*/ 849390 h 941171"/>
                    <a:gd name="connsiteX17" fmla="*/ 23215 w 3857942"/>
                    <a:gd name="connsiteY17" fmla="*/ 649365 h 941171"/>
                    <a:gd name="connsiteX18" fmla="*/ 74015 w 3857942"/>
                    <a:gd name="connsiteY18" fmla="*/ 646190 h 941171"/>
                    <a:gd name="connsiteX0" fmla="*/ 74015 w 3857942"/>
                    <a:gd name="connsiteY0" fmla="*/ 646190 h 941171"/>
                    <a:gd name="connsiteX1" fmla="*/ 127990 w 3857942"/>
                    <a:gd name="connsiteY1" fmla="*/ 487440 h 941171"/>
                    <a:gd name="connsiteX2" fmla="*/ 1156690 w 3857942"/>
                    <a:gd name="connsiteY2" fmla="*/ 350915 h 941171"/>
                    <a:gd name="connsiteX3" fmla="*/ 1661515 w 3857942"/>
                    <a:gd name="connsiteY3" fmla="*/ 49290 h 941171"/>
                    <a:gd name="connsiteX4" fmla="*/ 2763240 w 3857942"/>
                    <a:gd name="connsiteY4" fmla="*/ 17540 h 941171"/>
                    <a:gd name="connsiteX5" fmla="*/ 3169640 w 3857942"/>
                    <a:gd name="connsiteY5" fmla="*/ 312815 h 941171"/>
                    <a:gd name="connsiteX6" fmla="*/ 3715740 w 3857942"/>
                    <a:gd name="connsiteY6" fmla="*/ 379490 h 941171"/>
                    <a:gd name="connsiteX7" fmla="*/ 3807815 w 3857942"/>
                    <a:gd name="connsiteY7" fmla="*/ 668415 h 941171"/>
                    <a:gd name="connsiteX8" fmla="*/ 3849089 w 3857942"/>
                    <a:gd name="connsiteY8" fmla="*/ 804941 h 941171"/>
                    <a:gd name="connsiteX9" fmla="*/ 3239490 w 3857942"/>
                    <a:gd name="connsiteY9" fmla="*/ 906540 h 941171"/>
                    <a:gd name="connsiteX10" fmla="*/ 2918814 w 3857942"/>
                    <a:gd name="connsiteY10" fmla="*/ 538240 h 941171"/>
                    <a:gd name="connsiteX11" fmla="*/ 1032865 w 3857942"/>
                    <a:gd name="connsiteY11" fmla="*/ 935115 h 941171"/>
                    <a:gd name="connsiteX12" fmla="*/ 737590 w 3857942"/>
                    <a:gd name="connsiteY12" fmla="*/ 535065 h 941171"/>
                    <a:gd name="connsiteX13" fmla="*/ 442315 w 3857942"/>
                    <a:gd name="connsiteY13" fmla="*/ 874790 h 941171"/>
                    <a:gd name="connsiteX14" fmla="*/ 178790 w 3857942"/>
                    <a:gd name="connsiteY14" fmla="*/ 871615 h 941171"/>
                    <a:gd name="connsiteX15" fmla="*/ 20040 w 3857942"/>
                    <a:gd name="connsiteY15" fmla="*/ 849390 h 941171"/>
                    <a:gd name="connsiteX16" fmla="*/ 23215 w 3857942"/>
                    <a:gd name="connsiteY16" fmla="*/ 649365 h 941171"/>
                    <a:gd name="connsiteX17" fmla="*/ 74015 w 3857942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41171"/>
                    <a:gd name="connsiteX1" fmla="*/ 127990 w 3855161"/>
                    <a:gd name="connsiteY1" fmla="*/ 487440 h 941171"/>
                    <a:gd name="connsiteX2" fmla="*/ 1156690 w 3855161"/>
                    <a:gd name="connsiteY2" fmla="*/ 350915 h 941171"/>
                    <a:gd name="connsiteX3" fmla="*/ 1661515 w 3855161"/>
                    <a:gd name="connsiteY3" fmla="*/ 49290 h 941171"/>
                    <a:gd name="connsiteX4" fmla="*/ 2763240 w 3855161"/>
                    <a:gd name="connsiteY4" fmla="*/ 17540 h 941171"/>
                    <a:gd name="connsiteX5" fmla="*/ 3169640 w 3855161"/>
                    <a:gd name="connsiteY5" fmla="*/ 312815 h 941171"/>
                    <a:gd name="connsiteX6" fmla="*/ 3715740 w 3855161"/>
                    <a:gd name="connsiteY6" fmla="*/ 379490 h 941171"/>
                    <a:gd name="connsiteX7" fmla="*/ 3807815 w 3855161"/>
                    <a:gd name="connsiteY7" fmla="*/ 668415 h 941171"/>
                    <a:gd name="connsiteX8" fmla="*/ 3845914 w 3855161"/>
                    <a:gd name="connsiteY8" fmla="*/ 852566 h 941171"/>
                    <a:gd name="connsiteX9" fmla="*/ 3239490 w 3855161"/>
                    <a:gd name="connsiteY9" fmla="*/ 906540 h 941171"/>
                    <a:gd name="connsiteX10" fmla="*/ 2918814 w 3855161"/>
                    <a:gd name="connsiteY10" fmla="*/ 538240 h 941171"/>
                    <a:gd name="connsiteX11" fmla="*/ 1032865 w 3855161"/>
                    <a:gd name="connsiteY11" fmla="*/ 935115 h 941171"/>
                    <a:gd name="connsiteX12" fmla="*/ 737590 w 3855161"/>
                    <a:gd name="connsiteY12" fmla="*/ 535065 h 941171"/>
                    <a:gd name="connsiteX13" fmla="*/ 442315 w 3855161"/>
                    <a:gd name="connsiteY13" fmla="*/ 874790 h 941171"/>
                    <a:gd name="connsiteX14" fmla="*/ 178790 w 3855161"/>
                    <a:gd name="connsiteY14" fmla="*/ 871615 h 941171"/>
                    <a:gd name="connsiteX15" fmla="*/ 20040 w 3855161"/>
                    <a:gd name="connsiteY15" fmla="*/ 849390 h 941171"/>
                    <a:gd name="connsiteX16" fmla="*/ 23215 w 3855161"/>
                    <a:gd name="connsiteY16" fmla="*/ 649365 h 941171"/>
                    <a:gd name="connsiteX17" fmla="*/ 74015 w 3855161"/>
                    <a:gd name="connsiteY17" fmla="*/ 646190 h 941171"/>
                    <a:gd name="connsiteX0" fmla="*/ 74015 w 3855161"/>
                    <a:gd name="connsiteY0" fmla="*/ 646190 h 936757"/>
                    <a:gd name="connsiteX1" fmla="*/ 127990 w 3855161"/>
                    <a:gd name="connsiteY1" fmla="*/ 487440 h 936757"/>
                    <a:gd name="connsiteX2" fmla="*/ 1156690 w 3855161"/>
                    <a:gd name="connsiteY2" fmla="*/ 350915 h 936757"/>
                    <a:gd name="connsiteX3" fmla="*/ 1661515 w 3855161"/>
                    <a:gd name="connsiteY3" fmla="*/ 49290 h 936757"/>
                    <a:gd name="connsiteX4" fmla="*/ 2763240 w 3855161"/>
                    <a:gd name="connsiteY4" fmla="*/ 17540 h 936757"/>
                    <a:gd name="connsiteX5" fmla="*/ 3169640 w 3855161"/>
                    <a:gd name="connsiteY5" fmla="*/ 312815 h 936757"/>
                    <a:gd name="connsiteX6" fmla="*/ 3715740 w 3855161"/>
                    <a:gd name="connsiteY6" fmla="*/ 379490 h 936757"/>
                    <a:gd name="connsiteX7" fmla="*/ 3807815 w 3855161"/>
                    <a:gd name="connsiteY7" fmla="*/ 668415 h 936757"/>
                    <a:gd name="connsiteX8" fmla="*/ 3845914 w 3855161"/>
                    <a:gd name="connsiteY8" fmla="*/ 852566 h 936757"/>
                    <a:gd name="connsiteX9" fmla="*/ 3239490 w 3855161"/>
                    <a:gd name="connsiteY9" fmla="*/ 906540 h 936757"/>
                    <a:gd name="connsiteX10" fmla="*/ 2918814 w 3855161"/>
                    <a:gd name="connsiteY10" fmla="*/ 538240 h 936757"/>
                    <a:gd name="connsiteX11" fmla="*/ 2290164 w 3855161"/>
                    <a:gd name="connsiteY11" fmla="*/ 671591 h 936757"/>
                    <a:gd name="connsiteX12" fmla="*/ 1032865 w 3855161"/>
                    <a:gd name="connsiteY12" fmla="*/ 935115 h 936757"/>
                    <a:gd name="connsiteX13" fmla="*/ 737590 w 3855161"/>
                    <a:gd name="connsiteY13" fmla="*/ 535065 h 936757"/>
                    <a:gd name="connsiteX14" fmla="*/ 442315 w 3855161"/>
                    <a:gd name="connsiteY14" fmla="*/ 874790 h 936757"/>
                    <a:gd name="connsiteX15" fmla="*/ 178790 w 3855161"/>
                    <a:gd name="connsiteY15" fmla="*/ 871615 h 936757"/>
                    <a:gd name="connsiteX16" fmla="*/ 20040 w 3855161"/>
                    <a:gd name="connsiteY16" fmla="*/ 849390 h 936757"/>
                    <a:gd name="connsiteX17" fmla="*/ 23215 w 3855161"/>
                    <a:gd name="connsiteY17" fmla="*/ 649365 h 936757"/>
                    <a:gd name="connsiteX18" fmla="*/ 74015 w 3855161"/>
                    <a:gd name="connsiteY18" fmla="*/ 646190 h 936757"/>
                    <a:gd name="connsiteX0" fmla="*/ 74015 w 3855161"/>
                    <a:gd name="connsiteY0" fmla="*/ 646190 h 986086"/>
                    <a:gd name="connsiteX1" fmla="*/ 127990 w 3855161"/>
                    <a:gd name="connsiteY1" fmla="*/ 487440 h 986086"/>
                    <a:gd name="connsiteX2" fmla="*/ 1156690 w 3855161"/>
                    <a:gd name="connsiteY2" fmla="*/ 350915 h 986086"/>
                    <a:gd name="connsiteX3" fmla="*/ 1661515 w 3855161"/>
                    <a:gd name="connsiteY3" fmla="*/ 49290 h 986086"/>
                    <a:gd name="connsiteX4" fmla="*/ 2763240 w 3855161"/>
                    <a:gd name="connsiteY4" fmla="*/ 17540 h 986086"/>
                    <a:gd name="connsiteX5" fmla="*/ 3169640 w 3855161"/>
                    <a:gd name="connsiteY5" fmla="*/ 312815 h 986086"/>
                    <a:gd name="connsiteX6" fmla="*/ 3715740 w 3855161"/>
                    <a:gd name="connsiteY6" fmla="*/ 379490 h 986086"/>
                    <a:gd name="connsiteX7" fmla="*/ 3807815 w 3855161"/>
                    <a:gd name="connsiteY7" fmla="*/ 668415 h 986086"/>
                    <a:gd name="connsiteX8" fmla="*/ 3845914 w 3855161"/>
                    <a:gd name="connsiteY8" fmla="*/ 852566 h 986086"/>
                    <a:gd name="connsiteX9" fmla="*/ 3239490 w 3855161"/>
                    <a:gd name="connsiteY9" fmla="*/ 906540 h 986086"/>
                    <a:gd name="connsiteX10" fmla="*/ 2918814 w 3855161"/>
                    <a:gd name="connsiteY10" fmla="*/ 538240 h 986086"/>
                    <a:gd name="connsiteX11" fmla="*/ 2521939 w 3855161"/>
                    <a:gd name="connsiteY11" fmla="*/ 957341 h 986086"/>
                    <a:gd name="connsiteX12" fmla="*/ 1032865 w 3855161"/>
                    <a:gd name="connsiteY12" fmla="*/ 935115 h 986086"/>
                    <a:gd name="connsiteX13" fmla="*/ 737590 w 3855161"/>
                    <a:gd name="connsiteY13" fmla="*/ 535065 h 986086"/>
                    <a:gd name="connsiteX14" fmla="*/ 442315 w 3855161"/>
                    <a:gd name="connsiteY14" fmla="*/ 874790 h 986086"/>
                    <a:gd name="connsiteX15" fmla="*/ 178790 w 3855161"/>
                    <a:gd name="connsiteY15" fmla="*/ 871615 h 986086"/>
                    <a:gd name="connsiteX16" fmla="*/ 20040 w 3855161"/>
                    <a:gd name="connsiteY16" fmla="*/ 849390 h 986086"/>
                    <a:gd name="connsiteX17" fmla="*/ 23215 w 3855161"/>
                    <a:gd name="connsiteY17" fmla="*/ 649365 h 986086"/>
                    <a:gd name="connsiteX18" fmla="*/ 74015 w 3855161"/>
                    <a:gd name="connsiteY18" fmla="*/ 646190 h 986086"/>
                    <a:gd name="connsiteX0" fmla="*/ 74015 w 3855161"/>
                    <a:gd name="connsiteY0" fmla="*/ 646190 h 957341"/>
                    <a:gd name="connsiteX1" fmla="*/ 127990 w 3855161"/>
                    <a:gd name="connsiteY1" fmla="*/ 487440 h 957341"/>
                    <a:gd name="connsiteX2" fmla="*/ 1156690 w 3855161"/>
                    <a:gd name="connsiteY2" fmla="*/ 350915 h 957341"/>
                    <a:gd name="connsiteX3" fmla="*/ 1661515 w 3855161"/>
                    <a:gd name="connsiteY3" fmla="*/ 49290 h 957341"/>
                    <a:gd name="connsiteX4" fmla="*/ 2763240 w 3855161"/>
                    <a:gd name="connsiteY4" fmla="*/ 17540 h 957341"/>
                    <a:gd name="connsiteX5" fmla="*/ 3169640 w 3855161"/>
                    <a:gd name="connsiteY5" fmla="*/ 312815 h 957341"/>
                    <a:gd name="connsiteX6" fmla="*/ 3715740 w 3855161"/>
                    <a:gd name="connsiteY6" fmla="*/ 379490 h 957341"/>
                    <a:gd name="connsiteX7" fmla="*/ 3807815 w 3855161"/>
                    <a:gd name="connsiteY7" fmla="*/ 668415 h 957341"/>
                    <a:gd name="connsiteX8" fmla="*/ 3845914 w 3855161"/>
                    <a:gd name="connsiteY8" fmla="*/ 852566 h 957341"/>
                    <a:gd name="connsiteX9" fmla="*/ 3239490 w 3855161"/>
                    <a:gd name="connsiteY9" fmla="*/ 906540 h 957341"/>
                    <a:gd name="connsiteX10" fmla="*/ 2918814 w 3855161"/>
                    <a:gd name="connsiteY10" fmla="*/ 538240 h 957341"/>
                    <a:gd name="connsiteX11" fmla="*/ 2521939 w 3855161"/>
                    <a:gd name="connsiteY11" fmla="*/ 957341 h 957341"/>
                    <a:gd name="connsiteX12" fmla="*/ 1032865 w 3855161"/>
                    <a:gd name="connsiteY12" fmla="*/ 935115 h 957341"/>
                    <a:gd name="connsiteX13" fmla="*/ 737590 w 3855161"/>
                    <a:gd name="connsiteY13" fmla="*/ 535065 h 957341"/>
                    <a:gd name="connsiteX14" fmla="*/ 442315 w 3855161"/>
                    <a:gd name="connsiteY14" fmla="*/ 874790 h 957341"/>
                    <a:gd name="connsiteX15" fmla="*/ 178790 w 3855161"/>
                    <a:gd name="connsiteY15" fmla="*/ 871615 h 957341"/>
                    <a:gd name="connsiteX16" fmla="*/ 20040 w 3855161"/>
                    <a:gd name="connsiteY16" fmla="*/ 849390 h 957341"/>
                    <a:gd name="connsiteX17" fmla="*/ 23215 w 3855161"/>
                    <a:gd name="connsiteY17" fmla="*/ 649365 h 957341"/>
                    <a:gd name="connsiteX18" fmla="*/ 74015 w 3855161"/>
                    <a:gd name="connsiteY18" fmla="*/ 646190 h 957341"/>
                    <a:gd name="connsiteX0" fmla="*/ 74015 w 3855161"/>
                    <a:gd name="connsiteY0" fmla="*/ 646190 h 957341"/>
                    <a:gd name="connsiteX1" fmla="*/ 127990 w 3855161"/>
                    <a:gd name="connsiteY1" fmla="*/ 487440 h 957341"/>
                    <a:gd name="connsiteX2" fmla="*/ 1156690 w 3855161"/>
                    <a:gd name="connsiteY2" fmla="*/ 350915 h 957341"/>
                    <a:gd name="connsiteX3" fmla="*/ 1661515 w 3855161"/>
                    <a:gd name="connsiteY3" fmla="*/ 49290 h 957341"/>
                    <a:gd name="connsiteX4" fmla="*/ 2763240 w 3855161"/>
                    <a:gd name="connsiteY4" fmla="*/ 17540 h 957341"/>
                    <a:gd name="connsiteX5" fmla="*/ 3169640 w 3855161"/>
                    <a:gd name="connsiteY5" fmla="*/ 312815 h 957341"/>
                    <a:gd name="connsiteX6" fmla="*/ 3715740 w 3855161"/>
                    <a:gd name="connsiteY6" fmla="*/ 379490 h 957341"/>
                    <a:gd name="connsiteX7" fmla="*/ 3807815 w 3855161"/>
                    <a:gd name="connsiteY7" fmla="*/ 668415 h 957341"/>
                    <a:gd name="connsiteX8" fmla="*/ 3845914 w 3855161"/>
                    <a:gd name="connsiteY8" fmla="*/ 852566 h 957341"/>
                    <a:gd name="connsiteX9" fmla="*/ 3239490 w 3855161"/>
                    <a:gd name="connsiteY9" fmla="*/ 906540 h 957341"/>
                    <a:gd name="connsiteX10" fmla="*/ 2918814 w 3855161"/>
                    <a:gd name="connsiteY10" fmla="*/ 538240 h 957341"/>
                    <a:gd name="connsiteX11" fmla="*/ 2521939 w 3855161"/>
                    <a:gd name="connsiteY11" fmla="*/ 957341 h 957341"/>
                    <a:gd name="connsiteX12" fmla="*/ 1032865 w 3855161"/>
                    <a:gd name="connsiteY12" fmla="*/ 935115 h 957341"/>
                    <a:gd name="connsiteX13" fmla="*/ 737590 w 3855161"/>
                    <a:gd name="connsiteY13" fmla="*/ 535065 h 957341"/>
                    <a:gd name="connsiteX14" fmla="*/ 442315 w 3855161"/>
                    <a:gd name="connsiteY14" fmla="*/ 874790 h 957341"/>
                    <a:gd name="connsiteX15" fmla="*/ 178790 w 3855161"/>
                    <a:gd name="connsiteY15" fmla="*/ 871615 h 957341"/>
                    <a:gd name="connsiteX16" fmla="*/ 20040 w 3855161"/>
                    <a:gd name="connsiteY16" fmla="*/ 849390 h 957341"/>
                    <a:gd name="connsiteX17" fmla="*/ 23215 w 3855161"/>
                    <a:gd name="connsiteY17" fmla="*/ 649365 h 957341"/>
                    <a:gd name="connsiteX18" fmla="*/ 74015 w 3855161"/>
                    <a:gd name="connsiteY18" fmla="*/ 646190 h 957341"/>
                    <a:gd name="connsiteX0" fmla="*/ 74015 w 3855161"/>
                    <a:gd name="connsiteY0" fmla="*/ 646190 h 957341"/>
                    <a:gd name="connsiteX1" fmla="*/ 127990 w 3855161"/>
                    <a:gd name="connsiteY1" fmla="*/ 487440 h 957341"/>
                    <a:gd name="connsiteX2" fmla="*/ 1156690 w 3855161"/>
                    <a:gd name="connsiteY2" fmla="*/ 350915 h 957341"/>
                    <a:gd name="connsiteX3" fmla="*/ 1661515 w 3855161"/>
                    <a:gd name="connsiteY3" fmla="*/ 49290 h 957341"/>
                    <a:gd name="connsiteX4" fmla="*/ 2763240 w 3855161"/>
                    <a:gd name="connsiteY4" fmla="*/ 17540 h 957341"/>
                    <a:gd name="connsiteX5" fmla="*/ 3169640 w 3855161"/>
                    <a:gd name="connsiteY5" fmla="*/ 312815 h 957341"/>
                    <a:gd name="connsiteX6" fmla="*/ 3715740 w 3855161"/>
                    <a:gd name="connsiteY6" fmla="*/ 379490 h 957341"/>
                    <a:gd name="connsiteX7" fmla="*/ 3807815 w 3855161"/>
                    <a:gd name="connsiteY7" fmla="*/ 668415 h 957341"/>
                    <a:gd name="connsiteX8" fmla="*/ 3845914 w 3855161"/>
                    <a:gd name="connsiteY8" fmla="*/ 852566 h 957341"/>
                    <a:gd name="connsiteX9" fmla="*/ 3239490 w 3855161"/>
                    <a:gd name="connsiteY9" fmla="*/ 906540 h 957341"/>
                    <a:gd name="connsiteX10" fmla="*/ 2918814 w 3855161"/>
                    <a:gd name="connsiteY10" fmla="*/ 538240 h 957341"/>
                    <a:gd name="connsiteX11" fmla="*/ 2521939 w 3855161"/>
                    <a:gd name="connsiteY11" fmla="*/ 957341 h 957341"/>
                    <a:gd name="connsiteX12" fmla="*/ 1032865 w 3855161"/>
                    <a:gd name="connsiteY12" fmla="*/ 935115 h 957341"/>
                    <a:gd name="connsiteX13" fmla="*/ 737590 w 3855161"/>
                    <a:gd name="connsiteY13" fmla="*/ 535065 h 957341"/>
                    <a:gd name="connsiteX14" fmla="*/ 442315 w 3855161"/>
                    <a:gd name="connsiteY14" fmla="*/ 874790 h 957341"/>
                    <a:gd name="connsiteX15" fmla="*/ 178790 w 3855161"/>
                    <a:gd name="connsiteY15" fmla="*/ 871615 h 957341"/>
                    <a:gd name="connsiteX16" fmla="*/ 20040 w 3855161"/>
                    <a:gd name="connsiteY16" fmla="*/ 849390 h 957341"/>
                    <a:gd name="connsiteX17" fmla="*/ 23215 w 3855161"/>
                    <a:gd name="connsiteY17" fmla="*/ 649365 h 957341"/>
                    <a:gd name="connsiteX18" fmla="*/ 74015 w 3855161"/>
                    <a:gd name="connsiteY18" fmla="*/ 646190 h 957341"/>
                    <a:gd name="connsiteX0" fmla="*/ 74015 w 3855161"/>
                    <a:gd name="connsiteY0" fmla="*/ 646190 h 939488"/>
                    <a:gd name="connsiteX1" fmla="*/ 127990 w 3855161"/>
                    <a:gd name="connsiteY1" fmla="*/ 487440 h 939488"/>
                    <a:gd name="connsiteX2" fmla="*/ 1156690 w 3855161"/>
                    <a:gd name="connsiteY2" fmla="*/ 350915 h 939488"/>
                    <a:gd name="connsiteX3" fmla="*/ 1661515 w 3855161"/>
                    <a:gd name="connsiteY3" fmla="*/ 49290 h 939488"/>
                    <a:gd name="connsiteX4" fmla="*/ 2763240 w 3855161"/>
                    <a:gd name="connsiteY4" fmla="*/ 17540 h 939488"/>
                    <a:gd name="connsiteX5" fmla="*/ 3169640 w 3855161"/>
                    <a:gd name="connsiteY5" fmla="*/ 312815 h 939488"/>
                    <a:gd name="connsiteX6" fmla="*/ 3715740 w 3855161"/>
                    <a:gd name="connsiteY6" fmla="*/ 379490 h 939488"/>
                    <a:gd name="connsiteX7" fmla="*/ 3807815 w 3855161"/>
                    <a:gd name="connsiteY7" fmla="*/ 668415 h 939488"/>
                    <a:gd name="connsiteX8" fmla="*/ 3845914 w 3855161"/>
                    <a:gd name="connsiteY8" fmla="*/ 852566 h 939488"/>
                    <a:gd name="connsiteX9" fmla="*/ 3239490 w 3855161"/>
                    <a:gd name="connsiteY9" fmla="*/ 906540 h 939488"/>
                    <a:gd name="connsiteX10" fmla="*/ 2918814 w 3855161"/>
                    <a:gd name="connsiteY10" fmla="*/ 538240 h 939488"/>
                    <a:gd name="connsiteX11" fmla="*/ 2575914 w 3855161"/>
                    <a:gd name="connsiteY11" fmla="*/ 897016 h 939488"/>
                    <a:gd name="connsiteX12" fmla="*/ 1032865 w 3855161"/>
                    <a:gd name="connsiteY12" fmla="*/ 935115 h 939488"/>
                    <a:gd name="connsiteX13" fmla="*/ 737590 w 3855161"/>
                    <a:gd name="connsiteY13" fmla="*/ 535065 h 939488"/>
                    <a:gd name="connsiteX14" fmla="*/ 442315 w 3855161"/>
                    <a:gd name="connsiteY14" fmla="*/ 874790 h 939488"/>
                    <a:gd name="connsiteX15" fmla="*/ 178790 w 3855161"/>
                    <a:gd name="connsiteY15" fmla="*/ 871615 h 939488"/>
                    <a:gd name="connsiteX16" fmla="*/ 20040 w 3855161"/>
                    <a:gd name="connsiteY16" fmla="*/ 849390 h 939488"/>
                    <a:gd name="connsiteX17" fmla="*/ 23215 w 3855161"/>
                    <a:gd name="connsiteY17" fmla="*/ 649365 h 939488"/>
                    <a:gd name="connsiteX18" fmla="*/ 74015 w 3855161"/>
                    <a:gd name="connsiteY18" fmla="*/ 646190 h 939488"/>
                    <a:gd name="connsiteX0" fmla="*/ 74015 w 3855161"/>
                    <a:gd name="connsiteY0" fmla="*/ 646190 h 939488"/>
                    <a:gd name="connsiteX1" fmla="*/ 127990 w 3855161"/>
                    <a:gd name="connsiteY1" fmla="*/ 487440 h 939488"/>
                    <a:gd name="connsiteX2" fmla="*/ 1156690 w 3855161"/>
                    <a:gd name="connsiteY2" fmla="*/ 350915 h 939488"/>
                    <a:gd name="connsiteX3" fmla="*/ 1661515 w 3855161"/>
                    <a:gd name="connsiteY3" fmla="*/ 49290 h 939488"/>
                    <a:gd name="connsiteX4" fmla="*/ 2763240 w 3855161"/>
                    <a:gd name="connsiteY4" fmla="*/ 17540 h 939488"/>
                    <a:gd name="connsiteX5" fmla="*/ 3169640 w 3855161"/>
                    <a:gd name="connsiteY5" fmla="*/ 312815 h 939488"/>
                    <a:gd name="connsiteX6" fmla="*/ 3715740 w 3855161"/>
                    <a:gd name="connsiteY6" fmla="*/ 379490 h 939488"/>
                    <a:gd name="connsiteX7" fmla="*/ 3807815 w 3855161"/>
                    <a:gd name="connsiteY7" fmla="*/ 668415 h 939488"/>
                    <a:gd name="connsiteX8" fmla="*/ 3845914 w 3855161"/>
                    <a:gd name="connsiteY8" fmla="*/ 852566 h 939488"/>
                    <a:gd name="connsiteX9" fmla="*/ 3239490 w 3855161"/>
                    <a:gd name="connsiteY9" fmla="*/ 906540 h 939488"/>
                    <a:gd name="connsiteX10" fmla="*/ 2918814 w 3855161"/>
                    <a:gd name="connsiteY10" fmla="*/ 538240 h 939488"/>
                    <a:gd name="connsiteX11" fmla="*/ 2575914 w 3855161"/>
                    <a:gd name="connsiteY11" fmla="*/ 897016 h 939488"/>
                    <a:gd name="connsiteX12" fmla="*/ 1032865 w 3855161"/>
                    <a:gd name="connsiteY12" fmla="*/ 935115 h 939488"/>
                    <a:gd name="connsiteX13" fmla="*/ 737590 w 3855161"/>
                    <a:gd name="connsiteY13" fmla="*/ 535065 h 939488"/>
                    <a:gd name="connsiteX14" fmla="*/ 442315 w 3855161"/>
                    <a:gd name="connsiteY14" fmla="*/ 874790 h 939488"/>
                    <a:gd name="connsiteX15" fmla="*/ 178790 w 3855161"/>
                    <a:gd name="connsiteY15" fmla="*/ 871615 h 939488"/>
                    <a:gd name="connsiteX16" fmla="*/ 20040 w 3855161"/>
                    <a:gd name="connsiteY16" fmla="*/ 849390 h 939488"/>
                    <a:gd name="connsiteX17" fmla="*/ 23215 w 3855161"/>
                    <a:gd name="connsiteY17" fmla="*/ 649365 h 939488"/>
                    <a:gd name="connsiteX18" fmla="*/ 74015 w 3855161"/>
                    <a:gd name="connsiteY18" fmla="*/ 646190 h 939488"/>
                    <a:gd name="connsiteX0" fmla="*/ 74015 w 3855161"/>
                    <a:gd name="connsiteY0" fmla="*/ 646190 h 955512"/>
                    <a:gd name="connsiteX1" fmla="*/ 127990 w 3855161"/>
                    <a:gd name="connsiteY1" fmla="*/ 487440 h 955512"/>
                    <a:gd name="connsiteX2" fmla="*/ 1156690 w 3855161"/>
                    <a:gd name="connsiteY2" fmla="*/ 350915 h 955512"/>
                    <a:gd name="connsiteX3" fmla="*/ 1661515 w 3855161"/>
                    <a:gd name="connsiteY3" fmla="*/ 49290 h 955512"/>
                    <a:gd name="connsiteX4" fmla="*/ 2763240 w 3855161"/>
                    <a:gd name="connsiteY4" fmla="*/ 17540 h 955512"/>
                    <a:gd name="connsiteX5" fmla="*/ 3169640 w 3855161"/>
                    <a:gd name="connsiteY5" fmla="*/ 312815 h 955512"/>
                    <a:gd name="connsiteX6" fmla="*/ 3715740 w 3855161"/>
                    <a:gd name="connsiteY6" fmla="*/ 379490 h 955512"/>
                    <a:gd name="connsiteX7" fmla="*/ 3807815 w 3855161"/>
                    <a:gd name="connsiteY7" fmla="*/ 668415 h 955512"/>
                    <a:gd name="connsiteX8" fmla="*/ 3845914 w 3855161"/>
                    <a:gd name="connsiteY8" fmla="*/ 852566 h 955512"/>
                    <a:gd name="connsiteX9" fmla="*/ 3239490 w 3855161"/>
                    <a:gd name="connsiteY9" fmla="*/ 906540 h 955512"/>
                    <a:gd name="connsiteX10" fmla="*/ 2918814 w 3855161"/>
                    <a:gd name="connsiteY10" fmla="*/ 538240 h 955512"/>
                    <a:gd name="connsiteX11" fmla="*/ 2575914 w 3855161"/>
                    <a:gd name="connsiteY11" fmla="*/ 897016 h 955512"/>
                    <a:gd name="connsiteX12" fmla="*/ 2401289 w 3855161"/>
                    <a:gd name="connsiteY12" fmla="*/ 897016 h 955512"/>
                    <a:gd name="connsiteX13" fmla="*/ 1032865 w 3855161"/>
                    <a:gd name="connsiteY13" fmla="*/ 935115 h 955512"/>
                    <a:gd name="connsiteX14" fmla="*/ 737590 w 3855161"/>
                    <a:gd name="connsiteY14" fmla="*/ 535065 h 955512"/>
                    <a:gd name="connsiteX15" fmla="*/ 442315 w 3855161"/>
                    <a:gd name="connsiteY15" fmla="*/ 874790 h 955512"/>
                    <a:gd name="connsiteX16" fmla="*/ 178790 w 3855161"/>
                    <a:gd name="connsiteY16" fmla="*/ 871615 h 955512"/>
                    <a:gd name="connsiteX17" fmla="*/ 20040 w 3855161"/>
                    <a:gd name="connsiteY17" fmla="*/ 849390 h 955512"/>
                    <a:gd name="connsiteX18" fmla="*/ 23215 w 3855161"/>
                    <a:gd name="connsiteY18" fmla="*/ 649365 h 955512"/>
                    <a:gd name="connsiteX19" fmla="*/ 74015 w 3855161"/>
                    <a:gd name="connsiteY19" fmla="*/ 646190 h 955512"/>
                    <a:gd name="connsiteX0" fmla="*/ 74015 w 3855161"/>
                    <a:gd name="connsiteY0" fmla="*/ 646190 h 969975"/>
                    <a:gd name="connsiteX1" fmla="*/ 127990 w 3855161"/>
                    <a:gd name="connsiteY1" fmla="*/ 487440 h 969975"/>
                    <a:gd name="connsiteX2" fmla="*/ 1156690 w 3855161"/>
                    <a:gd name="connsiteY2" fmla="*/ 350915 h 969975"/>
                    <a:gd name="connsiteX3" fmla="*/ 1661515 w 3855161"/>
                    <a:gd name="connsiteY3" fmla="*/ 49290 h 969975"/>
                    <a:gd name="connsiteX4" fmla="*/ 2763240 w 3855161"/>
                    <a:gd name="connsiteY4" fmla="*/ 17540 h 969975"/>
                    <a:gd name="connsiteX5" fmla="*/ 3169640 w 3855161"/>
                    <a:gd name="connsiteY5" fmla="*/ 312815 h 969975"/>
                    <a:gd name="connsiteX6" fmla="*/ 3715740 w 3855161"/>
                    <a:gd name="connsiteY6" fmla="*/ 379490 h 969975"/>
                    <a:gd name="connsiteX7" fmla="*/ 3807815 w 3855161"/>
                    <a:gd name="connsiteY7" fmla="*/ 668415 h 969975"/>
                    <a:gd name="connsiteX8" fmla="*/ 3845914 w 3855161"/>
                    <a:gd name="connsiteY8" fmla="*/ 852566 h 969975"/>
                    <a:gd name="connsiteX9" fmla="*/ 3239490 w 3855161"/>
                    <a:gd name="connsiteY9" fmla="*/ 906540 h 969975"/>
                    <a:gd name="connsiteX10" fmla="*/ 2918814 w 3855161"/>
                    <a:gd name="connsiteY10" fmla="*/ 538240 h 969975"/>
                    <a:gd name="connsiteX11" fmla="*/ 2575914 w 3855161"/>
                    <a:gd name="connsiteY11" fmla="*/ 897016 h 969975"/>
                    <a:gd name="connsiteX12" fmla="*/ 2490189 w 3855161"/>
                    <a:gd name="connsiteY12" fmla="*/ 954166 h 969975"/>
                    <a:gd name="connsiteX13" fmla="*/ 1032865 w 3855161"/>
                    <a:gd name="connsiteY13" fmla="*/ 935115 h 969975"/>
                    <a:gd name="connsiteX14" fmla="*/ 737590 w 3855161"/>
                    <a:gd name="connsiteY14" fmla="*/ 535065 h 969975"/>
                    <a:gd name="connsiteX15" fmla="*/ 442315 w 3855161"/>
                    <a:gd name="connsiteY15" fmla="*/ 874790 h 969975"/>
                    <a:gd name="connsiteX16" fmla="*/ 178790 w 3855161"/>
                    <a:gd name="connsiteY16" fmla="*/ 871615 h 969975"/>
                    <a:gd name="connsiteX17" fmla="*/ 20040 w 3855161"/>
                    <a:gd name="connsiteY17" fmla="*/ 849390 h 969975"/>
                    <a:gd name="connsiteX18" fmla="*/ 23215 w 3855161"/>
                    <a:gd name="connsiteY18" fmla="*/ 649365 h 969975"/>
                    <a:gd name="connsiteX19" fmla="*/ 74015 w 3855161"/>
                    <a:gd name="connsiteY19" fmla="*/ 646190 h 969975"/>
                    <a:gd name="connsiteX0" fmla="*/ 74015 w 3855161"/>
                    <a:gd name="connsiteY0" fmla="*/ 646190 h 954166"/>
                    <a:gd name="connsiteX1" fmla="*/ 127990 w 3855161"/>
                    <a:gd name="connsiteY1" fmla="*/ 487440 h 954166"/>
                    <a:gd name="connsiteX2" fmla="*/ 1156690 w 3855161"/>
                    <a:gd name="connsiteY2" fmla="*/ 350915 h 954166"/>
                    <a:gd name="connsiteX3" fmla="*/ 1661515 w 3855161"/>
                    <a:gd name="connsiteY3" fmla="*/ 49290 h 954166"/>
                    <a:gd name="connsiteX4" fmla="*/ 2763240 w 3855161"/>
                    <a:gd name="connsiteY4" fmla="*/ 17540 h 954166"/>
                    <a:gd name="connsiteX5" fmla="*/ 3169640 w 3855161"/>
                    <a:gd name="connsiteY5" fmla="*/ 312815 h 954166"/>
                    <a:gd name="connsiteX6" fmla="*/ 3715740 w 3855161"/>
                    <a:gd name="connsiteY6" fmla="*/ 379490 h 954166"/>
                    <a:gd name="connsiteX7" fmla="*/ 3807815 w 3855161"/>
                    <a:gd name="connsiteY7" fmla="*/ 668415 h 954166"/>
                    <a:gd name="connsiteX8" fmla="*/ 3845914 w 3855161"/>
                    <a:gd name="connsiteY8" fmla="*/ 852566 h 954166"/>
                    <a:gd name="connsiteX9" fmla="*/ 3239490 w 3855161"/>
                    <a:gd name="connsiteY9" fmla="*/ 906540 h 954166"/>
                    <a:gd name="connsiteX10" fmla="*/ 2918814 w 3855161"/>
                    <a:gd name="connsiteY10" fmla="*/ 538240 h 954166"/>
                    <a:gd name="connsiteX11" fmla="*/ 2575914 w 3855161"/>
                    <a:gd name="connsiteY11" fmla="*/ 897016 h 954166"/>
                    <a:gd name="connsiteX12" fmla="*/ 2490189 w 3855161"/>
                    <a:gd name="connsiteY12" fmla="*/ 954166 h 954166"/>
                    <a:gd name="connsiteX13" fmla="*/ 1039215 w 3855161"/>
                    <a:gd name="connsiteY13" fmla="*/ 925590 h 954166"/>
                    <a:gd name="connsiteX14" fmla="*/ 737590 w 3855161"/>
                    <a:gd name="connsiteY14" fmla="*/ 535065 h 954166"/>
                    <a:gd name="connsiteX15" fmla="*/ 442315 w 3855161"/>
                    <a:gd name="connsiteY15" fmla="*/ 874790 h 954166"/>
                    <a:gd name="connsiteX16" fmla="*/ 178790 w 3855161"/>
                    <a:gd name="connsiteY16" fmla="*/ 871615 h 954166"/>
                    <a:gd name="connsiteX17" fmla="*/ 20040 w 3855161"/>
                    <a:gd name="connsiteY17" fmla="*/ 849390 h 954166"/>
                    <a:gd name="connsiteX18" fmla="*/ 23215 w 3855161"/>
                    <a:gd name="connsiteY18" fmla="*/ 649365 h 954166"/>
                    <a:gd name="connsiteX19" fmla="*/ 74015 w 3855161"/>
                    <a:gd name="connsiteY19" fmla="*/ 646190 h 954166"/>
                    <a:gd name="connsiteX0" fmla="*/ 74015 w 3855161"/>
                    <a:gd name="connsiteY0" fmla="*/ 646190 h 954166"/>
                    <a:gd name="connsiteX1" fmla="*/ 127990 w 3855161"/>
                    <a:gd name="connsiteY1" fmla="*/ 487440 h 954166"/>
                    <a:gd name="connsiteX2" fmla="*/ 1156690 w 3855161"/>
                    <a:gd name="connsiteY2" fmla="*/ 350915 h 954166"/>
                    <a:gd name="connsiteX3" fmla="*/ 1661515 w 3855161"/>
                    <a:gd name="connsiteY3" fmla="*/ 49290 h 954166"/>
                    <a:gd name="connsiteX4" fmla="*/ 2763240 w 3855161"/>
                    <a:gd name="connsiteY4" fmla="*/ 17540 h 954166"/>
                    <a:gd name="connsiteX5" fmla="*/ 3169640 w 3855161"/>
                    <a:gd name="connsiteY5" fmla="*/ 312815 h 954166"/>
                    <a:gd name="connsiteX6" fmla="*/ 3715740 w 3855161"/>
                    <a:gd name="connsiteY6" fmla="*/ 379490 h 954166"/>
                    <a:gd name="connsiteX7" fmla="*/ 3807815 w 3855161"/>
                    <a:gd name="connsiteY7" fmla="*/ 668415 h 954166"/>
                    <a:gd name="connsiteX8" fmla="*/ 3845914 w 3855161"/>
                    <a:gd name="connsiteY8" fmla="*/ 852566 h 954166"/>
                    <a:gd name="connsiteX9" fmla="*/ 3239490 w 3855161"/>
                    <a:gd name="connsiteY9" fmla="*/ 906540 h 954166"/>
                    <a:gd name="connsiteX10" fmla="*/ 2918814 w 3855161"/>
                    <a:gd name="connsiteY10" fmla="*/ 538240 h 954166"/>
                    <a:gd name="connsiteX11" fmla="*/ 2575914 w 3855161"/>
                    <a:gd name="connsiteY11" fmla="*/ 897016 h 954166"/>
                    <a:gd name="connsiteX12" fmla="*/ 2490189 w 3855161"/>
                    <a:gd name="connsiteY12" fmla="*/ 954166 h 954166"/>
                    <a:gd name="connsiteX13" fmla="*/ 1039215 w 3855161"/>
                    <a:gd name="connsiteY13" fmla="*/ 925590 h 954166"/>
                    <a:gd name="connsiteX14" fmla="*/ 737590 w 3855161"/>
                    <a:gd name="connsiteY14" fmla="*/ 535065 h 954166"/>
                    <a:gd name="connsiteX15" fmla="*/ 442315 w 3855161"/>
                    <a:gd name="connsiteY15" fmla="*/ 874790 h 954166"/>
                    <a:gd name="connsiteX16" fmla="*/ 178790 w 3855161"/>
                    <a:gd name="connsiteY16" fmla="*/ 871615 h 954166"/>
                    <a:gd name="connsiteX17" fmla="*/ 20040 w 3855161"/>
                    <a:gd name="connsiteY17" fmla="*/ 849390 h 954166"/>
                    <a:gd name="connsiteX18" fmla="*/ 23215 w 3855161"/>
                    <a:gd name="connsiteY18" fmla="*/ 649365 h 954166"/>
                    <a:gd name="connsiteX19" fmla="*/ 74015 w 3855161"/>
                    <a:gd name="connsiteY19" fmla="*/ 646190 h 954166"/>
                    <a:gd name="connsiteX0" fmla="*/ 74015 w 3855161"/>
                    <a:gd name="connsiteY0" fmla="*/ 646190 h 956410"/>
                    <a:gd name="connsiteX1" fmla="*/ 127990 w 3855161"/>
                    <a:gd name="connsiteY1" fmla="*/ 487440 h 956410"/>
                    <a:gd name="connsiteX2" fmla="*/ 1156690 w 3855161"/>
                    <a:gd name="connsiteY2" fmla="*/ 350915 h 956410"/>
                    <a:gd name="connsiteX3" fmla="*/ 1661515 w 3855161"/>
                    <a:gd name="connsiteY3" fmla="*/ 49290 h 956410"/>
                    <a:gd name="connsiteX4" fmla="*/ 2763240 w 3855161"/>
                    <a:gd name="connsiteY4" fmla="*/ 17540 h 956410"/>
                    <a:gd name="connsiteX5" fmla="*/ 3169640 w 3855161"/>
                    <a:gd name="connsiteY5" fmla="*/ 312815 h 956410"/>
                    <a:gd name="connsiteX6" fmla="*/ 3715740 w 3855161"/>
                    <a:gd name="connsiteY6" fmla="*/ 379490 h 956410"/>
                    <a:gd name="connsiteX7" fmla="*/ 3807815 w 3855161"/>
                    <a:gd name="connsiteY7" fmla="*/ 668415 h 956410"/>
                    <a:gd name="connsiteX8" fmla="*/ 3845914 w 3855161"/>
                    <a:gd name="connsiteY8" fmla="*/ 852566 h 956410"/>
                    <a:gd name="connsiteX9" fmla="*/ 3239490 w 3855161"/>
                    <a:gd name="connsiteY9" fmla="*/ 906540 h 956410"/>
                    <a:gd name="connsiteX10" fmla="*/ 2918814 w 3855161"/>
                    <a:gd name="connsiteY10" fmla="*/ 538240 h 956410"/>
                    <a:gd name="connsiteX11" fmla="*/ 2575914 w 3855161"/>
                    <a:gd name="connsiteY11" fmla="*/ 897016 h 956410"/>
                    <a:gd name="connsiteX12" fmla="*/ 2490189 w 3855161"/>
                    <a:gd name="connsiteY12" fmla="*/ 954166 h 956410"/>
                    <a:gd name="connsiteX13" fmla="*/ 1039215 w 3855161"/>
                    <a:gd name="connsiteY13" fmla="*/ 925590 h 956410"/>
                    <a:gd name="connsiteX14" fmla="*/ 737590 w 3855161"/>
                    <a:gd name="connsiteY14" fmla="*/ 535065 h 956410"/>
                    <a:gd name="connsiteX15" fmla="*/ 442315 w 3855161"/>
                    <a:gd name="connsiteY15" fmla="*/ 874790 h 956410"/>
                    <a:gd name="connsiteX16" fmla="*/ 178790 w 3855161"/>
                    <a:gd name="connsiteY16" fmla="*/ 871615 h 956410"/>
                    <a:gd name="connsiteX17" fmla="*/ 20040 w 3855161"/>
                    <a:gd name="connsiteY17" fmla="*/ 849390 h 956410"/>
                    <a:gd name="connsiteX18" fmla="*/ 23215 w 3855161"/>
                    <a:gd name="connsiteY18" fmla="*/ 649365 h 956410"/>
                    <a:gd name="connsiteX19" fmla="*/ 74015 w 3855161"/>
                    <a:gd name="connsiteY19" fmla="*/ 646190 h 956410"/>
                    <a:gd name="connsiteX0" fmla="*/ 74015 w 3855161"/>
                    <a:gd name="connsiteY0" fmla="*/ 646190 h 956410"/>
                    <a:gd name="connsiteX1" fmla="*/ 127990 w 3855161"/>
                    <a:gd name="connsiteY1" fmla="*/ 487440 h 956410"/>
                    <a:gd name="connsiteX2" fmla="*/ 1156690 w 3855161"/>
                    <a:gd name="connsiteY2" fmla="*/ 350915 h 956410"/>
                    <a:gd name="connsiteX3" fmla="*/ 1661515 w 3855161"/>
                    <a:gd name="connsiteY3" fmla="*/ 49290 h 956410"/>
                    <a:gd name="connsiteX4" fmla="*/ 2763240 w 3855161"/>
                    <a:gd name="connsiteY4" fmla="*/ 17540 h 956410"/>
                    <a:gd name="connsiteX5" fmla="*/ 3169640 w 3855161"/>
                    <a:gd name="connsiteY5" fmla="*/ 312815 h 956410"/>
                    <a:gd name="connsiteX6" fmla="*/ 3715740 w 3855161"/>
                    <a:gd name="connsiteY6" fmla="*/ 379490 h 956410"/>
                    <a:gd name="connsiteX7" fmla="*/ 3807815 w 3855161"/>
                    <a:gd name="connsiteY7" fmla="*/ 668415 h 956410"/>
                    <a:gd name="connsiteX8" fmla="*/ 3845914 w 3855161"/>
                    <a:gd name="connsiteY8" fmla="*/ 852566 h 956410"/>
                    <a:gd name="connsiteX9" fmla="*/ 3239490 w 3855161"/>
                    <a:gd name="connsiteY9" fmla="*/ 906540 h 956410"/>
                    <a:gd name="connsiteX10" fmla="*/ 2934689 w 3855161"/>
                    <a:gd name="connsiteY10" fmla="*/ 528715 h 956410"/>
                    <a:gd name="connsiteX11" fmla="*/ 2575914 w 3855161"/>
                    <a:gd name="connsiteY11" fmla="*/ 897016 h 956410"/>
                    <a:gd name="connsiteX12" fmla="*/ 2490189 w 3855161"/>
                    <a:gd name="connsiteY12" fmla="*/ 954166 h 956410"/>
                    <a:gd name="connsiteX13" fmla="*/ 1039215 w 3855161"/>
                    <a:gd name="connsiteY13" fmla="*/ 925590 h 956410"/>
                    <a:gd name="connsiteX14" fmla="*/ 737590 w 3855161"/>
                    <a:gd name="connsiteY14" fmla="*/ 535065 h 956410"/>
                    <a:gd name="connsiteX15" fmla="*/ 442315 w 3855161"/>
                    <a:gd name="connsiteY15" fmla="*/ 874790 h 956410"/>
                    <a:gd name="connsiteX16" fmla="*/ 178790 w 3855161"/>
                    <a:gd name="connsiteY16" fmla="*/ 871615 h 956410"/>
                    <a:gd name="connsiteX17" fmla="*/ 20040 w 3855161"/>
                    <a:gd name="connsiteY17" fmla="*/ 849390 h 956410"/>
                    <a:gd name="connsiteX18" fmla="*/ 23215 w 3855161"/>
                    <a:gd name="connsiteY18" fmla="*/ 649365 h 956410"/>
                    <a:gd name="connsiteX19" fmla="*/ 74015 w 3855161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8715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3953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3953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56410"/>
                    <a:gd name="connsiteX1" fmla="*/ 127990 w 3859140"/>
                    <a:gd name="connsiteY1" fmla="*/ 487440 h 956410"/>
                    <a:gd name="connsiteX2" fmla="*/ 1156690 w 3859140"/>
                    <a:gd name="connsiteY2" fmla="*/ 350915 h 956410"/>
                    <a:gd name="connsiteX3" fmla="*/ 1661515 w 3859140"/>
                    <a:gd name="connsiteY3" fmla="*/ 49290 h 956410"/>
                    <a:gd name="connsiteX4" fmla="*/ 2763240 w 3859140"/>
                    <a:gd name="connsiteY4" fmla="*/ 17540 h 956410"/>
                    <a:gd name="connsiteX5" fmla="*/ 3169640 w 3859140"/>
                    <a:gd name="connsiteY5" fmla="*/ 312815 h 956410"/>
                    <a:gd name="connsiteX6" fmla="*/ 3715740 w 3859140"/>
                    <a:gd name="connsiteY6" fmla="*/ 379490 h 956410"/>
                    <a:gd name="connsiteX7" fmla="*/ 3807815 w 3859140"/>
                    <a:gd name="connsiteY7" fmla="*/ 668415 h 956410"/>
                    <a:gd name="connsiteX8" fmla="*/ 3845914 w 3859140"/>
                    <a:gd name="connsiteY8" fmla="*/ 852566 h 956410"/>
                    <a:gd name="connsiteX9" fmla="*/ 3239490 w 3859140"/>
                    <a:gd name="connsiteY9" fmla="*/ 906540 h 956410"/>
                    <a:gd name="connsiteX10" fmla="*/ 2934689 w 3859140"/>
                    <a:gd name="connsiteY10" fmla="*/ 523953 h 956410"/>
                    <a:gd name="connsiteX11" fmla="*/ 2575914 w 3859140"/>
                    <a:gd name="connsiteY11" fmla="*/ 897016 h 956410"/>
                    <a:gd name="connsiteX12" fmla="*/ 2490189 w 3859140"/>
                    <a:gd name="connsiteY12" fmla="*/ 954166 h 956410"/>
                    <a:gd name="connsiteX13" fmla="*/ 1039215 w 3859140"/>
                    <a:gd name="connsiteY13" fmla="*/ 925590 h 956410"/>
                    <a:gd name="connsiteX14" fmla="*/ 737590 w 3859140"/>
                    <a:gd name="connsiteY14" fmla="*/ 535065 h 956410"/>
                    <a:gd name="connsiteX15" fmla="*/ 442315 w 3859140"/>
                    <a:gd name="connsiteY15" fmla="*/ 874790 h 956410"/>
                    <a:gd name="connsiteX16" fmla="*/ 178790 w 3859140"/>
                    <a:gd name="connsiteY16" fmla="*/ 871615 h 956410"/>
                    <a:gd name="connsiteX17" fmla="*/ 20040 w 3859140"/>
                    <a:gd name="connsiteY17" fmla="*/ 849390 h 956410"/>
                    <a:gd name="connsiteX18" fmla="*/ 23215 w 3859140"/>
                    <a:gd name="connsiteY18" fmla="*/ 649365 h 956410"/>
                    <a:gd name="connsiteX19" fmla="*/ 74015 w 3859140"/>
                    <a:gd name="connsiteY19" fmla="*/ 646190 h 956410"/>
                    <a:gd name="connsiteX0" fmla="*/ 74015 w 3859140"/>
                    <a:gd name="connsiteY0" fmla="*/ 646190 h 939689"/>
                    <a:gd name="connsiteX1" fmla="*/ 127990 w 3859140"/>
                    <a:gd name="connsiteY1" fmla="*/ 487440 h 939689"/>
                    <a:gd name="connsiteX2" fmla="*/ 1156690 w 3859140"/>
                    <a:gd name="connsiteY2" fmla="*/ 350915 h 939689"/>
                    <a:gd name="connsiteX3" fmla="*/ 1661515 w 3859140"/>
                    <a:gd name="connsiteY3" fmla="*/ 49290 h 939689"/>
                    <a:gd name="connsiteX4" fmla="*/ 2763240 w 3859140"/>
                    <a:gd name="connsiteY4" fmla="*/ 17540 h 939689"/>
                    <a:gd name="connsiteX5" fmla="*/ 3169640 w 3859140"/>
                    <a:gd name="connsiteY5" fmla="*/ 312815 h 939689"/>
                    <a:gd name="connsiteX6" fmla="*/ 3715740 w 3859140"/>
                    <a:gd name="connsiteY6" fmla="*/ 379490 h 939689"/>
                    <a:gd name="connsiteX7" fmla="*/ 3807815 w 3859140"/>
                    <a:gd name="connsiteY7" fmla="*/ 668415 h 939689"/>
                    <a:gd name="connsiteX8" fmla="*/ 3845914 w 3859140"/>
                    <a:gd name="connsiteY8" fmla="*/ 852566 h 939689"/>
                    <a:gd name="connsiteX9" fmla="*/ 3239490 w 3859140"/>
                    <a:gd name="connsiteY9" fmla="*/ 906540 h 939689"/>
                    <a:gd name="connsiteX10" fmla="*/ 2934689 w 3859140"/>
                    <a:gd name="connsiteY10" fmla="*/ 523953 h 939689"/>
                    <a:gd name="connsiteX11" fmla="*/ 2575914 w 3859140"/>
                    <a:gd name="connsiteY11" fmla="*/ 897016 h 939689"/>
                    <a:gd name="connsiteX12" fmla="*/ 2528289 w 3859140"/>
                    <a:gd name="connsiteY12" fmla="*/ 931941 h 939689"/>
                    <a:gd name="connsiteX13" fmla="*/ 1039215 w 3859140"/>
                    <a:gd name="connsiteY13" fmla="*/ 925590 h 939689"/>
                    <a:gd name="connsiteX14" fmla="*/ 737590 w 3859140"/>
                    <a:gd name="connsiteY14" fmla="*/ 535065 h 939689"/>
                    <a:gd name="connsiteX15" fmla="*/ 442315 w 3859140"/>
                    <a:gd name="connsiteY15" fmla="*/ 874790 h 939689"/>
                    <a:gd name="connsiteX16" fmla="*/ 178790 w 3859140"/>
                    <a:gd name="connsiteY16" fmla="*/ 871615 h 939689"/>
                    <a:gd name="connsiteX17" fmla="*/ 20040 w 3859140"/>
                    <a:gd name="connsiteY17" fmla="*/ 849390 h 939689"/>
                    <a:gd name="connsiteX18" fmla="*/ 23215 w 3859140"/>
                    <a:gd name="connsiteY18" fmla="*/ 649365 h 939689"/>
                    <a:gd name="connsiteX19" fmla="*/ 74015 w 3859140"/>
                    <a:gd name="connsiteY19" fmla="*/ 646190 h 939689"/>
                    <a:gd name="connsiteX0" fmla="*/ 74015 w 3859140"/>
                    <a:gd name="connsiteY0" fmla="*/ 646190 h 936127"/>
                    <a:gd name="connsiteX1" fmla="*/ 127990 w 3859140"/>
                    <a:gd name="connsiteY1" fmla="*/ 487440 h 936127"/>
                    <a:gd name="connsiteX2" fmla="*/ 1156690 w 3859140"/>
                    <a:gd name="connsiteY2" fmla="*/ 350915 h 936127"/>
                    <a:gd name="connsiteX3" fmla="*/ 1661515 w 3859140"/>
                    <a:gd name="connsiteY3" fmla="*/ 49290 h 936127"/>
                    <a:gd name="connsiteX4" fmla="*/ 2763240 w 3859140"/>
                    <a:gd name="connsiteY4" fmla="*/ 17540 h 936127"/>
                    <a:gd name="connsiteX5" fmla="*/ 3169640 w 3859140"/>
                    <a:gd name="connsiteY5" fmla="*/ 312815 h 936127"/>
                    <a:gd name="connsiteX6" fmla="*/ 3715740 w 3859140"/>
                    <a:gd name="connsiteY6" fmla="*/ 379490 h 936127"/>
                    <a:gd name="connsiteX7" fmla="*/ 3807815 w 3859140"/>
                    <a:gd name="connsiteY7" fmla="*/ 668415 h 936127"/>
                    <a:gd name="connsiteX8" fmla="*/ 3845914 w 3859140"/>
                    <a:gd name="connsiteY8" fmla="*/ 852566 h 936127"/>
                    <a:gd name="connsiteX9" fmla="*/ 3239490 w 3859140"/>
                    <a:gd name="connsiteY9" fmla="*/ 906540 h 936127"/>
                    <a:gd name="connsiteX10" fmla="*/ 2934689 w 3859140"/>
                    <a:gd name="connsiteY10" fmla="*/ 523953 h 936127"/>
                    <a:gd name="connsiteX11" fmla="*/ 2575914 w 3859140"/>
                    <a:gd name="connsiteY11" fmla="*/ 897016 h 936127"/>
                    <a:gd name="connsiteX12" fmla="*/ 2531464 w 3859140"/>
                    <a:gd name="connsiteY12" fmla="*/ 925591 h 936127"/>
                    <a:gd name="connsiteX13" fmla="*/ 1039215 w 3859140"/>
                    <a:gd name="connsiteY13" fmla="*/ 925590 h 936127"/>
                    <a:gd name="connsiteX14" fmla="*/ 737590 w 3859140"/>
                    <a:gd name="connsiteY14" fmla="*/ 535065 h 936127"/>
                    <a:gd name="connsiteX15" fmla="*/ 442315 w 3859140"/>
                    <a:gd name="connsiteY15" fmla="*/ 874790 h 936127"/>
                    <a:gd name="connsiteX16" fmla="*/ 178790 w 3859140"/>
                    <a:gd name="connsiteY16" fmla="*/ 871615 h 936127"/>
                    <a:gd name="connsiteX17" fmla="*/ 20040 w 3859140"/>
                    <a:gd name="connsiteY17" fmla="*/ 849390 h 936127"/>
                    <a:gd name="connsiteX18" fmla="*/ 23215 w 3859140"/>
                    <a:gd name="connsiteY18" fmla="*/ 649365 h 936127"/>
                    <a:gd name="connsiteX19" fmla="*/ 74015 w 3859140"/>
                    <a:gd name="connsiteY19" fmla="*/ 646190 h 936127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9490 w 3859140"/>
                    <a:gd name="connsiteY9" fmla="*/ 906540 h 933662"/>
                    <a:gd name="connsiteX10" fmla="*/ 2934689 w 3859140"/>
                    <a:gd name="connsiteY10" fmla="*/ 523953 h 933662"/>
                    <a:gd name="connsiteX11" fmla="*/ 2531464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9490 w 3859140"/>
                    <a:gd name="connsiteY9" fmla="*/ 906540 h 933662"/>
                    <a:gd name="connsiteX10" fmla="*/ 2934689 w 3859140"/>
                    <a:gd name="connsiteY10" fmla="*/ 523953 h 933662"/>
                    <a:gd name="connsiteX11" fmla="*/ 2531464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9490 w 3859140"/>
                    <a:gd name="connsiteY9" fmla="*/ 906540 h 933662"/>
                    <a:gd name="connsiteX10" fmla="*/ 2934689 w 3859140"/>
                    <a:gd name="connsiteY10" fmla="*/ 523953 h 933662"/>
                    <a:gd name="connsiteX11" fmla="*/ 2560039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8906"/>
                    <a:gd name="connsiteX1" fmla="*/ 127990 w 3859140"/>
                    <a:gd name="connsiteY1" fmla="*/ 487440 h 938906"/>
                    <a:gd name="connsiteX2" fmla="*/ 1156690 w 3859140"/>
                    <a:gd name="connsiteY2" fmla="*/ 350915 h 938906"/>
                    <a:gd name="connsiteX3" fmla="*/ 1661515 w 3859140"/>
                    <a:gd name="connsiteY3" fmla="*/ 49290 h 938906"/>
                    <a:gd name="connsiteX4" fmla="*/ 2763240 w 3859140"/>
                    <a:gd name="connsiteY4" fmla="*/ 17540 h 938906"/>
                    <a:gd name="connsiteX5" fmla="*/ 3169640 w 3859140"/>
                    <a:gd name="connsiteY5" fmla="*/ 312815 h 938906"/>
                    <a:gd name="connsiteX6" fmla="*/ 3715740 w 3859140"/>
                    <a:gd name="connsiteY6" fmla="*/ 379490 h 938906"/>
                    <a:gd name="connsiteX7" fmla="*/ 3807815 w 3859140"/>
                    <a:gd name="connsiteY7" fmla="*/ 668415 h 938906"/>
                    <a:gd name="connsiteX8" fmla="*/ 3845914 w 3859140"/>
                    <a:gd name="connsiteY8" fmla="*/ 852566 h 938906"/>
                    <a:gd name="connsiteX9" fmla="*/ 3233140 w 3859140"/>
                    <a:gd name="connsiteY9" fmla="*/ 925590 h 938906"/>
                    <a:gd name="connsiteX10" fmla="*/ 2934689 w 3859140"/>
                    <a:gd name="connsiteY10" fmla="*/ 523953 h 938906"/>
                    <a:gd name="connsiteX11" fmla="*/ 2560039 w 3859140"/>
                    <a:gd name="connsiteY11" fmla="*/ 925591 h 938906"/>
                    <a:gd name="connsiteX12" fmla="*/ 1039215 w 3859140"/>
                    <a:gd name="connsiteY12" fmla="*/ 925590 h 938906"/>
                    <a:gd name="connsiteX13" fmla="*/ 737590 w 3859140"/>
                    <a:gd name="connsiteY13" fmla="*/ 535065 h 938906"/>
                    <a:gd name="connsiteX14" fmla="*/ 442315 w 3859140"/>
                    <a:gd name="connsiteY14" fmla="*/ 874790 h 938906"/>
                    <a:gd name="connsiteX15" fmla="*/ 178790 w 3859140"/>
                    <a:gd name="connsiteY15" fmla="*/ 871615 h 938906"/>
                    <a:gd name="connsiteX16" fmla="*/ 20040 w 3859140"/>
                    <a:gd name="connsiteY16" fmla="*/ 849390 h 938906"/>
                    <a:gd name="connsiteX17" fmla="*/ 23215 w 3859140"/>
                    <a:gd name="connsiteY17" fmla="*/ 649365 h 938906"/>
                    <a:gd name="connsiteX18" fmla="*/ 74015 w 3859140"/>
                    <a:gd name="connsiteY18" fmla="*/ 646190 h 938906"/>
                    <a:gd name="connsiteX0" fmla="*/ 74015 w 3859140"/>
                    <a:gd name="connsiteY0" fmla="*/ 646190 h 933662"/>
                    <a:gd name="connsiteX1" fmla="*/ 127990 w 3859140"/>
                    <a:gd name="connsiteY1" fmla="*/ 487440 h 933662"/>
                    <a:gd name="connsiteX2" fmla="*/ 1156690 w 3859140"/>
                    <a:gd name="connsiteY2" fmla="*/ 350915 h 933662"/>
                    <a:gd name="connsiteX3" fmla="*/ 1661515 w 3859140"/>
                    <a:gd name="connsiteY3" fmla="*/ 49290 h 933662"/>
                    <a:gd name="connsiteX4" fmla="*/ 2763240 w 3859140"/>
                    <a:gd name="connsiteY4" fmla="*/ 17540 h 933662"/>
                    <a:gd name="connsiteX5" fmla="*/ 3169640 w 3859140"/>
                    <a:gd name="connsiteY5" fmla="*/ 312815 h 933662"/>
                    <a:gd name="connsiteX6" fmla="*/ 3715740 w 3859140"/>
                    <a:gd name="connsiteY6" fmla="*/ 379490 h 933662"/>
                    <a:gd name="connsiteX7" fmla="*/ 3807815 w 3859140"/>
                    <a:gd name="connsiteY7" fmla="*/ 668415 h 933662"/>
                    <a:gd name="connsiteX8" fmla="*/ 3845914 w 3859140"/>
                    <a:gd name="connsiteY8" fmla="*/ 852566 h 933662"/>
                    <a:gd name="connsiteX9" fmla="*/ 3233140 w 3859140"/>
                    <a:gd name="connsiteY9" fmla="*/ 925590 h 933662"/>
                    <a:gd name="connsiteX10" fmla="*/ 2934689 w 3859140"/>
                    <a:gd name="connsiteY10" fmla="*/ 523953 h 933662"/>
                    <a:gd name="connsiteX11" fmla="*/ 2560039 w 3859140"/>
                    <a:gd name="connsiteY11" fmla="*/ 925591 h 933662"/>
                    <a:gd name="connsiteX12" fmla="*/ 1039215 w 3859140"/>
                    <a:gd name="connsiteY12" fmla="*/ 925590 h 933662"/>
                    <a:gd name="connsiteX13" fmla="*/ 737590 w 3859140"/>
                    <a:gd name="connsiteY13" fmla="*/ 535065 h 933662"/>
                    <a:gd name="connsiteX14" fmla="*/ 442315 w 3859140"/>
                    <a:gd name="connsiteY14" fmla="*/ 874790 h 933662"/>
                    <a:gd name="connsiteX15" fmla="*/ 178790 w 3859140"/>
                    <a:gd name="connsiteY15" fmla="*/ 871615 h 933662"/>
                    <a:gd name="connsiteX16" fmla="*/ 20040 w 3859140"/>
                    <a:gd name="connsiteY16" fmla="*/ 849390 h 933662"/>
                    <a:gd name="connsiteX17" fmla="*/ 23215 w 3859140"/>
                    <a:gd name="connsiteY17" fmla="*/ 649365 h 933662"/>
                    <a:gd name="connsiteX18" fmla="*/ 74015 w 3859140"/>
                    <a:gd name="connsiteY18" fmla="*/ 646190 h 933662"/>
                    <a:gd name="connsiteX0" fmla="*/ 74015 w 3859140"/>
                    <a:gd name="connsiteY0" fmla="*/ 646190 h 932665"/>
                    <a:gd name="connsiteX1" fmla="*/ 127990 w 3859140"/>
                    <a:gd name="connsiteY1" fmla="*/ 487440 h 932665"/>
                    <a:gd name="connsiteX2" fmla="*/ 1156690 w 3859140"/>
                    <a:gd name="connsiteY2" fmla="*/ 350915 h 932665"/>
                    <a:gd name="connsiteX3" fmla="*/ 1661515 w 3859140"/>
                    <a:gd name="connsiteY3" fmla="*/ 49290 h 932665"/>
                    <a:gd name="connsiteX4" fmla="*/ 2763240 w 3859140"/>
                    <a:gd name="connsiteY4" fmla="*/ 17540 h 932665"/>
                    <a:gd name="connsiteX5" fmla="*/ 3169640 w 3859140"/>
                    <a:gd name="connsiteY5" fmla="*/ 312815 h 932665"/>
                    <a:gd name="connsiteX6" fmla="*/ 3715740 w 3859140"/>
                    <a:gd name="connsiteY6" fmla="*/ 379490 h 932665"/>
                    <a:gd name="connsiteX7" fmla="*/ 3807815 w 3859140"/>
                    <a:gd name="connsiteY7" fmla="*/ 668415 h 932665"/>
                    <a:gd name="connsiteX8" fmla="*/ 3845914 w 3859140"/>
                    <a:gd name="connsiteY8" fmla="*/ 852566 h 932665"/>
                    <a:gd name="connsiteX9" fmla="*/ 3233140 w 3859140"/>
                    <a:gd name="connsiteY9" fmla="*/ 925590 h 932665"/>
                    <a:gd name="connsiteX10" fmla="*/ 2934689 w 3859140"/>
                    <a:gd name="connsiteY10" fmla="*/ 523953 h 932665"/>
                    <a:gd name="connsiteX11" fmla="*/ 2585439 w 3859140"/>
                    <a:gd name="connsiteY11" fmla="*/ 919241 h 932665"/>
                    <a:gd name="connsiteX12" fmla="*/ 1039215 w 3859140"/>
                    <a:gd name="connsiteY12" fmla="*/ 925590 h 932665"/>
                    <a:gd name="connsiteX13" fmla="*/ 737590 w 3859140"/>
                    <a:gd name="connsiteY13" fmla="*/ 535065 h 932665"/>
                    <a:gd name="connsiteX14" fmla="*/ 442315 w 3859140"/>
                    <a:gd name="connsiteY14" fmla="*/ 874790 h 932665"/>
                    <a:gd name="connsiteX15" fmla="*/ 178790 w 3859140"/>
                    <a:gd name="connsiteY15" fmla="*/ 871615 h 932665"/>
                    <a:gd name="connsiteX16" fmla="*/ 20040 w 3859140"/>
                    <a:gd name="connsiteY16" fmla="*/ 849390 h 932665"/>
                    <a:gd name="connsiteX17" fmla="*/ 23215 w 3859140"/>
                    <a:gd name="connsiteY17" fmla="*/ 649365 h 932665"/>
                    <a:gd name="connsiteX18" fmla="*/ 74015 w 3859140"/>
                    <a:gd name="connsiteY18" fmla="*/ 646190 h 932665"/>
                    <a:gd name="connsiteX0" fmla="*/ 74015 w 3859140"/>
                    <a:gd name="connsiteY0" fmla="*/ 646190 h 932665"/>
                    <a:gd name="connsiteX1" fmla="*/ 127990 w 3859140"/>
                    <a:gd name="connsiteY1" fmla="*/ 487440 h 932665"/>
                    <a:gd name="connsiteX2" fmla="*/ 1156690 w 3859140"/>
                    <a:gd name="connsiteY2" fmla="*/ 350915 h 932665"/>
                    <a:gd name="connsiteX3" fmla="*/ 1661515 w 3859140"/>
                    <a:gd name="connsiteY3" fmla="*/ 49290 h 932665"/>
                    <a:gd name="connsiteX4" fmla="*/ 2763240 w 3859140"/>
                    <a:gd name="connsiteY4" fmla="*/ 17540 h 932665"/>
                    <a:gd name="connsiteX5" fmla="*/ 3169640 w 3859140"/>
                    <a:gd name="connsiteY5" fmla="*/ 312815 h 932665"/>
                    <a:gd name="connsiteX6" fmla="*/ 3715740 w 3859140"/>
                    <a:gd name="connsiteY6" fmla="*/ 379490 h 932665"/>
                    <a:gd name="connsiteX7" fmla="*/ 3807815 w 3859140"/>
                    <a:gd name="connsiteY7" fmla="*/ 668415 h 932665"/>
                    <a:gd name="connsiteX8" fmla="*/ 3845914 w 3859140"/>
                    <a:gd name="connsiteY8" fmla="*/ 852566 h 932665"/>
                    <a:gd name="connsiteX9" fmla="*/ 3233140 w 3859140"/>
                    <a:gd name="connsiteY9" fmla="*/ 925590 h 932665"/>
                    <a:gd name="connsiteX10" fmla="*/ 2934689 w 3859140"/>
                    <a:gd name="connsiteY10" fmla="*/ 523953 h 932665"/>
                    <a:gd name="connsiteX11" fmla="*/ 2585439 w 3859140"/>
                    <a:gd name="connsiteY11" fmla="*/ 919241 h 932665"/>
                    <a:gd name="connsiteX12" fmla="*/ 1039215 w 3859140"/>
                    <a:gd name="connsiteY12" fmla="*/ 925590 h 932665"/>
                    <a:gd name="connsiteX13" fmla="*/ 737590 w 3859140"/>
                    <a:gd name="connsiteY13" fmla="*/ 535065 h 932665"/>
                    <a:gd name="connsiteX14" fmla="*/ 442315 w 3859140"/>
                    <a:gd name="connsiteY14" fmla="*/ 874790 h 932665"/>
                    <a:gd name="connsiteX15" fmla="*/ 178790 w 3859140"/>
                    <a:gd name="connsiteY15" fmla="*/ 871615 h 932665"/>
                    <a:gd name="connsiteX16" fmla="*/ 20040 w 3859140"/>
                    <a:gd name="connsiteY16" fmla="*/ 849390 h 932665"/>
                    <a:gd name="connsiteX17" fmla="*/ 23215 w 3859140"/>
                    <a:gd name="connsiteY17" fmla="*/ 649365 h 932665"/>
                    <a:gd name="connsiteX18" fmla="*/ 74015 w 3859140"/>
                    <a:gd name="connsiteY18" fmla="*/ 646190 h 932665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39215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423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39215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73081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73081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4279"/>
                    <a:gd name="connsiteX1" fmla="*/ 127990 w 3859140"/>
                    <a:gd name="connsiteY1" fmla="*/ 487440 h 934279"/>
                    <a:gd name="connsiteX2" fmla="*/ 1156690 w 3859140"/>
                    <a:gd name="connsiteY2" fmla="*/ 350915 h 934279"/>
                    <a:gd name="connsiteX3" fmla="*/ 1661515 w 3859140"/>
                    <a:gd name="connsiteY3" fmla="*/ 49290 h 934279"/>
                    <a:gd name="connsiteX4" fmla="*/ 2763240 w 3859140"/>
                    <a:gd name="connsiteY4" fmla="*/ 17540 h 934279"/>
                    <a:gd name="connsiteX5" fmla="*/ 3169640 w 3859140"/>
                    <a:gd name="connsiteY5" fmla="*/ 312815 h 934279"/>
                    <a:gd name="connsiteX6" fmla="*/ 3715740 w 3859140"/>
                    <a:gd name="connsiteY6" fmla="*/ 379490 h 934279"/>
                    <a:gd name="connsiteX7" fmla="*/ 3807815 w 3859140"/>
                    <a:gd name="connsiteY7" fmla="*/ 668415 h 934279"/>
                    <a:gd name="connsiteX8" fmla="*/ 3845914 w 3859140"/>
                    <a:gd name="connsiteY8" fmla="*/ 852566 h 934279"/>
                    <a:gd name="connsiteX9" fmla="*/ 3233140 w 3859140"/>
                    <a:gd name="connsiteY9" fmla="*/ 925590 h 934279"/>
                    <a:gd name="connsiteX10" fmla="*/ 2934689 w 3859140"/>
                    <a:gd name="connsiteY10" fmla="*/ 523953 h 934279"/>
                    <a:gd name="connsiteX11" fmla="*/ 2598139 w 3859140"/>
                    <a:gd name="connsiteY11" fmla="*/ 928766 h 934279"/>
                    <a:gd name="connsiteX12" fmla="*/ 1073081 w 3859140"/>
                    <a:gd name="connsiteY12" fmla="*/ 925590 h 934279"/>
                    <a:gd name="connsiteX13" fmla="*/ 737590 w 3859140"/>
                    <a:gd name="connsiteY13" fmla="*/ 535065 h 934279"/>
                    <a:gd name="connsiteX14" fmla="*/ 416915 w 3859140"/>
                    <a:gd name="connsiteY14" fmla="*/ 874790 h 934279"/>
                    <a:gd name="connsiteX15" fmla="*/ 178790 w 3859140"/>
                    <a:gd name="connsiteY15" fmla="*/ 871615 h 934279"/>
                    <a:gd name="connsiteX16" fmla="*/ 20040 w 3859140"/>
                    <a:gd name="connsiteY16" fmla="*/ 849390 h 934279"/>
                    <a:gd name="connsiteX17" fmla="*/ 23215 w 3859140"/>
                    <a:gd name="connsiteY17" fmla="*/ 649365 h 934279"/>
                    <a:gd name="connsiteX18" fmla="*/ 74015 w 3859140"/>
                    <a:gd name="connsiteY18" fmla="*/ 646190 h 934279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33140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33140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33140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69640 w 3859140"/>
                    <a:gd name="connsiteY5" fmla="*/ 312815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  <a:gd name="connsiteX0" fmla="*/ 74015 w 3859140"/>
                    <a:gd name="connsiteY0" fmla="*/ 646190 h 933477"/>
                    <a:gd name="connsiteX1" fmla="*/ 127990 w 3859140"/>
                    <a:gd name="connsiteY1" fmla="*/ 487440 h 933477"/>
                    <a:gd name="connsiteX2" fmla="*/ 1156690 w 3859140"/>
                    <a:gd name="connsiteY2" fmla="*/ 350915 h 933477"/>
                    <a:gd name="connsiteX3" fmla="*/ 1661515 w 3859140"/>
                    <a:gd name="connsiteY3" fmla="*/ 49290 h 933477"/>
                    <a:gd name="connsiteX4" fmla="*/ 2763240 w 3859140"/>
                    <a:gd name="connsiteY4" fmla="*/ 17540 h 933477"/>
                    <a:gd name="connsiteX5" fmla="*/ 3180753 w 3859140"/>
                    <a:gd name="connsiteY5" fmla="*/ 328690 h 933477"/>
                    <a:gd name="connsiteX6" fmla="*/ 3715740 w 3859140"/>
                    <a:gd name="connsiteY6" fmla="*/ 379490 h 933477"/>
                    <a:gd name="connsiteX7" fmla="*/ 3807815 w 3859140"/>
                    <a:gd name="connsiteY7" fmla="*/ 668415 h 933477"/>
                    <a:gd name="connsiteX8" fmla="*/ 3845914 w 3859140"/>
                    <a:gd name="connsiteY8" fmla="*/ 852566 h 933477"/>
                    <a:gd name="connsiteX9" fmla="*/ 3254306 w 3859140"/>
                    <a:gd name="connsiteY9" fmla="*/ 925590 h 933477"/>
                    <a:gd name="connsiteX10" fmla="*/ 2934689 w 3859140"/>
                    <a:gd name="connsiteY10" fmla="*/ 523953 h 933477"/>
                    <a:gd name="connsiteX11" fmla="*/ 2576972 w 3859140"/>
                    <a:gd name="connsiteY11" fmla="*/ 924533 h 933477"/>
                    <a:gd name="connsiteX12" fmla="*/ 1073081 w 3859140"/>
                    <a:gd name="connsiteY12" fmla="*/ 925590 h 933477"/>
                    <a:gd name="connsiteX13" fmla="*/ 737590 w 3859140"/>
                    <a:gd name="connsiteY13" fmla="*/ 535065 h 933477"/>
                    <a:gd name="connsiteX14" fmla="*/ 416915 w 3859140"/>
                    <a:gd name="connsiteY14" fmla="*/ 874790 h 933477"/>
                    <a:gd name="connsiteX15" fmla="*/ 178790 w 3859140"/>
                    <a:gd name="connsiteY15" fmla="*/ 871615 h 933477"/>
                    <a:gd name="connsiteX16" fmla="*/ 20040 w 3859140"/>
                    <a:gd name="connsiteY16" fmla="*/ 849390 h 933477"/>
                    <a:gd name="connsiteX17" fmla="*/ 23215 w 3859140"/>
                    <a:gd name="connsiteY17" fmla="*/ 649365 h 933477"/>
                    <a:gd name="connsiteX18" fmla="*/ 74015 w 3859140"/>
                    <a:gd name="connsiteY18" fmla="*/ 646190 h 933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859140" h="933477">
                      <a:moveTo>
                        <a:pt x="74015" y="646190"/>
                      </a:moveTo>
                      <a:cubicBezTo>
                        <a:pt x="92007" y="593273"/>
                        <a:pt x="75073" y="543532"/>
                        <a:pt x="127990" y="487440"/>
                      </a:cubicBezTo>
                      <a:cubicBezTo>
                        <a:pt x="328015" y="429232"/>
                        <a:pt x="597890" y="367848"/>
                        <a:pt x="1156690" y="350915"/>
                      </a:cubicBezTo>
                      <a:cubicBezTo>
                        <a:pt x="1321790" y="246140"/>
                        <a:pt x="1471015" y="125490"/>
                        <a:pt x="1661515" y="49290"/>
                      </a:cubicBezTo>
                      <a:cubicBezTo>
                        <a:pt x="2026640" y="-22677"/>
                        <a:pt x="2474315" y="607"/>
                        <a:pt x="2763240" y="17540"/>
                      </a:cubicBezTo>
                      <a:cubicBezTo>
                        <a:pt x="2847907" y="37648"/>
                        <a:pt x="3099261" y="219682"/>
                        <a:pt x="3180753" y="328690"/>
                      </a:cubicBezTo>
                      <a:lnTo>
                        <a:pt x="3715740" y="379490"/>
                      </a:lnTo>
                      <a:cubicBezTo>
                        <a:pt x="3832157" y="453573"/>
                        <a:pt x="3777123" y="572107"/>
                        <a:pt x="3807815" y="668415"/>
                      </a:cubicBezTo>
                      <a:cubicBezTo>
                        <a:pt x="3853323" y="722390"/>
                        <a:pt x="3875018" y="778483"/>
                        <a:pt x="3845914" y="852566"/>
                      </a:cubicBezTo>
                      <a:cubicBezTo>
                        <a:pt x="3751193" y="892253"/>
                        <a:pt x="3409352" y="935115"/>
                        <a:pt x="3254306" y="925590"/>
                      </a:cubicBezTo>
                      <a:cubicBezTo>
                        <a:pt x="3281293" y="682173"/>
                        <a:pt x="3126777" y="538241"/>
                        <a:pt x="2934689" y="523953"/>
                      </a:cubicBezTo>
                      <a:cubicBezTo>
                        <a:pt x="2897119" y="522894"/>
                        <a:pt x="2545751" y="491411"/>
                        <a:pt x="2576972" y="924533"/>
                      </a:cubicBezTo>
                      <a:cubicBezTo>
                        <a:pt x="2093314" y="915008"/>
                        <a:pt x="1544039" y="947815"/>
                        <a:pt x="1073081" y="925590"/>
                      </a:cubicBezTo>
                      <a:cubicBezTo>
                        <a:pt x="1117002" y="532948"/>
                        <a:pt x="735473" y="531361"/>
                        <a:pt x="737590" y="535065"/>
                      </a:cubicBezTo>
                      <a:cubicBezTo>
                        <a:pt x="700019" y="535594"/>
                        <a:pt x="407262" y="571176"/>
                        <a:pt x="416915" y="874790"/>
                      </a:cubicBezTo>
                      <a:cubicBezTo>
                        <a:pt x="417383" y="889524"/>
                        <a:pt x="277215" y="879023"/>
                        <a:pt x="178790" y="871615"/>
                      </a:cubicBezTo>
                      <a:lnTo>
                        <a:pt x="20040" y="849390"/>
                      </a:lnTo>
                      <a:cubicBezTo>
                        <a:pt x="18982" y="782715"/>
                        <a:pt x="-26527" y="833515"/>
                        <a:pt x="23215" y="649365"/>
                      </a:cubicBezTo>
                      <a:lnTo>
                        <a:pt x="74015" y="646190"/>
                      </a:lnTo>
                      <a:close/>
                    </a:path>
                  </a:pathLst>
                </a:custGeom>
                <a:solidFill>
                  <a:srgbClr val="53555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436" name="Freeform 1435"/>
                <p:cNvSpPr/>
                <p:nvPr/>
              </p:nvSpPr>
              <p:spPr>
                <a:xfrm>
                  <a:off x="4218516" y="3405349"/>
                  <a:ext cx="2005543" cy="345381"/>
                </a:xfrm>
                <a:custGeom>
                  <a:avLst/>
                  <a:gdLst>
                    <a:gd name="connsiteX0" fmla="*/ 0 w 2015067"/>
                    <a:gd name="connsiteY0" fmla="*/ 334433 h 334433"/>
                    <a:gd name="connsiteX1" fmla="*/ 486834 w 2015067"/>
                    <a:gd name="connsiteY1" fmla="*/ 29633 h 334433"/>
                    <a:gd name="connsiteX2" fmla="*/ 1600200 w 2015067"/>
                    <a:gd name="connsiteY2" fmla="*/ 0 h 334433"/>
                    <a:gd name="connsiteX3" fmla="*/ 2015067 w 2015067"/>
                    <a:gd name="connsiteY3" fmla="*/ 304800 h 334433"/>
                    <a:gd name="connsiteX4" fmla="*/ 0 w 2015067"/>
                    <a:gd name="connsiteY4" fmla="*/ 334433 h 334433"/>
                    <a:gd name="connsiteX0" fmla="*/ 0 w 2015067"/>
                    <a:gd name="connsiteY0" fmla="*/ 338880 h 338880"/>
                    <a:gd name="connsiteX1" fmla="*/ 486834 w 2015067"/>
                    <a:gd name="connsiteY1" fmla="*/ 34080 h 338880"/>
                    <a:gd name="connsiteX2" fmla="*/ 1600200 w 2015067"/>
                    <a:gd name="connsiteY2" fmla="*/ 4447 h 338880"/>
                    <a:gd name="connsiteX3" fmla="*/ 2015067 w 2015067"/>
                    <a:gd name="connsiteY3" fmla="*/ 309247 h 338880"/>
                    <a:gd name="connsiteX4" fmla="*/ 0 w 2015067"/>
                    <a:gd name="connsiteY4" fmla="*/ 338880 h 338880"/>
                    <a:gd name="connsiteX0" fmla="*/ 0 w 2015067"/>
                    <a:gd name="connsiteY0" fmla="*/ 353729 h 353729"/>
                    <a:gd name="connsiteX1" fmla="*/ 486834 w 2015067"/>
                    <a:gd name="connsiteY1" fmla="*/ 48929 h 353729"/>
                    <a:gd name="connsiteX2" fmla="*/ 1600200 w 2015067"/>
                    <a:gd name="connsiteY2" fmla="*/ 19296 h 353729"/>
                    <a:gd name="connsiteX3" fmla="*/ 2015067 w 2015067"/>
                    <a:gd name="connsiteY3" fmla="*/ 324096 h 353729"/>
                    <a:gd name="connsiteX4" fmla="*/ 0 w 2015067"/>
                    <a:gd name="connsiteY4" fmla="*/ 353729 h 353729"/>
                    <a:gd name="connsiteX0" fmla="*/ 0 w 2015067"/>
                    <a:gd name="connsiteY0" fmla="*/ 353729 h 353729"/>
                    <a:gd name="connsiteX1" fmla="*/ 486834 w 2015067"/>
                    <a:gd name="connsiteY1" fmla="*/ 48929 h 353729"/>
                    <a:gd name="connsiteX2" fmla="*/ 1600200 w 2015067"/>
                    <a:gd name="connsiteY2" fmla="*/ 19296 h 353729"/>
                    <a:gd name="connsiteX3" fmla="*/ 2015067 w 2015067"/>
                    <a:gd name="connsiteY3" fmla="*/ 324096 h 353729"/>
                    <a:gd name="connsiteX4" fmla="*/ 0 w 2015067"/>
                    <a:gd name="connsiteY4" fmla="*/ 353729 h 353729"/>
                    <a:gd name="connsiteX0" fmla="*/ 0 w 2015067"/>
                    <a:gd name="connsiteY0" fmla="*/ 353729 h 353729"/>
                    <a:gd name="connsiteX1" fmla="*/ 486834 w 2015067"/>
                    <a:gd name="connsiteY1" fmla="*/ 48929 h 353729"/>
                    <a:gd name="connsiteX2" fmla="*/ 1600200 w 2015067"/>
                    <a:gd name="connsiteY2" fmla="*/ 19296 h 353729"/>
                    <a:gd name="connsiteX3" fmla="*/ 2015067 w 2015067"/>
                    <a:gd name="connsiteY3" fmla="*/ 324096 h 353729"/>
                    <a:gd name="connsiteX4" fmla="*/ 0 w 2015067"/>
                    <a:gd name="connsiteY4" fmla="*/ 353729 h 353729"/>
                    <a:gd name="connsiteX0" fmla="*/ 0 w 2012951"/>
                    <a:gd name="connsiteY0" fmla="*/ 334629 h 334629"/>
                    <a:gd name="connsiteX1" fmla="*/ 484718 w 2012951"/>
                    <a:gd name="connsiteY1" fmla="*/ 48929 h 334629"/>
                    <a:gd name="connsiteX2" fmla="*/ 1598084 w 2012951"/>
                    <a:gd name="connsiteY2" fmla="*/ 19296 h 334629"/>
                    <a:gd name="connsiteX3" fmla="*/ 2012951 w 2012951"/>
                    <a:gd name="connsiteY3" fmla="*/ 324096 h 334629"/>
                    <a:gd name="connsiteX4" fmla="*/ 0 w 2012951"/>
                    <a:gd name="connsiteY4" fmla="*/ 334629 h 334629"/>
                    <a:gd name="connsiteX0" fmla="*/ 0 w 2012951"/>
                    <a:gd name="connsiteY0" fmla="*/ 334629 h 334629"/>
                    <a:gd name="connsiteX1" fmla="*/ 484718 w 2012951"/>
                    <a:gd name="connsiteY1" fmla="*/ 48929 h 334629"/>
                    <a:gd name="connsiteX2" fmla="*/ 1598084 w 2012951"/>
                    <a:gd name="connsiteY2" fmla="*/ 19296 h 334629"/>
                    <a:gd name="connsiteX3" fmla="*/ 2012951 w 2012951"/>
                    <a:gd name="connsiteY3" fmla="*/ 324096 h 334629"/>
                    <a:gd name="connsiteX4" fmla="*/ 0 w 2012951"/>
                    <a:gd name="connsiteY4" fmla="*/ 334629 h 334629"/>
                    <a:gd name="connsiteX0" fmla="*/ 0 w 2012951"/>
                    <a:gd name="connsiteY0" fmla="*/ 335969 h 335969"/>
                    <a:gd name="connsiteX1" fmla="*/ 484718 w 2012951"/>
                    <a:gd name="connsiteY1" fmla="*/ 50269 h 335969"/>
                    <a:gd name="connsiteX2" fmla="*/ 1598084 w 2012951"/>
                    <a:gd name="connsiteY2" fmla="*/ 20636 h 335969"/>
                    <a:gd name="connsiteX3" fmla="*/ 2012951 w 2012951"/>
                    <a:gd name="connsiteY3" fmla="*/ 325436 h 335969"/>
                    <a:gd name="connsiteX4" fmla="*/ 0 w 2012951"/>
                    <a:gd name="connsiteY4" fmla="*/ 335969 h 335969"/>
                    <a:gd name="connsiteX0" fmla="*/ 0 w 2012951"/>
                    <a:gd name="connsiteY0" fmla="*/ 339917 h 339917"/>
                    <a:gd name="connsiteX1" fmla="*/ 484718 w 2012951"/>
                    <a:gd name="connsiteY1" fmla="*/ 54217 h 339917"/>
                    <a:gd name="connsiteX2" fmla="*/ 1587501 w 2012951"/>
                    <a:gd name="connsiteY2" fmla="*/ 18217 h 339917"/>
                    <a:gd name="connsiteX3" fmla="*/ 2012951 w 2012951"/>
                    <a:gd name="connsiteY3" fmla="*/ 329384 h 339917"/>
                    <a:gd name="connsiteX4" fmla="*/ 0 w 2012951"/>
                    <a:gd name="connsiteY4" fmla="*/ 339917 h 339917"/>
                    <a:gd name="connsiteX0" fmla="*/ 0 w 2012951"/>
                    <a:gd name="connsiteY0" fmla="*/ 339917 h 339917"/>
                    <a:gd name="connsiteX1" fmla="*/ 484718 w 2012951"/>
                    <a:gd name="connsiteY1" fmla="*/ 54217 h 339917"/>
                    <a:gd name="connsiteX2" fmla="*/ 1587501 w 2012951"/>
                    <a:gd name="connsiteY2" fmla="*/ 18217 h 339917"/>
                    <a:gd name="connsiteX3" fmla="*/ 2012951 w 2012951"/>
                    <a:gd name="connsiteY3" fmla="*/ 329384 h 339917"/>
                    <a:gd name="connsiteX4" fmla="*/ 0 w 2012951"/>
                    <a:gd name="connsiteY4" fmla="*/ 339917 h 339917"/>
                    <a:gd name="connsiteX0" fmla="*/ 0 w 2000251"/>
                    <a:gd name="connsiteY0" fmla="*/ 339917 h 339917"/>
                    <a:gd name="connsiteX1" fmla="*/ 484718 w 2000251"/>
                    <a:gd name="connsiteY1" fmla="*/ 54217 h 339917"/>
                    <a:gd name="connsiteX2" fmla="*/ 1587501 w 2000251"/>
                    <a:gd name="connsiteY2" fmla="*/ 18217 h 339917"/>
                    <a:gd name="connsiteX3" fmla="*/ 2000251 w 2000251"/>
                    <a:gd name="connsiteY3" fmla="*/ 312406 h 339917"/>
                    <a:gd name="connsiteX4" fmla="*/ 0 w 2000251"/>
                    <a:gd name="connsiteY4" fmla="*/ 339917 h 339917"/>
                    <a:gd name="connsiteX0" fmla="*/ 0 w 2000251"/>
                    <a:gd name="connsiteY0" fmla="*/ 339917 h 339917"/>
                    <a:gd name="connsiteX1" fmla="*/ 484718 w 2000251"/>
                    <a:gd name="connsiteY1" fmla="*/ 54217 h 339917"/>
                    <a:gd name="connsiteX2" fmla="*/ 1587501 w 2000251"/>
                    <a:gd name="connsiteY2" fmla="*/ 18217 h 339917"/>
                    <a:gd name="connsiteX3" fmla="*/ 2000251 w 2000251"/>
                    <a:gd name="connsiteY3" fmla="*/ 312406 h 339917"/>
                    <a:gd name="connsiteX4" fmla="*/ 0 w 2000251"/>
                    <a:gd name="connsiteY4" fmla="*/ 339917 h 339917"/>
                    <a:gd name="connsiteX0" fmla="*/ 0 w 1996018"/>
                    <a:gd name="connsiteY0" fmla="*/ 346284 h 346284"/>
                    <a:gd name="connsiteX1" fmla="*/ 480485 w 1996018"/>
                    <a:gd name="connsiteY1" fmla="*/ 54217 h 346284"/>
                    <a:gd name="connsiteX2" fmla="*/ 1583268 w 1996018"/>
                    <a:gd name="connsiteY2" fmla="*/ 18217 h 346284"/>
                    <a:gd name="connsiteX3" fmla="*/ 1996018 w 1996018"/>
                    <a:gd name="connsiteY3" fmla="*/ 312406 h 346284"/>
                    <a:gd name="connsiteX4" fmla="*/ 0 w 1996018"/>
                    <a:gd name="connsiteY4" fmla="*/ 346284 h 346284"/>
                    <a:gd name="connsiteX0" fmla="*/ 0 w 1996018"/>
                    <a:gd name="connsiteY0" fmla="*/ 346284 h 346284"/>
                    <a:gd name="connsiteX1" fmla="*/ 480485 w 1996018"/>
                    <a:gd name="connsiteY1" fmla="*/ 54217 h 346284"/>
                    <a:gd name="connsiteX2" fmla="*/ 1583268 w 1996018"/>
                    <a:gd name="connsiteY2" fmla="*/ 18217 h 346284"/>
                    <a:gd name="connsiteX3" fmla="*/ 1996018 w 1996018"/>
                    <a:gd name="connsiteY3" fmla="*/ 312406 h 346284"/>
                    <a:gd name="connsiteX4" fmla="*/ 0 w 1996018"/>
                    <a:gd name="connsiteY4" fmla="*/ 346284 h 346284"/>
                    <a:gd name="connsiteX0" fmla="*/ 0 w 2005543"/>
                    <a:gd name="connsiteY0" fmla="*/ 346284 h 346284"/>
                    <a:gd name="connsiteX1" fmla="*/ 480485 w 2005543"/>
                    <a:gd name="connsiteY1" fmla="*/ 54217 h 346284"/>
                    <a:gd name="connsiteX2" fmla="*/ 1583268 w 2005543"/>
                    <a:gd name="connsiteY2" fmla="*/ 18217 h 346284"/>
                    <a:gd name="connsiteX3" fmla="*/ 2005543 w 2005543"/>
                    <a:gd name="connsiteY3" fmla="*/ 323547 h 346284"/>
                    <a:gd name="connsiteX4" fmla="*/ 0 w 2005543"/>
                    <a:gd name="connsiteY4" fmla="*/ 346284 h 346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05543" h="346284">
                      <a:moveTo>
                        <a:pt x="0" y="346284"/>
                      </a:moveTo>
                      <a:cubicBezTo>
                        <a:pt x="138289" y="242562"/>
                        <a:pt x="354895" y="92151"/>
                        <a:pt x="480485" y="54217"/>
                      </a:cubicBezTo>
                      <a:cubicBezTo>
                        <a:pt x="728840" y="-10705"/>
                        <a:pt x="1220613" y="-10005"/>
                        <a:pt x="1583268" y="18217"/>
                      </a:cubicBezTo>
                      <a:cubicBezTo>
                        <a:pt x="1613606" y="-1137"/>
                        <a:pt x="1924404" y="213492"/>
                        <a:pt x="2005543" y="323547"/>
                      </a:cubicBezTo>
                      <a:lnTo>
                        <a:pt x="0" y="346284"/>
                      </a:lnTo>
                      <a:close/>
                    </a:path>
                  </a:pathLst>
                </a:custGeom>
                <a:solidFill>
                  <a:srgbClr val="F2F7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437" name="Freeform 1436"/>
                <p:cNvSpPr/>
                <p:nvPr/>
              </p:nvSpPr>
              <p:spPr>
                <a:xfrm>
                  <a:off x="4467599" y="3480781"/>
                  <a:ext cx="666750" cy="260349"/>
                </a:xfrm>
                <a:custGeom>
                  <a:avLst/>
                  <a:gdLst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2485 h 252485"/>
                    <a:gd name="connsiteX1" fmla="*/ 289983 w 668867"/>
                    <a:gd name="connsiteY1" fmla="*/ 21769 h 252485"/>
                    <a:gd name="connsiteX2" fmla="*/ 668867 w 668867"/>
                    <a:gd name="connsiteY2" fmla="*/ 2719 h 252485"/>
                    <a:gd name="connsiteX3" fmla="*/ 590550 w 668867"/>
                    <a:gd name="connsiteY3" fmla="*/ 248252 h 252485"/>
                    <a:gd name="connsiteX4" fmla="*/ 0 w 668867"/>
                    <a:gd name="connsiteY4" fmla="*/ 252485 h 252485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49825 h 249825"/>
                    <a:gd name="connsiteX1" fmla="*/ 289983 w 668867"/>
                    <a:gd name="connsiteY1" fmla="*/ 19109 h 249825"/>
                    <a:gd name="connsiteX2" fmla="*/ 668867 w 668867"/>
                    <a:gd name="connsiteY2" fmla="*/ 59 h 249825"/>
                    <a:gd name="connsiteX3" fmla="*/ 590550 w 668867"/>
                    <a:gd name="connsiteY3" fmla="*/ 245592 h 249825"/>
                    <a:gd name="connsiteX4" fmla="*/ 0 w 668867"/>
                    <a:gd name="connsiteY4" fmla="*/ 249825 h 249825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0066 h 250066"/>
                    <a:gd name="connsiteX1" fmla="*/ 289983 w 668867"/>
                    <a:gd name="connsiteY1" fmla="*/ 19350 h 250066"/>
                    <a:gd name="connsiteX2" fmla="*/ 668867 w 668867"/>
                    <a:gd name="connsiteY2" fmla="*/ 300 h 250066"/>
                    <a:gd name="connsiteX3" fmla="*/ 590550 w 668867"/>
                    <a:gd name="connsiteY3" fmla="*/ 245833 h 250066"/>
                    <a:gd name="connsiteX4" fmla="*/ 0 w 668867"/>
                    <a:gd name="connsiteY4" fmla="*/ 250066 h 250066"/>
                    <a:gd name="connsiteX0" fmla="*/ 0 w 666750"/>
                    <a:gd name="connsiteY0" fmla="*/ 260349 h 260349"/>
                    <a:gd name="connsiteX1" fmla="*/ 289983 w 666750"/>
                    <a:gd name="connsiteY1" fmla="*/ 29633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750" h="260349">
                      <a:moveTo>
                        <a:pt x="0" y="260349"/>
                      </a:moveTo>
                      <a:cubicBezTo>
                        <a:pt x="69144" y="174977"/>
                        <a:pt x="214488" y="68439"/>
                        <a:pt x="289983" y="29633"/>
                      </a:cubicBezTo>
                      <a:cubicBezTo>
                        <a:pt x="361244" y="6350"/>
                        <a:pt x="322439" y="0"/>
                        <a:pt x="666750" y="0"/>
                      </a:cubicBezTo>
                      <a:lnTo>
                        <a:pt x="590550" y="256116"/>
                      </a:lnTo>
                      <a:lnTo>
                        <a:pt x="0" y="260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438" name="Freeform 1437"/>
                <p:cNvSpPr/>
                <p:nvPr/>
              </p:nvSpPr>
              <p:spPr>
                <a:xfrm>
                  <a:off x="5141288" y="3483427"/>
                  <a:ext cx="531283" cy="256115"/>
                </a:xfrm>
                <a:custGeom>
                  <a:avLst/>
                  <a:gdLst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2485 h 252485"/>
                    <a:gd name="connsiteX1" fmla="*/ 289983 w 668867"/>
                    <a:gd name="connsiteY1" fmla="*/ 21769 h 252485"/>
                    <a:gd name="connsiteX2" fmla="*/ 668867 w 668867"/>
                    <a:gd name="connsiteY2" fmla="*/ 2719 h 252485"/>
                    <a:gd name="connsiteX3" fmla="*/ 590550 w 668867"/>
                    <a:gd name="connsiteY3" fmla="*/ 248252 h 252485"/>
                    <a:gd name="connsiteX4" fmla="*/ 0 w 668867"/>
                    <a:gd name="connsiteY4" fmla="*/ 252485 h 252485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49825 h 249825"/>
                    <a:gd name="connsiteX1" fmla="*/ 289983 w 668867"/>
                    <a:gd name="connsiteY1" fmla="*/ 19109 h 249825"/>
                    <a:gd name="connsiteX2" fmla="*/ 668867 w 668867"/>
                    <a:gd name="connsiteY2" fmla="*/ 59 h 249825"/>
                    <a:gd name="connsiteX3" fmla="*/ 590550 w 668867"/>
                    <a:gd name="connsiteY3" fmla="*/ 245592 h 249825"/>
                    <a:gd name="connsiteX4" fmla="*/ 0 w 668867"/>
                    <a:gd name="connsiteY4" fmla="*/ 249825 h 249825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0066 h 250066"/>
                    <a:gd name="connsiteX1" fmla="*/ 289983 w 668867"/>
                    <a:gd name="connsiteY1" fmla="*/ 19350 h 250066"/>
                    <a:gd name="connsiteX2" fmla="*/ 668867 w 668867"/>
                    <a:gd name="connsiteY2" fmla="*/ 300 h 250066"/>
                    <a:gd name="connsiteX3" fmla="*/ 590550 w 668867"/>
                    <a:gd name="connsiteY3" fmla="*/ 245833 h 250066"/>
                    <a:gd name="connsiteX4" fmla="*/ 0 w 668867"/>
                    <a:gd name="connsiteY4" fmla="*/ 250066 h 250066"/>
                    <a:gd name="connsiteX0" fmla="*/ 0 w 666750"/>
                    <a:gd name="connsiteY0" fmla="*/ 260349 h 260349"/>
                    <a:gd name="connsiteX1" fmla="*/ 289983 w 666750"/>
                    <a:gd name="connsiteY1" fmla="*/ 29633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0399 h 260399"/>
                    <a:gd name="connsiteX1" fmla="*/ 222250 w 666750"/>
                    <a:gd name="connsiteY1" fmla="*/ 21216 h 260399"/>
                    <a:gd name="connsiteX2" fmla="*/ 666750 w 666750"/>
                    <a:gd name="connsiteY2" fmla="*/ 50 h 260399"/>
                    <a:gd name="connsiteX3" fmla="*/ 590550 w 666750"/>
                    <a:gd name="connsiteY3" fmla="*/ 256166 h 260399"/>
                    <a:gd name="connsiteX4" fmla="*/ 0 w 666750"/>
                    <a:gd name="connsiteY4" fmla="*/ 260399 h 260399"/>
                    <a:gd name="connsiteX0" fmla="*/ 0 w 666750"/>
                    <a:gd name="connsiteY0" fmla="*/ 260349 h 260349"/>
                    <a:gd name="connsiteX1" fmla="*/ 222250 w 666750"/>
                    <a:gd name="connsiteY1" fmla="*/ 21166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518583"/>
                    <a:gd name="connsiteY0" fmla="*/ 262466 h 262466"/>
                    <a:gd name="connsiteX1" fmla="*/ 84666 w 518583"/>
                    <a:gd name="connsiteY1" fmla="*/ 0 h 262466"/>
                    <a:gd name="connsiteX2" fmla="*/ 518583 w 518583"/>
                    <a:gd name="connsiteY2" fmla="*/ 2117 h 262466"/>
                    <a:gd name="connsiteX3" fmla="*/ 442383 w 518583"/>
                    <a:gd name="connsiteY3" fmla="*/ 258233 h 262466"/>
                    <a:gd name="connsiteX4" fmla="*/ 0 w 518583"/>
                    <a:gd name="connsiteY4" fmla="*/ 262466 h 262466"/>
                    <a:gd name="connsiteX0" fmla="*/ 0 w 518583"/>
                    <a:gd name="connsiteY0" fmla="*/ 262466 h 262502"/>
                    <a:gd name="connsiteX1" fmla="*/ 84666 w 518583"/>
                    <a:gd name="connsiteY1" fmla="*/ 0 h 262502"/>
                    <a:gd name="connsiteX2" fmla="*/ 518583 w 518583"/>
                    <a:gd name="connsiteY2" fmla="*/ 2117 h 262502"/>
                    <a:gd name="connsiteX3" fmla="*/ 442383 w 518583"/>
                    <a:gd name="connsiteY3" fmla="*/ 258233 h 262502"/>
                    <a:gd name="connsiteX4" fmla="*/ 0 w 518583"/>
                    <a:gd name="connsiteY4" fmla="*/ 262466 h 262502"/>
                    <a:gd name="connsiteX0" fmla="*/ 0 w 518583"/>
                    <a:gd name="connsiteY0" fmla="*/ 262466 h 262506"/>
                    <a:gd name="connsiteX1" fmla="*/ 84666 w 518583"/>
                    <a:gd name="connsiteY1" fmla="*/ 0 h 262506"/>
                    <a:gd name="connsiteX2" fmla="*/ 518583 w 518583"/>
                    <a:gd name="connsiteY2" fmla="*/ 2117 h 262506"/>
                    <a:gd name="connsiteX3" fmla="*/ 442383 w 518583"/>
                    <a:gd name="connsiteY3" fmla="*/ 258233 h 262506"/>
                    <a:gd name="connsiteX4" fmla="*/ 0 w 518583"/>
                    <a:gd name="connsiteY4" fmla="*/ 262466 h 262506"/>
                    <a:gd name="connsiteX0" fmla="*/ 0 w 555095"/>
                    <a:gd name="connsiteY0" fmla="*/ 276753 h 276791"/>
                    <a:gd name="connsiteX1" fmla="*/ 121178 w 555095"/>
                    <a:gd name="connsiteY1" fmla="*/ 0 h 276791"/>
                    <a:gd name="connsiteX2" fmla="*/ 555095 w 555095"/>
                    <a:gd name="connsiteY2" fmla="*/ 2117 h 276791"/>
                    <a:gd name="connsiteX3" fmla="*/ 478895 w 555095"/>
                    <a:gd name="connsiteY3" fmla="*/ 258233 h 276791"/>
                    <a:gd name="connsiteX4" fmla="*/ 0 w 555095"/>
                    <a:gd name="connsiteY4" fmla="*/ 276753 h 276791"/>
                    <a:gd name="connsiteX0" fmla="*/ 0 w 555095"/>
                    <a:gd name="connsiteY0" fmla="*/ 276753 h 279164"/>
                    <a:gd name="connsiteX1" fmla="*/ 121178 w 555095"/>
                    <a:gd name="connsiteY1" fmla="*/ 0 h 279164"/>
                    <a:gd name="connsiteX2" fmla="*/ 555095 w 555095"/>
                    <a:gd name="connsiteY2" fmla="*/ 2117 h 279164"/>
                    <a:gd name="connsiteX3" fmla="*/ 478895 w 555095"/>
                    <a:gd name="connsiteY3" fmla="*/ 258233 h 279164"/>
                    <a:gd name="connsiteX4" fmla="*/ 0 w 555095"/>
                    <a:gd name="connsiteY4" fmla="*/ 276753 h 279164"/>
                    <a:gd name="connsiteX0" fmla="*/ 0 w 555095"/>
                    <a:gd name="connsiteY0" fmla="*/ 276753 h 276753"/>
                    <a:gd name="connsiteX1" fmla="*/ 121178 w 555095"/>
                    <a:gd name="connsiteY1" fmla="*/ 0 h 276753"/>
                    <a:gd name="connsiteX2" fmla="*/ 555095 w 555095"/>
                    <a:gd name="connsiteY2" fmla="*/ 2117 h 276753"/>
                    <a:gd name="connsiteX3" fmla="*/ 478895 w 555095"/>
                    <a:gd name="connsiteY3" fmla="*/ 258233 h 276753"/>
                    <a:gd name="connsiteX4" fmla="*/ 0 w 555095"/>
                    <a:gd name="connsiteY4" fmla="*/ 276753 h 276753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537632"/>
                    <a:gd name="connsiteY0" fmla="*/ 259290 h 259290"/>
                    <a:gd name="connsiteX1" fmla="*/ 103715 w 537632"/>
                    <a:gd name="connsiteY1" fmla="*/ 0 h 259290"/>
                    <a:gd name="connsiteX2" fmla="*/ 537632 w 537632"/>
                    <a:gd name="connsiteY2" fmla="*/ 2117 h 259290"/>
                    <a:gd name="connsiteX3" fmla="*/ 461432 w 537632"/>
                    <a:gd name="connsiteY3" fmla="*/ 258233 h 259290"/>
                    <a:gd name="connsiteX4" fmla="*/ 0 w 537632"/>
                    <a:gd name="connsiteY4" fmla="*/ 259290 h 259290"/>
                    <a:gd name="connsiteX0" fmla="*/ 0 w 537632"/>
                    <a:gd name="connsiteY0" fmla="*/ 265640 h 265640"/>
                    <a:gd name="connsiteX1" fmla="*/ 103715 w 537632"/>
                    <a:gd name="connsiteY1" fmla="*/ 0 h 265640"/>
                    <a:gd name="connsiteX2" fmla="*/ 537632 w 537632"/>
                    <a:gd name="connsiteY2" fmla="*/ 2117 h 265640"/>
                    <a:gd name="connsiteX3" fmla="*/ 461432 w 537632"/>
                    <a:gd name="connsiteY3" fmla="*/ 258233 h 265640"/>
                    <a:gd name="connsiteX4" fmla="*/ 0 w 537632"/>
                    <a:gd name="connsiteY4" fmla="*/ 265640 h 265640"/>
                    <a:gd name="connsiteX0" fmla="*/ 0 w 537632"/>
                    <a:gd name="connsiteY0" fmla="*/ 263523 h 263523"/>
                    <a:gd name="connsiteX1" fmla="*/ 97365 w 537632"/>
                    <a:gd name="connsiteY1" fmla="*/ 7408 h 263523"/>
                    <a:gd name="connsiteX2" fmla="*/ 537632 w 537632"/>
                    <a:gd name="connsiteY2" fmla="*/ 0 h 263523"/>
                    <a:gd name="connsiteX3" fmla="*/ 461432 w 537632"/>
                    <a:gd name="connsiteY3" fmla="*/ 256116 h 263523"/>
                    <a:gd name="connsiteX4" fmla="*/ 0 w 537632"/>
                    <a:gd name="connsiteY4" fmla="*/ 263523 h 263523"/>
                    <a:gd name="connsiteX0" fmla="*/ 0 w 532870"/>
                    <a:gd name="connsiteY0" fmla="*/ 256115 h 256115"/>
                    <a:gd name="connsiteX1" fmla="*/ 97365 w 532870"/>
                    <a:gd name="connsiteY1" fmla="*/ 0 h 256115"/>
                    <a:gd name="connsiteX2" fmla="*/ 532870 w 532870"/>
                    <a:gd name="connsiteY2" fmla="*/ 8467 h 256115"/>
                    <a:gd name="connsiteX3" fmla="*/ 461432 w 532870"/>
                    <a:gd name="connsiteY3" fmla="*/ 248708 h 256115"/>
                    <a:gd name="connsiteX4" fmla="*/ 0 w 532870"/>
                    <a:gd name="connsiteY4" fmla="*/ 256115 h 256115"/>
                    <a:gd name="connsiteX0" fmla="*/ 0 w 536045"/>
                    <a:gd name="connsiteY0" fmla="*/ 256115 h 256115"/>
                    <a:gd name="connsiteX1" fmla="*/ 97365 w 536045"/>
                    <a:gd name="connsiteY1" fmla="*/ 0 h 256115"/>
                    <a:gd name="connsiteX2" fmla="*/ 536045 w 536045"/>
                    <a:gd name="connsiteY2" fmla="*/ 530 h 256115"/>
                    <a:gd name="connsiteX3" fmla="*/ 461432 w 536045"/>
                    <a:gd name="connsiteY3" fmla="*/ 248708 h 256115"/>
                    <a:gd name="connsiteX4" fmla="*/ 0 w 536045"/>
                    <a:gd name="connsiteY4" fmla="*/ 256115 h 256115"/>
                    <a:gd name="connsiteX0" fmla="*/ 0 w 531283"/>
                    <a:gd name="connsiteY0" fmla="*/ 256115 h 256115"/>
                    <a:gd name="connsiteX1" fmla="*/ 97365 w 531283"/>
                    <a:gd name="connsiteY1" fmla="*/ 0 h 256115"/>
                    <a:gd name="connsiteX2" fmla="*/ 531283 w 531283"/>
                    <a:gd name="connsiteY2" fmla="*/ 3705 h 256115"/>
                    <a:gd name="connsiteX3" fmla="*/ 461432 w 531283"/>
                    <a:gd name="connsiteY3" fmla="*/ 248708 h 256115"/>
                    <a:gd name="connsiteX4" fmla="*/ 0 w 531283"/>
                    <a:gd name="connsiteY4" fmla="*/ 256115 h 256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1283" h="256115">
                      <a:moveTo>
                        <a:pt x="0" y="256115"/>
                      </a:moveTo>
                      <a:cubicBezTo>
                        <a:pt x="16757" y="216781"/>
                        <a:pt x="87487" y="38807"/>
                        <a:pt x="97365" y="0"/>
                      </a:cubicBezTo>
                      <a:lnTo>
                        <a:pt x="531283" y="3705"/>
                      </a:lnTo>
                      <a:lnTo>
                        <a:pt x="461432" y="248708"/>
                      </a:lnTo>
                      <a:lnTo>
                        <a:pt x="0" y="25611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439" name="Freeform 1438"/>
                <p:cNvSpPr/>
                <p:nvPr/>
              </p:nvSpPr>
              <p:spPr>
                <a:xfrm>
                  <a:off x="5717694" y="3486602"/>
                  <a:ext cx="196459" cy="252940"/>
                </a:xfrm>
                <a:custGeom>
                  <a:avLst/>
                  <a:gdLst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2485 h 252485"/>
                    <a:gd name="connsiteX1" fmla="*/ 289983 w 668867"/>
                    <a:gd name="connsiteY1" fmla="*/ 21769 h 252485"/>
                    <a:gd name="connsiteX2" fmla="*/ 668867 w 668867"/>
                    <a:gd name="connsiteY2" fmla="*/ 2719 h 252485"/>
                    <a:gd name="connsiteX3" fmla="*/ 590550 w 668867"/>
                    <a:gd name="connsiteY3" fmla="*/ 248252 h 252485"/>
                    <a:gd name="connsiteX4" fmla="*/ 0 w 668867"/>
                    <a:gd name="connsiteY4" fmla="*/ 252485 h 252485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54322 h 254322"/>
                    <a:gd name="connsiteX1" fmla="*/ 289983 w 668867"/>
                    <a:gd name="connsiteY1" fmla="*/ 23606 h 254322"/>
                    <a:gd name="connsiteX2" fmla="*/ 668867 w 668867"/>
                    <a:gd name="connsiteY2" fmla="*/ 4556 h 254322"/>
                    <a:gd name="connsiteX3" fmla="*/ 590550 w 668867"/>
                    <a:gd name="connsiteY3" fmla="*/ 250089 h 254322"/>
                    <a:gd name="connsiteX4" fmla="*/ 0 w 668867"/>
                    <a:gd name="connsiteY4" fmla="*/ 254322 h 254322"/>
                    <a:gd name="connsiteX0" fmla="*/ 0 w 668867"/>
                    <a:gd name="connsiteY0" fmla="*/ 249825 h 249825"/>
                    <a:gd name="connsiteX1" fmla="*/ 289983 w 668867"/>
                    <a:gd name="connsiteY1" fmla="*/ 19109 h 249825"/>
                    <a:gd name="connsiteX2" fmla="*/ 668867 w 668867"/>
                    <a:gd name="connsiteY2" fmla="*/ 59 h 249825"/>
                    <a:gd name="connsiteX3" fmla="*/ 590550 w 668867"/>
                    <a:gd name="connsiteY3" fmla="*/ 245592 h 249825"/>
                    <a:gd name="connsiteX4" fmla="*/ 0 w 668867"/>
                    <a:gd name="connsiteY4" fmla="*/ 249825 h 249825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49766 h 249766"/>
                    <a:gd name="connsiteX1" fmla="*/ 289983 w 668867"/>
                    <a:gd name="connsiteY1" fmla="*/ 19050 h 249766"/>
                    <a:gd name="connsiteX2" fmla="*/ 668867 w 668867"/>
                    <a:gd name="connsiteY2" fmla="*/ 0 h 249766"/>
                    <a:gd name="connsiteX3" fmla="*/ 590550 w 668867"/>
                    <a:gd name="connsiteY3" fmla="*/ 245533 h 249766"/>
                    <a:gd name="connsiteX4" fmla="*/ 0 w 668867"/>
                    <a:gd name="connsiteY4" fmla="*/ 249766 h 249766"/>
                    <a:gd name="connsiteX0" fmla="*/ 0 w 668867"/>
                    <a:gd name="connsiteY0" fmla="*/ 250066 h 250066"/>
                    <a:gd name="connsiteX1" fmla="*/ 289983 w 668867"/>
                    <a:gd name="connsiteY1" fmla="*/ 19350 h 250066"/>
                    <a:gd name="connsiteX2" fmla="*/ 668867 w 668867"/>
                    <a:gd name="connsiteY2" fmla="*/ 300 h 250066"/>
                    <a:gd name="connsiteX3" fmla="*/ 590550 w 668867"/>
                    <a:gd name="connsiteY3" fmla="*/ 245833 h 250066"/>
                    <a:gd name="connsiteX4" fmla="*/ 0 w 668867"/>
                    <a:gd name="connsiteY4" fmla="*/ 250066 h 250066"/>
                    <a:gd name="connsiteX0" fmla="*/ 0 w 666750"/>
                    <a:gd name="connsiteY0" fmla="*/ 260349 h 260349"/>
                    <a:gd name="connsiteX1" fmla="*/ 289983 w 666750"/>
                    <a:gd name="connsiteY1" fmla="*/ 29633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0399 h 260399"/>
                    <a:gd name="connsiteX1" fmla="*/ 222250 w 666750"/>
                    <a:gd name="connsiteY1" fmla="*/ 21216 h 260399"/>
                    <a:gd name="connsiteX2" fmla="*/ 666750 w 666750"/>
                    <a:gd name="connsiteY2" fmla="*/ 50 h 260399"/>
                    <a:gd name="connsiteX3" fmla="*/ 590550 w 666750"/>
                    <a:gd name="connsiteY3" fmla="*/ 256166 h 260399"/>
                    <a:gd name="connsiteX4" fmla="*/ 0 w 666750"/>
                    <a:gd name="connsiteY4" fmla="*/ 260399 h 260399"/>
                    <a:gd name="connsiteX0" fmla="*/ 0 w 666750"/>
                    <a:gd name="connsiteY0" fmla="*/ 260349 h 260349"/>
                    <a:gd name="connsiteX1" fmla="*/ 222250 w 666750"/>
                    <a:gd name="connsiteY1" fmla="*/ 21166 h 260349"/>
                    <a:gd name="connsiteX2" fmla="*/ 666750 w 666750"/>
                    <a:gd name="connsiteY2" fmla="*/ 0 h 260349"/>
                    <a:gd name="connsiteX3" fmla="*/ 590550 w 666750"/>
                    <a:gd name="connsiteY3" fmla="*/ 256116 h 260349"/>
                    <a:gd name="connsiteX4" fmla="*/ 0 w 666750"/>
                    <a:gd name="connsiteY4" fmla="*/ 260349 h 260349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666750"/>
                    <a:gd name="connsiteY0" fmla="*/ 262466 h 262466"/>
                    <a:gd name="connsiteX1" fmla="*/ 232833 w 666750"/>
                    <a:gd name="connsiteY1" fmla="*/ 0 h 262466"/>
                    <a:gd name="connsiteX2" fmla="*/ 666750 w 666750"/>
                    <a:gd name="connsiteY2" fmla="*/ 2117 h 262466"/>
                    <a:gd name="connsiteX3" fmla="*/ 590550 w 666750"/>
                    <a:gd name="connsiteY3" fmla="*/ 258233 h 262466"/>
                    <a:gd name="connsiteX4" fmla="*/ 0 w 666750"/>
                    <a:gd name="connsiteY4" fmla="*/ 262466 h 262466"/>
                    <a:gd name="connsiteX0" fmla="*/ 0 w 518583"/>
                    <a:gd name="connsiteY0" fmla="*/ 262466 h 262466"/>
                    <a:gd name="connsiteX1" fmla="*/ 84666 w 518583"/>
                    <a:gd name="connsiteY1" fmla="*/ 0 h 262466"/>
                    <a:gd name="connsiteX2" fmla="*/ 518583 w 518583"/>
                    <a:gd name="connsiteY2" fmla="*/ 2117 h 262466"/>
                    <a:gd name="connsiteX3" fmla="*/ 442383 w 518583"/>
                    <a:gd name="connsiteY3" fmla="*/ 258233 h 262466"/>
                    <a:gd name="connsiteX4" fmla="*/ 0 w 518583"/>
                    <a:gd name="connsiteY4" fmla="*/ 262466 h 262466"/>
                    <a:gd name="connsiteX0" fmla="*/ 0 w 518583"/>
                    <a:gd name="connsiteY0" fmla="*/ 262466 h 262502"/>
                    <a:gd name="connsiteX1" fmla="*/ 84666 w 518583"/>
                    <a:gd name="connsiteY1" fmla="*/ 0 h 262502"/>
                    <a:gd name="connsiteX2" fmla="*/ 518583 w 518583"/>
                    <a:gd name="connsiteY2" fmla="*/ 2117 h 262502"/>
                    <a:gd name="connsiteX3" fmla="*/ 442383 w 518583"/>
                    <a:gd name="connsiteY3" fmla="*/ 258233 h 262502"/>
                    <a:gd name="connsiteX4" fmla="*/ 0 w 518583"/>
                    <a:gd name="connsiteY4" fmla="*/ 262466 h 262502"/>
                    <a:gd name="connsiteX0" fmla="*/ 0 w 518583"/>
                    <a:gd name="connsiteY0" fmla="*/ 262466 h 262506"/>
                    <a:gd name="connsiteX1" fmla="*/ 84666 w 518583"/>
                    <a:gd name="connsiteY1" fmla="*/ 0 h 262506"/>
                    <a:gd name="connsiteX2" fmla="*/ 518583 w 518583"/>
                    <a:gd name="connsiteY2" fmla="*/ 2117 h 262506"/>
                    <a:gd name="connsiteX3" fmla="*/ 442383 w 518583"/>
                    <a:gd name="connsiteY3" fmla="*/ 258233 h 262506"/>
                    <a:gd name="connsiteX4" fmla="*/ 0 w 518583"/>
                    <a:gd name="connsiteY4" fmla="*/ 262466 h 262506"/>
                    <a:gd name="connsiteX0" fmla="*/ 0 w 555095"/>
                    <a:gd name="connsiteY0" fmla="*/ 276753 h 276791"/>
                    <a:gd name="connsiteX1" fmla="*/ 121178 w 555095"/>
                    <a:gd name="connsiteY1" fmla="*/ 0 h 276791"/>
                    <a:gd name="connsiteX2" fmla="*/ 555095 w 555095"/>
                    <a:gd name="connsiteY2" fmla="*/ 2117 h 276791"/>
                    <a:gd name="connsiteX3" fmla="*/ 478895 w 555095"/>
                    <a:gd name="connsiteY3" fmla="*/ 258233 h 276791"/>
                    <a:gd name="connsiteX4" fmla="*/ 0 w 555095"/>
                    <a:gd name="connsiteY4" fmla="*/ 276753 h 276791"/>
                    <a:gd name="connsiteX0" fmla="*/ 0 w 555095"/>
                    <a:gd name="connsiteY0" fmla="*/ 276753 h 279164"/>
                    <a:gd name="connsiteX1" fmla="*/ 121178 w 555095"/>
                    <a:gd name="connsiteY1" fmla="*/ 0 h 279164"/>
                    <a:gd name="connsiteX2" fmla="*/ 555095 w 555095"/>
                    <a:gd name="connsiteY2" fmla="*/ 2117 h 279164"/>
                    <a:gd name="connsiteX3" fmla="*/ 478895 w 555095"/>
                    <a:gd name="connsiteY3" fmla="*/ 258233 h 279164"/>
                    <a:gd name="connsiteX4" fmla="*/ 0 w 555095"/>
                    <a:gd name="connsiteY4" fmla="*/ 276753 h 279164"/>
                    <a:gd name="connsiteX0" fmla="*/ 0 w 555095"/>
                    <a:gd name="connsiteY0" fmla="*/ 276753 h 276753"/>
                    <a:gd name="connsiteX1" fmla="*/ 121178 w 555095"/>
                    <a:gd name="connsiteY1" fmla="*/ 0 h 276753"/>
                    <a:gd name="connsiteX2" fmla="*/ 555095 w 555095"/>
                    <a:gd name="connsiteY2" fmla="*/ 2117 h 276753"/>
                    <a:gd name="connsiteX3" fmla="*/ 478895 w 555095"/>
                    <a:gd name="connsiteY3" fmla="*/ 258233 h 276753"/>
                    <a:gd name="connsiteX4" fmla="*/ 0 w 555095"/>
                    <a:gd name="connsiteY4" fmla="*/ 276753 h 276753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543982"/>
                    <a:gd name="connsiteY0" fmla="*/ 265640 h 265640"/>
                    <a:gd name="connsiteX1" fmla="*/ 110065 w 543982"/>
                    <a:gd name="connsiteY1" fmla="*/ 0 h 265640"/>
                    <a:gd name="connsiteX2" fmla="*/ 543982 w 543982"/>
                    <a:gd name="connsiteY2" fmla="*/ 2117 h 265640"/>
                    <a:gd name="connsiteX3" fmla="*/ 467782 w 543982"/>
                    <a:gd name="connsiteY3" fmla="*/ 258233 h 265640"/>
                    <a:gd name="connsiteX4" fmla="*/ 0 w 543982"/>
                    <a:gd name="connsiteY4" fmla="*/ 265640 h 265640"/>
                    <a:gd name="connsiteX0" fmla="*/ 0 w 458257"/>
                    <a:gd name="connsiteY0" fmla="*/ 259290 h 259290"/>
                    <a:gd name="connsiteX1" fmla="*/ 24340 w 458257"/>
                    <a:gd name="connsiteY1" fmla="*/ 0 h 259290"/>
                    <a:gd name="connsiteX2" fmla="*/ 458257 w 458257"/>
                    <a:gd name="connsiteY2" fmla="*/ 2117 h 259290"/>
                    <a:gd name="connsiteX3" fmla="*/ 382057 w 458257"/>
                    <a:gd name="connsiteY3" fmla="*/ 258233 h 259290"/>
                    <a:gd name="connsiteX4" fmla="*/ 0 w 458257"/>
                    <a:gd name="connsiteY4" fmla="*/ 259290 h 259290"/>
                    <a:gd name="connsiteX0" fmla="*/ 0 w 458257"/>
                    <a:gd name="connsiteY0" fmla="*/ 259290 h 259290"/>
                    <a:gd name="connsiteX1" fmla="*/ 24340 w 458257"/>
                    <a:gd name="connsiteY1" fmla="*/ 0 h 259290"/>
                    <a:gd name="connsiteX2" fmla="*/ 458257 w 458257"/>
                    <a:gd name="connsiteY2" fmla="*/ 2117 h 259290"/>
                    <a:gd name="connsiteX3" fmla="*/ 382057 w 458257"/>
                    <a:gd name="connsiteY3" fmla="*/ 258233 h 259290"/>
                    <a:gd name="connsiteX4" fmla="*/ 0 w 458257"/>
                    <a:gd name="connsiteY4" fmla="*/ 259290 h 259290"/>
                    <a:gd name="connsiteX0" fmla="*/ 0 w 382057"/>
                    <a:gd name="connsiteY0" fmla="*/ 259290 h 259290"/>
                    <a:gd name="connsiteX1" fmla="*/ 24340 w 382057"/>
                    <a:gd name="connsiteY1" fmla="*/ 0 h 259290"/>
                    <a:gd name="connsiteX2" fmla="*/ 321732 w 382057"/>
                    <a:gd name="connsiteY2" fmla="*/ 21167 h 259290"/>
                    <a:gd name="connsiteX3" fmla="*/ 382057 w 382057"/>
                    <a:gd name="connsiteY3" fmla="*/ 258233 h 259290"/>
                    <a:gd name="connsiteX4" fmla="*/ 0 w 382057"/>
                    <a:gd name="connsiteY4" fmla="*/ 259290 h 259290"/>
                    <a:gd name="connsiteX0" fmla="*/ 0 w 382098"/>
                    <a:gd name="connsiteY0" fmla="*/ 259290 h 259290"/>
                    <a:gd name="connsiteX1" fmla="*/ 24340 w 382098"/>
                    <a:gd name="connsiteY1" fmla="*/ 0 h 259290"/>
                    <a:gd name="connsiteX2" fmla="*/ 382057 w 382098"/>
                    <a:gd name="connsiteY2" fmla="*/ 258233 h 259290"/>
                    <a:gd name="connsiteX3" fmla="*/ 0 w 382098"/>
                    <a:gd name="connsiteY3" fmla="*/ 259290 h 259290"/>
                    <a:gd name="connsiteX0" fmla="*/ 0 w 150459"/>
                    <a:gd name="connsiteY0" fmla="*/ 259290 h 266171"/>
                    <a:gd name="connsiteX1" fmla="*/ 24340 w 150459"/>
                    <a:gd name="connsiteY1" fmla="*/ 0 h 266171"/>
                    <a:gd name="connsiteX2" fmla="*/ 150282 w 150459"/>
                    <a:gd name="connsiteY2" fmla="*/ 266171 h 266171"/>
                    <a:gd name="connsiteX3" fmla="*/ 0 w 150459"/>
                    <a:gd name="connsiteY3" fmla="*/ 259290 h 266171"/>
                    <a:gd name="connsiteX0" fmla="*/ 0 w 147292"/>
                    <a:gd name="connsiteY0" fmla="*/ 259290 h 259290"/>
                    <a:gd name="connsiteX1" fmla="*/ 24340 w 147292"/>
                    <a:gd name="connsiteY1" fmla="*/ 0 h 259290"/>
                    <a:gd name="connsiteX2" fmla="*/ 147107 w 147292"/>
                    <a:gd name="connsiteY2" fmla="*/ 255059 h 259290"/>
                    <a:gd name="connsiteX3" fmla="*/ 0 w 147292"/>
                    <a:gd name="connsiteY3" fmla="*/ 259290 h 259290"/>
                    <a:gd name="connsiteX0" fmla="*/ 0 w 148875"/>
                    <a:gd name="connsiteY0" fmla="*/ 259290 h 259822"/>
                    <a:gd name="connsiteX1" fmla="*/ 24340 w 148875"/>
                    <a:gd name="connsiteY1" fmla="*/ 0 h 259822"/>
                    <a:gd name="connsiteX2" fmla="*/ 148694 w 148875"/>
                    <a:gd name="connsiteY2" fmla="*/ 259822 h 259822"/>
                    <a:gd name="connsiteX3" fmla="*/ 0 w 148875"/>
                    <a:gd name="connsiteY3" fmla="*/ 259290 h 259822"/>
                    <a:gd name="connsiteX0" fmla="*/ 0 w 148875"/>
                    <a:gd name="connsiteY0" fmla="*/ 252941 h 253473"/>
                    <a:gd name="connsiteX1" fmla="*/ 24340 w 148875"/>
                    <a:gd name="connsiteY1" fmla="*/ 1 h 253473"/>
                    <a:gd name="connsiteX2" fmla="*/ 148694 w 148875"/>
                    <a:gd name="connsiteY2" fmla="*/ 253473 h 253473"/>
                    <a:gd name="connsiteX3" fmla="*/ 0 w 148875"/>
                    <a:gd name="connsiteY3" fmla="*/ 252941 h 253473"/>
                    <a:gd name="connsiteX0" fmla="*/ 0 w 157241"/>
                    <a:gd name="connsiteY0" fmla="*/ 252940 h 253472"/>
                    <a:gd name="connsiteX1" fmla="*/ 24340 w 157241"/>
                    <a:gd name="connsiteY1" fmla="*/ 0 h 253472"/>
                    <a:gd name="connsiteX2" fmla="*/ 148694 w 157241"/>
                    <a:gd name="connsiteY2" fmla="*/ 253472 h 253472"/>
                    <a:gd name="connsiteX3" fmla="*/ 0 w 157241"/>
                    <a:gd name="connsiteY3" fmla="*/ 252940 h 253472"/>
                    <a:gd name="connsiteX0" fmla="*/ 0 w 179747"/>
                    <a:gd name="connsiteY0" fmla="*/ 252940 h 256647"/>
                    <a:gd name="connsiteX1" fmla="*/ 24340 w 179747"/>
                    <a:gd name="connsiteY1" fmla="*/ 0 h 256647"/>
                    <a:gd name="connsiteX2" fmla="*/ 177269 w 179747"/>
                    <a:gd name="connsiteY2" fmla="*/ 256647 h 256647"/>
                    <a:gd name="connsiteX3" fmla="*/ 0 w 179747"/>
                    <a:gd name="connsiteY3" fmla="*/ 252940 h 256647"/>
                    <a:gd name="connsiteX0" fmla="*/ 0 w 179747"/>
                    <a:gd name="connsiteY0" fmla="*/ 252940 h 252940"/>
                    <a:gd name="connsiteX1" fmla="*/ 24340 w 179747"/>
                    <a:gd name="connsiteY1" fmla="*/ 0 h 252940"/>
                    <a:gd name="connsiteX2" fmla="*/ 177269 w 179747"/>
                    <a:gd name="connsiteY2" fmla="*/ 243947 h 252940"/>
                    <a:gd name="connsiteX3" fmla="*/ 0 w 179747"/>
                    <a:gd name="connsiteY3" fmla="*/ 252940 h 252940"/>
                    <a:gd name="connsiteX0" fmla="*/ 0 w 189778"/>
                    <a:gd name="connsiteY0" fmla="*/ 252940 h 255059"/>
                    <a:gd name="connsiteX1" fmla="*/ 24340 w 189778"/>
                    <a:gd name="connsiteY1" fmla="*/ 0 h 255059"/>
                    <a:gd name="connsiteX2" fmla="*/ 188381 w 189778"/>
                    <a:gd name="connsiteY2" fmla="*/ 255059 h 255059"/>
                    <a:gd name="connsiteX3" fmla="*/ 0 w 189778"/>
                    <a:gd name="connsiteY3" fmla="*/ 252940 h 255059"/>
                    <a:gd name="connsiteX0" fmla="*/ 0 w 188755"/>
                    <a:gd name="connsiteY0" fmla="*/ 252940 h 255059"/>
                    <a:gd name="connsiteX1" fmla="*/ 24340 w 188755"/>
                    <a:gd name="connsiteY1" fmla="*/ 0 h 255059"/>
                    <a:gd name="connsiteX2" fmla="*/ 188381 w 188755"/>
                    <a:gd name="connsiteY2" fmla="*/ 255059 h 255059"/>
                    <a:gd name="connsiteX3" fmla="*/ 0 w 188755"/>
                    <a:gd name="connsiteY3" fmla="*/ 252940 h 255059"/>
                    <a:gd name="connsiteX0" fmla="*/ 0 w 188755"/>
                    <a:gd name="connsiteY0" fmla="*/ 252940 h 252940"/>
                    <a:gd name="connsiteX1" fmla="*/ 24340 w 188755"/>
                    <a:gd name="connsiteY1" fmla="*/ 0 h 252940"/>
                    <a:gd name="connsiteX2" fmla="*/ 188381 w 188755"/>
                    <a:gd name="connsiteY2" fmla="*/ 247122 h 252940"/>
                    <a:gd name="connsiteX3" fmla="*/ 0 w 188755"/>
                    <a:gd name="connsiteY3" fmla="*/ 252940 h 252940"/>
                    <a:gd name="connsiteX0" fmla="*/ 0 w 191809"/>
                    <a:gd name="connsiteY0" fmla="*/ 252940 h 255060"/>
                    <a:gd name="connsiteX1" fmla="*/ 24340 w 191809"/>
                    <a:gd name="connsiteY1" fmla="*/ 0 h 255060"/>
                    <a:gd name="connsiteX2" fmla="*/ 191556 w 191809"/>
                    <a:gd name="connsiteY2" fmla="*/ 255060 h 255060"/>
                    <a:gd name="connsiteX3" fmla="*/ 0 w 191809"/>
                    <a:gd name="connsiteY3" fmla="*/ 252940 h 255060"/>
                    <a:gd name="connsiteX0" fmla="*/ 0 w 196459"/>
                    <a:gd name="connsiteY0" fmla="*/ 252940 h 252940"/>
                    <a:gd name="connsiteX1" fmla="*/ 24340 w 196459"/>
                    <a:gd name="connsiteY1" fmla="*/ 0 h 252940"/>
                    <a:gd name="connsiteX2" fmla="*/ 196318 w 196459"/>
                    <a:gd name="connsiteY2" fmla="*/ 250298 h 252940"/>
                    <a:gd name="connsiteX3" fmla="*/ 0 w 196459"/>
                    <a:gd name="connsiteY3" fmla="*/ 252940 h 252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6459" h="252940">
                      <a:moveTo>
                        <a:pt x="0" y="252940"/>
                      </a:moveTo>
                      <a:cubicBezTo>
                        <a:pt x="2469" y="239006"/>
                        <a:pt x="14462" y="38807"/>
                        <a:pt x="24340" y="0"/>
                      </a:cubicBezTo>
                      <a:cubicBezTo>
                        <a:pt x="199141" y="12524"/>
                        <a:pt x="197200" y="205495"/>
                        <a:pt x="196318" y="250298"/>
                      </a:cubicBezTo>
                      <a:lnTo>
                        <a:pt x="0" y="25294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440" name="Freeform 1439"/>
                <p:cNvSpPr/>
                <p:nvPr/>
              </p:nvSpPr>
              <p:spPr>
                <a:xfrm>
                  <a:off x="4344788" y="3740287"/>
                  <a:ext cx="787981" cy="583582"/>
                </a:xfrm>
                <a:custGeom>
                  <a:avLst/>
                  <a:gdLst>
                    <a:gd name="connsiteX0" fmla="*/ 117475 w 781050"/>
                    <a:gd name="connsiteY0" fmla="*/ 6350 h 612775"/>
                    <a:gd name="connsiteX1" fmla="*/ 0 w 781050"/>
                    <a:gd name="connsiteY1" fmla="*/ 600075 h 612775"/>
                    <a:gd name="connsiteX2" fmla="*/ 742950 w 781050"/>
                    <a:gd name="connsiteY2" fmla="*/ 612775 h 612775"/>
                    <a:gd name="connsiteX3" fmla="*/ 781050 w 781050"/>
                    <a:gd name="connsiteY3" fmla="*/ 0 h 612775"/>
                    <a:gd name="connsiteX4" fmla="*/ 117475 w 781050"/>
                    <a:gd name="connsiteY4" fmla="*/ 6350 h 612775"/>
                    <a:gd name="connsiteX0" fmla="*/ 120616 w 784191"/>
                    <a:gd name="connsiteY0" fmla="*/ 6350 h 625624"/>
                    <a:gd name="connsiteX1" fmla="*/ 0 w 784191"/>
                    <a:gd name="connsiteY1" fmla="*/ 625624 h 625624"/>
                    <a:gd name="connsiteX2" fmla="*/ 746091 w 784191"/>
                    <a:gd name="connsiteY2" fmla="*/ 612775 h 625624"/>
                    <a:gd name="connsiteX3" fmla="*/ 784191 w 784191"/>
                    <a:gd name="connsiteY3" fmla="*/ 0 h 625624"/>
                    <a:gd name="connsiteX4" fmla="*/ 120616 w 784191"/>
                    <a:gd name="connsiteY4" fmla="*/ 6350 h 625624"/>
                    <a:gd name="connsiteX0" fmla="*/ 120616 w 784191"/>
                    <a:gd name="connsiteY0" fmla="*/ 6350 h 625624"/>
                    <a:gd name="connsiteX1" fmla="*/ 0 w 784191"/>
                    <a:gd name="connsiteY1" fmla="*/ 625624 h 625624"/>
                    <a:gd name="connsiteX2" fmla="*/ 746091 w 784191"/>
                    <a:gd name="connsiteY2" fmla="*/ 612775 h 625624"/>
                    <a:gd name="connsiteX3" fmla="*/ 784191 w 784191"/>
                    <a:gd name="connsiteY3" fmla="*/ 0 h 625624"/>
                    <a:gd name="connsiteX4" fmla="*/ 120616 w 784191"/>
                    <a:gd name="connsiteY4" fmla="*/ 6350 h 625624"/>
                    <a:gd name="connsiteX0" fmla="*/ 115904 w 779479"/>
                    <a:gd name="connsiteY0" fmla="*/ 6350 h 620514"/>
                    <a:gd name="connsiteX1" fmla="*/ 0 w 779479"/>
                    <a:gd name="connsiteY1" fmla="*/ 620514 h 620514"/>
                    <a:gd name="connsiteX2" fmla="*/ 741379 w 779479"/>
                    <a:gd name="connsiteY2" fmla="*/ 612775 h 620514"/>
                    <a:gd name="connsiteX3" fmla="*/ 779479 w 779479"/>
                    <a:gd name="connsiteY3" fmla="*/ 0 h 620514"/>
                    <a:gd name="connsiteX4" fmla="*/ 115904 w 779479"/>
                    <a:gd name="connsiteY4" fmla="*/ 6350 h 620514"/>
                    <a:gd name="connsiteX0" fmla="*/ 115904 w 779479"/>
                    <a:gd name="connsiteY0" fmla="*/ 6350 h 620514"/>
                    <a:gd name="connsiteX1" fmla="*/ 0 w 779479"/>
                    <a:gd name="connsiteY1" fmla="*/ 620514 h 620514"/>
                    <a:gd name="connsiteX2" fmla="*/ 741379 w 779479"/>
                    <a:gd name="connsiteY2" fmla="*/ 612775 h 620514"/>
                    <a:gd name="connsiteX3" fmla="*/ 779479 w 779479"/>
                    <a:gd name="connsiteY3" fmla="*/ 0 h 620514"/>
                    <a:gd name="connsiteX4" fmla="*/ 115904 w 779479"/>
                    <a:gd name="connsiteY4" fmla="*/ 6350 h 620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479" h="620514">
                      <a:moveTo>
                        <a:pt x="115904" y="6350"/>
                      </a:moveTo>
                      <a:lnTo>
                        <a:pt x="0" y="620514"/>
                      </a:lnTo>
                      <a:lnTo>
                        <a:pt x="741379" y="612775"/>
                      </a:lnTo>
                      <a:lnTo>
                        <a:pt x="779479" y="0"/>
                      </a:lnTo>
                      <a:lnTo>
                        <a:pt x="115904" y="6350"/>
                      </a:lnTo>
                      <a:close/>
                    </a:path>
                  </a:pathLst>
                </a:custGeom>
                <a:solidFill>
                  <a:srgbClr val="F2F7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441" name="Rounded Rectangle 137"/>
                <p:cNvSpPr/>
                <p:nvPr/>
              </p:nvSpPr>
              <p:spPr>
                <a:xfrm>
                  <a:off x="3046378" y="4044950"/>
                  <a:ext cx="200060" cy="224811"/>
                </a:xfrm>
                <a:custGeom>
                  <a:avLst/>
                  <a:gdLst>
                    <a:gd name="connsiteX0" fmla="*/ 0 w 157198"/>
                    <a:gd name="connsiteY0" fmla="*/ 26200 h 210767"/>
                    <a:gd name="connsiteX1" fmla="*/ 26200 w 157198"/>
                    <a:gd name="connsiteY1" fmla="*/ 0 h 210767"/>
                    <a:gd name="connsiteX2" fmla="*/ 130998 w 157198"/>
                    <a:gd name="connsiteY2" fmla="*/ 0 h 210767"/>
                    <a:gd name="connsiteX3" fmla="*/ 157198 w 157198"/>
                    <a:gd name="connsiteY3" fmla="*/ 26200 h 210767"/>
                    <a:gd name="connsiteX4" fmla="*/ 157198 w 157198"/>
                    <a:gd name="connsiteY4" fmla="*/ 184567 h 210767"/>
                    <a:gd name="connsiteX5" fmla="*/ 130998 w 157198"/>
                    <a:gd name="connsiteY5" fmla="*/ 210767 h 210767"/>
                    <a:gd name="connsiteX6" fmla="*/ 26200 w 157198"/>
                    <a:gd name="connsiteY6" fmla="*/ 210767 h 210767"/>
                    <a:gd name="connsiteX7" fmla="*/ 0 w 157198"/>
                    <a:gd name="connsiteY7" fmla="*/ 184567 h 210767"/>
                    <a:gd name="connsiteX8" fmla="*/ 0 w 157198"/>
                    <a:gd name="connsiteY8" fmla="*/ 26200 h 210767"/>
                    <a:gd name="connsiteX0" fmla="*/ 0 w 198473"/>
                    <a:gd name="connsiteY0" fmla="*/ 26200 h 210767"/>
                    <a:gd name="connsiteX1" fmla="*/ 26200 w 198473"/>
                    <a:gd name="connsiteY1" fmla="*/ 0 h 210767"/>
                    <a:gd name="connsiteX2" fmla="*/ 130998 w 198473"/>
                    <a:gd name="connsiteY2" fmla="*/ 0 h 210767"/>
                    <a:gd name="connsiteX3" fmla="*/ 198473 w 198473"/>
                    <a:gd name="connsiteY3" fmla="*/ 64300 h 210767"/>
                    <a:gd name="connsiteX4" fmla="*/ 157198 w 198473"/>
                    <a:gd name="connsiteY4" fmla="*/ 184567 h 210767"/>
                    <a:gd name="connsiteX5" fmla="*/ 130998 w 198473"/>
                    <a:gd name="connsiteY5" fmla="*/ 210767 h 210767"/>
                    <a:gd name="connsiteX6" fmla="*/ 26200 w 198473"/>
                    <a:gd name="connsiteY6" fmla="*/ 210767 h 210767"/>
                    <a:gd name="connsiteX7" fmla="*/ 0 w 198473"/>
                    <a:gd name="connsiteY7" fmla="*/ 184567 h 210767"/>
                    <a:gd name="connsiteX8" fmla="*/ 0 w 198473"/>
                    <a:gd name="connsiteY8" fmla="*/ 26200 h 210767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88948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436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22064"/>
                    <a:gd name="connsiteX1" fmla="*/ 26200 w 198473"/>
                    <a:gd name="connsiteY1" fmla="*/ 0 h 222064"/>
                    <a:gd name="connsiteX2" fmla="*/ 130998 w 198473"/>
                    <a:gd name="connsiteY2" fmla="*/ 0 h 222064"/>
                    <a:gd name="connsiteX3" fmla="*/ 198473 w 198473"/>
                    <a:gd name="connsiteY3" fmla="*/ 64300 h 222064"/>
                    <a:gd name="connsiteX4" fmla="*/ 196886 w 198473"/>
                    <a:gd name="connsiteY4" fmla="*/ 209967 h 222064"/>
                    <a:gd name="connsiteX5" fmla="*/ 26200 w 198473"/>
                    <a:gd name="connsiteY5" fmla="*/ 210767 h 222064"/>
                    <a:gd name="connsiteX6" fmla="*/ 0 w 198473"/>
                    <a:gd name="connsiteY6" fmla="*/ 184567 h 222064"/>
                    <a:gd name="connsiteX7" fmla="*/ 0 w 198473"/>
                    <a:gd name="connsiteY7" fmla="*/ 26200 h 222064"/>
                    <a:gd name="connsiteX0" fmla="*/ 0 w 198473"/>
                    <a:gd name="connsiteY0" fmla="*/ 26200 h 229180"/>
                    <a:gd name="connsiteX1" fmla="*/ 26200 w 198473"/>
                    <a:gd name="connsiteY1" fmla="*/ 0 h 229180"/>
                    <a:gd name="connsiteX2" fmla="*/ 130998 w 198473"/>
                    <a:gd name="connsiteY2" fmla="*/ 0 h 229180"/>
                    <a:gd name="connsiteX3" fmla="*/ 198473 w 198473"/>
                    <a:gd name="connsiteY3" fmla="*/ 64300 h 229180"/>
                    <a:gd name="connsiteX4" fmla="*/ 196886 w 198473"/>
                    <a:gd name="connsiteY4" fmla="*/ 219492 h 229180"/>
                    <a:gd name="connsiteX5" fmla="*/ 26200 w 198473"/>
                    <a:gd name="connsiteY5" fmla="*/ 210767 h 229180"/>
                    <a:gd name="connsiteX6" fmla="*/ 0 w 198473"/>
                    <a:gd name="connsiteY6" fmla="*/ 184567 h 229180"/>
                    <a:gd name="connsiteX7" fmla="*/ 0 w 198473"/>
                    <a:gd name="connsiteY7" fmla="*/ 26200 h 229180"/>
                    <a:gd name="connsiteX0" fmla="*/ 0 w 198473"/>
                    <a:gd name="connsiteY0" fmla="*/ 26200 h 231112"/>
                    <a:gd name="connsiteX1" fmla="*/ 26200 w 198473"/>
                    <a:gd name="connsiteY1" fmla="*/ 0 h 231112"/>
                    <a:gd name="connsiteX2" fmla="*/ 130998 w 198473"/>
                    <a:gd name="connsiteY2" fmla="*/ 0 h 231112"/>
                    <a:gd name="connsiteX3" fmla="*/ 198473 w 198473"/>
                    <a:gd name="connsiteY3" fmla="*/ 64300 h 231112"/>
                    <a:gd name="connsiteX4" fmla="*/ 196886 w 198473"/>
                    <a:gd name="connsiteY4" fmla="*/ 219492 h 231112"/>
                    <a:gd name="connsiteX5" fmla="*/ 26200 w 198473"/>
                    <a:gd name="connsiteY5" fmla="*/ 218705 h 231112"/>
                    <a:gd name="connsiteX6" fmla="*/ 0 w 198473"/>
                    <a:gd name="connsiteY6" fmla="*/ 184567 h 231112"/>
                    <a:gd name="connsiteX7" fmla="*/ 0 w 198473"/>
                    <a:gd name="connsiteY7" fmla="*/ 26200 h 231112"/>
                    <a:gd name="connsiteX0" fmla="*/ 0 w 198473"/>
                    <a:gd name="connsiteY0" fmla="*/ 26200 h 224811"/>
                    <a:gd name="connsiteX1" fmla="*/ 26200 w 198473"/>
                    <a:gd name="connsiteY1" fmla="*/ 0 h 224811"/>
                    <a:gd name="connsiteX2" fmla="*/ 130998 w 198473"/>
                    <a:gd name="connsiteY2" fmla="*/ 0 h 224811"/>
                    <a:gd name="connsiteX3" fmla="*/ 198473 w 198473"/>
                    <a:gd name="connsiteY3" fmla="*/ 64300 h 224811"/>
                    <a:gd name="connsiteX4" fmla="*/ 196886 w 198473"/>
                    <a:gd name="connsiteY4" fmla="*/ 219492 h 224811"/>
                    <a:gd name="connsiteX5" fmla="*/ 26200 w 198473"/>
                    <a:gd name="connsiteY5" fmla="*/ 218705 h 224811"/>
                    <a:gd name="connsiteX6" fmla="*/ 0 w 198473"/>
                    <a:gd name="connsiteY6" fmla="*/ 184567 h 224811"/>
                    <a:gd name="connsiteX7" fmla="*/ 0 w 198473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130998 w 200060"/>
                    <a:gd name="connsiteY2" fmla="*/ 0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200060 w 200060"/>
                    <a:gd name="connsiteY2" fmla="*/ 113513 h 224811"/>
                    <a:gd name="connsiteX3" fmla="*/ 196886 w 200060"/>
                    <a:gd name="connsiteY3" fmla="*/ 219492 h 224811"/>
                    <a:gd name="connsiteX4" fmla="*/ 26200 w 200060"/>
                    <a:gd name="connsiteY4" fmla="*/ 218705 h 224811"/>
                    <a:gd name="connsiteX5" fmla="*/ 0 w 200060"/>
                    <a:gd name="connsiteY5" fmla="*/ 184567 h 224811"/>
                    <a:gd name="connsiteX6" fmla="*/ 0 w 200060"/>
                    <a:gd name="connsiteY6" fmla="*/ 26200 h 22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0060" h="224811">
                      <a:moveTo>
                        <a:pt x="0" y="26200"/>
                      </a:moveTo>
                      <a:cubicBezTo>
                        <a:pt x="0" y="11730"/>
                        <a:pt x="11730" y="0"/>
                        <a:pt x="26200" y="0"/>
                      </a:cubicBezTo>
                      <a:cubicBezTo>
                        <a:pt x="59543" y="14552"/>
                        <a:pt x="171612" y="76931"/>
                        <a:pt x="200060" y="113513"/>
                      </a:cubicBezTo>
                      <a:cubicBezTo>
                        <a:pt x="200060" y="166302"/>
                        <a:pt x="196886" y="166703"/>
                        <a:pt x="196886" y="219492"/>
                      </a:cubicBezTo>
                      <a:cubicBezTo>
                        <a:pt x="163411" y="229615"/>
                        <a:pt x="59014" y="222938"/>
                        <a:pt x="26200" y="218705"/>
                      </a:cubicBezTo>
                      <a:cubicBezTo>
                        <a:pt x="11730" y="218705"/>
                        <a:pt x="0" y="199037"/>
                        <a:pt x="0" y="184567"/>
                      </a:cubicBezTo>
                      <a:lnTo>
                        <a:pt x="0" y="26200"/>
                      </a:lnTo>
                      <a:close/>
                    </a:path>
                  </a:pathLst>
                </a:custGeom>
                <a:solidFill>
                  <a:srgbClr val="7B7C7F"/>
                </a:solidFill>
                <a:ln>
                  <a:solidFill>
                    <a:srgbClr val="6B6D6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442" name="Rounded Rectangle 137"/>
                <p:cNvSpPr/>
                <p:nvPr/>
              </p:nvSpPr>
              <p:spPr>
                <a:xfrm flipH="1">
                  <a:off x="6667889" y="4063200"/>
                  <a:ext cx="248744" cy="238925"/>
                </a:xfrm>
                <a:custGeom>
                  <a:avLst/>
                  <a:gdLst>
                    <a:gd name="connsiteX0" fmla="*/ 0 w 157198"/>
                    <a:gd name="connsiteY0" fmla="*/ 26200 h 210767"/>
                    <a:gd name="connsiteX1" fmla="*/ 26200 w 157198"/>
                    <a:gd name="connsiteY1" fmla="*/ 0 h 210767"/>
                    <a:gd name="connsiteX2" fmla="*/ 130998 w 157198"/>
                    <a:gd name="connsiteY2" fmla="*/ 0 h 210767"/>
                    <a:gd name="connsiteX3" fmla="*/ 157198 w 157198"/>
                    <a:gd name="connsiteY3" fmla="*/ 26200 h 210767"/>
                    <a:gd name="connsiteX4" fmla="*/ 157198 w 157198"/>
                    <a:gd name="connsiteY4" fmla="*/ 184567 h 210767"/>
                    <a:gd name="connsiteX5" fmla="*/ 130998 w 157198"/>
                    <a:gd name="connsiteY5" fmla="*/ 210767 h 210767"/>
                    <a:gd name="connsiteX6" fmla="*/ 26200 w 157198"/>
                    <a:gd name="connsiteY6" fmla="*/ 210767 h 210767"/>
                    <a:gd name="connsiteX7" fmla="*/ 0 w 157198"/>
                    <a:gd name="connsiteY7" fmla="*/ 184567 h 210767"/>
                    <a:gd name="connsiteX8" fmla="*/ 0 w 157198"/>
                    <a:gd name="connsiteY8" fmla="*/ 26200 h 210767"/>
                    <a:gd name="connsiteX0" fmla="*/ 0 w 198473"/>
                    <a:gd name="connsiteY0" fmla="*/ 26200 h 210767"/>
                    <a:gd name="connsiteX1" fmla="*/ 26200 w 198473"/>
                    <a:gd name="connsiteY1" fmla="*/ 0 h 210767"/>
                    <a:gd name="connsiteX2" fmla="*/ 130998 w 198473"/>
                    <a:gd name="connsiteY2" fmla="*/ 0 h 210767"/>
                    <a:gd name="connsiteX3" fmla="*/ 198473 w 198473"/>
                    <a:gd name="connsiteY3" fmla="*/ 64300 h 210767"/>
                    <a:gd name="connsiteX4" fmla="*/ 157198 w 198473"/>
                    <a:gd name="connsiteY4" fmla="*/ 184567 h 210767"/>
                    <a:gd name="connsiteX5" fmla="*/ 130998 w 198473"/>
                    <a:gd name="connsiteY5" fmla="*/ 210767 h 210767"/>
                    <a:gd name="connsiteX6" fmla="*/ 26200 w 198473"/>
                    <a:gd name="connsiteY6" fmla="*/ 210767 h 210767"/>
                    <a:gd name="connsiteX7" fmla="*/ 0 w 198473"/>
                    <a:gd name="connsiteY7" fmla="*/ 184567 h 210767"/>
                    <a:gd name="connsiteX8" fmla="*/ 0 w 198473"/>
                    <a:gd name="connsiteY8" fmla="*/ 26200 h 210767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88948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309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16612"/>
                    <a:gd name="connsiteX1" fmla="*/ 26200 w 198473"/>
                    <a:gd name="connsiteY1" fmla="*/ 0 h 216612"/>
                    <a:gd name="connsiteX2" fmla="*/ 130998 w 198473"/>
                    <a:gd name="connsiteY2" fmla="*/ 0 h 216612"/>
                    <a:gd name="connsiteX3" fmla="*/ 198473 w 198473"/>
                    <a:gd name="connsiteY3" fmla="*/ 64300 h 216612"/>
                    <a:gd name="connsiteX4" fmla="*/ 196886 w 198473"/>
                    <a:gd name="connsiteY4" fmla="*/ 209967 h 216612"/>
                    <a:gd name="connsiteX5" fmla="*/ 143698 w 198473"/>
                    <a:gd name="connsiteY5" fmla="*/ 210767 h 216612"/>
                    <a:gd name="connsiteX6" fmla="*/ 26200 w 198473"/>
                    <a:gd name="connsiteY6" fmla="*/ 210767 h 216612"/>
                    <a:gd name="connsiteX7" fmla="*/ 0 w 198473"/>
                    <a:gd name="connsiteY7" fmla="*/ 184567 h 216612"/>
                    <a:gd name="connsiteX8" fmla="*/ 0 w 198473"/>
                    <a:gd name="connsiteY8" fmla="*/ 26200 h 216612"/>
                    <a:gd name="connsiteX0" fmla="*/ 0 w 198473"/>
                    <a:gd name="connsiteY0" fmla="*/ 26200 h 222064"/>
                    <a:gd name="connsiteX1" fmla="*/ 26200 w 198473"/>
                    <a:gd name="connsiteY1" fmla="*/ 0 h 222064"/>
                    <a:gd name="connsiteX2" fmla="*/ 130998 w 198473"/>
                    <a:gd name="connsiteY2" fmla="*/ 0 h 222064"/>
                    <a:gd name="connsiteX3" fmla="*/ 198473 w 198473"/>
                    <a:gd name="connsiteY3" fmla="*/ 64300 h 222064"/>
                    <a:gd name="connsiteX4" fmla="*/ 196886 w 198473"/>
                    <a:gd name="connsiteY4" fmla="*/ 209967 h 222064"/>
                    <a:gd name="connsiteX5" fmla="*/ 26200 w 198473"/>
                    <a:gd name="connsiteY5" fmla="*/ 210767 h 222064"/>
                    <a:gd name="connsiteX6" fmla="*/ 0 w 198473"/>
                    <a:gd name="connsiteY6" fmla="*/ 184567 h 222064"/>
                    <a:gd name="connsiteX7" fmla="*/ 0 w 198473"/>
                    <a:gd name="connsiteY7" fmla="*/ 26200 h 222064"/>
                    <a:gd name="connsiteX0" fmla="*/ 0 w 198473"/>
                    <a:gd name="connsiteY0" fmla="*/ 26200 h 229180"/>
                    <a:gd name="connsiteX1" fmla="*/ 26200 w 198473"/>
                    <a:gd name="connsiteY1" fmla="*/ 0 h 229180"/>
                    <a:gd name="connsiteX2" fmla="*/ 130998 w 198473"/>
                    <a:gd name="connsiteY2" fmla="*/ 0 h 229180"/>
                    <a:gd name="connsiteX3" fmla="*/ 198473 w 198473"/>
                    <a:gd name="connsiteY3" fmla="*/ 64300 h 229180"/>
                    <a:gd name="connsiteX4" fmla="*/ 196886 w 198473"/>
                    <a:gd name="connsiteY4" fmla="*/ 219492 h 229180"/>
                    <a:gd name="connsiteX5" fmla="*/ 26200 w 198473"/>
                    <a:gd name="connsiteY5" fmla="*/ 210767 h 229180"/>
                    <a:gd name="connsiteX6" fmla="*/ 0 w 198473"/>
                    <a:gd name="connsiteY6" fmla="*/ 184567 h 229180"/>
                    <a:gd name="connsiteX7" fmla="*/ 0 w 198473"/>
                    <a:gd name="connsiteY7" fmla="*/ 26200 h 229180"/>
                    <a:gd name="connsiteX0" fmla="*/ 0 w 198473"/>
                    <a:gd name="connsiteY0" fmla="*/ 26200 h 231112"/>
                    <a:gd name="connsiteX1" fmla="*/ 26200 w 198473"/>
                    <a:gd name="connsiteY1" fmla="*/ 0 h 231112"/>
                    <a:gd name="connsiteX2" fmla="*/ 130998 w 198473"/>
                    <a:gd name="connsiteY2" fmla="*/ 0 h 231112"/>
                    <a:gd name="connsiteX3" fmla="*/ 198473 w 198473"/>
                    <a:gd name="connsiteY3" fmla="*/ 64300 h 231112"/>
                    <a:gd name="connsiteX4" fmla="*/ 196886 w 198473"/>
                    <a:gd name="connsiteY4" fmla="*/ 219492 h 231112"/>
                    <a:gd name="connsiteX5" fmla="*/ 26200 w 198473"/>
                    <a:gd name="connsiteY5" fmla="*/ 218705 h 231112"/>
                    <a:gd name="connsiteX6" fmla="*/ 0 w 198473"/>
                    <a:gd name="connsiteY6" fmla="*/ 184567 h 231112"/>
                    <a:gd name="connsiteX7" fmla="*/ 0 w 198473"/>
                    <a:gd name="connsiteY7" fmla="*/ 26200 h 231112"/>
                    <a:gd name="connsiteX0" fmla="*/ 0 w 198473"/>
                    <a:gd name="connsiteY0" fmla="*/ 26200 h 224811"/>
                    <a:gd name="connsiteX1" fmla="*/ 26200 w 198473"/>
                    <a:gd name="connsiteY1" fmla="*/ 0 h 224811"/>
                    <a:gd name="connsiteX2" fmla="*/ 130998 w 198473"/>
                    <a:gd name="connsiteY2" fmla="*/ 0 h 224811"/>
                    <a:gd name="connsiteX3" fmla="*/ 198473 w 198473"/>
                    <a:gd name="connsiteY3" fmla="*/ 64300 h 224811"/>
                    <a:gd name="connsiteX4" fmla="*/ 196886 w 198473"/>
                    <a:gd name="connsiteY4" fmla="*/ 219492 h 224811"/>
                    <a:gd name="connsiteX5" fmla="*/ 26200 w 198473"/>
                    <a:gd name="connsiteY5" fmla="*/ 218705 h 224811"/>
                    <a:gd name="connsiteX6" fmla="*/ 0 w 198473"/>
                    <a:gd name="connsiteY6" fmla="*/ 184567 h 224811"/>
                    <a:gd name="connsiteX7" fmla="*/ 0 w 198473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130998 w 200060"/>
                    <a:gd name="connsiteY2" fmla="*/ 0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81786 w 200060"/>
                    <a:gd name="connsiteY2" fmla="*/ 34925 h 224811"/>
                    <a:gd name="connsiteX3" fmla="*/ 200060 w 200060"/>
                    <a:gd name="connsiteY3" fmla="*/ 113513 h 224811"/>
                    <a:gd name="connsiteX4" fmla="*/ 196886 w 200060"/>
                    <a:gd name="connsiteY4" fmla="*/ 219492 h 224811"/>
                    <a:gd name="connsiteX5" fmla="*/ 26200 w 200060"/>
                    <a:gd name="connsiteY5" fmla="*/ 218705 h 224811"/>
                    <a:gd name="connsiteX6" fmla="*/ 0 w 200060"/>
                    <a:gd name="connsiteY6" fmla="*/ 184567 h 224811"/>
                    <a:gd name="connsiteX7" fmla="*/ 0 w 200060"/>
                    <a:gd name="connsiteY7" fmla="*/ 26200 h 224811"/>
                    <a:gd name="connsiteX0" fmla="*/ 0 w 200060"/>
                    <a:gd name="connsiteY0" fmla="*/ 26200 h 224811"/>
                    <a:gd name="connsiteX1" fmla="*/ 26200 w 200060"/>
                    <a:gd name="connsiteY1" fmla="*/ 0 h 224811"/>
                    <a:gd name="connsiteX2" fmla="*/ 200060 w 200060"/>
                    <a:gd name="connsiteY2" fmla="*/ 113513 h 224811"/>
                    <a:gd name="connsiteX3" fmla="*/ 196886 w 200060"/>
                    <a:gd name="connsiteY3" fmla="*/ 219492 h 224811"/>
                    <a:gd name="connsiteX4" fmla="*/ 26200 w 200060"/>
                    <a:gd name="connsiteY4" fmla="*/ 218705 h 224811"/>
                    <a:gd name="connsiteX5" fmla="*/ 0 w 200060"/>
                    <a:gd name="connsiteY5" fmla="*/ 184567 h 224811"/>
                    <a:gd name="connsiteX6" fmla="*/ 0 w 200060"/>
                    <a:gd name="connsiteY6" fmla="*/ 26200 h 224811"/>
                    <a:gd name="connsiteX0" fmla="*/ 0 w 248744"/>
                    <a:gd name="connsiteY0" fmla="*/ 26200 h 224811"/>
                    <a:gd name="connsiteX1" fmla="*/ 26200 w 248744"/>
                    <a:gd name="connsiteY1" fmla="*/ 0 h 224811"/>
                    <a:gd name="connsiteX2" fmla="*/ 248744 w 248744"/>
                    <a:gd name="connsiteY2" fmla="*/ 143146 h 224811"/>
                    <a:gd name="connsiteX3" fmla="*/ 196886 w 248744"/>
                    <a:gd name="connsiteY3" fmla="*/ 219492 h 224811"/>
                    <a:gd name="connsiteX4" fmla="*/ 26200 w 248744"/>
                    <a:gd name="connsiteY4" fmla="*/ 218705 h 224811"/>
                    <a:gd name="connsiteX5" fmla="*/ 0 w 248744"/>
                    <a:gd name="connsiteY5" fmla="*/ 184567 h 224811"/>
                    <a:gd name="connsiteX6" fmla="*/ 0 w 248744"/>
                    <a:gd name="connsiteY6" fmla="*/ 26200 h 224811"/>
                    <a:gd name="connsiteX0" fmla="*/ 0 w 248744"/>
                    <a:gd name="connsiteY0" fmla="*/ 26200 h 238925"/>
                    <a:gd name="connsiteX1" fmla="*/ 26200 w 248744"/>
                    <a:gd name="connsiteY1" fmla="*/ 0 h 238925"/>
                    <a:gd name="connsiteX2" fmla="*/ 248744 w 248744"/>
                    <a:gd name="connsiteY2" fmla="*/ 143146 h 238925"/>
                    <a:gd name="connsiteX3" fmla="*/ 241336 w 248744"/>
                    <a:gd name="connsiteY3" fmla="*/ 236425 h 238925"/>
                    <a:gd name="connsiteX4" fmla="*/ 26200 w 248744"/>
                    <a:gd name="connsiteY4" fmla="*/ 218705 h 238925"/>
                    <a:gd name="connsiteX5" fmla="*/ 0 w 248744"/>
                    <a:gd name="connsiteY5" fmla="*/ 184567 h 238925"/>
                    <a:gd name="connsiteX6" fmla="*/ 0 w 248744"/>
                    <a:gd name="connsiteY6" fmla="*/ 26200 h 238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8744" h="238925">
                      <a:moveTo>
                        <a:pt x="0" y="26200"/>
                      </a:moveTo>
                      <a:cubicBezTo>
                        <a:pt x="0" y="11730"/>
                        <a:pt x="11730" y="0"/>
                        <a:pt x="26200" y="0"/>
                      </a:cubicBezTo>
                      <a:cubicBezTo>
                        <a:pt x="59543" y="14552"/>
                        <a:pt x="220296" y="106564"/>
                        <a:pt x="248744" y="143146"/>
                      </a:cubicBezTo>
                      <a:cubicBezTo>
                        <a:pt x="248744" y="195935"/>
                        <a:pt x="241336" y="183636"/>
                        <a:pt x="241336" y="236425"/>
                      </a:cubicBezTo>
                      <a:cubicBezTo>
                        <a:pt x="207861" y="246548"/>
                        <a:pt x="59014" y="222938"/>
                        <a:pt x="26200" y="218705"/>
                      </a:cubicBezTo>
                      <a:cubicBezTo>
                        <a:pt x="11730" y="218705"/>
                        <a:pt x="0" y="199037"/>
                        <a:pt x="0" y="184567"/>
                      </a:cubicBezTo>
                      <a:lnTo>
                        <a:pt x="0" y="26200"/>
                      </a:lnTo>
                      <a:close/>
                    </a:path>
                  </a:pathLst>
                </a:custGeom>
                <a:solidFill>
                  <a:srgbClr val="7B7C7F"/>
                </a:solidFill>
                <a:ln>
                  <a:solidFill>
                    <a:srgbClr val="6B6D6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443" name="Rectangle 1442"/>
                <p:cNvSpPr/>
                <p:nvPr/>
              </p:nvSpPr>
              <p:spPr>
                <a:xfrm>
                  <a:off x="4902200" y="3807808"/>
                  <a:ext cx="146050" cy="47822"/>
                </a:xfrm>
                <a:prstGeom prst="rect">
                  <a:avLst/>
                </a:prstGeom>
                <a:solidFill>
                  <a:srgbClr val="F2F3F3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444" name="Rectangle 1443"/>
                <p:cNvSpPr/>
                <p:nvPr/>
              </p:nvSpPr>
              <p:spPr>
                <a:xfrm>
                  <a:off x="5571644" y="3807808"/>
                  <a:ext cx="146050" cy="47822"/>
                </a:xfrm>
                <a:prstGeom prst="rect">
                  <a:avLst/>
                </a:prstGeom>
                <a:solidFill>
                  <a:srgbClr val="F2F3F3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445" name="Rectangle 1444"/>
                <p:cNvSpPr/>
                <p:nvPr/>
              </p:nvSpPr>
              <p:spPr>
                <a:xfrm>
                  <a:off x="4161674" y="4078246"/>
                  <a:ext cx="1444286" cy="45719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446" name="Rectangle 1445"/>
                <p:cNvSpPr/>
                <p:nvPr/>
              </p:nvSpPr>
              <p:spPr>
                <a:xfrm rot="21431570">
                  <a:off x="6303954" y="4035922"/>
                  <a:ext cx="488519" cy="45719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rgbClr val="C0C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sp>
          <p:nvSpPr>
            <p:cNvPr id="1432" name="TextBox 1431"/>
            <p:cNvSpPr txBox="1"/>
            <p:nvPr/>
          </p:nvSpPr>
          <p:spPr>
            <a:xfrm>
              <a:off x="4468077" y="3831856"/>
              <a:ext cx="999404" cy="3254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600" b="1" dirty="0" smtClean="0"/>
                <a:t>POLICE</a:t>
              </a:r>
              <a:endParaRPr lang="en-US" sz="600" b="1" dirty="0"/>
            </a:p>
          </p:txBody>
        </p:sp>
      </p:grpSp>
      <p:grpSp>
        <p:nvGrpSpPr>
          <p:cNvPr id="1394" name="Group 1393"/>
          <p:cNvGrpSpPr/>
          <p:nvPr userDrawn="1"/>
        </p:nvGrpSpPr>
        <p:grpSpPr>
          <a:xfrm rot="1249803">
            <a:off x="2358111" y="2660301"/>
            <a:ext cx="133166" cy="353807"/>
            <a:chOff x="-1013478" y="3914949"/>
            <a:chExt cx="429673" cy="1141597"/>
          </a:xfrm>
        </p:grpSpPr>
        <p:grpSp>
          <p:nvGrpSpPr>
            <p:cNvPr id="1395" name="Group 1394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1397" name="Straight Connector 1396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8" name="Straight Connector 1397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9" name="Straight Connector 1398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0" name="Straight Connector 1399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1" name="Straight Connector 1400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96" name="Oval 1395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02" name="Group 1401"/>
          <p:cNvGrpSpPr/>
          <p:nvPr userDrawn="1"/>
        </p:nvGrpSpPr>
        <p:grpSpPr>
          <a:xfrm rot="1249803">
            <a:off x="2357629" y="2659835"/>
            <a:ext cx="133166" cy="353807"/>
            <a:chOff x="-1013478" y="3914949"/>
            <a:chExt cx="429673" cy="1141597"/>
          </a:xfrm>
        </p:grpSpPr>
        <p:grpSp>
          <p:nvGrpSpPr>
            <p:cNvPr id="1403" name="Group 1402"/>
            <p:cNvGrpSpPr/>
            <p:nvPr userDrawn="1"/>
          </p:nvGrpSpPr>
          <p:grpSpPr>
            <a:xfrm>
              <a:off x="-1013478" y="4123641"/>
              <a:ext cx="429673" cy="932905"/>
              <a:chOff x="-1013478" y="4059619"/>
              <a:chExt cx="429673" cy="996927"/>
            </a:xfrm>
          </p:grpSpPr>
          <p:cxnSp>
            <p:nvCxnSpPr>
              <p:cNvPr id="1462" name="Straight Connector 1461"/>
              <p:cNvCxnSpPr/>
              <p:nvPr userDrawn="1"/>
            </p:nvCxnSpPr>
            <p:spPr>
              <a:xfrm flipH="1">
                <a:off x="-804007" y="4059619"/>
                <a:ext cx="2946" cy="841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3" name="Straight Connector 1462"/>
              <p:cNvCxnSpPr/>
              <p:nvPr userDrawn="1"/>
            </p:nvCxnSpPr>
            <p:spPr>
              <a:xfrm>
                <a:off x="-798307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4" name="Straight Connector 1463"/>
              <p:cNvCxnSpPr/>
              <p:nvPr userDrawn="1"/>
            </p:nvCxnSpPr>
            <p:spPr>
              <a:xfrm flipH="1">
                <a:off x="-1013478" y="424707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5" name="Straight Connector 1464"/>
              <p:cNvCxnSpPr/>
              <p:nvPr userDrawn="1"/>
            </p:nvCxnSpPr>
            <p:spPr>
              <a:xfrm>
                <a:off x="-798307" y="4877859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6" name="Straight Connector 1465"/>
              <p:cNvCxnSpPr/>
              <p:nvPr userDrawn="1"/>
            </p:nvCxnSpPr>
            <p:spPr>
              <a:xfrm flipH="1">
                <a:off x="-1013478" y="4869393"/>
                <a:ext cx="214502" cy="17868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1" name="Oval 1460"/>
            <p:cNvSpPr/>
            <p:nvPr userDrawn="1"/>
          </p:nvSpPr>
          <p:spPr>
            <a:xfrm>
              <a:off x="-973656" y="3914949"/>
              <a:ext cx="351762" cy="3517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86" name="Group 1385"/>
          <p:cNvGrpSpPr/>
          <p:nvPr userDrawn="1"/>
        </p:nvGrpSpPr>
        <p:grpSpPr>
          <a:xfrm>
            <a:off x="2148016" y="2531418"/>
            <a:ext cx="223076" cy="1078960"/>
            <a:chOff x="-1150752" y="212877"/>
            <a:chExt cx="223076" cy="1078960"/>
          </a:xfrm>
          <a:solidFill>
            <a:schemeClr val="bg1"/>
          </a:solidFill>
        </p:grpSpPr>
        <p:sp>
          <p:nvSpPr>
            <p:cNvPr id="6" name="Rectangle 5"/>
            <p:cNvSpPr/>
            <p:nvPr userDrawn="1"/>
          </p:nvSpPr>
          <p:spPr>
            <a:xfrm>
              <a:off x="-1150752" y="212877"/>
              <a:ext cx="45719" cy="10521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5" name="Rectangle 1384"/>
            <p:cNvSpPr/>
            <p:nvPr userDrawn="1"/>
          </p:nvSpPr>
          <p:spPr>
            <a:xfrm>
              <a:off x="-973395" y="239701"/>
              <a:ext cx="45719" cy="10521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4" name="Rectangle 1383"/>
            <p:cNvSpPr/>
            <p:nvPr userDrawn="1"/>
          </p:nvSpPr>
          <p:spPr>
            <a:xfrm rot="608560">
              <a:off x="-1131929" y="322799"/>
              <a:ext cx="167884" cy="578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7" name="Rectangle 1386"/>
            <p:cNvSpPr/>
            <p:nvPr userDrawn="1"/>
          </p:nvSpPr>
          <p:spPr>
            <a:xfrm rot="608560">
              <a:off x="-1131930" y="463336"/>
              <a:ext cx="167884" cy="578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8" name="Rectangle 1387"/>
            <p:cNvSpPr/>
            <p:nvPr userDrawn="1"/>
          </p:nvSpPr>
          <p:spPr>
            <a:xfrm rot="608560">
              <a:off x="-1131930" y="603873"/>
              <a:ext cx="167884" cy="578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9" name="Rectangle 1388"/>
            <p:cNvSpPr/>
            <p:nvPr userDrawn="1"/>
          </p:nvSpPr>
          <p:spPr>
            <a:xfrm rot="608560">
              <a:off x="-1131930" y="744410"/>
              <a:ext cx="167884" cy="578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0" name="Rectangle 1389"/>
            <p:cNvSpPr/>
            <p:nvPr userDrawn="1"/>
          </p:nvSpPr>
          <p:spPr>
            <a:xfrm rot="608560">
              <a:off x="-1131930" y="884947"/>
              <a:ext cx="167884" cy="578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1" name="Rectangle 1390"/>
            <p:cNvSpPr/>
            <p:nvPr userDrawn="1"/>
          </p:nvSpPr>
          <p:spPr>
            <a:xfrm rot="608560">
              <a:off x="-1131930" y="1025484"/>
              <a:ext cx="167884" cy="578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2" name="Rectangle 1391"/>
            <p:cNvSpPr/>
            <p:nvPr userDrawn="1"/>
          </p:nvSpPr>
          <p:spPr>
            <a:xfrm rot="608560">
              <a:off x="-1131930" y="1166022"/>
              <a:ext cx="167884" cy="578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63" name="Group 1362"/>
          <p:cNvGrpSpPr/>
          <p:nvPr userDrawn="1"/>
        </p:nvGrpSpPr>
        <p:grpSpPr>
          <a:xfrm>
            <a:off x="-3692067" y="-1591053"/>
            <a:ext cx="4595283" cy="2101363"/>
            <a:chOff x="680350" y="364849"/>
            <a:chExt cx="4595283" cy="2101363"/>
          </a:xfrm>
        </p:grpSpPr>
        <p:grpSp>
          <p:nvGrpSpPr>
            <p:cNvPr id="1364" name="Group 1363"/>
            <p:cNvGrpSpPr/>
            <p:nvPr/>
          </p:nvGrpSpPr>
          <p:grpSpPr>
            <a:xfrm>
              <a:off x="680350" y="364849"/>
              <a:ext cx="4595283" cy="2101363"/>
              <a:chOff x="680350" y="364849"/>
              <a:chExt cx="4595283" cy="2101363"/>
            </a:xfrm>
          </p:grpSpPr>
          <p:grpSp>
            <p:nvGrpSpPr>
              <p:cNvPr id="1373" name="Group 1372"/>
              <p:cNvGrpSpPr/>
              <p:nvPr/>
            </p:nvGrpSpPr>
            <p:grpSpPr>
              <a:xfrm>
                <a:off x="680350" y="364849"/>
                <a:ext cx="4595283" cy="2101363"/>
                <a:chOff x="361413" y="-48975"/>
                <a:chExt cx="4595283" cy="2101363"/>
              </a:xfrm>
            </p:grpSpPr>
            <p:sp>
              <p:nvSpPr>
                <p:cNvPr id="1376" name="Freeform 1375"/>
                <p:cNvSpPr/>
                <p:nvPr/>
              </p:nvSpPr>
              <p:spPr>
                <a:xfrm>
                  <a:off x="2554717" y="1601785"/>
                  <a:ext cx="1063625" cy="251282"/>
                </a:xfrm>
                <a:custGeom>
                  <a:avLst/>
                  <a:gdLst>
                    <a:gd name="connsiteX0" fmla="*/ 701675 w 1063625"/>
                    <a:gd name="connsiteY0" fmla="*/ 76200 h 250825"/>
                    <a:gd name="connsiteX1" fmla="*/ 742950 w 1063625"/>
                    <a:gd name="connsiteY1" fmla="*/ 180975 h 250825"/>
                    <a:gd name="connsiteX2" fmla="*/ 295275 w 1063625"/>
                    <a:gd name="connsiteY2" fmla="*/ 111125 h 250825"/>
                    <a:gd name="connsiteX3" fmla="*/ 269875 w 1063625"/>
                    <a:gd name="connsiteY3" fmla="*/ 6350 h 250825"/>
                    <a:gd name="connsiteX4" fmla="*/ 193675 w 1063625"/>
                    <a:gd name="connsiteY4" fmla="*/ 0 h 250825"/>
                    <a:gd name="connsiteX5" fmla="*/ 238125 w 1063625"/>
                    <a:gd name="connsiteY5" fmla="*/ 95250 h 250825"/>
                    <a:gd name="connsiteX6" fmla="*/ 19050 w 1063625"/>
                    <a:gd name="connsiteY6" fmla="*/ 50800 h 250825"/>
                    <a:gd name="connsiteX7" fmla="*/ 0 w 1063625"/>
                    <a:gd name="connsiteY7" fmla="*/ 82550 h 250825"/>
                    <a:gd name="connsiteX8" fmla="*/ 847725 w 1063625"/>
                    <a:gd name="connsiteY8" fmla="*/ 250825 h 250825"/>
                    <a:gd name="connsiteX9" fmla="*/ 1063625 w 1063625"/>
                    <a:gd name="connsiteY9" fmla="*/ 215900 h 250825"/>
                    <a:gd name="connsiteX10" fmla="*/ 1025525 w 1063625"/>
                    <a:gd name="connsiteY10" fmla="*/ 187325 h 250825"/>
                    <a:gd name="connsiteX11" fmla="*/ 828675 w 1063625"/>
                    <a:gd name="connsiteY11" fmla="*/ 203200 h 250825"/>
                    <a:gd name="connsiteX12" fmla="*/ 765175 w 1063625"/>
                    <a:gd name="connsiteY12" fmla="*/ 76200 h 250825"/>
                    <a:gd name="connsiteX13" fmla="*/ 701675 w 1063625"/>
                    <a:gd name="connsiteY13" fmla="*/ 76200 h 250825"/>
                    <a:gd name="connsiteX0" fmla="*/ 701675 w 1063625"/>
                    <a:gd name="connsiteY0" fmla="*/ 76200 h 250825"/>
                    <a:gd name="connsiteX1" fmla="*/ 742950 w 1063625"/>
                    <a:gd name="connsiteY1" fmla="*/ 180975 h 250825"/>
                    <a:gd name="connsiteX2" fmla="*/ 295275 w 1063625"/>
                    <a:gd name="connsiteY2" fmla="*/ 111125 h 250825"/>
                    <a:gd name="connsiteX3" fmla="*/ 269875 w 1063625"/>
                    <a:gd name="connsiteY3" fmla="*/ 6350 h 250825"/>
                    <a:gd name="connsiteX4" fmla="*/ 193675 w 1063625"/>
                    <a:gd name="connsiteY4" fmla="*/ 0 h 250825"/>
                    <a:gd name="connsiteX5" fmla="*/ 238125 w 1063625"/>
                    <a:gd name="connsiteY5" fmla="*/ 95250 h 250825"/>
                    <a:gd name="connsiteX6" fmla="*/ 19050 w 1063625"/>
                    <a:gd name="connsiteY6" fmla="*/ 50800 h 250825"/>
                    <a:gd name="connsiteX7" fmla="*/ 0 w 1063625"/>
                    <a:gd name="connsiteY7" fmla="*/ 82550 h 250825"/>
                    <a:gd name="connsiteX8" fmla="*/ 847725 w 1063625"/>
                    <a:gd name="connsiteY8" fmla="*/ 250825 h 250825"/>
                    <a:gd name="connsiteX9" fmla="*/ 1063625 w 1063625"/>
                    <a:gd name="connsiteY9" fmla="*/ 215900 h 250825"/>
                    <a:gd name="connsiteX10" fmla="*/ 1025525 w 1063625"/>
                    <a:gd name="connsiteY10" fmla="*/ 187325 h 250825"/>
                    <a:gd name="connsiteX11" fmla="*/ 828675 w 1063625"/>
                    <a:gd name="connsiteY11" fmla="*/ 203200 h 250825"/>
                    <a:gd name="connsiteX12" fmla="*/ 765175 w 1063625"/>
                    <a:gd name="connsiteY12" fmla="*/ 76200 h 250825"/>
                    <a:gd name="connsiteX13" fmla="*/ 701675 w 1063625"/>
                    <a:gd name="connsiteY13" fmla="*/ 76200 h 250825"/>
                    <a:gd name="connsiteX0" fmla="*/ 701675 w 1063625"/>
                    <a:gd name="connsiteY0" fmla="*/ 76200 h 251282"/>
                    <a:gd name="connsiteX1" fmla="*/ 742950 w 1063625"/>
                    <a:gd name="connsiteY1" fmla="*/ 180975 h 251282"/>
                    <a:gd name="connsiteX2" fmla="*/ 295275 w 1063625"/>
                    <a:gd name="connsiteY2" fmla="*/ 111125 h 251282"/>
                    <a:gd name="connsiteX3" fmla="*/ 269875 w 1063625"/>
                    <a:gd name="connsiteY3" fmla="*/ 6350 h 251282"/>
                    <a:gd name="connsiteX4" fmla="*/ 193675 w 1063625"/>
                    <a:gd name="connsiteY4" fmla="*/ 0 h 251282"/>
                    <a:gd name="connsiteX5" fmla="*/ 238125 w 1063625"/>
                    <a:gd name="connsiteY5" fmla="*/ 95250 h 251282"/>
                    <a:gd name="connsiteX6" fmla="*/ 19050 w 1063625"/>
                    <a:gd name="connsiteY6" fmla="*/ 50800 h 251282"/>
                    <a:gd name="connsiteX7" fmla="*/ 0 w 1063625"/>
                    <a:gd name="connsiteY7" fmla="*/ 82550 h 251282"/>
                    <a:gd name="connsiteX8" fmla="*/ 847725 w 1063625"/>
                    <a:gd name="connsiteY8" fmla="*/ 250825 h 251282"/>
                    <a:gd name="connsiteX9" fmla="*/ 1063625 w 1063625"/>
                    <a:gd name="connsiteY9" fmla="*/ 215900 h 251282"/>
                    <a:gd name="connsiteX10" fmla="*/ 1025525 w 1063625"/>
                    <a:gd name="connsiteY10" fmla="*/ 187325 h 251282"/>
                    <a:gd name="connsiteX11" fmla="*/ 828675 w 1063625"/>
                    <a:gd name="connsiteY11" fmla="*/ 203200 h 251282"/>
                    <a:gd name="connsiteX12" fmla="*/ 765175 w 1063625"/>
                    <a:gd name="connsiteY12" fmla="*/ 76200 h 251282"/>
                    <a:gd name="connsiteX13" fmla="*/ 701675 w 1063625"/>
                    <a:gd name="connsiteY13" fmla="*/ 76200 h 251282"/>
                    <a:gd name="connsiteX0" fmla="*/ 701675 w 1063625"/>
                    <a:gd name="connsiteY0" fmla="*/ 76200 h 251282"/>
                    <a:gd name="connsiteX1" fmla="*/ 742950 w 1063625"/>
                    <a:gd name="connsiteY1" fmla="*/ 180975 h 251282"/>
                    <a:gd name="connsiteX2" fmla="*/ 295275 w 1063625"/>
                    <a:gd name="connsiteY2" fmla="*/ 111125 h 251282"/>
                    <a:gd name="connsiteX3" fmla="*/ 269875 w 1063625"/>
                    <a:gd name="connsiteY3" fmla="*/ 6350 h 251282"/>
                    <a:gd name="connsiteX4" fmla="*/ 193675 w 1063625"/>
                    <a:gd name="connsiteY4" fmla="*/ 0 h 251282"/>
                    <a:gd name="connsiteX5" fmla="*/ 238125 w 1063625"/>
                    <a:gd name="connsiteY5" fmla="*/ 95250 h 251282"/>
                    <a:gd name="connsiteX6" fmla="*/ 19050 w 1063625"/>
                    <a:gd name="connsiteY6" fmla="*/ 50800 h 251282"/>
                    <a:gd name="connsiteX7" fmla="*/ 0 w 1063625"/>
                    <a:gd name="connsiteY7" fmla="*/ 82550 h 251282"/>
                    <a:gd name="connsiteX8" fmla="*/ 847725 w 1063625"/>
                    <a:gd name="connsiteY8" fmla="*/ 250825 h 251282"/>
                    <a:gd name="connsiteX9" fmla="*/ 1063625 w 1063625"/>
                    <a:gd name="connsiteY9" fmla="*/ 215900 h 251282"/>
                    <a:gd name="connsiteX10" fmla="*/ 1025525 w 1063625"/>
                    <a:gd name="connsiteY10" fmla="*/ 187325 h 251282"/>
                    <a:gd name="connsiteX11" fmla="*/ 828675 w 1063625"/>
                    <a:gd name="connsiteY11" fmla="*/ 203200 h 251282"/>
                    <a:gd name="connsiteX12" fmla="*/ 765175 w 1063625"/>
                    <a:gd name="connsiteY12" fmla="*/ 76200 h 251282"/>
                    <a:gd name="connsiteX13" fmla="*/ 701675 w 1063625"/>
                    <a:gd name="connsiteY13" fmla="*/ 76200 h 251282"/>
                    <a:gd name="connsiteX0" fmla="*/ 701675 w 1063625"/>
                    <a:gd name="connsiteY0" fmla="*/ 76200 h 251282"/>
                    <a:gd name="connsiteX1" fmla="*/ 742950 w 1063625"/>
                    <a:gd name="connsiteY1" fmla="*/ 180975 h 251282"/>
                    <a:gd name="connsiteX2" fmla="*/ 295275 w 1063625"/>
                    <a:gd name="connsiteY2" fmla="*/ 111125 h 251282"/>
                    <a:gd name="connsiteX3" fmla="*/ 269875 w 1063625"/>
                    <a:gd name="connsiteY3" fmla="*/ 6350 h 251282"/>
                    <a:gd name="connsiteX4" fmla="*/ 193675 w 1063625"/>
                    <a:gd name="connsiteY4" fmla="*/ 0 h 251282"/>
                    <a:gd name="connsiteX5" fmla="*/ 238125 w 1063625"/>
                    <a:gd name="connsiteY5" fmla="*/ 95250 h 251282"/>
                    <a:gd name="connsiteX6" fmla="*/ 19050 w 1063625"/>
                    <a:gd name="connsiteY6" fmla="*/ 50800 h 251282"/>
                    <a:gd name="connsiteX7" fmla="*/ 0 w 1063625"/>
                    <a:gd name="connsiteY7" fmla="*/ 82550 h 251282"/>
                    <a:gd name="connsiteX8" fmla="*/ 847725 w 1063625"/>
                    <a:gd name="connsiteY8" fmla="*/ 250825 h 251282"/>
                    <a:gd name="connsiteX9" fmla="*/ 1063625 w 1063625"/>
                    <a:gd name="connsiteY9" fmla="*/ 215900 h 251282"/>
                    <a:gd name="connsiteX10" fmla="*/ 1025525 w 1063625"/>
                    <a:gd name="connsiteY10" fmla="*/ 187325 h 251282"/>
                    <a:gd name="connsiteX11" fmla="*/ 828675 w 1063625"/>
                    <a:gd name="connsiteY11" fmla="*/ 203200 h 251282"/>
                    <a:gd name="connsiteX12" fmla="*/ 765175 w 1063625"/>
                    <a:gd name="connsiteY12" fmla="*/ 76200 h 251282"/>
                    <a:gd name="connsiteX13" fmla="*/ 701675 w 1063625"/>
                    <a:gd name="connsiteY13" fmla="*/ 76200 h 251282"/>
                    <a:gd name="connsiteX0" fmla="*/ 701675 w 1063625"/>
                    <a:gd name="connsiteY0" fmla="*/ 76200 h 251282"/>
                    <a:gd name="connsiteX1" fmla="*/ 742950 w 1063625"/>
                    <a:gd name="connsiteY1" fmla="*/ 180975 h 251282"/>
                    <a:gd name="connsiteX2" fmla="*/ 295275 w 1063625"/>
                    <a:gd name="connsiteY2" fmla="*/ 111125 h 251282"/>
                    <a:gd name="connsiteX3" fmla="*/ 250825 w 1063625"/>
                    <a:gd name="connsiteY3" fmla="*/ 4762 h 251282"/>
                    <a:gd name="connsiteX4" fmla="*/ 193675 w 1063625"/>
                    <a:gd name="connsiteY4" fmla="*/ 0 h 251282"/>
                    <a:gd name="connsiteX5" fmla="*/ 238125 w 1063625"/>
                    <a:gd name="connsiteY5" fmla="*/ 95250 h 251282"/>
                    <a:gd name="connsiteX6" fmla="*/ 19050 w 1063625"/>
                    <a:gd name="connsiteY6" fmla="*/ 50800 h 251282"/>
                    <a:gd name="connsiteX7" fmla="*/ 0 w 1063625"/>
                    <a:gd name="connsiteY7" fmla="*/ 82550 h 251282"/>
                    <a:gd name="connsiteX8" fmla="*/ 847725 w 1063625"/>
                    <a:gd name="connsiteY8" fmla="*/ 250825 h 251282"/>
                    <a:gd name="connsiteX9" fmla="*/ 1063625 w 1063625"/>
                    <a:gd name="connsiteY9" fmla="*/ 215900 h 251282"/>
                    <a:gd name="connsiteX10" fmla="*/ 1025525 w 1063625"/>
                    <a:gd name="connsiteY10" fmla="*/ 187325 h 251282"/>
                    <a:gd name="connsiteX11" fmla="*/ 828675 w 1063625"/>
                    <a:gd name="connsiteY11" fmla="*/ 203200 h 251282"/>
                    <a:gd name="connsiteX12" fmla="*/ 765175 w 1063625"/>
                    <a:gd name="connsiteY12" fmla="*/ 76200 h 251282"/>
                    <a:gd name="connsiteX13" fmla="*/ 701675 w 1063625"/>
                    <a:gd name="connsiteY13" fmla="*/ 76200 h 2512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63625" h="251282">
                      <a:moveTo>
                        <a:pt x="701675" y="76200"/>
                      </a:moveTo>
                      <a:lnTo>
                        <a:pt x="742950" y="180975"/>
                      </a:lnTo>
                      <a:lnTo>
                        <a:pt x="295275" y="111125"/>
                      </a:lnTo>
                      <a:lnTo>
                        <a:pt x="250825" y="4762"/>
                      </a:lnTo>
                      <a:lnTo>
                        <a:pt x="193675" y="0"/>
                      </a:lnTo>
                      <a:lnTo>
                        <a:pt x="238125" y="95250"/>
                      </a:lnTo>
                      <a:lnTo>
                        <a:pt x="19050" y="50800"/>
                      </a:lnTo>
                      <a:lnTo>
                        <a:pt x="0" y="82550"/>
                      </a:lnTo>
                      <a:lnTo>
                        <a:pt x="847725" y="250825"/>
                      </a:lnTo>
                      <a:cubicBezTo>
                        <a:pt x="921279" y="253470"/>
                        <a:pt x="972608" y="245005"/>
                        <a:pt x="1063625" y="215900"/>
                      </a:cubicBezTo>
                      <a:lnTo>
                        <a:pt x="1025525" y="187325"/>
                      </a:lnTo>
                      <a:cubicBezTo>
                        <a:pt x="955145" y="213255"/>
                        <a:pt x="868892" y="213783"/>
                        <a:pt x="828675" y="203200"/>
                      </a:cubicBezTo>
                      <a:lnTo>
                        <a:pt x="765175" y="76200"/>
                      </a:lnTo>
                      <a:lnTo>
                        <a:pt x="701675" y="7620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377" name="Group 1376"/>
                <p:cNvGrpSpPr/>
                <p:nvPr/>
              </p:nvGrpSpPr>
              <p:grpSpPr>
                <a:xfrm>
                  <a:off x="361413" y="-48975"/>
                  <a:ext cx="4595283" cy="2101363"/>
                  <a:chOff x="736600" y="-1074780"/>
                  <a:chExt cx="4595283" cy="2101363"/>
                </a:xfrm>
              </p:grpSpPr>
              <p:sp>
                <p:nvSpPr>
                  <p:cNvPr id="1378" name="Freeform 1377"/>
                  <p:cNvSpPr/>
                  <p:nvPr/>
                </p:nvSpPr>
                <p:spPr>
                  <a:xfrm>
                    <a:off x="736600" y="-1074780"/>
                    <a:ext cx="3435910" cy="1743184"/>
                  </a:xfrm>
                  <a:custGeom>
                    <a:avLst/>
                    <a:gdLst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34160 w 3429000"/>
                      <a:gd name="connsiteY5" fmla="*/ 6248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40488"/>
                      <a:gd name="connsiteY0" fmla="*/ 487680 h 1706880"/>
                      <a:gd name="connsiteX1" fmla="*/ 0 w 3440488"/>
                      <a:gd name="connsiteY1" fmla="*/ 15240 h 1706880"/>
                      <a:gd name="connsiteX2" fmla="*/ 101600 w 3440488"/>
                      <a:gd name="connsiteY2" fmla="*/ 0 h 1706880"/>
                      <a:gd name="connsiteX3" fmla="*/ 304800 w 3440488"/>
                      <a:gd name="connsiteY3" fmla="*/ 538480 h 1706880"/>
                      <a:gd name="connsiteX4" fmla="*/ 1320800 w 3440488"/>
                      <a:gd name="connsiteY4" fmla="*/ 721360 h 1706880"/>
                      <a:gd name="connsiteX5" fmla="*/ 1540510 w 3440488"/>
                      <a:gd name="connsiteY5" fmla="*/ 599440 h 1706880"/>
                      <a:gd name="connsiteX6" fmla="*/ 2382520 w 3440488"/>
                      <a:gd name="connsiteY6" fmla="*/ 665480 h 1706880"/>
                      <a:gd name="connsiteX7" fmla="*/ 2392680 w 3440488"/>
                      <a:gd name="connsiteY7" fmla="*/ 767080 h 1706880"/>
                      <a:gd name="connsiteX8" fmla="*/ 2722880 w 3440488"/>
                      <a:gd name="connsiteY8" fmla="*/ 914400 h 1706880"/>
                      <a:gd name="connsiteX9" fmla="*/ 3266440 w 3440488"/>
                      <a:gd name="connsiteY9" fmla="*/ 1386840 h 1706880"/>
                      <a:gd name="connsiteX10" fmla="*/ 3429000 w 3440488"/>
                      <a:gd name="connsiteY10" fmla="*/ 1564640 h 1706880"/>
                      <a:gd name="connsiteX11" fmla="*/ 2540000 w 3440488"/>
                      <a:gd name="connsiteY11" fmla="*/ 1706880 h 1706880"/>
                      <a:gd name="connsiteX12" fmla="*/ 1818640 w 3440488"/>
                      <a:gd name="connsiteY12" fmla="*/ 1518920 h 1706880"/>
                      <a:gd name="connsiteX13" fmla="*/ 1259840 w 3440488"/>
                      <a:gd name="connsiteY13" fmla="*/ 955040 h 1706880"/>
                      <a:gd name="connsiteX14" fmla="*/ 284480 w 3440488"/>
                      <a:gd name="connsiteY14" fmla="*/ 650240 h 1706880"/>
                      <a:gd name="connsiteX15" fmla="*/ 157480 w 3440488"/>
                      <a:gd name="connsiteY15" fmla="*/ 909320 h 1706880"/>
                      <a:gd name="connsiteX16" fmla="*/ 50800 w 3440488"/>
                      <a:gd name="connsiteY16" fmla="*/ 853440 h 1706880"/>
                      <a:gd name="connsiteX17" fmla="*/ 127000 w 3440488"/>
                      <a:gd name="connsiteY17" fmla="*/ 609600 h 1706880"/>
                      <a:gd name="connsiteX18" fmla="*/ 20320 w 3440488"/>
                      <a:gd name="connsiteY18" fmla="*/ 533400 h 1706880"/>
                      <a:gd name="connsiteX19" fmla="*/ 106680 w 3440488"/>
                      <a:gd name="connsiteY19" fmla="*/ 487680 h 1706880"/>
                      <a:gd name="connsiteX0" fmla="*/ 106680 w 3435910"/>
                      <a:gd name="connsiteY0" fmla="*/ 487680 h 1706880"/>
                      <a:gd name="connsiteX1" fmla="*/ 0 w 3435910"/>
                      <a:gd name="connsiteY1" fmla="*/ 15240 h 1706880"/>
                      <a:gd name="connsiteX2" fmla="*/ 101600 w 3435910"/>
                      <a:gd name="connsiteY2" fmla="*/ 0 h 1706880"/>
                      <a:gd name="connsiteX3" fmla="*/ 304800 w 3435910"/>
                      <a:gd name="connsiteY3" fmla="*/ 538480 h 1706880"/>
                      <a:gd name="connsiteX4" fmla="*/ 1320800 w 3435910"/>
                      <a:gd name="connsiteY4" fmla="*/ 721360 h 1706880"/>
                      <a:gd name="connsiteX5" fmla="*/ 1540510 w 3435910"/>
                      <a:gd name="connsiteY5" fmla="*/ 599440 h 1706880"/>
                      <a:gd name="connsiteX6" fmla="*/ 2382520 w 3435910"/>
                      <a:gd name="connsiteY6" fmla="*/ 665480 h 1706880"/>
                      <a:gd name="connsiteX7" fmla="*/ 2392680 w 3435910"/>
                      <a:gd name="connsiteY7" fmla="*/ 767080 h 1706880"/>
                      <a:gd name="connsiteX8" fmla="*/ 2722880 w 3435910"/>
                      <a:gd name="connsiteY8" fmla="*/ 914400 h 1706880"/>
                      <a:gd name="connsiteX9" fmla="*/ 3266440 w 3435910"/>
                      <a:gd name="connsiteY9" fmla="*/ 1386840 h 1706880"/>
                      <a:gd name="connsiteX10" fmla="*/ 3429000 w 3435910"/>
                      <a:gd name="connsiteY10" fmla="*/ 1564640 h 1706880"/>
                      <a:gd name="connsiteX11" fmla="*/ 2540000 w 3435910"/>
                      <a:gd name="connsiteY11" fmla="*/ 1706880 h 1706880"/>
                      <a:gd name="connsiteX12" fmla="*/ 1818640 w 3435910"/>
                      <a:gd name="connsiteY12" fmla="*/ 1518920 h 1706880"/>
                      <a:gd name="connsiteX13" fmla="*/ 1259840 w 3435910"/>
                      <a:gd name="connsiteY13" fmla="*/ 955040 h 1706880"/>
                      <a:gd name="connsiteX14" fmla="*/ 284480 w 3435910"/>
                      <a:gd name="connsiteY14" fmla="*/ 650240 h 1706880"/>
                      <a:gd name="connsiteX15" fmla="*/ 157480 w 3435910"/>
                      <a:gd name="connsiteY15" fmla="*/ 909320 h 1706880"/>
                      <a:gd name="connsiteX16" fmla="*/ 50800 w 3435910"/>
                      <a:gd name="connsiteY16" fmla="*/ 853440 h 1706880"/>
                      <a:gd name="connsiteX17" fmla="*/ 127000 w 3435910"/>
                      <a:gd name="connsiteY17" fmla="*/ 609600 h 1706880"/>
                      <a:gd name="connsiteX18" fmla="*/ 20320 w 3435910"/>
                      <a:gd name="connsiteY18" fmla="*/ 533400 h 1706880"/>
                      <a:gd name="connsiteX19" fmla="*/ 106680 w 3435910"/>
                      <a:gd name="connsiteY19" fmla="*/ 487680 h 1706880"/>
                      <a:gd name="connsiteX0" fmla="*/ 106680 w 3435910"/>
                      <a:gd name="connsiteY0" fmla="*/ 487680 h 1706880"/>
                      <a:gd name="connsiteX1" fmla="*/ 0 w 3435910"/>
                      <a:gd name="connsiteY1" fmla="*/ 15240 h 1706880"/>
                      <a:gd name="connsiteX2" fmla="*/ 101600 w 3435910"/>
                      <a:gd name="connsiteY2" fmla="*/ 0 h 1706880"/>
                      <a:gd name="connsiteX3" fmla="*/ 304800 w 3435910"/>
                      <a:gd name="connsiteY3" fmla="*/ 538480 h 1706880"/>
                      <a:gd name="connsiteX4" fmla="*/ 1320800 w 3435910"/>
                      <a:gd name="connsiteY4" fmla="*/ 721360 h 1706880"/>
                      <a:gd name="connsiteX5" fmla="*/ 1540510 w 3435910"/>
                      <a:gd name="connsiteY5" fmla="*/ 599440 h 1706880"/>
                      <a:gd name="connsiteX6" fmla="*/ 2382520 w 3435910"/>
                      <a:gd name="connsiteY6" fmla="*/ 665480 h 1706880"/>
                      <a:gd name="connsiteX7" fmla="*/ 2392680 w 3435910"/>
                      <a:gd name="connsiteY7" fmla="*/ 767080 h 1706880"/>
                      <a:gd name="connsiteX8" fmla="*/ 2722880 w 3435910"/>
                      <a:gd name="connsiteY8" fmla="*/ 914400 h 1706880"/>
                      <a:gd name="connsiteX9" fmla="*/ 3266440 w 3435910"/>
                      <a:gd name="connsiteY9" fmla="*/ 1386840 h 1706880"/>
                      <a:gd name="connsiteX10" fmla="*/ 3429000 w 3435910"/>
                      <a:gd name="connsiteY10" fmla="*/ 1564640 h 1706880"/>
                      <a:gd name="connsiteX11" fmla="*/ 2540000 w 3435910"/>
                      <a:gd name="connsiteY11" fmla="*/ 1706880 h 1706880"/>
                      <a:gd name="connsiteX12" fmla="*/ 1818640 w 3435910"/>
                      <a:gd name="connsiteY12" fmla="*/ 1518920 h 1706880"/>
                      <a:gd name="connsiteX13" fmla="*/ 1259840 w 3435910"/>
                      <a:gd name="connsiteY13" fmla="*/ 955040 h 1706880"/>
                      <a:gd name="connsiteX14" fmla="*/ 284480 w 3435910"/>
                      <a:gd name="connsiteY14" fmla="*/ 650240 h 1706880"/>
                      <a:gd name="connsiteX15" fmla="*/ 157480 w 3435910"/>
                      <a:gd name="connsiteY15" fmla="*/ 909320 h 1706880"/>
                      <a:gd name="connsiteX16" fmla="*/ 50800 w 3435910"/>
                      <a:gd name="connsiteY16" fmla="*/ 853440 h 1706880"/>
                      <a:gd name="connsiteX17" fmla="*/ 127000 w 3435910"/>
                      <a:gd name="connsiteY17" fmla="*/ 609600 h 1706880"/>
                      <a:gd name="connsiteX18" fmla="*/ 20320 w 3435910"/>
                      <a:gd name="connsiteY18" fmla="*/ 533400 h 1706880"/>
                      <a:gd name="connsiteX19" fmla="*/ 106680 w 3435910"/>
                      <a:gd name="connsiteY19" fmla="*/ 487680 h 1706880"/>
                      <a:gd name="connsiteX0" fmla="*/ 106680 w 3435910"/>
                      <a:gd name="connsiteY0" fmla="*/ 487680 h 1730124"/>
                      <a:gd name="connsiteX1" fmla="*/ 0 w 3435910"/>
                      <a:gd name="connsiteY1" fmla="*/ 15240 h 1730124"/>
                      <a:gd name="connsiteX2" fmla="*/ 101600 w 3435910"/>
                      <a:gd name="connsiteY2" fmla="*/ 0 h 1730124"/>
                      <a:gd name="connsiteX3" fmla="*/ 304800 w 3435910"/>
                      <a:gd name="connsiteY3" fmla="*/ 538480 h 1730124"/>
                      <a:gd name="connsiteX4" fmla="*/ 1320800 w 3435910"/>
                      <a:gd name="connsiteY4" fmla="*/ 721360 h 1730124"/>
                      <a:gd name="connsiteX5" fmla="*/ 1540510 w 3435910"/>
                      <a:gd name="connsiteY5" fmla="*/ 599440 h 1730124"/>
                      <a:gd name="connsiteX6" fmla="*/ 2382520 w 3435910"/>
                      <a:gd name="connsiteY6" fmla="*/ 665480 h 1730124"/>
                      <a:gd name="connsiteX7" fmla="*/ 2392680 w 3435910"/>
                      <a:gd name="connsiteY7" fmla="*/ 767080 h 1730124"/>
                      <a:gd name="connsiteX8" fmla="*/ 2722880 w 3435910"/>
                      <a:gd name="connsiteY8" fmla="*/ 914400 h 1730124"/>
                      <a:gd name="connsiteX9" fmla="*/ 3266440 w 3435910"/>
                      <a:gd name="connsiteY9" fmla="*/ 1386840 h 1730124"/>
                      <a:gd name="connsiteX10" fmla="*/ 3429000 w 3435910"/>
                      <a:gd name="connsiteY10" fmla="*/ 1564640 h 1730124"/>
                      <a:gd name="connsiteX11" fmla="*/ 2540000 w 3435910"/>
                      <a:gd name="connsiteY11" fmla="*/ 1706880 h 1730124"/>
                      <a:gd name="connsiteX12" fmla="*/ 1818640 w 3435910"/>
                      <a:gd name="connsiteY12" fmla="*/ 1518920 h 1730124"/>
                      <a:gd name="connsiteX13" fmla="*/ 1259840 w 3435910"/>
                      <a:gd name="connsiteY13" fmla="*/ 955040 h 1730124"/>
                      <a:gd name="connsiteX14" fmla="*/ 284480 w 3435910"/>
                      <a:gd name="connsiteY14" fmla="*/ 650240 h 1730124"/>
                      <a:gd name="connsiteX15" fmla="*/ 157480 w 3435910"/>
                      <a:gd name="connsiteY15" fmla="*/ 909320 h 1730124"/>
                      <a:gd name="connsiteX16" fmla="*/ 50800 w 3435910"/>
                      <a:gd name="connsiteY16" fmla="*/ 853440 h 1730124"/>
                      <a:gd name="connsiteX17" fmla="*/ 127000 w 3435910"/>
                      <a:gd name="connsiteY17" fmla="*/ 609600 h 1730124"/>
                      <a:gd name="connsiteX18" fmla="*/ 20320 w 3435910"/>
                      <a:gd name="connsiteY18" fmla="*/ 533400 h 1730124"/>
                      <a:gd name="connsiteX19" fmla="*/ 106680 w 3435910"/>
                      <a:gd name="connsiteY19" fmla="*/ 487680 h 1730124"/>
                      <a:gd name="connsiteX0" fmla="*/ 106680 w 3435910"/>
                      <a:gd name="connsiteY0" fmla="*/ 487680 h 1730124"/>
                      <a:gd name="connsiteX1" fmla="*/ 0 w 3435910"/>
                      <a:gd name="connsiteY1" fmla="*/ 15240 h 1730124"/>
                      <a:gd name="connsiteX2" fmla="*/ 101600 w 3435910"/>
                      <a:gd name="connsiteY2" fmla="*/ 0 h 1730124"/>
                      <a:gd name="connsiteX3" fmla="*/ 304800 w 3435910"/>
                      <a:gd name="connsiteY3" fmla="*/ 538480 h 1730124"/>
                      <a:gd name="connsiteX4" fmla="*/ 1320800 w 3435910"/>
                      <a:gd name="connsiteY4" fmla="*/ 721360 h 1730124"/>
                      <a:gd name="connsiteX5" fmla="*/ 1540510 w 3435910"/>
                      <a:gd name="connsiteY5" fmla="*/ 599440 h 1730124"/>
                      <a:gd name="connsiteX6" fmla="*/ 2382520 w 3435910"/>
                      <a:gd name="connsiteY6" fmla="*/ 665480 h 1730124"/>
                      <a:gd name="connsiteX7" fmla="*/ 2392680 w 3435910"/>
                      <a:gd name="connsiteY7" fmla="*/ 767080 h 1730124"/>
                      <a:gd name="connsiteX8" fmla="*/ 2722880 w 3435910"/>
                      <a:gd name="connsiteY8" fmla="*/ 914400 h 1730124"/>
                      <a:gd name="connsiteX9" fmla="*/ 3266440 w 3435910"/>
                      <a:gd name="connsiteY9" fmla="*/ 1386840 h 1730124"/>
                      <a:gd name="connsiteX10" fmla="*/ 3429000 w 3435910"/>
                      <a:gd name="connsiteY10" fmla="*/ 1564640 h 1730124"/>
                      <a:gd name="connsiteX11" fmla="*/ 2540000 w 3435910"/>
                      <a:gd name="connsiteY11" fmla="*/ 1706880 h 1730124"/>
                      <a:gd name="connsiteX12" fmla="*/ 1818640 w 3435910"/>
                      <a:gd name="connsiteY12" fmla="*/ 1518920 h 1730124"/>
                      <a:gd name="connsiteX13" fmla="*/ 1259840 w 3435910"/>
                      <a:gd name="connsiteY13" fmla="*/ 955040 h 1730124"/>
                      <a:gd name="connsiteX14" fmla="*/ 284480 w 3435910"/>
                      <a:gd name="connsiteY14" fmla="*/ 650240 h 1730124"/>
                      <a:gd name="connsiteX15" fmla="*/ 157480 w 3435910"/>
                      <a:gd name="connsiteY15" fmla="*/ 909320 h 1730124"/>
                      <a:gd name="connsiteX16" fmla="*/ 50800 w 3435910"/>
                      <a:gd name="connsiteY16" fmla="*/ 853440 h 1730124"/>
                      <a:gd name="connsiteX17" fmla="*/ 127000 w 3435910"/>
                      <a:gd name="connsiteY17" fmla="*/ 609600 h 1730124"/>
                      <a:gd name="connsiteX18" fmla="*/ 20320 w 3435910"/>
                      <a:gd name="connsiteY18" fmla="*/ 533400 h 1730124"/>
                      <a:gd name="connsiteX19" fmla="*/ 106680 w 3435910"/>
                      <a:gd name="connsiteY19" fmla="*/ 487680 h 1730124"/>
                      <a:gd name="connsiteX0" fmla="*/ 106680 w 3435910"/>
                      <a:gd name="connsiteY0" fmla="*/ 487680 h 1730124"/>
                      <a:gd name="connsiteX1" fmla="*/ 0 w 3435910"/>
                      <a:gd name="connsiteY1" fmla="*/ 15240 h 1730124"/>
                      <a:gd name="connsiteX2" fmla="*/ 101600 w 3435910"/>
                      <a:gd name="connsiteY2" fmla="*/ 0 h 1730124"/>
                      <a:gd name="connsiteX3" fmla="*/ 304800 w 3435910"/>
                      <a:gd name="connsiteY3" fmla="*/ 538480 h 1730124"/>
                      <a:gd name="connsiteX4" fmla="*/ 1320800 w 3435910"/>
                      <a:gd name="connsiteY4" fmla="*/ 721360 h 1730124"/>
                      <a:gd name="connsiteX5" fmla="*/ 1540510 w 3435910"/>
                      <a:gd name="connsiteY5" fmla="*/ 599440 h 1730124"/>
                      <a:gd name="connsiteX6" fmla="*/ 2382520 w 3435910"/>
                      <a:gd name="connsiteY6" fmla="*/ 665480 h 1730124"/>
                      <a:gd name="connsiteX7" fmla="*/ 2392680 w 3435910"/>
                      <a:gd name="connsiteY7" fmla="*/ 767080 h 1730124"/>
                      <a:gd name="connsiteX8" fmla="*/ 2722880 w 3435910"/>
                      <a:gd name="connsiteY8" fmla="*/ 914400 h 1730124"/>
                      <a:gd name="connsiteX9" fmla="*/ 3266440 w 3435910"/>
                      <a:gd name="connsiteY9" fmla="*/ 1386840 h 1730124"/>
                      <a:gd name="connsiteX10" fmla="*/ 3429000 w 3435910"/>
                      <a:gd name="connsiteY10" fmla="*/ 1564640 h 1730124"/>
                      <a:gd name="connsiteX11" fmla="*/ 2540000 w 3435910"/>
                      <a:gd name="connsiteY11" fmla="*/ 1706880 h 1730124"/>
                      <a:gd name="connsiteX12" fmla="*/ 1818640 w 3435910"/>
                      <a:gd name="connsiteY12" fmla="*/ 1518920 h 1730124"/>
                      <a:gd name="connsiteX13" fmla="*/ 1259840 w 3435910"/>
                      <a:gd name="connsiteY13" fmla="*/ 955040 h 1730124"/>
                      <a:gd name="connsiteX14" fmla="*/ 284480 w 3435910"/>
                      <a:gd name="connsiteY14" fmla="*/ 650240 h 1730124"/>
                      <a:gd name="connsiteX15" fmla="*/ 157480 w 3435910"/>
                      <a:gd name="connsiteY15" fmla="*/ 909320 h 1730124"/>
                      <a:gd name="connsiteX16" fmla="*/ 50800 w 3435910"/>
                      <a:gd name="connsiteY16" fmla="*/ 853440 h 1730124"/>
                      <a:gd name="connsiteX17" fmla="*/ 127000 w 3435910"/>
                      <a:gd name="connsiteY17" fmla="*/ 609600 h 1730124"/>
                      <a:gd name="connsiteX18" fmla="*/ 20320 w 3435910"/>
                      <a:gd name="connsiteY18" fmla="*/ 533400 h 1730124"/>
                      <a:gd name="connsiteX19" fmla="*/ 106680 w 3435910"/>
                      <a:gd name="connsiteY19" fmla="*/ 487680 h 1730124"/>
                      <a:gd name="connsiteX0" fmla="*/ 106680 w 3435910"/>
                      <a:gd name="connsiteY0" fmla="*/ 487680 h 1730124"/>
                      <a:gd name="connsiteX1" fmla="*/ 0 w 3435910"/>
                      <a:gd name="connsiteY1" fmla="*/ 15240 h 1730124"/>
                      <a:gd name="connsiteX2" fmla="*/ 101600 w 3435910"/>
                      <a:gd name="connsiteY2" fmla="*/ 0 h 1730124"/>
                      <a:gd name="connsiteX3" fmla="*/ 304800 w 3435910"/>
                      <a:gd name="connsiteY3" fmla="*/ 538480 h 1730124"/>
                      <a:gd name="connsiteX4" fmla="*/ 1320800 w 3435910"/>
                      <a:gd name="connsiteY4" fmla="*/ 721360 h 1730124"/>
                      <a:gd name="connsiteX5" fmla="*/ 1540510 w 3435910"/>
                      <a:gd name="connsiteY5" fmla="*/ 599440 h 1730124"/>
                      <a:gd name="connsiteX6" fmla="*/ 2382520 w 3435910"/>
                      <a:gd name="connsiteY6" fmla="*/ 665480 h 1730124"/>
                      <a:gd name="connsiteX7" fmla="*/ 2392680 w 3435910"/>
                      <a:gd name="connsiteY7" fmla="*/ 767080 h 1730124"/>
                      <a:gd name="connsiteX8" fmla="*/ 2722880 w 3435910"/>
                      <a:gd name="connsiteY8" fmla="*/ 914400 h 1730124"/>
                      <a:gd name="connsiteX9" fmla="*/ 3266440 w 3435910"/>
                      <a:gd name="connsiteY9" fmla="*/ 1386840 h 1730124"/>
                      <a:gd name="connsiteX10" fmla="*/ 3429000 w 3435910"/>
                      <a:gd name="connsiteY10" fmla="*/ 1564640 h 1730124"/>
                      <a:gd name="connsiteX11" fmla="*/ 2540000 w 3435910"/>
                      <a:gd name="connsiteY11" fmla="*/ 1706880 h 1730124"/>
                      <a:gd name="connsiteX12" fmla="*/ 1818640 w 3435910"/>
                      <a:gd name="connsiteY12" fmla="*/ 1518920 h 1730124"/>
                      <a:gd name="connsiteX13" fmla="*/ 1259840 w 3435910"/>
                      <a:gd name="connsiteY13" fmla="*/ 955040 h 1730124"/>
                      <a:gd name="connsiteX14" fmla="*/ 284480 w 3435910"/>
                      <a:gd name="connsiteY14" fmla="*/ 650240 h 1730124"/>
                      <a:gd name="connsiteX15" fmla="*/ 157480 w 3435910"/>
                      <a:gd name="connsiteY15" fmla="*/ 909320 h 1730124"/>
                      <a:gd name="connsiteX16" fmla="*/ 50800 w 3435910"/>
                      <a:gd name="connsiteY16" fmla="*/ 853440 h 1730124"/>
                      <a:gd name="connsiteX17" fmla="*/ 127000 w 3435910"/>
                      <a:gd name="connsiteY17" fmla="*/ 609600 h 1730124"/>
                      <a:gd name="connsiteX18" fmla="*/ 20320 w 3435910"/>
                      <a:gd name="connsiteY18" fmla="*/ 533400 h 1730124"/>
                      <a:gd name="connsiteX19" fmla="*/ 106680 w 3435910"/>
                      <a:gd name="connsiteY19" fmla="*/ 487680 h 1730124"/>
                      <a:gd name="connsiteX0" fmla="*/ 106680 w 3435910"/>
                      <a:gd name="connsiteY0" fmla="*/ 487680 h 1730124"/>
                      <a:gd name="connsiteX1" fmla="*/ 0 w 3435910"/>
                      <a:gd name="connsiteY1" fmla="*/ 15240 h 1730124"/>
                      <a:gd name="connsiteX2" fmla="*/ 101600 w 3435910"/>
                      <a:gd name="connsiteY2" fmla="*/ 0 h 1730124"/>
                      <a:gd name="connsiteX3" fmla="*/ 304800 w 3435910"/>
                      <a:gd name="connsiteY3" fmla="*/ 538480 h 1730124"/>
                      <a:gd name="connsiteX4" fmla="*/ 1320800 w 3435910"/>
                      <a:gd name="connsiteY4" fmla="*/ 721360 h 1730124"/>
                      <a:gd name="connsiteX5" fmla="*/ 1540510 w 3435910"/>
                      <a:gd name="connsiteY5" fmla="*/ 599440 h 1730124"/>
                      <a:gd name="connsiteX6" fmla="*/ 2382520 w 3435910"/>
                      <a:gd name="connsiteY6" fmla="*/ 665480 h 1730124"/>
                      <a:gd name="connsiteX7" fmla="*/ 2392680 w 3435910"/>
                      <a:gd name="connsiteY7" fmla="*/ 767080 h 1730124"/>
                      <a:gd name="connsiteX8" fmla="*/ 2722880 w 3435910"/>
                      <a:gd name="connsiteY8" fmla="*/ 914400 h 1730124"/>
                      <a:gd name="connsiteX9" fmla="*/ 3266440 w 3435910"/>
                      <a:gd name="connsiteY9" fmla="*/ 1386840 h 1730124"/>
                      <a:gd name="connsiteX10" fmla="*/ 3429000 w 3435910"/>
                      <a:gd name="connsiteY10" fmla="*/ 1564640 h 1730124"/>
                      <a:gd name="connsiteX11" fmla="*/ 2540000 w 3435910"/>
                      <a:gd name="connsiteY11" fmla="*/ 1706880 h 1730124"/>
                      <a:gd name="connsiteX12" fmla="*/ 1818640 w 3435910"/>
                      <a:gd name="connsiteY12" fmla="*/ 1518920 h 1730124"/>
                      <a:gd name="connsiteX13" fmla="*/ 1259840 w 3435910"/>
                      <a:gd name="connsiteY13" fmla="*/ 955040 h 1730124"/>
                      <a:gd name="connsiteX14" fmla="*/ 284480 w 3435910"/>
                      <a:gd name="connsiteY14" fmla="*/ 650240 h 1730124"/>
                      <a:gd name="connsiteX15" fmla="*/ 157480 w 3435910"/>
                      <a:gd name="connsiteY15" fmla="*/ 909320 h 1730124"/>
                      <a:gd name="connsiteX16" fmla="*/ 50800 w 3435910"/>
                      <a:gd name="connsiteY16" fmla="*/ 853440 h 1730124"/>
                      <a:gd name="connsiteX17" fmla="*/ 127000 w 3435910"/>
                      <a:gd name="connsiteY17" fmla="*/ 609600 h 1730124"/>
                      <a:gd name="connsiteX18" fmla="*/ 20320 w 3435910"/>
                      <a:gd name="connsiteY18" fmla="*/ 533400 h 1730124"/>
                      <a:gd name="connsiteX19" fmla="*/ 106680 w 3435910"/>
                      <a:gd name="connsiteY19" fmla="*/ 487680 h 1730124"/>
                      <a:gd name="connsiteX0" fmla="*/ 106680 w 3435910"/>
                      <a:gd name="connsiteY0" fmla="*/ 487680 h 1730124"/>
                      <a:gd name="connsiteX1" fmla="*/ 0 w 3435910"/>
                      <a:gd name="connsiteY1" fmla="*/ 15240 h 1730124"/>
                      <a:gd name="connsiteX2" fmla="*/ 101600 w 3435910"/>
                      <a:gd name="connsiteY2" fmla="*/ 0 h 1730124"/>
                      <a:gd name="connsiteX3" fmla="*/ 304800 w 3435910"/>
                      <a:gd name="connsiteY3" fmla="*/ 538480 h 1730124"/>
                      <a:gd name="connsiteX4" fmla="*/ 1320800 w 3435910"/>
                      <a:gd name="connsiteY4" fmla="*/ 721360 h 1730124"/>
                      <a:gd name="connsiteX5" fmla="*/ 1540510 w 3435910"/>
                      <a:gd name="connsiteY5" fmla="*/ 599440 h 1730124"/>
                      <a:gd name="connsiteX6" fmla="*/ 2382520 w 3435910"/>
                      <a:gd name="connsiteY6" fmla="*/ 665480 h 1730124"/>
                      <a:gd name="connsiteX7" fmla="*/ 2392680 w 3435910"/>
                      <a:gd name="connsiteY7" fmla="*/ 767080 h 1730124"/>
                      <a:gd name="connsiteX8" fmla="*/ 2722880 w 3435910"/>
                      <a:gd name="connsiteY8" fmla="*/ 914400 h 1730124"/>
                      <a:gd name="connsiteX9" fmla="*/ 3266440 w 3435910"/>
                      <a:gd name="connsiteY9" fmla="*/ 1386840 h 1730124"/>
                      <a:gd name="connsiteX10" fmla="*/ 3429000 w 3435910"/>
                      <a:gd name="connsiteY10" fmla="*/ 1564640 h 1730124"/>
                      <a:gd name="connsiteX11" fmla="*/ 2540000 w 3435910"/>
                      <a:gd name="connsiteY11" fmla="*/ 1706880 h 1730124"/>
                      <a:gd name="connsiteX12" fmla="*/ 1818640 w 3435910"/>
                      <a:gd name="connsiteY12" fmla="*/ 1518920 h 1730124"/>
                      <a:gd name="connsiteX13" fmla="*/ 1259840 w 3435910"/>
                      <a:gd name="connsiteY13" fmla="*/ 955040 h 1730124"/>
                      <a:gd name="connsiteX14" fmla="*/ 284480 w 3435910"/>
                      <a:gd name="connsiteY14" fmla="*/ 650240 h 1730124"/>
                      <a:gd name="connsiteX15" fmla="*/ 157480 w 3435910"/>
                      <a:gd name="connsiteY15" fmla="*/ 909320 h 1730124"/>
                      <a:gd name="connsiteX16" fmla="*/ 50800 w 3435910"/>
                      <a:gd name="connsiteY16" fmla="*/ 853440 h 1730124"/>
                      <a:gd name="connsiteX17" fmla="*/ 127000 w 3435910"/>
                      <a:gd name="connsiteY17" fmla="*/ 609600 h 1730124"/>
                      <a:gd name="connsiteX18" fmla="*/ 20320 w 3435910"/>
                      <a:gd name="connsiteY18" fmla="*/ 533400 h 1730124"/>
                      <a:gd name="connsiteX19" fmla="*/ 106680 w 3435910"/>
                      <a:gd name="connsiteY19" fmla="*/ 487680 h 1730124"/>
                      <a:gd name="connsiteX0" fmla="*/ 106680 w 3435910"/>
                      <a:gd name="connsiteY0" fmla="*/ 487680 h 1730124"/>
                      <a:gd name="connsiteX1" fmla="*/ 0 w 3435910"/>
                      <a:gd name="connsiteY1" fmla="*/ 15240 h 1730124"/>
                      <a:gd name="connsiteX2" fmla="*/ 101600 w 3435910"/>
                      <a:gd name="connsiteY2" fmla="*/ 0 h 1730124"/>
                      <a:gd name="connsiteX3" fmla="*/ 304800 w 3435910"/>
                      <a:gd name="connsiteY3" fmla="*/ 538480 h 1730124"/>
                      <a:gd name="connsiteX4" fmla="*/ 1320800 w 3435910"/>
                      <a:gd name="connsiteY4" fmla="*/ 721360 h 1730124"/>
                      <a:gd name="connsiteX5" fmla="*/ 1540510 w 3435910"/>
                      <a:gd name="connsiteY5" fmla="*/ 599440 h 1730124"/>
                      <a:gd name="connsiteX6" fmla="*/ 2382520 w 3435910"/>
                      <a:gd name="connsiteY6" fmla="*/ 665480 h 1730124"/>
                      <a:gd name="connsiteX7" fmla="*/ 2392680 w 3435910"/>
                      <a:gd name="connsiteY7" fmla="*/ 767080 h 1730124"/>
                      <a:gd name="connsiteX8" fmla="*/ 2722880 w 3435910"/>
                      <a:gd name="connsiteY8" fmla="*/ 914400 h 1730124"/>
                      <a:gd name="connsiteX9" fmla="*/ 3266440 w 3435910"/>
                      <a:gd name="connsiteY9" fmla="*/ 1386840 h 1730124"/>
                      <a:gd name="connsiteX10" fmla="*/ 3429000 w 3435910"/>
                      <a:gd name="connsiteY10" fmla="*/ 1564640 h 1730124"/>
                      <a:gd name="connsiteX11" fmla="*/ 2540000 w 3435910"/>
                      <a:gd name="connsiteY11" fmla="*/ 1706880 h 1730124"/>
                      <a:gd name="connsiteX12" fmla="*/ 1818640 w 3435910"/>
                      <a:gd name="connsiteY12" fmla="*/ 1518920 h 1730124"/>
                      <a:gd name="connsiteX13" fmla="*/ 1259840 w 3435910"/>
                      <a:gd name="connsiteY13" fmla="*/ 955040 h 1730124"/>
                      <a:gd name="connsiteX14" fmla="*/ 284480 w 3435910"/>
                      <a:gd name="connsiteY14" fmla="*/ 650240 h 1730124"/>
                      <a:gd name="connsiteX15" fmla="*/ 157480 w 3435910"/>
                      <a:gd name="connsiteY15" fmla="*/ 909320 h 1730124"/>
                      <a:gd name="connsiteX16" fmla="*/ 50800 w 3435910"/>
                      <a:gd name="connsiteY16" fmla="*/ 853440 h 1730124"/>
                      <a:gd name="connsiteX17" fmla="*/ 127000 w 3435910"/>
                      <a:gd name="connsiteY17" fmla="*/ 609600 h 1730124"/>
                      <a:gd name="connsiteX18" fmla="*/ 20320 w 3435910"/>
                      <a:gd name="connsiteY18" fmla="*/ 533400 h 1730124"/>
                      <a:gd name="connsiteX19" fmla="*/ 106680 w 3435910"/>
                      <a:gd name="connsiteY19" fmla="*/ 487680 h 1730124"/>
                      <a:gd name="connsiteX0" fmla="*/ 106680 w 3435910"/>
                      <a:gd name="connsiteY0" fmla="*/ 495910 h 1738354"/>
                      <a:gd name="connsiteX1" fmla="*/ 0 w 3435910"/>
                      <a:gd name="connsiteY1" fmla="*/ 23470 h 1738354"/>
                      <a:gd name="connsiteX2" fmla="*/ 101600 w 3435910"/>
                      <a:gd name="connsiteY2" fmla="*/ 8230 h 1738354"/>
                      <a:gd name="connsiteX3" fmla="*/ 304800 w 3435910"/>
                      <a:gd name="connsiteY3" fmla="*/ 546710 h 1738354"/>
                      <a:gd name="connsiteX4" fmla="*/ 1320800 w 3435910"/>
                      <a:gd name="connsiteY4" fmla="*/ 729590 h 1738354"/>
                      <a:gd name="connsiteX5" fmla="*/ 1540510 w 3435910"/>
                      <a:gd name="connsiteY5" fmla="*/ 607670 h 1738354"/>
                      <a:gd name="connsiteX6" fmla="*/ 2382520 w 3435910"/>
                      <a:gd name="connsiteY6" fmla="*/ 673710 h 1738354"/>
                      <a:gd name="connsiteX7" fmla="*/ 2392680 w 3435910"/>
                      <a:gd name="connsiteY7" fmla="*/ 775310 h 1738354"/>
                      <a:gd name="connsiteX8" fmla="*/ 2722880 w 3435910"/>
                      <a:gd name="connsiteY8" fmla="*/ 922630 h 1738354"/>
                      <a:gd name="connsiteX9" fmla="*/ 3266440 w 3435910"/>
                      <a:gd name="connsiteY9" fmla="*/ 1395070 h 1738354"/>
                      <a:gd name="connsiteX10" fmla="*/ 3429000 w 3435910"/>
                      <a:gd name="connsiteY10" fmla="*/ 1572870 h 1738354"/>
                      <a:gd name="connsiteX11" fmla="*/ 2540000 w 3435910"/>
                      <a:gd name="connsiteY11" fmla="*/ 1715110 h 1738354"/>
                      <a:gd name="connsiteX12" fmla="*/ 1818640 w 3435910"/>
                      <a:gd name="connsiteY12" fmla="*/ 1527150 h 1738354"/>
                      <a:gd name="connsiteX13" fmla="*/ 1259840 w 3435910"/>
                      <a:gd name="connsiteY13" fmla="*/ 963270 h 1738354"/>
                      <a:gd name="connsiteX14" fmla="*/ 284480 w 3435910"/>
                      <a:gd name="connsiteY14" fmla="*/ 658470 h 1738354"/>
                      <a:gd name="connsiteX15" fmla="*/ 157480 w 3435910"/>
                      <a:gd name="connsiteY15" fmla="*/ 917550 h 1738354"/>
                      <a:gd name="connsiteX16" fmla="*/ 50800 w 3435910"/>
                      <a:gd name="connsiteY16" fmla="*/ 861670 h 1738354"/>
                      <a:gd name="connsiteX17" fmla="*/ 127000 w 3435910"/>
                      <a:gd name="connsiteY17" fmla="*/ 617830 h 1738354"/>
                      <a:gd name="connsiteX18" fmla="*/ 20320 w 3435910"/>
                      <a:gd name="connsiteY18" fmla="*/ 541630 h 1738354"/>
                      <a:gd name="connsiteX19" fmla="*/ 106680 w 3435910"/>
                      <a:gd name="connsiteY19" fmla="*/ 495910 h 1738354"/>
                      <a:gd name="connsiteX0" fmla="*/ 106680 w 3435910"/>
                      <a:gd name="connsiteY0" fmla="*/ 500740 h 1743184"/>
                      <a:gd name="connsiteX1" fmla="*/ 0 w 3435910"/>
                      <a:gd name="connsiteY1" fmla="*/ 28300 h 1743184"/>
                      <a:gd name="connsiteX2" fmla="*/ 101600 w 3435910"/>
                      <a:gd name="connsiteY2" fmla="*/ 13060 h 1743184"/>
                      <a:gd name="connsiteX3" fmla="*/ 304800 w 3435910"/>
                      <a:gd name="connsiteY3" fmla="*/ 551540 h 1743184"/>
                      <a:gd name="connsiteX4" fmla="*/ 1320800 w 3435910"/>
                      <a:gd name="connsiteY4" fmla="*/ 734420 h 1743184"/>
                      <a:gd name="connsiteX5" fmla="*/ 1540510 w 3435910"/>
                      <a:gd name="connsiteY5" fmla="*/ 612500 h 1743184"/>
                      <a:gd name="connsiteX6" fmla="*/ 2382520 w 3435910"/>
                      <a:gd name="connsiteY6" fmla="*/ 678540 h 1743184"/>
                      <a:gd name="connsiteX7" fmla="*/ 2392680 w 3435910"/>
                      <a:gd name="connsiteY7" fmla="*/ 780140 h 1743184"/>
                      <a:gd name="connsiteX8" fmla="*/ 2722880 w 3435910"/>
                      <a:gd name="connsiteY8" fmla="*/ 927460 h 1743184"/>
                      <a:gd name="connsiteX9" fmla="*/ 3266440 w 3435910"/>
                      <a:gd name="connsiteY9" fmla="*/ 1399900 h 1743184"/>
                      <a:gd name="connsiteX10" fmla="*/ 3429000 w 3435910"/>
                      <a:gd name="connsiteY10" fmla="*/ 1577700 h 1743184"/>
                      <a:gd name="connsiteX11" fmla="*/ 2540000 w 3435910"/>
                      <a:gd name="connsiteY11" fmla="*/ 1719940 h 1743184"/>
                      <a:gd name="connsiteX12" fmla="*/ 1818640 w 3435910"/>
                      <a:gd name="connsiteY12" fmla="*/ 1531980 h 1743184"/>
                      <a:gd name="connsiteX13" fmla="*/ 1259840 w 3435910"/>
                      <a:gd name="connsiteY13" fmla="*/ 968100 h 1743184"/>
                      <a:gd name="connsiteX14" fmla="*/ 284480 w 3435910"/>
                      <a:gd name="connsiteY14" fmla="*/ 663300 h 1743184"/>
                      <a:gd name="connsiteX15" fmla="*/ 157480 w 3435910"/>
                      <a:gd name="connsiteY15" fmla="*/ 922380 h 1743184"/>
                      <a:gd name="connsiteX16" fmla="*/ 50800 w 3435910"/>
                      <a:gd name="connsiteY16" fmla="*/ 866500 h 1743184"/>
                      <a:gd name="connsiteX17" fmla="*/ 127000 w 3435910"/>
                      <a:gd name="connsiteY17" fmla="*/ 622660 h 1743184"/>
                      <a:gd name="connsiteX18" fmla="*/ 20320 w 3435910"/>
                      <a:gd name="connsiteY18" fmla="*/ 546460 h 1743184"/>
                      <a:gd name="connsiteX19" fmla="*/ 106680 w 3435910"/>
                      <a:gd name="connsiteY19" fmla="*/ 500740 h 1743184"/>
                      <a:gd name="connsiteX0" fmla="*/ 106680 w 3435910"/>
                      <a:gd name="connsiteY0" fmla="*/ 500740 h 1743184"/>
                      <a:gd name="connsiteX1" fmla="*/ 0 w 3435910"/>
                      <a:gd name="connsiteY1" fmla="*/ 28300 h 1743184"/>
                      <a:gd name="connsiteX2" fmla="*/ 101600 w 3435910"/>
                      <a:gd name="connsiteY2" fmla="*/ 13060 h 1743184"/>
                      <a:gd name="connsiteX3" fmla="*/ 304800 w 3435910"/>
                      <a:gd name="connsiteY3" fmla="*/ 551540 h 1743184"/>
                      <a:gd name="connsiteX4" fmla="*/ 1320800 w 3435910"/>
                      <a:gd name="connsiteY4" fmla="*/ 734420 h 1743184"/>
                      <a:gd name="connsiteX5" fmla="*/ 1540510 w 3435910"/>
                      <a:gd name="connsiteY5" fmla="*/ 612500 h 1743184"/>
                      <a:gd name="connsiteX6" fmla="*/ 2382520 w 3435910"/>
                      <a:gd name="connsiteY6" fmla="*/ 678540 h 1743184"/>
                      <a:gd name="connsiteX7" fmla="*/ 2392680 w 3435910"/>
                      <a:gd name="connsiteY7" fmla="*/ 780140 h 1743184"/>
                      <a:gd name="connsiteX8" fmla="*/ 2722880 w 3435910"/>
                      <a:gd name="connsiteY8" fmla="*/ 927460 h 1743184"/>
                      <a:gd name="connsiteX9" fmla="*/ 3266440 w 3435910"/>
                      <a:gd name="connsiteY9" fmla="*/ 1399900 h 1743184"/>
                      <a:gd name="connsiteX10" fmla="*/ 3429000 w 3435910"/>
                      <a:gd name="connsiteY10" fmla="*/ 1577700 h 1743184"/>
                      <a:gd name="connsiteX11" fmla="*/ 2540000 w 3435910"/>
                      <a:gd name="connsiteY11" fmla="*/ 1719940 h 1743184"/>
                      <a:gd name="connsiteX12" fmla="*/ 1818640 w 3435910"/>
                      <a:gd name="connsiteY12" fmla="*/ 1531980 h 1743184"/>
                      <a:gd name="connsiteX13" fmla="*/ 1259840 w 3435910"/>
                      <a:gd name="connsiteY13" fmla="*/ 968100 h 1743184"/>
                      <a:gd name="connsiteX14" fmla="*/ 284480 w 3435910"/>
                      <a:gd name="connsiteY14" fmla="*/ 663300 h 1743184"/>
                      <a:gd name="connsiteX15" fmla="*/ 157480 w 3435910"/>
                      <a:gd name="connsiteY15" fmla="*/ 922380 h 1743184"/>
                      <a:gd name="connsiteX16" fmla="*/ 50800 w 3435910"/>
                      <a:gd name="connsiteY16" fmla="*/ 866500 h 1743184"/>
                      <a:gd name="connsiteX17" fmla="*/ 127000 w 3435910"/>
                      <a:gd name="connsiteY17" fmla="*/ 622660 h 1743184"/>
                      <a:gd name="connsiteX18" fmla="*/ 20320 w 3435910"/>
                      <a:gd name="connsiteY18" fmla="*/ 546460 h 1743184"/>
                      <a:gd name="connsiteX19" fmla="*/ 106680 w 3435910"/>
                      <a:gd name="connsiteY19" fmla="*/ 500740 h 1743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435910" h="1743184">
                        <a:moveTo>
                          <a:pt x="106680" y="500740"/>
                        </a:moveTo>
                        <a:lnTo>
                          <a:pt x="0" y="28300"/>
                        </a:lnTo>
                        <a:cubicBezTo>
                          <a:pt x="29634" y="-16996"/>
                          <a:pt x="67733" y="3323"/>
                          <a:pt x="101600" y="13060"/>
                        </a:cubicBezTo>
                        <a:lnTo>
                          <a:pt x="304800" y="551540"/>
                        </a:lnTo>
                        <a:lnTo>
                          <a:pt x="1320800" y="734420"/>
                        </a:lnTo>
                        <a:cubicBezTo>
                          <a:pt x="1394037" y="693780"/>
                          <a:pt x="1456755" y="613152"/>
                          <a:pt x="1540510" y="612500"/>
                        </a:cubicBezTo>
                        <a:cubicBezTo>
                          <a:pt x="1975696" y="609113"/>
                          <a:pt x="2300817" y="626894"/>
                          <a:pt x="2382520" y="678540"/>
                        </a:cubicBezTo>
                        <a:lnTo>
                          <a:pt x="2392680" y="780140"/>
                        </a:lnTo>
                        <a:cubicBezTo>
                          <a:pt x="2650914" y="759397"/>
                          <a:pt x="2676313" y="848720"/>
                          <a:pt x="2722880" y="927460"/>
                        </a:cubicBezTo>
                        <a:cubicBezTo>
                          <a:pt x="3041650" y="962173"/>
                          <a:pt x="3159336" y="1229720"/>
                          <a:pt x="3266440" y="1399900"/>
                        </a:cubicBezTo>
                        <a:cubicBezTo>
                          <a:pt x="3506893" y="1558650"/>
                          <a:pt x="3417147" y="1537483"/>
                          <a:pt x="3429000" y="1577700"/>
                        </a:cubicBezTo>
                        <a:cubicBezTo>
                          <a:pt x="3348567" y="1777513"/>
                          <a:pt x="2861733" y="1755077"/>
                          <a:pt x="2540000" y="1719940"/>
                        </a:cubicBezTo>
                        <a:cubicBezTo>
                          <a:pt x="2149263" y="1667871"/>
                          <a:pt x="2059093" y="1594633"/>
                          <a:pt x="1818640" y="1531980"/>
                        </a:cubicBezTo>
                        <a:cubicBezTo>
                          <a:pt x="1333923" y="1217020"/>
                          <a:pt x="1308524" y="1016360"/>
                          <a:pt x="1259840" y="968100"/>
                        </a:cubicBezTo>
                        <a:lnTo>
                          <a:pt x="284480" y="663300"/>
                        </a:lnTo>
                        <a:lnTo>
                          <a:pt x="157480" y="922380"/>
                        </a:lnTo>
                        <a:cubicBezTo>
                          <a:pt x="121920" y="903753"/>
                          <a:pt x="88477" y="929577"/>
                          <a:pt x="50800" y="866500"/>
                        </a:cubicBezTo>
                        <a:lnTo>
                          <a:pt x="127000" y="622660"/>
                        </a:lnTo>
                        <a:cubicBezTo>
                          <a:pt x="91440" y="597260"/>
                          <a:pt x="45296" y="578210"/>
                          <a:pt x="20320" y="546460"/>
                        </a:cubicBezTo>
                        <a:cubicBezTo>
                          <a:pt x="32174" y="524870"/>
                          <a:pt x="18626" y="507513"/>
                          <a:pt x="106680" y="500740"/>
                        </a:cubicBezTo>
                        <a:close/>
                      </a:path>
                    </a:pathLst>
                  </a:custGeom>
                  <a:solidFill>
                    <a:schemeClr val="bg2">
                      <a:lumMod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9" name="Freeform 1378"/>
                  <p:cNvSpPr/>
                  <p:nvPr/>
                </p:nvSpPr>
                <p:spPr>
                  <a:xfrm>
                    <a:off x="2222500" y="457200"/>
                    <a:ext cx="1193800" cy="569383"/>
                  </a:xfrm>
                  <a:custGeom>
                    <a:avLst/>
                    <a:gdLst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39800 w 1193800"/>
                      <a:gd name="connsiteY8" fmla="*/ 177800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73050 w 1193800"/>
                      <a:gd name="connsiteY11" fmla="*/ 361950 h 569383"/>
                      <a:gd name="connsiteX12" fmla="*/ 400050 w 1193800"/>
                      <a:gd name="connsiteY12" fmla="*/ 2963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39800 w 1193800"/>
                      <a:gd name="connsiteY8" fmla="*/ 177800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73050 w 1193800"/>
                      <a:gd name="connsiteY11" fmla="*/ 361950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39800 w 1193800"/>
                      <a:gd name="connsiteY8" fmla="*/ 177800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73050 w 1193800"/>
                      <a:gd name="connsiteY11" fmla="*/ 361950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39800 w 1193800"/>
                      <a:gd name="connsiteY8" fmla="*/ 177800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39800 w 1193800"/>
                      <a:gd name="connsiteY8" fmla="*/ 177800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39800 w 1193800"/>
                      <a:gd name="connsiteY8" fmla="*/ 177800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39800 w 1193800"/>
                      <a:gd name="connsiteY8" fmla="*/ 177800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44033 w 1193800"/>
                      <a:gd name="connsiteY8" fmla="*/ 167216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44033 w 1193800"/>
                      <a:gd name="connsiteY8" fmla="*/ 167216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44033 w 1193800"/>
                      <a:gd name="connsiteY8" fmla="*/ 167216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44033 w 1193800"/>
                      <a:gd name="connsiteY8" fmla="*/ 167216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193800" h="569383">
                        <a:moveTo>
                          <a:pt x="334433" y="0"/>
                        </a:moveTo>
                        <a:cubicBezTo>
                          <a:pt x="301273" y="37395"/>
                          <a:pt x="221544" y="218721"/>
                          <a:pt x="203200" y="353483"/>
                        </a:cubicBezTo>
                        <a:lnTo>
                          <a:pt x="0" y="306917"/>
                        </a:lnTo>
                        <a:lnTo>
                          <a:pt x="0" y="347133"/>
                        </a:lnTo>
                        <a:lnTo>
                          <a:pt x="988483" y="569383"/>
                        </a:lnTo>
                        <a:cubicBezTo>
                          <a:pt x="1056922" y="555272"/>
                          <a:pt x="1119011" y="575028"/>
                          <a:pt x="1193800" y="527050"/>
                        </a:cubicBezTo>
                        <a:lnTo>
                          <a:pt x="1170517" y="508000"/>
                        </a:lnTo>
                        <a:cubicBezTo>
                          <a:pt x="961672" y="542572"/>
                          <a:pt x="835378" y="492478"/>
                          <a:pt x="817033" y="484717"/>
                        </a:cubicBezTo>
                        <a:lnTo>
                          <a:pt x="944033" y="167216"/>
                        </a:lnTo>
                        <a:lnTo>
                          <a:pt x="878417" y="154517"/>
                        </a:lnTo>
                        <a:lnTo>
                          <a:pt x="742950" y="465667"/>
                        </a:lnTo>
                        <a:lnTo>
                          <a:pt x="268816" y="366183"/>
                        </a:lnTo>
                        <a:cubicBezTo>
                          <a:pt x="291394" y="257527"/>
                          <a:pt x="320322" y="119238"/>
                          <a:pt x="410633" y="23283"/>
                        </a:cubicBezTo>
                        <a:lnTo>
                          <a:pt x="334433" y="0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380" name="Group 1379"/>
                  <p:cNvGrpSpPr/>
                  <p:nvPr/>
                </p:nvGrpSpPr>
                <p:grpSpPr>
                  <a:xfrm>
                    <a:off x="973667" y="-1032933"/>
                    <a:ext cx="4358216" cy="603250"/>
                    <a:chOff x="973667" y="-1032933"/>
                    <a:chExt cx="4358216" cy="603250"/>
                  </a:xfrm>
                  <a:solidFill>
                    <a:schemeClr val="bg2">
                      <a:lumMod val="75000"/>
                    </a:schemeClr>
                  </a:solidFill>
                </p:grpSpPr>
                <p:sp>
                  <p:nvSpPr>
                    <p:cNvPr id="1381" name="Freeform 1380"/>
                    <p:cNvSpPr/>
                    <p:nvPr/>
                  </p:nvSpPr>
                  <p:spPr>
                    <a:xfrm>
                      <a:off x="973667" y="-1032933"/>
                      <a:ext cx="1896533" cy="287866"/>
                    </a:xfrm>
                    <a:custGeom>
                      <a:avLst/>
                      <a:gdLst>
                        <a:gd name="connsiteX0" fmla="*/ 103716 w 1896533"/>
                        <a:gd name="connsiteY0" fmla="*/ 0 h 287866"/>
                        <a:gd name="connsiteX1" fmla="*/ 0 w 1896533"/>
                        <a:gd name="connsiteY1" fmla="*/ 38100 h 287866"/>
                        <a:gd name="connsiteX2" fmla="*/ 1885950 w 1896533"/>
                        <a:gd name="connsiteY2" fmla="*/ 287866 h 287866"/>
                        <a:gd name="connsiteX3" fmla="*/ 1896533 w 1896533"/>
                        <a:gd name="connsiteY3" fmla="*/ 254000 h 287866"/>
                        <a:gd name="connsiteX4" fmla="*/ 103716 w 1896533"/>
                        <a:gd name="connsiteY4" fmla="*/ 0 h 2878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96533" h="287866">
                          <a:moveTo>
                            <a:pt x="103716" y="0"/>
                          </a:moveTo>
                          <a:lnTo>
                            <a:pt x="0" y="38100"/>
                          </a:lnTo>
                          <a:lnTo>
                            <a:pt x="1885950" y="287866"/>
                          </a:lnTo>
                          <a:lnTo>
                            <a:pt x="1896533" y="254000"/>
                          </a:lnTo>
                          <a:lnTo>
                            <a:pt x="103716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82" name="Freeform 1381"/>
                    <p:cNvSpPr/>
                    <p:nvPr/>
                  </p:nvSpPr>
                  <p:spPr>
                    <a:xfrm>
                      <a:off x="3077633" y="-766233"/>
                      <a:ext cx="2254250" cy="141816"/>
                    </a:xfrm>
                    <a:custGeom>
                      <a:avLst/>
                      <a:gdLst>
                        <a:gd name="connsiteX0" fmla="*/ 38100 w 2254250"/>
                        <a:gd name="connsiteY0" fmla="*/ 0 h 141816"/>
                        <a:gd name="connsiteX1" fmla="*/ 0 w 2254250"/>
                        <a:gd name="connsiteY1" fmla="*/ 44450 h 141816"/>
                        <a:gd name="connsiteX2" fmla="*/ 2254250 w 2254250"/>
                        <a:gd name="connsiteY2" fmla="*/ 141816 h 141816"/>
                        <a:gd name="connsiteX3" fmla="*/ 38100 w 2254250"/>
                        <a:gd name="connsiteY3" fmla="*/ 0 h 1418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254250" h="141816">
                          <a:moveTo>
                            <a:pt x="38100" y="0"/>
                          </a:moveTo>
                          <a:lnTo>
                            <a:pt x="0" y="44450"/>
                          </a:lnTo>
                          <a:lnTo>
                            <a:pt x="2254250" y="141816"/>
                          </a:lnTo>
                          <a:lnTo>
                            <a:pt x="38100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83" name="Freeform 1382"/>
                    <p:cNvSpPr/>
                    <p:nvPr/>
                  </p:nvSpPr>
                  <p:spPr>
                    <a:xfrm>
                      <a:off x="2853266" y="-781050"/>
                      <a:ext cx="262467" cy="351367"/>
                    </a:xfrm>
                    <a:custGeom>
                      <a:avLst/>
                      <a:gdLst>
                        <a:gd name="connsiteX0" fmla="*/ 0 w 245533"/>
                        <a:gd name="connsiteY0" fmla="*/ 0 h 351367"/>
                        <a:gd name="connsiteX1" fmla="*/ 55033 w 245533"/>
                        <a:gd name="connsiteY1" fmla="*/ 42333 h 351367"/>
                        <a:gd name="connsiteX2" fmla="*/ 57150 w 245533"/>
                        <a:gd name="connsiteY2" fmla="*/ 338667 h 351367"/>
                        <a:gd name="connsiteX3" fmla="*/ 152400 w 245533"/>
                        <a:gd name="connsiteY3" fmla="*/ 351367 h 351367"/>
                        <a:gd name="connsiteX4" fmla="*/ 162983 w 245533"/>
                        <a:gd name="connsiteY4" fmla="*/ 44450 h 351367"/>
                        <a:gd name="connsiteX5" fmla="*/ 207433 w 245533"/>
                        <a:gd name="connsiteY5" fmla="*/ 59267 h 351367"/>
                        <a:gd name="connsiteX6" fmla="*/ 245533 w 245533"/>
                        <a:gd name="connsiteY6" fmla="*/ 10583 h 351367"/>
                        <a:gd name="connsiteX7" fmla="*/ 0 w 245533"/>
                        <a:gd name="connsiteY7" fmla="*/ 0 h 351367"/>
                        <a:gd name="connsiteX0" fmla="*/ 0 w 245533"/>
                        <a:gd name="connsiteY0" fmla="*/ 0 h 351367"/>
                        <a:gd name="connsiteX1" fmla="*/ 55033 w 245533"/>
                        <a:gd name="connsiteY1" fmla="*/ 42333 h 351367"/>
                        <a:gd name="connsiteX2" fmla="*/ 57150 w 245533"/>
                        <a:gd name="connsiteY2" fmla="*/ 338667 h 351367"/>
                        <a:gd name="connsiteX3" fmla="*/ 152400 w 245533"/>
                        <a:gd name="connsiteY3" fmla="*/ 351367 h 351367"/>
                        <a:gd name="connsiteX4" fmla="*/ 158750 w 245533"/>
                        <a:gd name="connsiteY4" fmla="*/ 57150 h 351367"/>
                        <a:gd name="connsiteX5" fmla="*/ 207433 w 245533"/>
                        <a:gd name="connsiteY5" fmla="*/ 59267 h 351367"/>
                        <a:gd name="connsiteX6" fmla="*/ 245533 w 245533"/>
                        <a:gd name="connsiteY6" fmla="*/ 10583 h 351367"/>
                        <a:gd name="connsiteX7" fmla="*/ 0 w 245533"/>
                        <a:gd name="connsiteY7" fmla="*/ 0 h 351367"/>
                        <a:gd name="connsiteX0" fmla="*/ 0 w 245533"/>
                        <a:gd name="connsiteY0" fmla="*/ 0 h 351367"/>
                        <a:gd name="connsiteX1" fmla="*/ 23283 w 245533"/>
                        <a:gd name="connsiteY1" fmla="*/ 23283 h 351367"/>
                        <a:gd name="connsiteX2" fmla="*/ 55033 w 245533"/>
                        <a:gd name="connsiteY2" fmla="*/ 42333 h 351367"/>
                        <a:gd name="connsiteX3" fmla="*/ 57150 w 245533"/>
                        <a:gd name="connsiteY3" fmla="*/ 338667 h 351367"/>
                        <a:gd name="connsiteX4" fmla="*/ 152400 w 245533"/>
                        <a:gd name="connsiteY4" fmla="*/ 351367 h 351367"/>
                        <a:gd name="connsiteX5" fmla="*/ 158750 w 245533"/>
                        <a:gd name="connsiteY5" fmla="*/ 57150 h 351367"/>
                        <a:gd name="connsiteX6" fmla="*/ 207433 w 245533"/>
                        <a:gd name="connsiteY6" fmla="*/ 59267 h 351367"/>
                        <a:gd name="connsiteX7" fmla="*/ 245533 w 245533"/>
                        <a:gd name="connsiteY7" fmla="*/ 10583 h 351367"/>
                        <a:gd name="connsiteX8" fmla="*/ 0 w 245533"/>
                        <a:gd name="connsiteY8" fmla="*/ 0 h 351367"/>
                        <a:gd name="connsiteX0" fmla="*/ 16934 w 262467"/>
                        <a:gd name="connsiteY0" fmla="*/ 0 h 351367"/>
                        <a:gd name="connsiteX1" fmla="*/ 0 w 262467"/>
                        <a:gd name="connsiteY1" fmla="*/ 33866 h 351367"/>
                        <a:gd name="connsiteX2" fmla="*/ 71967 w 262467"/>
                        <a:gd name="connsiteY2" fmla="*/ 42333 h 351367"/>
                        <a:gd name="connsiteX3" fmla="*/ 74084 w 262467"/>
                        <a:gd name="connsiteY3" fmla="*/ 338667 h 351367"/>
                        <a:gd name="connsiteX4" fmla="*/ 169334 w 262467"/>
                        <a:gd name="connsiteY4" fmla="*/ 351367 h 351367"/>
                        <a:gd name="connsiteX5" fmla="*/ 175684 w 262467"/>
                        <a:gd name="connsiteY5" fmla="*/ 57150 h 351367"/>
                        <a:gd name="connsiteX6" fmla="*/ 224367 w 262467"/>
                        <a:gd name="connsiteY6" fmla="*/ 59267 h 351367"/>
                        <a:gd name="connsiteX7" fmla="*/ 262467 w 262467"/>
                        <a:gd name="connsiteY7" fmla="*/ 10583 h 351367"/>
                        <a:gd name="connsiteX8" fmla="*/ 16934 w 262467"/>
                        <a:gd name="connsiteY8" fmla="*/ 0 h 351367"/>
                        <a:gd name="connsiteX0" fmla="*/ 16934 w 262467"/>
                        <a:gd name="connsiteY0" fmla="*/ 0 h 351367"/>
                        <a:gd name="connsiteX1" fmla="*/ 0 w 262467"/>
                        <a:gd name="connsiteY1" fmla="*/ 33866 h 351367"/>
                        <a:gd name="connsiteX2" fmla="*/ 71967 w 262467"/>
                        <a:gd name="connsiteY2" fmla="*/ 42333 h 351367"/>
                        <a:gd name="connsiteX3" fmla="*/ 74084 w 262467"/>
                        <a:gd name="connsiteY3" fmla="*/ 338667 h 351367"/>
                        <a:gd name="connsiteX4" fmla="*/ 169334 w 262467"/>
                        <a:gd name="connsiteY4" fmla="*/ 351367 h 351367"/>
                        <a:gd name="connsiteX5" fmla="*/ 175684 w 262467"/>
                        <a:gd name="connsiteY5" fmla="*/ 57150 h 351367"/>
                        <a:gd name="connsiteX6" fmla="*/ 224367 w 262467"/>
                        <a:gd name="connsiteY6" fmla="*/ 59267 h 351367"/>
                        <a:gd name="connsiteX7" fmla="*/ 262467 w 262467"/>
                        <a:gd name="connsiteY7" fmla="*/ 16933 h 351367"/>
                        <a:gd name="connsiteX8" fmla="*/ 16934 w 262467"/>
                        <a:gd name="connsiteY8" fmla="*/ 0 h 3513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62467" h="351367">
                          <a:moveTo>
                            <a:pt x="16934" y="0"/>
                          </a:moveTo>
                          <a:lnTo>
                            <a:pt x="0" y="33866"/>
                          </a:lnTo>
                          <a:lnTo>
                            <a:pt x="71967" y="42333"/>
                          </a:lnTo>
                          <a:cubicBezTo>
                            <a:pt x="72673" y="141111"/>
                            <a:pt x="73378" y="239889"/>
                            <a:pt x="74084" y="338667"/>
                          </a:cubicBezTo>
                          <a:lnTo>
                            <a:pt x="169334" y="351367"/>
                          </a:lnTo>
                          <a:lnTo>
                            <a:pt x="175684" y="57150"/>
                          </a:lnTo>
                          <a:lnTo>
                            <a:pt x="224367" y="59267"/>
                          </a:lnTo>
                          <a:lnTo>
                            <a:pt x="262467" y="16933"/>
                          </a:lnTo>
                          <a:lnTo>
                            <a:pt x="1693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1374" name="Freeform 1373"/>
              <p:cNvSpPr/>
              <p:nvPr/>
            </p:nvSpPr>
            <p:spPr>
              <a:xfrm>
                <a:off x="3246438" y="1321682"/>
                <a:ext cx="717550" cy="537633"/>
              </a:xfrm>
              <a:custGeom>
                <a:avLst/>
                <a:gdLst>
                  <a:gd name="connsiteX0" fmla="*/ 0 w 717550"/>
                  <a:gd name="connsiteY0" fmla="*/ 107950 h 537633"/>
                  <a:gd name="connsiteX1" fmla="*/ 86784 w 717550"/>
                  <a:gd name="connsiteY1" fmla="*/ 537633 h 537633"/>
                  <a:gd name="connsiteX2" fmla="*/ 592667 w 717550"/>
                  <a:gd name="connsiteY2" fmla="*/ 457200 h 537633"/>
                  <a:gd name="connsiteX3" fmla="*/ 717550 w 717550"/>
                  <a:gd name="connsiteY3" fmla="*/ 438150 h 537633"/>
                  <a:gd name="connsiteX4" fmla="*/ 313267 w 717550"/>
                  <a:gd name="connsiteY4" fmla="*/ 0 h 537633"/>
                  <a:gd name="connsiteX5" fmla="*/ 0 w 717550"/>
                  <a:gd name="connsiteY5" fmla="*/ 107950 h 537633"/>
                  <a:gd name="connsiteX0" fmla="*/ 0 w 717550"/>
                  <a:gd name="connsiteY0" fmla="*/ 107950 h 537633"/>
                  <a:gd name="connsiteX1" fmla="*/ 86784 w 717550"/>
                  <a:gd name="connsiteY1" fmla="*/ 537633 h 537633"/>
                  <a:gd name="connsiteX2" fmla="*/ 592667 w 717550"/>
                  <a:gd name="connsiteY2" fmla="*/ 457200 h 537633"/>
                  <a:gd name="connsiteX3" fmla="*/ 717550 w 717550"/>
                  <a:gd name="connsiteY3" fmla="*/ 438150 h 537633"/>
                  <a:gd name="connsiteX4" fmla="*/ 313267 w 717550"/>
                  <a:gd name="connsiteY4" fmla="*/ 0 h 537633"/>
                  <a:gd name="connsiteX5" fmla="*/ 0 w 717550"/>
                  <a:gd name="connsiteY5" fmla="*/ 107950 h 537633"/>
                  <a:gd name="connsiteX0" fmla="*/ 0 w 717550"/>
                  <a:gd name="connsiteY0" fmla="*/ 107950 h 537633"/>
                  <a:gd name="connsiteX1" fmla="*/ 86784 w 717550"/>
                  <a:gd name="connsiteY1" fmla="*/ 537633 h 537633"/>
                  <a:gd name="connsiteX2" fmla="*/ 592667 w 717550"/>
                  <a:gd name="connsiteY2" fmla="*/ 457200 h 537633"/>
                  <a:gd name="connsiteX3" fmla="*/ 717550 w 717550"/>
                  <a:gd name="connsiteY3" fmla="*/ 438150 h 537633"/>
                  <a:gd name="connsiteX4" fmla="*/ 313267 w 717550"/>
                  <a:gd name="connsiteY4" fmla="*/ 0 h 537633"/>
                  <a:gd name="connsiteX5" fmla="*/ 0 w 717550"/>
                  <a:gd name="connsiteY5" fmla="*/ 107950 h 537633"/>
                  <a:gd name="connsiteX0" fmla="*/ 0 w 717550"/>
                  <a:gd name="connsiteY0" fmla="*/ 107950 h 537633"/>
                  <a:gd name="connsiteX1" fmla="*/ 86784 w 717550"/>
                  <a:gd name="connsiteY1" fmla="*/ 537633 h 537633"/>
                  <a:gd name="connsiteX2" fmla="*/ 592667 w 717550"/>
                  <a:gd name="connsiteY2" fmla="*/ 457200 h 537633"/>
                  <a:gd name="connsiteX3" fmla="*/ 717550 w 717550"/>
                  <a:gd name="connsiteY3" fmla="*/ 438150 h 537633"/>
                  <a:gd name="connsiteX4" fmla="*/ 313267 w 717550"/>
                  <a:gd name="connsiteY4" fmla="*/ 0 h 537633"/>
                  <a:gd name="connsiteX5" fmla="*/ 0 w 717550"/>
                  <a:gd name="connsiteY5" fmla="*/ 107950 h 537633"/>
                  <a:gd name="connsiteX0" fmla="*/ 0 w 717550"/>
                  <a:gd name="connsiteY0" fmla="*/ 107950 h 537633"/>
                  <a:gd name="connsiteX1" fmla="*/ 86784 w 717550"/>
                  <a:gd name="connsiteY1" fmla="*/ 537633 h 537633"/>
                  <a:gd name="connsiteX2" fmla="*/ 592667 w 717550"/>
                  <a:gd name="connsiteY2" fmla="*/ 457200 h 537633"/>
                  <a:gd name="connsiteX3" fmla="*/ 717550 w 717550"/>
                  <a:gd name="connsiteY3" fmla="*/ 438150 h 537633"/>
                  <a:gd name="connsiteX4" fmla="*/ 313267 w 717550"/>
                  <a:gd name="connsiteY4" fmla="*/ 0 h 537633"/>
                  <a:gd name="connsiteX5" fmla="*/ 0 w 717550"/>
                  <a:gd name="connsiteY5" fmla="*/ 107950 h 537633"/>
                  <a:gd name="connsiteX0" fmla="*/ 0 w 717550"/>
                  <a:gd name="connsiteY0" fmla="*/ 107950 h 537633"/>
                  <a:gd name="connsiteX1" fmla="*/ 86784 w 717550"/>
                  <a:gd name="connsiteY1" fmla="*/ 537633 h 537633"/>
                  <a:gd name="connsiteX2" fmla="*/ 353484 w 717550"/>
                  <a:gd name="connsiteY2" fmla="*/ 524933 h 537633"/>
                  <a:gd name="connsiteX3" fmla="*/ 592667 w 717550"/>
                  <a:gd name="connsiteY3" fmla="*/ 457200 h 537633"/>
                  <a:gd name="connsiteX4" fmla="*/ 717550 w 717550"/>
                  <a:gd name="connsiteY4" fmla="*/ 438150 h 537633"/>
                  <a:gd name="connsiteX5" fmla="*/ 313267 w 717550"/>
                  <a:gd name="connsiteY5" fmla="*/ 0 h 537633"/>
                  <a:gd name="connsiteX6" fmla="*/ 0 w 717550"/>
                  <a:gd name="connsiteY6" fmla="*/ 107950 h 53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7550" h="537633">
                    <a:moveTo>
                      <a:pt x="0" y="107950"/>
                    </a:moveTo>
                    <a:lnTo>
                      <a:pt x="86784" y="537633"/>
                    </a:lnTo>
                    <a:cubicBezTo>
                      <a:pt x="193323" y="520700"/>
                      <a:pt x="246945" y="541866"/>
                      <a:pt x="353484" y="524933"/>
                    </a:cubicBezTo>
                    <a:cubicBezTo>
                      <a:pt x="433212" y="502355"/>
                      <a:pt x="531989" y="471664"/>
                      <a:pt x="592667" y="457200"/>
                    </a:cubicBezTo>
                    <a:cubicBezTo>
                      <a:pt x="653345" y="442736"/>
                      <a:pt x="675922" y="444500"/>
                      <a:pt x="717550" y="438150"/>
                    </a:cubicBezTo>
                    <a:cubicBezTo>
                      <a:pt x="637823" y="226483"/>
                      <a:pt x="431094" y="67734"/>
                      <a:pt x="313267" y="0"/>
                    </a:cubicBezTo>
                    <a:cubicBezTo>
                      <a:pt x="107245" y="21166"/>
                      <a:pt x="21872" y="76201"/>
                      <a:pt x="0" y="107950"/>
                    </a:cubicBezTo>
                    <a:close/>
                  </a:path>
                </a:pathLst>
              </a:custGeom>
              <a:solidFill>
                <a:srgbClr val="CCFEF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5" name="Freeform 1374"/>
              <p:cNvSpPr/>
              <p:nvPr/>
            </p:nvSpPr>
            <p:spPr>
              <a:xfrm>
                <a:off x="3436938" y="1332264"/>
                <a:ext cx="444500" cy="443972"/>
              </a:xfrm>
              <a:custGeom>
                <a:avLst/>
                <a:gdLst>
                  <a:gd name="connsiteX0" fmla="*/ 0 w 431800"/>
                  <a:gd name="connsiteY0" fmla="*/ 0 h 410634"/>
                  <a:gd name="connsiteX1" fmla="*/ 378884 w 431800"/>
                  <a:gd name="connsiteY1" fmla="*/ 410634 h 410634"/>
                  <a:gd name="connsiteX2" fmla="*/ 431800 w 431800"/>
                  <a:gd name="connsiteY2" fmla="*/ 408517 h 410634"/>
                  <a:gd name="connsiteX3" fmla="*/ 0 w 431800"/>
                  <a:gd name="connsiteY3" fmla="*/ 0 h 410634"/>
                  <a:gd name="connsiteX0" fmla="*/ 0 w 431800"/>
                  <a:gd name="connsiteY0" fmla="*/ 0 h 410634"/>
                  <a:gd name="connsiteX1" fmla="*/ 378884 w 431800"/>
                  <a:gd name="connsiteY1" fmla="*/ 410634 h 410634"/>
                  <a:gd name="connsiteX2" fmla="*/ 431800 w 431800"/>
                  <a:gd name="connsiteY2" fmla="*/ 408517 h 410634"/>
                  <a:gd name="connsiteX3" fmla="*/ 57150 w 431800"/>
                  <a:gd name="connsiteY3" fmla="*/ 52917 h 410634"/>
                  <a:gd name="connsiteX4" fmla="*/ 0 w 431800"/>
                  <a:gd name="connsiteY4" fmla="*/ 0 h 410634"/>
                  <a:gd name="connsiteX0" fmla="*/ 0 w 431800"/>
                  <a:gd name="connsiteY0" fmla="*/ 25400 h 436034"/>
                  <a:gd name="connsiteX1" fmla="*/ 378884 w 431800"/>
                  <a:gd name="connsiteY1" fmla="*/ 436034 h 436034"/>
                  <a:gd name="connsiteX2" fmla="*/ 431800 w 431800"/>
                  <a:gd name="connsiteY2" fmla="*/ 433917 h 436034"/>
                  <a:gd name="connsiteX3" fmla="*/ 33866 w 431800"/>
                  <a:gd name="connsiteY3" fmla="*/ 0 h 436034"/>
                  <a:gd name="connsiteX4" fmla="*/ 0 w 431800"/>
                  <a:gd name="connsiteY4" fmla="*/ 25400 h 436034"/>
                  <a:gd name="connsiteX0" fmla="*/ 0 w 444500"/>
                  <a:gd name="connsiteY0" fmla="*/ 14817 h 436034"/>
                  <a:gd name="connsiteX1" fmla="*/ 391584 w 444500"/>
                  <a:gd name="connsiteY1" fmla="*/ 436034 h 436034"/>
                  <a:gd name="connsiteX2" fmla="*/ 444500 w 444500"/>
                  <a:gd name="connsiteY2" fmla="*/ 433917 h 436034"/>
                  <a:gd name="connsiteX3" fmla="*/ 46566 w 444500"/>
                  <a:gd name="connsiteY3" fmla="*/ 0 h 436034"/>
                  <a:gd name="connsiteX4" fmla="*/ 0 w 444500"/>
                  <a:gd name="connsiteY4" fmla="*/ 14817 h 436034"/>
                  <a:gd name="connsiteX0" fmla="*/ 0 w 444500"/>
                  <a:gd name="connsiteY0" fmla="*/ 14817 h 436034"/>
                  <a:gd name="connsiteX1" fmla="*/ 391584 w 444500"/>
                  <a:gd name="connsiteY1" fmla="*/ 436034 h 436034"/>
                  <a:gd name="connsiteX2" fmla="*/ 444500 w 444500"/>
                  <a:gd name="connsiteY2" fmla="*/ 433917 h 436034"/>
                  <a:gd name="connsiteX3" fmla="*/ 46566 w 444500"/>
                  <a:gd name="connsiteY3" fmla="*/ 0 h 436034"/>
                  <a:gd name="connsiteX4" fmla="*/ 0 w 444500"/>
                  <a:gd name="connsiteY4" fmla="*/ 14817 h 436034"/>
                  <a:gd name="connsiteX0" fmla="*/ 0 w 444500"/>
                  <a:gd name="connsiteY0" fmla="*/ 14817 h 436112"/>
                  <a:gd name="connsiteX1" fmla="*/ 391584 w 444500"/>
                  <a:gd name="connsiteY1" fmla="*/ 436034 h 436112"/>
                  <a:gd name="connsiteX2" fmla="*/ 444500 w 444500"/>
                  <a:gd name="connsiteY2" fmla="*/ 433917 h 436112"/>
                  <a:gd name="connsiteX3" fmla="*/ 46566 w 444500"/>
                  <a:gd name="connsiteY3" fmla="*/ 0 h 436112"/>
                  <a:gd name="connsiteX4" fmla="*/ 0 w 444500"/>
                  <a:gd name="connsiteY4" fmla="*/ 14817 h 436112"/>
                  <a:gd name="connsiteX0" fmla="*/ 0 w 444500"/>
                  <a:gd name="connsiteY0" fmla="*/ 14817 h 436112"/>
                  <a:gd name="connsiteX1" fmla="*/ 391584 w 444500"/>
                  <a:gd name="connsiteY1" fmla="*/ 436034 h 436112"/>
                  <a:gd name="connsiteX2" fmla="*/ 444500 w 444500"/>
                  <a:gd name="connsiteY2" fmla="*/ 433917 h 436112"/>
                  <a:gd name="connsiteX3" fmla="*/ 46566 w 444500"/>
                  <a:gd name="connsiteY3" fmla="*/ 0 h 436112"/>
                  <a:gd name="connsiteX4" fmla="*/ 0 w 444500"/>
                  <a:gd name="connsiteY4" fmla="*/ 14817 h 436112"/>
                  <a:gd name="connsiteX0" fmla="*/ 0 w 444500"/>
                  <a:gd name="connsiteY0" fmla="*/ 14817 h 436112"/>
                  <a:gd name="connsiteX1" fmla="*/ 391584 w 444500"/>
                  <a:gd name="connsiteY1" fmla="*/ 436034 h 436112"/>
                  <a:gd name="connsiteX2" fmla="*/ 444500 w 444500"/>
                  <a:gd name="connsiteY2" fmla="*/ 433917 h 436112"/>
                  <a:gd name="connsiteX3" fmla="*/ 46566 w 444500"/>
                  <a:gd name="connsiteY3" fmla="*/ 0 h 436112"/>
                  <a:gd name="connsiteX4" fmla="*/ 0 w 444500"/>
                  <a:gd name="connsiteY4" fmla="*/ 14817 h 436112"/>
                  <a:gd name="connsiteX0" fmla="*/ 0 w 444500"/>
                  <a:gd name="connsiteY0" fmla="*/ 14817 h 445634"/>
                  <a:gd name="connsiteX1" fmla="*/ 391584 w 444500"/>
                  <a:gd name="connsiteY1" fmla="*/ 445559 h 445634"/>
                  <a:gd name="connsiteX2" fmla="*/ 444500 w 444500"/>
                  <a:gd name="connsiteY2" fmla="*/ 433917 h 445634"/>
                  <a:gd name="connsiteX3" fmla="*/ 46566 w 444500"/>
                  <a:gd name="connsiteY3" fmla="*/ 0 h 445634"/>
                  <a:gd name="connsiteX4" fmla="*/ 0 w 444500"/>
                  <a:gd name="connsiteY4" fmla="*/ 14817 h 445634"/>
                  <a:gd name="connsiteX0" fmla="*/ 0 w 444500"/>
                  <a:gd name="connsiteY0" fmla="*/ 14817 h 445634"/>
                  <a:gd name="connsiteX1" fmla="*/ 377296 w 444500"/>
                  <a:gd name="connsiteY1" fmla="*/ 445559 h 445634"/>
                  <a:gd name="connsiteX2" fmla="*/ 444500 w 444500"/>
                  <a:gd name="connsiteY2" fmla="*/ 433917 h 445634"/>
                  <a:gd name="connsiteX3" fmla="*/ 46566 w 444500"/>
                  <a:gd name="connsiteY3" fmla="*/ 0 h 445634"/>
                  <a:gd name="connsiteX4" fmla="*/ 0 w 444500"/>
                  <a:gd name="connsiteY4" fmla="*/ 14817 h 445634"/>
                  <a:gd name="connsiteX0" fmla="*/ 0 w 444500"/>
                  <a:gd name="connsiteY0" fmla="*/ 14817 h 445559"/>
                  <a:gd name="connsiteX1" fmla="*/ 377296 w 444500"/>
                  <a:gd name="connsiteY1" fmla="*/ 445559 h 445559"/>
                  <a:gd name="connsiteX2" fmla="*/ 444500 w 444500"/>
                  <a:gd name="connsiteY2" fmla="*/ 433917 h 445559"/>
                  <a:gd name="connsiteX3" fmla="*/ 46566 w 444500"/>
                  <a:gd name="connsiteY3" fmla="*/ 0 h 445559"/>
                  <a:gd name="connsiteX4" fmla="*/ 0 w 444500"/>
                  <a:gd name="connsiteY4" fmla="*/ 14817 h 445559"/>
                  <a:gd name="connsiteX0" fmla="*/ 0 w 444500"/>
                  <a:gd name="connsiteY0" fmla="*/ 14817 h 443972"/>
                  <a:gd name="connsiteX1" fmla="*/ 402696 w 444500"/>
                  <a:gd name="connsiteY1" fmla="*/ 443972 h 443972"/>
                  <a:gd name="connsiteX2" fmla="*/ 444500 w 444500"/>
                  <a:gd name="connsiteY2" fmla="*/ 433917 h 443972"/>
                  <a:gd name="connsiteX3" fmla="*/ 46566 w 444500"/>
                  <a:gd name="connsiteY3" fmla="*/ 0 h 443972"/>
                  <a:gd name="connsiteX4" fmla="*/ 0 w 444500"/>
                  <a:gd name="connsiteY4" fmla="*/ 14817 h 443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500" h="443972">
                    <a:moveTo>
                      <a:pt x="0" y="14817"/>
                    </a:moveTo>
                    <a:cubicBezTo>
                      <a:pt x="185561" y="140406"/>
                      <a:pt x="382234" y="422628"/>
                      <a:pt x="402696" y="443972"/>
                    </a:cubicBezTo>
                    <a:lnTo>
                      <a:pt x="444500" y="433917"/>
                    </a:lnTo>
                    <a:cubicBezTo>
                      <a:pt x="354189" y="261761"/>
                      <a:pt x="196145" y="104422"/>
                      <a:pt x="46566" y="0"/>
                    </a:cubicBezTo>
                    <a:lnTo>
                      <a:pt x="0" y="1481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65" name="Group 1364"/>
            <p:cNvGrpSpPr/>
            <p:nvPr/>
          </p:nvGrpSpPr>
          <p:grpSpPr>
            <a:xfrm>
              <a:off x="2422006" y="1250701"/>
              <a:ext cx="806249" cy="704850"/>
              <a:chOff x="2597215" y="-112182"/>
              <a:chExt cx="806249" cy="704850"/>
            </a:xfrm>
          </p:grpSpPr>
          <p:sp>
            <p:nvSpPr>
              <p:cNvPr id="1371" name="Freeform 1370"/>
              <p:cNvSpPr/>
              <p:nvPr/>
            </p:nvSpPr>
            <p:spPr>
              <a:xfrm>
                <a:off x="2597215" y="-112182"/>
                <a:ext cx="806249" cy="704850"/>
              </a:xfrm>
              <a:custGeom>
                <a:avLst/>
                <a:gdLst>
                  <a:gd name="connsiteX0" fmla="*/ 0 w 814916"/>
                  <a:gd name="connsiteY0" fmla="*/ 0 h 702733"/>
                  <a:gd name="connsiteX1" fmla="*/ 93133 w 814916"/>
                  <a:gd name="connsiteY1" fmla="*/ 565150 h 702733"/>
                  <a:gd name="connsiteX2" fmla="*/ 814916 w 814916"/>
                  <a:gd name="connsiteY2" fmla="*/ 702733 h 702733"/>
                  <a:gd name="connsiteX3" fmla="*/ 639233 w 814916"/>
                  <a:gd name="connsiteY3" fmla="*/ 91016 h 702733"/>
                  <a:gd name="connsiteX4" fmla="*/ 0 w 814916"/>
                  <a:gd name="connsiteY4" fmla="*/ 0 h 702733"/>
                  <a:gd name="connsiteX0" fmla="*/ 6030 w 820946"/>
                  <a:gd name="connsiteY0" fmla="*/ 0 h 702733"/>
                  <a:gd name="connsiteX1" fmla="*/ 99163 w 820946"/>
                  <a:gd name="connsiteY1" fmla="*/ 565150 h 702733"/>
                  <a:gd name="connsiteX2" fmla="*/ 820946 w 820946"/>
                  <a:gd name="connsiteY2" fmla="*/ 702733 h 702733"/>
                  <a:gd name="connsiteX3" fmla="*/ 645263 w 820946"/>
                  <a:gd name="connsiteY3" fmla="*/ 91016 h 702733"/>
                  <a:gd name="connsiteX4" fmla="*/ 6030 w 820946"/>
                  <a:gd name="connsiteY4" fmla="*/ 0 h 702733"/>
                  <a:gd name="connsiteX0" fmla="*/ 5923 w 820839"/>
                  <a:gd name="connsiteY0" fmla="*/ 0 h 702733"/>
                  <a:gd name="connsiteX1" fmla="*/ 101172 w 820839"/>
                  <a:gd name="connsiteY1" fmla="*/ 577850 h 702733"/>
                  <a:gd name="connsiteX2" fmla="*/ 820839 w 820839"/>
                  <a:gd name="connsiteY2" fmla="*/ 702733 h 702733"/>
                  <a:gd name="connsiteX3" fmla="*/ 645156 w 820839"/>
                  <a:gd name="connsiteY3" fmla="*/ 91016 h 702733"/>
                  <a:gd name="connsiteX4" fmla="*/ 5923 w 820839"/>
                  <a:gd name="connsiteY4" fmla="*/ 0 h 702733"/>
                  <a:gd name="connsiteX0" fmla="*/ 8402 w 823318"/>
                  <a:gd name="connsiteY0" fmla="*/ 0 h 702733"/>
                  <a:gd name="connsiteX1" fmla="*/ 103651 w 823318"/>
                  <a:gd name="connsiteY1" fmla="*/ 577850 h 702733"/>
                  <a:gd name="connsiteX2" fmla="*/ 823318 w 823318"/>
                  <a:gd name="connsiteY2" fmla="*/ 702733 h 702733"/>
                  <a:gd name="connsiteX3" fmla="*/ 647635 w 823318"/>
                  <a:gd name="connsiteY3" fmla="*/ 91016 h 702733"/>
                  <a:gd name="connsiteX4" fmla="*/ 8402 w 823318"/>
                  <a:gd name="connsiteY4" fmla="*/ 0 h 702733"/>
                  <a:gd name="connsiteX0" fmla="*/ 8402 w 823318"/>
                  <a:gd name="connsiteY0" fmla="*/ 0 h 702733"/>
                  <a:gd name="connsiteX1" fmla="*/ 103651 w 823318"/>
                  <a:gd name="connsiteY1" fmla="*/ 577850 h 702733"/>
                  <a:gd name="connsiteX2" fmla="*/ 823318 w 823318"/>
                  <a:gd name="connsiteY2" fmla="*/ 702733 h 702733"/>
                  <a:gd name="connsiteX3" fmla="*/ 647635 w 823318"/>
                  <a:gd name="connsiteY3" fmla="*/ 91016 h 702733"/>
                  <a:gd name="connsiteX4" fmla="*/ 8402 w 823318"/>
                  <a:gd name="connsiteY4" fmla="*/ 0 h 702733"/>
                  <a:gd name="connsiteX0" fmla="*/ 8402 w 802152"/>
                  <a:gd name="connsiteY0" fmla="*/ 0 h 704850"/>
                  <a:gd name="connsiteX1" fmla="*/ 103651 w 802152"/>
                  <a:gd name="connsiteY1" fmla="*/ 577850 h 704850"/>
                  <a:gd name="connsiteX2" fmla="*/ 802152 w 802152"/>
                  <a:gd name="connsiteY2" fmla="*/ 704850 h 704850"/>
                  <a:gd name="connsiteX3" fmla="*/ 647635 w 802152"/>
                  <a:gd name="connsiteY3" fmla="*/ 91016 h 704850"/>
                  <a:gd name="connsiteX4" fmla="*/ 8402 w 802152"/>
                  <a:gd name="connsiteY4" fmla="*/ 0 h 704850"/>
                  <a:gd name="connsiteX0" fmla="*/ 8402 w 806249"/>
                  <a:gd name="connsiteY0" fmla="*/ 0 h 704850"/>
                  <a:gd name="connsiteX1" fmla="*/ 103651 w 806249"/>
                  <a:gd name="connsiteY1" fmla="*/ 577850 h 704850"/>
                  <a:gd name="connsiteX2" fmla="*/ 802152 w 806249"/>
                  <a:gd name="connsiteY2" fmla="*/ 704850 h 704850"/>
                  <a:gd name="connsiteX3" fmla="*/ 647635 w 806249"/>
                  <a:gd name="connsiteY3" fmla="*/ 91016 h 704850"/>
                  <a:gd name="connsiteX4" fmla="*/ 8402 w 806249"/>
                  <a:gd name="connsiteY4" fmla="*/ 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249" h="704850">
                    <a:moveTo>
                      <a:pt x="8402" y="0"/>
                    </a:moveTo>
                    <a:cubicBezTo>
                      <a:pt x="-21937" y="298450"/>
                      <a:pt x="34507" y="486833"/>
                      <a:pt x="103651" y="577850"/>
                    </a:cubicBezTo>
                    <a:cubicBezTo>
                      <a:pt x="352007" y="649112"/>
                      <a:pt x="562263" y="663222"/>
                      <a:pt x="802152" y="704850"/>
                    </a:cubicBezTo>
                    <a:cubicBezTo>
                      <a:pt x="831079" y="680156"/>
                      <a:pt x="699141" y="295627"/>
                      <a:pt x="647635" y="91016"/>
                    </a:cubicBezTo>
                    <a:lnTo>
                      <a:pt x="8402" y="0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72" name="Straight Connector 1371"/>
              <p:cNvCxnSpPr/>
              <p:nvPr/>
            </p:nvCxnSpPr>
            <p:spPr>
              <a:xfrm>
                <a:off x="3005102" y="-47729"/>
                <a:ext cx="65246" cy="59624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66" name="Freeform 1365"/>
            <p:cNvSpPr/>
            <p:nvPr/>
          </p:nvSpPr>
          <p:spPr>
            <a:xfrm>
              <a:off x="2468563" y="1343025"/>
              <a:ext cx="347662" cy="266700"/>
            </a:xfrm>
            <a:custGeom>
              <a:avLst/>
              <a:gdLst>
                <a:gd name="connsiteX0" fmla="*/ 0 w 347662"/>
                <a:gd name="connsiteY0" fmla="*/ 0 h 266700"/>
                <a:gd name="connsiteX1" fmla="*/ 15875 w 347662"/>
                <a:gd name="connsiteY1" fmla="*/ 206375 h 266700"/>
                <a:gd name="connsiteX2" fmla="*/ 347662 w 347662"/>
                <a:gd name="connsiteY2" fmla="*/ 266700 h 266700"/>
                <a:gd name="connsiteX3" fmla="*/ 322262 w 347662"/>
                <a:gd name="connsiteY3" fmla="*/ 30163 h 266700"/>
                <a:gd name="connsiteX4" fmla="*/ 0 w 347662"/>
                <a:gd name="connsiteY4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662" h="266700">
                  <a:moveTo>
                    <a:pt x="0" y="0"/>
                  </a:moveTo>
                  <a:lnTo>
                    <a:pt x="15875" y="206375"/>
                  </a:lnTo>
                  <a:lnTo>
                    <a:pt x="347662" y="266700"/>
                  </a:lnTo>
                  <a:lnTo>
                    <a:pt x="322262" y="30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FEF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7" name="Freeform 1366"/>
            <p:cNvSpPr/>
            <p:nvPr/>
          </p:nvSpPr>
          <p:spPr>
            <a:xfrm>
              <a:off x="2490646" y="1592401"/>
              <a:ext cx="346216" cy="276619"/>
            </a:xfrm>
            <a:custGeom>
              <a:avLst/>
              <a:gdLst>
                <a:gd name="connsiteX0" fmla="*/ 0 w 347662"/>
                <a:gd name="connsiteY0" fmla="*/ 0 h 266700"/>
                <a:gd name="connsiteX1" fmla="*/ 15875 w 347662"/>
                <a:gd name="connsiteY1" fmla="*/ 206375 h 266700"/>
                <a:gd name="connsiteX2" fmla="*/ 347662 w 347662"/>
                <a:gd name="connsiteY2" fmla="*/ 266700 h 266700"/>
                <a:gd name="connsiteX3" fmla="*/ 322262 w 347662"/>
                <a:gd name="connsiteY3" fmla="*/ 30163 h 266700"/>
                <a:gd name="connsiteX4" fmla="*/ 0 w 347662"/>
                <a:gd name="connsiteY4" fmla="*/ 0 h 266700"/>
                <a:gd name="connsiteX0" fmla="*/ 0 w 347662"/>
                <a:gd name="connsiteY0" fmla="*/ 0 h 266700"/>
                <a:gd name="connsiteX1" fmla="*/ 15875 w 347662"/>
                <a:gd name="connsiteY1" fmla="*/ 206375 h 266700"/>
                <a:gd name="connsiteX2" fmla="*/ 347662 w 347662"/>
                <a:gd name="connsiteY2" fmla="*/ 266700 h 266700"/>
                <a:gd name="connsiteX3" fmla="*/ 347662 w 347662"/>
                <a:gd name="connsiteY3" fmla="*/ 53976 h 266700"/>
                <a:gd name="connsiteX4" fmla="*/ 0 w 347662"/>
                <a:gd name="connsiteY4" fmla="*/ 0 h 266700"/>
                <a:gd name="connsiteX0" fmla="*/ 0 w 368299"/>
                <a:gd name="connsiteY0" fmla="*/ 0 h 271462"/>
                <a:gd name="connsiteX1" fmla="*/ 15875 w 368299"/>
                <a:gd name="connsiteY1" fmla="*/ 206375 h 271462"/>
                <a:gd name="connsiteX2" fmla="*/ 368299 w 368299"/>
                <a:gd name="connsiteY2" fmla="*/ 271462 h 271462"/>
                <a:gd name="connsiteX3" fmla="*/ 347662 w 368299"/>
                <a:gd name="connsiteY3" fmla="*/ 53976 h 271462"/>
                <a:gd name="connsiteX4" fmla="*/ 0 w 368299"/>
                <a:gd name="connsiteY4" fmla="*/ 0 h 271462"/>
                <a:gd name="connsiteX0" fmla="*/ 0 w 368299"/>
                <a:gd name="connsiteY0" fmla="*/ 0 h 271462"/>
                <a:gd name="connsiteX1" fmla="*/ 65087 w 368299"/>
                <a:gd name="connsiteY1" fmla="*/ 204787 h 271462"/>
                <a:gd name="connsiteX2" fmla="*/ 368299 w 368299"/>
                <a:gd name="connsiteY2" fmla="*/ 271462 h 271462"/>
                <a:gd name="connsiteX3" fmla="*/ 347662 w 368299"/>
                <a:gd name="connsiteY3" fmla="*/ 53976 h 271462"/>
                <a:gd name="connsiteX4" fmla="*/ 0 w 368299"/>
                <a:gd name="connsiteY4" fmla="*/ 0 h 271462"/>
                <a:gd name="connsiteX0" fmla="*/ 0 w 368299"/>
                <a:gd name="connsiteY0" fmla="*/ 0 h 271462"/>
                <a:gd name="connsiteX1" fmla="*/ 65087 w 368299"/>
                <a:gd name="connsiteY1" fmla="*/ 204787 h 271462"/>
                <a:gd name="connsiteX2" fmla="*/ 368299 w 368299"/>
                <a:gd name="connsiteY2" fmla="*/ 271462 h 271462"/>
                <a:gd name="connsiteX3" fmla="*/ 347662 w 368299"/>
                <a:gd name="connsiteY3" fmla="*/ 53976 h 271462"/>
                <a:gd name="connsiteX4" fmla="*/ 0 w 368299"/>
                <a:gd name="connsiteY4" fmla="*/ 0 h 271462"/>
                <a:gd name="connsiteX0" fmla="*/ 0 w 368299"/>
                <a:gd name="connsiteY0" fmla="*/ 0 h 271462"/>
                <a:gd name="connsiteX1" fmla="*/ 66675 w 368299"/>
                <a:gd name="connsiteY1" fmla="*/ 201612 h 271462"/>
                <a:gd name="connsiteX2" fmla="*/ 368299 w 368299"/>
                <a:gd name="connsiteY2" fmla="*/ 271462 h 271462"/>
                <a:gd name="connsiteX3" fmla="*/ 347662 w 368299"/>
                <a:gd name="connsiteY3" fmla="*/ 53976 h 271462"/>
                <a:gd name="connsiteX4" fmla="*/ 0 w 368299"/>
                <a:gd name="connsiteY4" fmla="*/ 0 h 271462"/>
                <a:gd name="connsiteX0" fmla="*/ 0 w 368299"/>
                <a:gd name="connsiteY0" fmla="*/ 0 h 271462"/>
                <a:gd name="connsiteX1" fmla="*/ 66675 w 368299"/>
                <a:gd name="connsiteY1" fmla="*/ 201612 h 271462"/>
                <a:gd name="connsiteX2" fmla="*/ 368299 w 368299"/>
                <a:gd name="connsiteY2" fmla="*/ 271462 h 271462"/>
                <a:gd name="connsiteX3" fmla="*/ 347662 w 368299"/>
                <a:gd name="connsiteY3" fmla="*/ 53976 h 271462"/>
                <a:gd name="connsiteX4" fmla="*/ 0 w 368299"/>
                <a:gd name="connsiteY4" fmla="*/ 0 h 271462"/>
                <a:gd name="connsiteX0" fmla="*/ 0 w 368299"/>
                <a:gd name="connsiteY0" fmla="*/ 0 h 271462"/>
                <a:gd name="connsiteX1" fmla="*/ 66675 w 368299"/>
                <a:gd name="connsiteY1" fmla="*/ 201612 h 271462"/>
                <a:gd name="connsiteX2" fmla="*/ 368299 w 368299"/>
                <a:gd name="connsiteY2" fmla="*/ 271462 h 271462"/>
                <a:gd name="connsiteX3" fmla="*/ 347662 w 368299"/>
                <a:gd name="connsiteY3" fmla="*/ 53976 h 271462"/>
                <a:gd name="connsiteX4" fmla="*/ 0 w 368299"/>
                <a:gd name="connsiteY4" fmla="*/ 0 h 271462"/>
                <a:gd name="connsiteX0" fmla="*/ 0 w 368299"/>
                <a:gd name="connsiteY0" fmla="*/ 0 h 271462"/>
                <a:gd name="connsiteX1" fmla="*/ 66675 w 368299"/>
                <a:gd name="connsiteY1" fmla="*/ 201612 h 271462"/>
                <a:gd name="connsiteX2" fmla="*/ 368299 w 368299"/>
                <a:gd name="connsiteY2" fmla="*/ 271462 h 271462"/>
                <a:gd name="connsiteX3" fmla="*/ 347662 w 368299"/>
                <a:gd name="connsiteY3" fmla="*/ 53976 h 271462"/>
                <a:gd name="connsiteX4" fmla="*/ 0 w 368299"/>
                <a:gd name="connsiteY4" fmla="*/ 0 h 271462"/>
                <a:gd name="connsiteX0" fmla="*/ 0 w 347661"/>
                <a:gd name="connsiteY0" fmla="*/ 0 h 265112"/>
                <a:gd name="connsiteX1" fmla="*/ 46037 w 347661"/>
                <a:gd name="connsiteY1" fmla="*/ 195262 h 265112"/>
                <a:gd name="connsiteX2" fmla="*/ 347661 w 347661"/>
                <a:gd name="connsiteY2" fmla="*/ 265112 h 265112"/>
                <a:gd name="connsiteX3" fmla="*/ 327024 w 347661"/>
                <a:gd name="connsiteY3" fmla="*/ 47626 h 265112"/>
                <a:gd name="connsiteX4" fmla="*/ 0 w 347661"/>
                <a:gd name="connsiteY4" fmla="*/ 0 h 265112"/>
                <a:gd name="connsiteX0" fmla="*/ 133 w 347794"/>
                <a:gd name="connsiteY0" fmla="*/ 423 h 265535"/>
                <a:gd name="connsiteX1" fmla="*/ 46170 w 347794"/>
                <a:gd name="connsiteY1" fmla="*/ 195685 h 265535"/>
                <a:gd name="connsiteX2" fmla="*/ 347794 w 347794"/>
                <a:gd name="connsiteY2" fmla="*/ 265535 h 265535"/>
                <a:gd name="connsiteX3" fmla="*/ 327157 w 347794"/>
                <a:gd name="connsiteY3" fmla="*/ 48049 h 265535"/>
                <a:gd name="connsiteX4" fmla="*/ 133 w 347794"/>
                <a:gd name="connsiteY4" fmla="*/ 423 h 265535"/>
                <a:gd name="connsiteX0" fmla="*/ 143 w 346216"/>
                <a:gd name="connsiteY0" fmla="*/ 395 h 276619"/>
                <a:gd name="connsiteX1" fmla="*/ 44592 w 346216"/>
                <a:gd name="connsiteY1" fmla="*/ 206769 h 276619"/>
                <a:gd name="connsiteX2" fmla="*/ 346216 w 346216"/>
                <a:gd name="connsiteY2" fmla="*/ 276619 h 276619"/>
                <a:gd name="connsiteX3" fmla="*/ 325579 w 346216"/>
                <a:gd name="connsiteY3" fmla="*/ 59133 h 276619"/>
                <a:gd name="connsiteX4" fmla="*/ 143 w 346216"/>
                <a:gd name="connsiteY4" fmla="*/ 395 h 276619"/>
                <a:gd name="connsiteX0" fmla="*/ 143 w 346216"/>
                <a:gd name="connsiteY0" fmla="*/ 395 h 276619"/>
                <a:gd name="connsiteX1" fmla="*/ 44592 w 346216"/>
                <a:gd name="connsiteY1" fmla="*/ 206769 h 276619"/>
                <a:gd name="connsiteX2" fmla="*/ 346216 w 346216"/>
                <a:gd name="connsiteY2" fmla="*/ 276619 h 276619"/>
                <a:gd name="connsiteX3" fmla="*/ 325579 w 346216"/>
                <a:gd name="connsiteY3" fmla="*/ 73420 h 276619"/>
                <a:gd name="connsiteX4" fmla="*/ 143 w 346216"/>
                <a:gd name="connsiteY4" fmla="*/ 395 h 276619"/>
                <a:gd name="connsiteX0" fmla="*/ 143 w 346216"/>
                <a:gd name="connsiteY0" fmla="*/ 395 h 276619"/>
                <a:gd name="connsiteX1" fmla="*/ 44592 w 346216"/>
                <a:gd name="connsiteY1" fmla="*/ 206769 h 276619"/>
                <a:gd name="connsiteX2" fmla="*/ 346216 w 346216"/>
                <a:gd name="connsiteY2" fmla="*/ 276619 h 276619"/>
                <a:gd name="connsiteX3" fmla="*/ 325579 w 346216"/>
                <a:gd name="connsiteY3" fmla="*/ 60720 h 276619"/>
                <a:gd name="connsiteX4" fmla="*/ 143 w 346216"/>
                <a:gd name="connsiteY4" fmla="*/ 395 h 276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6216" h="276619">
                  <a:moveTo>
                    <a:pt x="143" y="395"/>
                  </a:moveTo>
                  <a:cubicBezTo>
                    <a:pt x="-1973" y="-9131"/>
                    <a:pt x="19721" y="155970"/>
                    <a:pt x="44592" y="206769"/>
                  </a:cubicBezTo>
                  <a:cubicBezTo>
                    <a:pt x="78458" y="225290"/>
                    <a:pt x="245675" y="253336"/>
                    <a:pt x="346216" y="276619"/>
                  </a:cubicBezTo>
                  <a:lnTo>
                    <a:pt x="325579" y="60720"/>
                  </a:lnTo>
                  <a:lnTo>
                    <a:pt x="143" y="395"/>
                  </a:lnTo>
                  <a:close/>
                </a:path>
              </a:pathLst>
            </a:custGeom>
            <a:solidFill>
              <a:srgbClr val="CCFEF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8" name="Freeform 1367"/>
            <p:cNvSpPr/>
            <p:nvPr/>
          </p:nvSpPr>
          <p:spPr>
            <a:xfrm>
              <a:off x="2880315" y="1399053"/>
              <a:ext cx="228599" cy="242887"/>
            </a:xfrm>
            <a:custGeom>
              <a:avLst/>
              <a:gdLst>
                <a:gd name="connsiteX0" fmla="*/ 0 w 347662"/>
                <a:gd name="connsiteY0" fmla="*/ 0 h 266700"/>
                <a:gd name="connsiteX1" fmla="*/ 15875 w 347662"/>
                <a:gd name="connsiteY1" fmla="*/ 206375 h 266700"/>
                <a:gd name="connsiteX2" fmla="*/ 347662 w 347662"/>
                <a:gd name="connsiteY2" fmla="*/ 266700 h 266700"/>
                <a:gd name="connsiteX3" fmla="*/ 322262 w 347662"/>
                <a:gd name="connsiteY3" fmla="*/ 30163 h 266700"/>
                <a:gd name="connsiteX4" fmla="*/ 0 w 347662"/>
                <a:gd name="connsiteY4" fmla="*/ 0 h 266700"/>
                <a:gd name="connsiteX0" fmla="*/ 0 w 347662"/>
                <a:gd name="connsiteY0" fmla="*/ 0 h 266700"/>
                <a:gd name="connsiteX1" fmla="*/ 15875 w 347662"/>
                <a:gd name="connsiteY1" fmla="*/ 206375 h 266700"/>
                <a:gd name="connsiteX2" fmla="*/ 347662 w 347662"/>
                <a:gd name="connsiteY2" fmla="*/ 266700 h 266700"/>
                <a:gd name="connsiteX3" fmla="*/ 176212 w 347662"/>
                <a:gd name="connsiteY3" fmla="*/ 30163 h 266700"/>
                <a:gd name="connsiteX4" fmla="*/ 0 w 347662"/>
                <a:gd name="connsiteY4" fmla="*/ 0 h 266700"/>
                <a:gd name="connsiteX0" fmla="*/ 0 w 215899"/>
                <a:gd name="connsiteY0" fmla="*/ 0 h 228600"/>
                <a:gd name="connsiteX1" fmla="*/ 15875 w 215899"/>
                <a:gd name="connsiteY1" fmla="*/ 206375 h 228600"/>
                <a:gd name="connsiteX2" fmla="*/ 215899 w 215899"/>
                <a:gd name="connsiteY2" fmla="*/ 228600 h 228600"/>
                <a:gd name="connsiteX3" fmla="*/ 176212 w 215899"/>
                <a:gd name="connsiteY3" fmla="*/ 30163 h 228600"/>
                <a:gd name="connsiteX4" fmla="*/ 0 w 215899"/>
                <a:gd name="connsiteY4" fmla="*/ 0 h 228600"/>
                <a:gd name="connsiteX0" fmla="*/ 0 w 228599"/>
                <a:gd name="connsiteY0" fmla="*/ 0 h 242887"/>
                <a:gd name="connsiteX1" fmla="*/ 15875 w 228599"/>
                <a:gd name="connsiteY1" fmla="*/ 206375 h 242887"/>
                <a:gd name="connsiteX2" fmla="*/ 228599 w 228599"/>
                <a:gd name="connsiteY2" fmla="*/ 242887 h 242887"/>
                <a:gd name="connsiteX3" fmla="*/ 176212 w 228599"/>
                <a:gd name="connsiteY3" fmla="*/ 30163 h 242887"/>
                <a:gd name="connsiteX4" fmla="*/ 0 w 228599"/>
                <a:gd name="connsiteY4" fmla="*/ 0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99" h="242887">
                  <a:moveTo>
                    <a:pt x="0" y="0"/>
                  </a:moveTo>
                  <a:lnTo>
                    <a:pt x="15875" y="206375"/>
                  </a:lnTo>
                  <a:lnTo>
                    <a:pt x="228599" y="242887"/>
                  </a:lnTo>
                  <a:lnTo>
                    <a:pt x="176212" y="30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FEF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9" name="Freeform 1368"/>
            <p:cNvSpPr/>
            <p:nvPr/>
          </p:nvSpPr>
          <p:spPr>
            <a:xfrm>
              <a:off x="2914497" y="1666518"/>
              <a:ext cx="246062" cy="236538"/>
            </a:xfrm>
            <a:custGeom>
              <a:avLst/>
              <a:gdLst>
                <a:gd name="connsiteX0" fmla="*/ 0 w 347662"/>
                <a:gd name="connsiteY0" fmla="*/ 0 h 266700"/>
                <a:gd name="connsiteX1" fmla="*/ 15875 w 347662"/>
                <a:gd name="connsiteY1" fmla="*/ 206375 h 266700"/>
                <a:gd name="connsiteX2" fmla="*/ 347662 w 347662"/>
                <a:gd name="connsiteY2" fmla="*/ 266700 h 266700"/>
                <a:gd name="connsiteX3" fmla="*/ 322262 w 347662"/>
                <a:gd name="connsiteY3" fmla="*/ 30163 h 266700"/>
                <a:gd name="connsiteX4" fmla="*/ 0 w 347662"/>
                <a:gd name="connsiteY4" fmla="*/ 0 h 266700"/>
                <a:gd name="connsiteX0" fmla="*/ 0 w 347662"/>
                <a:gd name="connsiteY0" fmla="*/ 0 h 266700"/>
                <a:gd name="connsiteX1" fmla="*/ 15875 w 347662"/>
                <a:gd name="connsiteY1" fmla="*/ 206375 h 266700"/>
                <a:gd name="connsiteX2" fmla="*/ 347662 w 347662"/>
                <a:gd name="connsiteY2" fmla="*/ 266700 h 266700"/>
                <a:gd name="connsiteX3" fmla="*/ 176212 w 347662"/>
                <a:gd name="connsiteY3" fmla="*/ 30163 h 266700"/>
                <a:gd name="connsiteX4" fmla="*/ 0 w 347662"/>
                <a:gd name="connsiteY4" fmla="*/ 0 h 266700"/>
                <a:gd name="connsiteX0" fmla="*/ 0 w 215899"/>
                <a:gd name="connsiteY0" fmla="*/ 0 h 228600"/>
                <a:gd name="connsiteX1" fmla="*/ 15875 w 215899"/>
                <a:gd name="connsiteY1" fmla="*/ 206375 h 228600"/>
                <a:gd name="connsiteX2" fmla="*/ 215899 w 215899"/>
                <a:gd name="connsiteY2" fmla="*/ 228600 h 228600"/>
                <a:gd name="connsiteX3" fmla="*/ 176212 w 215899"/>
                <a:gd name="connsiteY3" fmla="*/ 30163 h 228600"/>
                <a:gd name="connsiteX4" fmla="*/ 0 w 215899"/>
                <a:gd name="connsiteY4" fmla="*/ 0 h 228600"/>
                <a:gd name="connsiteX0" fmla="*/ 0 w 228599"/>
                <a:gd name="connsiteY0" fmla="*/ 0 h 242887"/>
                <a:gd name="connsiteX1" fmla="*/ 15875 w 228599"/>
                <a:gd name="connsiteY1" fmla="*/ 206375 h 242887"/>
                <a:gd name="connsiteX2" fmla="*/ 228599 w 228599"/>
                <a:gd name="connsiteY2" fmla="*/ 242887 h 242887"/>
                <a:gd name="connsiteX3" fmla="*/ 176212 w 228599"/>
                <a:gd name="connsiteY3" fmla="*/ 30163 h 242887"/>
                <a:gd name="connsiteX4" fmla="*/ 0 w 228599"/>
                <a:gd name="connsiteY4" fmla="*/ 0 h 242887"/>
                <a:gd name="connsiteX0" fmla="*/ 0 w 238124"/>
                <a:gd name="connsiteY0" fmla="*/ 0 h 228600"/>
                <a:gd name="connsiteX1" fmla="*/ 15875 w 238124"/>
                <a:gd name="connsiteY1" fmla="*/ 206375 h 228600"/>
                <a:gd name="connsiteX2" fmla="*/ 238124 w 238124"/>
                <a:gd name="connsiteY2" fmla="*/ 228600 h 228600"/>
                <a:gd name="connsiteX3" fmla="*/ 176212 w 238124"/>
                <a:gd name="connsiteY3" fmla="*/ 30163 h 228600"/>
                <a:gd name="connsiteX4" fmla="*/ 0 w 238124"/>
                <a:gd name="connsiteY4" fmla="*/ 0 h 228600"/>
                <a:gd name="connsiteX0" fmla="*/ 0 w 241299"/>
                <a:gd name="connsiteY0" fmla="*/ 0 h 236538"/>
                <a:gd name="connsiteX1" fmla="*/ 15875 w 241299"/>
                <a:gd name="connsiteY1" fmla="*/ 206375 h 236538"/>
                <a:gd name="connsiteX2" fmla="*/ 241299 w 241299"/>
                <a:gd name="connsiteY2" fmla="*/ 236538 h 236538"/>
                <a:gd name="connsiteX3" fmla="*/ 176212 w 241299"/>
                <a:gd name="connsiteY3" fmla="*/ 30163 h 236538"/>
                <a:gd name="connsiteX4" fmla="*/ 0 w 241299"/>
                <a:gd name="connsiteY4" fmla="*/ 0 h 236538"/>
                <a:gd name="connsiteX0" fmla="*/ 0 w 241299"/>
                <a:gd name="connsiteY0" fmla="*/ 0 h 236538"/>
                <a:gd name="connsiteX1" fmla="*/ 15875 w 241299"/>
                <a:gd name="connsiteY1" fmla="*/ 206375 h 236538"/>
                <a:gd name="connsiteX2" fmla="*/ 241299 w 241299"/>
                <a:gd name="connsiteY2" fmla="*/ 236538 h 236538"/>
                <a:gd name="connsiteX3" fmla="*/ 195262 w 241299"/>
                <a:gd name="connsiteY3" fmla="*/ 33338 h 236538"/>
                <a:gd name="connsiteX4" fmla="*/ 0 w 241299"/>
                <a:gd name="connsiteY4" fmla="*/ 0 h 236538"/>
                <a:gd name="connsiteX0" fmla="*/ 0 w 246062"/>
                <a:gd name="connsiteY0" fmla="*/ 0 h 236538"/>
                <a:gd name="connsiteX1" fmla="*/ 15875 w 246062"/>
                <a:gd name="connsiteY1" fmla="*/ 206375 h 236538"/>
                <a:gd name="connsiteX2" fmla="*/ 246062 w 246062"/>
                <a:gd name="connsiteY2" fmla="*/ 236538 h 236538"/>
                <a:gd name="connsiteX3" fmla="*/ 195262 w 246062"/>
                <a:gd name="connsiteY3" fmla="*/ 33338 h 236538"/>
                <a:gd name="connsiteX4" fmla="*/ 0 w 246062"/>
                <a:gd name="connsiteY4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062" h="236538">
                  <a:moveTo>
                    <a:pt x="0" y="0"/>
                  </a:moveTo>
                  <a:lnTo>
                    <a:pt x="15875" y="206375"/>
                  </a:lnTo>
                  <a:lnTo>
                    <a:pt x="246062" y="236538"/>
                  </a:lnTo>
                  <a:lnTo>
                    <a:pt x="195262" y="33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FEF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0" name="Freeform 1369"/>
            <p:cNvSpPr/>
            <p:nvPr/>
          </p:nvSpPr>
          <p:spPr>
            <a:xfrm>
              <a:off x="999495" y="1067700"/>
              <a:ext cx="427567" cy="74335"/>
            </a:xfrm>
            <a:custGeom>
              <a:avLst/>
              <a:gdLst>
                <a:gd name="connsiteX0" fmla="*/ 0 w 427567"/>
                <a:gd name="connsiteY0" fmla="*/ 33866 h 74083"/>
                <a:gd name="connsiteX1" fmla="*/ 355600 w 427567"/>
                <a:gd name="connsiteY1" fmla="*/ 0 h 74083"/>
                <a:gd name="connsiteX2" fmla="*/ 427567 w 427567"/>
                <a:gd name="connsiteY2" fmla="*/ 44450 h 74083"/>
                <a:gd name="connsiteX3" fmla="*/ 82550 w 427567"/>
                <a:gd name="connsiteY3" fmla="*/ 74083 h 74083"/>
                <a:gd name="connsiteX4" fmla="*/ 0 w 427567"/>
                <a:gd name="connsiteY4" fmla="*/ 33866 h 74083"/>
                <a:gd name="connsiteX0" fmla="*/ 0 w 427567"/>
                <a:gd name="connsiteY0" fmla="*/ 33866 h 74083"/>
                <a:gd name="connsiteX1" fmla="*/ 355600 w 427567"/>
                <a:gd name="connsiteY1" fmla="*/ 0 h 74083"/>
                <a:gd name="connsiteX2" fmla="*/ 427567 w 427567"/>
                <a:gd name="connsiteY2" fmla="*/ 44450 h 74083"/>
                <a:gd name="connsiteX3" fmla="*/ 82550 w 427567"/>
                <a:gd name="connsiteY3" fmla="*/ 74083 h 74083"/>
                <a:gd name="connsiteX4" fmla="*/ 0 w 427567"/>
                <a:gd name="connsiteY4" fmla="*/ 33866 h 74083"/>
                <a:gd name="connsiteX0" fmla="*/ 0 w 427567"/>
                <a:gd name="connsiteY0" fmla="*/ 33866 h 74083"/>
                <a:gd name="connsiteX1" fmla="*/ 355600 w 427567"/>
                <a:gd name="connsiteY1" fmla="*/ 0 h 74083"/>
                <a:gd name="connsiteX2" fmla="*/ 427567 w 427567"/>
                <a:gd name="connsiteY2" fmla="*/ 44450 h 74083"/>
                <a:gd name="connsiteX3" fmla="*/ 82550 w 427567"/>
                <a:gd name="connsiteY3" fmla="*/ 74083 h 74083"/>
                <a:gd name="connsiteX4" fmla="*/ 0 w 427567"/>
                <a:gd name="connsiteY4" fmla="*/ 33866 h 74083"/>
                <a:gd name="connsiteX0" fmla="*/ 0 w 427567"/>
                <a:gd name="connsiteY0" fmla="*/ 33866 h 74335"/>
                <a:gd name="connsiteX1" fmla="*/ 355600 w 427567"/>
                <a:gd name="connsiteY1" fmla="*/ 0 h 74335"/>
                <a:gd name="connsiteX2" fmla="*/ 427567 w 427567"/>
                <a:gd name="connsiteY2" fmla="*/ 44450 h 74335"/>
                <a:gd name="connsiteX3" fmla="*/ 82550 w 427567"/>
                <a:gd name="connsiteY3" fmla="*/ 74083 h 74335"/>
                <a:gd name="connsiteX4" fmla="*/ 0 w 427567"/>
                <a:gd name="connsiteY4" fmla="*/ 33866 h 7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567" h="74335">
                  <a:moveTo>
                    <a:pt x="0" y="33866"/>
                  </a:moveTo>
                  <a:lnTo>
                    <a:pt x="355600" y="0"/>
                  </a:lnTo>
                  <a:cubicBezTo>
                    <a:pt x="379589" y="14817"/>
                    <a:pt x="418394" y="12699"/>
                    <a:pt x="427567" y="44450"/>
                  </a:cubicBezTo>
                  <a:lnTo>
                    <a:pt x="82550" y="74083"/>
                  </a:lnTo>
                  <a:cubicBezTo>
                    <a:pt x="55033" y="74964"/>
                    <a:pt x="529" y="75847"/>
                    <a:pt x="0" y="33866"/>
                  </a:cubicBezTo>
                  <a:close/>
                </a:path>
              </a:pathLst>
            </a:custGeom>
            <a:solidFill>
              <a:srgbClr val="76717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7" name="Group 1466"/>
          <p:cNvGrpSpPr/>
          <p:nvPr userDrawn="1"/>
        </p:nvGrpSpPr>
        <p:grpSpPr>
          <a:xfrm flipH="1">
            <a:off x="11362660" y="-1770183"/>
            <a:ext cx="4595283" cy="2101363"/>
            <a:chOff x="680350" y="364849"/>
            <a:chExt cx="4595283" cy="2101363"/>
          </a:xfrm>
        </p:grpSpPr>
        <p:grpSp>
          <p:nvGrpSpPr>
            <p:cNvPr id="1468" name="Group 1467"/>
            <p:cNvGrpSpPr/>
            <p:nvPr/>
          </p:nvGrpSpPr>
          <p:grpSpPr>
            <a:xfrm>
              <a:off x="680350" y="364849"/>
              <a:ext cx="4595283" cy="2101363"/>
              <a:chOff x="680350" y="364849"/>
              <a:chExt cx="4595283" cy="2101363"/>
            </a:xfrm>
          </p:grpSpPr>
          <p:grpSp>
            <p:nvGrpSpPr>
              <p:cNvPr id="1477" name="Group 1476"/>
              <p:cNvGrpSpPr/>
              <p:nvPr/>
            </p:nvGrpSpPr>
            <p:grpSpPr>
              <a:xfrm>
                <a:off x="680350" y="364849"/>
                <a:ext cx="4595283" cy="2101363"/>
                <a:chOff x="361413" y="-48975"/>
                <a:chExt cx="4595283" cy="2101363"/>
              </a:xfrm>
            </p:grpSpPr>
            <p:sp>
              <p:nvSpPr>
                <p:cNvPr id="1480" name="Freeform 1479"/>
                <p:cNvSpPr/>
                <p:nvPr/>
              </p:nvSpPr>
              <p:spPr>
                <a:xfrm>
                  <a:off x="2554717" y="1601785"/>
                  <a:ext cx="1063625" cy="251282"/>
                </a:xfrm>
                <a:custGeom>
                  <a:avLst/>
                  <a:gdLst>
                    <a:gd name="connsiteX0" fmla="*/ 701675 w 1063625"/>
                    <a:gd name="connsiteY0" fmla="*/ 76200 h 250825"/>
                    <a:gd name="connsiteX1" fmla="*/ 742950 w 1063625"/>
                    <a:gd name="connsiteY1" fmla="*/ 180975 h 250825"/>
                    <a:gd name="connsiteX2" fmla="*/ 295275 w 1063625"/>
                    <a:gd name="connsiteY2" fmla="*/ 111125 h 250825"/>
                    <a:gd name="connsiteX3" fmla="*/ 269875 w 1063625"/>
                    <a:gd name="connsiteY3" fmla="*/ 6350 h 250825"/>
                    <a:gd name="connsiteX4" fmla="*/ 193675 w 1063625"/>
                    <a:gd name="connsiteY4" fmla="*/ 0 h 250825"/>
                    <a:gd name="connsiteX5" fmla="*/ 238125 w 1063625"/>
                    <a:gd name="connsiteY5" fmla="*/ 95250 h 250825"/>
                    <a:gd name="connsiteX6" fmla="*/ 19050 w 1063625"/>
                    <a:gd name="connsiteY6" fmla="*/ 50800 h 250825"/>
                    <a:gd name="connsiteX7" fmla="*/ 0 w 1063625"/>
                    <a:gd name="connsiteY7" fmla="*/ 82550 h 250825"/>
                    <a:gd name="connsiteX8" fmla="*/ 847725 w 1063625"/>
                    <a:gd name="connsiteY8" fmla="*/ 250825 h 250825"/>
                    <a:gd name="connsiteX9" fmla="*/ 1063625 w 1063625"/>
                    <a:gd name="connsiteY9" fmla="*/ 215900 h 250825"/>
                    <a:gd name="connsiteX10" fmla="*/ 1025525 w 1063625"/>
                    <a:gd name="connsiteY10" fmla="*/ 187325 h 250825"/>
                    <a:gd name="connsiteX11" fmla="*/ 828675 w 1063625"/>
                    <a:gd name="connsiteY11" fmla="*/ 203200 h 250825"/>
                    <a:gd name="connsiteX12" fmla="*/ 765175 w 1063625"/>
                    <a:gd name="connsiteY12" fmla="*/ 76200 h 250825"/>
                    <a:gd name="connsiteX13" fmla="*/ 701675 w 1063625"/>
                    <a:gd name="connsiteY13" fmla="*/ 76200 h 250825"/>
                    <a:gd name="connsiteX0" fmla="*/ 701675 w 1063625"/>
                    <a:gd name="connsiteY0" fmla="*/ 76200 h 250825"/>
                    <a:gd name="connsiteX1" fmla="*/ 742950 w 1063625"/>
                    <a:gd name="connsiteY1" fmla="*/ 180975 h 250825"/>
                    <a:gd name="connsiteX2" fmla="*/ 295275 w 1063625"/>
                    <a:gd name="connsiteY2" fmla="*/ 111125 h 250825"/>
                    <a:gd name="connsiteX3" fmla="*/ 269875 w 1063625"/>
                    <a:gd name="connsiteY3" fmla="*/ 6350 h 250825"/>
                    <a:gd name="connsiteX4" fmla="*/ 193675 w 1063625"/>
                    <a:gd name="connsiteY4" fmla="*/ 0 h 250825"/>
                    <a:gd name="connsiteX5" fmla="*/ 238125 w 1063625"/>
                    <a:gd name="connsiteY5" fmla="*/ 95250 h 250825"/>
                    <a:gd name="connsiteX6" fmla="*/ 19050 w 1063625"/>
                    <a:gd name="connsiteY6" fmla="*/ 50800 h 250825"/>
                    <a:gd name="connsiteX7" fmla="*/ 0 w 1063625"/>
                    <a:gd name="connsiteY7" fmla="*/ 82550 h 250825"/>
                    <a:gd name="connsiteX8" fmla="*/ 847725 w 1063625"/>
                    <a:gd name="connsiteY8" fmla="*/ 250825 h 250825"/>
                    <a:gd name="connsiteX9" fmla="*/ 1063625 w 1063625"/>
                    <a:gd name="connsiteY9" fmla="*/ 215900 h 250825"/>
                    <a:gd name="connsiteX10" fmla="*/ 1025525 w 1063625"/>
                    <a:gd name="connsiteY10" fmla="*/ 187325 h 250825"/>
                    <a:gd name="connsiteX11" fmla="*/ 828675 w 1063625"/>
                    <a:gd name="connsiteY11" fmla="*/ 203200 h 250825"/>
                    <a:gd name="connsiteX12" fmla="*/ 765175 w 1063625"/>
                    <a:gd name="connsiteY12" fmla="*/ 76200 h 250825"/>
                    <a:gd name="connsiteX13" fmla="*/ 701675 w 1063625"/>
                    <a:gd name="connsiteY13" fmla="*/ 76200 h 250825"/>
                    <a:gd name="connsiteX0" fmla="*/ 701675 w 1063625"/>
                    <a:gd name="connsiteY0" fmla="*/ 76200 h 251282"/>
                    <a:gd name="connsiteX1" fmla="*/ 742950 w 1063625"/>
                    <a:gd name="connsiteY1" fmla="*/ 180975 h 251282"/>
                    <a:gd name="connsiteX2" fmla="*/ 295275 w 1063625"/>
                    <a:gd name="connsiteY2" fmla="*/ 111125 h 251282"/>
                    <a:gd name="connsiteX3" fmla="*/ 269875 w 1063625"/>
                    <a:gd name="connsiteY3" fmla="*/ 6350 h 251282"/>
                    <a:gd name="connsiteX4" fmla="*/ 193675 w 1063625"/>
                    <a:gd name="connsiteY4" fmla="*/ 0 h 251282"/>
                    <a:gd name="connsiteX5" fmla="*/ 238125 w 1063625"/>
                    <a:gd name="connsiteY5" fmla="*/ 95250 h 251282"/>
                    <a:gd name="connsiteX6" fmla="*/ 19050 w 1063625"/>
                    <a:gd name="connsiteY6" fmla="*/ 50800 h 251282"/>
                    <a:gd name="connsiteX7" fmla="*/ 0 w 1063625"/>
                    <a:gd name="connsiteY7" fmla="*/ 82550 h 251282"/>
                    <a:gd name="connsiteX8" fmla="*/ 847725 w 1063625"/>
                    <a:gd name="connsiteY8" fmla="*/ 250825 h 251282"/>
                    <a:gd name="connsiteX9" fmla="*/ 1063625 w 1063625"/>
                    <a:gd name="connsiteY9" fmla="*/ 215900 h 251282"/>
                    <a:gd name="connsiteX10" fmla="*/ 1025525 w 1063625"/>
                    <a:gd name="connsiteY10" fmla="*/ 187325 h 251282"/>
                    <a:gd name="connsiteX11" fmla="*/ 828675 w 1063625"/>
                    <a:gd name="connsiteY11" fmla="*/ 203200 h 251282"/>
                    <a:gd name="connsiteX12" fmla="*/ 765175 w 1063625"/>
                    <a:gd name="connsiteY12" fmla="*/ 76200 h 251282"/>
                    <a:gd name="connsiteX13" fmla="*/ 701675 w 1063625"/>
                    <a:gd name="connsiteY13" fmla="*/ 76200 h 251282"/>
                    <a:gd name="connsiteX0" fmla="*/ 701675 w 1063625"/>
                    <a:gd name="connsiteY0" fmla="*/ 76200 h 251282"/>
                    <a:gd name="connsiteX1" fmla="*/ 742950 w 1063625"/>
                    <a:gd name="connsiteY1" fmla="*/ 180975 h 251282"/>
                    <a:gd name="connsiteX2" fmla="*/ 295275 w 1063625"/>
                    <a:gd name="connsiteY2" fmla="*/ 111125 h 251282"/>
                    <a:gd name="connsiteX3" fmla="*/ 269875 w 1063625"/>
                    <a:gd name="connsiteY3" fmla="*/ 6350 h 251282"/>
                    <a:gd name="connsiteX4" fmla="*/ 193675 w 1063625"/>
                    <a:gd name="connsiteY4" fmla="*/ 0 h 251282"/>
                    <a:gd name="connsiteX5" fmla="*/ 238125 w 1063625"/>
                    <a:gd name="connsiteY5" fmla="*/ 95250 h 251282"/>
                    <a:gd name="connsiteX6" fmla="*/ 19050 w 1063625"/>
                    <a:gd name="connsiteY6" fmla="*/ 50800 h 251282"/>
                    <a:gd name="connsiteX7" fmla="*/ 0 w 1063625"/>
                    <a:gd name="connsiteY7" fmla="*/ 82550 h 251282"/>
                    <a:gd name="connsiteX8" fmla="*/ 847725 w 1063625"/>
                    <a:gd name="connsiteY8" fmla="*/ 250825 h 251282"/>
                    <a:gd name="connsiteX9" fmla="*/ 1063625 w 1063625"/>
                    <a:gd name="connsiteY9" fmla="*/ 215900 h 251282"/>
                    <a:gd name="connsiteX10" fmla="*/ 1025525 w 1063625"/>
                    <a:gd name="connsiteY10" fmla="*/ 187325 h 251282"/>
                    <a:gd name="connsiteX11" fmla="*/ 828675 w 1063625"/>
                    <a:gd name="connsiteY11" fmla="*/ 203200 h 251282"/>
                    <a:gd name="connsiteX12" fmla="*/ 765175 w 1063625"/>
                    <a:gd name="connsiteY12" fmla="*/ 76200 h 251282"/>
                    <a:gd name="connsiteX13" fmla="*/ 701675 w 1063625"/>
                    <a:gd name="connsiteY13" fmla="*/ 76200 h 251282"/>
                    <a:gd name="connsiteX0" fmla="*/ 701675 w 1063625"/>
                    <a:gd name="connsiteY0" fmla="*/ 76200 h 251282"/>
                    <a:gd name="connsiteX1" fmla="*/ 742950 w 1063625"/>
                    <a:gd name="connsiteY1" fmla="*/ 180975 h 251282"/>
                    <a:gd name="connsiteX2" fmla="*/ 295275 w 1063625"/>
                    <a:gd name="connsiteY2" fmla="*/ 111125 h 251282"/>
                    <a:gd name="connsiteX3" fmla="*/ 269875 w 1063625"/>
                    <a:gd name="connsiteY3" fmla="*/ 6350 h 251282"/>
                    <a:gd name="connsiteX4" fmla="*/ 193675 w 1063625"/>
                    <a:gd name="connsiteY4" fmla="*/ 0 h 251282"/>
                    <a:gd name="connsiteX5" fmla="*/ 238125 w 1063625"/>
                    <a:gd name="connsiteY5" fmla="*/ 95250 h 251282"/>
                    <a:gd name="connsiteX6" fmla="*/ 19050 w 1063625"/>
                    <a:gd name="connsiteY6" fmla="*/ 50800 h 251282"/>
                    <a:gd name="connsiteX7" fmla="*/ 0 w 1063625"/>
                    <a:gd name="connsiteY7" fmla="*/ 82550 h 251282"/>
                    <a:gd name="connsiteX8" fmla="*/ 847725 w 1063625"/>
                    <a:gd name="connsiteY8" fmla="*/ 250825 h 251282"/>
                    <a:gd name="connsiteX9" fmla="*/ 1063625 w 1063625"/>
                    <a:gd name="connsiteY9" fmla="*/ 215900 h 251282"/>
                    <a:gd name="connsiteX10" fmla="*/ 1025525 w 1063625"/>
                    <a:gd name="connsiteY10" fmla="*/ 187325 h 251282"/>
                    <a:gd name="connsiteX11" fmla="*/ 828675 w 1063625"/>
                    <a:gd name="connsiteY11" fmla="*/ 203200 h 251282"/>
                    <a:gd name="connsiteX12" fmla="*/ 765175 w 1063625"/>
                    <a:gd name="connsiteY12" fmla="*/ 76200 h 251282"/>
                    <a:gd name="connsiteX13" fmla="*/ 701675 w 1063625"/>
                    <a:gd name="connsiteY13" fmla="*/ 76200 h 251282"/>
                    <a:gd name="connsiteX0" fmla="*/ 701675 w 1063625"/>
                    <a:gd name="connsiteY0" fmla="*/ 76200 h 251282"/>
                    <a:gd name="connsiteX1" fmla="*/ 742950 w 1063625"/>
                    <a:gd name="connsiteY1" fmla="*/ 180975 h 251282"/>
                    <a:gd name="connsiteX2" fmla="*/ 295275 w 1063625"/>
                    <a:gd name="connsiteY2" fmla="*/ 111125 h 251282"/>
                    <a:gd name="connsiteX3" fmla="*/ 250825 w 1063625"/>
                    <a:gd name="connsiteY3" fmla="*/ 4762 h 251282"/>
                    <a:gd name="connsiteX4" fmla="*/ 193675 w 1063625"/>
                    <a:gd name="connsiteY4" fmla="*/ 0 h 251282"/>
                    <a:gd name="connsiteX5" fmla="*/ 238125 w 1063625"/>
                    <a:gd name="connsiteY5" fmla="*/ 95250 h 251282"/>
                    <a:gd name="connsiteX6" fmla="*/ 19050 w 1063625"/>
                    <a:gd name="connsiteY6" fmla="*/ 50800 h 251282"/>
                    <a:gd name="connsiteX7" fmla="*/ 0 w 1063625"/>
                    <a:gd name="connsiteY7" fmla="*/ 82550 h 251282"/>
                    <a:gd name="connsiteX8" fmla="*/ 847725 w 1063625"/>
                    <a:gd name="connsiteY8" fmla="*/ 250825 h 251282"/>
                    <a:gd name="connsiteX9" fmla="*/ 1063625 w 1063625"/>
                    <a:gd name="connsiteY9" fmla="*/ 215900 h 251282"/>
                    <a:gd name="connsiteX10" fmla="*/ 1025525 w 1063625"/>
                    <a:gd name="connsiteY10" fmla="*/ 187325 h 251282"/>
                    <a:gd name="connsiteX11" fmla="*/ 828675 w 1063625"/>
                    <a:gd name="connsiteY11" fmla="*/ 203200 h 251282"/>
                    <a:gd name="connsiteX12" fmla="*/ 765175 w 1063625"/>
                    <a:gd name="connsiteY12" fmla="*/ 76200 h 251282"/>
                    <a:gd name="connsiteX13" fmla="*/ 701675 w 1063625"/>
                    <a:gd name="connsiteY13" fmla="*/ 76200 h 2512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63625" h="251282">
                      <a:moveTo>
                        <a:pt x="701675" y="76200"/>
                      </a:moveTo>
                      <a:lnTo>
                        <a:pt x="742950" y="180975"/>
                      </a:lnTo>
                      <a:lnTo>
                        <a:pt x="295275" y="111125"/>
                      </a:lnTo>
                      <a:lnTo>
                        <a:pt x="250825" y="4762"/>
                      </a:lnTo>
                      <a:lnTo>
                        <a:pt x="193675" y="0"/>
                      </a:lnTo>
                      <a:lnTo>
                        <a:pt x="238125" y="95250"/>
                      </a:lnTo>
                      <a:lnTo>
                        <a:pt x="19050" y="50800"/>
                      </a:lnTo>
                      <a:lnTo>
                        <a:pt x="0" y="82550"/>
                      </a:lnTo>
                      <a:lnTo>
                        <a:pt x="847725" y="250825"/>
                      </a:lnTo>
                      <a:cubicBezTo>
                        <a:pt x="921279" y="253470"/>
                        <a:pt x="972608" y="245005"/>
                        <a:pt x="1063625" y="215900"/>
                      </a:cubicBezTo>
                      <a:lnTo>
                        <a:pt x="1025525" y="187325"/>
                      </a:lnTo>
                      <a:cubicBezTo>
                        <a:pt x="955145" y="213255"/>
                        <a:pt x="868892" y="213783"/>
                        <a:pt x="828675" y="203200"/>
                      </a:cubicBezTo>
                      <a:lnTo>
                        <a:pt x="765175" y="76200"/>
                      </a:lnTo>
                      <a:lnTo>
                        <a:pt x="701675" y="7620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81" name="Group 1480"/>
                <p:cNvGrpSpPr/>
                <p:nvPr/>
              </p:nvGrpSpPr>
              <p:grpSpPr>
                <a:xfrm>
                  <a:off x="361413" y="-48975"/>
                  <a:ext cx="4595283" cy="2101363"/>
                  <a:chOff x="736600" y="-1074780"/>
                  <a:chExt cx="4595283" cy="2101363"/>
                </a:xfrm>
              </p:grpSpPr>
              <p:sp>
                <p:nvSpPr>
                  <p:cNvPr id="1482" name="Freeform 1481"/>
                  <p:cNvSpPr/>
                  <p:nvPr/>
                </p:nvSpPr>
                <p:spPr>
                  <a:xfrm>
                    <a:off x="736600" y="-1074780"/>
                    <a:ext cx="3435910" cy="1743184"/>
                  </a:xfrm>
                  <a:custGeom>
                    <a:avLst/>
                    <a:gdLst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34160 w 3429000"/>
                      <a:gd name="connsiteY5" fmla="*/ 6248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29000"/>
                      <a:gd name="connsiteY0" fmla="*/ 487680 h 1706880"/>
                      <a:gd name="connsiteX1" fmla="*/ 0 w 3429000"/>
                      <a:gd name="connsiteY1" fmla="*/ 15240 h 1706880"/>
                      <a:gd name="connsiteX2" fmla="*/ 101600 w 3429000"/>
                      <a:gd name="connsiteY2" fmla="*/ 0 h 1706880"/>
                      <a:gd name="connsiteX3" fmla="*/ 304800 w 3429000"/>
                      <a:gd name="connsiteY3" fmla="*/ 538480 h 1706880"/>
                      <a:gd name="connsiteX4" fmla="*/ 1320800 w 3429000"/>
                      <a:gd name="connsiteY4" fmla="*/ 721360 h 1706880"/>
                      <a:gd name="connsiteX5" fmla="*/ 1540510 w 3429000"/>
                      <a:gd name="connsiteY5" fmla="*/ 599440 h 1706880"/>
                      <a:gd name="connsiteX6" fmla="*/ 2382520 w 3429000"/>
                      <a:gd name="connsiteY6" fmla="*/ 665480 h 1706880"/>
                      <a:gd name="connsiteX7" fmla="*/ 2392680 w 3429000"/>
                      <a:gd name="connsiteY7" fmla="*/ 767080 h 1706880"/>
                      <a:gd name="connsiteX8" fmla="*/ 2722880 w 3429000"/>
                      <a:gd name="connsiteY8" fmla="*/ 914400 h 1706880"/>
                      <a:gd name="connsiteX9" fmla="*/ 3266440 w 3429000"/>
                      <a:gd name="connsiteY9" fmla="*/ 1386840 h 1706880"/>
                      <a:gd name="connsiteX10" fmla="*/ 3429000 w 3429000"/>
                      <a:gd name="connsiteY10" fmla="*/ 1564640 h 1706880"/>
                      <a:gd name="connsiteX11" fmla="*/ 2540000 w 3429000"/>
                      <a:gd name="connsiteY11" fmla="*/ 1706880 h 1706880"/>
                      <a:gd name="connsiteX12" fmla="*/ 1818640 w 3429000"/>
                      <a:gd name="connsiteY12" fmla="*/ 1518920 h 1706880"/>
                      <a:gd name="connsiteX13" fmla="*/ 1259840 w 3429000"/>
                      <a:gd name="connsiteY13" fmla="*/ 955040 h 1706880"/>
                      <a:gd name="connsiteX14" fmla="*/ 284480 w 3429000"/>
                      <a:gd name="connsiteY14" fmla="*/ 650240 h 1706880"/>
                      <a:gd name="connsiteX15" fmla="*/ 157480 w 3429000"/>
                      <a:gd name="connsiteY15" fmla="*/ 909320 h 1706880"/>
                      <a:gd name="connsiteX16" fmla="*/ 50800 w 3429000"/>
                      <a:gd name="connsiteY16" fmla="*/ 853440 h 1706880"/>
                      <a:gd name="connsiteX17" fmla="*/ 127000 w 3429000"/>
                      <a:gd name="connsiteY17" fmla="*/ 609600 h 1706880"/>
                      <a:gd name="connsiteX18" fmla="*/ 20320 w 3429000"/>
                      <a:gd name="connsiteY18" fmla="*/ 533400 h 1706880"/>
                      <a:gd name="connsiteX19" fmla="*/ 106680 w 3429000"/>
                      <a:gd name="connsiteY19" fmla="*/ 487680 h 1706880"/>
                      <a:gd name="connsiteX0" fmla="*/ 106680 w 3440488"/>
                      <a:gd name="connsiteY0" fmla="*/ 487680 h 1706880"/>
                      <a:gd name="connsiteX1" fmla="*/ 0 w 3440488"/>
                      <a:gd name="connsiteY1" fmla="*/ 15240 h 1706880"/>
                      <a:gd name="connsiteX2" fmla="*/ 101600 w 3440488"/>
                      <a:gd name="connsiteY2" fmla="*/ 0 h 1706880"/>
                      <a:gd name="connsiteX3" fmla="*/ 304800 w 3440488"/>
                      <a:gd name="connsiteY3" fmla="*/ 538480 h 1706880"/>
                      <a:gd name="connsiteX4" fmla="*/ 1320800 w 3440488"/>
                      <a:gd name="connsiteY4" fmla="*/ 721360 h 1706880"/>
                      <a:gd name="connsiteX5" fmla="*/ 1540510 w 3440488"/>
                      <a:gd name="connsiteY5" fmla="*/ 599440 h 1706880"/>
                      <a:gd name="connsiteX6" fmla="*/ 2382520 w 3440488"/>
                      <a:gd name="connsiteY6" fmla="*/ 665480 h 1706880"/>
                      <a:gd name="connsiteX7" fmla="*/ 2392680 w 3440488"/>
                      <a:gd name="connsiteY7" fmla="*/ 767080 h 1706880"/>
                      <a:gd name="connsiteX8" fmla="*/ 2722880 w 3440488"/>
                      <a:gd name="connsiteY8" fmla="*/ 914400 h 1706880"/>
                      <a:gd name="connsiteX9" fmla="*/ 3266440 w 3440488"/>
                      <a:gd name="connsiteY9" fmla="*/ 1386840 h 1706880"/>
                      <a:gd name="connsiteX10" fmla="*/ 3429000 w 3440488"/>
                      <a:gd name="connsiteY10" fmla="*/ 1564640 h 1706880"/>
                      <a:gd name="connsiteX11" fmla="*/ 2540000 w 3440488"/>
                      <a:gd name="connsiteY11" fmla="*/ 1706880 h 1706880"/>
                      <a:gd name="connsiteX12" fmla="*/ 1818640 w 3440488"/>
                      <a:gd name="connsiteY12" fmla="*/ 1518920 h 1706880"/>
                      <a:gd name="connsiteX13" fmla="*/ 1259840 w 3440488"/>
                      <a:gd name="connsiteY13" fmla="*/ 955040 h 1706880"/>
                      <a:gd name="connsiteX14" fmla="*/ 284480 w 3440488"/>
                      <a:gd name="connsiteY14" fmla="*/ 650240 h 1706880"/>
                      <a:gd name="connsiteX15" fmla="*/ 157480 w 3440488"/>
                      <a:gd name="connsiteY15" fmla="*/ 909320 h 1706880"/>
                      <a:gd name="connsiteX16" fmla="*/ 50800 w 3440488"/>
                      <a:gd name="connsiteY16" fmla="*/ 853440 h 1706880"/>
                      <a:gd name="connsiteX17" fmla="*/ 127000 w 3440488"/>
                      <a:gd name="connsiteY17" fmla="*/ 609600 h 1706880"/>
                      <a:gd name="connsiteX18" fmla="*/ 20320 w 3440488"/>
                      <a:gd name="connsiteY18" fmla="*/ 533400 h 1706880"/>
                      <a:gd name="connsiteX19" fmla="*/ 106680 w 3440488"/>
                      <a:gd name="connsiteY19" fmla="*/ 487680 h 1706880"/>
                      <a:gd name="connsiteX0" fmla="*/ 106680 w 3435910"/>
                      <a:gd name="connsiteY0" fmla="*/ 487680 h 1706880"/>
                      <a:gd name="connsiteX1" fmla="*/ 0 w 3435910"/>
                      <a:gd name="connsiteY1" fmla="*/ 15240 h 1706880"/>
                      <a:gd name="connsiteX2" fmla="*/ 101600 w 3435910"/>
                      <a:gd name="connsiteY2" fmla="*/ 0 h 1706880"/>
                      <a:gd name="connsiteX3" fmla="*/ 304800 w 3435910"/>
                      <a:gd name="connsiteY3" fmla="*/ 538480 h 1706880"/>
                      <a:gd name="connsiteX4" fmla="*/ 1320800 w 3435910"/>
                      <a:gd name="connsiteY4" fmla="*/ 721360 h 1706880"/>
                      <a:gd name="connsiteX5" fmla="*/ 1540510 w 3435910"/>
                      <a:gd name="connsiteY5" fmla="*/ 599440 h 1706880"/>
                      <a:gd name="connsiteX6" fmla="*/ 2382520 w 3435910"/>
                      <a:gd name="connsiteY6" fmla="*/ 665480 h 1706880"/>
                      <a:gd name="connsiteX7" fmla="*/ 2392680 w 3435910"/>
                      <a:gd name="connsiteY7" fmla="*/ 767080 h 1706880"/>
                      <a:gd name="connsiteX8" fmla="*/ 2722880 w 3435910"/>
                      <a:gd name="connsiteY8" fmla="*/ 914400 h 1706880"/>
                      <a:gd name="connsiteX9" fmla="*/ 3266440 w 3435910"/>
                      <a:gd name="connsiteY9" fmla="*/ 1386840 h 1706880"/>
                      <a:gd name="connsiteX10" fmla="*/ 3429000 w 3435910"/>
                      <a:gd name="connsiteY10" fmla="*/ 1564640 h 1706880"/>
                      <a:gd name="connsiteX11" fmla="*/ 2540000 w 3435910"/>
                      <a:gd name="connsiteY11" fmla="*/ 1706880 h 1706880"/>
                      <a:gd name="connsiteX12" fmla="*/ 1818640 w 3435910"/>
                      <a:gd name="connsiteY12" fmla="*/ 1518920 h 1706880"/>
                      <a:gd name="connsiteX13" fmla="*/ 1259840 w 3435910"/>
                      <a:gd name="connsiteY13" fmla="*/ 955040 h 1706880"/>
                      <a:gd name="connsiteX14" fmla="*/ 284480 w 3435910"/>
                      <a:gd name="connsiteY14" fmla="*/ 650240 h 1706880"/>
                      <a:gd name="connsiteX15" fmla="*/ 157480 w 3435910"/>
                      <a:gd name="connsiteY15" fmla="*/ 909320 h 1706880"/>
                      <a:gd name="connsiteX16" fmla="*/ 50800 w 3435910"/>
                      <a:gd name="connsiteY16" fmla="*/ 853440 h 1706880"/>
                      <a:gd name="connsiteX17" fmla="*/ 127000 w 3435910"/>
                      <a:gd name="connsiteY17" fmla="*/ 609600 h 1706880"/>
                      <a:gd name="connsiteX18" fmla="*/ 20320 w 3435910"/>
                      <a:gd name="connsiteY18" fmla="*/ 533400 h 1706880"/>
                      <a:gd name="connsiteX19" fmla="*/ 106680 w 3435910"/>
                      <a:gd name="connsiteY19" fmla="*/ 487680 h 1706880"/>
                      <a:gd name="connsiteX0" fmla="*/ 106680 w 3435910"/>
                      <a:gd name="connsiteY0" fmla="*/ 487680 h 1706880"/>
                      <a:gd name="connsiteX1" fmla="*/ 0 w 3435910"/>
                      <a:gd name="connsiteY1" fmla="*/ 15240 h 1706880"/>
                      <a:gd name="connsiteX2" fmla="*/ 101600 w 3435910"/>
                      <a:gd name="connsiteY2" fmla="*/ 0 h 1706880"/>
                      <a:gd name="connsiteX3" fmla="*/ 304800 w 3435910"/>
                      <a:gd name="connsiteY3" fmla="*/ 538480 h 1706880"/>
                      <a:gd name="connsiteX4" fmla="*/ 1320800 w 3435910"/>
                      <a:gd name="connsiteY4" fmla="*/ 721360 h 1706880"/>
                      <a:gd name="connsiteX5" fmla="*/ 1540510 w 3435910"/>
                      <a:gd name="connsiteY5" fmla="*/ 599440 h 1706880"/>
                      <a:gd name="connsiteX6" fmla="*/ 2382520 w 3435910"/>
                      <a:gd name="connsiteY6" fmla="*/ 665480 h 1706880"/>
                      <a:gd name="connsiteX7" fmla="*/ 2392680 w 3435910"/>
                      <a:gd name="connsiteY7" fmla="*/ 767080 h 1706880"/>
                      <a:gd name="connsiteX8" fmla="*/ 2722880 w 3435910"/>
                      <a:gd name="connsiteY8" fmla="*/ 914400 h 1706880"/>
                      <a:gd name="connsiteX9" fmla="*/ 3266440 w 3435910"/>
                      <a:gd name="connsiteY9" fmla="*/ 1386840 h 1706880"/>
                      <a:gd name="connsiteX10" fmla="*/ 3429000 w 3435910"/>
                      <a:gd name="connsiteY10" fmla="*/ 1564640 h 1706880"/>
                      <a:gd name="connsiteX11" fmla="*/ 2540000 w 3435910"/>
                      <a:gd name="connsiteY11" fmla="*/ 1706880 h 1706880"/>
                      <a:gd name="connsiteX12" fmla="*/ 1818640 w 3435910"/>
                      <a:gd name="connsiteY12" fmla="*/ 1518920 h 1706880"/>
                      <a:gd name="connsiteX13" fmla="*/ 1259840 w 3435910"/>
                      <a:gd name="connsiteY13" fmla="*/ 955040 h 1706880"/>
                      <a:gd name="connsiteX14" fmla="*/ 284480 w 3435910"/>
                      <a:gd name="connsiteY14" fmla="*/ 650240 h 1706880"/>
                      <a:gd name="connsiteX15" fmla="*/ 157480 w 3435910"/>
                      <a:gd name="connsiteY15" fmla="*/ 909320 h 1706880"/>
                      <a:gd name="connsiteX16" fmla="*/ 50800 w 3435910"/>
                      <a:gd name="connsiteY16" fmla="*/ 853440 h 1706880"/>
                      <a:gd name="connsiteX17" fmla="*/ 127000 w 3435910"/>
                      <a:gd name="connsiteY17" fmla="*/ 609600 h 1706880"/>
                      <a:gd name="connsiteX18" fmla="*/ 20320 w 3435910"/>
                      <a:gd name="connsiteY18" fmla="*/ 533400 h 1706880"/>
                      <a:gd name="connsiteX19" fmla="*/ 106680 w 3435910"/>
                      <a:gd name="connsiteY19" fmla="*/ 487680 h 1706880"/>
                      <a:gd name="connsiteX0" fmla="*/ 106680 w 3435910"/>
                      <a:gd name="connsiteY0" fmla="*/ 487680 h 1730124"/>
                      <a:gd name="connsiteX1" fmla="*/ 0 w 3435910"/>
                      <a:gd name="connsiteY1" fmla="*/ 15240 h 1730124"/>
                      <a:gd name="connsiteX2" fmla="*/ 101600 w 3435910"/>
                      <a:gd name="connsiteY2" fmla="*/ 0 h 1730124"/>
                      <a:gd name="connsiteX3" fmla="*/ 304800 w 3435910"/>
                      <a:gd name="connsiteY3" fmla="*/ 538480 h 1730124"/>
                      <a:gd name="connsiteX4" fmla="*/ 1320800 w 3435910"/>
                      <a:gd name="connsiteY4" fmla="*/ 721360 h 1730124"/>
                      <a:gd name="connsiteX5" fmla="*/ 1540510 w 3435910"/>
                      <a:gd name="connsiteY5" fmla="*/ 599440 h 1730124"/>
                      <a:gd name="connsiteX6" fmla="*/ 2382520 w 3435910"/>
                      <a:gd name="connsiteY6" fmla="*/ 665480 h 1730124"/>
                      <a:gd name="connsiteX7" fmla="*/ 2392680 w 3435910"/>
                      <a:gd name="connsiteY7" fmla="*/ 767080 h 1730124"/>
                      <a:gd name="connsiteX8" fmla="*/ 2722880 w 3435910"/>
                      <a:gd name="connsiteY8" fmla="*/ 914400 h 1730124"/>
                      <a:gd name="connsiteX9" fmla="*/ 3266440 w 3435910"/>
                      <a:gd name="connsiteY9" fmla="*/ 1386840 h 1730124"/>
                      <a:gd name="connsiteX10" fmla="*/ 3429000 w 3435910"/>
                      <a:gd name="connsiteY10" fmla="*/ 1564640 h 1730124"/>
                      <a:gd name="connsiteX11" fmla="*/ 2540000 w 3435910"/>
                      <a:gd name="connsiteY11" fmla="*/ 1706880 h 1730124"/>
                      <a:gd name="connsiteX12" fmla="*/ 1818640 w 3435910"/>
                      <a:gd name="connsiteY12" fmla="*/ 1518920 h 1730124"/>
                      <a:gd name="connsiteX13" fmla="*/ 1259840 w 3435910"/>
                      <a:gd name="connsiteY13" fmla="*/ 955040 h 1730124"/>
                      <a:gd name="connsiteX14" fmla="*/ 284480 w 3435910"/>
                      <a:gd name="connsiteY14" fmla="*/ 650240 h 1730124"/>
                      <a:gd name="connsiteX15" fmla="*/ 157480 w 3435910"/>
                      <a:gd name="connsiteY15" fmla="*/ 909320 h 1730124"/>
                      <a:gd name="connsiteX16" fmla="*/ 50800 w 3435910"/>
                      <a:gd name="connsiteY16" fmla="*/ 853440 h 1730124"/>
                      <a:gd name="connsiteX17" fmla="*/ 127000 w 3435910"/>
                      <a:gd name="connsiteY17" fmla="*/ 609600 h 1730124"/>
                      <a:gd name="connsiteX18" fmla="*/ 20320 w 3435910"/>
                      <a:gd name="connsiteY18" fmla="*/ 533400 h 1730124"/>
                      <a:gd name="connsiteX19" fmla="*/ 106680 w 3435910"/>
                      <a:gd name="connsiteY19" fmla="*/ 487680 h 1730124"/>
                      <a:gd name="connsiteX0" fmla="*/ 106680 w 3435910"/>
                      <a:gd name="connsiteY0" fmla="*/ 487680 h 1730124"/>
                      <a:gd name="connsiteX1" fmla="*/ 0 w 3435910"/>
                      <a:gd name="connsiteY1" fmla="*/ 15240 h 1730124"/>
                      <a:gd name="connsiteX2" fmla="*/ 101600 w 3435910"/>
                      <a:gd name="connsiteY2" fmla="*/ 0 h 1730124"/>
                      <a:gd name="connsiteX3" fmla="*/ 304800 w 3435910"/>
                      <a:gd name="connsiteY3" fmla="*/ 538480 h 1730124"/>
                      <a:gd name="connsiteX4" fmla="*/ 1320800 w 3435910"/>
                      <a:gd name="connsiteY4" fmla="*/ 721360 h 1730124"/>
                      <a:gd name="connsiteX5" fmla="*/ 1540510 w 3435910"/>
                      <a:gd name="connsiteY5" fmla="*/ 599440 h 1730124"/>
                      <a:gd name="connsiteX6" fmla="*/ 2382520 w 3435910"/>
                      <a:gd name="connsiteY6" fmla="*/ 665480 h 1730124"/>
                      <a:gd name="connsiteX7" fmla="*/ 2392680 w 3435910"/>
                      <a:gd name="connsiteY7" fmla="*/ 767080 h 1730124"/>
                      <a:gd name="connsiteX8" fmla="*/ 2722880 w 3435910"/>
                      <a:gd name="connsiteY8" fmla="*/ 914400 h 1730124"/>
                      <a:gd name="connsiteX9" fmla="*/ 3266440 w 3435910"/>
                      <a:gd name="connsiteY9" fmla="*/ 1386840 h 1730124"/>
                      <a:gd name="connsiteX10" fmla="*/ 3429000 w 3435910"/>
                      <a:gd name="connsiteY10" fmla="*/ 1564640 h 1730124"/>
                      <a:gd name="connsiteX11" fmla="*/ 2540000 w 3435910"/>
                      <a:gd name="connsiteY11" fmla="*/ 1706880 h 1730124"/>
                      <a:gd name="connsiteX12" fmla="*/ 1818640 w 3435910"/>
                      <a:gd name="connsiteY12" fmla="*/ 1518920 h 1730124"/>
                      <a:gd name="connsiteX13" fmla="*/ 1259840 w 3435910"/>
                      <a:gd name="connsiteY13" fmla="*/ 955040 h 1730124"/>
                      <a:gd name="connsiteX14" fmla="*/ 284480 w 3435910"/>
                      <a:gd name="connsiteY14" fmla="*/ 650240 h 1730124"/>
                      <a:gd name="connsiteX15" fmla="*/ 157480 w 3435910"/>
                      <a:gd name="connsiteY15" fmla="*/ 909320 h 1730124"/>
                      <a:gd name="connsiteX16" fmla="*/ 50800 w 3435910"/>
                      <a:gd name="connsiteY16" fmla="*/ 853440 h 1730124"/>
                      <a:gd name="connsiteX17" fmla="*/ 127000 w 3435910"/>
                      <a:gd name="connsiteY17" fmla="*/ 609600 h 1730124"/>
                      <a:gd name="connsiteX18" fmla="*/ 20320 w 3435910"/>
                      <a:gd name="connsiteY18" fmla="*/ 533400 h 1730124"/>
                      <a:gd name="connsiteX19" fmla="*/ 106680 w 3435910"/>
                      <a:gd name="connsiteY19" fmla="*/ 487680 h 1730124"/>
                      <a:gd name="connsiteX0" fmla="*/ 106680 w 3435910"/>
                      <a:gd name="connsiteY0" fmla="*/ 487680 h 1730124"/>
                      <a:gd name="connsiteX1" fmla="*/ 0 w 3435910"/>
                      <a:gd name="connsiteY1" fmla="*/ 15240 h 1730124"/>
                      <a:gd name="connsiteX2" fmla="*/ 101600 w 3435910"/>
                      <a:gd name="connsiteY2" fmla="*/ 0 h 1730124"/>
                      <a:gd name="connsiteX3" fmla="*/ 304800 w 3435910"/>
                      <a:gd name="connsiteY3" fmla="*/ 538480 h 1730124"/>
                      <a:gd name="connsiteX4" fmla="*/ 1320800 w 3435910"/>
                      <a:gd name="connsiteY4" fmla="*/ 721360 h 1730124"/>
                      <a:gd name="connsiteX5" fmla="*/ 1540510 w 3435910"/>
                      <a:gd name="connsiteY5" fmla="*/ 599440 h 1730124"/>
                      <a:gd name="connsiteX6" fmla="*/ 2382520 w 3435910"/>
                      <a:gd name="connsiteY6" fmla="*/ 665480 h 1730124"/>
                      <a:gd name="connsiteX7" fmla="*/ 2392680 w 3435910"/>
                      <a:gd name="connsiteY7" fmla="*/ 767080 h 1730124"/>
                      <a:gd name="connsiteX8" fmla="*/ 2722880 w 3435910"/>
                      <a:gd name="connsiteY8" fmla="*/ 914400 h 1730124"/>
                      <a:gd name="connsiteX9" fmla="*/ 3266440 w 3435910"/>
                      <a:gd name="connsiteY9" fmla="*/ 1386840 h 1730124"/>
                      <a:gd name="connsiteX10" fmla="*/ 3429000 w 3435910"/>
                      <a:gd name="connsiteY10" fmla="*/ 1564640 h 1730124"/>
                      <a:gd name="connsiteX11" fmla="*/ 2540000 w 3435910"/>
                      <a:gd name="connsiteY11" fmla="*/ 1706880 h 1730124"/>
                      <a:gd name="connsiteX12" fmla="*/ 1818640 w 3435910"/>
                      <a:gd name="connsiteY12" fmla="*/ 1518920 h 1730124"/>
                      <a:gd name="connsiteX13" fmla="*/ 1259840 w 3435910"/>
                      <a:gd name="connsiteY13" fmla="*/ 955040 h 1730124"/>
                      <a:gd name="connsiteX14" fmla="*/ 284480 w 3435910"/>
                      <a:gd name="connsiteY14" fmla="*/ 650240 h 1730124"/>
                      <a:gd name="connsiteX15" fmla="*/ 157480 w 3435910"/>
                      <a:gd name="connsiteY15" fmla="*/ 909320 h 1730124"/>
                      <a:gd name="connsiteX16" fmla="*/ 50800 w 3435910"/>
                      <a:gd name="connsiteY16" fmla="*/ 853440 h 1730124"/>
                      <a:gd name="connsiteX17" fmla="*/ 127000 w 3435910"/>
                      <a:gd name="connsiteY17" fmla="*/ 609600 h 1730124"/>
                      <a:gd name="connsiteX18" fmla="*/ 20320 w 3435910"/>
                      <a:gd name="connsiteY18" fmla="*/ 533400 h 1730124"/>
                      <a:gd name="connsiteX19" fmla="*/ 106680 w 3435910"/>
                      <a:gd name="connsiteY19" fmla="*/ 487680 h 1730124"/>
                      <a:gd name="connsiteX0" fmla="*/ 106680 w 3435910"/>
                      <a:gd name="connsiteY0" fmla="*/ 487680 h 1730124"/>
                      <a:gd name="connsiteX1" fmla="*/ 0 w 3435910"/>
                      <a:gd name="connsiteY1" fmla="*/ 15240 h 1730124"/>
                      <a:gd name="connsiteX2" fmla="*/ 101600 w 3435910"/>
                      <a:gd name="connsiteY2" fmla="*/ 0 h 1730124"/>
                      <a:gd name="connsiteX3" fmla="*/ 304800 w 3435910"/>
                      <a:gd name="connsiteY3" fmla="*/ 538480 h 1730124"/>
                      <a:gd name="connsiteX4" fmla="*/ 1320800 w 3435910"/>
                      <a:gd name="connsiteY4" fmla="*/ 721360 h 1730124"/>
                      <a:gd name="connsiteX5" fmla="*/ 1540510 w 3435910"/>
                      <a:gd name="connsiteY5" fmla="*/ 599440 h 1730124"/>
                      <a:gd name="connsiteX6" fmla="*/ 2382520 w 3435910"/>
                      <a:gd name="connsiteY6" fmla="*/ 665480 h 1730124"/>
                      <a:gd name="connsiteX7" fmla="*/ 2392680 w 3435910"/>
                      <a:gd name="connsiteY7" fmla="*/ 767080 h 1730124"/>
                      <a:gd name="connsiteX8" fmla="*/ 2722880 w 3435910"/>
                      <a:gd name="connsiteY8" fmla="*/ 914400 h 1730124"/>
                      <a:gd name="connsiteX9" fmla="*/ 3266440 w 3435910"/>
                      <a:gd name="connsiteY9" fmla="*/ 1386840 h 1730124"/>
                      <a:gd name="connsiteX10" fmla="*/ 3429000 w 3435910"/>
                      <a:gd name="connsiteY10" fmla="*/ 1564640 h 1730124"/>
                      <a:gd name="connsiteX11" fmla="*/ 2540000 w 3435910"/>
                      <a:gd name="connsiteY11" fmla="*/ 1706880 h 1730124"/>
                      <a:gd name="connsiteX12" fmla="*/ 1818640 w 3435910"/>
                      <a:gd name="connsiteY12" fmla="*/ 1518920 h 1730124"/>
                      <a:gd name="connsiteX13" fmla="*/ 1259840 w 3435910"/>
                      <a:gd name="connsiteY13" fmla="*/ 955040 h 1730124"/>
                      <a:gd name="connsiteX14" fmla="*/ 284480 w 3435910"/>
                      <a:gd name="connsiteY14" fmla="*/ 650240 h 1730124"/>
                      <a:gd name="connsiteX15" fmla="*/ 157480 w 3435910"/>
                      <a:gd name="connsiteY15" fmla="*/ 909320 h 1730124"/>
                      <a:gd name="connsiteX16" fmla="*/ 50800 w 3435910"/>
                      <a:gd name="connsiteY16" fmla="*/ 853440 h 1730124"/>
                      <a:gd name="connsiteX17" fmla="*/ 127000 w 3435910"/>
                      <a:gd name="connsiteY17" fmla="*/ 609600 h 1730124"/>
                      <a:gd name="connsiteX18" fmla="*/ 20320 w 3435910"/>
                      <a:gd name="connsiteY18" fmla="*/ 533400 h 1730124"/>
                      <a:gd name="connsiteX19" fmla="*/ 106680 w 3435910"/>
                      <a:gd name="connsiteY19" fmla="*/ 487680 h 1730124"/>
                      <a:gd name="connsiteX0" fmla="*/ 106680 w 3435910"/>
                      <a:gd name="connsiteY0" fmla="*/ 487680 h 1730124"/>
                      <a:gd name="connsiteX1" fmla="*/ 0 w 3435910"/>
                      <a:gd name="connsiteY1" fmla="*/ 15240 h 1730124"/>
                      <a:gd name="connsiteX2" fmla="*/ 101600 w 3435910"/>
                      <a:gd name="connsiteY2" fmla="*/ 0 h 1730124"/>
                      <a:gd name="connsiteX3" fmla="*/ 304800 w 3435910"/>
                      <a:gd name="connsiteY3" fmla="*/ 538480 h 1730124"/>
                      <a:gd name="connsiteX4" fmla="*/ 1320800 w 3435910"/>
                      <a:gd name="connsiteY4" fmla="*/ 721360 h 1730124"/>
                      <a:gd name="connsiteX5" fmla="*/ 1540510 w 3435910"/>
                      <a:gd name="connsiteY5" fmla="*/ 599440 h 1730124"/>
                      <a:gd name="connsiteX6" fmla="*/ 2382520 w 3435910"/>
                      <a:gd name="connsiteY6" fmla="*/ 665480 h 1730124"/>
                      <a:gd name="connsiteX7" fmla="*/ 2392680 w 3435910"/>
                      <a:gd name="connsiteY7" fmla="*/ 767080 h 1730124"/>
                      <a:gd name="connsiteX8" fmla="*/ 2722880 w 3435910"/>
                      <a:gd name="connsiteY8" fmla="*/ 914400 h 1730124"/>
                      <a:gd name="connsiteX9" fmla="*/ 3266440 w 3435910"/>
                      <a:gd name="connsiteY9" fmla="*/ 1386840 h 1730124"/>
                      <a:gd name="connsiteX10" fmla="*/ 3429000 w 3435910"/>
                      <a:gd name="connsiteY10" fmla="*/ 1564640 h 1730124"/>
                      <a:gd name="connsiteX11" fmla="*/ 2540000 w 3435910"/>
                      <a:gd name="connsiteY11" fmla="*/ 1706880 h 1730124"/>
                      <a:gd name="connsiteX12" fmla="*/ 1818640 w 3435910"/>
                      <a:gd name="connsiteY12" fmla="*/ 1518920 h 1730124"/>
                      <a:gd name="connsiteX13" fmla="*/ 1259840 w 3435910"/>
                      <a:gd name="connsiteY13" fmla="*/ 955040 h 1730124"/>
                      <a:gd name="connsiteX14" fmla="*/ 284480 w 3435910"/>
                      <a:gd name="connsiteY14" fmla="*/ 650240 h 1730124"/>
                      <a:gd name="connsiteX15" fmla="*/ 157480 w 3435910"/>
                      <a:gd name="connsiteY15" fmla="*/ 909320 h 1730124"/>
                      <a:gd name="connsiteX16" fmla="*/ 50800 w 3435910"/>
                      <a:gd name="connsiteY16" fmla="*/ 853440 h 1730124"/>
                      <a:gd name="connsiteX17" fmla="*/ 127000 w 3435910"/>
                      <a:gd name="connsiteY17" fmla="*/ 609600 h 1730124"/>
                      <a:gd name="connsiteX18" fmla="*/ 20320 w 3435910"/>
                      <a:gd name="connsiteY18" fmla="*/ 533400 h 1730124"/>
                      <a:gd name="connsiteX19" fmla="*/ 106680 w 3435910"/>
                      <a:gd name="connsiteY19" fmla="*/ 487680 h 1730124"/>
                      <a:gd name="connsiteX0" fmla="*/ 106680 w 3435910"/>
                      <a:gd name="connsiteY0" fmla="*/ 487680 h 1730124"/>
                      <a:gd name="connsiteX1" fmla="*/ 0 w 3435910"/>
                      <a:gd name="connsiteY1" fmla="*/ 15240 h 1730124"/>
                      <a:gd name="connsiteX2" fmla="*/ 101600 w 3435910"/>
                      <a:gd name="connsiteY2" fmla="*/ 0 h 1730124"/>
                      <a:gd name="connsiteX3" fmla="*/ 304800 w 3435910"/>
                      <a:gd name="connsiteY3" fmla="*/ 538480 h 1730124"/>
                      <a:gd name="connsiteX4" fmla="*/ 1320800 w 3435910"/>
                      <a:gd name="connsiteY4" fmla="*/ 721360 h 1730124"/>
                      <a:gd name="connsiteX5" fmla="*/ 1540510 w 3435910"/>
                      <a:gd name="connsiteY5" fmla="*/ 599440 h 1730124"/>
                      <a:gd name="connsiteX6" fmla="*/ 2382520 w 3435910"/>
                      <a:gd name="connsiteY6" fmla="*/ 665480 h 1730124"/>
                      <a:gd name="connsiteX7" fmla="*/ 2392680 w 3435910"/>
                      <a:gd name="connsiteY7" fmla="*/ 767080 h 1730124"/>
                      <a:gd name="connsiteX8" fmla="*/ 2722880 w 3435910"/>
                      <a:gd name="connsiteY8" fmla="*/ 914400 h 1730124"/>
                      <a:gd name="connsiteX9" fmla="*/ 3266440 w 3435910"/>
                      <a:gd name="connsiteY9" fmla="*/ 1386840 h 1730124"/>
                      <a:gd name="connsiteX10" fmla="*/ 3429000 w 3435910"/>
                      <a:gd name="connsiteY10" fmla="*/ 1564640 h 1730124"/>
                      <a:gd name="connsiteX11" fmla="*/ 2540000 w 3435910"/>
                      <a:gd name="connsiteY11" fmla="*/ 1706880 h 1730124"/>
                      <a:gd name="connsiteX12" fmla="*/ 1818640 w 3435910"/>
                      <a:gd name="connsiteY12" fmla="*/ 1518920 h 1730124"/>
                      <a:gd name="connsiteX13" fmla="*/ 1259840 w 3435910"/>
                      <a:gd name="connsiteY13" fmla="*/ 955040 h 1730124"/>
                      <a:gd name="connsiteX14" fmla="*/ 284480 w 3435910"/>
                      <a:gd name="connsiteY14" fmla="*/ 650240 h 1730124"/>
                      <a:gd name="connsiteX15" fmla="*/ 157480 w 3435910"/>
                      <a:gd name="connsiteY15" fmla="*/ 909320 h 1730124"/>
                      <a:gd name="connsiteX16" fmla="*/ 50800 w 3435910"/>
                      <a:gd name="connsiteY16" fmla="*/ 853440 h 1730124"/>
                      <a:gd name="connsiteX17" fmla="*/ 127000 w 3435910"/>
                      <a:gd name="connsiteY17" fmla="*/ 609600 h 1730124"/>
                      <a:gd name="connsiteX18" fmla="*/ 20320 w 3435910"/>
                      <a:gd name="connsiteY18" fmla="*/ 533400 h 1730124"/>
                      <a:gd name="connsiteX19" fmla="*/ 106680 w 3435910"/>
                      <a:gd name="connsiteY19" fmla="*/ 487680 h 1730124"/>
                      <a:gd name="connsiteX0" fmla="*/ 106680 w 3435910"/>
                      <a:gd name="connsiteY0" fmla="*/ 487680 h 1730124"/>
                      <a:gd name="connsiteX1" fmla="*/ 0 w 3435910"/>
                      <a:gd name="connsiteY1" fmla="*/ 15240 h 1730124"/>
                      <a:gd name="connsiteX2" fmla="*/ 101600 w 3435910"/>
                      <a:gd name="connsiteY2" fmla="*/ 0 h 1730124"/>
                      <a:gd name="connsiteX3" fmla="*/ 304800 w 3435910"/>
                      <a:gd name="connsiteY3" fmla="*/ 538480 h 1730124"/>
                      <a:gd name="connsiteX4" fmla="*/ 1320800 w 3435910"/>
                      <a:gd name="connsiteY4" fmla="*/ 721360 h 1730124"/>
                      <a:gd name="connsiteX5" fmla="*/ 1540510 w 3435910"/>
                      <a:gd name="connsiteY5" fmla="*/ 599440 h 1730124"/>
                      <a:gd name="connsiteX6" fmla="*/ 2382520 w 3435910"/>
                      <a:gd name="connsiteY6" fmla="*/ 665480 h 1730124"/>
                      <a:gd name="connsiteX7" fmla="*/ 2392680 w 3435910"/>
                      <a:gd name="connsiteY7" fmla="*/ 767080 h 1730124"/>
                      <a:gd name="connsiteX8" fmla="*/ 2722880 w 3435910"/>
                      <a:gd name="connsiteY8" fmla="*/ 914400 h 1730124"/>
                      <a:gd name="connsiteX9" fmla="*/ 3266440 w 3435910"/>
                      <a:gd name="connsiteY9" fmla="*/ 1386840 h 1730124"/>
                      <a:gd name="connsiteX10" fmla="*/ 3429000 w 3435910"/>
                      <a:gd name="connsiteY10" fmla="*/ 1564640 h 1730124"/>
                      <a:gd name="connsiteX11" fmla="*/ 2540000 w 3435910"/>
                      <a:gd name="connsiteY11" fmla="*/ 1706880 h 1730124"/>
                      <a:gd name="connsiteX12" fmla="*/ 1818640 w 3435910"/>
                      <a:gd name="connsiteY12" fmla="*/ 1518920 h 1730124"/>
                      <a:gd name="connsiteX13" fmla="*/ 1259840 w 3435910"/>
                      <a:gd name="connsiteY13" fmla="*/ 955040 h 1730124"/>
                      <a:gd name="connsiteX14" fmla="*/ 284480 w 3435910"/>
                      <a:gd name="connsiteY14" fmla="*/ 650240 h 1730124"/>
                      <a:gd name="connsiteX15" fmla="*/ 157480 w 3435910"/>
                      <a:gd name="connsiteY15" fmla="*/ 909320 h 1730124"/>
                      <a:gd name="connsiteX16" fmla="*/ 50800 w 3435910"/>
                      <a:gd name="connsiteY16" fmla="*/ 853440 h 1730124"/>
                      <a:gd name="connsiteX17" fmla="*/ 127000 w 3435910"/>
                      <a:gd name="connsiteY17" fmla="*/ 609600 h 1730124"/>
                      <a:gd name="connsiteX18" fmla="*/ 20320 w 3435910"/>
                      <a:gd name="connsiteY18" fmla="*/ 533400 h 1730124"/>
                      <a:gd name="connsiteX19" fmla="*/ 106680 w 3435910"/>
                      <a:gd name="connsiteY19" fmla="*/ 487680 h 1730124"/>
                      <a:gd name="connsiteX0" fmla="*/ 106680 w 3435910"/>
                      <a:gd name="connsiteY0" fmla="*/ 495910 h 1738354"/>
                      <a:gd name="connsiteX1" fmla="*/ 0 w 3435910"/>
                      <a:gd name="connsiteY1" fmla="*/ 23470 h 1738354"/>
                      <a:gd name="connsiteX2" fmla="*/ 101600 w 3435910"/>
                      <a:gd name="connsiteY2" fmla="*/ 8230 h 1738354"/>
                      <a:gd name="connsiteX3" fmla="*/ 304800 w 3435910"/>
                      <a:gd name="connsiteY3" fmla="*/ 546710 h 1738354"/>
                      <a:gd name="connsiteX4" fmla="*/ 1320800 w 3435910"/>
                      <a:gd name="connsiteY4" fmla="*/ 729590 h 1738354"/>
                      <a:gd name="connsiteX5" fmla="*/ 1540510 w 3435910"/>
                      <a:gd name="connsiteY5" fmla="*/ 607670 h 1738354"/>
                      <a:gd name="connsiteX6" fmla="*/ 2382520 w 3435910"/>
                      <a:gd name="connsiteY6" fmla="*/ 673710 h 1738354"/>
                      <a:gd name="connsiteX7" fmla="*/ 2392680 w 3435910"/>
                      <a:gd name="connsiteY7" fmla="*/ 775310 h 1738354"/>
                      <a:gd name="connsiteX8" fmla="*/ 2722880 w 3435910"/>
                      <a:gd name="connsiteY8" fmla="*/ 922630 h 1738354"/>
                      <a:gd name="connsiteX9" fmla="*/ 3266440 w 3435910"/>
                      <a:gd name="connsiteY9" fmla="*/ 1395070 h 1738354"/>
                      <a:gd name="connsiteX10" fmla="*/ 3429000 w 3435910"/>
                      <a:gd name="connsiteY10" fmla="*/ 1572870 h 1738354"/>
                      <a:gd name="connsiteX11" fmla="*/ 2540000 w 3435910"/>
                      <a:gd name="connsiteY11" fmla="*/ 1715110 h 1738354"/>
                      <a:gd name="connsiteX12" fmla="*/ 1818640 w 3435910"/>
                      <a:gd name="connsiteY12" fmla="*/ 1527150 h 1738354"/>
                      <a:gd name="connsiteX13" fmla="*/ 1259840 w 3435910"/>
                      <a:gd name="connsiteY13" fmla="*/ 963270 h 1738354"/>
                      <a:gd name="connsiteX14" fmla="*/ 284480 w 3435910"/>
                      <a:gd name="connsiteY14" fmla="*/ 658470 h 1738354"/>
                      <a:gd name="connsiteX15" fmla="*/ 157480 w 3435910"/>
                      <a:gd name="connsiteY15" fmla="*/ 917550 h 1738354"/>
                      <a:gd name="connsiteX16" fmla="*/ 50800 w 3435910"/>
                      <a:gd name="connsiteY16" fmla="*/ 861670 h 1738354"/>
                      <a:gd name="connsiteX17" fmla="*/ 127000 w 3435910"/>
                      <a:gd name="connsiteY17" fmla="*/ 617830 h 1738354"/>
                      <a:gd name="connsiteX18" fmla="*/ 20320 w 3435910"/>
                      <a:gd name="connsiteY18" fmla="*/ 541630 h 1738354"/>
                      <a:gd name="connsiteX19" fmla="*/ 106680 w 3435910"/>
                      <a:gd name="connsiteY19" fmla="*/ 495910 h 1738354"/>
                      <a:gd name="connsiteX0" fmla="*/ 106680 w 3435910"/>
                      <a:gd name="connsiteY0" fmla="*/ 500740 h 1743184"/>
                      <a:gd name="connsiteX1" fmla="*/ 0 w 3435910"/>
                      <a:gd name="connsiteY1" fmla="*/ 28300 h 1743184"/>
                      <a:gd name="connsiteX2" fmla="*/ 101600 w 3435910"/>
                      <a:gd name="connsiteY2" fmla="*/ 13060 h 1743184"/>
                      <a:gd name="connsiteX3" fmla="*/ 304800 w 3435910"/>
                      <a:gd name="connsiteY3" fmla="*/ 551540 h 1743184"/>
                      <a:gd name="connsiteX4" fmla="*/ 1320800 w 3435910"/>
                      <a:gd name="connsiteY4" fmla="*/ 734420 h 1743184"/>
                      <a:gd name="connsiteX5" fmla="*/ 1540510 w 3435910"/>
                      <a:gd name="connsiteY5" fmla="*/ 612500 h 1743184"/>
                      <a:gd name="connsiteX6" fmla="*/ 2382520 w 3435910"/>
                      <a:gd name="connsiteY6" fmla="*/ 678540 h 1743184"/>
                      <a:gd name="connsiteX7" fmla="*/ 2392680 w 3435910"/>
                      <a:gd name="connsiteY7" fmla="*/ 780140 h 1743184"/>
                      <a:gd name="connsiteX8" fmla="*/ 2722880 w 3435910"/>
                      <a:gd name="connsiteY8" fmla="*/ 927460 h 1743184"/>
                      <a:gd name="connsiteX9" fmla="*/ 3266440 w 3435910"/>
                      <a:gd name="connsiteY9" fmla="*/ 1399900 h 1743184"/>
                      <a:gd name="connsiteX10" fmla="*/ 3429000 w 3435910"/>
                      <a:gd name="connsiteY10" fmla="*/ 1577700 h 1743184"/>
                      <a:gd name="connsiteX11" fmla="*/ 2540000 w 3435910"/>
                      <a:gd name="connsiteY11" fmla="*/ 1719940 h 1743184"/>
                      <a:gd name="connsiteX12" fmla="*/ 1818640 w 3435910"/>
                      <a:gd name="connsiteY12" fmla="*/ 1531980 h 1743184"/>
                      <a:gd name="connsiteX13" fmla="*/ 1259840 w 3435910"/>
                      <a:gd name="connsiteY13" fmla="*/ 968100 h 1743184"/>
                      <a:gd name="connsiteX14" fmla="*/ 284480 w 3435910"/>
                      <a:gd name="connsiteY14" fmla="*/ 663300 h 1743184"/>
                      <a:gd name="connsiteX15" fmla="*/ 157480 w 3435910"/>
                      <a:gd name="connsiteY15" fmla="*/ 922380 h 1743184"/>
                      <a:gd name="connsiteX16" fmla="*/ 50800 w 3435910"/>
                      <a:gd name="connsiteY16" fmla="*/ 866500 h 1743184"/>
                      <a:gd name="connsiteX17" fmla="*/ 127000 w 3435910"/>
                      <a:gd name="connsiteY17" fmla="*/ 622660 h 1743184"/>
                      <a:gd name="connsiteX18" fmla="*/ 20320 w 3435910"/>
                      <a:gd name="connsiteY18" fmla="*/ 546460 h 1743184"/>
                      <a:gd name="connsiteX19" fmla="*/ 106680 w 3435910"/>
                      <a:gd name="connsiteY19" fmla="*/ 500740 h 1743184"/>
                      <a:gd name="connsiteX0" fmla="*/ 106680 w 3435910"/>
                      <a:gd name="connsiteY0" fmla="*/ 500740 h 1743184"/>
                      <a:gd name="connsiteX1" fmla="*/ 0 w 3435910"/>
                      <a:gd name="connsiteY1" fmla="*/ 28300 h 1743184"/>
                      <a:gd name="connsiteX2" fmla="*/ 101600 w 3435910"/>
                      <a:gd name="connsiteY2" fmla="*/ 13060 h 1743184"/>
                      <a:gd name="connsiteX3" fmla="*/ 304800 w 3435910"/>
                      <a:gd name="connsiteY3" fmla="*/ 551540 h 1743184"/>
                      <a:gd name="connsiteX4" fmla="*/ 1320800 w 3435910"/>
                      <a:gd name="connsiteY4" fmla="*/ 734420 h 1743184"/>
                      <a:gd name="connsiteX5" fmla="*/ 1540510 w 3435910"/>
                      <a:gd name="connsiteY5" fmla="*/ 612500 h 1743184"/>
                      <a:gd name="connsiteX6" fmla="*/ 2382520 w 3435910"/>
                      <a:gd name="connsiteY6" fmla="*/ 678540 h 1743184"/>
                      <a:gd name="connsiteX7" fmla="*/ 2392680 w 3435910"/>
                      <a:gd name="connsiteY7" fmla="*/ 780140 h 1743184"/>
                      <a:gd name="connsiteX8" fmla="*/ 2722880 w 3435910"/>
                      <a:gd name="connsiteY8" fmla="*/ 927460 h 1743184"/>
                      <a:gd name="connsiteX9" fmla="*/ 3266440 w 3435910"/>
                      <a:gd name="connsiteY9" fmla="*/ 1399900 h 1743184"/>
                      <a:gd name="connsiteX10" fmla="*/ 3429000 w 3435910"/>
                      <a:gd name="connsiteY10" fmla="*/ 1577700 h 1743184"/>
                      <a:gd name="connsiteX11" fmla="*/ 2540000 w 3435910"/>
                      <a:gd name="connsiteY11" fmla="*/ 1719940 h 1743184"/>
                      <a:gd name="connsiteX12" fmla="*/ 1818640 w 3435910"/>
                      <a:gd name="connsiteY12" fmla="*/ 1531980 h 1743184"/>
                      <a:gd name="connsiteX13" fmla="*/ 1259840 w 3435910"/>
                      <a:gd name="connsiteY13" fmla="*/ 968100 h 1743184"/>
                      <a:gd name="connsiteX14" fmla="*/ 284480 w 3435910"/>
                      <a:gd name="connsiteY14" fmla="*/ 663300 h 1743184"/>
                      <a:gd name="connsiteX15" fmla="*/ 157480 w 3435910"/>
                      <a:gd name="connsiteY15" fmla="*/ 922380 h 1743184"/>
                      <a:gd name="connsiteX16" fmla="*/ 50800 w 3435910"/>
                      <a:gd name="connsiteY16" fmla="*/ 866500 h 1743184"/>
                      <a:gd name="connsiteX17" fmla="*/ 127000 w 3435910"/>
                      <a:gd name="connsiteY17" fmla="*/ 622660 h 1743184"/>
                      <a:gd name="connsiteX18" fmla="*/ 20320 w 3435910"/>
                      <a:gd name="connsiteY18" fmla="*/ 546460 h 1743184"/>
                      <a:gd name="connsiteX19" fmla="*/ 106680 w 3435910"/>
                      <a:gd name="connsiteY19" fmla="*/ 500740 h 1743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435910" h="1743184">
                        <a:moveTo>
                          <a:pt x="106680" y="500740"/>
                        </a:moveTo>
                        <a:lnTo>
                          <a:pt x="0" y="28300"/>
                        </a:lnTo>
                        <a:cubicBezTo>
                          <a:pt x="29634" y="-16996"/>
                          <a:pt x="67733" y="3323"/>
                          <a:pt x="101600" y="13060"/>
                        </a:cubicBezTo>
                        <a:lnTo>
                          <a:pt x="304800" y="551540"/>
                        </a:lnTo>
                        <a:lnTo>
                          <a:pt x="1320800" y="734420"/>
                        </a:lnTo>
                        <a:cubicBezTo>
                          <a:pt x="1394037" y="693780"/>
                          <a:pt x="1456755" y="613152"/>
                          <a:pt x="1540510" y="612500"/>
                        </a:cubicBezTo>
                        <a:cubicBezTo>
                          <a:pt x="1975696" y="609113"/>
                          <a:pt x="2300817" y="626894"/>
                          <a:pt x="2382520" y="678540"/>
                        </a:cubicBezTo>
                        <a:lnTo>
                          <a:pt x="2392680" y="780140"/>
                        </a:lnTo>
                        <a:cubicBezTo>
                          <a:pt x="2650914" y="759397"/>
                          <a:pt x="2676313" y="848720"/>
                          <a:pt x="2722880" y="927460"/>
                        </a:cubicBezTo>
                        <a:cubicBezTo>
                          <a:pt x="3041650" y="962173"/>
                          <a:pt x="3159336" y="1229720"/>
                          <a:pt x="3266440" y="1399900"/>
                        </a:cubicBezTo>
                        <a:cubicBezTo>
                          <a:pt x="3506893" y="1558650"/>
                          <a:pt x="3417147" y="1537483"/>
                          <a:pt x="3429000" y="1577700"/>
                        </a:cubicBezTo>
                        <a:cubicBezTo>
                          <a:pt x="3348567" y="1777513"/>
                          <a:pt x="2861733" y="1755077"/>
                          <a:pt x="2540000" y="1719940"/>
                        </a:cubicBezTo>
                        <a:cubicBezTo>
                          <a:pt x="2149263" y="1667871"/>
                          <a:pt x="2059093" y="1594633"/>
                          <a:pt x="1818640" y="1531980"/>
                        </a:cubicBezTo>
                        <a:cubicBezTo>
                          <a:pt x="1333923" y="1217020"/>
                          <a:pt x="1308524" y="1016360"/>
                          <a:pt x="1259840" y="968100"/>
                        </a:cubicBezTo>
                        <a:lnTo>
                          <a:pt x="284480" y="663300"/>
                        </a:lnTo>
                        <a:lnTo>
                          <a:pt x="157480" y="922380"/>
                        </a:lnTo>
                        <a:cubicBezTo>
                          <a:pt x="121920" y="903753"/>
                          <a:pt x="88477" y="929577"/>
                          <a:pt x="50800" y="866500"/>
                        </a:cubicBezTo>
                        <a:lnTo>
                          <a:pt x="127000" y="622660"/>
                        </a:lnTo>
                        <a:cubicBezTo>
                          <a:pt x="91440" y="597260"/>
                          <a:pt x="45296" y="578210"/>
                          <a:pt x="20320" y="546460"/>
                        </a:cubicBezTo>
                        <a:cubicBezTo>
                          <a:pt x="32174" y="524870"/>
                          <a:pt x="18626" y="507513"/>
                          <a:pt x="106680" y="500740"/>
                        </a:cubicBezTo>
                        <a:close/>
                      </a:path>
                    </a:pathLst>
                  </a:custGeom>
                  <a:solidFill>
                    <a:schemeClr val="bg2">
                      <a:lumMod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83" name="Freeform 1482"/>
                  <p:cNvSpPr/>
                  <p:nvPr/>
                </p:nvSpPr>
                <p:spPr>
                  <a:xfrm>
                    <a:off x="2222500" y="457200"/>
                    <a:ext cx="1193800" cy="569383"/>
                  </a:xfrm>
                  <a:custGeom>
                    <a:avLst/>
                    <a:gdLst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39800 w 1193800"/>
                      <a:gd name="connsiteY8" fmla="*/ 177800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73050 w 1193800"/>
                      <a:gd name="connsiteY11" fmla="*/ 361950 h 569383"/>
                      <a:gd name="connsiteX12" fmla="*/ 400050 w 1193800"/>
                      <a:gd name="connsiteY12" fmla="*/ 2963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39800 w 1193800"/>
                      <a:gd name="connsiteY8" fmla="*/ 177800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73050 w 1193800"/>
                      <a:gd name="connsiteY11" fmla="*/ 361950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39800 w 1193800"/>
                      <a:gd name="connsiteY8" fmla="*/ 177800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73050 w 1193800"/>
                      <a:gd name="connsiteY11" fmla="*/ 361950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39800 w 1193800"/>
                      <a:gd name="connsiteY8" fmla="*/ 177800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39800 w 1193800"/>
                      <a:gd name="connsiteY8" fmla="*/ 177800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39800 w 1193800"/>
                      <a:gd name="connsiteY8" fmla="*/ 177800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39800 w 1193800"/>
                      <a:gd name="connsiteY8" fmla="*/ 177800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44033 w 1193800"/>
                      <a:gd name="connsiteY8" fmla="*/ 167216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44033 w 1193800"/>
                      <a:gd name="connsiteY8" fmla="*/ 167216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44033 w 1193800"/>
                      <a:gd name="connsiteY8" fmla="*/ 167216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  <a:gd name="connsiteX0" fmla="*/ 334433 w 1193800"/>
                      <a:gd name="connsiteY0" fmla="*/ 0 h 569383"/>
                      <a:gd name="connsiteX1" fmla="*/ 203200 w 1193800"/>
                      <a:gd name="connsiteY1" fmla="*/ 353483 h 569383"/>
                      <a:gd name="connsiteX2" fmla="*/ 0 w 1193800"/>
                      <a:gd name="connsiteY2" fmla="*/ 306917 h 569383"/>
                      <a:gd name="connsiteX3" fmla="*/ 0 w 1193800"/>
                      <a:gd name="connsiteY3" fmla="*/ 347133 h 569383"/>
                      <a:gd name="connsiteX4" fmla="*/ 988483 w 1193800"/>
                      <a:gd name="connsiteY4" fmla="*/ 569383 h 569383"/>
                      <a:gd name="connsiteX5" fmla="*/ 1193800 w 1193800"/>
                      <a:gd name="connsiteY5" fmla="*/ 527050 h 569383"/>
                      <a:gd name="connsiteX6" fmla="*/ 1170517 w 1193800"/>
                      <a:gd name="connsiteY6" fmla="*/ 508000 h 569383"/>
                      <a:gd name="connsiteX7" fmla="*/ 817033 w 1193800"/>
                      <a:gd name="connsiteY7" fmla="*/ 484717 h 569383"/>
                      <a:gd name="connsiteX8" fmla="*/ 944033 w 1193800"/>
                      <a:gd name="connsiteY8" fmla="*/ 167216 h 569383"/>
                      <a:gd name="connsiteX9" fmla="*/ 878417 w 1193800"/>
                      <a:gd name="connsiteY9" fmla="*/ 154517 h 569383"/>
                      <a:gd name="connsiteX10" fmla="*/ 742950 w 1193800"/>
                      <a:gd name="connsiteY10" fmla="*/ 465667 h 569383"/>
                      <a:gd name="connsiteX11" fmla="*/ 268816 w 1193800"/>
                      <a:gd name="connsiteY11" fmla="*/ 366183 h 569383"/>
                      <a:gd name="connsiteX12" fmla="*/ 410633 w 1193800"/>
                      <a:gd name="connsiteY12" fmla="*/ 23283 h 569383"/>
                      <a:gd name="connsiteX13" fmla="*/ 334433 w 1193800"/>
                      <a:gd name="connsiteY13" fmla="*/ 0 h 569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193800" h="569383">
                        <a:moveTo>
                          <a:pt x="334433" y="0"/>
                        </a:moveTo>
                        <a:cubicBezTo>
                          <a:pt x="301273" y="37395"/>
                          <a:pt x="221544" y="218721"/>
                          <a:pt x="203200" y="353483"/>
                        </a:cubicBezTo>
                        <a:lnTo>
                          <a:pt x="0" y="306917"/>
                        </a:lnTo>
                        <a:lnTo>
                          <a:pt x="0" y="347133"/>
                        </a:lnTo>
                        <a:lnTo>
                          <a:pt x="988483" y="569383"/>
                        </a:lnTo>
                        <a:cubicBezTo>
                          <a:pt x="1056922" y="555272"/>
                          <a:pt x="1119011" y="575028"/>
                          <a:pt x="1193800" y="527050"/>
                        </a:cubicBezTo>
                        <a:lnTo>
                          <a:pt x="1170517" y="508000"/>
                        </a:lnTo>
                        <a:cubicBezTo>
                          <a:pt x="961672" y="542572"/>
                          <a:pt x="835378" y="492478"/>
                          <a:pt x="817033" y="484717"/>
                        </a:cubicBezTo>
                        <a:lnTo>
                          <a:pt x="944033" y="167216"/>
                        </a:lnTo>
                        <a:lnTo>
                          <a:pt x="878417" y="154517"/>
                        </a:lnTo>
                        <a:lnTo>
                          <a:pt x="742950" y="465667"/>
                        </a:lnTo>
                        <a:lnTo>
                          <a:pt x="268816" y="366183"/>
                        </a:lnTo>
                        <a:cubicBezTo>
                          <a:pt x="291394" y="257527"/>
                          <a:pt x="320322" y="119238"/>
                          <a:pt x="410633" y="23283"/>
                        </a:cubicBezTo>
                        <a:lnTo>
                          <a:pt x="334433" y="0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84" name="Group 1483"/>
                  <p:cNvGrpSpPr/>
                  <p:nvPr/>
                </p:nvGrpSpPr>
                <p:grpSpPr>
                  <a:xfrm>
                    <a:off x="973667" y="-1032933"/>
                    <a:ext cx="4358216" cy="603250"/>
                    <a:chOff x="973667" y="-1032933"/>
                    <a:chExt cx="4358216" cy="603250"/>
                  </a:xfrm>
                  <a:solidFill>
                    <a:schemeClr val="bg2">
                      <a:lumMod val="75000"/>
                    </a:schemeClr>
                  </a:solidFill>
                </p:grpSpPr>
                <p:sp>
                  <p:nvSpPr>
                    <p:cNvPr id="1485" name="Freeform 1484"/>
                    <p:cNvSpPr/>
                    <p:nvPr/>
                  </p:nvSpPr>
                  <p:spPr>
                    <a:xfrm>
                      <a:off x="973667" y="-1032933"/>
                      <a:ext cx="1896533" cy="287866"/>
                    </a:xfrm>
                    <a:custGeom>
                      <a:avLst/>
                      <a:gdLst>
                        <a:gd name="connsiteX0" fmla="*/ 103716 w 1896533"/>
                        <a:gd name="connsiteY0" fmla="*/ 0 h 287866"/>
                        <a:gd name="connsiteX1" fmla="*/ 0 w 1896533"/>
                        <a:gd name="connsiteY1" fmla="*/ 38100 h 287866"/>
                        <a:gd name="connsiteX2" fmla="*/ 1885950 w 1896533"/>
                        <a:gd name="connsiteY2" fmla="*/ 287866 h 287866"/>
                        <a:gd name="connsiteX3" fmla="*/ 1896533 w 1896533"/>
                        <a:gd name="connsiteY3" fmla="*/ 254000 h 287866"/>
                        <a:gd name="connsiteX4" fmla="*/ 103716 w 1896533"/>
                        <a:gd name="connsiteY4" fmla="*/ 0 h 2878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96533" h="287866">
                          <a:moveTo>
                            <a:pt x="103716" y="0"/>
                          </a:moveTo>
                          <a:lnTo>
                            <a:pt x="0" y="38100"/>
                          </a:lnTo>
                          <a:lnTo>
                            <a:pt x="1885950" y="287866"/>
                          </a:lnTo>
                          <a:lnTo>
                            <a:pt x="1896533" y="254000"/>
                          </a:lnTo>
                          <a:lnTo>
                            <a:pt x="103716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6" name="Freeform 1485"/>
                    <p:cNvSpPr/>
                    <p:nvPr/>
                  </p:nvSpPr>
                  <p:spPr>
                    <a:xfrm>
                      <a:off x="3077633" y="-766233"/>
                      <a:ext cx="2254250" cy="141816"/>
                    </a:xfrm>
                    <a:custGeom>
                      <a:avLst/>
                      <a:gdLst>
                        <a:gd name="connsiteX0" fmla="*/ 38100 w 2254250"/>
                        <a:gd name="connsiteY0" fmla="*/ 0 h 141816"/>
                        <a:gd name="connsiteX1" fmla="*/ 0 w 2254250"/>
                        <a:gd name="connsiteY1" fmla="*/ 44450 h 141816"/>
                        <a:gd name="connsiteX2" fmla="*/ 2254250 w 2254250"/>
                        <a:gd name="connsiteY2" fmla="*/ 141816 h 141816"/>
                        <a:gd name="connsiteX3" fmla="*/ 38100 w 2254250"/>
                        <a:gd name="connsiteY3" fmla="*/ 0 h 1418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254250" h="141816">
                          <a:moveTo>
                            <a:pt x="38100" y="0"/>
                          </a:moveTo>
                          <a:lnTo>
                            <a:pt x="0" y="44450"/>
                          </a:lnTo>
                          <a:lnTo>
                            <a:pt x="2254250" y="141816"/>
                          </a:lnTo>
                          <a:lnTo>
                            <a:pt x="38100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7" name="Freeform 1486"/>
                    <p:cNvSpPr/>
                    <p:nvPr/>
                  </p:nvSpPr>
                  <p:spPr>
                    <a:xfrm>
                      <a:off x="2853266" y="-781050"/>
                      <a:ext cx="262467" cy="351367"/>
                    </a:xfrm>
                    <a:custGeom>
                      <a:avLst/>
                      <a:gdLst>
                        <a:gd name="connsiteX0" fmla="*/ 0 w 245533"/>
                        <a:gd name="connsiteY0" fmla="*/ 0 h 351367"/>
                        <a:gd name="connsiteX1" fmla="*/ 55033 w 245533"/>
                        <a:gd name="connsiteY1" fmla="*/ 42333 h 351367"/>
                        <a:gd name="connsiteX2" fmla="*/ 57150 w 245533"/>
                        <a:gd name="connsiteY2" fmla="*/ 338667 h 351367"/>
                        <a:gd name="connsiteX3" fmla="*/ 152400 w 245533"/>
                        <a:gd name="connsiteY3" fmla="*/ 351367 h 351367"/>
                        <a:gd name="connsiteX4" fmla="*/ 162983 w 245533"/>
                        <a:gd name="connsiteY4" fmla="*/ 44450 h 351367"/>
                        <a:gd name="connsiteX5" fmla="*/ 207433 w 245533"/>
                        <a:gd name="connsiteY5" fmla="*/ 59267 h 351367"/>
                        <a:gd name="connsiteX6" fmla="*/ 245533 w 245533"/>
                        <a:gd name="connsiteY6" fmla="*/ 10583 h 351367"/>
                        <a:gd name="connsiteX7" fmla="*/ 0 w 245533"/>
                        <a:gd name="connsiteY7" fmla="*/ 0 h 351367"/>
                        <a:gd name="connsiteX0" fmla="*/ 0 w 245533"/>
                        <a:gd name="connsiteY0" fmla="*/ 0 h 351367"/>
                        <a:gd name="connsiteX1" fmla="*/ 55033 w 245533"/>
                        <a:gd name="connsiteY1" fmla="*/ 42333 h 351367"/>
                        <a:gd name="connsiteX2" fmla="*/ 57150 w 245533"/>
                        <a:gd name="connsiteY2" fmla="*/ 338667 h 351367"/>
                        <a:gd name="connsiteX3" fmla="*/ 152400 w 245533"/>
                        <a:gd name="connsiteY3" fmla="*/ 351367 h 351367"/>
                        <a:gd name="connsiteX4" fmla="*/ 158750 w 245533"/>
                        <a:gd name="connsiteY4" fmla="*/ 57150 h 351367"/>
                        <a:gd name="connsiteX5" fmla="*/ 207433 w 245533"/>
                        <a:gd name="connsiteY5" fmla="*/ 59267 h 351367"/>
                        <a:gd name="connsiteX6" fmla="*/ 245533 w 245533"/>
                        <a:gd name="connsiteY6" fmla="*/ 10583 h 351367"/>
                        <a:gd name="connsiteX7" fmla="*/ 0 w 245533"/>
                        <a:gd name="connsiteY7" fmla="*/ 0 h 351367"/>
                        <a:gd name="connsiteX0" fmla="*/ 0 w 245533"/>
                        <a:gd name="connsiteY0" fmla="*/ 0 h 351367"/>
                        <a:gd name="connsiteX1" fmla="*/ 23283 w 245533"/>
                        <a:gd name="connsiteY1" fmla="*/ 23283 h 351367"/>
                        <a:gd name="connsiteX2" fmla="*/ 55033 w 245533"/>
                        <a:gd name="connsiteY2" fmla="*/ 42333 h 351367"/>
                        <a:gd name="connsiteX3" fmla="*/ 57150 w 245533"/>
                        <a:gd name="connsiteY3" fmla="*/ 338667 h 351367"/>
                        <a:gd name="connsiteX4" fmla="*/ 152400 w 245533"/>
                        <a:gd name="connsiteY4" fmla="*/ 351367 h 351367"/>
                        <a:gd name="connsiteX5" fmla="*/ 158750 w 245533"/>
                        <a:gd name="connsiteY5" fmla="*/ 57150 h 351367"/>
                        <a:gd name="connsiteX6" fmla="*/ 207433 w 245533"/>
                        <a:gd name="connsiteY6" fmla="*/ 59267 h 351367"/>
                        <a:gd name="connsiteX7" fmla="*/ 245533 w 245533"/>
                        <a:gd name="connsiteY7" fmla="*/ 10583 h 351367"/>
                        <a:gd name="connsiteX8" fmla="*/ 0 w 245533"/>
                        <a:gd name="connsiteY8" fmla="*/ 0 h 351367"/>
                        <a:gd name="connsiteX0" fmla="*/ 16934 w 262467"/>
                        <a:gd name="connsiteY0" fmla="*/ 0 h 351367"/>
                        <a:gd name="connsiteX1" fmla="*/ 0 w 262467"/>
                        <a:gd name="connsiteY1" fmla="*/ 33866 h 351367"/>
                        <a:gd name="connsiteX2" fmla="*/ 71967 w 262467"/>
                        <a:gd name="connsiteY2" fmla="*/ 42333 h 351367"/>
                        <a:gd name="connsiteX3" fmla="*/ 74084 w 262467"/>
                        <a:gd name="connsiteY3" fmla="*/ 338667 h 351367"/>
                        <a:gd name="connsiteX4" fmla="*/ 169334 w 262467"/>
                        <a:gd name="connsiteY4" fmla="*/ 351367 h 351367"/>
                        <a:gd name="connsiteX5" fmla="*/ 175684 w 262467"/>
                        <a:gd name="connsiteY5" fmla="*/ 57150 h 351367"/>
                        <a:gd name="connsiteX6" fmla="*/ 224367 w 262467"/>
                        <a:gd name="connsiteY6" fmla="*/ 59267 h 351367"/>
                        <a:gd name="connsiteX7" fmla="*/ 262467 w 262467"/>
                        <a:gd name="connsiteY7" fmla="*/ 10583 h 351367"/>
                        <a:gd name="connsiteX8" fmla="*/ 16934 w 262467"/>
                        <a:gd name="connsiteY8" fmla="*/ 0 h 351367"/>
                        <a:gd name="connsiteX0" fmla="*/ 16934 w 262467"/>
                        <a:gd name="connsiteY0" fmla="*/ 0 h 351367"/>
                        <a:gd name="connsiteX1" fmla="*/ 0 w 262467"/>
                        <a:gd name="connsiteY1" fmla="*/ 33866 h 351367"/>
                        <a:gd name="connsiteX2" fmla="*/ 71967 w 262467"/>
                        <a:gd name="connsiteY2" fmla="*/ 42333 h 351367"/>
                        <a:gd name="connsiteX3" fmla="*/ 74084 w 262467"/>
                        <a:gd name="connsiteY3" fmla="*/ 338667 h 351367"/>
                        <a:gd name="connsiteX4" fmla="*/ 169334 w 262467"/>
                        <a:gd name="connsiteY4" fmla="*/ 351367 h 351367"/>
                        <a:gd name="connsiteX5" fmla="*/ 175684 w 262467"/>
                        <a:gd name="connsiteY5" fmla="*/ 57150 h 351367"/>
                        <a:gd name="connsiteX6" fmla="*/ 224367 w 262467"/>
                        <a:gd name="connsiteY6" fmla="*/ 59267 h 351367"/>
                        <a:gd name="connsiteX7" fmla="*/ 262467 w 262467"/>
                        <a:gd name="connsiteY7" fmla="*/ 16933 h 351367"/>
                        <a:gd name="connsiteX8" fmla="*/ 16934 w 262467"/>
                        <a:gd name="connsiteY8" fmla="*/ 0 h 3513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62467" h="351367">
                          <a:moveTo>
                            <a:pt x="16934" y="0"/>
                          </a:moveTo>
                          <a:lnTo>
                            <a:pt x="0" y="33866"/>
                          </a:lnTo>
                          <a:lnTo>
                            <a:pt x="71967" y="42333"/>
                          </a:lnTo>
                          <a:cubicBezTo>
                            <a:pt x="72673" y="141111"/>
                            <a:pt x="73378" y="239889"/>
                            <a:pt x="74084" y="338667"/>
                          </a:cubicBezTo>
                          <a:lnTo>
                            <a:pt x="169334" y="351367"/>
                          </a:lnTo>
                          <a:lnTo>
                            <a:pt x="175684" y="57150"/>
                          </a:lnTo>
                          <a:lnTo>
                            <a:pt x="224367" y="59267"/>
                          </a:lnTo>
                          <a:lnTo>
                            <a:pt x="262467" y="16933"/>
                          </a:lnTo>
                          <a:lnTo>
                            <a:pt x="1693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1478" name="Freeform 1477"/>
              <p:cNvSpPr/>
              <p:nvPr/>
            </p:nvSpPr>
            <p:spPr>
              <a:xfrm>
                <a:off x="3246438" y="1321682"/>
                <a:ext cx="717550" cy="537633"/>
              </a:xfrm>
              <a:custGeom>
                <a:avLst/>
                <a:gdLst>
                  <a:gd name="connsiteX0" fmla="*/ 0 w 717550"/>
                  <a:gd name="connsiteY0" fmla="*/ 107950 h 537633"/>
                  <a:gd name="connsiteX1" fmla="*/ 86784 w 717550"/>
                  <a:gd name="connsiteY1" fmla="*/ 537633 h 537633"/>
                  <a:gd name="connsiteX2" fmla="*/ 592667 w 717550"/>
                  <a:gd name="connsiteY2" fmla="*/ 457200 h 537633"/>
                  <a:gd name="connsiteX3" fmla="*/ 717550 w 717550"/>
                  <a:gd name="connsiteY3" fmla="*/ 438150 h 537633"/>
                  <a:gd name="connsiteX4" fmla="*/ 313267 w 717550"/>
                  <a:gd name="connsiteY4" fmla="*/ 0 h 537633"/>
                  <a:gd name="connsiteX5" fmla="*/ 0 w 717550"/>
                  <a:gd name="connsiteY5" fmla="*/ 107950 h 537633"/>
                  <a:gd name="connsiteX0" fmla="*/ 0 w 717550"/>
                  <a:gd name="connsiteY0" fmla="*/ 107950 h 537633"/>
                  <a:gd name="connsiteX1" fmla="*/ 86784 w 717550"/>
                  <a:gd name="connsiteY1" fmla="*/ 537633 h 537633"/>
                  <a:gd name="connsiteX2" fmla="*/ 592667 w 717550"/>
                  <a:gd name="connsiteY2" fmla="*/ 457200 h 537633"/>
                  <a:gd name="connsiteX3" fmla="*/ 717550 w 717550"/>
                  <a:gd name="connsiteY3" fmla="*/ 438150 h 537633"/>
                  <a:gd name="connsiteX4" fmla="*/ 313267 w 717550"/>
                  <a:gd name="connsiteY4" fmla="*/ 0 h 537633"/>
                  <a:gd name="connsiteX5" fmla="*/ 0 w 717550"/>
                  <a:gd name="connsiteY5" fmla="*/ 107950 h 537633"/>
                  <a:gd name="connsiteX0" fmla="*/ 0 w 717550"/>
                  <a:gd name="connsiteY0" fmla="*/ 107950 h 537633"/>
                  <a:gd name="connsiteX1" fmla="*/ 86784 w 717550"/>
                  <a:gd name="connsiteY1" fmla="*/ 537633 h 537633"/>
                  <a:gd name="connsiteX2" fmla="*/ 592667 w 717550"/>
                  <a:gd name="connsiteY2" fmla="*/ 457200 h 537633"/>
                  <a:gd name="connsiteX3" fmla="*/ 717550 w 717550"/>
                  <a:gd name="connsiteY3" fmla="*/ 438150 h 537633"/>
                  <a:gd name="connsiteX4" fmla="*/ 313267 w 717550"/>
                  <a:gd name="connsiteY4" fmla="*/ 0 h 537633"/>
                  <a:gd name="connsiteX5" fmla="*/ 0 w 717550"/>
                  <a:gd name="connsiteY5" fmla="*/ 107950 h 537633"/>
                  <a:gd name="connsiteX0" fmla="*/ 0 w 717550"/>
                  <a:gd name="connsiteY0" fmla="*/ 107950 h 537633"/>
                  <a:gd name="connsiteX1" fmla="*/ 86784 w 717550"/>
                  <a:gd name="connsiteY1" fmla="*/ 537633 h 537633"/>
                  <a:gd name="connsiteX2" fmla="*/ 592667 w 717550"/>
                  <a:gd name="connsiteY2" fmla="*/ 457200 h 537633"/>
                  <a:gd name="connsiteX3" fmla="*/ 717550 w 717550"/>
                  <a:gd name="connsiteY3" fmla="*/ 438150 h 537633"/>
                  <a:gd name="connsiteX4" fmla="*/ 313267 w 717550"/>
                  <a:gd name="connsiteY4" fmla="*/ 0 h 537633"/>
                  <a:gd name="connsiteX5" fmla="*/ 0 w 717550"/>
                  <a:gd name="connsiteY5" fmla="*/ 107950 h 537633"/>
                  <a:gd name="connsiteX0" fmla="*/ 0 w 717550"/>
                  <a:gd name="connsiteY0" fmla="*/ 107950 h 537633"/>
                  <a:gd name="connsiteX1" fmla="*/ 86784 w 717550"/>
                  <a:gd name="connsiteY1" fmla="*/ 537633 h 537633"/>
                  <a:gd name="connsiteX2" fmla="*/ 592667 w 717550"/>
                  <a:gd name="connsiteY2" fmla="*/ 457200 h 537633"/>
                  <a:gd name="connsiteX3" fmla="*/ 717550 w 717550"/>
                  <a:gd name="connsiteY3" fmla="*/ 438150 h 537633"/>
                  <a:gd name="connsiteX4" fmla="*/ 313267 w 717550"/>
                  <a:gd name="connsiteY4" fmla="*/ 0 h 537633"/>
                  <a:gd name="connsiteX5" fmla="*/ 0 w 717550"/>
                  <a:gd name="connsiteY5" fmla="*/ 107950 h 537633"/>
                  <a:gd name="connsiteX0" fmla="*/ 0 w 717550"/>
                  <a:gd name="connsiteY0" fmla="*/ 107950 h 537633"/>
                  <a:gd name="connsiteX1" fmla="*/ 86784 w 717550"/>
                  <a:gd name="connsiteY1" fmla="*/ 537633 h 537633"/>
                  <a:gd name="connsiteX2" fmla="*/ 353484 w 717550"/>
                  <a:gd name="connsiteY2" fmla="*/ 524933 h 537633"/>
                  <a:gd name="connsiteX3" fmla="*/ 592667 w 717550"/>
                  <a:gd name="connsiteY3" fmla="*/ 457200 h 537633"/>
                  <a:gd name="connsiteX4" fmla="*/ 717550 w 717550"/>
                  <a:gd name="connsiteY4" fmla="*/ 438150 h 537633"/>
                  <a:gd name="connsiteX5" fmla="*/ 313267 w 717550"/>
                  <a:gd name="connsiteY5" fmla="*/ 0 h 537633"/>
                  <a:gd name="connsiteX6" fmla="*/ 0 w 717550"/>
                  <a:gd name="connsiteY6" fmla="*/ 107950 h 53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7550" h="537633">
                    <a:moveTo>
                      <a:pt x="0" y="107950"/>
                    </a:moveTo>
                    <a:lnTo>
                      <a:pt x="86784" y="537633"/>
                    </a:lnTo>
                    <a:cubicBezTo>
                      <a:pt x="193323" y="520700"/>
                      <a:pt x="246945" y="541866"/>
                      <a:pt x="353484" y="524933"/>
                    </a:cubicBezTo>
                    <a:cubicBezTo>
                      <a:pt x="433212" y="502355"/>
                      <a:pt x="531989" y="471664"/>
                      <a:pt x="592667" y="457200"/>
                    </a:cubicBezTo>
                    <a:cubicBezTo>
                      <a:pt x="653345" y="442736"/>
                      <a:pt x="675922" y="444500"/>
                      <a:pt x="717550" y="438150"/>
                    </a:cubicBezTo>
                    <a:cubicBezTo>
                      <a:pt x="637823" y="226483"/>
                      <a:pt x="431094" y="67734"/>
                      <a:pt x="313267" y="0"/>
                    </a:cubicBezTo>
                    <a:cubicBezTo>
                      <a:pt x="107245" y="21166"/>
                      <a:pt x="21872" y="76201"/>
                      <a:pt x="0" y="107950"/>
                    </a:cubicBezTo>
                    <a:close/>
                  </a:path>
                </a:pathLst>
              </a:custGeom>
              <a:solidFill>
                <a:srgbClr val="CCFEF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9" name="Freeform 1478"/>
              <p:cNvSpPr/>
              <p:nvPr/>
            </p:nvSpPr>
            <p:spPr>
              <a:xfrm>
                <a:off x="3436938" y="1332264"/>
                <a:ext cx="444500" cy="443972"/>
              </a:xfrm>
              <a:custGeom>
                <a:avLst/>
                <a:gdLst>
                  <a:gd name="connsiteX0" fmla="*/ 0 w 431800"/>
                  <a:gd name="connsiteY0" fmla="*/ 0 h 410634"/>
                  <a:gd name="connsiteX1" fmla="*/ 378884 w 431800"/>
                  <a:gd name="connsiteY1" fmla="*/ 410634 h 410634"/>
                  <a:gd name="connsiteX2" fmla="*/ 431800 w 431800"/>
                  <a:gd name="connsiteY2" fmla="*/ 408517 h 410634"/>
                  <a:gd name="connsiteX3" fmla="*/ 0 w 431800"/>
                  <a:gd name="connsiteY3" fmla="*/ 0 h 410634"/>
                  <a:gd name="connsiteX0" fmla="*/ 0 w 431800"/>
                  <a:gd name="connsiteY0" fmla="*/ 0 h 410634"/>
                  <a:gd name="connsiteX1" fmla="*/ 378884 w 431800"/>
                  <a:gd name="connsiteY1" fmla="*/ 410634 h 410634"/>
                  <a:gd name="connsiteX2" fmla="*/ 431800 w 431800"/>
                  <a:gd name="connsiteY2" fmla="*/ 408517 h 410634"/>
                  <a:gd name="connsiteX3" fmla="*/ 57150 w 431800"/>
                  <a:gd name="connsiteY3" fmla="*/ 52917 h 410634"/>
                  <a:gd name="connsiteX4" fmla="*/ 0 w 431800"/>
                  <a:gd name="connsiteY4" fmla="*/ 0 h 410634"/>
                  <a:gd name="connsiteX0" fmla="*/ 0 w 431800"/>
                  <a:gd name="connsiteY0" fmla="*/ 25400 h 436034"/>
                  <a:gd name="connsiteX1" fmla="*/ 378884 w 431800"/>
                  <a:gd name="connsiteY1" fmla="*/ 436034 h 436034"/>
                  <a:gd name="connsiteX2" fmla="*/ 431800 w 431800"/>
                  <a:gd name="connsiteY2" fmla="*/ 433917 h 436034"/>
                  <a:gd name="connsiteX3" fmla="*/ 33866 w 431800"/>
                  <a:gd name="connsiteY3" fmla="*/ 0 h 436034"/>
                  <a:gd name="connsiteX4" fmla="*/ 0 w 431800"/>
                  <a:gd name="connsiteY4" fmla="*/ 25400 h 436034"/>
                  <a:gd name="connsiteX0" fmla="*/ 0 w 444500"/>
                  <a:gd name="connsiteY0" fmla="*/ 14817 h 436034"/>
                  <a:gd name="connsiteX1" fmla="*/ 391584 w 444500"/>
                  <a:gd name="connsiteY1" fmla="*/ 436034 h 436034"/>
                  <a:gd name="connsiteX2" fmla="*/ 444500 w 444500"/>
                  <a:gd name="connsiteY2" fmla="*/ 433917 h 436034"/>
                  <a:gd name="connsiteX3" fmla="*/ 46566 w 444500"/>
                  <a:gd name="connsiteY3" fmla="*/ 0 h 436034"/>
                  <a:gd name="connsiteX4" fmla="*/ 0 w 444500"/>
                  <a:gd name="connsiteY4" fmla="*/ 14817 h 436034"/>
                  <a:gd name="connsiteX0" fmla="*/ 0 w 444500"/>
                  <a:gd name="connsiteY0" fmla="*/ 14817 h 436034"/>
                  <a:gd name="connsiteX1" fmla="*/ 391584 w 444500"/>
                  <a:gd name="connsiteY1" fmla="*/ 436034 h 436034"/>
                  <a:gd name="connsiteX2" fmla="*/ 444500 w 444500"/>
                  <a:gd name="connsiteY2" fmla="*/ 433917 h 436034"/>
                  <a:gd name="connsiteX3" fmla="*/ 46566 w 444500"/>
                  <a:gd name="connsiteY3" fmla="*/ 0 h 436034"/>
                  <a:gd name="connsiteX4" fmla="*/ 0 w 444500"/>
                  <a:gd name="connsiteY4" fmla="*/ 14817 h 436034"/>
                  <a:gd name="connsiteX0" fmla="*/ 0 w 444500"/>
                  <a:gd name="connsiteY0" fmla="*/ 14817 h 436112"/>
                  <a:gd name="connsiteX1" fmla="*/ 391584 w 444500"/>
                  <a:gd name="connsiteY1" fmla="*/ 436034 h 436112"/>
                  <a:gd name="connsiteX2" fmla="*/ 444500 w 444500"/>
                  <a:gd name="connsiteY2" fmla="*/ 433917 h 436112"/>
                  <a:gd name="connsiteX3" fmla="*/ 46566 w 444500"/>
                  <a:gd name="connsiteY3" fmla="*/ 0 h 436112"/>
                  <a:gd name="connsiteX4" fmla="*/ 0 w 444500"/>
                  <a:gd name="connsiteY4" fmla="*/ 14817 h 436112"/>
                  <a:gd name="connsiteX0" fmla="*/ 0 w 444500"/>
                  <a:gd name="connsiteY0" fmla="*/ 14817 h 436112"/>
                  <a:gd name="connsiteX1" fmla="*/ 391584 w 444500"/>
                  <a:gd name="connsiteY1" fmla="*/ 436034 h 436112"/>
                  <a:gd name="connsiteX2" fmla="*/ 444500 w 444500"/>
                  <a:gd name="connsiteY2" fmla="*/ 433917 h 436112"/>
                  <a:gd name="connsiteX3" fmla="*/ 46566 w 444500"/>
                  <a:gd name="connsiteY3" fmla="*/ 0 h 436112"/>
                  <a:gd name="connsiteX4" fmla="*/ 0 w 444500"/>
                  <a:gd name="connsiteY4" fmla="*/ 14817 h 436112"/>
                  <a:gd name="connsiteX0" fmla="*/ 0 w 444500"/>
                  <a:gd name="connsiteY0" fmla="*/ 14817 h 436112"/>
                  <a:gd name="connsiteX1" fmla="*/ 391584 w 444500"/>
                  <a:gd name="connsiteY1" fmla="*/ 436034 h 436112"/>
                  <a:gd name="connsiteX2" fmla="*/ 444500 w 444500"/>
                  <a:gd name="connsiteY2" fmla="*/ 433917 h 436112"/>
                  <a:gd name="connsiteX3" fmla="*/ 46566 w 444500"/>
                  <a:gd name="connsiteY3" fmla="*/ 0 h 436112"/>
                  <a:gd name="connsiteX4" fmla="*/ 0 w 444500"/>
                  <a:gd name="connsiteY4" fmla="*/ 14817 h 436112"/>
                  <a:gd name="connsiteX0" fmla="*/ 0 w 444500"/>
                  <a:gd name="connsiteY0" fmla="*/ 14817 h 445634"/>
                  <a:gd name="connsiteX1" fmla="*/ 391584 w 444500"/>
                  <a:gd name="connsiteY1" fmla="*/ 445559 h 445634"/>
                  <a:gd name="connsiteX2" fmla="*/ 444500 w 444500"/>
                  <a:gd name="connsiteY2" fmla="*/ 433917 h 445634"/>
                  <a:gd name="connsiteX3" fmla="*/ 46566 w 444500"/>
                  <a:gd name="connsiteY3" fmla="*/ 0 h 445634"/>
                  <a:gd name="connsiteX4" fmla="*/ 0 w 444500"/>
                  <a:gd name="connsiteY4" fmla="*/ 14817 h 445634"/>
                  <a:gd name="connsiteX0" fmla="*/ 0 w 444500"/>
                  <a:gd name="connsiteY0" fmla="*/ 14817 h 445634"/>
                  <a:gd name="connsiteX1" fmla="*/ 377296 w 444500"/>
                  <a:gd name="connsiteY1" fmla="*/ 445559 h 445634"/>
                  <a:gd name="connsiteX2" fmla="*/ 444500 w 444500"/>
                  <a:gd name="connsiteY2" fmla="*/ 433917 h 445634"/>
                  <a:gd name="connsiteX3" fmla="*/ 46566 w 444500"/>
                  <a:gd name="connsiteY3" fmla="*/ 0 h 445634"/>
                  <a:gd name="connsiteX4" fmla="*/ 0 w 444500"/>
                  <a:gd name="connsiteY4" fmla="*/ 14817 h 445634"/>
                  <a:gd name="connsiteX0" fmla="*/ 0 w 444500"/>
                  <a:gd name="connsiteY0" fmla="*/ 14817 h 445559"/>
                  <a:gd name="connsiteX1" fmla="*/ 377296 w 444500"/>
                  <a:gd name="connsiteY1" fmla="*/ 445559 h 445559"/>
                  <a:gd name="connsiteX2" fmla="*/ 444500 w 444500"/>
                  <a:gd name="connsiteY2" fmla="*/ 433917 h 445559"/>
                  <a:gd name="connsiteX3" fmla="*/ 46566 w 444500"/>
                  <a:gd name="connsiteY3" fmla="*/ 0 h 445559"/>
                  <a:gd name="connsiteX4" fmla="*/ 0 w 444500"/>
                  <a:gd name="connsiteY4" fmla="*/ 14817 h 445559"/>
                  <a:gd name="connsiteX0" fmla="*/ 0 w 444500"/>
                  <a:gd name="connsiteY0" fmla="*/ 14817 h 443972"/>
                  <a:gd name="connsiteX1" fmla="*/ 402696 w 444500"/>
                  <a:gd name="connsiteY1" fmla="*/ 443972 h 443972"/>
                  <a:gd name="connsiteX2" fmla="*/ 444500 w 444500"/>
                  <a:gd name="connsiteY2" fmla="*/ 433917 h 443972"/>
                  <a:gd name="connsiteX3" fmla="*/ 46566 w 444500"/>
                  <a:gd name="connsiteY3" fmla="*/ 0 h 443972"/>
                  <a:gd name="connsiteX4" fmla="*/ 0 w 444500"/>
                  <a:gd name="connsiteY4" fmla="*/ 14817 h 443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500" h="443972">
                    <a:moveTo>
                      <a:pt x="0" y="14817"/>
                    </a:moveTo>
                    <a:cubicBezTo>
                      <a:pt x="185561" y="140406"/>
                      <a:pt x="382234" y="422628"/>
                      <a:pt x="402696" y="443972"/>
                    </a:cubicBezTo>
                    <a:lnTo>
                      <a:pt x="444500" y="433917"/>
                    </a:lnTo>
                    <a:cubicBezTo>
                      <a:pt x="354189" y="261761"/>
                      <a:pt x="196145" y="104422"/>
                      <a:pt x="46566" y="0"/>
                    </a:cubicBezTo>
                    <a:lnTo>
                      <a:pt x="0" y="1481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69" name="Group 1468"/>
            <p:cNvGrpSpPr/>
            <p:nvPr/>
          </p:nvGrpSpPr>
          <p:grpSpPr>
            <a:xfrm>
              <a:off x="2422006" y="1250701"/>
              <a:ext cx="806249" cy="704850"/>
              <a:chOff x="2597215" y="-112182"/>
              <a:chExt cx="806249" cy="704850"/>
            </a:xfrm>
          </p:grpSpPr>
          <p:sp>
            <p:nvSpPr>
              <p:cNvPr id="1475" name="Freeform 1474"/>
              <p:cNvSpPr/>
              <p:nvPr/>
            </p:nvSpPr>
            <p:spPr>
              <a:xfrm>
                <a:off x="2597215" y="-112182"/>
                <a:ext cx="806249" cy="704850"/>
              </a:xfrm>
              <a:custGeom>
                <a:avLst/>
                <a:gdLst>
                  <a:gd name="connsiteX0" fmla="*/ 0 w 814916"/>
                  <a:gd name="connsiteY0" fmla="*/ 0 h 702733"/>
                  <a:gd name="connsiteX1" fmla="*/ 93133 w 814916"/>
                  <a:gd name="connsiteY1" fmla="*/ 565150 h 702733"/>
                  <a:gd name="connsiteX2" fmla="*/ 814916 w 814916"/>
                  <a:gd name="connsiteY2" fmla="*/ 702733 h 702733"/>
                  <a:gd name="connsiteX3" fmla="*/ 639233 w 814916"/>
                  <a:gd name="connsiteY3" fmla="*/ 91016 h 702733"/>
                  <a:gd name="connsiteX4" fmla="*/ 0 w 814916"/>
                  <a:gd name="connsiteY4" fmla="*/ 0 h 702733"/>
                  <a:gd name="connsiteX0" fmla="*/ 6030 w 820946"/>
                  <a:gd name="connsiteY0" fmla="*/ 0 h 702733"/>
                  <a:gd name="connsiteX1" fmla="*/ 99163 w 820946"/>
                  <a:gd name="connsiteY1" fmla="*/ 565150 h 702733"/>
                  <a:gd name="connsiteX2" fmla="*/ 820946 w 820946"/>
                  <a:gd name="connsiteY2" fmla="*/ 702733 h 702733"/>
                  <a:gd name="connsiteX3" fmla="*/ 645263 w 820946"/>
                  <a:gd name="connsiteY3" fmla="*/ 91016 h 702733"/>
                  <a:gd name="connsiteX4" fmla="*/ 6030 w 820946"/>
                  <a:gd name="connsiteY4" fmla="*/ 0 h 702733"/>
                  <a:gd name="connsiteX0" fmla="*/ 5923 w 820839"/>
                  <a:gd name="connsiteY0" fmla="*/ 0 h 702733"/>
                  <a:gd name="connsiteX1" fmla="*/ 101172 w 820839"/>
                  <a:gd name="connsiteY1" fmla="*/ 577850 h 702733"/>
                  <a:gd name="connsiteX2" fmla="*/ 820839 w 820839"/>
                  <a:gd name="connsiteY2" fmla="*/ 702733 h 702733"/>
                  <a:gd name="connsiteX3" fmla="*/ 645156 w 820839"/>
                  <a:gd name="connsiteY3" fmla="*/ 91016 h 702733"/>
                  <a:gd name="connsiteX4" fmla="*/ 5923 w 820839"/>
                  <a:gd name="connsiteY4" fmla="*/ 0 h 702733"/>
                  <a:gd name="connsiteX0" fmla="*/ 8402 w 823318"/>
                  <a:gd name="connsiteY0" fmla="*/ 0 h 702733"/>
                  <a:gd name="connsiteX1" fmla="*/ 103651 w 823318"/>
                  <a:gd name="connsiteY1" fmla="*/ 577850 h 702733"/>
                  <a:gd name="connsiteX2" fmla="*/ 823318 w 823318"/>
                  <a:gd name="connsiteY2" fmla="*/ 702733 h 702733"/>
                  <a:gd name="connsiteX3" fmla="*/ 647635 w 823318"/>
                  <a:gd name="connsiteY3" fmla="*/ 91016 h 702733"/>
                  <a:gd name="connsiteX4" fmla="*/ 8402 w 823318"/>
                  <a:gd name="connsiteY4" fmla="*/ 0 h 702733"/>
                  <a:gd name="connsiteX0" fmla="*/ 8402 w 823318"/>
                  <a:gd name="connsiteY0" fmla="*/ 0 h 702733"/>
                  <a:gd name="connsiteX1" fmla="*/ 103651 w 823318"/>
                  <a:gd name="connsiteY1" fmla="*/ 577850 h 702733"/>
                  <a:gd name="connsiteX2" fmla="*/ 823318 w 823318"/>
                  <a:gd name="connsiteY2" fmla="*/ 702733 h 702733"/>
                  <a:gd name="connsiteX3" fmla="*/ 647635 w 823318"/>
                  <a:gd name="connsiteY3" fmla="*/ 91016 h 702733"/>
                  <a:gd name="connsiteX4" fmla="*/ 8402 w 823318"/>
                  <a:gd name="connsiteY4" fmla="*/ 0 h 702733"/>
                  <a:gd name="connsiteX0" fmla="*/ 8402 w 802152"/>
                  <a:gd name="connsiteY0" fmla="*/ 0 h 704850"/>
                  <a:gd name="connsiteX1" fmla="*/ 103651 w 802152"/>
                  <a:gd name="connsiteY1" fmla="*/ 577850 h 704850"/>
                  <a:gd name="connsiteX2" fmla="*/ 802152 w 802152"/>
                  <a:gd name="connsiteY2" fmla="*/ 704850 h 704850"/>
                  <a:gd name="connsiteX3" fmla="*/ 647635 w 802152"/>
                  <a:gd name="connsiteY3" fmla="*/ 91016 h 704850"/>
                  <a:gd name="connsiteX4" fmla="*/ 8402 w 802152"/>
                  <a:gd name="connsiteY4" fmla="*/ 0 h 704850"/>
                  <a:gd name="connsiteX0" fmla="*/ 8402 w 806249"/>
                  <a:gd name="connsiteY0" fmla="*/ 0 h 704850"/>
                  <a:gd name="connsiteX1" fmla="*/ 103651 w 806249"/>
                  <a:gd name="connsiteY1" fmla="*/ 577850 h 704850"/>
                  <a:gd name="connsiteX2" fmla="*/ 802152 w 806249"/>
                  <a:gd name="connsiteY2" fmla="*/ 704850 h 704850"/>
                  <a:gd name="connsiteX3" fmla="*/ 647635 w 806249"/>
                  <a:gd name="connsiteY3" fmla="*/ 91016 h 704850"/>
                  <a:gd name="connsiteX4" fmla="*/ 8402 w 806249"/>
                  <a:gd name="connsiteY4" fmla="*/ 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249" h="704850">
                    <a:moveTo>
                      <a:pt x="8402" y="0"/>
                    </a:moveTo>
                    <a:cubicBezTo>
                      <a:pt x="-21937" y="298450"/>
                      <a:pt x="34507" y="486833"/>
                      <a:pt x="103651" y="577850"/>
                    </a:cubicBezTo>
                    <a:cubicBezTo>
                      <a:pt x="352007" y="649112"/>
                      <a:pt x="562263" y="663222"/>
                      <a:pt x="802152" y="704850"/>
                    </a:cubicBezTo>
                    <a:cubicBezTo>
                      <a:pt x="831079" y="680156"/>
                      <a:pt x="699141" y="295627"/>
                      <a:pt x="647635" y="91016"/>
                    </a:cubicBezTo>
                    <a:lnTo>
                      <a:pt x="8402" y="0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76" name="Straight Connector 1475"/>
              <p:cNvCxnSpPr/>
              <p:nvPr/>
            </p:nvCxnSpPr>
            <p:spPr>
              <a:xfrm>
                <a:off x="3005102" y="-47729"/>
                <a:ext cx="65246" cy="59624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70" name="Freeform 1469"/>
            <p:cNvSpPr/>
            <p:nvPr/>
          </p:nvSpPr>
          <p:spPr>
            <a:xfrm>
              <a:off x="2468563" y="1343025"/>
              <a:ext cx="347662" cy="266700"/>
            </a:xfrm>
            <a:custGeom>
              <a:avLst/>
              <a:gdLst>
                <a:gd name="connsiteX0" fmla="*/ 0 w 347662"/>
                <a:gd name="connsiteY0" fmla="*/ 0 h 266700"/>
                <a:gd name="connsiteX1" fmla="*/ 15875 w 347662"/>
                <a:gd name="connsiteY1" fmla="*/ 206375 h 266700"/>
                <a:gd name="connsiteX2" fmla="*/ 347662 w 347662"/>
                <a:gd name="connsiteY2" fmla="*/ 266700 h 266700"/>
                <a:gd name="connsiteX3" fmla="*/ 322262 w 347662"/>
                <a:gd name="connsiteY3" fmla="*/ 30163 h 266700"/>
                <a:gd name="connsiteX4" fmla="*/ 0 w 347662"/>
                <a:gd name="connsiteY4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662" h="266700">
                  <a:moveTo>
                    <a:pt x="0" y="0"/>
                  </a:moveTo>
                  <a:lnTo>
                    <a:pt x="15875" y="206375"/>
                  </a:lnTo>
                  <a:lnTo>
                    <a:pt x="347662" y="266700"/>
                  </a:lnTo>
                  <a:lnTo>
                    <a:pt x="322262" y="30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FEF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1" name="Freeform 1470"/>
            <p:cNvSpPr/>
            <p:nvPr/>
          </p:nvSpPr>
          <p:spPr>
            <a:xfrm>
              <a:off x="2490646" y="1592401"/>
              <a:ext cx="346216" cy="276619"/>
            </a:xfrm>
            <a:custGeom>
              <a:avLst/>
              <a:gdLst>
                <a:gd name="connsiteX0" fmla="*/ 0 w 347662"/>
                <a:gd name="connsiteY0" fmla="*/ 0 h 266700"/>
                <a:gd name="connsiteX1" fmla="*/ 15875 w 347662"/>
                <a:gd name="connsiteY1" fmla="*/ 206375 h 266700"/>
                <a:gd name="connsiteX2" fmla="*/ 347662 w 347662"/>
                <a:gd name="connsiteY2" fmla="*/ 266700 h 266700"/>
                <a:gd name="connsiteX3" fmla="*/ 322262 w 347662"/>
                <a:gd name="connsiteY3" fmla="*/ 30163 h 266700"/>
                <a:gd name="connsiteX4" fmla="*/ 0 w 347662"/>
                <a:gd name="connsiteY4" fmla="*/ 0 h 266700"/>
                <a:gd name="connsiteX0" fmla="*/ 0 w 347662"/>
                <a:gd name="connsiteY0" fmla="*/ 0 h 266700"/>
                <a:gd name="connsiteX1" fmla="*/ 15875 w 347662"/>
                <a:gd name="connsiteY1" fmla="*/ 206375 h 266700"/>
                <a:gd name="connsiteX2" fmla="*/ 347662 w 347662"/>
                <a:gd name="connsiteY2" fmla="*/ 266700 h 266700"/>
                <a:gd name="connsiteX3" fmla="*/ 347662 w 347662"/>
                <a:gd name="connsiteY3" fmla="*/ 53976 h 266700"/>
                <a:gd name="connsiteX4" fmla="*/ 0 w 347662"/>
                <a:gd name="connsiteY4" fmla="*/ 0 h 266700"/>
                <a:gd name="connsiteX0" fmla="*/ 0 w 368299"/>
                <a:gd name="connsiteY0" fmla="*/ 0 h 271462"/>
                <a:gd name="connsiteX1" fmla="*/ 15875 w 368299"/>
                <a:gd name="connsiteY1" fmla="*/ 206375 h 271462"/>
                <a:gd name="connsiteX2" fmla="*/ 368299 w 368299"/>
                <a:gd name="connsiteY2" fmla="*/ 271462 h 271462"/>
                <a:gd name="connsiteX3" fmla="*/ 347662 w 368299"/>
                <a:gd name="connsiteY3" fmla="*/ 53976 h 271462"/>
                <a:gd name="connsiteX4" fmla="*/ 0 w 368299"/>
                <a:gd name="connsiteY4" fmla="*/ 0 h 271462"/>
                <a:gd name="connsiteX0" fmla="*/ 0 w 368299"/>
                <a:gd name="connsiteY0" fmla="*/ 0 h 271462"/>
                <a:gd name="connsiteX1" fmla="*/ 65087 w 368299"/>
                <a:gd name="connsiteY1" fmla="*/ 204787 h 271462"/>
                <a:gd name="connsiteX2" fmla="*/ 368299 w 368299"/>
                <a:gd name="connsiteY2" fmla="*/ 271462 h 271462"/>
                <a:gd name="connsiteX3" fmla="*/ 347662 w 368299"/>
                <a:gd name="connsiteY3" fmla="*/ 53976 h 271462"/>
                <a:gd name="connsiteX4" fmla="*/ 0 w 368299"/>
                <a:gd name="connsiteY4" fmla="*/ 0 h 271462"/>
                <a:gd name="connsiteX0" fmla="*/ 0 w 368299"/>
                <a:gd name="connsiteY0" fmla="*/ 0 h 271462"/>
                <a:gd name="connsiteX1" fmla="*/ 65087 w 368299"/>
                <a:gd name="connsiteY1" fmla="*/ 204787 h 271462"/>
                <a:gd name="connsiteX2" fmla="*/ 368299 w 368299"/>
                <a:gd name="connsiteY2" fmla="*/ 271462 h 271462"/>
                <a:gd name="connsiteX3" fmla="*/ 347662 w 368299"/>
                <a:gd name="connsiteY3" fmla="*/ 53976 h 271462"/>
                <a:gd name="connsiteX4" fmla="*/ 0 w 368299"/>
                <a:gd name="connsiteY4" fmla="*/ 0 h 271462"/>
                <a:gd name="connsiteX0" fmla="*/ 0 w 368299"/>
                <a:gd name="connsiteY0" fmla="*/ 0 h 271462"/>
                <a:gd name="connsiteX1" fmla="*/ 66675 w 368299"/>
                <a:gd name="connsiteY1" fmla="*/ 201612 h 271462"/>
                <a:gd name="connsiteX2" fmla="*/ 368299 w 368299"/>
                <a:gd name="connsiteY2" fmla="*/ 271462 h 271462"/>
                <a:gd name="connsiteX3" fmla="*/ 347662 w 368299"/>
                <a:gd name="connsiteY3" fmla="*/ 53976 h 271462"/>
                <a:gd name="connsiteX4" fmla="*/ 0 w 368299"/>
                <a:gd name="connsiteY4" fmla="*/ 0 h 271462"/>
                <a:gd name="connsiteX0" fmla="*/ 0 w 368299"/>
                <a:gd name="connsiteY0" fmla="*/ 0 h 271462"/>
                <a:gd name="connsiteX1" fmla="*/ 66675 w 368299"/>
                <a:gd name="connsiteY1" fmla="*/ 201612 h 271462"/>
                <a:gd name="connsiteX2" fmla="*/ 368299 w 368299"/>
                <a:gd name="connsiteY2" fmla="*/ 271462 h 271462"/>
                <a:gd name="connsiteX3" fmla="*/ 347662 w 368299"/>
                <a:gd name="connsiteY3" fmla="*/ 53976 h 271462"/>
                <a:gd name="connsiteX4" fmla="*/ 0 w 368299"/>
                <a:gd name="connsiteY4" fmla="*/ 0 h 271462"/>
                <a:gd name="connsiteX0" fmla="*/ 0 w 368299"/>
                <a:gd name="connsiteY0" fmla="*/ 0 h 271462"/>
                <a:gd name="connsiteX1" fmla="*/ 66675 w 368299"/>
                <a:gd name="connsiteY1" fmla="*/ 201612 h 271462"/>
                <a:gd name="connsiteX2" fmla="*/ 368299 w 368299"/>
                <a:gd name="connsiteY2" fmla="*/ 271462 h 271462"/>
                <a:gd name="connsiteX3" fmla="*/ 347662 w 368299"/>
                <a:gd name="connsiteY3" fmla="*/ 53976 h 271462"/>
                <a:gd name="connsiteX4" fmla="*/ 0 w 368299"/>
                <a:gd name="connsiteY4" fmla="*/ 0 h 271462"/>
                <a:gd name="connsiteX0" fmla="*/ 0 w 368299"/>
                <a:gd name="connsiteY0" fmla="*/ 0 h 271462"/>
                <a:gd name="connsiteX1" fmla="*/ 66675 w 368299"/>
                <a:gd name="connsiteY1" fmla="*/ 201612 h 271462"/>
                <a:gd name="connsiteX2" fmla="*/ 368299 w 368299"/>
                <a:gd name="connsiteY2" fmla="*/ 271462 h 271462"/>
                <a:gd name="connsiteX3" fmla="*/ 347662 w 368299"/>
                <a:gd name="connsiteY3" fmla="*/ 53976 h 271462"/>
                <a:gd name="connsiteX4" fmla="*/ 0 w 368299"/>
                <a:gd name="connsiteY4" fmla="*/ 0 h 271462"/>
                <a:gd name="connsiteX0" fmla="*/ 0 w 347661"/>
                <a:gd name="connsiteY0" fmla="*/ 0 h 265112"/>
                <a:gd name="connsiteX1" fmla="*/ 46037 w 347661"/>
                <a:gd name="connsiteY1" fmla="*/ 195262 h 265112"/>
                <a:gd name="connsiteX2" fmla="*/ 347661 w 347661"/>
                <a:gd name="connsiteY2" fmla="*/ 265112 h 265112"/>
                <a:gd name="connsiteX3" fmla="*/ 327024 w 347661"/>
                <a:gd name="connsiteY3" fmla="*/ 47626 h 265112"/>
                <a:gd name="connsiteX4" fmla="*/ 0 w 347661"/>
                <a:gd name="connsiteY4" fmla="*/ 0 h 265112"/>
                <a:gd name="connsiteX0" fmla="*/ 133 w 347794"/>
                <a:gd name="connsiteY0" fmla="*/ 423 h 265535"/>
                <a:gd name="connsiteX1" fmla="*/ 46170 w 347794"/>
                <a:gd name="connsiteY1" fmla="*/ 195685 h 265535"/>
                <a:gd name="connsiteX2" fmla="*/ 347794 w 347794"/>
                <a:gd name="connsiteY2" fmla="*/ 265535 h 265535"/>
                <a:gd name="connsiteX3" fmla="*/ 327157 w 347794"/>
                <a:gd name="connsiteY3" fmla="*/ 48049 h 265535"/>
                <a:gd name="connsiteX4" fmla="*/ 133 w 347794"/>
                <a:gd name="connsiteY4" fmla="*/ 423 h 265535"/>
                <a:gd name="connsiteX0" fmla="*/ 143 w 346216"/>
                <a:gd name="connsiteY0" fmla="*/ 395 h 276619"/>
                <a:gd name="connsiteX1" fmla="*/ 44592 w 346216"/>
                <a:gd name="connsiteY1" fmla="*/ 206769 h 276619"/>
                <a:gd name="connsiteX2" fmla="*/ 346216 w 346216"/>
                <a:gd name="connsiteY2" fmla="*/ 276619 h 276619"/>
                <a:gd name="connsiteX3" fmla="*/ 325579 w 346216"/>
                <a:gd name="connsiteY3" fmla="*/ 59133 h 276619"/>
                <a:gd name="connsiteX4" fmla="*/ 143 w 346216"/>
                <a:gd name="connsiteY4" fmla="*/ 395 h 276619"/>
                <a:gd name="connsiteX0" fmla="*/ 143 w 346216"/>
                <a:gd name="connsiteY0" fmla="*/ 395 h 276619"/>
                <a:gd name="connsiteX1" fmla="*/ 44592 w 346216"/>
                <a:gd name="connsiteY1" fmla="*/ 206769 h 276619"/>
                <a:gd name="connsiteX2" fmla="*/ 346216 w 346216"/>
                <a:gd name="connsiteY2" fmla="*/ 276619 h 276619"/>
                <a:gd name="connsiteX3" fmla="*/ 325579 w 346216"/>
                <a:gd name="connsiteY3" fmla="*/ 73420 h 276619"/>
                <a:gd name="connsiteX4" fmla="*/ 143 w 346216"/>
                <a:gd name="connsiteY4" fmla="*/ 395 h 276619"/>
                <a:gd name="connsiteX0" fmla="*/ 143 w 346216"/>
                <a:gd name="connsiteY0" fmla="*/ 395 h 276619"/>
                <a:gd name="connsiteX1" fmla="*/ 44592 w 346216"/>
                <a:gd name="connsiteY1" fmla="*/ 206769 h 276619"/>
                <a:gd name="connsiteX2" fmla="*/ 346216 w 346216"/>
                <a:gd name="connsiteY2" fmla="*/ 276619 h 276619"/>
                <a:gd name="connsiteX3" fmla="*/ 325579 w 346216"/>
                <a:gd name="connsiteY3" fmla="*/ 60720 h 276619"/>
                <a:gd name="connsiteX4" fmla="*/ 143 w 346216"/>
                <a:gd name="connsiteY4" fmla="*/ 395 h 276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6216" h="276619">
                  <a:moveTo>
                    <a:pt x="143" y="395"/>
                  </a:moveTo>
                  <a:cubicBezTo>
                    <a:pt x="-1973" y="-9131"/>
                    <a:pt x="19721" y="155970"/>
                    <a:pt x="44592" y="206769"/>
                  </a:cubicBezTo>
                  <a:cubicBezTo>
                    <a:pt x="78458" y="225290"/>
                    <a:pt x="245675" y="253336"/>
                    <a:pt x="346216" y="276619"/>
                  </a:cubicBezTo>
                  <a:lnTo>
                    <a:pt x="325579" y="60720"/>
                  </a:lnTo>
                  <a:lnTo>
                    <a:pt x="143" y="395"/>
                  </a:lnTo>
                  <a:close/>
                </a:path>
              </a:pathLst>
            </a:custGeom>
            <a:solidFill>
              <a:srgbClr val="CCFEF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2" name="Freeform 1471"/>
            <p:cNvSpPr/>
            <p:nvPr/>
          </p:nvSpPr>
          <p:spPr>
            <a:xfrm>
              <a:off x="2880315" y="1399053"/>
              <a:ext cx="228599" cy="242887"/>
            </a:xfrm>
            <a:custGeom>
              <a:avLst/>
              <a:gdLst>
                <a:gd name="connsiteX0" fmla="*/ 0 w 347662"/>
                <a:gd name="connsiteY0" fmla="*/ 0 h 266700"/>
                <a:gd name="connsiteX1" fmla="*/ 15875 w 347662"/>
                <a:gd name="connsiteY1" fmla="*/ 206375 h 266700"/>
                <a:gd name="connsiteX2" fmla="*/ 347662 w 347662"/>
                <a:gd name="connsiteY2" fmla="*/ 266700 h 266700"/>
                <a:gd name="connsiteX3" fmla="*/ 322262 w 347662"/>
                <a:gd name="connsiteY3" fmla="*/ 30163 h 266700"/>
                <a:gd name="connsiteX4" fmla="*/ 0 w 347662"/>
                <a:gd name="connsiteY4" fmla="*/ 0 h 266700"/>
                <a:gd name="connsiteX0" fmla="*/ 0 w 347662"/>
                <a:gd name="connsiteY0" fmla="*/ 0 h 266700"/>
                <a:gd name="connsiteX1" fmla="*/ 15875 w 347662"/>
                <a:gd name="connsiteY1" fmla="*/ 206375 h 266700"/>
                <a:gd name="connsiteX2" fmla="*/ 347662 w 347662"/>
                <a:gd name="connsiteY2" fmla="*/ 266700 h 266700"/>
                <a:gd name="connsiteX3" fmla="*/ 176212 w 347662"/>
                <a:gd name="connsiteY3" fmla="*/ 30163 h 266700"/>
                <a:gd name="connsiteX4" fmla="*/ 0 w 347662"/>
                <a:gd name="connsiteY4" fmla="*/ 0 h 266700"/>
                <a:gd name="connsiteX0" fmla="*/ 0 w 215899"/>
                <a:gd name="connsiteY0" fmla="*/ 0 h 228600"/>
                <a:gd name="connsiteX1" fmla="*/ 15875 w 215899"/>
                <a:gd name="connsiteY1" fmla="*/ 206375 h 228600"/>
                <a:gd name="connsiteX2" fmla="*/ 215899 w 215899"/>
                <a:gd name="connsiteY2" fmla="*/ 228600 h 228600"/>
                <a:gd name="connsiteX3" fmla="*/ 176212 w 215899"/>
                <a:gd name="connsiteY3" fmla="*/ 30163 h 228600"/>
                <a:gd name="connsiteX4" fmla="*/ 0 w 215899"/>
                <a:gd name="connsiteY4" fmla="*/ 0 h 228600"/>
                <a:gd name="connsiteX0" fmla="*/ 0 w 228599"/>
                <a:gd name="connsiteY0" fmla="*/ 0 h 242887"/>
                <a:gd name="connsiteX1" fmla="*/ 15875 w 228599"/>
                <a:gd name="connsiteY1" fmla="*/ 206375 h 242887"/>
                <a:gd name="connsiteX2" fmla="*/ 228599 w 228599"/>
                <a:gd name="connsiteY2" fmla="*/ 242887 h 242887"/>
                <a:gd name="connsiteX3" fmla="*/ 176212 w 228599"/>
                <a:gd name="connsiteY3" fmla="*/ 30163 h 242887"/>
                <a:gd name="connsiteX4" fmla="*/ 0 w 228599"/>
                <a:gd name="connsiteY4" fmla="*/ 0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99" h="242887">
                  <a:moveTo>
                    <a:pt x="0" y="0"/>
                  </a:moveTo>
                  <a:lnTo>
                    <a:pt x="15875" y="206375"/>
                  </a:lnTo>
                  <a:lnTo>
                    <a:pt x="228599" y="242887"/>
                  </a:lnTo>
                  <a:lnTo>
                    <a:pt x="176212" y="30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FEF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3" name="Freeform 1472"/>
            <p:cNvSpPr/>
            <p:nvPr/>
          </p:nvSpPr>
          <p:spPr>
            <a:xfrm>
              <a:off x="2914497" y="1666518"/>
              <a:ext cx="246062" cy="236538"/>
            </a:xfrm>
            <a:custGeom>
              <a:avLst/>
              <a:gdLst>
                <a:gd name="connsiteX0" fmla="*/ 0 w 347662"/>
                <a:gd name="connsiteY0" fmla="*/ 0 h 266700"/>
                <a:gd name="connsiteX1" fmla="*/ 15875 w 347662"/>
                <a:gd name="connsiteY1" fmla="*/ 206375 h 266700"/>
                <a:gd name="connsiteX2" fmla="*/ 347662 w 347662"/>
                <a:gd name="connsiteY2" fmla="*/ 266700 h 266700"/>
                <a:gd name="connsiteX3" fmla="*/ 322262 w 347662"/>
                <a:gd name="connsiteY3" fmla="*/ 30163 h 266700"/>
                <a:gd name="connsiteX4" fmla="*/ 0 w 347662"/>
                <a:gd name="connsiteY4" fmla="*/ 0 h 266700"/>
                <a:gd name="connsiteX0" fmla="*/ 0 w 347662"/>
                <a:gd name="connsiteY0" fmla="*/ 0 h 266700"/>
                <a:gd name="connsiteX1" fmla="*/ 15875 w 347662"/>
                <a:gd name="connsiteY1" fmla="*/ 206375 h 266700"/>
                <a:gd name="connsiteX2" fmla="*/ 347662 w 347662"/>
                <a:gd name="connsiteY2" fmla="*/ 266700 h 266700"/>
                <a:gd name="connsiteX3" fmla="*/ 176212 w 347662"/>
                <a:gd name="connsiteY3" fmla="*/ 30163 h 266700"/>
                <a:gd name="connsiteX4" fmla="*/ 0 w 347662"/>
                <a:gd name="connsiteY4" fmla="*/ 0 h 266700"/>
                <a:gd name="connsiteX0" fmla="*/ 0 w 215899"/>
                <a:gd name="connsiteY0" fmla="*/ 0 h 228600"/>
                <a:gd name="connsiteX1" fmla="*/ 15875 w 215899"/>
                <a:gd name="connsiteY1" fmla="*/ 206375 h 228600"/>
                <a:gd name="connsiteX2" fmla="*/ 215899 w 215899"/>
                <a:gd name="connsiteY2" fmla="*/ 228600 h 228600"/>
                <a:gd name="connsiteX3" fmla="*/ 176212 w 215899"/>
                <a:gd name="connsiteY3" fmla="*/ 30163 h 228600"/>
                <a:gd name="connsiteX4" fmla="*/ 0 w 215899"/>
                <a:gd name="connsiteY4" fmla="*/ 0 h 228600"/>
                <a:gd name="connsiteX0" fmla="*/ 0 w 228599"/>
                <a:gd name="connsiteY0" fmla="*/ 0 h 242887"/>
                <a:gd name="connsiteX1" fmla="*/ 15875 w 228599"/>
                <a:gd name="connsiteY1" fmla="*/ 206375 h 242887"/>
                <a:gd name="connsiteX2" fmla="*/ 228599 w 228599"/>
                <a:gd name="connsiteY2" fmla="*/ 242887 h 242887"/>
                <a:gd name="connsiteX3" fmla="*/ 176212 w 228599"/>
                <a:gd name="connsiteY3" fmla="*/ 30163 h 242887"/>
                <a:gd name="connsiteX4" fmla="*/ 0 w 228599"/>
                <a:gd name="connsiteY4" fmla="*/ 0 h 242887"/>
                <a:gd name="connsiteX0" fmla="*/ 0 w 238124"/>
                <a:gd name="connsiteY0" fmla="*/ 0 h 228600"/>
                <a:gd name="connsiteX1" fmla="*/ 15875 w 238124"/>
                <a:gd name="connsiteY1" fmla="*/ 206375 h 228600"/>
                <a:gd name="connsiteX2" fmla="*/ 238124 w 238124"/>
                <a:gd name="connsiteY2" fmla="*/ 228600 h 228600"/>
                <a:gd name="connsiteX3" fmla="*/ 176212 w 238124"/>
                <a:gd name="connsiteY3" fmla="*/ 30163 h 228600"/>
                <a:gd name="connsiteX4" fmla="*/ 0 w 238124"/>
                <a:gd name="connsiteY4" fmla="*/ 0 h 228600"/>
                <a:gd name="connsiteX0" fmla="*/ 0 w 241299"/>
                <a:gd name="connsiteY0" fmla="*/ 0 h 236538"/>
                <a:gd name="connsiteX1" fmla="*/ 15875 w 241299"/>
                <a:gd name="connsiteY1" fmla="*/ 206375 h 236538"/>
                <a:gd name="connsiteX2" fmla="*/ 241299 w 241299"/>
                <a:gd name="connsiteY2" fmla="*/ 236538 h 236538"/>
                <a:gd name="connsiteX3" fmla="*/ 176212 w 241299"/>
                <a:gd name="connsiteY3" fmla="*/ 30163 h 236538"/>
                <a:gd name="connsiteX4" fmla="*/ 0 w 241299"/>
                <a:gd name="connsiteY4" fmla="*/ 0 h 236538"/>
                <a:gd name="connsiteX0" fmla="*/ 0 w 241299"/>
                <a:gd name="connsiteY0" fmla="*/ 0 h 236538"/>
                <a:gd name="connsiteX1" fmla="*/ 15875 w 241299"/>
                <a:gd name="connsiteY1" fmla="*/ 206375 h 236538"/>
                <a:gd name="connsiteX2" fmla="*/ 241299 w 241299"/>
                <a:gd name="connsiteY2" fmla="*/ 236538 h 236538"/>
                <a:gd name="connsiteX3" fmla="*/ 195262 w 241299"/>
                <a:gd name="connsiteY3" fmla="*/ 33338 h 236538"/>
                <a:gd name="connsiteX4" fmla="*/ 0 w 241299"/>
                <a:gd name="connsiteY4" fmla="*/ 0 h 236538"/>
                <a:gd name="connsiteX0" fmla="*/ 0 w 246062"/>
                <a:gd name="connsiteY0" fmla="*/ 0 h 236538"/>
                <a:gd name="connsiteX1" fmla="*/ 15875 w 246062"/>
                <a:gd name="connsiteY1" fmla="*/ 206375 h 236538"/>
                <a:gd name="connsiteX2" fmla="*/ 246062 w 246062"/>
                <a:gd name="connsiteY2" fmla="*/ 236538 h 236538"/>
                <a:gd name="connsiteX3" fmla="*/ 195262 w 246062"/>
                <a:gd name="connsiteY3" fmla="*/ 33338 h 236538"/>
                <a:gd name="connsiteX4" fmla="*/ 0 w 246062"/>
                <a:gd name="connsiteY4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062" h="236538">
                  <a:moveTo>
                    <a:pt x="0" y="0"/>
                  </a:moveTo>
                  <a:lnTo>
                    <a:pt x="15875" y="206375"/>
                  </a:lnTo>
                  <a:lnTo>
                    <a:pt x="246062" y="236538"/>
                  </a:lnTo>
                  <a:lnTo>
                    <a:pt x="195262" y="33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FEF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4" name="Freeform 1473"/>
            <p:cNvSpPr/>
            <p:nvPr/>
          </p:nvSpPr>
          <p:spPr>
            <a:xfrm>
              <a:off x="999495" y="1067700"/>
              <a:ext cx="427567" cy="74335"/>
            </a:xfrm>
            <a:custGeom>
              <a:avLst/>
              <a:gdLst>
                <a:gd name="connsiteX0" fmla="*/ 0 w 427567"/>
                <a:gd name="connsiteY0" fmla="*/ 33866 h 74083"/>
                <a:gd name="connsiteX1" fmla="*/ 355600 w 427567"/>
                <a:gd name="connsiteY1" fmla="*/ 0 h 74083"/>
                <a:gd name="connsiteX2" fmla="*/ 427567 w 427567"/>
                <a:gd name="connsiteY2" fmla="*/ 44450 h 74083"/>
                <a:gd name="connsiteX3" fmla="*/ 82550 w 427567"/>
                <a:gd name="connsiteY3" fmla="*/ 74083 h 74083"/>
                <a:gd name="connsiteX4" fmla="*/ 0 w 427567"/>
                <a:gd name="connsiteY4" fmla="*/ 33866 h 74083"/>
                <a:gd name="connsiteX0" fmla="*/ 0 w 427567"/>
                <a:gd name="connsiteY0" fmla="*/ 33866 h 74083"/>
                <a:gd name="connsiteX1" fmla="*/ 355600 w 427567"/>
                <a:gd name="connsiteY1" fmla="*/ 0 h 74083"/>
                <a:gd name="connsiteX2" fmla="*/ 427567 w 427567"/>
                <a:gd name="connsiteY2" fmla="*/ 44450 h 74083"/>
                <a:gd name="connsiteX3" fmla="*/ 82550 w 427567"/>
                <a:gd name="connsiteY3" fmla="*/ 74083 h 74083"/>
                <a:gd name="connsiteX4" fmla="*/ 0 w 427567"/>
                <a:gd name="connsiteY4" fmla="*/ 33866 h 74083"/>
                <a:gd name="connsiteX0" fmla="*/ 0 w 427567"/>
                <a:gd name="connsiteY0" fmla="*/ 33866 h 74083"/>
                <a:gd name="connsiteX1" fmla="*/ 355600 w 427567"/>
                <a:gd name="connsiteY1" fmla="*/ 0 h 74083"/>
                <a:gd name="connsiteX2" fmla="*/ 427567 w 427567"/>
                <a:gd name="connsiteY2" fmla="*/ 44450 h 74083"/>
                <a:gd name="connsiteX3" fmla="*/ 82550 w 427567"/>
                <a:gd name="connsiteY3" fmla="*/ 74083 h 74083"/>
                <a:gd name="connsiteX4" fmla="*/ 0 w 427567"/>
                <a:gd name="connsiteY4" fmla="*/ 33866 h 74083"/>
                <a:gd name="connsiteX0" fmla="*/ 0 w 427567"/>
                <a:gd name="connsiteY0" fmla="*/ 33866 h 74335"/>
                <a:gd name="connsiteX1" fmla="*/ 355600 w 427567"/>
                <a:gd name="connsiteY1" fmla="*/ 0 h 74335"/>
                <a:gd name="connsiteX2" fmla="*/ 427567 w 427567"/>
                <a:gd name="connsiteY2" fmla="*/ 44450 h 74335"/>
                <a:gd name="connsiteX3" fmla="*/ 82550 w 427567"/>
                <a:gd name="connsiteY3" fmla="*/ 74083 h 74335"/>
                <a:gd name="connsiteX4" fmla="*/ 0 w 427567"/>
                <a:gd name="connsiteY4" fmla="*/ 33866 h 7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567" h="74335">
                  <a:moveTo>
                    <a:pt x="0" y="33866"/>
                  </a:moveTo>
                  <a:lnTo>
                    <a:pt x="355600" y="0"/>
                  </a:lnTo>
                  <a:cubicBezTo>
                    <a:pt x="379589" y="14817"/>
                    <a:pt x="418394" y="12699"/>
                    <a:pt x="427567" y="44450"/>
                  </a:cubicBezTo>
                  <a:lnTo>
                    <a:pt x="82550" y="74083"/>
                  </a:lnTo>
                  <a:cubicBezTo>
                    <a:pt x="55033" y="74964"/>
                    <a:pt x="529" y="75847"/>
                    <a:pt x="0" y="33866"/>
                  </a:cubicBezTo>
                  <a:close/>
                </a:path>
              </a:pathLst>
            </a:custGeom>
            <a:solidFill>
              <a:srgbClr val="76717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93" name="159743__conleec__amb-siren-police-misc-stationary-001">
            <a:hlinkClick r:id="" action="ppaction://media"/>
          </p:cNvPr>
          <p:cNvPicPr>
            <a:picLocks noChangeAspect="1"/>
          </p:cNvPicPr>
          <p:nvPr userDrawn="1"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340372" y="7119449"/>
            <a:ext cx="406400" cy="406400"/>
          </a:xfrm>
          <a:prstGeom prst="rect">
            <a:avLst/>
          </a:prstGeom>
        </p:spPr>
      </p:pic>
      <p:pic>
        <p:nvPicPr>
          <p:cNvPr id="1488" name="197176__leifonmars__helicopter">
            <a:hlinkClick r:id="" action="ppaction://media"/>
          </p:cNvPr>
          <p:cNvPicPr>
            <a:picLocks noChangeAspect="1"/>
          </p:cNvPicPr>
          <p:nvPr userDrawn="1"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127310" y="7094760"/>
            <a:ext cx="406400" cy="406400"/>
          </a:xfrm>
          <a:prstGeom prst="rect">
            <a:avLst/>
          </a:prstGeom>
        </p:spPr>
      </p:pic>
      <p:pic>
        <p:nvPicPr>
          <p:cNvPr id="1489" name="159747__conleec__amb-siren-police-pass-003">
            <a:hlinkClick r:id="" action="ppaction://media"/>
          </p:cNvPr>
          <p:cNvPicPr>
            <a:picLocks noChangeAspect="1"/>
          </p:cNvPicPr>
          <p:nvPr userDrawn="1"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760584" y="7086152"/>
            <a:ext cx="406400" cy="406400"/>
          </a:xfrm>
          <a:prstGeom prst="rect">
            <a:avLst/>
          </a:prstGeom>
        </p:spPr>
      </p:pic>
      <p:pic>
        <p:nvPicPr>
          <p:cNvPr id="1490" name="197176__leifonmars__helicopter">
            <a:hlinkClick r:id="" action="ppaction://media"/>
          </p:cNvPr>
          <p:cNvPicPr>
            <a:picLocks noChangeAspect="1"/>
          </p:cNvPicPr>
          <p:nvPr userDrawn="1"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422437" y="7129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8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9" dur="100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14" dur="100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19" dur="100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4" dur="10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013 4.07407E-6 L -0.00013 0.00023 L -0.00222 0.00949 C -0.00274 0.01203 -0.00352 0.01713 -0.00352 0.01736 C -0.00339 0.02361 -0.00326 0.03032 -0.00287 0.03657 C -0.00274 0.04027 -0.00169 0.04143 -0.00078 0.04421 C -0.00026 0.04583 2.08333E-6 0.04745 0.00065 0.04907 C 0.00429 0.05902 0.00208 0.05185 0.00547 0.05879 L 0.0069 0.06273 C 0.00872 0.08055 0.00807 0.07176 0.0069 0.10463 C 0.00677 0.10648 0.00651 0.1081 0.00612 0.10972 C 0.00586 0.11111 0.00521 0.1118 0.00482 0.11319 C 0.00299 0.1199 0.00547 0.11458 0.00273 0.11967 C 0.00091 0.1287 0.00325 0.11713 0.00065 0.12685 C -0.00026 0.12986 -0.00013 0.1324 -0.00078 0.13541 C -0.00117 0.13726 -0.00169 0.13865 -0.00222 0.14051 C -0.00391 0.15254 -0.00326 0.14699 -0.0043 0.15671 C -0.00404 0.16551 -0.00417 0.17476 -0.00352 0.18356 C -0.00352 0.18518 -0.00248 0.18611 -0.00222 0.1875 C -0.00078 0.19305 -0.00209 0.1912 -0.00078 0.19606 C 0.00013 0.1993 0.00117 0.20069 0.00273 0.20347 C 0.00495 0.21527 0.0013 0.19676 0.00482 0.21203 C 0.00534 0.21458 0.00573 0.21713 0.00612 0.21944 C 0.00638 0.2206 0.00677 0.22199 0.0069 0.22338 C 0.00768 0.23217 0.00729 0.22801 0.00846 0.23564 C 0.00807 0.24606 0.00846 0.25601 0.00755 0.2662 C 0.00742 0.26875 0.00599 0.27013 0.00547 0.27268 C 0.00482 0.27592 0.00469 0.27916 0.00403 0.28263 C 0.0039 0.28356 0.0039 0.28495 0.00338 0.28611 C 0.00286 0.28726 0.00195 0.28773 0.0013 0.28865 C 0.00052 0.29259 0.00052 0.29328 -0.00078 0.29722 C -0.00169 0.3 -0.003 0.30185 -0.00352 0.30463 C -0.00534 0.31388 -0.0043 0.30995 -0.00638 0.31713 C -0.00664 0.31851 -0.00664 0.32037 -0.00703 0.32176 C -0.00742 0.32314 -0.00821 0.32407 -0.00847 0.32546 C -0.00899 0.3287 -0.00899 0.3324 -0.00912 0.33541 C -0.00899 0.35092 -0.00912 0.3662 -0.00847 0.38101 C -0.00834 0.38287 -0.00742 0.38426 -0.00703 0.38634 C -0.00677 0.38773 -0.00625 0.39328 -0.00573 0.3949 C -0.00534 0.3956 -0.00469 0.39652 -0.0043 0.39745 C -0.00365 0.40069 -0.00365 0.40185 -0.00222 0.40486 L 0.0013 0.41088 C 0.00182 0.41342 0.00234 0.41551 0.00273 0.41805 C 0.00286 0.41967 0.00299 0.42176 0.00338 0.42338 C 0.00377 0.42476 0.00429 0.42546 0.00482 0.42685 C 0.00508 0.42916 0.00508 0.43101 0.00547 0.4331 C 0.00573 0.43449 0.00664 0.43518 0.0069 0.43657 C 0.00729 0.43888 0.00729 0.44074 0.00755 0.44305 L 0.00846 0.44768 C 0.00807 0.45902 0.00794 0.47013 0.00755 0.48125 C 0.00755 0.4831 0.00729 0.48564 0.0069 0.48726 C 0.00664 0.48865 0.00599 0.48888 0.00547 0.49004 C 0.00521 0.4912 0.00521 0.49259 0.00482 0.49351 C 0.00429 0.4949 0.00338 0.49583 0.00273 0.49722 L 0.0013 0.50115 C -0.00039 0.50463 2.08333E-6 0.50185 -0.00143 0.50717 C -0.00182 0.50833 -0.00182 0.50972 -0.00222 0.51088 C -0.00261 0.51226 -0.00326 0.51296 -0.00352 0.51435 C -0.00417 0.51713 -0.00495 0.52176 -0.00495 0.52222 C -0.00521 0.52476 -0.00534 0.52754 -0.00573 0.53078 C -0.00586 0.53171 -0.00638 0.53287 -0.00638 0.53426 C -0.00638 0.54676 -0.00664 0.55926 -0.00573 0.57129 C -0.00547 0.57407 -0.00378 0.57638 -0.00287 0.5787 L -0.00143 0.5824 L -0.00013 0.5875 C 0.00247 0.59421 0.00013 0.58472 0.00273 0.59375 C 0.00299 0.5949 0.00312 0.59606 0.00338 0.59745 C 0.00377 0.59907 0.00443 0.60046 0.00482 0.60231 C 0.00508 0.6037 0.00521 0.60532 0.00547 0.60694 C 0.00755 0.61921 0.00638 0.60949 0.00755 0.62199 C 0.00729 0.63055 0.00742 0.63912 0.0069 0.64768 C 0.00677 0.65023 0.00612 0.65185 0.00547 0.65416 C 0.00403 0.65902 0.00234 0.66203 0.00065 0.6662 L -0.00078 0.67013 C -0.00117 0.67083 -0.00182 0.67176 -0.00222 0.67268 C -0.0056 0.68009 -0.00196 0.67268 -0.0043 0.68009 C -0.00508 0.68263 -0.00651 0.68449 -0.00703 0.6875 C -0.00873 0.69629 -0.00807 0.69213 -0.00912 0.69976 C -0.00912 0.70115 -0.00964 0.71805 -0.00781 0.7243 C -0.00742 0.72569 -0.00677 0.72708 -0.00638 0.72824 C -0.00508 0.7375 -0.00677 0.7287 -0.00352 0.7368 C 0.00065 0.74699 -0.00456 0.7375 -0.00078 0.74421 C -0.00052 0.7456 -0.00052 0.74699 -0.00013 0.74791 C 0.00065 0.74976 0.00273 0.75277 0.00273 0.75301 C 0.00286 0.75416 0.00312 0.75532 0.00338 0.75671 C 0.00377 0.75833 0.00456 0.75972 0.00482 0.76134 C 0.00521 0.76458 0.00521 0.76805 0.00547 0.77129 C 0.0056 0.77268 0.00599 0.77384 0.00612 0.77523 C 0.00521 0.80231 0.00716 0.78588 0.00403 0.79838 C 0.00377 0.79953 0.00377 0.80092 0.00338 0.80231 C 0.00299 0.80324 0.00234 0.8037 0.00195 0.80486 C -0.00104 0.81203 -0.00078 0.80949 -0.00078 0.81458 L -0.00078 0.81481 C -0.00026 0.81504 -0.01367 0.94884 -0.01315 0.9493 " pathEditMode="relative" rAng="0" ptsTypes="AAAAAAAAAAAAAAAAAAAAAAAAAAAAAAAAAAAAAAAAAAAAAAAAAAAAAAAAAAAAAAAAAAAAAAAAAAAAAAAAAAAAAAAAAAAAAA">
                                      <p:cBhvr>
                                        <p:cTn id="29" dur="100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4745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34" dur="100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39" dur="100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3 -2.59259E-6 L -0.00013 0.00023 L -0.00221 0.00949 C -0.00273 0.01204 -0.00351 0.01713 -0.00351 0.01736 C -0.00338 0.02361 -0.00325 0.03033 -0.00286 0.03658 C -0.00273 0.04028 -0.00169 0.04144 -0.00078 0.04422 C -0.00026 0.04584 -1.875E-6 0.04746 0.00065 0.04908 C 0.0043 0.05903 0.00209 0.05185 0.00547 0.0588 L 0.0069 0.06273 C 0.00873 0.08056 0.00807 0.07176 0.0069 0.10463 C 0.00677 0.10625 0.00651 0.1081 0.00612 0.10972 C 0.00586 0.11111 0.00521 0.11181 0.00482 0.1132 C 0.003 0.11991 0.00547 0.11459 0.00274 0.11968 C 0.00091 0.12871 0.00326 0.11713 0.00065 0.12685 C -0.00026 0.12986 -0.00013 0.13241 -0.00078 0.13542 C -0.00117 0.13727 -0.00169 0.13866 -0.00221 0.14028 C -0.0039 0.15255 -0.00325 0.14699 -0.00429 0.15672 C -0.00403 0.16551 -0.00416 0.17454 -0.00351 0.18357 C -0.00351 0.18519 -0.00247 0.18588 -0.00221 0.18727 C -0.00078 0.19283 -0.00208 0.19121 -0.00078 0.19584 C 0.00013 0.19931 0.00117 0.2007 0.00274 0.20347 C 0.00495 0.21528 0.0013 0.19676 0.00482 0.21204 C 0.00534 0.21435 0.00573 0.2169 0.00612 0.21945 C 0.00638 0.2206 0.00677 0.22199 0.0069 0.22338 C 0.00768 0.23218 0.00729 0.22801 0.00847 0.23542 C 0.00807 0.24607 0.00847 0.25602 0.00755 0.26621 C 0.00742 0.26875 0.00599 0.27014 0.00547 0.27246 C 0.00482 0.27593 0.00469 0.27917 0.00404 0.28241 C 0.00391 0.28357 0.00391 0.28496 0.00339 0.28611 C 0.00287 0.28727 0.00196 0.28773 0.0013 0.28843 C 0.00052 0.29236 0.00052 0.29329 -0.00078 0.29722 C -0.00169 0.29977 -0.00299 0.30185 -0.00351 0.30463 C -0.00534 0.31366 -0.00429 0.30972 -0.00638 0.31713 C -0.00664 0.31852 -0.00664 0.32037 -0.00703 0.32176 C -0.00742 0.32315 -0.0082 0.32408 -0.00846 0.32547 C -0.00898 0.32871 -0.00898 0.33218 -0.00911 0.33542 C -0.00898 0.3507 -0.00911 0.36597 -0.00846 0.38102 C -0.00833 0.38287 -0.00742 0.38426 -0.00703 0.38611 C -0.00677 0.3875 -0.00625 0.39306 -0.00573 0.39468 C -0.00534 0.3956 -0.00469 0.3963 -0.00429 0.39722 C -0.00364 0.4007 -0.00364 0.40162 -0.00221 0.40463 L 0.0013 0.41088 C 0.00182 0.4132 0.00235 0.41551 0.00274 0.41806 C 0.00287 0.41968 0.003 0.42153 0.00339 0.42315 C 0.00378 0.42454 0.0043 0.42547 0.00482 0.42685 C 0.00508 0.42894 0.00508 0.43102 0.00547 0.43287 C 0.00573 0.43426 0.00664 0.43519 0.0069 0.43658 C 0.00729 0.43866 0.00729 0.44074 0.00755 0.44283 L 0.00847 0.44769 C 0.00807 0.4588 0.00794 0.46991 0.00755 0.48102 C 0.00755 0.4831 0.00729 0.48542 0.0069 0.48727 C 0.00664 0.48843 0.00599 0.48889 0.00547 0.48982 C 0.00521 0.49097 0.00521 0.49236 0.00482 0.49352 C 0.0043 0.49491 0.00339 0.49584 0.00274 0.49722 L 0.0013 0.50093 C -0.00039 0.50463 -1.875E-6 0.50185 -0.00143 0.50695 C -0.00182 0.5081 -0.00182 0.50949 -0.00221 0.51065 C -0.0026 0.51204 -0.00325 0.51297 -0.00351 0.51435 C -0.00416 0.5169 -0.00495 0.52176 -0.00495 0.52199 C -0.00521 0.52477 -0.00534 0.52755 -0.00573 0.53056 C -0.00586 0.53172 -0.00638 0.53287 -0.00638 0.53426 C -0.00638 0.54653 -0.00664 0.55903 -0.00573 0.5713 C -0.00547 0.57408 -0.00377 0.57616 -0.00286 0.57871 L -0.00143 0.58241 L -0.00013 0.58727 C 0.00248 0.59422 0.00013 0.58449 0.00274 0.59352 C 0.003 0.59468 0.00313 0.59584 0.00339 0.59722 C 0.00378 0.59885 0.00443 0.60023 0.00482 0.60209 C 0.00508 0.60371 0.00521 0.60533 0.00547 0.60695 C 0.00755 0.61922 0.00638 0.60949 0.00755 0.62176 C 0.00729 0.63056 0.00742 0.63912 0.0069 0.64769 C 0.00677 0.65 0.00612 0.65185 0.00547 0.65394 C 0.00404 0.6588 0.00235 0.66204 0.00065 0.66621 L -0.00078 0.66991 C -0.00117 0.67084 -0.00182 0.67153 -0.00221 0.67246 C -0.0056 0.67986 -0.00195 0.67246 -0.00429 0.67986 C -0.00508 0.68241 -0.00651 0.68449 -0.00703 0.68727 C -0.00872 0.6963 -0.00807 0.69213 -0.00911 0.69954 C -0.00911 0.70093 -0.00963 0.71783 -0.00781 0.72431 C -0.00742 0.7257 -0.00677 0.72685 -0.00638 0.72801 C -0.00508 0.7375 -0.00677 0.72871 -0.00351 0.73658 C 0.00065 0.74699 -0.00456 0.7375 -0.00078 0.74398 C -0.00052 0.74537 -0.00052 0.74676 -0.00013 0.74769 C 0.00065 0.74954 0.00274 0.75278 0.00274 0.75301 C 0.00287 0.75394 0.00313 0.7551 0.00339 0.75648 C 0.00378 0.7581 0.00456 0.75949 0.00482 0.76135 C 0.00521 0.76459 0.00521 0.76783 0.00547 0.7713 C 0.0056 0.77246 0.00599 0.77361 0.00612 0.775 C 0.00521 0.80209 0.00716 0.78588 0.00404 0.79838 C 0.00378 0.79954 0.00378 0.80093 0.00339 0.80209 C 0.003 0.80301 0.00235 0.80347 0.00196 0.80463 C -0.00104 0.81181 -0.00078 0.80926 -0.00078 0.81435 L -0.00078 0.81459 C -0.00026 0.81505 -0.00065 0.84283 -0.00013 0.84329 " pathEditMode="relative" rAng="0" ptsTypes="AAAAAAAAAAAAAAAAAAAAAAAAAAAAAAAAAAAAAAAAAAAAAAAAAAAAAAAAAAAAAAAAAAAAAAAAAAAAAAAAAAAAAAAAAAAAAA">
                                      <p:cBhvr>
                                        <p:cTn id="44" dur="100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215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49" dur="100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0" presetClass="path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54" dur="100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3 1.48148E-6 L -0.00013 0.00023 L -0.00222 0.00949 C -0.00274 0.01204 -0.00352 0.01713 -0.00352 0.01736 C -0.00339 0.02361 -0.00326 0.03032 -0.00287 0.03657 C -0.00274 0.04028 -0.0017 0.04143 -0.00078 0.04421 C -0.00026 0.04583 3.33333E-6 0.04745 0.00065 0.04907 C 0.00429 0.05903 0.00208 0.05185 0.00547 0.05879 L 0.0069 0.06273 C 0.00872 0.08055 0.00807 0.07176 0.0069 0.10463 C 0.00677 0.10625 0.00651 0.1081 0.00612 0.10972 C 0.00586 0.11111 0.00521 0.1118 0.00481 0.11319 C 0.00299 0.11991 0.00547 0.11458 0.00273 0.11967 C 0.00091 0.1287 0.00325 0.11713 0.00065 0.12685 C -0.00026 0.12986 -0.00013 0.13241 -0.00078 0.13542 C -0.00118 0.13727 -0.0017 0.13866 -0.00222 0.14028 C -0.00391 0.15254 -0.00326 0.14699 -0.0043 0.15671 C -0.00404 0.16551 -0.00417 0.17454 -0.00352 0.18356 C -0.00352 0.18518 -0.00248 0.18588 -0.00222 0.18727 C -0.00078 0.19282 -0.00209 0.1912 -0.00078 0.19583 C 0.00013 0.1993 0.00117 0.20069 0.00273 0.20347 C 0.00494 0.21528 0.0013 0.19676 0.00481 0.21204 C 0.00534 0.21458 0.00573 0.2169 0.00612 0.21944 C 0.00638 0.2206 0.00677 0.22199 0.0069 0.22338 C 0.00768 0.23217 0.00729 0.22801 0.00846 0.23542 C 0.00807 0.24606 0.00846 0.25602 0.00755 0.2662 C 0.00742 0.26875 0.00599 0.27014 0.00547 0.27245 C 0.00481 0.27592 0.00468 0.27917 0.00403 0.28241 C 0.0039 0.28356 0.0039 0.28495 0.00338 0.28611 C 0.00286 0.28727 0.00195 0.28773 0.0013 0.28866 C 0.00052 0.29236 0.00052 0.29329 -0.00078 0.29722 C -0.0017 0.3 -0.003 0.30185 -0.00352 0.30463 C -0.00534 0.31366 -0.0043 0.30995 -0.00638 0.31713 C -0.00664 0.31852 -0.00664 0.32037 -0.00703 0.32176 C -0.00743 0.32315 -0.00821 0.32407 -0.00847 0.32546 C -0.00899 0.3287 -0.00899 0.33217 -0.00912 0.33542 C -0.00899 0.35069 -0.00912 0.36597 -0.00847 0.38102 C -0.00834 0.38287 -0.00743 0.38426 -0.00703 0.38611 C -0.00677 0.3875 -0.00625 0.39305 -0.00573 0.39467 C -0.00534 0.3956 -0.00469 0.39653 -0.0043 0.39722 C -0.00365 0.40069 -0.00365 0.40162 -0.00222 0.40463 L 0.0013 0.41088 C 0.00182 0.41319 0.00234 0.41551 0.00273 0.41805 C 0.00286 0.41967 0.00299 0.42153 0.00338 0.42315 C 0.00377 0.42454 0.00429 0.42546 0.00481 0.42685 C 0.00507 0.42917 0.00507 0.43102 0.00547 0.43287 C 0.00573 0.43426 0.00664 0.43518 0.0069 0.43657 C 0.00729 0.43866 0.00729 0.44074 0.00755 0.44282 L 0.00846 0.44768 C 0.00807 0.45903 0.00794 0.46991 0.00755 0.48102 C 0.00755 0.4831 0.00729 0.48542 0.0069 0.48727 C 0.00664 0.48842 0.00599 0.48889 0.00547 0.48981 C 0.00521 0.49097 0.00521 0.49236 0.00481 0.49352 C 0.00429 0.49491 0.00338 0.49583 0.00273 0.49722 L 0.0013 0.50092 C -0.00039 0.50463 3.33333E-6 0.50185 -0.00144 0.50694 C -0.00183 0.5081 -0.00183 0.50949 -0.00222 0.51065 C -0.00261 0.51204 -0.00326 0.51296 -0.00352 0.51435 C -0.00417 0.5169 -0.00495 0.52176 -0.00495 0.52199 C -0.00521 0.52477 -0.00534 0.52754 -0.00573 0.53055 C -0.00586 0.53171 -0.00638 0.53287 -0.00638 0.53426 C -0.00638 0.54653 -0.00664 0.55903 -0.00573 0.57129 C -0.00547 0.57407 -0.00378 0.57616 -0.00287 0.5787 L -0.00144 0.58241 L -0.00013 0.58727 C 0.00247 0.59421 0.00013 0.58449 0.00273 0.59352 C 0.00299 0.59467 0.00312 0.59583 0.00338 0.59722 C 0.00377 0.59884 0.00442 0.60023 0.00481 0.60208 C 0.00507 0.6037 0.00521 0.60532 0.00547 0.60694 C 0.00755 0.61921 0.00638 0.60949 0.00755 0.62176 C 0.00729 0.63055 0.00742 0.63912 0.0069 0.64768 C 0.00677 0.65 0.00612 0.65185 0.00547 0.65393 C 0.00403 0.65879 0.00234 0.66204 0.00065 0.6662 L -0.00078 0.66991 C -0.00118 0.67083 -0.00183 0.67153 -0.00222 0.67245 C -0.0056 0.67986 -0.00196 0.67245 -0.0043 0.67986 C -0.00508 0.68241 -0.00651 0.68449 -0.00703 0.68727 C -0.00873 0.69629 -0.00808 0.69213 -0.00912 0.69954 C -0.00912 0.70092 -0.00964 0.71782 -0.00782 0.7243 C -0.00743 0.72569 -0.00677 0.72685 -0.00638 0.72801 C -0.00508 0.7375 -0.00677 0.7287 -0.00352 0.73657 C 0.00065 0.74699 -0.00456 0.7375 -0.00078 0.74398 C -0.00052 0.74537 -0.00052 0.74676 -0.00013 0.74768 C 0.00065 0.74954 0.00273 0.75278 0.00273 0.75301 C 0.00286 0.75393 0.00312 0.75509 0.00338 0.75648 C 0.00377 0.7581 0.00455 0.75949 0.00481 0.76134 C 0.00521 0.76458 0.00521 0.76782 0.00547 0.77129 C 0.0056 0.77245 0.00599 0.77361 0.00612 0.775 C 0.00521 0.80208 0.00716 0.78588 0.00403 0.79838 C 0.00377 0.79954 0.00377 0.80092 0.00338 0.80208 C 0.00299 0.80301 0.00234 0.80347 0.00195 0.80463 C -0.00104 0.8118 -0.00078 0.80926 -0.00078 0.81435 L -0.00078 0.81458 C -0.00026 0.81504 0.00612 0.86065 0.00651 0.86088 " pathEditMode="relative" rAng="0" ptsTypes="AAAAAAAAAAAAAAAAAAAAAAAAAAAAAAAAAAAAAAAAAAAAAAAAAAAAAAAAAAAAAAAAAAAAAAAAAAAAAAAAAAAAAAAAAAAAAA">
                                      <p:cBhvr>
                                        <p:cTn id="59" dur="100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305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64" dur="100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69" dur="100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13 -2.96296E-6 L -0.00013 0.00023 L -0.00222 0.00949 C -0.00274 0.01204 -0.00352 0.01713 -0.00352 0.01736 C -0.00339 0.02361 -0.00326 0.03033 -0.00287 0.03658 C -0.00274 0.04028 -0.0017 0.04144 -0.00078 0.04422 C -0.00026 0.04584 3.75E-6 0.04746 0.00065 0.04908 C 0.00429 0.05903 0.00208 0.05185 0.00547 0.0588 L 0.0069 0.06273 C 0.00872 0.08056 0.00807 0.07176 0.0069 0.10463 C 0.00677 0.10648 0.00651 0.1081 0.00612 0.10973 C 0.00586 0.11111 0.0052 0.11181 0.00481 0.1132 C 0.00299 0.11991 0.00547 0.11459 0.00273 0.11968 C 0.00091 0.12871 0.00325 0.11713 0.00065 0.12685 C -0.00026 0.12986 -0.00013 0.13241 -0.00078 0.13542 C -0.00118 0.13727 -0.0017 0.13866 -0.00222 0.14051 C -0.00391 0.15255 -0.00326 0.14699 -0.0043 0.15672 C -0.00404 0.16551 -0.00417 0.17477 -0.00352 0.18357 C -0.00352 0.18519 -0.00248 0.18611 -0.00222 0.1875 C -0.00078 0.19306 -0.00209 0.19121 -0.00078 0.19607 C 0.00013 0.19931 0.00117 0.2007 0.00273 0.20348 C 0.00494 0.21528 0.0013 0.19676 0.00481 0.21204 C 0.00533 0.21459 0.00573 0.21713 0.00612 0.21945 C 0.00638 0.2206 0.00677 0.22199 0.0069 0.22338 C 0.00768 0.23218 0.00729 0.22801 0.00846 0.23565 C 0.00807 0.24607 0.00846 0.25602 0.00755 0.26621 C 0.00742 0.26875 0.00599 0.27014 0.00547 0.27269 C 0.00481 0.27593 0.00468 0.2794 0.00403 0.28264 C 0.0039 0.2838 0.0039 0.28519 0.00338 0.28611 C 0.00286 0.28727 0.00195 0.28797 0.0013 0.28866 C 0.00052 0.2926 0.00052 0.29329 -0.00078 0.29723 C -0.0017 0.3 -0.003 0.30185 -0.00352 0.30463 C -0.00534 0.31389 -0.0043 0.30996 -0.00638 0.31713 C -0.00664 0.31852 -0.00664 0.3206 -0.00703 0.32199 C -0.00743 0.32338 -0.00821 0.32408 -0.00847 0.32547 C -0.00899 0.32871 -0.00899 0.33241 -0.00912 0.33542 C -0.00899 0.35093 -0.00912 0.36621 -0.00847 0.38102 C -0.00834 0.3831 -0.00743 0.38449 -0.00703 0.38635 C -0.00677 0.38773 -0.00625 0.39329 -0.00573 0.39491 C -0.00534 0.39584 -0.00469 0.39653 -0.0043 0.39746 C -0.00365 0.4007 -0.00365 0.40185 -0.00222 0.40486 L 0.0013 0.41088 C 0.00182 0.41343 0.00234 0.41574 0.00273 0.41806 C 0.00286 0.41991 0.00299 0.42176 0.00338 0.42338 C 0.00377 0.42477 0.00429 0.4257 0.00481 0.42709 C 0.00507 0.42917 0.00507 0.43125 0.00547 0.4331 C 0.00573 0.43449 0.00664 0.43542 0.0069 0.43658 C 0.00729 0.43889 0.00729 0.44074 0.00755 0.44306 L 0.00846 0.44769 C 0.00807 0.45903 0.00794 0.47014 0.00755 0.48125 C 0.00755 0.4831 0.00729 0.48565 0.0069 0.48727 C 0.00664 0.48866 0.00599 0.48889 0.00547 0.49005 C 0.0052 0.49121 0.0052 0.4926 0.00481 0.49375 C 0.00429 0.49514 0.00338 0.49584 0.00273 0.49723 L 0.0013 0.50116 C -0.00039 0.50463 3.75E-6 0.50209 -0.00144 0.50718 C -0.00183 0.50834 -0.00183 0.50973 -0.00222 0.51088 C -0.00261 0.51227 -0.00326 0.51297 -0.00352 0.51435 C -0.00417 0.51713 -0.00495 0.52199 -0.00495 0.52223 C -0.00521 0.525 -0.00534 0.52778 -0.00573 0.53079 C -0.00586 0.53195 -0.00638 0.53287 -0.00638 0.53426 C -0.00638 0.54676 -0.00664 0.55926 -0.00573 0.5713 C -0.00547 0.57408 -0.00378 0.57639 -0.00287 0.57894 L -0.00144 0.58241 L -0.00013 0.5875 C 0.00247 0.59445 0.00013 0.58473 0.00273 0.59375 C 0.00299 0.59491 0.00312 0.59607 0.00338 0.59746 C 0.00377 0.59908 0.00442 0.60047 0.00481 0.60232 C 0.00507 0.60371 0.0052 0.60533 0.00547 0.60718 C 0.00755 0.61922 0.00638 0.60949 0.00755 0.62199 C 0.00729 0.63056 0.00742 0.63912 0.0069 0.64769 C 0.00677 0.65023 0.00612 0.65185 0.00547 0.65417 C 0.00403 0.65903 0.00234 0.66204 0.00065 0.66621 L -0.00078 0.67014 C -0.00118 0.67107 -0.00183 0.67176 -0.00222 0.67269 C -0.0056 0.6801 -0.00196 0.67269 -0.0043 0.6801 C -0.00508 0.68264 -0.00651 0.68449 -0.00703 0.6875 C -0.00873 0.69653 -0.00808 0.69236 -0.00912 0.69977 C -0.00912 0.70116 -0.00964 0.71806 -0.00782 0.72431 C -0.00743 0.7257 -0.00677 0.72709 -0.00638 0.72824 C -0.00508 0.73773 -0.00677 0.72871 -0.00352 0.73681 C 0.00065 0.74699 -0.00456 0.73773 -0.00078 0.74422 C -0.00052 0.7456 -0.00052 0.74699 -0.00013 0.74792 C 0.00065 0.74977 0.00273 0.75278 0.00273 0.75324 C 0.00286 0.75417 0.00312 0.75533 0.00338 0.75672 C 0.00377 0.75834 0.00455 0.75973 0.00481 0.76135 C 0.0052 0.76482 0.0052 0.76806 0.00547 0.7713 C 0.0056 0.77269 0.00599 0.77385 0.00612 0.77523 C 0.0052 0.80232 0.00716 0.78611 0.00403 0.79861 C 0.00377 0.79954 0.00377 0.80093 0.00338 0.80232 C 0.00299 0.80324 0.00234 0.80371 0.00195 0.80486 C -0.00105 0.81204 -0.00078 0.80949 -0.00078 0.81459 L -0.00078 0.81482 C -0.00026 0.81505 -0.00183 0.83773 -0.00144 0.8382 " pathEditMode="relative" rAng="0" ptsTypes="AAAAAAAAAAAAAAAAAAAAAAAAAAAAAAAAAAAAAAAAAAAAAAAAAAAAAAAAAAAAAAAAAAAAAAAAAAAAAAAAAAAAAAAAAAAAAA">
                                      <p:cBhvr>
                                        <p:cTn id="74" dur="10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1898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79" dur="100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26 -2.22222E-6 L -0.00026 0.00023 L -0.00234 0.00949 C -0.00286 0.01204 -0.00364 0.01713 -0.00364 0.01713 C -0.00351 0.02361 -0.00338 0.03033 -0.00299 0.03634 C -0.00286 0.04028 -0.00182 0.04121 -0.00091 0.04398 C -0.00039 0.0456 -0.00013 0.04722 0.00052 0.04884 C 0.00417 0.0588 0.00195 0.05162 0.00534 0.0588 L 0.00677 0.06273 C 0.00873 0.08056 0.00794 0.07153 0.00677 0.10463 C 0.00664 0.10625 0.00638 0.1081 0.00599 0.10972 C 0.00573 0.11088 0.00508 0.11158 0.00469 0.1132 C 0.00287 0.11991 0.00534 0.11435 0.00261 0.11968 C 0.00078 0.12847 0.00313 0.11713 0.00052 0.12662 C -0.00039 0.12986 -0.00026 0.13241 -0.00091 0.13519 C -0.0013 0.13727 -0.00182 0.13843 -0.00234 0.14005 C -0.00404 0.15255 -0.00338 0.14676 -0.00443 0.15672 C -0.00417 0.16528 -0.0043 0.17431 -0.00364 0.18357 C -0.00364 0.18519 -0.0026 0.18588 -0.00234 0.18704 C -0.00091 0.19283 -0.00221 0.19097 -0.00091 0.19584 C -1.25E-6 0.19931 0.00104 0.20047 0.00261 0.20347 C 0.00482 0.21528 0.00117 0.19676 0.00469 0.21204 C 0.00521 0.21435 0.0056 0.2169 0.00599 0.21945 C 0.00625 0.22037 0.00664 0.22199 0.00677 0.22338 C 0.00755 0.23195 0.00716 0.22778 0.00846 0.23542 C 0.00794 0.24607 0.00846 0.25602 0.00742 0.26621 C 0.00729 0.26875 0.00586 0.26991 0.00534 0.27222 C 0.00469 0.2757 0.00456 0.27894 0.00391 0.28218 C 0.00378 0.28357 0.00378 0.28472 0.00326 0.28611 C 0.00274 0.28727 0.00182 0.28773 0.00117 0.28866 C 0.00039 0.29236 0.00039 0.29306 -0.00091 0.29722 C -0.00182 0.29977 -0.00312 0.30162 -0.00364 0.30463 C -0.00547 0.31366 -0.00443 0.30996 -0.00651 0.31713 C -0.00677 0.31829 -0.00677 0.32037 -0.00716 0.32153 C -0.00755 0.32315 -0.00833 0.32408 -0.00859 0.32547 C -0.00911 0.32847 -0.00911 0.33218 -0.00924 0.33542 C -0.00911 0.3507 -0.00924 0.36597 -0.00859 0.38102 C -0.00846 0.38264 -0.00755 0.38426 -0.00716 0.38588 C -0.0069 0.3875 -0.00638 0.39283 -0.00586 0.39445 C -0.00547 0.39537 -0.00482 0.39607 -0.00443 0.39699 C -0.00377 0.4007 -0.00377 0.40162 -0.00234 0.4044 L 0.00117 0.41088 C 0.00169 0.4132 0.00221 0.41528 0.00261 0.41783 C 0.00274 0.41945 0.00287 0.4213 0.00326 0.42292 C 0.00365 0.42454 0.00417 0.42523 0.00469 0.42685 C 0.00495 0.42871 0.00495 0.43102 0.00534 0.43287 C 0.0056 0.43426 0.00651 0.43519 0.00677 0.43634 C 0.00716 0.43866 0.00716 0.44051 0.00742 0.44283 L 0.00846 0.44769 C 0.00794 0.4588 0.00781 0.46968 0.00742 0.48102 C 0.00742 0.4831 0.00716 0.48542 0.00677 0.48727 C 0.00651 0.4882 0.00586 0.48889 0.00534 0.48982 C 0.00508 0.49097 0.00508 0.49213 0.00469 0.49352 C 0.00417 0.49468 0.00326 0.4956 0.00261 0.49722 L 0.00117 0.5007 C -0.00052 0.50463 -0.00013 0.50185 -0.00156 0.50695 C -0.00195 0.5081 -0.00195 0.50949 -0.00234 0.51065 C -0.00273 0.51204 -0.00338 0.51297 -0.00364 0.51412 C -0.0043 0.5169 -0.00508 0.52153 -0.00508 0.52199 C -0.00534 0.52477 -0.00547 0.52732 -0.00586 0.53056 C -0.00599 0.53148 -0.00651 0.53287 -0.00651 0.53403 C -0.00651 0.54653 -0.00677 0.55903 -0.00586 0.5713 C -0.0056 0.57408 -0.0039 0.57593 -0.00299 0.57847 L -0.00156 0.58241 L -0.00026 0.58727 C 0.00235 0.59422 -1.25E-6 0.58426 0.00261 0.59352 C 0.00287 0.59445 0.003 0.59584 0.00326 0.59722 C 0.00365 0.59861 0.0043 0.60023 0.00469 0.60185 C 0.00495 0.60347 0.00508 0.60509 0.00534 0.60695 C 0.00742 0.61922 0.00625 0.60926 0.00742 0.62176 C 0.00716 0.63033 0.00729 0.63912 0.00677 0.64769 C 0.00664 0.65 0.00599 0.65185 0.00534 0.65371 C 0.00391 0.6588 0.00221 0.66204 0.00052 0.66621 L -0.00091 0.66968 C -0.0013 0.67084 -0.00195 0.6713 -0.00234 0.67222 C -0.00573 0.67963 -0.00208 0.67222 -0.00443 0.67963 C -0.00521 0.68218 -0.00664 0.68449 -0.00716 0.68727 C -0.00885 0.6963 -0.0082 0.69213 -0.00924 0.69954 C -0.00924 0.70093 -0.00976 0.71783 -0.00794 0.72408 C -0.00755 0.7257 -0.0069 0.72685 -0.00651 0.72801 C -0.00521 0.73727 -0.0069 0.72871 -0.00364 0.73658 C 0.00052 0.74699 -0.00469 0.73727 -0.00091 0.74398 C -0.00065 0.74537 -0.00065 0.74653 -0.00026 0.74746 C 0.00052 0.74954 0.00261 0.75278 0.00261 0.75301 C 0.00274 0.75394 0.003 0.75486 0.00326 0.75648 C 0.00365 0.7581 0.00443 0.75949 0.00469 0.76134 C 0.00508 0.76459 0.00508 0.76783 0.00534 0.7713 C 0.00547 0.77246 0.00586 0.77338 0.00599 0.775 C 0.00508 0.80185 0.00703 0.78588 0.00391 0.79838 C 0.00365 0.79931 0.00365 0.80093 0.00326 0.80185 C 0.00287 0.80301 0.00221 0.80347 0.00182 0.80463 C -0.00117 0.81181 -0.00091 0.80926 -0.00091 0.81435 L -0.00091 0.81435 C -0.00039 0.81505 0.00091 0.87107 0.00143 0.87153 " pathEditMode="relative" rAng="0" ptsTypes="AAAAAAAAAAAAAAAAAAAAAAAAAAAAAAAAAAAAAAAAAAAAAAAAAAAAAAAAAAAAAAAAAAAAAAAAAAAAAAAAAAAAAAAAAAAAAA">
                                      <p:cBhvr>
                                        <p:cTn id="84" dur="100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43565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13 1.11111E-6 L -0.00013 0.00023 L -0.00222 0.00949 C -0.00274 0.01204 -0.00352 0.01713 -0.00352 0.01736 C -0.00339 0.02361 -0.00326 0.03032 -0.00287 0.03657 C -0.00274 0.04028 -0.0017 0.04143 -0.00078 0.04421 C -0.00026 0.04583 3.54167E-6 0.04745 0.00065 0.04907 C 0.00429 0.05903 0.00208 0.05185 0.00547 0.0588 L 0.0069 0.06273 C 0.00872 0.08055 0.00807 0.07176 0.0069 0.10463 C 0.00677 0.10625 0.00651 0.1081 0.00612 0.10972 C 0.00586 0.11111 0.0052 0.1118 0.00481 0.11319 C 0.00299 0.11991 0.00547 0.11458 0.00273 0.11967 C 0.00091 0.1287 0.00325 0.11713 0.00065 0.12685 C -0.00026 0.12986 -0.00013 0.13241 -0.00078 0.13542 C -0.00118 0.13727 -0.0017 0.13866 -0.00222 0.14028 C -0.00391 0.15255 -0.00326 0.14699 -0.0043 0.15671 C -0.00404 0.16551 -0.00417 0.17454 -0.00352 0.18356 C -0.00352 0.18518 -0.00248 0.18588 -0.00222 0.18727 C -0.00078 0.19282 -0.00209 0.1912 -0.00078 0.19583 C 0.00013 0.1993 0.00117 0.20069 0.00273 0.20347 C 0.00494 0.21528 0.0013 0.19676 0.00481 0.21204 C 0.00534 0.21458 0.00573 0.2169 0.00612 0.21944 C 0.00638 0.2206 0.00677 0.22199 0.0069 0.22338 C 0.00768 0.23217 0.00729 0.22801 0.00846 0.23542 C 0.00807 0.24606 0.00846 0.25602 0.00755 0.2662 C 0.00742 0.26875 0.00599 0.27014 0.00547 0.27245 C 0.00481 0.27592 0.00468 0.27917 0.00403 0.28241 C 0.0039 0.28356 0.0039 0.28495 0.00338 0.28611 C 0.00286 0.28727 0.00195 0.28773 0.0013 0.28866 C 0.00052 0.29236 0.00052 0.29329 -0.00078 0.29722 C -0.0017 0.3 -0.003 0.30185 -0.00352 0.30463 C -0.00534 0.31366 -0.0043 0.30995 -0.00638 0.31713 C -0.00664 0.31852 -0.00664 0.32037 -0.00703 0.32176 C -0.00743 0.32315 -0.00821 0.32407 -0.00847 0.32546 C -0.00899 0.3287 -0.00899 0.33217 -0.00912 0.33542 C -0.00899 0.35069 -0.00912 0.36597 -0.00847 0.38102 C -0.00834 0.38287 -0.00743 0.38426 -0.00703 0.38611 C -0.00677 0.3875 -0.00625 0.39305 -0.00573 0.39467 C -0.00534 0.3956 -0.00469 0.39653 -0.0043 0.39722 C -0.00365 0.40069 -0.00365 0.40162 -0.00222 0.40463 L 0.0013 0.41088 C 0.00182 0.41319 0.00234 0.41551 0.00273 0.41805 C 0.00286 0.41967 0.00299 0.42153 0.00338 0.42315 C 0.00377 0.42454 0.00429 0.42546 0.00481 0.42685 C 0.00507 0.42917 0.00507 0.43102 0.00547 0.43287 C 0.00573 0.43426 0.00664 0.43518 0.0069 0.43657 C 0.00729 0.43866 0.00729 0.44074 0.00755 0.44282 L 0.00846 0.44768 C 0.00807 0.45903 0.00794 0.46991 0.00755 0.48102 C 0.00755 0.4831 0.00729 0.48542 0.0069 0.48727 C 0.00664 0.48842 0.00599 0.48889 0.00547 0.48981 C 0.0052 0.49097 0.0052 0.49236 0.00481 0.49352 C 0.00429 0.49491 0.00338 0.49583 0.00273 0.49722 L 0.0013 0.50092 C -0.00039 0.50463 3.54167E-6 0.50185 -0.00144 0.50694 C -0.00183 0.5081 -0.00183 0.50949 -0.00222 0.51065 C -0.00261 0.51204 -0.00326 0.51296 -0.00352 0.51435 C -0.00417 0.5169 -0.00495 0.52176 -0.00495 0.52199 C -0.00521 0.52477 -0.00534 0.52755 -0.00573 0.53055 C -0.00586 0.53171 -0.00638 0.53287 -0.00638 0.53426 C -0.00638 0.54653 -0.00664 0.55903 -0.00573 0.5713 C -0.00547 0.57407 -0.00378 0.57616 -0.00287 0.5787 L -0.00144 0.58241 L -0.00013 0.58727 C 0.00247 0.59421 0.00013 0.58449 0.00273 0.59352 C 0.00299 0.59467 0.00312 0.59583 0.00338 0.59722 C 0.00377 0.59884 0.00442 0.60023 0.00481 0.60208 C 0.00507 0.6037 0.0052 0.60532 0.00547 0.60694 C 0.00755 0.61921 0.00638 0.60949 0.00755 0.62176 C 0.00729 0.63055 0.00742 0.63912 0.0069 0.64768 C 0.00677 0.65 0.00612 0.65185 0.00547 0.65393 C 0.00403 0.6588 0.00234 0.66204 0.00065 0.6662 L -0.00078 0.66991 C -0.00118 0.67083 -0.00183 0.67153 -0.00222 0.67245 C -0.0056 0.67986 -0.00196 0.67245 -0.0043 0.67986 C -0.00508 0.68241 -0.00651 0.68449 -0.00703 0.68727 C -0.00873 0.6963 -0.00808 0.69213 -0.00912 0.69954 C -0.00912 0.70092 -0.00964 0.71782 -0.00782 0.7243 C -0.00743 0.72569 -0.00677 0.72685 -0.00638 0.72801 C -0.00508 0.7375 -0.00677 0.7287 -0.00352 0.73657 C 0.00065 0.74699 -0.00456 0.7375 -0.00078 0.74398 C -0.00052 0.74537 -0.00052 0.74676 -0.00013 0.74768 C 0.00065 0.74954 0.00273 0.75278 0.00273 0.75301 C 0.00286 0.75393 0.00312 0.75509 0.00338 0.75648 C 0.00377 0.7581 0.00455 0.75949 0.00481 0.76134 C 0.0052 0.76458 0.0052 0.76782 0.00547 0.7713 C 0.0056 0.77245 0.00599 0.77361 0.00612 0.775 C 0.0052 0.80208 0.00716 0.78588 0.00403 0.79838 C 0.00377 0.79954 0.00377 0.80092 0.00338 0.80208 C 0.00299 0.80301 0.00234 0.80347 0.00195 0.80463 C -0.00105 0.8118 -0.00078 0.80926 -0.00078 0.81435 L -0.00078 0.81458 C -0.00026 0.81505 0.00104 0.84213 0.00156 0.84259 " pathEditMode="relative" rAng="0" ptsTypes="AAAAAAAAAAAAAAAAAAAAAAAAAAAAAAAAAAAAAAAAAAAAAAAAAAAAAAAAAAAAAAAAAAAAAAAAAAAAAAAAAAAAAAAAAAAAAA">
                                      <p:cBhvr>
                                        <p:cTn id="89" dur="100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213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94" dur="100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3.7037E-6 L -0.00013 0.00023 L -0.00221 0.00949 C -0.00273 0.01203 -0.00351 0.01713 -0.00351 0.01736 C -0.00338 0.02361 -0.00325 0.03032 -0.00286 0.03657 C -0.00273 0.04027 -0.00169 0.04143 -0.00078 0.04421 C -0.00026 0.04583 -1.66667E-6 0.04745 0.00065 0.04907 C 0.0043 0.05902 0.00209 0.05185 0.00547 0.05879 L 0.0069 0.06273 C 0.00873 0.08055 0.00807 0.07176 0.0069 0.10463 C 0.00677 0.10648 0.00651 0.1081 0.00612 0.10972 C 0.00586 0.11111 0.00521 0.11203 0.00482 0.11342 C 0.003 0.1199 0.00547 0.11481 0.00274 0.11967 C 0.00091 0.1287 0.00326 0.11713 0.00065 0.12685 C -0.00026 0.12986 -0.00013 0.1324 -0.00078 0.13541 C -0.00117 0.1375 -0.00169 0.13865 -0.00221 0.14051 C -0.0039 0.15254 -0.00325 0.14699 -0.0043 0.15671 C -0.00403 0.16551 -0.00416 0.17476 -0.00351 0.18356 C -0.00351 0.18518 -0.00247 0.18611 -0.00221 0.1875 C -0.00078 0.19305 -0.00208 0.19143 -0.00078 0.19606 C 0.00013 0.1993 0.00117 0.20069 0.00274 0.20347 C 0.00495 0.21551 0.0013 0.19676 0.00482 0.21203 C 0.00534 0.21458 0.00573 0.21713 0.00612 0.21944 C 0.00638 0.2206 0.00677 0.22199 0.0069 0.22338 C 0.00768 0.23217 0.00729 0.22824 0.00847 0.23564 C 0.00807 0.24606 0.00847 0.25601 0.00755 0.2662 C 0.00742 0.26875 0.00599 0.27014 0.00547 0.27268 C 0.00482 0.27592 0.00469 0.27939 0.00404 0.28264 C 0.00391 0.28379 0.00391 0.28518 0.00339 0.28634 C 0.00287 0.28726 0.00195 0.28796 0.0013 0.28865 C 0.00052 0.29259 0.00052 0.29351 -0.00078 0.29722 C -0.00169 0.3 -0.00299 0.30208 -0.00351 0.30486 C -0.00534 0.31389 -0.0043 0.30995 -0.00638 0.31713 C -0.00664 0.31851 -0.00664 0.3206 -0.00703 0.32199 C -0.00742 0.32338 -0.0082 0.32407 -0.00846 0.32546 C -0.00898 0.32893 -0.00898 0.3324 -0.00911 0.33541 C -0.00898 0.35092 -0.00911 0.3662 -0.00846 0.38101 C -0.00833 0.3831 -0.00742 0.38449 -0.00703 0.38634 C -0.00677 0.38773 -0.00625 0.39328 -0.00573 0.3949 C -0.00534 0.39583 -0.00469 0.39652 -0.0043 0.39745 C -0.00364 0.40069 -0.00364 0.40185 -0.00221 0.40486 L 0.0013 0.41111 C 0.00182 0.41342 0.00235 0.41574 0.00274 0.41828 C 0.00287 0.4199 0.003 0.42176 0.00339 0.42338 C 0.00378 0.42476 0.0043 0.42569 0.00482 0.42708 C 0.00508 0.42916 0.00508 0.43125 0.00547 0.4331 C 0.00573 0.43449 0.00664 0.43541 0.0069 0.4368 C 0.00729 0.43889 0.00729 0.44097 0.00755 0.44305 L 0.00847 0.44791 C 0.00807 0.45902 0.00794 0.47014 0.00755 0.48125 C 0.00755 0.4831 0.00729 0.48564 0.0069 0.48726 C 0.00664 0.48865 0.00599 0.48912 0.00547 0.49004 C 0.00521 0.4912 0.00521 0.49259 0.00482 0.49375 C 0.0043 0.49514 0.00339 0.49583 0.00274 0.49722 L 0.0013 0.50115 C -0.00039 0.50486 -1.66667E-6 0.50208 -0.00143 0.50717 C -0.00182 0.50833 -0.00182 0.50972 -0.00221 0.51088 C -0.0026 0.51226 -0.00325 0.51319 -0.00351 0.51458 C -0.00416 0.51713 -0.00495 0.52199 -0.00495 0.52222 C -0.00521 0.525 -0.00534 0.52777 -0.00573 0.53078 C -0.00586 0.53194 -0.00638 0.5331 -0.00638 0.53449 C -0.00638 0.54676 -0.00664 0.55926 -0.00573 0.57152 C -0.00547 0.5743 -0.00377 0.57639 -0.00286 0.57893 L -0.00143 0.58264 L -0.00013 0.5875 C 0.00248 0.59444 0.00013 0.58472 0.00274 0.59375 C 0.003 0.5949 0.00313 0.59606 0.00339 0.59745 C 0.00378 0.59907 0.00443 0.60046 0.00482 0.60231 C 0.00508 0.60393 0.00521 0.60555 0.00547 0.60717 C 0.00755 0.61944 0.00638 0.60972 0.00755 0.62199 C 0.00729 0.63078 0.00742 0.63935 0.0069 0.64791 C 0.00677 0.65023 0.00612 0.65208 0.00547 0.65416 C 0.00404 0.65902 0.00235 0.66226 0.00065 0.66643 L -0.00078 0.67014 C -0.00117 0.67106 -0.00182 0.67176 -0.00221 0.67268 C -0.0056 0.68009 -0.00195 0.67268 -0.0043 0.68009 C -0.00508 0.68264 -0.00651 0.68472 -0.00703 0.6875 C -0.00872 0.69652 -0.00807 0.69236 -0.00911 0.69976 C -0.00911 0.70115 -0.00963 0.71805 -0.00781 0.72453 C -0.00742 0.72592 -0.00677 0.72708 -0.00638 0.72824 C -0.00508 0.73773 -0.00677 0.72893 -0.00351 0.7368 C 0.00065 0.74722 -0.00456 0.73773 -0.00078 0.74421 C -0.00052 0.7456 -0.00052 0.74699 -0.00013 0.74791 C 0.00065 0.74976 0.00274 0.75301 0.00274 0.75324 C 0.00287 0.75416 0.00313 0.75532 0.00339 0.75671 C 0.00378 0.75833 0.00456 0.75972 0.00482 0.76157 C 0.00521 0.76481 0.00521 0.76805 0.00547 0.77152 C 0.0056 0.77268 0.00599 0.77384 0.00612 0.77523 C 0.00521 0.80231 0.00716 0.78611 0.00404 0.79861 C 0.00378 0.79976 0.00378 0.80115 0.00339 0.80231 C 0.003 0.80324 0.00235 0.8037 0.00195 0.80486 C -0.00104 0.81203 -0.00078 0.80949 -0.00078 0.81458 L -0.00078 0.81481 C -0.00026 0.81527 0.00755 0.96481 0.00807 0.96527 " pathEditMode="relative" rAng="0" ptsTypes="AAAAAAAAAAAAAAAAAAAAAAAAAAAAAAAAAAAAAAAAAAAAAAAAAAAAAAAAAAAAAAAAAAAAAAAAAAAAAAAAAAAAAAAAAAAAAA">
                                      <p:cBhvr>
                                        <p:cTn id="99" dur="100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8264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104" dur="100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0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-3.7037E-7 L -0.00013 0.00023 L -0.00222 0.00949 C -0.00274 0.01204 -0.00352 0.01713 -0.00352 0.01736 C -0.00339 0.02361 -0.00326 0.03032 -0.00287 0.03657 C -0.00274 0.04028 -0.0017 0.04144 -0.00078 0.04421 C -0.00026 0.04583 3.33333E-6 0.04745 0.00065 0.04907 C 0.00429 0.05903 0.00208 0.05185 0.00547 0.0588 L 0.0069 0.06273 C 0.00872 0.08056 0.00807 0.07176 0.0069 0.10463 C 0.00677 0.10625 0.00651 0.1081 0.00612 0.10972 C 0.00586 0.11111 0.00521 0.11181 0.00481 0.11319 C 0.00299 0.11991 0.00547 0.11458 0.00273 0.11968 C 0.00091 0.1287 0.00325 0.11713 0.00065 0.12685 C -0.00026 0.12986 -0.00013 0.13241 -0.00078 0.13542 C -0.00118 0.13727 -0.0017 0.13866 -0.00222 0.14028 C -0.00391 0.15255 -0.00326 0.14699 -0.0043 0.15671 C -0.00404 0.16551 -0.00417 0.17477 -0.00352 0.18357 C -0.00352 0.18519 -0.00248 0.18611 -0.00222 0.18727 C -0.00078 0.19282 -0.00209 0.1912 -0.00078 0.19607 C 0.00013 0.19931 0.00117 0.20069 0.00273 0.20347 C 0.00494 0.21528 0.0013 0.19676 0.00481 0.21204 C 0.00534 0.21458 0.00573 0.2169 0.00612 0.21944 C 0.00638 0.2206 0.00677 0.22199 0.0069 0.22338 C 0.00768 0.23218 0.00729 0.22801 0.00846 0.23542 C 0.00807 0.24607 0.00846 0.25602 0.00755 0.2662 C 0.00742 0.26875 0.00599 0.27014 0.00547 0.27245 C 0.00481 0.27593 0.00468 0.27917 0.00403 0.28241 C 0.0039 0.28357 0.0039 0.28495 0.00338 0.28611 C 0.00286 0.28727 0.00195 0.28773 0.0013 0.28866 C 0.00052 0.29236 0.00052 0.29329 -0.00078 0.29722 C -0.0017 0.3 -0.003 0.30185 -0.00352 0.30463 C -0.00534 0.31366 -0.0043 0.30995 -0.00638 0.31713 C -0.00664 0.31852 -0.00664 0.32037 -0.00703 0.32176 C -0.00743 0.32315 -0.00821 0.32407 -0.00847 0.32546 C -0.00899 0.3287 -0.00899 0.33218 -0.00912 0.33542 C -0.00899 0.35093 -0.00912 0.36597 -0.00847 0.38102 C -0.00834 0.38287 -0.00743 0.38426 -0.00703 0.38611 C -0.00677 0.3875 -0.00625 0.39306 -0.00573 0.39468 C -0.00534 0.3956 -0.00469 0.39653 -0.0043 0.39722 C -0.00365 0.40069 -0.00365 0.40162 -0.00222 0.40463 L 0.0013 0.41088 C 0.00182 0.41343 0.00234 0.41551 0.00273 0.41806 C 0.00286 0.41968 0.00299 0.42153 0.00338 0.42338 C 0.00377 0.42454 0.00429 0.42546 0.00481 0.42685 C 0.00507 0.42917 0.00507 0.43102 0.00547 0.43287 C 0.00573 0.43426 0.00664 0.43519 0.0069 0.43657 C 0.00729 0.43866 0.00729 0.44074 0.00755 0.44282 L 0.00846 0.44769 C 0.00807 0.45903 0.00794 0.46991 0.00755 0.48102 C 0.00755 0.4831 0.00729 0.48542 0.0069 0.48727 C 0.00664 0.48843 0.00599 0.48889 0.00547 0.48982 C 0.00521 0.49097 0.00521 0.49236 0.00481 0.49352 C 0.00429 0.49491 0.00338 0.49583 0.00273 0.49722 L 0.0013 0.50093 C -0.00039 0.50463 3.33333E-6 0.50185 -0.00144 0.50718 C -0.00183 0.5081 -0.00183 0.50949 -0.00222 0.51065 C -0.00261 0.51204 -0.00326 0.51296 -0.00352 0.51435 C -0.00417 0.51713 -0.00495 0.52176 -0.00495 0.52199 C -0.00521 0.52477 -0.00534 0.52755 -0.00573 0.53056 C -0.00586 0.53171 -0.00638 0.53287 -0.00638 0.53426 C -0.00638 0.54653 -0.00664 0.55903 -0.00573 0.5713 C -0.00547 0.57407 -0.00378 0.57616 -0.00287 0.5787 L -0.00144 0.58241 L -0.00013 0.58727 C 0.00247 0.59421 0.00013 0.58449 0.00273 0.59352 C 0.00299 0.59468 0.00312 0.59583 0.00338 0.59722 C 0.00377 0.59884 0.00442 0.60023 0.00481 0.60208 C 0.00507 0.6037 0.00521 0.60532 0.00547 0.60694 C 0.00755 0.61921 0.00638 0.60949 0.00755 0.62176 C 0.00729 0.63056 0.00742 0.63912 0.0069 0.64769 C 0.00677 0.65 0.00612 0.65185 0.00547 0.65394 C 0.00403 0.6588 0.00234 0.66204 0.00065 0.6662 L -0.00078 0.66991 C -0.00118 0.67083 -0.00183 0.67153 -0.00222 0.67245 C -0.0056 0.67986 -0.00196 0.67245 -0.0043 0.67986 C -0.00508 0.68241 -0.00651 0.68449 -0.00703 0.68727 C -0.00873 0.6963 -0.00808 0.69213 -0.00912 0.69954 C -0.00912 0.70093 -0.00964 0.71782 -0.00782 0.72431 C -0.00743 0.72569 -0.00677 0.72685 -0.00638 0.72801 C -0.00508 0.7375 -0.00677 0.7287 -0.00352 0.73657 C 0.00065 0.74699 -0.00456 0.7375 -0.00078 0.74398 C -0.00052 0.74537 -0.00052 0.74676 -0.00013 0.74769 C 0.00065 0.74954 0.00273 0.75278 0.00273 0.75301 C 0.00286 0.75394 0.00312 0.75509 0.00338 0.75648 C 0.00377 0.7581 0.00455 0.75949 0.00481 0.76134 C 0.00521 0.76458 0.00521 0.76782 0.00547 0.7713 C 0.0056 0.77245 0.00599 0.77361 0.00612 0.775 C 0.00521 0.80208 0.00716 0.78588 0.00403 0.79838 C 0.00377 0.79954 0.00377 0.80093 0.00338 0.80208 C 0.00299 0.80301 0.00234 0.80347 0.00195 0.80463 C -0.00104 0.81181 -0.00078 0.80926 -0.00078 0.81435 L -0.00078 0.81458 C -0.00026 0.81505 0.00481 0.89028 0.00534 0.89074 " pathEditMode="relative" rAng="0" ptsTypes="AAAAAAAAAAAAAAAAAAAAAAAAAAAAAAAAAAAAAAAAAAAAAAAAAAAAAAAAAAAAAAAAAAAAAAAAAAAAAAAAAAAAAAAAAAAAAA">
                                      <p:cBhvr>
                                        <p:cTn id="109" dur="100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4537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114" dur="100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119" dur="100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4.81481E-6 L -0.00013 0.00024 L -0.00221 0.0095 C -0.00273 0.01204 -0.00351 0.01713 -0.00351 0.01737 C -0.00338 0.02362 -0.00325 0.03033 -0.00286 0.03658 C -0.00273 0.04028 -0.00169 0.04144 -0.00078 0.04422 C -0.00026 0.04584 -3.75E-6 0.04746 0.00065 0.04908 C 0.0043 0.05903 0.00209 0.05186 0.00547 0.0588 L 0.0069 0.06274 C 0.00873 0.08056 0.00808 0.07176 0.0069 0.10463 C 0.00677 0.10625 0.00651 0.10811 0.00612 0.10973 C 0.00586 0.11112 0.00521 0.11181 0.00482 0.1132 C 0.003 0.11991 0.00547 0.11459 0.00274 0.11968 C 0.00092 0.12871 0.00326 0.11713 0.00065 0.12686 C -0.00026 0.12987 -0.00013 0.13241 -0.00078 0.13542 C -0.00117 0.13727 -0.00169 0.13866 -0.00221 0.14028 C -0.0039 0.15255 -0.00325 0.147 -0.00429 0.15672 C -0.00403 0.16551 -0.00416 0.17477 -0.00351 0.18357 C -0.00351 0.18519 -0.00247 0.18612 -0.00221 0.1875 C -0.00078 0.19283 -0.00208 0.19121 -0.00078 0.19607 C 0.00013 0.19931 0.00118 0.2007 0.00274 0.20348 C 0.00495 0.21528 0.00131 0.19676 0.00482 0.21204 C 0.00534 0.21459 0.00573 0.2169 0.00612 0.21945 C 0.00638 0.22061 0.00677 0.222 0.0069 0.22338 C 0.00769 0.23218 0.0073 0.22801 0.00847 0.23542 C 0.00808 0.24607 0.00847 0.25602 0.00756 0.26621 C 0.00743 0.26875 0.00599 0.27014 0.00547 0.27246 C 0.00482 0.27593 0.00469 0.27917 0.00404 0.28264 C 0.00391 0.28357 0.00391 0.28496 0.00339 0.28612 C 0.00287 0.28727 0.00196 0.28774 0.00131 0.28866 C 0.00052 0.2926 0.00052 0.29329 -0.00078 0.29723 C -0.00169 0.3 -0.00299 0.30186 -0.00351 0.30463 C -0.00533 0.31389 -0.00429 0.30996 -0.00638 0.31713 C -0.00664 0.31852 -0.00664 0.32038 -0.00703 0.32176 C -0.00742 0.32315 -0.0082 0.32408 -0.00846 0.32547 C -0.00898 0.32871 -0.00898 0.33241 -0.00911 0.33542 C -0.00898 0.35093 -0.00911 0.36598 -0.00846 0.38102 C -0.00833 0.38288 -0.00742 0.38426 -0.00703 0.38635 C -0.00677 0.38774 -0.00625 0.39306 -0.00573 0.39491 C -0.00533 0.39561 -0.00468 0.39653 -0.00429 0.39723 C -0.00364 0.4007 -0.00364 0.40163 -0.00221 0.40487 L 0.00131 0.41088 C 0.00183 0.41343 0.00235 0.41551 0.00274 0.41806 C 0.00287 0.41968 0.003 0.42153 0.00339 0.42338 C 0.00378 0.42477 0.0043 0.42547 0.00482 0.42686 C 0.00508 0.42917 0.00508 0.43102 0.00547 0.43288 C 0.00573 0.43426 0.00664 0.43519 0.0069 0.43658 C 0.0073 0.43889 0.0073 0.44075 0.00756 0.44283 L 0.00847 0.44769 C 0.00808 0.45903 0.00795 0.47014 0.00756 0.48102 C 0.00756 0.48311 0.0073 0.48542 0.0069 0.48727 C 0.00664 0.48866 0.00599 0.48889 0.00547 0.49005 C 0.00521 0.49098 0.00521 0.49237 0.00482 0.49352 C 0.0043 0.49491 0.00339 0.49584 0.00274 0.49723 L 0.00131 0.50093 C -0.00039 0.50463 -3.75E-6 0.50186 -0.00143 0.50718 C -0.00182 0.50811 -0.00182 0.5095 -0.00221 0.51065 C -0.0026 0.51204 -0.00325 0.51297 -0.00351 0.51436 C -0.00416 0.51713 -0.00494 0.52176 -0.00494 0.522 C -0.0052 0.52477 -0.00533 0.52755 -0.00573 0.53056 C -0.00586 0.53172 -0.00638 0.53288 -0.00638 0.53426 C -0.00638 0.54653 -0.00664 0.55903 -0.00573 0.5713 C -0.00546 0.57408 -0.00377 0.57616 -0.00286 0.57871 L -0.00143 0.58241 L -0.00013 0.58727 C 0.00248 0.59422 0.00013 0.5845 0.00274 0.59375 C 0.003 0.59468 0.00313 0.59584 0.00339 0.59723 C 0.00378 0.59885 0.00443 0.60024 0.00482 0.60232 C 0.00508 0.60371 0.00521 0.60533 0.00547 0.60695 C 0.00756 0.61922 0.00638 0.6095 0.00756 0.62176 C 0.0073 0.63056 0.00743 0.63913 0.0069 0.64769 C 0.00677 0.65 0.00612 0.65186 0.00547 0.65394 C 0.00404 0.65903 0.00235 0.66204 0.00065 0.66621 L -0.00078 0.66991 C -0.00117 0.67084 -0.00182 0.67153 -0.00221 0.67246 C -0.0056 0.67987 -0.00195 0.67246 -0.00429 0.67987 C -0.00507 0.68241 -0.00651 0.6845 -0.00703 0.6875 C -0.00872 0.6963 -0.00807 0.69213 -0.00911 0.69954 C -0.00911 0.70093 -0.00963 0.71783 -0.00781 0.72431 C -0.00742 0.7257 -0.00677 0.72686 -0.00638 0.72801 C -0.00507 0.7375 -0.00677 0.72871 -0.00351 0.73658 C 0.00065 0.747 -0.00455 0.7375 -0.00078 0.74422 C -0.00052 0.74538 -0.00052 0.74676 -0.00013 0.74769 C 0.00065 0.74954 0.00274 0.75278 0.00274 0.75301 C 0.00287 0.75417 0.00313 0.7551 0.00339 0.75649 C 0.00378 0.75811 0.00456 0.7595 0.00482 0.76135 C 0.00521 0.76459 0.00521 0.76783 0.00547 0.7713 C 0.0056 0.77269 0.00599 0.77362 0.00612 0.775 C 0.00521 0.80209 0.00717 0.78588 0.00404 0.79838 C 0.00378 0.79954 0.00378 0.80093 0.00339 0.80209 C 0.003 0.80301 0.00235 0.80348 0.00196 0.80463 C -0.00104 0.81181 -0.00078 0.80926 -0.00078 0.81436 L -0.00078 0.81459 C -0.00026 0.81505 -0.00104 0.84885 -0.00052 0.84931 " pathEditMode="relative" rAng="0" ptsTypes="AAAAAAAAAAAAAAAAAAAAAAAAAAAAAAAAAAAAAAAAAAAAAAAAAAAAAAAAAAAAAAAAAAAAAAAAAAAAAAAAAAAAAAAAAAAAAA">
                                      <p:cBhvr>
                                        <p:cTn id="124" dur="100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2454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3 -3.7037E-6 L -0.00013 0.00024 L -0.00221 0.00949 C -0.00273 0.01204 -0.00351 0.01713 -0.00351 0.01736 C -0.00338 0.02361 -0.00325 0.03033 -0.00286 0.03658 C -0.00273 0.04028 -0.00169 0.04144 -0.00078 0.04422 C -0.00026 0.04584 -2.70833E-6 0.04746 0.00065 0.04908 C 0.0043 0.05903 0.00209 0.05186 0.00547 0.0588 L 0.0069 0.06274 C 0.00873 0.08056 0.00808 0.07176 0.0069 0.10463 C 0.00677 0.10649 0.00651 0.10811 0.00612 0.10973 C 0.00586 0.11111 0.00521 0.11204 0.00482 0.1132 C 0.003 0.11991 0.00547 0.11459 0.00274 0.11968 C 0.00091 0.12871 0.00326 0.11713 0.00065 0.12686 C -0.00026 0.12986 -0.00013 0.13241 -0.00078 0.13542 C -0.00117 0.13727 -0.00169 0.13866 -0.00221 0.14051 C -0.0039 0.15255 -0.00325 0.14699 -0.00429 0.15672 C -0.00403 0.16551 -0.00416 0.17477 -0.00351 0.18357 C -0.00351 0.18519 -0.00247 0.18611 -0.00221 0.1875 C -0.00078 0.19306 -0.00208 0.19121 -0.00078 0.19607 C 0.00013 0.19931 0.00117 0.2007 0.00274 0.20348 C 0.00495 0.21528 0.0013 0.19676 0.00482 0.21204 C 0.00534 0.21459 0.00573 0.21713 0.00612 0.21945 C 0.00638 0.22061 0.00677 0.22199 0.0069 0.22338 C 0.00769 0.23218 0.00729 0.22801 0.00847 0.23565 C 0.00808 0.24607 0.00847 0.25602 0.00755 0.26621 C 0.00742 0.26875 0.00599 0.27014 0.00547 0.27269 C 0.00482 0.27593 0.00469 0.2794 0.00404 0.28264 C 0.00391 0.2838 0.00391 0.28519 0.00339 0.28611 C 0.00287 0.28727 0.00196 0.28797 0.0013 0.28866 C 0.00052 0.2926 0.00052 0.29329 -0.00078 0.29723 C -0.00169 0.3 -0.00299 0.30209 -0.00351 0.30463 C -0.00534 0.31389 -0.00429 0.30996 -0.00638 0.31713 C -0.00664 0.31852 -0.00664 0.32061 -0.00703 0.32199 C -0.00742 0.32338 -0.0082 0.32408 -0.00846 0.32547 C -0.00898 0.32871 -0.00898 0.33241 -0.00911 0.33542 C -0.00898 0.35093 -0.00911 0.36621 -0.00846 0.38102 C -0.00833 0.38311 -0.00742 0.38449 -0.00703 0.38635 C -0.00677 0.38774 -0.00625 0.39329 -0.00573 0.39491 C -0.00534 0.39584 -0.00468 0.39653 -0.00429 0.39746 C -0.00364 0.4007 -0.00364 0.40186 -0.00221 0.40486 L 0.0013 0.41088 C 0.00183 0.41343 0.00235 0.41574 0.00274 0.41806 C 0.00287 0.41991 0.003 0.42176 0.00339 0.42338 C 0.00378 0.42477 0.0043 0.4257 0.00482 0.42709 C 0.00508 0.42917 0.00508 0.43125 0.00547 0.43311 C 0.00573 0.43449 0.00664 0.43542 0.0069 0.43681 C 0.00729 0.43889 0.00729 0.44074 0.00755 0.44306 L 0.00847 0.44769 C 0.00808 0.45903 0.00795 0.47014 0.00755 0.48125 C 0.00755 0.48311 0.00729 0.48565 0.0069 0.48727 C 0.00664 0.48866 0.00599 0.48889 0.00547 0.49005 C 0.00521 0.49121 0.00521 0.4926 0.00482 0.49375 C 0.0043 0.49514 0.00339 0.49584 0.00274 0.49723 L 0.0013 0.50116 C -0.00039 0.50486 -2.70833E-6 0.50209 -0.00143 0.50718 C -0.00182 0.50834 -0.00182 0.50973 -0.00221 0.51088 C -0.0026 0.51227 -0.00325 0.51297 -0.00351 0.51436 C -0.00416 0.51713 -0.00495 0.52199 -0.00495 0.52223 C -0.00521 0.525 -0.00534 0.52778 -0.00573 0.53079 C -0.00586 0.53195 -0.00638 0.53287 -0.00638 0.53426 C -0.00638 0.54676 -0.00664 0.55926 -0.00573 0.57153 C -0.00547 0.57408 -0.00377 0.57639 -0.00286 0.57894 L -0.00143 0.58241 L -0.00013 0.5875 C 0.00248 0.59445 0.00013 0.58473 0.00274 0.59375 C 0.003 0.59491 0.00313 0.59607 0.00339 0.59746 C 0.00378 0.59908 0.00443 0.60047 0.00482 0.60232 C 0.00508 0.60371 0.00521 0.60556 0.00547 0.60718 C 0.00755 0.61922 0.00638 0.60949 0.00755 0.62199 C 0.00729 0.63056 0.00742 0.63912 0.0069 0.64769 C 0.00677 0.65024 0.00612 0.65186 0.00547 0.65417 C 0.00404 0.65903 0.00235 0.66227 0.00065 0.66621 L -0.00078 0.67014 C -0.00117 0.67107 -0.00182 0.67176 -0.00221 0.67269 C -0.0056 0.6801 -0.00195 0.67269 -0.00429 0.6801 C -0.00508 0.68264 -0.00651 0.68449 -0.00703 0.6875 C -0.00872 0.69653 -0.00807 0.69236 -0.00911 0.69977 C -0.00911 0.70116 -0.00963 0.71806 -0.00781 0.72431 C -0.00742 0.7257 -0.00677 0.72709 -0.00638 0.72824 C -0.00508 0.73774 -0.00677 0.72894 -0.00351 0.73681 C 0.00065 0.74699 -0.00455 0.73774 -0.00078 0.74422 C -0.00052 0.74561 -0.00052 0.74699 -0.00013 0.74792 C 0.00065 0.74977 0.00274 0.75301 0.00274 0.75324 C 0.00287 0.75417 0.00313 0.75533 0.00339 0.75672 C 0.00378 0.75834 0.00456 0.75973 0.00482 0.76158 C 0.00521 0.76482 0.00521 0.76806 0.00547 0.77153 C 0.0056 0.77269 0.00599 0.77385 0.00612 0.77524 C 0.00521 0.80232 0.00716 0.78611 0.00404 0.79861 C 0.00378 0.79954 0.00378 0.80093 0.00339 0.80232 C 0.003 0.80324 0.00235 0.80371 0.00196 0.80486 C -0.00104 0.81204 -0.00078 0.80949 -0.00078 0.81459 L -0.00078 0.81482 C -0.00026 0.81505 0.00274 0.9 0.00326 0.90047 " pathEditMode="relative" rAng="0" ptsTypes="AAAAAAAAAAAAAAAAAAAAAAAAAAAAAAAAAAAAAAAAAAAAAAAAAAAAAAAAAAAAAAAAAAAAAAAAAAAAAAAAAAAAAAAAAAAAAA">
                                      <p:cBhvr>
                                        <p:cTn id="129" dur="100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5023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96296E-6 L -0.00013 0.00023 L -0.00222 0.00949 C -0.00274 0.01204 -0.00352 0.01713 -0.00352 0.01736 C -0.00339 0.02361 -0.00326 0.03033 -0.00287 0.03658 C -0.00274 0.04028 -0.00169 0.04144 -0.00078 0.04422 C -0.00026 0.04584 1.875E-6 0.04746 0.00065 0.04908 C 0.0043 0.05903 0.00208 0.05185 0.00547 0.0588 L 0.0069 0.06273 C 0.00859 0.08056 0.00807 0.07176 0.0069 0.10463 C 0.00677 0.10625 0.00651 0.1081 0.00612 0.10973 C 0.00586 0.11111 0.00521 0.11181 0.00482 0.1132 C 0.00299 0.11991 0.00547 0.11459 0.00273 0.11968 C 0.00091 0.12871 0.00325 0.11713 0.00065 0.12685 C -0.00026 0.12986 -0.00013 0.13241 -0.00078 0.13542 C -0.00117 0.13727 -0.00169 0.13866 -0.00222 0.14028 C -0.00391 0.15255 -0.00326 0.14699 -0.0043 0.15672 C -0.00404 0.16551 -0.00417 0.17477 -0.00352 0.18357 C -0.00352 0.18519 -0.00248 0.18611 -0.00222 0.18727 C -0.00078 0.19283 -0.00209 0.19121 -0.00078 0.19607 C 0.00013 0.19931 0.00117 0.2007 0.00273 0.20348 C 0.00495 0.21528 0.0013 0.19676 0.00482 0.21204 C 0.00534 0.21459 0.00573 0.2169 0.00612 0.21945 C 0.00638 0.2206 0.00677 0.22199 0.0069 0.22338 C 0.00768 0.23218 0.00729 0.22801 0.00833 0.23542 C 0.00807 0.24607 0.00833 0.25602 0.00755 0.26621 C 0.00742 0.26875 0.00599 0.27014 0.00547 0.27246 C 0.00482 0.27593 0.00469 0.27917 0.00403 0.28241 C 0.0039 0.28357 0.0039 0.28496 0.00338 0.28611 C 0.00286 0.28727 0.00195 0.28773 0.0013 0.28866 C 0.00052 0.29236 0.00052 0.29329 -0.00078 0.29723 C -0.00169 0.3 -0.003 0.30185 -0.00352 0.30463 C -0.00534 0.31366 -0.0043 0.30996 -0.00638 0.31713 C -0.00664 0.31852 -0.00664 0.32037 -0.00703 0.32176 C -0.00742 0.32315 -0.0082 0.32408 -0.00847 0.32547 C -0.00899 0.32871 -0.00899 0.33241 -0.00912 0.33542 C -0.00899 0.35093 -0.00912 0.36598 -0.00847 0.38102 C -0.00834 0.38287 -0.00742 0.38426 -0.00703 0.38611 C -0.00677 0.3875 -0.00625 0.39306 -0.00573 0.39491 C -0.00534 0.3956 -0.00469 0.39653 -0.0043 0.39723 C -0.00365 0.4007 -0.00365 0.40162 -0.00222 0.40486 L 0.0013 0.41088 C 0.00182 0.41343 0.00234 0.41551 0.00273 0.41806 C 0.00286 0.41968 0.00299 0.42153 0.00338 0.42338 C 0.00377 0.42477 0.0043 0.42547 0.00482 0.42685 C 0.00508 0.42917 0.00508 0.43102 0.00547 0.43287 C 0.00573 0.43426 0.00664 0.43519 0.0069 0.43658 C 0.00729 0.43866 0.00729 0.44074 0.00755 0.44283 L 0.00833 0.44769 C 0.00807 0.45903 0.00794 0.46991 0.00755 0.48102 C 0.00755 0.4831 0.00729 0.48542 0.0069 0.48727 C 0.00664 0.48866 0.00599 0.48889 0.00547 0.48982 C 0.00521 0.49098 0.00521 0.49236 0.00482 0.49352 C 0.0043 0.49491 0.00338 0.49584 0.00273 0.49723 L 0.0013 0.50093 C -0.00039 0.50463 1.875E-6 0.50185 -0.00143 0.50718 C -0.00182 0.5081 -0.00182 0.50949 -0.00222 0.51065 C -0.00261 0.51204 -0.00326 0.51297 -0.00352 0.51435 C -0.00417 0.51713 -0.00495 0.52176 -0.00495 0.52199 C -0.00521 0.52477 -0.00534 0.52755 -0.00573 0.53056 C -0.00586 0.53172 -0.00638 0.53287 -0.00638 0.53426 C -0.00638 0.54653 -0.00664 0.55903 -0.00573 0.5713 C -0.00547 0.57408 -0.00378 0.57616 -0.00287 0.57871 L -0.00143 0.58241 L -0.00013 0.58727 C 0.00247 0.59422 0.00013 0.58449 0.00273 0.59352 C 0.00299 0.59468 0.00312 0.59584 0.00338 0.59723 C 0.00377 0.59885 0.00443 0.60023 0.00482 0.60232 C 0.00508 0.60371 0.00521 0.60533 0.00547 0.60695 C 0.00755 0.61922 0.00638 0.60949 0.00755 0.62176 C 0.00729 0.63056 0.00742 0.63912 0.0069 0.64769 C 0.00677 0.65 0.00612 0.65185 0.00547 0.65394 C 0.00403 0.6588 0.00234 0.66204 0.00065 0.66621 L -0.00078 0.66991 C -0.00117 0.67084 -0.00182 0.67153 -0.00222 0.67246 C -0.0056 0.67986 -0.00195 0.67246 -0.0043 0.67986 C -0.00508 0.68241 -0.00651 0.68449 -0.00703 0.68727 C -0.00873 0.6963 -0.00807 0.69213 -0.00912 0.69954 C -0.00912 0.70093 -0.00964 0.71783 -0.00781 0.72431 C -0.00742 0.7257 -0.00677 0.72685 -0.00638 0.72801 C -0.00508 0.7375 -0.00677 0.72871 -0.00352 0.73658 C 0.00065 0.74699 -0.00456 0.7375 -0.00078 0.74398 C -0.00052 0.74537 -0.00052 0.74676 -0.00013 0.74769 C 0.00065 0.74954 0.00273 0.75278 0.00273 0.75301 C 0.00286 0.75394 0.00312 0.7551 0.00338 0.75648 C 0.00377 0.7581 0.00456 0.75949 0.00482 0.76135 C 0.00521 0.76459 0.00521 0.76783 0.00547 0.7713 C 0.0056 0.77246 0.00599 0.77361 0.00612 0.775 C 0.00521 0.80209 0.00716 0.78588 0.00403 0.79838 C 0.00377 0.79954 0.00377 0.80093 0.00338 0.80209 C 0.00299 0.80301 0.00234 0.80348 0.00195 0.80463 C -0.00104 0.81181 -0.00078 0.80926 -0.00078 0.81435 L -0.00078 0.81459 C -0.00026 0.81505 0.01068 0.85324 0.0112 0.85371 " pathEditMode="relative" rAng="0" ptsTypes="AAAAAAAAAAAAAAAAAAAAAAAAAAAAAAAAAAAAAAAAAAAAAAAAAAAAAAAAAAAAAAAAAAAAAAAAAAAAAAAAAAAAAAAAAAAAAA">
                                      <p:cBhvr>
                                        <p:cTn id="134" dur="100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42685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139" dur="10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144" dur="100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0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149" dur="100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154" dur="10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159" dur="100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164" dur="100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3 -3.33333E-6 L -0.00013 0.00023 L -0.00221 0.00949 C -0.00273 0.01204 -0.00352 0.01713 -0.00352 0.01736 C -0.00339 0.02361 -0.00326 0.03033 -0.00286 0.03658 C -0.00273 0.04028 -0.00169 0.04144 -0.00078 0.04422 C -0.00026 0.04584 4.16667E-7 0.04746 0.00065 0.04908 C 0.0043 0.05903 0.00208 0.05186 0.00547 0.0588 L 0.0069 0.06273 C 0.00872 0.08079 0.00807 0.07176 0.0069 0.10486 C 0.00677 0.10648 0.00651 0.10811 0.00612 0.10973 C 0.00586 0.11111 0.00521 0.11204 0.00482 0.11343 C 0.00299 0.11991 0.00547 0.11482 0.00273 0.11968 C 0.00091 0.12871 0.00325 0.11713 0.00065 0.12686 C -0.00026 0.12986 -0.00013 0.13241 -0.00078 0.13542 C -0.00117 0.1375 -0.00169 0.13889 -0.00221 0.14051 C -0.00391 0.15255 -0.00326 0.14699 -0.0043 0.15672 C -0.00404 0.16551 -0.00417 0.17477 -0.00352 0.18357 C -0.00352 0.18519 -0.00247 0.18611 -0.00221 0.1875 C -0.00078 0.19306 -0.00208 0.19144 -0.00078 0.19607 C 0.00013 0.19931 0.00117 0.2007 0.00273 0.20348 C 0.00495 0.21551 0.0013 0.19699 0.00482 0.21204 C 0.00534 0.21459 0.00573 0.21713 0.00612 0.21968 C 0.00638 0.22061 0.00677 0.22199 0.0069 0.22338 C 0.00768 0.23241 0.00729 0.22824 0.00846 0.23565 C 0.00807 0.24607 0.00846 0.25602 0.00755 0.26644 C 0.00742 0.26875 0.00599 0.27014 0.00547 0.27269 C 0.00482 0.27593 0.00469 0.2794 0.00404 0.28264 C 0.00391 0.2838 0.00391 0.28519 0.00339 0.28635 C 0.00286 0.28727 0.00195 0.28797 0.0013 0.28866 C 0.00052 0.2926 0.00052 0.29352 -0.00078 0.29723 C -0.00169 0.3 -0.003 0.30209 -0.00352 0.30486 C -0.00534 0.31389 -0.0043 0.30996 -0.00638 0.31713 C -0.00664 0.31852 -0.00664 0.32061 -0.00703 0.32199 C -0.00742 0.32338 -0.0082 0.32408 -0.00846 0.32547 C -0.00898 0.32894 -0.00898 0.33241 -0.00911 0.33542 C -0.00898 0.35093 -0.00911 0.36621 -0.00846 0.38125 C -0.00833 0.38311 -0.00742 0.38449 -0.00703 0.38635 C -0.00677 0.38773 -0.00625 0.39329 -0.00573 0.39491 C -0.00534 0.39584 -0.00469 0.39653 -0.0043 0.39746 C -0.00365 0.4007 -0.00365 0.40186 -0.00221 0.40486 L 0.0013 0.41111 C 0.00182 0.41343 0.00234 0.41574 0.00273 0.41829 C 0.00286 0.41991 0.00299 0.42176 0.00339 0.42338 C 0.00378 0.42477 0.0043 0.4257 0.00482 0.42709 C 0.00508 0.42917 0.00508 0.43125 0.00547 0.43311 C 0.00573 0.43449 0.00664 0.43542 0.0069 0.43681 C 0.00729 0.43889 0.00729 0.44098 0.00755 0.44306 L 0.00846 0.44792 C 0.00807 0.45903 0.00794 0.47014 0.00755 0.48125 C 0.00755 0.48334 0.00729 0.48565 0.0069 0.4875 C 0.00664 0.48866 0.00599 0.48912 0.00547 0.49005 C 0.00521 0.49121 0.00521 0.4926 0.00482 0.49375 C 0.0043 0.49514 0.00339 0.49607 0.00273 0.49746 L 0.0013 0.50116 C -0.00039 0.50486 4.16667E-7 0.50209 -0.00143 0.50718 C -0.00182 0.50834 -0.00182 0.50973 -0.00221 0.51088 C -0.0026 0.51227 -0.00326 0.5132 -0.00352 0.51459 C -0.00417 0.51713 -0.00495 0.52199 -0.00495 0.52223 C -0.00521 0.525 -0.00534 0.52778 -0.00573 0.53079 C -0.00586 0.53195 -0.00638 0.53311 -0.00638 0.53449 C -0.00638 0.54676 -0.00664 0.55926 -0.00573 0.57153 C -0.00547 0.57431 -0.00378 0.57639 -0.00286 0.57894 L -0.00143 0.58264 L -0.00013 0.5875 C 0.00247 0.59445 0.00013 0.58473 0.00273 0.59375 C 0.00299 0.59491 0.00312 0.59607 0.00339 0.59746 C 0.00378 0.59908 0.00443 0.60047 0.00482 0.60232 C 0.00508 0.60394 0.00521 0.60556 0.00547 0.60718 C 0.00755 0.61945 0.00638 0.60973 0.00755 0.62199 C 0.00729 0.63079 0.00742 0.63936 0.0069 0.64792 C 0.00677 0.65023 0.00612 0.65209 0.00547 0.65417 C 0.00404 0.65903 0.00234 0.66227 0.00065 0.66644 L -0.00078 0.67014 C -0.00117 0.67107 -0.00182 0.67176 -0.00221 0.67269 C -0.0056 0.6801 -0.00195 0.67269 -0.0043 0.6801 C -0.00508 0.68264 -0.00651 0.68473 -0.00703 0.6875 C -0.00872 0.69653 -0.00807 0.69236 -0.00911 0.69977 C -0.00911 0.70116 -0.00964 0.71806 -0.00781 0.72454 C -0.00742 0.72593 -0.00677 0.72709 -0.00638 0.72824 C -0.00508 0.73773 -0.00677 0.72894 -0.00352 0.73681 C 0.00065 0.74723 -0.00456 0.73773 -0.00078 0.74422 C -0.00052 0.74561 -0.00052 0.74699 -0.00013 0.74792 C 0.00065 0.74977 0.00273 0.75301 0.00273 0.75324 C 0.00286 0.75417 0.00312 0.75533 0.00339 0.75672 C 0.00378 0.75834 0.00456 0.75973 0.00482 0.76158 C 0.00521 0.76482 0.00521 0.76806 0.00547 0.77153 C 0.0056 0.77269 0.00599 0.77385 0.00612 0.77523 C 0.00521 0.80232 0.00716 0.78611 0.00404 0.79861 C 0.00378 0.79977 0.00378 0.80116 0.00339 0.80232 C 0.00299 0.80324 0.00234 0.80371 0.00195 0.80486 C -0.00104 0.81204 -0.00078 0.80949 -0.00078 0.81459 L -0.00078 0.81482 C -0.00026 0.81528 0.00352 0.86667 0.00404 0.86713 " pathEditMode="relative" rAng="0" ptsTypes="AAAAAAAAAAAAAAAAAAAAAAAAAAAAAAAAAAAAAAAAAAAAAAAAAAAAAAAAAAAAAAAAAAAAAAAAAAAAAAAAAAAAAAAAAAAAAA">
                                      <p:cBhvr>
                                        <p:cTn id="169" dur="10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3356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174" dur="10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179" dur="100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0" presetClass="path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0013 1.38778E-17 L -0.00013 0.00023 L -0.00221 0.00949 C -0.00273 0.01204 -0.00351 0.01713 -0.00351 0.01736 C -0.00338 0.02361 -0.00325 0.03032 -0.00286 0.03657 C -0.00273 0.04028 -0.00169 0.04144 -0.00078 0.04421 C -0.00026 0.04583 5E-6 0.04745 0.00066 0.04907 C 0.0043 0.05903 0.00209 0.05185 0.00547 0.0588 L 0.00691 0.06273 C 0.00873 0.08079 0.00808 0.07176 0.00691 0.10486 C 0.00678 0.10648 0.00652 0.1081 0.00612 0.10972 C 0.00586 0.11111 0.00521 0.11204 0.00482 0.11343 C 0.003 0.11991 0.00547 0.11481 0.00274 0.11968 C 0.00092 0.12894 0.00326 0.11713 0.00066 0.12685 C -0.00026 0.12986 -0.00013 0.13241 -0.00078 0.13542 C -0.00117 0.1375 -0.00169 0.13889 -0.00221 0.14051 C -0.0039 0.15255 -0.00325 0.14699 -0.00429 0.15671 C -0.00403 0.16551 -0.00416 0.17477 -0.00351 0.18356 C -0.00351 0.18519 -0.00247 0.18611 -0.00221 0.1875 C -0.00078 0.19306 -0.00208 0.19144 -0.00078 0.19606 C 0.00014 0.19931 0.00118 0.20069 0.00274 0.20347 C 0.00495 0.21551 0.00131 0.19699 0.00482 0.21204 C 0.00534 0.21458 0.00573 0.21713 0.00612 0.21968 C 0.00639 0.2206 0.00678 0.22199 0.00691 0.22338 C 0.00769 0.23241 0.0073 0.22824 0.00847 0.23565 C 0.00808 0.24606 0.00847 0.25602 0.00756 0.26644 C 0.00743 0.26875 0.00599 0.27014 0.00547 0.27269 C 0.00482 0.27593 0.00469 0.2794 0.00404 0.28264 C 0.00391 0.2838 0.00391 0.28519 0.00339 0.28634 C 0.00287 0.28727 0.00196 0.28796 0.00131 0.28866 C 0.00053 0.29259 0.00053 0.29352 -0.00078 0.29722 C -0.00169 0.3 -0.00299 0.30208 -0.00351 0.30486 C -0.00533 0.31389 -0.00429 0.30995 -0.00638 0.31713 C -0.00664 0.31852 -0.00664 0.3206 -0.00703 0.32199 C -0.00742 0.32338 -0.0082 0.32407 -0.00846 0.32546 C -0.00898 0.32894 -0.00898 0.33241 -0.00911 0.33542 C -0.00898 0.35093 -0.00911 0.3662 -0.00846 0.38125 C -0.00833 0.3831 -0.00742 0.38449 -0.00703 0.38634 C -0.00677 0.38773 -0.00624 0.39329 -0.00572 0.39491 C -0.00533 0.39583 -0.00468 0.39653 -0.00429 0.39745 C -0.00364 0.40069 -0.00364 0.40185 -0.00221 0.40486 L 0.00131 0.41111 C 0.00183 0.41343 0.00235 0.41574 0.00274 0.41829 C 0.00287 0.41991 0.003 0.42176 0.00339 0.42338 C 0.00378 0.42477 0.0043 0.42569 0.00482 0.42708 C 0.00508 0.42917 0.00508 0.43125 0.00547 0.4331 C 0.00573 0.43449 0.00665 0.43542 0.00691 0.43681 C 0.0073 0.43889 0.0073 0.44097 0.00756 0.44306 L 0.00847 0.44792 C 0.00808 0.45903 0.00795 0.47014 0.00756 0.48125 C 0.00756 0.48333 0.0073 0.48565 0.00691 0.4875 C 0.00665 0.48866 0.00599 0.48912 0.00547 0.49005 C 0.00521 0.4912 0.00521 0.49259 0.00482 0.49375 C 0.0043 0.49514 0.00339 0.49606 0.00274 0.49745 L 0.00131 0.50116 C -0.00039 0.50486 5E-6 0.50208 -0.00143 0.50718 C -0.00182 0.50833 -0.00182 0.50972 -0.00221 0.51088 C -0.0026 0.51227 -0.00325 0.51319 -0.00351 0.51458 C -0.00416 0.51713 -0.00494 0.52199 -0.00494 0.52222 C -0.0052 0.525 -0.00533 0.52778 -0.00572 0.53079 C -0.00585 0.53194 -0.00638 0.5331 -0.00638 0.53449 C -0.00638 0.54676 -0.00664 0.55926 -0.00572 0.57153 C -0.00546 0.57431 -0.00377 0.57639 -0.00286 0.57894 L -0.00143 0.58264 L -0.00013 0.5875 C 0.00248 0.59444 0.00014 0.58472 0.00274 0.59375 C 0.003 0.59491 0.00313 0.59606 0.00339 0.59745 C 0.00378 0.59907 0.00443 0.60046 0.00482 0.60231 C 0.00508 0.60394 0.00521 0.60556 0.00547 0.60718 C 0.00756 0.61944 0.00639 0.60972 0.00756 0.62199 C 0.0073 0.63079 0.00743 0.63935 0.00691 0.64792 C 0.00678 0.65023 0.00612 0.65208 0.00547 0.65417 C 0.00404 0.65903 0.00235 0.66227 0.00066 0.66644 L -0.00078 0.67014 C -0.00117 0.67106 -0.00182 0.67176 -0.00221 0.67269 C -0.00559 0.68009 -0.00195 0.67269 -0.00429 0.68009 C -0.00507 0.68264 -0.00651 0.68472 -0.00703 0.6875 C -0.00872 0.69653 -0.00807 0.69236 -0.00911 0.69977 C -0.00911 0.70116 -0.00963 0.71806 -0.00781 0.72454 C -0.00742 0.72593 -0.00677 0.72708 -0.00638 0.72824 C -0.00507 0.73773 -0.00677 0.72894 -0.00351 0.73681 C 0.00066 0.74722 -0.00455 0.73773 -0.00078 0.74421 C -0.00052 0.7456 -0.00052 0.74699 -0.00013 0.74792 C 0.00066 0.74977 0.00274 0.75301 0.00274 0.75324 C 0.00287 0.75417 0.00313 0.75532 0.00339 0.75671 C 0.00378 0.75833 0.00456 0.75972 0.00482 0.76157 C 0.00521 0.76481 0.00521 0.76806 0.00547 0.77153 C 0.0056 0.77269 0.00599 0.77384 0.00612 0.77523 C 0.00521 0.80231 0.00717 0.78611 0.00404 0.79861 C 0.00378 0.79977 0.00378 0.80116 0.00339 0.80231 C 0.003 0.80324 0.00235 0.8037 0.00196 0.80486 C -0.00104 0.81204 -0.00078 0.80949 -0.00078 0.81458 L -0.00078 0.81481 C -0.00026 0.81528 0.00144 0.83264 0.00196 0.8331 " pathEditMode="relative" rAng="0" ptsTypes="AAAAAAAAAAAAAAAAAAAAAAAAAAAAAAAAAAAAAAAAAAAAAAAAAAAAAAAAAAAAAAAAAAAAAAAAAAAAAAAAAAAAAAAAAAAAAA">
                                      <p:cBhvr>
                                        <p:cTn id="184" dur="100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1644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59259E-6 L -0.00013 0.00023 L -0.00221 0.00949 C -0.00273 0.01203 -0.00352 0.01713 -0.00352 0.01736 C -0.00339 0.02361 -0.00326 0.03032 -0.00286 0.03657 C -0.00273 0.04028 -0.00169 0.04143 -0.00078 0.04421 C -0.00026 0.04583 1.11022E-16 0.04745 0.00065 0.04907 C 0.0043 0.05903 0.00208 0.05185 0.00547 0.05879 L 0.0069 0.06273 C 0.00872 0.08055 0.00807 0.07176 0.0069 0.10463 C 0.00677 0.10648 0.00651 0.1081 0.00612 0.10972 C 0.00586 0.11111 0.00521 0.1118 0.00482 0.11319 C 0.00299 0.1199 0.00547 0.11458 0.00273 0.11967 C 0.00091 0.1287 0.00326 0.11713 0.00065 0.12685 C -0.00026 0.12986 -0.00013 0.1324 -0.00078 0.13541 C -0.00117 0.13727 -0.00169 0.13865 -0.00221 0.14028 C -0.00391 0.15254 -0.00326 0.14699 -0.0043 0.15671 C -0.00404 0.16551 -0.00417 0.17477 -0.00352 0.18356 C -0.00352 0.18518 -0.00247 0.18611 -0.00221 0.1875 C -0.00078 0.19282 -0.00208 0.1912 -0.00078 0.19606 C 0.00013 0.1993 0.00117 0.20069 0.00273 0.20347 C 0.00495 0.21528 0.0013 0.19676 0.00482 0.21203 C 0.00534 0.21458 0.00573 0.2169 0.00612 0.21944 C 0.00638 0.2206 0.00677 0.22199 0.0069 0.22338 C 0.00768 0.23217 0.00729 0.22801 0.00846 0.23541 C 0.00807 0.24606 0.00846 0.25602 0.00755 0.2662 C 0.00742 0.26875 0.00599 0.27014 0.00547 0.27268 C 0.00482 0.27592 0.00469 0.27916 0.00404 0.28264 C 0.00391 0.28356 0.00391 0.28495 0.00339 0.28611 C 0.00286 0.28727 0.00195 0.28773 0.0013 0.28865 C 0.00052 0.29259 0.00052 0.29328 -0.00078 0.29722 C -0.00169 0.3 -0.00299 0.30185 -0.00352 0.30463 C -0.00534 0.31389 -0.0043 0.30995 -0.00638 0.31713 C -0.00664 0.31852 -0.00664 0.32037 -0.00703 0.32176 C -0.00742 0.32315 -0.0082 0.32407 -0.00846 0.32546 C -0.00898 0.3287 -0.00898 0.3324 -0.00911 0.33541 C -0.00898 0.35092 -0.00911 0.36597 -0.00846 0.38102 C -0.00833 0.38287 -0.00742 0.38426 -0.00703 0.38634 C -0.00677 0.38773 -0.00625 0.39328 -0.00573 0.3949 C -0.00534 0.3956 -0.00469 0.39653 -0.0043 0.39722 C -0.00365 0.40069 -0.00365 0.40185 -0.00221 0.40486 L 0.0013 0.41088 C 0.00182 0.41342 0.00234 0.41551 0.00273 0.41805 C 0.00286 0.41967 0.00299 0.42176 0.00339 0.42338 C 0.00378 0.42477 0.0043 0.42546 0.00482 0.42685 C 0.00508 0.42916 0.00508 0.43102 0.00547 0.4331 C 0.00573 0.43449 0.00664 0.43518 0.0069 0.43657 C 0.00729 0.43889 0.00729 0.44074 0.00755 0.44305 L 0.00846 0.44768 C 0.00807 0.45903 0.00794 0.47014 0.00755 0.48102 C 0.00755 0.4831 0.00729 0.48565 0.0069 0.48727 C 0.00664 0.48865 0.00599 0.48889 0.00547 0.49004 C 0.00521 0.4912 0.00521 0.49236 0.00482 0.49352 C 0.0043 0.4949 0.00339 0.49583 0.00273 0.49722 L 0.0013 0.50115 C -0.00039 0.50463 1.11022E-16 0.50185 -0.00143 0.50717 C -0.00182 0.50833 -0.00182 0.50972 -0.00221 0.51065 C -0.0026 0.51203 -0.00326 0.51296 -0.00352 0.51435 C -0.00417 0.51713 -0.00495 0.52176 -0.00495 0.52199 C -0.00521 0.52477 -0.00534 0.52754 -0.00573 0.53055 C -0.00586 0.53171 -0.00638 0.53287 -0.00638 0.53426 C -0.00638 0.54676 -0.00664 0.55903 -0.00573 0.57129 C -0.00547 0.57407 -0.00378 0.57639 -0.00286 0.5787 L -0.00143 0.5824 L -0.00013 0.58727 C 0.00247 0.59421 0.00013 0.58449 0.00273 0.59375 C 0.00299 0.5949 0.00313 0.59583 0.00339 0.59722 C 0.00378 0.59884 0.00443 0.60023 0.00482 0.60231 C 0.00508 0.6037 0.00521 0.60532 0.00547 0.60694 C 0.00755 0.61921 0.00638 0.60949 0.00755 0.62199 C 0.00729 0.63055 0.00742 0.63912 0.0069 0.64768 C 0.00677 0.65023 0.00612 0.65185 0.00547 0.65393 C 0.00404 0.65903 0.00234 0.66203 0.00065 0.6662 L -0.00078 0.67014 C -0.00117 0.67083 -0.00182 0.67176 -0.00221 0.67245 C -0.0056 0.68009 -0.00195 0.67245 -0.0043 0.68009 C -0.00508 0.6824 -0.00651 0.68449 -0.00703 0.6875 C -0.00872 0.69629 -0.00807 0.69213 -0.00911 0.69953 C -0.00911 0.70092 -0.00964 0.71782 -0.00781 0.7243 C -0.00742 0.72569 -0.00677 0.72708 -0.00638 0.72801 C -0.00508 0.7375 -0.00677 0.7287 -0.00352 0.7368 C 0.00065 0.74699 -0.00456 0.7375 -0.00078 0.74421 C -0.00052 0.7456 -0.00052 0.74699 -0.00013 0.74768 C 0.00065 0.74977 0.00273 0.75278 0.00273 0.75301 C 0.00286 0.75416 0.00313 0.75532 0.00339 0.75671 C 0.00378 0.75833 0.00456 0.75972 0.00482 0.76134 C 0.00521 0.76458 0.00521 0.76805 0.00547 0.77129 C 0.0056 0.77268 0.00599 0.77384 0.00612 0.77523 C 0.00521 0.80231 0.00716 0.78588 0.00404 0.79838 C 0.00378 0.79953 0.00378 0.80092 0.00339 0.80231 C 0.00299 0.80301 0.00234 0.8037 0.00195 0.80463 C -0.00104 0.8118 -0.00078 0.80949 -0.00078 0.81435 L -0.00078 0.81458 C -0.00026 0.81504 0.00313 0.87546 0.00365 0.87592 " pathEditMode="relative" rAng="0" ptsTypes="AAAAAAAAAAAAAAAAAAAAAAAAAAAAAAAAAAAAAAAAAAAAAAAAAAAAAAAAAAAAAAAAAAAAAAAAAAAAAAAAAAAAAAAAAAAAAA">
                                      <p:cBhvr>
                                        <p:cTn id="189" dur="10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3796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194" dur="100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0" presetClass="path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199" dur="10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0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04" dur="10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96296E-6 L -0.00013 0.00023 L -0.00222 0.00949 C -0.00274 0.01204 -0.00352 0.01713 -0.00352 0.01736 C -0.00339 0.02361 -0.00326 0.03033 -0.00287 0.03658 C -0.00274 0.04028 -0.0017 0.04144 -0.00079 0.04422 C -0.00027 0.04584 4.79167E-6 0.04746 0.00065 0.04908 C 0.00429 0.05903 0.00208 0.05185 0.00546 0.0588 L 0.0069 0.06273 C 0.00872 0.08056 0.00807 0.07176 0.0069 0.10463 C 0.00677 0.10648 0.00651 0.1081 0.00612 0.10973 C 0.00585 0.11111 0.0052 0.11204 0.00481 0.1132 C 0.00299 0.11991 0.00546 0.11459 0.00273 0.11968 C 0.00091 0.12871 0.00325 0.11713 0.00065 0.12685 C -0.00027 0.12986 -0.00013 0.13241 -0.00079 0.13542 C -0.00118 0.13727 -0.0017 0.13866 -0.00222 0.14051 C -0.00391 0.15255 -0.00326 0.14699 -0.0043 0.15672 C -0.00404 0.16551 -0.00417 0.17477 -0.00352 0.18357 C -0.00352 0.18519 -0.00248 0.18611 -0.00222 0.1875 C -0.00079 0.19306 -0.00209 0.19144 -0.00079 0.19607 C 0.00013 0.19931 0.00117 0.2007 0.00273 0.20348 C 0.00494 0.21528 0.0013 0.19676 0.00481 0.21204 C 0.00533 0.21459 0.00572 0.21713 0.00612 0.21945 C 0.00638 0.2206 0.00677 0.22199 0.0069 0.22338 C 0.00768 0.23218 0.00729 0.22801 0.00846 0.23565 C 0.00807 0.24607 0.00846 0.25602 0.00755 0.26621 C 0.00742 0.26875 0.00598 0.27014 0.00546 0.27269 C 0.00481 0.27593 0.00468 0.2794 0.00403 0.28264 C 0.0039 0.2838 0.0039 0.28519 0.00338 0.28611 C 0.00286 0.28727 0.00195 0.28797 0.0013 0.28866 C 0.00052 0.2926 0.00052 0.29352 -0.00079 0.29723 C -0.0017 0.3 -0.003 0.30209 -0.00352 0.30486 C -0.00534 0.31389 -0.0043 0.30996 -0.00638 0.31713 C -0.00665 0.31852 -0.00665 0.3206 -0.00704 0.32199 C -0.00743 0.32338 -0.00821 0.32408 -0.00847 0.32547 C -0.00899 0.32871 -0.00899 0.33241 -0.00912 0.33542 C -0.00899 0.35093 -0.00912 0.36621 -0.00847 0.38102 C -0.00834 0.3831 -0.00743 0.38449 -0.00704 0.38635 C -0.00678 0.38773 -0.00625 0.39329 -0.00573 0.39491 C -0.00534 0.39584 -0.00469 0.39653 -0.0043 0.39746 C -0.00365 0.4007 -0.00365 0.40185 -0.00222 0.40486 L 0.0013 0.41088 C 0.00182 0.41343 0.00234 0.41574 0.00273 0.41829 C 0.00286 0.41991 0.00299 0.42176 0.00338 0.42338 C 0.00377 0.42477 0.00429 0.4257 0.00481 0.42709 C 0.00507 0.42917 0.00507 0.43125 0.00546 0.4331 C 0.00572 0.43449 0.00664 0.43542 0.0069 0.43681 C 0.00729 0.43889 0.00729 0.44098 0.00755 0.44306 L 0.00846 0.44769 C 0.00807 0.45903 0.00794 0.47014 0.00755 0.48125 C 0.00755 0.4831 0.00729 0.48565 0.0069 0.48727 C 0.00664 0.48866 0.00598 0.48889 0.00546 0.49005 C 0.0052 0.49121 0.0052 0.4926 0.00481 0.49375 C 0.00429 0.49514 0.00338 0.49584 0.00273 0.49723 L 0.0013 0.50116 C -0.0004 0.50486 4.79167E-6 0.50209 -0.00144 0.50718 C -0.00183 0.50834 -0.00183 0.50973 -0.00222 0.51088 C -0.00261 0.51227 -0.00326 0.51297 -0.00352 0.51435 C -0.00417 0.51713 -0.00495 0.52199 -0.00495 0.52223 C -0.00521 0.525 -0.00534 0.52778 -0.00573 0.53079 C -0.00586 0.53195 -0.00638 0.53287 -0.00638 0.53426 C -0.00638 0.54676 -0.00665 0.55926 -0.00573 0.57153 C -0.00547 0.57431 -0.00378 0.57639 -0.00287 0.57894 L -0.00144 0.58241 L -0.00013 0.5875 C 0.00247 0.59445 0.00013 0.58473 0.00273 0.59375 C 0.00299 0.59491 0.00312 0.59607 0.00338 0.59746 C 0.00377 0.59908 0.00442 0.60047 0.00481 0.60232 C 0.00507 0.60371 0.0052 0.60556 0.00546 0.60718 C 0.00755 0.61922 0.00638 0.60973 0.00755 0.62199 C 0.00729 0.63056 0.00742 0.63912 0.0069 0.64769 C 0.00677 0.65023 0.00612 0.65185 0.00546 0.65417 C 0.00403 0.65903 0.00234 0.66227 0.00065 0.66644 L -0.00079 0.67014 C -0.00118 0.67107 -0.00183 0.67176 -0.00222 0.67269 C -0.0056 0.6801 -0.00196 0.67269 -0.0043 0.6801 C -0.00508 0.68264 -0.00652 0.68449 -0.00704 0.6875 C -0.00873 0.69653 -0.00808 0.69236 -0.00912 0.69977 C -0.00912 0.70116 -0.00964 0.71806 -0.00782 0.72431 C -0.00743 0.7257 -0.00678 0.72709 -0.00638 0.72824 C -0.00508 0.73773 -0.00678 0.72894 -0.00352 0.73681 C 0.00065 0.74699 -0.00456 0.73773 -0.00079 0.74422 C -0.00053 0.7456 -0.00053 0.74699 -0.00013 0.74792 C 0.00065 0.74977 0.00273 0.75301 0.00273 0.75324 C 0.00286 0.75417 0.00312 0.75533 0.00338 0.75672 C 0.00377 0.75834 0.00455 0.75973 0.00481 0.76158 C 0.0052 0.76482 0.0052 0.76806 0.00546 0.77153 C 0.00559 0.77269 0.00598 0.77385 0.00612 0.77523 C 0.0052 0.80232 0.00716 0.78611 0.00403 0.79861 C 0.00377 0.79977 0.00377 0.80116 0.00338 0.80232 C 0.00299 0.80324 0.00234 0.80371 0.00195 0.80486 C -0.00105 0.81204 -0.00079 0.80949 -0.00079 0.81459 L -0.00079 0.81482 C -0.00027 0.81505 -0.00313 0.88148 -0.00261 0.88195 " pathEditMode="relative" rAng="0" ptsTypes="AAAAAAAAAAAAAAAAAAAAAAAAAAAAAAAAAAAAAAAAAAAAAAAAAAAAAAAAAAAAAAAAAAAAAAAAAAAAAAAAAAAAAAAAAAAAAA">
                                      <p:cBhvr>
                                        <p:cTn id="209" dur="10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4097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0" presetClass="path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0.00013 -4.81481E-6 L -0.00013 0.00024 L -0.00221 0.0095 C -0.00273 0.01204 -0.00351 0.01713 -0.00351 0.01737 C -0.00338 0.02362 -0.00325 0.03033 -0.00286 0.03658 C -0.00273 0.04028 -0.00169 0.04144 -0.00078 0.04422 C -0.00026 0.04584 -1.25E-6 0.04746 0.00065 0.04908 C 0.0043 0.05903 0.00208 0.05186 0.00547 0.0588 L 0.0069 0.06274 C 0.00873 0.08056 0.00807 0.07176 0.0069 0.10463 C 0.00677 0.10625 0.00651 0.10811 0.00612 0.10973 C 0.00586 0.11112 0.00521 0.11181 0.00482 0.1132 C 0.003 0.11991 0.00547 0.11459 0.00274 0.11968 C 0.00091 0.12871 0.00326 0.11713 0.00065 0.12686 C -0.00026 0.12987 -0.00013 0.13241 -0.00078 0.13542 C -0.00117 0.13727 -0.00169 0.13866 -0.00221 0.14028 C -0.0039 0.15255 -0.00325 0.147 -0.0043 0.15672 C -0.00404 0.16551 -0.00417 0.17477 -0.00351 0.18357 C -0.00351 0.18519 -0.00247 0.18612 -0.00221 0.1875 C -0.00078 0.19283 -0.00208 0.19121 -0.00078 0.19607 C 0.00013 0.19931 0.00117 0.2007 0.00274 0.20348 C 0.00495 0.21528 0.0013 0.19676 0.00482 0.21204 C 0.00534 0.21459 0.00573 0.2169 0.00612 0.21945 C 0.00638 0.22061 0.00677 0.222 0.0069 0.22338 C 0.00768 0.23218 0.00729 0.22801 0.00846 0.23542 C 0.00807 0.24607 0.00846 0.25602 0.00755 0.26621 C 0.00742 0.26875 0.00599 0.27014 0.00547 0.27246 C 0.00482 0.27593 0.00469 0.27917 0.00404 0.28241 C 0.00391 0.28357 0.00391 0.28496 0.00339 0.28612 C 0.00287 0.28727 0.00195 0.28774 0.0013 0.28866 C 0.00052 0.29237 0.00052 0.29329 -0.00078 0.29723 C -0.00169 0.3 -0.00299 0.30186 -0.00351 0.30463 C -0.00534 0.31366 -0.0043 0.30996 -0.00638 0.31713 C -0.00664 0.31852 -0.00664 0.32038 -0.00703 0.32176 C -0.00742 0.32315 -0.0082 0.32408 -0.00846 0.32547 C -0.00898 0.32871 -0.00898 0.33241 -0.00911 0.33542 C -0.00898 0.35093 -0.00911 0.36598 -0.00846 0.38102 C -0.00833 0.38288 -0.00742 0.38426 -0.00703 0.38612 C -0.00677 0.3875 -0.00625 0.39306 -0.00573 0.39491 C -0.00534 0.39561 -0.00469 0.39653 -0.0043 0.39723 C -0.00364 0.4007 -0.00364 0.40163 -0.00221 0.40487 L 0.0013 0.41088 C 0.00182 0.41343 0.00235 0.41551 0.00274 0.41806 C 0.00287 0.41968 0.003 0.42153 0.00339 0.42338 C 0.00378 0.42477 0.0043 0.42547 0.00482 0.42686 C 0.00508 0.42917 0.00508 0.43102 0.00547 0.43288 C 0.00573 0.43426 0.00664 0.43519 0.0069 0.43658 C 0.00729 0.43866 0.00729 0.44075 0.00755 0.44283 L 0.00846 0.44769 C 0.00807 0.45903 0.00794 0.46991 0.00755 0.48102 C 0.00755 0.48311 0.00729 0.48542 0.0069 0.48727 C 0.00664 0.48866 0.00599 0.48889 0.00547 0.49005 C 0.00521 0.49098 0.00521 0.49237 0.00482 0.49352 C 0.0043 0.49491 0.00339 0.49584 0.00274 0.49723 L 0.0013 0.50093 C -0.00039 0.50463 -1.25E-6 0.50186 -0.00143 0.50718 C -0.00182 0.50811 -0.00182 0.5095 -0.00221 0.51065 C -0.0026 0.51204 -0.00325 0.51297 -0.00351 0.51436 C -0.00417 0.51713 -0.00495 0.52176 -0.00495 0.522 C -0.00521 0.52477 -0.00534 0.52755 -0.00573 0.53056 C -0.00586 0.53172 -0.00638 0.53288 -0.00638 0.53426 C -0.00638 0.54653 -0.00664 0.55903 -0.00573 0.5713 C -0.00547 0.57408 -0.00377 0.57616 -0.00286 0.57871 L -0.00143 0.58241 L -0.00013 0.58727 C 0.00248 0.59422 0.00013 0.5845 0.00274 0.59375 C 0.003 0.59468 0.00313 0.59584 0.00339 0.59723 C 0.00378 0.59885 0.00443 0.60024 0.00482 0.60232 C 0.00508 0.60371 0.00521 0.60533 0.00547 0.60695 C 0.00755 0.61922 0.00638 0.6095 0.00755 0.62176 C 0.00729 0.63056 0.00742 0.63913 0.0069 0.64769 C 0.00677 0.65 0.00612 0.65186 0.00547 0.65394 C 0.00404 0.6588 0.00235 0.66204 0.00065 0.66621 L -0.00078 0.66991 C -0.00117 0.67084 -0.00182 0.67153 -0.00221 0.67246 C -0.0056 0.67987 -0.00195 0.67246 -0.0043 0.67987 C -0.00508 0.68241 -0.00651 0.6845 -0.00703 0.6875 C -0.00872 0.6963 -0.00807 0.69213 -0.00911 0.69954 C -0.00911 0.70093 -0.00963 0.71783 -0.00781 0.72431 C -0.00742 0.7257 -0.00677 0.72686 -0.00638 0.72801 C -0.00508 0.7375 -0.00677 0.72871 -0.00351 0.73658 C 0.00065 0.747 -0.00456 0.7375 -0.00078 0.74399 C -0.00052 0.74538 -0.00052 0.74676 -0.00013 0.74769 C 0.00065 0.74954 0.00274 0.75278 0.00274 0.75301 C 0.00287 0.75394 0.00313 0.7551 0.00339 0.75649 C 0.00378 0.75811 0.00456 0.7595 0.00482 0.76135 C 0.00521 0.76459 0.00521 0.76783 0.00547 0.7713 C 0.0056 0.77246 0.00599 0.77362 0.00612 0.775 C 0.00521 0.80209 0.00716 0.78588 0.00404 0.79838 C 0.00378 0.79954 0.00378 0.80093 0.00339 0.80209 C 0.003 0.80301 0.00235 0.80348 0.00195 0.80463 C -0.00104 0.81181 -0.00078 0.80926 -0.00078 0.81436 L -0.00078 0.81459 C -0.00026 0.81505 -0.0112 0.92848 -0.01068 0.92894 " pathEditMode="relative" rAng="0" ptsTypes="AAAAAAAAAAAAAAAAAAAAAAAAAAAAAAAAAAAAAAAAAAAAAAAAAAAAAAAAAAAAAAAAAAAAAAAAAAAAAAAAAAAAAAAAAAAAAA">
                                      <p:cBhvr>
                                        <p:cTn id="214" dur="100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46435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07407E-6 L -0.00013 0.00023 L -0.00221 0.00949 C -0.00273 0.01203 -0.00351 0.01713 -0.00351 0.01736 C -0.00338 0.02361 -0.00325 0.03032 -0.00286 0.03657 C -0.00273 0.04027 -0.00169 0.04143 -0.00078 0.04421 C -0.00026 0.04583 -2.08333E-6 0.04745 0.00065 0.04907 C 0.0043 0.05902 0.00209 0.05185 0.00547 0.05879 L 0.0069 0.06273 C 0.00873 0.08078 0.00808 0.07176 0.0069 0.10486 C 0.00677 0.10648 0.00651 0.1081 0.00612 0.10972 C 0.00586 0.11111 0.00521 0.11203 0.00482 0.11342 C 0.003 0.1199 0.00547 0.11481 0.00274 0.11967 C 0.00091 0.12893 0.00326 0.11713 0.00065 0.12685 C -0.00026 0.12986 -0.00013 0.1324 -0.00078 0.13541 C -0.00117 0.1375 -0.00169 0.13888 -0.00221 0.14051 C -0.0039 0.15254 -0.00325 0.14699 -0.00429 0.15671 C -0.00403 0.16551 -0.00416 0.17476 -0.00351 0.18356 C -0.00351 0.18518 -0.00247 0.18611 -0.00221 0.1875 C -0.00078 0.19305 -0.00208 0.19143 -0.00078 0.19606 C 0.00013 0.1993 0.00117 0.20069 0.00274 0.20347 C 0.00495 0.21551 0.0013 0.19699 0.00482 0.21203 C 0.00534 0.21458 0.00573 0.21713 0.00612 0.21967 C 0.00638 0.2206 0.00677 0.22199 0.0069 0.22338 C 0.00768 0.2324 0.00729 0.22824 0.00847 0.23564 C 0.00808 0.24606 0.00847 0.25601 0.00755 0.26643 C 0.00742 0.26875 0.00599 0.27013 0.00547 0.27268 C 0.00482 0.27592 0.00469 0.27939 0.00404 0.28263 C 0.00391 0.28379 0.00391 0.28518 0.00339 0.28634 C 0.00287 0.28726 0.00196 0.28796 0.0013 0.28865 C 0.00052 0.29259 0.00052 0.29351 -0.00078 0.29722 C -0.00169 0.3 -0.00299 0.30208 -0.00351 0.30486 C -0.00534 0.31388 -0.00429 0.30995 -0.00638 0.31713 C -0.00664 0.31851 -0.00664 0.3206 -0.00703 0.32199 C -0.00742 0.32338 -0.0082 0.32407 -0.00846 0.32546 C -0.00898 0.32893 -0.00898 0.3324 -0.00911 0.33541 C -0.00898 0.35092 -0.00911 0.3662 -0.00846 0.38125 C -0.00833 0.3831 -0.00742 0.38449 -0.00703 0.38634 C -0.00677 0.38773 -0.00625 0.39328 -0.00573 0.3949 C -0.00534 0.39583 -0.00469 0.39652 -0.00429 0.39745 C -0.00364 0.40069 -0.00364 0.40185 -0.00221 0.40486 L 0.0013 0.41111 C 0.00183 0.41342 0.00235 0.41574 0.00274 0.41828 C 0.00287 0.4199 0.003 0.42176 0.00339 0.42338 C 0.00378 0.42476 0.0043 0.42569 0.00482 0.42708 C 0.00508 0.42916 0.00508 0.43125 0.00547 0.4331 C 0.00573 0.43449 0.00664 0.43541 0.0069 0.4368 C 0.00729 0.43888 0.00729 0.44097 0.00755 0.44305 L 0.00847 0.44791 C 0.00808 0.45902 0.00794 0.47013 0.00755 0.48125 C 0.00755 0.48333 0.00729 0.48564 0.0069 0.4875 C 0.00664 0.48865 0.00599 0.48912 0.00547 0.49004 C 0.00521 0.4912 0.00521 0.49259 0.00482 0.49375 C 0.0043 0.49513 0.00339 0.49606 0.00274 0.49745 L 0.0013 0.50115 C -0.00039 0.50486 -2.08333E-6 0.50208 -0.00143 0.50717 C -0.00182 0.50833 -0.00182 0.50972 -0.00221 0.51088 C -0.0026 0.51226 -0.00325 0.51319 -0.00351 0.51458 C -0.00416 0.51713 -0.00495 0.52199 -0.00495 0.52222 C -0.00521 0.525 -0.00534 0.52777 -0.00573 0.53078 C -0.00586 0.53194 -0.00638 0.5331 -0.00638 0.53449 C -0.00638 0.54676 -0.00664 0.55926 -0.00573 0.57152 C -0.00547 0.5743 -0.00377 0.57638 -0.00286 0.57893 L -0.00143 0.58263 L -0.00013 0.5875 C 0.00248 0.59444 0.00013 0.58472 0.00274 0.59375 C 0.003 0.5949 0.00313 0.59606 0.00339 0.59745 C 0.00378 0.59907 0.00443 0.60046 0.00482 0.60231 C 0.00508 0.60393 0.00521 0.60555 0.00547 0.60717 C 0.00755 0.61944 0.00638 0.60972 0.00755 0.62199 C 0.00729 0.63078 0.00742 0.63935 0.0069 0.64791 C 0.00677 0.65023 0.00612 0.65208 0.00547 0.65416 C 0.00404 0.65902 0.00235 0.66226 0.00065 0.66643 L -0.00078 0.67013 C -0.00117 0.67106 -0.00182 0.67176 -0.00221 0.67268 C -0.0056 0.68009 -0.00195 0.67268 -0.00429 0.68009 C -0.00508 0.68263 -0.00651 0.68472 -0.00703 0.6875 C -0.00872 0.69652 -0.00807 0.69236 -0.00911 0.69976 C -0.00911 0.70115 -0.00963 0.71805 -0.00781 0.72453 C -0.00742 0.72592 -0.00677 0.72708 -0.00638 0.72824 C -0.00508 0.73773 -0.00677 0.72893 -0.00351 0.7368 C 0.00065 0.74722 -0.00456 0.73773 -0.00078 0.74421 C -0.00052 0.7456 -0.00052 0.74699 -0.00013 0.74791 C 0.00065 0.74976 0.00274 0.75301 0.00274 0.75324 C 0.00287 0.75416 0.00313 0.75532 0.00339 0.75671 C 0.00378 0.75833 0.00456 0.75972 0.00482 0.76157 C 0.00521 0.76481 0.00521 0.76805 0.00547 0.77152 C 0.0056 0.77268 0.00599 0.77384 0.00612 0.77523 C 0.00521 0.80231 0.00716 0.78611 0.00404 0.79861 C 0.00378 0.79976 0.00378 0.80115 0.00339 0.80231 C 0.003 0.80324 0.00235 0.8037 0.00196 0.80486 C -0.00104 0.81203 -0.00078 0.80949 -0.00078 0.81458 L -0.00078 0.81481 C -0.00026 0.81527 0.00183 0.83263 0.00235 0.8331 " pathEditMode="relative" rAng="0" ptsTypes="AAAAAAAAAAAAAAAAAAAAAAAAAAAAAAAAAAAAAAAAAAAAAAAAAAAAAAAAAAAAAAAAAAAAAAAAAAAAAAAAAAAAAAAAAAAAAA">
                                      <p:cBhvr>
                                        <p:cTn id="219" dur="10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1644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24" dur="10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29" dur="100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34" dur="10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39" dur="100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0" presetClass="path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44" dur="100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49" dur="10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54" dur="100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59" dur="10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64" dur="10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69" dur="10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0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74" dur="10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79" dur="10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84" dur="10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13 4.44444E-6 L -0.00013 0.00023 L -0.00222 0.00949 C -0.00274 0.01203 -0.00352 0.01713 -0.00352 0.01736 C -0.00339 0.02361 -0.00326 0.03032 -0.00287 0.03657 C -0.00274 0.04027 -0.0017 0.04143 -0.00078 0.04421 C -0.00026 0.04583 3.54167E-6 0.04745 0.00065 0.04907 C 0.00429 0.05902 0.00208 0.05185 0.00547 0.05879 L 0.0069 0.06273 C 0.00872 0.08055 0.00807 0.07175 0.0069 0.10463 C 0.00677 0.10625 0.00651 0.1081 0.00612 0.10972 C 0.00586 0.11111 0.0052 0.1118 0.00481 0.11319 C 0.00299 0.1199 0.00547 0.11458 0.00273 0.11967 C 0.00091 0.1287 0.00325 0.11713 0.00065 0.12685 C -0.00026 0.12986 -0.00013 0.1324 -0.00078 0.13541 C -0.00118 0.13726 -0.0017 0.13865 -0.00222 0.14027 C -0.00391 0.15254 -0.00326 0.14699 -0.0043 0.15671 C -0.00404 0.1655 -0.00417 0.17453 -0.00352 0.18356 C -0.00352 0.18518 -0.00248 0.18588 -0.00222 0.18726 C -0.00078 0.19282 -0.00209 0.1912 -0.00078 0.19583 C 0.00013 0.1993 0.00117 0.20069 0.00273 0.20347 C 0.00494 0.21527 0.0013 0.19675 0.00481 0.21203 C 0.00534 0.21435 0.00573 0.21689 0.00612 0.21944 C 0.00638 0.2206 0.00677 0.22199 0.0069 0.22338 C 0.00768 0.23217 0.00729 0.228 0.00846 0.23541 C 0.00807 0.24606 0.00846 0.25601 0.00755 0.2662 C 0.00742 0.26875 0.00599 0.27013 0.00547 0.27245 C 0.00481 0.27592 0.00468 0.27916 0.00403 0.2824 C 0.0039 0.28356 0.0039 0.28495 0.00338 0.28611 C 0.00286 0.28726 0.00195 0.28773 0.0013 0.28865 C 0.00052 0.29236 0.00052 0.29328 -0.00078 0.29722 C -0.0017 0.3 -0.003 0.30185 -0.00352 0.30463 C -0.00534 0.31365 -0.0043 0.30995 -0.00638 0.31713 C -0.00664 0.31851 -0.00664 0.32037 -0.00703 0.32175 C -0.00743 0.32314 -0.00821 0.32407 -0.00847 0.32546 C -0.00899 0.3287 -0.00899 0.33217 -0.00912 0.33541 C -0.00899 0.35069 -0.00912 0.36597 -0.00847 0.38101 C -0.00834 0.38287 -0.00743 0.38425 -0.00703 0.38611 C -0.00677 0.3875 -0.00625 0.39305 -0.00573 0.39467 C -0.00534 0.3956 -0.00469 0.39629 -0.0043 0.39722 C -0.00365 0.40069 -0.00365 0.40162 -0.00222 0.40463 L 0.0013 0.41088 C 0.00182 0.41319 0.00234 0.4155 0.00273 0.41805 C 0.00286 0.41967 0.00299 0.42152 0.00338 0.42314 C 0.00377 0.42453 0.00429 0.42546 0.00481 0.42685 C 0.00507 0.42893 0.00507 0.43101 0.00547 0.43287 C 0.00573 0.43425 0.00664 0.43518 0.0069 0.43657 C 0.00729 0.43865 0.00729 0.44074 0.00755 0.44282 L 0.00846 0.44768 C 0.00807 0.45879 0.00794 0.4699 0.00755 0.48101 C 0.00755 0.4831 0.00729 0.48541 0.0069 0.48726 C 0.00664 0.48842 0.00599 0.48888 0.00547 0.48981 C 0.0052 0.49097 0.0052 0.49236 0.00481 0.49351 C 0.00429 0.4949 0.00338 0.49583 0.00273 0.49722 L 0.0013 0.50092 C -0.00039 0.50463 3.54167E-6 0.50185 -0.00144 0.50694 C -0.00183 0.5081 -0.00183 0.50949 -0.00222 0.51064 C -0.00261 0.51203 -0.00326 0.51296 -0.00352 0.51435 C -0.00417 0.51689 -0.00495 0.52175 -0.00495 0.52199 C -0.00521 0.52476 -0.00534 0.52754 -0.00573 0.53055 C -0.00586 0.53171 -0.00638 0.53287 -0.00638 0.53425 C -0.00638 0.54652 -0.00664 0.55902 -0.00573 0.57129 C -0.00547 0.57407 -0.00378 0.57615 -0.00287 0.5787 L -0.00144 0.5824 L -0.00013 0.58726 C 0.00247 0.59421 0.00013 0.58449 0.00273 0.59351 C 0.00299 0.59467 0.00312 0.59583 0.00338 0.59722 C 0.00377 0.59884 0.00442 0.60023 0.00481 0.60208 C 0.00507 0.6037 0.0052 0.60532 0.00547 0.60694 C 0.00755 0.61921 0.00638 0.60949 0.00755 0.62175 C 0.00729 0.63055 0.00742 0.63912 0.0069 0.64768 C 0.00677 0.65 0.00612 0.65185 0.00547 0.65393 C 0.00403 0.65879 0.00234 0.66203 0.00065 0.6662 L -0.00078 0.6699 C -0.00118 0.67083 -0.00183 0.67152 -0.00222 0.67245 C -0.0056 0.67986 -0.00196 0.67245 -0.0043 0.67986 C -0.00508 0.6824 -0.00651 0.68449 -0.00703 0.68726 C -0.00873 0.69629 -0.00808 0.69213 -0.00912 0.69953 C -0.00912 0.70092 -0.00964 0.71782 -0.00782 0.7243 C -0.00743 0.72569 -0.00677 0.72685 -0.00638 0.728 C -0.00508 0.7375 -0.00677 0.7287 -0.00352 0.73657 C 0.00065 0.74699 -0.00456 0.7375 -0.00078 0.74398 C -0.00052 0.74537 -0.00052 0.74675 -0.00013 0.74768 C 0.00065 0.74953 0.00273 0.75277 0.00273 0.753 C 0.00286 0.75393 0.00312 0.75509 0.00338 0.75648 C 0.00377 0.7581 0.00455 0.75949 0.00481 0.76134 C 0.0052 0.76458 0.0052 0.76782 0.00547 0.77129 C 0.0056 0.77245 0.00599 0.77361 0.00612 0.775 C 0.0052 0.80208 0.00716 0.78588 0.00403 0.79838 C 0.00377 0.79953 0.00377 0.80092 0.00338 0.80208 C 0.00299 0.803 0.00234 0.80347 0.00195 0.80463 C -0.00105 0.8118 -0.00078 0.80925 -0.00078 0.81435 L -0.00078 0.81458 C -0.00026 0.81504 -0.00873 0.89513 -0.00834 0.8956 " pathEditMode="relative" rAng="0" ptsTypes="AAAAAAAAAAAAAAAAAAAAAAAAAAAAAAAAAAAAAAAAAAAAAAAAAAAAAAAAAAAAAAAAAAAAAAAAAAAAAAAAAAAAAAAAAAAAAA">
                                      <p:cBhvr>
                                        <p:cTn id="289" dur="100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4769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0" presetClass="path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94" dur="10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299" dur="10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0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L 0 0 C -0.00066 0.00324 -0.00144 0.00648 -0.00209 0.00972 C -0.00261 0.01227 -0.00339 0.01713 -0.00339 0.01713 C -0.00326 0.02384 -0.00313 0.03033 -0.00274 0.03681 C -0.00261 0.04028 -0.00157 0.04144 -0.00066 0.04421 C -0.00013 0.04584 0.00013 0.04769 0.00078 0.04931 C 0.00442 0.05926 0.00221 0.05209 0.00559 0.05903 C 0.00612 0.06019 0.00651 0.06158 0.00703 0.06273 C 0.00872 0.08079 0.0082 0.07199 0.00703 0.10486 C 0.0069 0.10648 0.00664 0.1081 0.00625 0.10972 C 0.00599 0.11111 0.00533 0.11204 0.00494 0.11343 C 0.00312 0.11991 0.00559 0.11482 0.00286 0.11968 C 0.00104 0.12894 0.00338 0.11736 0.00078 0.12709 C -0.00013 0.13009 0 0.13241 -0.00066 0.13565 C -0.00105 0.1375 -0.00157 0.13889 -0.00209 0.14051 C -0.00378 0.15255 -0.00313 0.14722 -0.00417 0.15671 C -0.00391 0.16574 -0.00404 0.17477 -0.00339 0.1838 C -0.00339 0.18519 -0.00235 0.18611 -0.00209 0.1875 C -0.00066 0.19306 -0.00196 0.19144 -0.00066 0.19607 C 0.00026 0.19954 0.0013 0.20093 0.00286 0.20347 C 0.00507 0.21551 0.00143 0.19699 0.00494 0.21227 C 0.00546 0.21459 0.00585 0.21713 0.00625 0.21968 C 0.00651 0.22084 0.0069 0.22199 0.00703 0.22338 C 0.00781 0.23241 0.00742 0.22824 0.00846 0.23565 C 0.0082 0.24607 0.00846 0.25625 0.00768 0.26644 C 0.00755 0.26898 0.00612 0.27037 0.00559 0.27269 C 0.00494 0.27593 0.00481 0.2794 0.00416 0.28264 C 0.00403 0.2838 0.00403 0.28519 0.00351 0.28634 C 0.00299 0.2875 0.00208 0.28796 0.00143 0.28866 C 0.00065 0.29259 0.00065 0.29352 -0.00066 0.29746 C -0.00157 0.3 -0.00287 0.30209 -0.00339 0.30486 C -0.00521 0.31389 -0.00417 0.30996 -0.00625 0.31713 C -0.00651 0.31875 -0.00651 0.3206 -0.00691 0.32199 C -0.0073 0.32338 -0.00808 0.32431 -0.00834 0.3257 C -0.00886 0.32894 -0.00886 0.33241 -0.00899 0.33565 C -0.00886 0.35093 -0.00899 0.36621 -0.00834 0.38125 C -0.00821 0.3831 -0.0073 0.38449 -0.00691 0.38634 C -0.00665 0.38773 -0.00612 0.39329 -0.0056 0.39491 C -0.00521 0.39584 -0.00456 0.39653 -0.00417 0.39746 C -0.00352 0.40093 -0.00352 0.40185 -0.00209 0.40486 C -0.00092 0.40695 0.00143 0.41088 0.00143 0.41088 C 0.00195 0.41343 0.00247 0.41574 0.00286 0.41829 C 0.00299 0.41991 0.00312 0.42176 0.00351 0.42338 C 0.0039 0.42477 0.00442 0.4257 0.00494 0.42709 C 0.0052 0.42917 0.0052 0.43125 0.00559 0.4331 C 0.00585 0.43449 0.00677 0.43542 0.00703 0.43681 C 0.00742 0.43889 0.00742 0.44097 0.00768 0.44306 C 0.00794 0.44468 0.0082 0.4463 0.00846 0.44792 C 0.0082 0.45903 0.00807 0.47014 0.00768 0.48125 C 0.00768 0.48334 0.00742 0.48565 0.00703 0.4875 C 0.00677 0.48866 0.00612 0.48912 0.00559 0.49005 C 0.00533 0.49121 0.00533 0.49259 0.00494 0.49375 C 0.00442 0.49514 0.00351 0.49607 0.00286 0.49746 C 0.00234 0.49861 0.00195 0.5 0.00143 0.50116 C -0.00026 0.50486 0.00013 0.50209 -0.00131 0.50718 C -0.0017 0.50834 -0.0017 0.50972 -0.00209 0.51088 C -0.00248 0.51227 -0.00313 0.5132 -0.00339 0.51459 C -0.00404 0.51713 -0.00482 0.52199 -0.00482 0.52199 C -0.00508 0.525 -0.00521 0.52778 -0.0056 0.53079 C -0.00573 0.53195 -0.00625 0.5331 -0.00625 0.53449 C -0.00625 0.54676 -0.00651 0.55926 -0.0056 0.57153 C -0.00534 0.57431 -0.00365 0.57639 -0.00274 0.57894 C -0.00235 0.58009 -0.0017 0.58125 -0.00131 0.58264 C -0.00092 0.58426 -0.00053 0.58588 0 0.5875 C 0.0026 0.59445 0.00026 0.58472 0.00286 0.59375 C 0.00312 0.59491 0.00325 0.59607 0.00351 0.59746 C 0.0039 0.59908 0.00455 0.60046 0.00494 0.60232 C 0.0052 0.60394 0.00533 0.60556 0.00559 0.60718 C 0.00768 0.61945 0.00651 0.60972 0.00768 0.62199 C 0.00742 0.63079 0.00755 0.63935 0.00703 0.64792 C 0.0069 0.65023 0.00625 0.65209 0.00559 0.65417 C 0.00416 0.65903 0.00247 0.66227 0.00078 0.66644 C 0.00026 0.66759 -0.00013 0.66898 -0.00066 0.67014 C -0.00105 0.67107 -0.0017 0.67176 -0.00209 0.67269 C -0.00547 0.68009 -0.00183 0.67269 -0.00417 0.68009 C -0.00495 0.68264 -0.00638 0.68472 -0.00691 0.6875 C -0.0086 0.69653 -0.00795 0.69236 -0.00899 0.69977 C -0.00899 0.70116 -0.00951 0.71806 -0.00769 0.72454 C -0.0073 0.72593 -0.00665 0.72709 -0.00625 0.72824 C -0.00495 0.73773 -0.00665 0.72894 -0.00339 0.73681 C 0.00078 0.74722 -0.00443 0.73773 -0.00066 0.74421 C -0.0004 0.7456 -0.0004 0.74699 0 0.74792 C 0.00078 0.74977 0.00286 0.75301 0.00286 0.75301 C 0.00299 0.75417 0.00325 0.75533 0.00351 0.75671 C 0.0039 0.75834 0.00468 0.75972 0.00494 0.76158 C 0.00533 0.76482 0.00533 0.76806 0.00559 0.77153 C 0.00572 0.77269 0.00612 0.77384 0.00625 0.77523 C 0.00533 0.80232 0.00729 0.78611 0.00416 0.79861 C 0.0039 0.79977 0.0039 0.80116 0.00351 0.80232 C 0.00312 0.80324 0.00247 0.80371 0.00208 0.80486 C -0.00092 0.81204 -0.00066 0.80949 -0.00066 0.81459 L -0.00066 0.81459 L 0.00078 0.81597 " pathEditMode="relative" ptsTypes="AAAAAAAAAAAAAAAAAAAAAAAAAAAAAAAAAAAAAAAAAAAAAAAAAAAAAAAAAAAAAAAAAAAAAAAAAAAAAAAAAAAAAAAAAAAAAA">
                                      <p:cBhvr>
                                        <p:cTn id="304" dur="10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3 3.7037E-6 L -0.00013 0.00046 L -0.00222 0.00972 C -0.00274 0.01226 -0.00352 0.01736 -0.00352 0.01759 C -0.00339 0.02384 -0.00326 0.03055 -0.00287 0.0368 C -0.00274 0.04051 -0.0017 0.04166 -0.00078 0.04444 C -0.00026 0.04606 2.91667E-6 0.04768 0.00065 0.0493 C 0.00429 0.05926 0.00208 0.05185 0.00547 0.05902 L 0.0069 0.06296 C 0.00859 0.08078 0.00807 0.07199 0.0069 0.10486 C 0.00677 0.10648 0.00651 0.10833 0.00612 0.10995 C 0.00586 0.11134 0.00521 0.11203 0.00481 0.11342 C 0.00299 0.12014 0.00547 0.11481 0.00273 0.1199 C 0.00091 0.12893 0.00325 0.11736 0.00065 0.12708 C -0.00026 0.13009 -0.00013 0.13264 -0.00078 0.13564 C -0.00117 0.1375 -0.0017 0.13889 -0.00222 0.14051 C -0.00391 0.15277 -0.00326 0.14722 -0.0043 0.15694 C -0.00404 0.16574 -0.00417 0.17476 -0.00352 0.18379 C -0.00352 0.18541 -0.00248 0.18611 -0.00222 0.1875 C -0.00078 0.19282 -0.00209 0.1912 -0.00078 0.19583 C 0.00013 0.1993 0.00117 0.20069 0.00273 0.20347 C 0.00495 0.21504 0.0013 0.19676 0.00481 0.21203 C 0.00534 0.21435 0.00573 0.21689 0.00612 0.21944 C 0.00638 0.2206 0.00677 0.22176 0.0069 0.22338 C 0.00768 0.23217 0.00729 0.22801 0.00833 0.23541 C 0.00807 0.24606 0.00833 0.25601 0.00755 0.2662 C 0.00742 0.26875 0.00599 0.27014 0.00547 0.27245 C 0.00481 0.27592 0.00468 0.27916 0.00403 0.2824 C 0.0039 0.28356 0.0039 0.28495 0.00338 0.28611 C 0.00286 0.28726 0.00195 0.28773 0.0013 0.28865 C 0.00052 0.29236 0.00052 0.29328 -0.00078 0.29722 C -0.0017 0.3 -0.003 0.30185 -0.00352 0.30463 C -0.00534 0.31365 -0.0043 0.30995 -0.00638 0.31713 C -0.00664 0.31851 -0.00664 0.32037 -0.00703 0.32176 C -0.00742 0.32314 -0.00821 0.32407 -0.00847 0.32546 C -0.00899 0.3287 -0.00899 0.33217 -0.00912 0.33541 C -0.00899 0.35069 -0.00912 0.36597 -0.00847 0.38101 C -0.00834 0.38287 -0.00742 0.38426 -0.00703 0.38611 C -0.00677 0.3875 -0.00625 0.39305 -0.00573 0.39467 C -0.00534 0.3956 -0.00469 0.39652 -0.0043 0.39722 C -0.00365 0.40069 -0.00365 0.40162 -0.00222 0.40463 L 0.0013 0.41088 C 0.00182 0.41319 0.00234 0.41551 0.00273 0.41805 C 0.00286 0.41967 0.00299 0.42152 0.00338 0.42314 C 0.00377 0.42453 0.00429 0.42546 0.00481 0.42685 C 0.00508 0.42893 0.00508 0.43101 0.00547 0.43264 C 0.00573 0.43402 0.00664 0.43518 0.0069 0.43634 C 0.00729 0.43865 0.00729 0.44074 0.00755 0.44282 C 0.00781 0.44444 0.00807 0.4456 0.00833 0.44768 C 0.00807 0.45902 0.00794 0.4699 0.00755 0.48101 C 0.00755 0.4831 0.00729 0.48541 0.0069 0.48726 C 0.00664 0.48842 0.00599 0.48889 0.00547 0.48981 C 0.00521 0.49097 0.00521 0.49236 0.00481 0.49351 C 0.00429 0.4949 0.00338 0.49583 0.00273 0.49722 L 0.0013 0.50092 C -0.00039 0.50463 2.91667E-6 0.50185 -0.00144 0.50694 C -0.00183 0.5081 -0.00183 0.50949 -0.00222 0.51064 C -0.00261 0.51203 -0.00326 0.51296 -0.00352 0.51435 C -0.00417 0.51689 -0.00495 0.52176 -0.00495 0.52199 C -0.00521 0.52476 -0.00534 0.52754 -0.00573 0.53055 C -0.00586 0.53171 -0.00638 0.53287 -0.00638 0.53426 C -0.00638 0.54652 -0.00664 0.55902 -0.00573 0.57129 C -0.00547 0.57407 -0.00378 0.57615 -0.00287 0.5787 L -0.00144 0.5824 L -0.00013 0.58726 C 0.00247 0.59421 0.00013 0.58449 0.00273 0.59351 C 0.00299 0.59467 0.00312 0.59583 0.00338 0.59722 C 0.00377 0.59884 0.00442 0.60023 0.00481 0.60208 C 0.00508 0.6037 0.00521 0.60532 0.00547 0.60694 C 0.00755 0.61921 0.00638 0.60949 0.00755 0.62176 C 0.00729 0.63055 0.00742 0.63912 0.0069 0.64768 C 0.00677 0.65 0.00612 0.65185 0.00547 0.65393 C 0.00403 0.65879 0.00234 0.66203 0.00065 0.6662 L -0.00078 0.6699 C -0.00117 0.67083 -0.00183 0.67152 -0.00222 0.67245 C -0.0056 0.67986 -0.00196 0.67245 -0.0043 0.67986 C -0.00508 0.6824 -0.00651 0.68449 -0.00703 0.68726 C -0.00873 0.69629 -0.00808 0.69213 -0.00912 0.69953 C -0.00912 0.70092 -0.00964 0.71782 -0.00782 0.7243 C -0.00742 0.72569 -0.00677 0.72685 -0.00638 0.72801 C -0.00508 0.7375 -0.00677 0.7287 -0.00352 0.73657 C 0.00065 0.74699 -0.00456 0.7375 -0.00078 0.74398 C -0.00052 0.74537 -0.00052 0.74676 -0.00013 0.74768 C 0.00065 0.74953 0.00273 0.75277 0.00273 0.75301 C 0.00286 0.75393 0.00312 0.75509 0.00338 0.75648 C 0.00377 0.7581 0.00455 0.75949 0.00481 0.76134 C 0.00521 0.76458 0.00521 0.76782 0.00547 0.77129 C 0.0056 0.77245 0.00599 0.77361 0.00612 0.775 C 0.00521 0.80208 0.00716 0.78588 0.00403 0.79838 C 0.00377 0.79953 0.00377 0.80092 0.00338 0.80208 C 0.00299 0.80301 0.00234 0.80347 0.00195 0.80463 C -0.00104 0.8118 -0.00078 0.80926 -0.00078 0.81435 L -0.00078 0.81458 C -0.00026 0.81504 0.01823 1.17338 0.01875 1.17384 " pathEditMode="relative" rAng="0" ptsTypes="AAAAAAAAAAAAAAAAAAAAAAAAAAAAAAAAAAAAAAAAAAAAAAAAAAAAAAAAAAAAAAAAAAAAAAAAAAAAAAAAAAAAAAAAAAAAAA">
                                      <p:cBhvr>
                                        <p:cTn id="309" dur="100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58681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07407E-6 L -0.00013 0.00046 L -0.00222 0.00972 C -0.00274 0.01226 -0.00352 0.01736 -0.00352 0.01759 C -0.00339 0.02384 -0.00326 0.03055 -0.00287 0.0368 C -0.00274 0.04051 -0.00169 0.04166 -0.00078 0.04444 C -0.00026 0.04606 2.08333E-6 0.04768 0.00065 0.0493 C 0.00429 0.05926 0.00208 0.05208 0.00547 0.05902 L 0.0069 0.06296 C 0.00859 0.08101 0.00807 0.07199 0.0069 0.10486 C 0.00677 0.10671 0.00651 0.10833 0.00612 0.10995 C 0.00586 0.11134 0.00521 0.11226 0.00482 0.11365 C 0.00299 0.12013 0.00547 0.11458 0.00273 0.1199 C 0.00091 0.12893 0.00325 0.11736 0.00065 0.12708 C -0.00026 0.13009 -0.00013 0.13263 -0.00078 0.13564 C -0.00117 0.13773 -0.00169 0.13912 -0.00222 0.14074 C -0.00391 0.15277 -0.00326 0.14722 -0.0043 0.15694 C -0.00404 0.16574 -0.00417 0.175 -0.00352 0.18379 C -0.00352 0.18541 -0.00248 0.18634 -0.00222 0.18773 C -0.00078 0.19328 -0.00209 0.19166 -0.00078 0.19629 C 0.00013 0.19953 0.00117 0.20092 0.00273 0.2037 C 0.00495 0.21527 0.0013 0.19722 0.00482 0.21226 C 0.00534 0.21481 0.00573 0.21736 0.00612 0.22013 C 0.00638 0.22106 0.00677 0.22199 0.0069 0.22361 C 0.00768 0.23263 0.00729 0.22847 0.00833 0.23611 C 0.00807 0.24629 0.00833 0.25601 0.00755 0.26643 C 0.00742 0.26875 0.00599 0.27013 0.00547 0.27268 C 0.00482 0.27592 0.00469 0.27939 0.00403 0.28263 C 0.0039 0.28379 0.0039 0.28518 0.00338 0.28634 C 0.00286 0.28726 0.00195 0.28796 0.0013 0.28865 C 0.00052 0.29259 0.00052 0.29351 -0.00078 0.29722 C -0.00169 0.3 -0.003 0.30208 -0.00352 0.30486 C -0.00534 0.31388 -0.0043 0.30995 -0.00638 0.31713 C -0.00664 0.31851 -0.00664 0.3206 -0.00703 0.32199 C -0.00742 0.32338 -0.00821 0.32407 -0.00847 0.32546 C -0.00899 0.32893 -0.00899 0.3324 -0.00912 0.33541 C -0.00899 0.35092 -0.00912 0.3662 -0.00847 0.38125 C -0.00834 0.3831 -0.00742 0.38449 -0.00703 0.38634 C -0.00677 0.38773 -0.00625 0.39328 -0.00573 0.3949 C -0.00534 0.39583 -0.00469 0.39652 -0.0043 0.39745 C -0.00365 0.40069 -0.00365 0.40185 -0.00222 0.40486 L 0.0013 0.41111 C 0.00182 0.41342 0.00234 0.41574 0.00273 0.41828 C 0.00286 0.4199 0.00299 0.42176 0.00338 0.42338 C 0.00377 0.42476 0.00429 0.42569 0.00482 0.42708 C 0.00508 0.42916 0.00508 0.43125 0.00547 0.43287 C 0.00573 0.43426 0.00664 0.43541 0.0069 0.43657 C 0.00729 0.43888 0.00729 0.44097 0.00755 0.44305 C 0.00781 0.44467 0.00807 0.44583 0.00833 0.44791 C 0.00807 0.45902 0.00794 0.47013 0.00755 0.48125 C 0.00755 0.48333 0.00729 0.48564 0.0069 0.4875 C 0.00664 0.48865 0.00599 0.48912 0.00547 0.49004 C 0.00521 0.4912 0.00521 0.49259 0.00482 0.49375 C 0.00429 0.49513 0.00338 0.49606 0.00273 0.49745 L 0.0013 0.50115 C -0.00039 0.50486 2.08333E-6 0.50208 -0.00143 0.50717 C -0.00182 0.50833 -0.00182 0.50972 -0.00222 0.51088 C -0.00261 0.51226 -0.00326 0.51319 -0.00352 0.51458 C -0.00417 0.51713 -0.00495 0.52199 -0.00495 0.52222 C -0.00521 0.525 -0.00534 0.52777 -0.00573 0.53078 C -0.00586 0.53194 -0.00638 0.5331 -0.00638 0.53449 C -0.00638 0.54676 -0.00664 0.55926 -0.00573 0.57152 C -0.00547 0.5743 -0.00378 0.57638 -0.00287 0.57893 L -0.00143 0.58263 L -0.00013 0.5875 C 0.00247 0.59444 0.00013 0.58472 0.00273 0.59375 C 0.00299 0.5949 0.00312 0.59606 0.00338 0.59745 C 0.00377 0.59907 0.00443 0.60046 0.00482 0.60231 C 0.00508 0.60393 0.00521 0.60555 0.00547 0.60717 C 0.00755 0.61944 0.00638 0.60972 0.00755 0.62199 C 0.00729 0.63078 0.00742 0.63935 0.0069 0.64791 C 0.00677 0.65023 0.00612 0.65208 0.00547 0.65416 C 0.00403 0.65902 0.00234 0.66226 0.00065 0.66643 L -0.00078 0.67013 C -0.00117 0.67106 -0.00182 0.67176 -0.00222 0.67268 C -0.0056 0.68009 -0.00196 0.67268 -0.0043 0.68009 C -0.00508 0.68263 -0.00651 0.68472 -0.00703 0.6875 C -0.00873 0.69652 -0.00807 0.69236 -0.00912 0.69976 C -0.00912 0.70115 -0.00964 0.71805 -0.00781 0.72453 C -0.00742 0.72592 -0.00677 0.72708 -0.00638 0.72824 C -0.00508 0.73773 -0.00677 0.72893 -0.00352 0.7368 C 0.00065 0.74722 -0.00456 0.73773 -0.00078 0.74421 C -0.00052 0.7456 -0.00052 0.74699 -0.00013 0.74791 C 0.00065 0.74976 0.00273 0.75301 0.00273 0.75324 C 0.00286 0.75416 0.00312 0.75532 0.00338 0.75671 C 0.00377 0.75833 0.00456 0.75972 0.00482 0.76157 C 0.00521 0.76481 0.00521 0.76805 0.00547 0.77152 C 0.0056 0.77268 0.00599 0.77384 0.00612 0.77523 C 0.00521 0.80231 0.00716 0.78611 0.00403 0.79861 C 0.00377 0.79976 0.00377 0.80115 0.00338 0.80231 C 0.00299 0.80324 0.00234 0.8037 0.00195 0.80486 C -0.00104 0.81203 -0.00078 0.80949 -0.00078 0.81458 L -0.00078 0.81481 C -0.00026 0.81527 0.01653 1.20833 0.01706 1.20879 " pathEditMode="relative" rAng="0" ptsTypes="AAAAAAAAAAAAAAAAAAAAAAAAAAAAAAAAAAAAAAAAAAAAAAAAAAAAAAAAAAAAAAAAAAAAAAAAAAAAAAAAAAAAAAAAAAAAAA">
                                      <p:cBhvr>
                                        <p:cTn id="314" dur="100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" y="60440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0" presetClass="path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0.00013 -1.85185E-6 L -0.00013 0.00046 L -0.00221 0.00972 C -0.00274 0.01227 -0.00352 0.01736 -0.00352 0.01759 C -0.00339 0.02384 -0.00326 0.03056 -0.00287 0.03681 C -0.00274 0.04051 -0.00169 0.04167 -0.00078 0.04445 C -0.00026 0.04607 1.04167E-6 0.04769 0.00065 0.04931 C 0.0043 0.05926 0.00208 0.05209 0.00547 0.05903 L 0.0069 0.06296 C 0.00859 0.08079 0.00807 0.07199 0.0069 0.10486 C 0.00677 0.10671 0.00651 0.10834 0.00612 0.10996 C 0.00586 0.11134 0.00521 0.11227 0.00482 0.11366 C 0.00299 0.12014 0.00547 0.11459 0.00273 0.11991 C 0.00091 0.12894 0.00325 0.11736 0.00065 0.12709 C -0.00026 0.13009 -0.00013 0.13264 -0.00078 0.13565 C -0.00117 0.13773 -0.00169 0.13889 -0.00221 0.14074 C -0.00391 0.15278 -0.00326 0.14722 -0.0043 0.15695 C -0.00404 0.16574 -0.00417 0.175 -0.00352 0.1838 C -0.00352 0.18542 -0.00247 0.18634 -0.00221 0.18773 C -0.00078 0.19329 -0.00208 0.19167 -0.00078 0.1963 C 0.00013 0.19954 0.00117 0.20093 0.00273 0.20371 C 0.00495 0.21528 0.0013 0.19699 0.00482 0.21227 C 0.00534 0.21482 0.00573 0.21736 0.00612 0.22014 C 0.00638 0.22107 0.00677 0.22199 0.0069 0.22361 C 0.00768 0.23241 0.00729 0.22847 0.00833 0.23611 C 0.00807 0.2463 0.00833 0.25625 0.00755 0.26644 C 0.00742 0.26875 0.00599 0.27014 0.00547 0.27269 C 0.00482 0.27593 0.00469 0.2794 0.00404 0.28264 C 0.00391 0.2838 0.00391 0.28519 0.00338 0.28634 C 0.00286 0.28727 0.00195 0.28796 0.0013 0.28866 C 0.00052 0.29259 0.00052 0.29352 -0.00078 0.29722 C -0.00169 0.3 -0.003 0.30209 -0.00352 0.30486 C -0.00534 0.31389 -0.0043 0.30996 -0.00638 0.31713 C -0.00664 0.31852 -0.00664 0.3206 -0.00703 0.32199 C -0.00742 0.32338 -0.0082 0.32408 -0.00846 0.32546 C -0.00899 0.32894 -0.00899 0.33241 -0.00912 0.33542 C -0.00899 0.35093 -0.00912 0.36621 -0.00846 0.38102 C -0.00833 0.3831 -0.00742 0.38449 -0.00703 0.38634 C -0.00677 0.38773 -0.00625 0.39329 -0.00573 0.39491 C -0.00534 0.39584 -0.00469 0.39653 -0.0043 0.39746 C -0.00365 0.4007 -0.00365 0.40185 -0.00221 0.40486 L 0.0013 0.41111 C 0.00182 0.41343 0.00234 0.41574 0.00273 0.41829 C 0.00286 0.41991 0.00299 0.42176 0.00338 0.42338 C 0.00378 0.42477 0.0043 0.4257 0.00482 0.42709 C 0.00508 0.42917 0.00508 0.43125 0.00547 0.43287 C 0.00573 0.43426 0.00664 0.43542 0.0069 0.43658 C 0.00729 0.43889 0.00729 0.44097 0.00755 0.44306 C 0.00781 0.44468 0.00807 0.44584 0.00833 0.44792 C 0.00807 0.45903 0.00794 0.47014 0.00755 0.48125 C 0.00755 0.48334 0.00729 0.48565 0.0069 0.48727 C 0.00664 0.48866 0.00599 0.48912 0.00547 0.49005 C 0.00521 0.49121 0.00521 0.49259 0.00482 0.49375 C 0.0043 0.49514 0.00338 0.49584 0.00273 0.49722 L 0.0013 0.50116 C -0.00039 0.50486 1.04167E-6 0.50209 -0.00143 0.50718 C -0.00182 0.50834 -0.00182 0.50972 -0.00221 0.51088 C -0.00261 0.51227 -0.00326 0.5132 -0.00352 0.51459 C -0.00417 0.51713 -0.00495 0.52199 -0.00495 0.52222 C -0.00521 0.525 -0.00534 0.52778 -0.00573 0.53079 C -0.00586 0.53195 -0.00638 0.5331 -0.00638 0.53449 C -0.00638 0.54676 -0.00664 0.55926 -0.00573 0.57153 C -0.00547 0.57431 -0.00378 0.57639 -0.00287 0.57894 L -0.00143 0.58264 L -0.00013 0.5875 C 0.00247 0.59445 0.00013 0.58472 0.00273 0.59375 C 0.00299 0.59491 0.00312 0.59607 0.00338 0.59746 C 0.00378 0.59908 0.00443 0.60046 0.00482 0.60232 C 0.00508 0.60394 0.00521 0.60556 0.00547 0.60718 C 0.00755 0.61945 0.00638 0.60972 0.00755 0.62199 C 0.00729 0.63079 0.00742 0.63935 0.0069 0.64792 C 0.00677 0.65023 0.00612 0.65209 0.00547 0.65417 C 0.00404 0.65903 0.00234 0.66227 0.00065 0.66644 L -0.00078 0.67014 C -0.00117 0.67107 -0.00182 0.67176 -0.00221 0.67269 C -0.0056 0.68009 -0.00195 0.67269 -0.0043 0.68009 C -0.00508 0.68264 -0.00651 0.68472 -0.00703 0.6875 C -0.00872 0.69653 -0.00807 0.69236 -0.00912 0.69977 C -0.00912 0.70116 -0.00964 0.71806 -0.00781 0.72454 C -0.00742 0.72593 -0.00677 0.72709 -0.00638 0.72824 C -0.00508 0.73773 -0.00677 0.72894 -0.00352 0.73681 C 0.00065 0.74722 -0.00456 0.73773 -0.00078 0.74421 C -0.00052 0.7456 -0.00052 0.74699 -0.00013 0.74792 C 0.00065 0.74977 0.00273 0.75301 0.00273 0.75324 C 0.00286 0.75417 0.00312 0.75533 0.00338 0.75671 C 0.00378 0.75834 0.00456 0.75972 0.00482 0.76158 C 0.00521 0.76482 0.00521 0.76806 0.00547 0.77153 C 0.0056 0.77269 0.00599 0.77384 0.00612 0.77523 C 0.00521 0.80232 0.00716 0.78611 0.00404 0.79861 C 0.00378 0.79977 0.00378 0.80116 0.00338 0.80232 C 0.00299 0.80324 0.00234 0.80371 0.00195 0.80486 C -0.00104 0.81204 -0.00078 0.80949 -0.00078 0.81459 L -0.00078 0.81482 C -0.00026 0.81528 0.01328 1.21991 0.0138 1.22037 " pathEditMode="relative" rAng="0" ptsTypes="AAAAAAAAAAAAAAAAAAAAAAAAAAAAAAAAAAAAAAAAAAAAAAAAAAAAAAAAAAAAAAAAAAAAAAAAAAAAAAAAAAAAAAAAAAAAAA">
                                      <p:cBhvr>
                                        <p:cTn id="319" dur="100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" y="61019"/>
                                    </p:animMotion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3 3.7037E-7 L -0.00013 0.00046 L -0.00221 0.00972 C -0.00273 0.01227 -0.00351 0.01736 -0.00351 0.01759 C -0.00338 0.02384 -0.00325 0.03056 -0.00286 0.03681 C -0.00273 0.04051 -0.00169 0.04167 -0.00078 0.04444 C -0.00026 0.04606 -1.45833E-6 0.04768 0.00065 0.04931 C 0.0043 0.05926 0.00208 0.05208 0.00547 0.05903 L 0.0069 0.06296 C 0.00873 0.08079 0.00807 0.07199 0.0069 0.10486 C 0.00677 0.10648 0.00651 0.10833 0.00612 0.10995 C 0.00586 0.11134 0.00521 0.11204 0.00482 0.11343 C 0.003 0.12014 0.00547 0.11481 0.00274 0.11991 C 0.00091 0.12893 0.00326 0.11736 0.00065 0.12708 C -0.00026 0.13009 -0.00013 0.13264 -0.00078 0.13565 C -0.00117 0.1375 -0.00169 0.13889 -0.00221 0.14051 C -0.0039 0.15255 -0.00325 0.14699 -0.0043 0.15671 C -0.00403 0.16551 -0.00417 0.17454 -0.00351 0.18356 C -0.00351 0.18518 -0.00247 0.18588 -0.00221 0.18727 C -0.00078 0.19282 -0.00208 0.1912 -0.00078 0.19583 C 0.00013 0.19931 0.00117 0.20069 0.00274 0.20347 C 0.00495 0.21505 0.0013 0.19676 0.00482 0.21204 C 0.00534 0.21458 0.00573 0.2169 0.00612 0.21944 C 0.00638 0.2206 0.00677 0.22176 0.0069 0.22338 C 0.00768 0.23218 0.00729 0.22801 0.00847 0.23542 C 0.00807 0.24606 0.00847 0.25602 0.00755 0.2662 C 0.00742 0.26875 0.00599 0.27014 0.00547 0.27245 C 0.00482 0.27593 0.00469 0.27917 0.00404 0.28241 C 0.00391 0.28356 0.00391 0.28495 0.00339 0.28611 C 0.00287 0.28727 0.00195 0.28773 0.0013 0.28866 C 0.00052 0.29236 0.00052 0.29329 -0.00078 0.29722 C -0.00169 0.3 -0.00299 0.30185 -0.00351 0.30463 C -0.00534 0.31366 -0.0043 0.30995 -0.00638 0.31713 C -0.00664 0.31852 -0.00664 0.32037 -0.00703 0.32176 C -0.00742 0.32315 -0.0082 0.32407 -0.00846 0.32546 C -0.00898 0.3287 -0.00898 0.33218 -0.00911 0.33542 C -0.00898 0.35069 -0.00911 0.36597 -0.00846 0.38102 C -0.00833 0.38287 -0.00742 0.38426 -0.00703 0.38611 C -0.00677 0.3875 -0.00625 0.39306 -0.00573 0.39468 C -0.00534 0.3956 -0.00469 0.39653 -0.0043 0.39722 C -0.00364 0.40069 -0.00364 0.40162 -0.00221 0.40463 L 0.0013 0.41088 C 0.00182 0.41319 0.00235 0.41551 0.00274 0.41806 C 0.00287 0.41968 0.003 0.42153 0.00339 0.42315 C 0.00378 0.42454 0.0043 0.42546 0.00482 0.42685 C 0.00508 0.42917 0.00508 0.43102 0.00547 0.43264 C 0.00573 0.43403 0.00664 0.43518 0.0069 0.43634 C 0.00729 0.43866 0.00729 0.44074 0.00755 0.44282 L 0.00847 0.44768 C 0.00807 0.45903 0.00794 0.46991 0.00755 0.48102 C 0.00755 0.4831 0.00729 0.48542 0.0069 0.48727 C 0.00664 0.48843 0.00599 0.48889 0.00547 0.48981 C 0.00521 0.49097 0.00521 0.49236 0.00482 0.49352 C 0.0043 0.49491 0.00339 0.49583 0.00274 0.49722 L 0.0013 0.50093 C -0.00039 0.50463 -1.45833E-6 0.50185 -0.00143 0.50694 C -0.00182 0.5081 -0.00182 0.50949 -0.00221 0.51065 C -0.0026 0.51204 -0.00325 0.51296 -0.00351 0.51435 C -0.00417 0.5169 -0.00495 0.52176 -0.00495 0.52199 C -0.00521 0.52477 -0.00534 0.52755 -0.00573 0.53056 C -0.00586 0.53171 -0.00638 0.53287 -0.00638 0.53426 C -0.00638 0.54653 -0.00664 0.55903 -0.00573 0.5713 C -0.00547 0.57407 -0.00377 0.57616 -0.00286 0.5787 L -0.00143 0.58241 L -0.00013 0.58727 C 0.00248 0.59421 0.00013 0.58449 0.00274 0.59352 C 0.003 0.59468 0.00313 0.59583 0.00339 0.59722 C 0.00378 0.59884 0.00443 0.60023 0.00482 0.60208 C 0.00508 0.6037 0.00521 0.60532 0.00547 0.60694 C 0.00755 0.61921 0.00638 0.60949 0.00755 0.62176 C 0.00729 0.63056 0.00742 0.63912 0.0069 0.64768 C 0.00677 0.65 0.00612 0.65185 0.00547 0.65393 C 0.00404 0.6588 0.00235 0.66204 0.00065 0.6662 L -0.00078 0.66991 C -0.00117 0.67083 -0.00182 0.67153 -0.00221 0.67245 C -0.0056 0.67986 -0.00195 0.67245 -0.0043 0.67986 C -0.00508 0.68241 -0.00651 0.68449 -0.00703 0.68727 C -0.00872 0.6963 -0.00807 0.69213 -0.00911 0.69954 C -0.00911 0.70093 -0.00963 0.71782 -0.00781 0.72431 C -0.00742 0.72569 -0.00677 0.72685 -0.00638 0.72801 C -0.00508 0.7375 -0.00677 0.7287 -0.00351 0.73657 C 0.00065 0.74699 -0.00456 0.7375 -0.00078 0.74398 C -0.00052 0.74537 -0.00052 0.74676 -0.00013 0.74768 C 0.00065 0.74954 0.00274 0.75278 0.00274 0.75301 C 0.00287 0.75393 0.00313 0.75509 0.00339 0.75648 C 0.00378 0.7581 0.00456 0.75949 0.00482 0.76134 C 0.00521 0.76458 0.00521 0.76782 0.00547 0.7713 C 0.0056 0.77245 0.00599 0.77361 0.00612 0.775 C 0.00521 0.80208 0.00716 0.78588 0.00404 0.79838 C 0.00378 0.79954 0.00378 0.80093 0.00339 0.80208 C 0.003 0.80301 0.00235 0.80347 0.00195 0.80463 C -0.00104 0.81181 -0.00078 0.80926 -0.00078 0.81435 L -0.00078 0.81458 C -0.00026 0.81505 -0.00221 1.09514 -0.00182 1.0956 " pathEditMode="relative" rAng="0" ptsTypes="AAAAAAAAAAAAAAAAAAAAAAAAAAAAAAAAAAAAAAAAAAAAAAAAAAAAAAAAAAAAAAAAAAAAAAAAAAAAAAAAAAAAAAAAAAAAAA">
                                      <p:cBhvr>
                                        <p:cTn id="324" dur="100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54769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0" presetClass="path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013 -1.11111E-6 L -0.00013 0.00046 L -0.00221 0.00972 C -0.00273 0.01227 -0.00351 0.01736 -0.00351 0.01759 C -0.00338 0.02384 -0.00325 0.03056 -0.00286 0.03681 C -0.00273 0.04051 -0.00169 0.04167 -0.00078 0.04445 C -0.00026 0.04607 -3.54167E-6 0.04769 0.00065 0.04931 C 0.0043 0.05926 0.00209 0.05208 0.00547 0.05903 L 0.0069 0.06296 C 0.00873 0.08102 0.00808 0.07199 0.0069 0.10486 C 0.00677 0.10671 0.00651 0.10833 0.00612 0.10995 C 0.00586 0.11134 0.00521 0.11227 0.00482 0.11366 C 0.003 0.12014 0.00547 0.11505 0.00274 0.11991 C 0.00092 0.12894 0.00326 0.11736 0.00065 0.12708 C -0.00026 0.13009 -0.00013 0.13264 -0.00078 0.13565 C -0.00117 0.13773 -0.00169 0.13912 -0.00221 0.14074 C -0.0039 0.15278 -0.00325 0.14722 -0.00429 0.15695 C -0.00403 0.16574 -0.00416 0.175 -0.00351 0.1838 C -0.00351 0.18542 -0.00247 0.18634 -0.00221 0.18773 C -0.00078 0.19329 -0.00208 0.19167 -0.00078 0.1963 C 0.00013 0.19954 0.00118 0.20093 0.00274 0.2037 C 0.00495 0.21528 0.00131 0.19722 0.00482 0.21227 C 0.00534 0.21482 0.00573 0.21736 0.00612 0.22014 C 0.00638 0.2213 0.00677 0.22199 0.0069 0.22361 C 0.00769 0.23264 0.0073 0.22847 0.00847 0.23611 C 0.00808 0.2463 0.00847 0.25625 0.00756 0.26667 C 0.00743 0.26898 0.00599 0.27037 0.00547 0.27292 C 0.00482 0.27616 0.00469 0.27963 0.00404 0.28287 C 0.00391 0.28403 0.00391 0.28542 0.00339 0.28658 C 0.00287 0.2875 0.00196 0.2882 0.00131 0.28889 C 0.00052 0.29283 0.00052 0.29375 -0.00078 0.29745 C -0.00169 0.30023 -0.00299 0.30232 -0.00351 0.30509 C -0.00533 0.31389 -0.00429 0.30995 -0.00638 0.31713 C -0.00664 0.31852 -0.00664 0.3206 -0.00703 0.32199 C -0.00742 0.32338 -0.0082 0.32408 -0.00846 0.32546 C -0.00898 0.32894 -0.00898 0.33241 -0.00911 0.33542 C -0.00898 0.35093 -0.00911 0.3662 -0.00846 0.38125 C -0.00833 0.3831 -0.00742 0.38449 -0.00703 0.38634 C -0.00677 0.38773 -0.00625 0.39329 -0.00573 0.39491 C -0.00533 0.39583 -0.00468 0.39653 -0.00429 0.39745 C -0.00364 0.4007 -0.00364 0.40185 -0.00221 0.40486 L 0.00131 0.41111 C 0.00183 0.41343 0.00235 0.41574 0.00274 0.41829 C 0.00287 0.41991 0.003 0.42176 0.00339 0.42338 C 0.00378 0.42477 0.0043 0.4257 0.00482 0.42708 C 0.00508 0.42917 0.00508 0.43125 0.00547 0.43287 C 0.00573 0.43426 0.00664 0.43542 0.0069 0.43658 C 0.0073 0.43889 0.0073 0.44097 0.00756 0.44306 C 0.00782 0.44468 0.00808 0.44583 0.00847 0.44792 C 0.00808 0.45903 0.00795 0.47014 0.00756 0.48125 C 0.00756 0.48333 0.0073 0.48565 0.0069 0.4875 C 0.00664 0.48866 0.00599 0.48912 0.00547 0.49005 C 0.00521 0.4912 0.00521 0.49259 0.00482 0.49375 C 0.0043 0.49514 0.00339 0.49607 0.00274 0.49745 L 0.00131 0.50116 C -0.00039 0.50486 -3.54167E-6 0.50208 -0.00143 0.50718 C -0.00182 0.50833 -0.00182 0.50972 -0.00221 0.51088 C -0.0026 0.51227 -0.00325 0.5132 -0.00351 0.51458 C -0.00416 0.51713 -0.00494 0.52199 -0.00494 0.52222 C -0.0052 0.525 -0.00533 0.52778 -0.00573 0.53079 C -0.00586 0.53195 -0.00638 0.5331 -0.00638 0.53449 C -0.00638 0.54676 -0.00664 0.55926 -0.00573 0.57153 C -0.00547 0.57431 -0.00377 0.57639 -0.00286 0.57894 L -0.00143 0.58264 L -0.00013 0.5875 C 0.00248 0.59445 0.00013 0.58472 0.00274 0.59375 C 0.003 0.59491 0.00313 0.59607 0.00339 0.59745 C 0.00378 0.59908 0.00443 0.60046 0.00482 0.60232 C 0.00508 0.60394 0.00521 0.60556 0.00547 0.60718 C 0.00756 0.61945 0.00638 0.60972 0.00756 0.62199 C 0.0073 0.63079 0.00743 0.63935 0.0069 0.64792 C 0.00677 0.65023 0.00612 0.65208 0.00547 0.65417 C 0.00404 0.65903 0.00235 0.66227 0.00065 0.66644 L -0.00078 0.67014 C -0.00117 0.67107 -0.00182 0.67176 -0.00221 0.67269 C -0.0056 0.68009 -0.00195 0.67269 -0.00429 0.68009 C -0.00507 0.68264 -0.00651 0.68472 -0.00703 0.6875 C -0.00872 0.69653 -0.00807 0.69236 -0.00911 0.69977 C -0.00911 0.70116 -0.00963 0.71806 -0.00781 0.72454 C -0.00742 0.72593 -0.00677 0.72708 -0.00638 0.72824 C -0.00507 0.73773 -0.00677 0.72894 -0.00351 0.73681 C 0.00065 0.74722 -0.00455 0.73773 -0.00078 0.74421 C -0.00052 0.7456 -0.00052 0.74699 -0.00013 0.74792 C 0.00065 0.74977 0.00274 0.75301 0.00274 0.75324 C 0.00287 0.75417 0.00313 0.75533 0.00339 0.75671 C 0.00378 0.75833 0.00456 0.75972 0.00482 0.76158 C 0.00521 0.76482 0.00521 0.76806 0.00547 0.77153 C 0.0056 0.77269 0.00599 0.77384 0.00612 0.77523 C 0.00521 0.80232 0.00717 0.78611 0.00404 0.79861 C 0.00378 0.79977 0.00378 0.80116 0.00339 0.80232 C 0.003 0.80324 0.00235 0.8037 0.00196 0.80486 C -0.00104 0.81204 -0.00078 0.80949 -0.00078 0.81458 L -0.00078 0.81482 C -0.00026 0.81528 -0.00065 1.26921 -0.00013 1.26945 " pathEditMode="relative" rAng="0" ptsTypes="AAAAAAAAAAAAAAAAAAAAAAAAAAAAAAAAAAAAAAAAAAAAAAAAAAAAAAAAAAAAAAAAAAAAAAAAAAAAAAAAAAAAAAAAAAAAAA">
                                      <p:cBhvr>
                                        <p:cTn id="329" dur="100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63472"/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10" presetClass="entr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0" presetClass="path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0.00013 -3.7037E-6 L -0.00013 0.00047 L -0.00221 0.00973 C -0.00273 0.01227 -0.00351 0.01736 -0.00351 0.0176 C -0.00338 0.02385 -0.00325 0.03056 -0.00286 0.03681 C -0.00273 0.04051 -0.00169 0.04167 -0.00078 0.04445 C -0.00026 0.04607 -4.58333E-6 0.04769 0.00066 0.04931 C 0.0043 0.05926 0.00209 0.05209 0.00547 0.05903 L 0.00691 0.06297 C 0.00873 0.08102 0.00808 0.07199 0.00691 0.10486 C 0.00678 0.10672 0.00652 0.10834 0.00612 0.10996 C 0.00586 0.11135 0.00521 0.11227 0.00482 0.11366 C 0.003 0.12014 0.00547 0.11459 0.00274 0.11991 C 0.00092 0.12894 0.00326 0.11736 0.00066 0.12709 C -0.00026 0.1301 -0.00013 0.13264 -0.00078 0.13565 C -0.00117 0.13774 -0.00169 0.13889 -0.00221 0.14074 C -0.0039 0.15278 -0.00325 0.14723 -0.00429 0.15695 C -0.00403 0.16574 -0.00416 0.175 -0.00351 0.1838 C -0.00351 0.18542 -0.00247 0.18635 -0.00221 0.18774 C -0.00078 0.19329 -0.00208 0.19167 -0.00078 0.1963 C 0.00013 0.19954 0.00118 0.20093 0.00274 0.20371 C 0.00495 0.21528 0.00131 0.19699 0.00482 0.21227 C 0.00534 0.21482 0.00573 0.21736 0.00612 0.22014 C 0.00638 0.22107 0.00678 0.22199 0.00691 0.22361 C 0.00769 0.23241 0.0073 0.22848 0.00847 0.23611 C 0.00808 0.2463 0.00847 0.25602 0.00756 0.26621 C 0.00743 0.26875 0.00599 0.27014 0.00547 0.27269 C 0.00482 0.27593 0.00469 0.2794 0.00404 0.28264 C 0.00391 0.2838 0.00391 0.28519 0.00339 0.28635 C 0.00287 0.28727 0.00196 0.28797 0.00131 0.28866 C 0.00053 0.2926 0.00053 0.29352 -0.00078 0.29723 C -0.00169 0.3 -0.00299 0.30209 -0.00351 0.30486 C -0.00533 0.31389 -0.00429 0.30996 -0.00638 0.31713 C -0.00664 0.31852 -0.00664 0.32061 -0.00703 0.32199 C -0.00742 0.32338 -0.0082 0.32408 -0.00846 0.32547 C -0.00898 0.32894 -0.00898 0.33241 -0.00911 0.33542 C -0.00898 0.35093 -0.00911 0.36621 -0.00846 0.38125 C -0.00833 0.38311 -0.00742 0.38449 -0.00703 0.38635 C -0.00677 0.38774 -0.00625 0.39329 -0.00572 0.39491 C -0.00533 0.39584 -0.00468 0.39653 -0.00429 0.39746 C -0.00364 0.4007 -0.00364 0.40186 -0.00221 0.40486 L 0.00131 0.41111 C 0.00183 0.41343 0.00235 0.41574 0.00274 0.41829 C 0.00287 0.41991 0.003 0.42176 0.00339 0.42338 C 0.00378 0.42477 0.0043 0.4257 0.00482 0.42709 C 0.00508 0.42917 0.00508 0.43125 0.00547 0.43287 C 0.00573 0.43426 0.00665 0.43542 0.00691 0.43658 C 0.0073 0.43889 0.0073 0.44098 0.00756 0.44306 C 0.00782 0.44468 0.00808 0.44584 0.00847 0.44792 C 0.00808 0.45903 0.00795 0.47014 0.00756 0.48125 C 0.00756 0.48334 0.0073 0.48565 0.00691 0.48727 C 0.00665 0.48866 0.00599 0.48912 0.00547 0.49005 C 0.00521 0.49121 0.00521 0.4926 0.00482 0.49375 C 0.0043 0.49514 0.00339 0.49607 0.00274 0.49723 L 0.00131 0.50116 C -0.00039 0.50486 -4.58333E-6 0.50209 -0.00143 0.50718 C -0.00182 0.50834 -0.00182 0.50973 -0.00221 0.51088 C -0.0026 0.51227 -0.00325 0.5132 -0.00351 0.51459 C -0.00416 0.51713 -0.00494 0.52199 -0.00494 0.52223 C -0.0052 0.525 -0.00533 0.52778 -0.00572 0.53079 C -0.00585 0.53195 -0.00638 0.53311 -0.00638 0.53449 C -0.00638 0.54676 -0.00664 0.55926 -0.00572 0.57153 C -0.00546 0.57431 -0.00377 0.57639 -0.00286 0.57894 L -0.00143 0.58264 L -0.00013 0.5875 C 0.00248 0.59445 0.00013 0.58473 0.00274 0.59375 C 0.003 0.59491 0.00313 0.59607 0.00339 0.59746 C 0.00378 0.59908 0.00443 0.60047 0.00482 0.60232 C 0.00508 0.60394 0.00521 0.60556 0.00547 0.60718 C 0.00756 0.61945 0.00638 0.60973 0.00756 0.62199 C 0.0073 0.63079 0.00743 0.63936 0.00691 0.64792 C 0.00678 0.65024 0.00612 0.65209 0.00547 0.65417 C 0.00404 0.65903 0.00235 0.66227 0.00066 0.66644 L -0.00078 0.67014 C -0.00117 0.67107 -0.00182 0.67176 -0.00221 0.67269 C -0.00559 0.6801 -0.00195 0.67269 -0.00429 0.6801 C -0.00507 0.68264 -0.00651 0.68473 -0.00703 0.6875 C -0.00872 0.69653 -0.00807 0.69236 -0.00911 0.69977 C -0.00911 0.70116 -0.00963 0.71806 -0.00781 0.72454 C -0.00742 0.72593 -0.00677 0.72709 -0.00638 0.72824 C -0.00507 0.73774 -0.00677 0.72894 -0.00351 0.73681 C 0.00066 0.74723 -0.00455 0.73774 -0.00078 0.74422 C -0.00052 0.74561 -0.00052 0.74699 -0.00013 0.74792 C 0.00066 0.74977 0.00274 0.75301 0.00274 0.75324 C 0.00287 0.75417 0.00313 0.75533 0.00339 0.75672 C 0.00378 0.75834 0.00456 0.75973 0.00482 0.76158 C 0.00521 0.76482 0.00521 0.76806 0.00547 0.77153 C 0.0056 0.77269 0.00599 0.77385 0.00612 0.77524 C 0.00521 0.80232 0.00717 0.78611 0.00404 0.79861 C 0.00378 0.79977 0.00378 0.80116 0.00339 0.80232 C 0.003 0.80324 0.00235 0.80371 0.00196 0.80486 C -0.00104 0.81204 -0.00078 0.80949 -0.00078 0.81459 L -0.00078 0.81482 C -0.00026 0.81528 0.00756 1.21274 0.00808 1.2132 " pathEditMode="relative" rAng="0" ptsTypes="AAAAAAAAAAAAAAAAAAAAAAAAAAAAAAAAAAAAAAAAAAAAAAAAAAAAAAAAAAAAAAAAAAAAAAAAAAAAAAAAAAAAAAAAAAAAAA">
                                      <p:cBhvr>
                                        <p:cTn id="334" dur="100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60648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3 3.7037E-6 L -0.00013 0.00046 L -0.00221 0.00972 C -0.00273 0.01226 -0.00352 0.01736 -0.00352 0.01759 C -0.00339 0.02384 -0.00326 0.03055 -0.00287 0.0368 C -0.00273 0.04051 -0.00169 0.04166 -0.00078 0.04444 C -0.00026 0.04606 6.25E-7 0.04768 0.00065 0.0493 C 0.0043 0.05926 0.00208 0.05185 0.00547 0.05902 L 0.0069 0.06296 C 0.00872 0.08078 0.00807 0.07199 0.0069 0.10486 C 0.00677 0.10671 0.00651 0.10833 0.00612 0.10995 C 0.00586 0.11134 0.00521 0.11226 0.00482 0.11365 C 0.00299 0.12014 0.00547 0.11481 0.00273 0.1199 C 0.00091 0.12893 0.00325 0.11736 0.00065 0.12708 C -0.00026 0.13009 -0.00013 0.13264 -0.00078 0.13564 C -0.00117 0.13773 -0.00169 0.13889 -0.00221 0.14074 C -0.00391 0.15277 -0.00326 0.14722 -0.0043 0.15694 C -0.00404 0.16574 -0.00417 0.175 -0.00352 0.18379 C -0.00352 0.18541 -0.00247 0.18634 -0.00221 0.18773 C -0.00078 0.19328 -0.00208 0.19166 -0.00078 0.19629 C 0.00013 0.1993 0.00117 0.20069 0.00273 0.20347 C 0.00495 0.21504 0.0013 0.19699 0.00482 0.21203 C 0.00534 0.21458 0.00573 0.21713 0.00612 0.21944 C 0.00638 0.2206 0.00677 0.22176 0.0069 0.22338 C 0.00768 0.23217 0.00729 0.22824 0.00846 0.23564 C 0.00807 0.24606 0.00846 0.25601 0.00755 0.2662 C 0.00742 0.26875 0.00599 0.27014 0.00547 0.27268 C 0.00482 0.27592 0.00469 0.27939 0.00404 0.28264 C 0.00391 0.28379 0.00391 0.28518 0.00338 0.28634 C 0.00286 0.28726 0.00195 0.28796 0.0013 0.28865 C 0.00052 0.29259 0.00052 0.29351 -0.00078 0.29722 C -0.00169 0.3 -0.003 0.30208 -0.00352 0.30486 C -0.00534 0.31389 -0.0043 0.30995 -0.00638 0.31713 C -0.00664 0.31851 -0.00664 0.3206 -0.00703 0.32199 C -0.00742 0.32338 -0.0082 0.32407 -0.00846 0.32546 C -0.00898 0.32893 -0.00898 0.3324 -0.00912 0.33541 C -0.00898 0.35092 -0.00912 0.3662 -0.00846 0.38101 C -0.00833 0.3831 -0.00742 0.38449 -0.00703 0.38634 C -0.00677 0.38773 -0.00625 0.39328 -0.00573 0.3949 C -0.00534 0.39583 -0.00469 0.39652 -0.0043 0.39745 C -0.00365 0.40069 -0.00365 0.40185 -0.00221 0.40486 L 0.0013 0.41111 C 0.00182 0.41342 0.00234 0.41574 0.00273 0.41828 C 0.00286 0.4199 0.00299 0.42176 0.00338 0.42338 C 0.00378 0.42476 0.0043 0.42569 0.00482 0.42708 C 0.00508 0.42916 0.00508 0.43125 0.00547 0.43287 C 0.00573 0.43426 0.00664 0.43541 0.0069 0.43634 C 0.00729 0.43889 0.00729 0.44097 0.00755 0.44305 C 0.00781 0.44467 0.00807 0.44583 0.00846 0.44768 C 0.00807 0.45902 0.00794 0.47014 0.00755 0.48125 C 0.00755 0.4831 0.00729 0.48564 0.0069 0.48726 C 0.00664 0.48865 0.00599 0.48912 0.00547 0.49004 C 0.00521 0.4912 0.00521 0.49259 0.00482 0.49375 C 0.0043 0.49514 0.00338 0.49583 0.00273 0.49722 L 0.0013 0.50115 C -0.00039 0.50486 6.25E-7 0.50208 -0.00143 0.50717 C -0.00182 0.50833 -0.00182 0.50972 -0.00221 0.51088 C -0.0026 0.51226 -0.00326 0.51319 -0.00352 0.51458 C -0.00417 0.51713 -0.00495 0.52199 -0.00495 0.52222 C -0.00521 0.525 -0.00534 0.52777 -0.00573 0.53078 C -0.00586 0.53194 -0.00638 0.5331 -0.00638 0.53449 C -0.00638 0.54676 -0.00664 0.55926 -0.00573 0.57152 C -0.00547 0.5743 -0.00378 0.57639 -0.00287 0.57893 L -0.00143 0.58264 L -0.00013 0.5875 C 0.00247 0.59444 0.00013 0.58472 0.00273 0.59375 C 0.00299 0.5949 0.00312 0.59606 0.00338 0.59745 C 0.00378 0.59907 0.00443 0.60046 0.00482 0.60231 C 0.00508 0.60393 0.00521 0.60555 0.00547 0.60717 C 0.00755 0.61944 0.00638 0.60972 0.00755 0.62199 C 0.00729 0.63078 0.00742 0.63935 0.0069 0.64791 C 0.00677 0.65023 0.00612 0.65208 0.00547 0.65416 C 0.00404 0.65902 0.00234 0.66226 0.00065 0.66643 L -0.00078 0.67014 C -0.00117 0.67106 -0.00182 0.67176 -0.00221 0.67268 C -0.0056 0.68009 -0.00195 0.67268 -0.0043 0.68009 C -0.00508 0.68264 -0.00651 0.68472 -0.00703 0.6875 C -0.00872 0.69652 -0.00807 0.69236 -0.00912 0.69976 C -0.00912 0.70115 -0.00964 0.71805 -0.00781 0.72453 C -0.00742 0.72592 -0.00677 0.72708 -0.00638 0.72824 C -0.00508 0.73773 -0.00677 0.72893 -0.00352 0.7368 C 0.00065 0.74722 -0.00456 0.73773 -0.00078 0.74421 C -0.00052 0.7456 -0.00052 0.74699 -0.00013 0.74791 C 0.00065 0.74976 0.00273 0.75301 0.00273 0.75324 C 0.00286 0.75416 0.00312 0.75532 0.00338 0.75671 C 0.00378 0.75833 0.00456 0.75972 0.00482 0.76157 C 0.00521 0.76481 0.00521 0.76805 0.00547 0.77152 C 0.0056 0.77268 0.00599 0.77384 0.00612 0.77523 C 0.00521 0.80231 0.00716 0.78611 0.00404 0.79861 C 0.00378 0.79976 0.00378 0.80115 0.00338 0.80231 C 0.00299 0.80324 0.00234 0.8037 0.00195 0.80486 C -0.00104 0.81203 -0.00078 0.80949 -0.00078 0.81458 L -0.00078 0.81481 C -0.00026 0.81527 -0.02669 1.15902 -0.02617 1.15949 " pathEditMode="relative" rAng="0" ptsTypes="AAAAAAAAAAAAAAAAAAAAAAAAAAAAAAAAAAAAAAAAAAAAAAAAAAAAAAAAAAAAAAAAAAAAAAAAAAAAAAAAAAAAAAAAAAAAAA">
                                      <p:cBhvr>
                                        <p:cTn id="339" dur="100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2" y="57963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3 7.40741E-7 L -0.00013 0.00046 L -0.00222 0.00972 C -0.00274 0.01227 -0.00352 0.01736 -0.00352 0.01759 C -0.00339 0.02384 -0.00326 0.03055 -0.00287 0.0368 C -0.00274 0.04051 -0.00169 0.04167 -0.00078 0.04444 C -0.00026 0.04606 2.29167E-6 0.04768 0.00065 0.0493 C 0.00429 0.05926 0.00208 0.05208 0.00547 0.05903 L 0.0069 0.06296 C 0.00859 0.08079 0.00807 0.07199 0.0069 0.10486 C 0.00677 0.10671 0.00651 0.10833 0.00612 0.10995 C 0.00586 0.11134 0.00521 0.11227 0.00482 0.11366 C 0.00299 0.12014 0.00547 0.11458 0.00273 0.11991 C 0.00091 0.12893 0.00325 0.11736 0.00065 0.12708 C -0.00026 0.13009 -0.00013 0.13264 -0.00078 0.13565 C -0.00117 0.13773 -0.00169 0.13889 -0.00222 0.14074 C -0.00391 0.15278 -0.00326 0.14722 -0.0043 0.15694 C -0.00404 0.16574 -0.00417 0.175 -0.00352 0.1838 C -0.00352 0.18542 -0.00248 0.18634 -0.00222 0.18773 C -0.00078 0.19329 -0.00209 0.19167 -0.00078 0.1963 C 0.00013 0.19954 0.00117 0.20093 0.00273 0.2037 C 0.00495 0.21528 0.0013 0.19699 0.00482 0.21227 C 0.00534 0.21481 0.00573 0.21736 0.00612 0.22014 C 0.00638 0.22106 0.00677 0.22199 0.0069 0.22361 C 0.00768 0.23241 0.00729 0.22847 0.00833 0.23611 C 0.00807 0.2463 0.00833 0.25625 0.00755 0.26643 C 0.00742 0.26898 0.00599 0.27037 0.00547 0.27292 C 0.00482 0.27616 0.00469 0.27963 0.00403 0.28287 C 0.0039 0.28403 0.0039 0.28518 0.00338 0.28634 C 0.00286 0.28727 0.00195 0.28796 0.0013 0.28866 C 0.00052 0.29259 0.00052 0.29352 -0.00078 0.29722 C -0.00169 0.3 -0.003 0.30208 -0.00352 0.30486 C -0.00534 0.31389 -0.0043 0.30995 -0.00638 0.31713 C -0.00664 0.31852 -0.00664 0.3206 -0.00703 0.32199 C -0.00742 0.32338 -0.00821 0.32407 -0.00847 0.32546 C -0.00899 0.32893 -0.00899 0.33241 -0.00912 0.33542 C -0.00899 0.35093 -0.00912 0.3662 -0.00847 0.38102 C -0.00834 0.3831 -0.00742 0.38449 -0.00703 0.38634 C -0.00677 0.38773 -0.00625 0.39329 -0.00573 0.39491 C -0.00534 0.39583 -0.00469 0.39653 -0.0043 0.39745 C -0.00365 0.40069 -0.00365 0.40185 -0.00222 0.40486 L 0.0013 0.41111 C 0.00182 0.41343 0.00234 0.41574 0.00273 0.41829 C 0.00286 0.41991 0.00299 0.42176 0.00338 0.42338 C 0.00377 0.42477 0.00429 0.42569 0.00482 0.42708 C 0.00508 0.42917 0.00508 0.43125 0.00547 0.43287 C 0.00573 0.43426 0.00664 0.43542 0.0069 0.43634 C 0.00729 0.43889 0.00729 0.44097 0.00755 0.44305 C 0.00781 0.44468 0.00807 0.44583 0.00833 0.44768 C 0.00807 0.45903 0.00794 0.47014 0.00755 0.48125 C 0.00755 0.4831 0.00729 0.48565 0.0069 0.48727 C 0.00664 0.48866 0.00599 0.48912 0.00547 0.49005 C 0.00521 0.4912 0.00521 0.49259 0.00482 0.49375 C 0.00429 0.49514 0.00338 0.49583 0.00273 0.49722 L 0.0013 0.50116 C -0.00039 0.50486 2.29167E-6 0.50208 -0.00143 0.50718 C -0.00183 0.50833 -0.00183 0.50972 -0.00222 0.51088 C -0.00261 0.51227 -0.00326 0.51319 -0.00352 0.51458 C -0.00417 0.51713 -0.00495 0.52199 -0.00495 0.52222 C -0.00521 0.525 -0.00534 0.52778 -0.00573 0.53079 C -0.00586 0.53194 -0.00638 0.5331 -0.00638 0.53449 C -0.00638 0.54676 -0.00664 0.55926 -0.00573 0.57153 C -0.00547 0.5743 -0.00378 0.57639 -0.00287 0.57893 L -0.00143 0.58264 L -0.00013 0.5875 C 0.00247 0.59444 0.00013 0.58472 0.00273 0.59375 C 0.00299 0.59491 0.00312 0.59606 0.00338 0.59745 C 0.00377 0.59907 0.00442 0.60046 0.00482 0.60231 C 0.00508 0.60393 0.00521 0.60555 0.00547 0.60718 C 0.00755 0.61921 0.00638 0.60972 0.00755 0.62199 C 0.00729 0.63055 0.00742 0.63935 0.0069 0.64792 C 0.00677 0.65023 0.00612 0.65208 0.00547 0.65417 C 0.00403 0.65903 0.00234 0.66227 0.00065 0.66643 L -0.00078 0.67014 C -0.00117 0.67106 -0.00183 0.67176 -0.00222 0.67268 C -0.0056 0.68009 -0.00196 0.67268 -0.0043 0.68009 C -0.00508 0.68264 -0.00651 0.68472 -0.00703 0.6875 C -0.00873 0.69653 -0.00808 0.69236 -0.00912 0.69977 C -0.00912 0.70116 -0.00964 0.71805 -0.00781 0.72454 C -0.00742 0.72593 -0.00677 0.72708 -0.00638 0.72824 C -0.00508 0.73773 -0.00677 0.72893 -0.00352 0.7368 C 0.00065 0.74722 -0.00456 0.73773 -0.00078 0.74421 C -0.00052 0.7456 -0.00052 0.74699 -0.00013 0.74792 C 0.00065 0.74977 0.00273 0.75301 0.00273 0.75324 C 0.00286 0.75417 0.00312 0.75532 0.00338 0.75671 C 0.00377 0.75833 0.00456 0.75972 0.00482 0.76157 C 0.00521 0.76481 0.00521 0.76805 0.00547 0.77153 C 0.0056 0.77268 0.00599 0.77384 0.00612 0.77523 C 0.00521 0.80231 0.00716 0.78611 0.00403 0.79861 C 0.00377 0.79977 0.00377 0.80116 0.00338 0.80231 C 0.00299 0.80324 0.00234 0.8037 0.00195 0.80486 C -0.00104 0.81204 -0.00078 0.80949 -0.00078 0.81458 L -0.00078 0.81481 C -0.00026 0.81528 0.01328 1.22569 0.0138 1.22616 " pathEditMode="relative" rAng="0" ptsTypes="AAAAAAAAAAAAAAAAAAAAAAAAAAAAAAAAAAAAAAAAAAAAAAAAAAAAAAAAAAAAAAAAAAAAAAAAAAAAAAAAAAAAAAAAAAAAAA">
                                      <p:cBhvr>
                                        <p:cTn id="344" dur="100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" y="61296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85185E-6 L -0.00013 0.00046 L -0.00221 0.00972 C -0.00273 0.01227 -0.00351 0.01736 -0.00351 0.01759 C -0.00338 0.02384 -0.00325 0.03055 -0.00286 0.0368 C -0.00273 0.04051 -0.00169 0.04166 -0.00078 0.04444 C -0.00026 0.04606 -4.16667E-6 0.04768 0.00066 0.0493 C 0.0043 0.05926 0.00209 0.05185 0.00547 0.05903 L 0.00691 0.06296 C 0.0086 0.08079 0.00808 0.07199 0.00691 0.10486 C 0.00678 0.10648 0.00651 0.10833 0.00612 0.10995 C 0.00586 0.11134 0.00521 0.11204 0.00482 0.11342 C 0.003 0.12014 0.00547 0.11481 0.00274 0.11991 C 0.00092 0.12893 0.00326 0.11736 0.00066 0.12708 C -0.00026 0.13009 -0.00013 0.13264 -0.00078 0.13565 C -0.00117 0.1375 -0.00169 0.13889 -0.00221 0.14051 C -0.0039 0.15278 -0.00325 0.14722 -0.00429 0.15694 C -0.00403 0.16574 -0.00416 0.175 -0.00351 0.18379 C -0.00351 0.18541 -0.00247 0.18634 -0.00221 0.18773 C -0.00078 0.19305 -0.00208 0.19143 -0.00078 0.19629 C 0.00013 0.19954 0.00118 0.20092 0.00274 0.2037 C 0.00495 0.21528 0.00131 0.19699 0.00482 0.21227 C 0.00534 0.21481 0.00573 0.21713 0.00612 0.21991 C 0.00638 0.2206 0.00678 0.22176 0.00691 0.22338 C 0.00769 0.23217 0.0073 0.22801 0.00834 0.23541 C 0.00808 0.24606 0.00834 0.25602 0.00756 0.2662 C 0.00743 0.26875 0.00599 0.27014 0.00547 0.27268 C 0.00482 0.27592 0.00469 0.27916 0.00404 0.28264 C 0.00391 0.28356 0.00391 0.28495 0.00339 0.28611 C 0.00287 0.28727 0.00196 0.28773 0.00131 0.28866 C 0.00053 0.29259 0.00053 0.29329 -0.00078 0.29722 C -0.00169 0.3 -0.00299 0.30185 -0.00351 0.30463 C -0.00533 0.31389 -0.00429 0.30995 -0.00638 0.31713 C -0.00664 0.31852 -0.00664 0.32037 -0.00703 0.32176 C -0.00742 0.32315 -0.0082 0.32407 -0.00846 0.32546 C -0.00898 0.3287 -0.00898 0.33241 -0.00911 0.33541 C -0.00898 0.35092 -0.00911 0.36597 -0.00846 0.38102 C -0.00833 0.38287 -0.00742 0.38426 -0.00703 0.38634 C -0.00677 0.38773 -0.00625 0.39305 -0.00572 0.39491 C -0.00533 0.3956 -0.00468 0.39653 -0.00429 0.39722 C -0.00364 0.40069 -0.00364 0.40185 -0.00221 0.40486 L 0.00131 0.41088 C 0.00183 0.41342 0.00235 0.41551 0.00274 0.41805 C 0.00287 0.41967 0.003 0.42176 0.00339 0.42338 C 0.00378 0.42477 0.0043 0.42546 0.00482 0.42685 C 0.00508 0.42916 0.00508 0.43102 0.00547 0.43264 C 0.00573 0.43403 0.00664 0.43518 0.00691 0.43634 C 0.0073 0.43889 0.0073 0.44074 0.00756 0.44305 C 0.00782 0.44467 0.00808 0.4456 0.00834 0.44768 C 0.00808 0.45903 0.00795 0.47014 0.00756 0.48102 C 0.00756 0.4831 0.0073 0.48565 0.00691 0.48727 C 0.00664 0.48866 0.00599 0.48889 0.00547 0.49004 C 0.00521 0.49097 0.00521 0.49236 0.00482 0.49352 C 0.0043 0.49491 0.00339 0.49583 0.00274 0.49722 L 0.00131 0.50092 C -0.00039 0.50463 -4.16667E-6 0.50185 -0.00143 0.50717 C -0.00182 0.50833 -0.00182 0.50949 -0.00221 0.51065 C -0.0026 0.51204 -0.00325 0.51296 -0.00351 0.51435 C -0.00416 0.51713 -0.00494 0.52176 -0.00494 0.52199 C -0.0052 0.52477 -0.00533 0.52754 -0.00572 0.53055 C -0.00586 0.53171 -0.00638 0.53287 -0.00638 0.53426 C -0.00638 0.54676 -0.00664 0.55903 -0.00572 0.57129 C -0.00546 0.57407 -0.00377 0.57616 -0.00286 0.5787 L -0.00143 0.58241 L -0.00013 0.58727 C 0.00248 0.59421 0.00013 0.58449 0.00274 0.59375 C 0.003 0.59467 0.00313 0.59583 0.00339 0.59722 C 0.00378 0.59884 0.00443 0.60023 0.00482 0.60231 C 0.00508 0.6037 0.00521 0.60532 0.00547 0.60694 C 0.00756 0.61921 0.00638 0.60949 0.00756 0.62199 C 0.0073 0.63055 0.00743 0.63912 0.00691 0.64768 C 0.00678 0.65 0.00612 0.65185 0.00547 0.65393 C 0.00404 0.65903 0.00235 0.66204 0.00066 0.6662 L -0.00078 0.66991 C -0.00117 0.67083 -0.00182 0.67176 -0.00221 0.67245 C -0.00559 0.67986 -0.00195 0.67245 -0.00429 0.67986 C -0.00507 0.68241 -0.00651 0.68449 -0.00703 0.6875 C -0.00872 0.69629 -0.00807 0.69213 -0.00911 0.69954 C -0.00911 0.70092 -0.00963 0.71782 -0.00781 0.7243 C -0.00742 0.72569 -0.00677 0.72708 -0.00638 0.72801 C -0.00507 0.7375 -0.00677 0.7287 -0.00351 0.73657 C 0.00066 0.74699 -0.00455 0.7375 -0.00078 0.74421 C -0.00052 0.7456 -0.00052 0.74699 -0.00013 0.74768 C 0.00066 0.74977 0.00274 0.75278 0.00274 0.75301 C 0.00287 0.75416 0.00313 0.75509 0.00339 0.75648 C 0.00378 0.75833 0.00456 0.75972 0.00482 0.76134 C 0.00521 0.76458 0.00521 0.76782 0.00547 0.77129 C 0.0056 0.77268 0.00599 0.77384 0.00612 0.775 C 0.00521 0.80231 0.00717 0.78588 0.00404 0.79838 C 0.00378 0.79954 0.00378 0.80092 0.00339 0.80231 C 0.003 0.80301 0.00235 0.8037 0.00196 0.80463 C -0.00104 0.8118 -0.00078 0.80949 -0.00078 0.81435 L -0.00078 0.81458 C -0.00026 0.81504 0.04349 1.18796 0.04401 1.18842 " pathEditMode="relative" rAng="0" ptsTypes="AAAAAAAAAAAAAAAAAAAAAAAAAAAAAAAAAAAAAAAAAAAAAAAAAAAAAAAAAAAAAAAAAAAAAAAAAAAAAAAAAAAAAAAAAAAAAA">
                                      <p:cBhvr>
                                        <p:cTn id="349" dur="10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8" y="59421"/>
                                    </p:animMotion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0" presetClass="path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0.00013 1.48148E-6 L -0.00013 0.00046 L -0.00221 0.00972 C -0.00273 0.01227 -0.00351 0.01736 -0.00351 0.01759 C -0.00338 0.02384 -0.00325 0.03055 -0.00286 0.0368 C -0.00273 0.04051 -0.00169 0.04167 -0.00078 0.04444 C -0.00026 0.04606 -4.16667E-6 0.04768 0.00066 0.0493 C 0.0043 0.05926 0.00209 0.05208 0.00547 0.05903 L 0.00691 0.06296 C 0.00873 0.08079 0.00808 0.07199 0.00691 0.10486 C 0.00678 0.10648 0.00651 0.10833 0.00612 0.10995 C 0.00586 0.11134 0.00521 0.11204 0.00482 0.11342 C 0.003 0.12014 0.00547 0.11481 0.00274 0.11991 C 0.00092 0.12893 0.00326 0.11736 0.00066 0.12708 C -0.00026 0.13009 -0.00013 0.13264 -0.00078 0.13565 C -0.00117 0.1375 -0.00169 0.13889 -0.00221 0.14051 C -0.0039 0.15278 -0.00325 0.14722 -0.00429 0.15694 C -0.00403 0.16574 -0.00416 0.17477 -0.00351 0.18356 C -0.00351 0.18518 -0.00247 0.18588 -0.00221 0.18727 C -0.00078 0.19282 -0.00208 0.1912 -0.00078 0.19583 C 0.00013 0.1993 0.00118 0.20069 0.00274 0.20347 C 0.00495 0.21504 0.00131 0.19676 0.00482 0.21204 C 0.00534 0.21435 0.00573 0.2169 0.00612 0.21944 C 0.00638 0.2206 0.00678 0.22153 0.00691 0.22338 C 0.00769 0.23217 0.0073 0.22801 0.00847 0.23542 C 0.00808 0.24606 0.00847 0.25602 0.00756 0.2662 C 0.00743 0.26875 0.00599 0.27014 0.00547 0.27245 C 0.00482 0.27592 0.00469 0.27917 0.00404 0.28241 C 0.00391 0.28356 0.00391 0.28495 0.00339 0.28611 C 0.00287 0.28727 0.00196 0.28773 0.00131 0.28866 C 0.00053 0.29236 0.00053 0.29329 -0.00078 0.29722 C -0.00169 0.3 -0.00299 0.30185 -0.00351 0.30463 C -0.00533 0.31366 -0.00429 0.30995 -0.00638 0.31713 C -0.00664 0.31852 -0.00664 0.32037 -0.00703 0.32176 C -0.00742 0.32315 -0.0082 0.32407 -0.00846 0.32546 C -0.00898 0.3287 -0.00898 0.33217 -0.00911 0.33542 C -0.00898 0.35069 -0.00911 0.36597 -0.00846 0.38102 C -0.00833 0.38287 -0.00742 0.38426 -0.00703 0.38611 C -0.00677 0.3875 -0.00625 0.39305 -0.00572 0.39467 C -0.00533 0.3956 -0.00468 0.39629 -0.00429 0.39722 C -0.00364 0.40069 -0.00364 0.40162 -0.00221 0.40463 L 0.00131 0.41088 C 0.00183 0.41319 0.00235 0.41551 0.00274 0.41805 C 0.00287 0.41967 0.003 0.42153 0.00339 0.42315 C 0.00378 0.42454 0.0043 0.42546 0.00482 0.42685 C 0.00508 0.42893 0.00508 0.43102 0.00547 0.43264 C 0.00573 0.43403 0.00664 0.43518 0.00691 0.43634 C 0.0073 0.43866 0.0073 0.44074 0.00756 0.44282 C 0.00782 0.44444 0.00808 0.4456 0.00847 0.44768 C 0.00808 0.45879 0.00795 0.46991 0.00756 0.48102 C 0.00756 0.4831 0.0073 0.48542 0.00691 0.48727 C 0.00664 0.48842 0.00599 0.48889 0.00547 0.48981 C 0.00521 0.49097 0.00521 0.49236 0.00482 0.49352 C 0.0043 0.49491 0.00339 0.49583 0.00274 0.49722 L 0.00131 0.50092 C -0.00039 0.50463 -4.16667E-6 0.50185 -0.00143 0.50694 C -0.00182 0.5081 -0.00182 0.50949 -0.00221 0.51065 C -0.0026 0.51204 -0.00325 0.51296 -0.00351 0.51435 C -0.00416 0.5169 -0.00494 0.52176 -0.00494 0.52199 C -0.0052 0.52477 -0.00533 0.52754 -0.00572 0.53055 C -0.00586 0.53171 -0.00638 0.53287 -0.00638 0.53426 C -0.00638 0.54653 -0.00664 0.55903 -0.00572 0.57129 C -0.00546 0.57407 -0.00377 0.57616 -0.00286 0.5787 L -0.00143 0.58241 L -0.00013 0.58727 C 0.00248 0.59421 0.00013 0.58449 0.00274 0.59352 C 0.003 0.59467 0.00313 0.59583 0.00339 0.59722 C 0.00378 0.59884 0.00443 0.60023 0.00482 0.60208 C 0.00508 0.6037 0.00521 0.60532 0.00547 0.60694 C 0.00756 0.61921 0.00638 0.60949 0.00756 0.62176 C 0.0073 0.63055 0.00743 0.63912 0.00691 0.64768 C 0.00678 0.65 0.00612 0.65185 0.00547 0.65393 C 0.00404 0.65879 0.00235 0.66204 0.00066 0.6662 L -0.00078 0.66991 C -0.00117 0.67083 -0.00182 0.67153 -0.00221 0.67245 C -0.00559 0.67986 -0.00195 0.67245 -0.00429 0.67986 C -0.00507 0.68241 -0.00651 0.68449 -0.00703 0.68727 C -0.00872 0.69629 -0.00807 0.69213 -0.00911 0.69954 C -0.00911 0.70092 -0.00963 0.71782 -0.00781 0.7243 C -0.00742 0.72569 -0.00677 0.72685 -0.00638 0.72801 C -0.00507 0.7375 -0.00677 0.7287 -0.00351 0.73657 C 0.00066 0.74699 -0.00455 0.7375 -0.00078 0.74398 C -0.00052 0.74537 -0.00052 0.74676 -0.00013 0.74768 C 0.00066 0.74954 0.00274 0.75278 0.00274 0.75301 C 0.00287 0.75393 0.00313 0.75509 0.00339 0.75648 C 0.00378 0.7581 0.00456 0.75949 0.00482 0.76134 C 0.00521 0.76458 0.00521 0.76782 0.00547 0.77129 C 0.0056 0.77245 0.00599 0.77361 0.00612 0.775 C 0.00521 0.80208 0.00717 0.78588 0.00404 0.79838 C 0.00378 0.79954 0.00378 0.80092 0.00339 0.80208 C 0.003 0.80301 0.00235 0.80347 0.00196 0.80463 C -0.00104 0.8118 -0.00078 0.80926 -0.00078 0.81435 L -0.00078 0.81458 C -0.00026 0.81504 0.00261 1.11829 0.00313 1.11852 " pathEditMode="relative" rAng="0" ptsTypes="AAAAAAAAAAAAAAAAAAAAAAAAAAAAAAAAAAAAAAAAAAAAAAAAAAAAAAAAAAAAAAAAAAAAAAAAAAAAAAAAAAAAAAAAAAAAAA">
                                      <p:cBhvr>
                                        <p:cTn id="354" dur="10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55926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3 4.81481E-6 L -0.00013 0.00046 L -0.00221 0.00972 C -0.00273 0.01226 -0.00351 0.01736 -0.00351 0.01759 C -0.00338 0.02384 -0.00325 0.03055 -0.00286 0.0368 C -0.00273 0.0405 -0.00169 0.04166 -0.00078 0.04444 C -0.00026 0.04606 -2.5E-6 0.04768 0.00065 0.0493 C 0.0043 0.05925 0.00209 0.05208 0.00547 0.05902 L 0.0069 0.06296 C 0.00873 0.08078 0.00808 0.07199 0.0069 0.10486 C 0.00677 0.10648 0.00651 0.10833 0.00612 0.10995 C 0.00586 0.11134 0.00521 0.11203 0.00482 0.11342 C 0.003 0.12013 0.00547 0.11458 0.00274 0.1199 C 0.00091 0.12893 0.00326 0.11736 0.00065 0.12708 C -0.00026 0.13009 -0.00013 0.13263 -0.00078 0.13564 C -0.00117 0.1375 -0.00169 0.13888 -0.00221 0.1405 C -0.0039 0.15277 -0.00325 0.14722 -0.00429 0.15694 C -0.00403 0.16574 -0.00416 0.17476 -0.00351 0.18379 C -0.00351 0.18541 -0.00247 0.18611 -0.00221 0.1875 C -0.00078 0.19305 -0.00208 0.19143 -0.00078 0.19606 C 0.00013 0.19953 0.00117 0.20092 0.00274 0.2037 C 0.00495 0.21527 0.0013 0.19699 0.00482 0.21226 C 0.00534 0.21458 0.00573 0.21712 0.00612 0.2199 C 0.00638 0.22106 0.00677 0.22199 0.0069 0.22361 C 0.00768 0.2324 0.00729 0.22824 0.00847 0.23587 C 0.00808 0.24629 0.00847 0.25625 0.00755 0.26643 C 0.00742 0.26898 0.00599 0.27037 0.00547 0.27268 C 0.00482 0.27615 0.00469 0.27939 0.00404 0.28263 C 0.00391 0.28379 0.00391 0.28518 0.00339 0.28634 C 0.00287 0.2875 0.00196 0.28796 0.0013 0.28888 C 0.00052 0.29259 0.00052 0.29351 -0.00078 0.29722 C -0.00169 0.3 -0.00299 0.30185 -0.00351 0.30462 C -0.00534 0.31365 -0.00429 0.30995 -0.00638 0.31712 C -0.00664 0.31851 -0.00664 0.32037 -0.00703 0.32175 C -0.00742 0.32314 -0.0082 0.32407 -0.00846 0.32546 C -0.00898 0.3287 -0.00898 0.33217 -0.00911 0.33541 C -0.00898 0.35069 -0.00911 0.36597 -0.00846 0.38101 C -0.00833 0.38287 -0.00742 0.38425 -0.00703 0.38611 C -0.00677 0.3875 -0.00625 0.39305 -0.00573 0.39467 C -0.00534 0.3956 -0.00468 0.39652 -0.00429 0.39722 C -0.00364 0.40069 -0.00364 0.40162 -0.00221 0.40462 L 0.0013 0.41087 C 0.00183 0.41319 0.00235 0.4155 0.00274 0.41805 C 0.00287 0.41967 0.003 0.42152 0.00339 0.42314 C 0.00378 0.42453 0.0043 0.42546 0.00482 0.42685 C 0.00508 0.42893 0.00508 0.43101 0.00547 0.43263 C 0.00573 0.43402 0.00664 0.43518 0.0069 0.43634 C 0.00729 0.43865 0.00729 0.44074 0.00755 0.44282 C 0.00782 0.44444 0.00808 0.4456 0.00847 0.44768 C 0.00808 0.45902 0.00795 0.4699 0.00755 0.48101 C 0.00755 0.4831 0.00729 0.48541 0.0069 0.48726 C 0.00664 0.48842 0.00599 0.48888 0.00547 0.48981 C 0.00521 0.49097 0.00521 0.49236 0.00482 0.49351 C 0.0043 0.4949 0.00339 0.49583 0.00274 0.49722 L 0.0013 0.50092 C -0.00039 0.50462 -2.5E-6 0.50185 -0.00143 0.50694 C -0.00182 0.5081 -0.00182 0.50949 -0.00221 0.51064 C -0.0026 0.51203 -0.00325 0.51296 -0.00351 0.51435 C -0.00416 0.51689 -0.00495 0.52175 -0.00495 0.52199 C -0.00521 0.52476 -0.00534 0.52754 -0.00573 0.53055 C -0.00586 0.53171 -0.00638 0.53287 -0.00638 0.53425 C -0.00638 0.54652 -0.00664 0.55902 -0.00573 0.57129 C -0.00547 0.57407 -0.00377 0.57615 -0.00286 0.5787 L -0.00143 0.5824 L -0.00013 0.58726 C 0.00248 0.59421 0.00013 0.58449 0.00274 0.59351 C 0.003 0.59467 0.00313 0.59583 0.00339 0.59722 C 0.00378 0.59884 0.00443 0.60023 0.00482 0.60208 C 0.00508 0.6037 0.00521 0.60532 0.00547 0.60694 C 0.00755 0.61921 0.00638 0.60949 0.00755 0.62175 C 0.00729 0.63055 0.00742 0.63912 0.0069 0.64768 C 0.00677 0.65 0.00612 0.65185 0.00547 0.65393 C 0.00404 0.65879 0.00235 0.66203 0.00065 0.6662 L -0.00078 0.6699 C -0.00117 0.67083 -0.00182 0.67152 -0.00221 0.67245 C -0.0056 0.67986 -0.00195 0.67245 -0.00429 0.67986 C -0.00508 0.6824 -0.00651 0.68449 -0.00703 0.68726 C -0.00872 0.69629 -0.00807 0.69212 -0.00911 0.69953 C -0.00911 0.70092 -0.00963 0.71782 -0.00781 0.7243 C -0.00742 0.72569 -0.00677 0.72685 -0.00638 0.728 C -0.00508 0.7375 -0.00677 0.7287 -0.00351 0.73657 C 0.00065 0.74699 -0.00455 0.7375 -0.00078 0.74398 C -0.00052 0.74537 -0.00052 0.74675 -0.00013 0.74768 C 0.00065 0.74953 0.00274 0.75277 0.00274 0.753 C 0.00287 0.75393 0.00313 0.75509 0.00339 0.75648 C 0.00378 0.7581 0.00456 0.75949 0.00482 0.76134 C 0.00521 0.76458 0.00521 0.76782 0.00547 0.77129 C 0.0056 0.77245 0.00599 0.77361 0.00612 0.775 C 0.00521 0.80208 0.00716 0.78587 0.00404 0.79837 C 0.00378 0.79953 0.00378 0.80092 0.00339 0.80208 C 0.003 0.803 0.00235 0.80347 0.00196 0.80462 C -0.00104 0.8118 -0.00078 0.80925 -0.00078 0.81435 L -0.00078 0.81458 C -0.00026 0.81504 -0.00468 1.24583 -0.00416 1.24629 " pathEditMode="relative" rAng="0" ptsTypes="AAAAAAAAAAAAAAAAAAAAAAAAAAAAAAAAAAAAAAAAAAAAAAAAAAAAAAAAAAAAAAAAAAAAAAAAAAAAAAAAAAAAAAAAAAAAAA">
                                      <p:cBhvr>
                                        <p:cTn id="359" dur="100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62315"/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22222E-6 L -0.00013 0.00046 L -0.00222 0.00972 C -0.00274 0.01227 -0.00352 0.01736 -0.00352 0.01759 C -0.00339 0.02384 -0.00326 0.03055 -0.00287 0.0368 C -0.00274 0.04051 -0.0017 0.04166 -0.00078 0.04444 C -0.00026 0.04606 2.70833E-6 0.04768 0.00065 0.0493 C 0.00429 0.05926 0.00208 0.05208 0.00547 0.05903 L 0.0069 0.06296 C 0.00872 0.08078 0.00807 0.07199 0.0069 0.10486 C 0.00677 0.10671 0.00651 0.10833 0.00612 0.10995 C 0.00586 0.11134 0.00521 0.11227 0.00482 0.11366 C 0.00299 0.12014 0.00547 0.11458 0.00273 0.11991 C 0.00091 0.12893 0.00325 0.11736 0.00065 0.12708 C -0.00026 0.13009 -0.00013 0.13264 -0.00078 0.13565 C -0.00117 0.13773 -0.0017 0.13889 -0.00222 0.14074 C -0.00391 0.15278 -0.00326 0.14722 -0.0043 0.15694 C -0.00404 0.16574 -0.00417 0.175 -0.00352 0.18379 C -0.00352 0.18541 -0.00248 0.18634 -0.00222 0.18773 C -0.00078 0.19328 -0.00209 0.19166 -0.00078 0.19629 C 0.00013 0.19953 0.00117 0.20092 0.00273 0.2037 C 0.00495 0.21528 0.0013 0.19699 0.00482 0.21227 C 0.00534 0.21481 0.00573 0.21736 0.00612 0.22014 C 0.00638 0.22106 0.00677 0.22199 0.0069 0.22361 C 0.00768 0.23241 0.00729 0.22847 0.00846 0.23611 C 0.00807 0.24629 0.00846 0.25602 0.00755 0.2662 C 0.00742 0.26875 0.00599 0.27014 0.00547 0.27268 C 0.00482 0.27592 0.00468 0.2794 0.00403 0.28264 C 0.0039 0.28379 0.0039 0.28518 0.00338 0.28634 C 0.00286 0.28727 0.00195 0.28796 0.0013 0.28866 C 0.00052 0.29259 0.00052 0.29352 -0.00078 0.29722 C -0.0017 0.3 -0.003 0.30208 -0.00352 0.30486 C -0.00534 0.31389 -0.0043 0.30995 -0.00638 0.31713 C -0.00664 0.31852 -0.00664 0.3206 -0.00703 0.32199 C -0.00742 0.32338 -0.00821 0.32407 -0.00847 0.32546 C -0.00899 0.32893 -0.00899 0.33241 -0.00912 0.33541 C -0.00899 0.35092 -0.00912 0.3662 -0.00847 0.38102 C -0.00834 0.3831 -0.00742 0.38449 -0.00703 0.38634 C -0.00677 0.38773 -0.00625 0.39328 -0.00573 0.39491 C -0.00534 0.39583 -0.00469 0.39653 -0.0043 0.39745 C -0.00365 0.40069 -0.00365 0.40185 -0.00222 0.40486 L 0.0013 0.41111 C 0.00182 0.41342 0.00234 0.41574 0.00273 0.41828 C 0.00286 0.41991 0.00299 0.42176 0.00338 0.42338 C 0.00377 0.42477 0.00429 0.42569 0.00482 0.42708 C 0.00508 0.42916 0.00508 0.43125 0.00547 0.43287 C 0.00573 0.43426 0.00664 0.43541 0.0069 0.43657 C 0.00729 0.43889 0.00729 0.44097 0.00755 0.44305 C 0.00781 0.44467 0.00807 0.44583 0.00846 0.44791 C 0.00807 0.45903 0.00794 0.47014 0.00755 0.48125 C 0.00755 0.48333 0.00729 0.48565 0.0069 0.48727 C 0.00664 0.48866 0.00599 0.48912 0.00547 0.49004 C 0.00521 0.4912 0.00521 0.49259 0.00482 0.49375 C 0.00429 0.49514 0.00338 0.49583 0.00273 0.49722 L 0.0013 0.50116 C -0.00039 0.50486 2.70833E-6 0.50208 -0.00143 0.50717 C -0.00183 0.50833 -0.00183 0.50972 -0.00222 0.51088 C -0.00261 0.51227 -0.00326 0.51319 -0.00352 0.51458 C -0.00417 0.51713 -0.00495 0.52199 -0.00495 0.52222 C -0.00521 0.525 -0.00534 0.52778 -0.00573 0.53078 C -0.00586 0.53194 -0.00638 0.5331 -0.00638 0.53449 C -0.00638 0.54676 -0.00664 0.55926 -0.00573 0.57153 C -0.00547 0.5743 -0.00378 0.57639 -0.00287 0.57893 L -0.00143 0.58264 L -0.00013 0.5875 C 0.00247 0.59444 0.00013 0.58472 0.00273 0.59375 C 0.00299 0.59491 0.00312 0.59606 0.00338 0.59745 C 0.00377 0.59907 0.00442 0.60046 0.00482 0.60231 C 0.00508 0.60393 0.00521 0.60555 0.00547 0.60717 C 0.00755 0.61944 0.00638 0.60972 0.00755 0.62199 C 0.00729 0.63078 0.00742 0.63935 0.0069 0.64791 C 0.00677 0.65023 0.00612 0.65208 0.00547 0.65416 C 0.00403 0.65903 0.00234 0.66227 0.00065 0.66643 L -0.00078 0.67014 C -0.00117 0.67106 -0.00183 0.67176 -0.00222 0.67268 C -0.0056 0.68009 -0.00196 0.67268 -0.0043 0.68009 C -0.00508 0.68264 -0.00651 0.68472 -0.00703 0.6875 C -0.00873 0.69653 -0.00808 0.69236 -0.00912 0.69977 C -0.00912 0.70116 -0.00964 0.71805 -0.00782 0.72453 C -0.00742 0.72592 -0.00677 0.72708 -0.00638 0.72824 C -0.00508 0.73773 -0.00677 0.72893 -0.00352 0.7368 C 0.00065 0.74722 -0.00456 0.73773 -0.00078 0.74421 C -0.00052 0.7456 -0.00052 0.74699 -0.00013 0.74791 C 0.00065 0.74977 0.00273 0.75301 0.00273 0.75324 C 0.00286 0.75416 0.00312 0.75532 0.00338 0.75671 C 0.00377 0.75833 0.00455 0.75972 0.00482 0.76157 C 0.00521 0.76481 0.00521 0.76805 0.00547 0.77153 C 0.0056 0.77268 0.00599 0.77384 0.00612 0.77523 C 0.00521 0.80231 0.00716 0.78611 0.00403 0.79861 C 0.00377 0.79977 0.00377 0.80116 0.00338 0.80231 C 0.00299 0.80324 0.00234 0.8037 0.00195 0.80486 C -0.00104 0.81203 -0.00078 0.80949 -0.00078 0.81458 L -0.00078 0.81481 C -0.00026 0.81528 0.00755 1.21991 0.00807 1.22037 " pathEditMode="relative" rAng="0" ptsTypes="AAAAAAAAAAAAAAAAAAAAAAAAAAAAAAAAAAAAAAAAAAAAAAAAAAAAAAAAAAAAAAAAAAAAAAAAAAAAAAAAAAAAAAAAAAAAAA">
                                      <p:cBhvr>
                                        <p:cTn id="364" dur="100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61019"/>
                                    </p:animMotion>
                                  </p:childTnLst>
                                </p:cTn>
                              </p:par>
                              <p:par>
                                <p:cTn id="36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96296E-6 L -0.00013 0.00047 L -0.00221 0.00973 C -0.00273 0.01227 -0.00351 0.01736 -0.00351 0.0176 C -0.00338 0.02385 -0.00325 0.03056 -0.00286 0.03681 C -0.00273 0.04051 -0.00169 0.04167 -0.00078 0.04445 C -0.00026 0.04607 -3.95833E-6 0.04769 0.00066 0.04931 C 0.0043 0.05926 0.00209 0.05209 0.00547 0.05903 L 0.00691 0.06297 C 0.00873 0.08079 0.00808 0.07199 0.00691 0.10486 C 0.00677 0.10648 0.00651 0.10834 0.00612 0.10996 C 0.00586 0.11135 0.00521 0.11204 0.00482 0.11343 C 0.003 0.12014 0.00547 0.11482 0.00274 0.11991 C 0.00092 0.12894 0.00326 0.11736 0.00066 0.12709 C -0.00026 0.1301 -0.00013 0.13264 -0.00078 0.13565 C -0.00117 0.1375 -0.00169 0.13889 -0.00221 0.14051 C -0.0039 0.15255 -0.00325 0.14723 -0.00429 0.15672 C -0.00403 0.16551 -0.00416 0.17454 -0.00351 0.18357 C -0.00351 0.18519 -0.00247 0.18588 -0.00221 0.18727 C -0.00078 0.19283 -0.00208 0.19121 -0.00078 0.19584 C 0.00013 0.19931 0.00118 0.2007 0.00274 0.20348 C 0.00495 0.21505 0.00131 0.19676 0.00482 0.21204 C 0.00534 0.21435 0.00573 0.2169 0.00612 0.21945 C 0.00638 0.2206 0.00677 0.22153 0.00691 0.22338 C 0.00769 0.23218 0.0073 0.22801 0.00847 0.23542 C 0.00808 0.24607 0.00847 0.25602 0.00756 0.26621 C 0.00743 0.26875 0.00599 0.27014 0.00547 0.27246 C 0.00482 0.27593 0.00469 0.27917 0.00404 0.28241 C 0.00391 0.28357 0.00391 0.28496 0.00339 0.28611 C 0.00287 0.28727 0.00196 0.28773 0.00131 0.28866 C 0.00052 0.29236 0.00052 0.29329 -0.00078 0.29723 C -0.00169 0.3 -0.00299 0.30185 -0.00351 0.30463 C -0.00533 0.31366 -0.00429 0.30996 -0.00638 0.31713 C -0.00664 0.31852 -0.00664 0.32037 -0.00703 0.32176 C -0.00742 0.32315 -0.0082 0.32408 -0.00846 0.32547 C -0.00898 0.32871 -0.00898 0.33218 -0.00911 0.33542 C -0.00898 0.3507 -0.00911 0.36598 -0.00846 0.38102 C -0.00833 0.38287 -0.00742 0.38426 -0.00703 0.38611 C -0.00677 0.3875 -0.00625 0.39306 -0.00573 0.39468 C -0.00533 0.3956 -0.00468 0.3963 -0.00429 0.39723 C -0.00364 0.4007 -0.00364 0.40162 -0.00221 0.40463 L 0.00131 0.41088 C 0.00183 0.4132 0.00235 0.41551 0.00274 0.41806 C 0.00287 0.41968 0.003 0.42153 0.00339 0.42315 C 0.00378 0.42454 0.0043 0.42547 0.00482 0.42685 C 0.00508 0.42894 0.00508 0.43102 0.00547 0.43264 C 0.00573 0.43403 0.00664 0.43519 0.00691 0.43635 C 0.0073 0.43866 0.0073 0.44074 0.00756 0.44283 L 0.00847 0.44769 C 0.00808 0.4588 0.00795 0.46991 0.00756 0.48102 C 0.00756 0.4831 0.0073 0.48542 0.00691 0.48727 C 0.00664 0.48843 0.00599 0.48889 0.00547 0.48982 C 0.00521 0.49098 0.00521 0.49236 0.00482 0.49352 C 0.0043 0.49491 0.00339 0.49584 0.00274 0.49723 L 0.00131 0.50093 C -0.00039 0.50463 -3.95833E-6 0.50185 -0.00143 0.50695 C -0.00182 0.5081 -0.00182 0.50949 -0.00221 0.51065 C -0.0026 0.51204 -0.00325 0.51297 -0.00351 0.51435 C -0.00416 0.5169 -0.00494 0.52176 -0.00494 0.52199 C -0.0052 0.52477 -0.00533 0.52755 -0.00573 0.53056 C -0.00586 0.53172 -0.00638 0.53287 -0.00638 0.53426 C -0.00638 0.54653 -0.00664 0.55903 -0.00573 0.5713 C -0.00546 0.57408 -0.00377 0.57616 -0.00286 0.57871 L -0.00143 0.58241 L -0.00013 0.58727 C 0.00248 0.59422 0.00013 0.58449 0.00274 0.59352 C 0.003 0.59468 0.00313 0.59584 0.00339 0.59723 C 0.00378 0.59885 0.00443 0.60023 0.00482 0.60209 C 0.00508 0.60371 0.00521 0.60533 0.00547 0.60695 C 0.00756 0.61922 0.00638 0.60949 0.00756 0.62176 C 0.0073 0.63056 0.00743 0.63912 0.00691 0.64769 C 0.00677 0.65 0.00612 0.65185 0.00547 0.65394 C 0.00404 0.6588 0.00235 0.66204 0.00066 0.66621 L -0.00078 0.66991 C -0.00117 0.67084 -0.00182 0.67153 -0.00221 0.67246 C -0.00559 0.67986 -0.00195 0.67246 -0.00429 0.67986 C -0.00507 0.68241 -0.00651 0.68449 -0.00703 0.68727 C -0.00872 0.6963 -0.00807 0.69213 -0.00911 0.69954 C -0.00911 0.70093 -0.00963 0.71783 -0.00781 0.72431 C -0.00742 0.7257 -0.00677 0.72685 -0.00638 0.72801 C -0.00507 0.7375 -0.00677 0.72871 -0.00351 0.73658 C 0.00066 0.74699 -0.00455 0.7375 -0.00078 0.74398 C -0.00052 0.74537 -0.00052 0.74676 -0.00013 0.74769 C 0.00066 0.74954 0.00274 0.75278 0.00274 0.75301 C 0.00287 0.75394 0.00313 0.7551 0.00339 0.75648 C 0.00378 0.7581 0.00456 0.75949 0.00482 0.76135 C 0.00521 0.76459 0.00521 0.76783 0.00547 0.7713 C 0.0056 0.77246 0.00599 0.77361 0.00612 0.775 C 0.00521 0.80209 0.00717 0.78588 0.00404 0.79838 C 0.00378 0.79954 0.00378 0.80093 0.00339 0.80209 C 0.003 0.80301 0.00235 0.80348 0.00196 0.80463 C -0.00104 0.81181 -0.00078 0.80926 -0.00078 0.81435 L -0.00078 0.81459 C -0.00026 0.81505 -0.00546 1.11829 -0.00507 1.11852 " pathEditMode="relative" rAng="0" ptsTypes="AAAAAAAAAAAAAAAAAAAAAAAAAAAAAAAAAAAAAAAAAAAAAAAAAAAAAAAAAAAAAAAAAAAAAAAAAAAAAAAAAAAAAAAAAAAAAA">
                                      <p:cBhvr>
                                        <p:cTn id="369" dur="100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55926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13 3.7037E-7 L -0.00013 0.00046 L -0.00221 0.00972 C -0.00273 0.01227 -0.00351 0.01736 -0.00351 0.01759 C -0.00338 0.02384 -0.00325 0.03056 -0.00286 0.03681 C -0.00273 0.04051 -0.00169 0.04167 -0.00078 0.04444 C -0.00026 0.04606 -2.08333E-6 0.04768 0.00065 0.04931 C 0.0043 0.05926 0.00209 0.05208 0.00547 0.05903 L 0.0069 0.06296 C 0.00873 0.08102 0.00808 0.07199 0.0069 0.10509 C 0.00677 0.10671 0.00651 0.10833 0.00612 0.10995 C 0.00586 0.11134 0.00521 0.11227 0.00482 0.11366 C 0.003 0.12014 0.00547 0.11458 0.00274 0.11991 C 0.00091 0.12917 0.00326 0.11736 0.00065 0.12708 C -0.00026 0.13009 -0.00013 0.13264 -0.00078 0.13565 C -0.00117 0.13773 -0.00169 0.13912 -0.00221 0.14074 C -0.0039 0.15278 -0.00325 0.14722 -0.00429 0.15694 C -0.00403 0.16574 -0.00416 0.175 -0.00351 0.1838 C -0.00351 0.18542 -0.00247 0.18634 -0.00221 0.18773 C -0.00078 0.19329 -0.00208 0.19167 -0.00078 0.1963 C 0.00013 0.19954 0.00117 0.20093 0.00274 0.2037 C 0.00495 0.21528 0.0013 0.19722 0.00482 0.21227 C 0.00534 0.21481 0.00573 0.21736 0.00612 0.22014 C 0.00638 0.2213 0.00677 0.22199 0.0069 0.22361 C 0.00768 0.23264 0.00729 0.22847 0.00847 0.23611 C 0.00808 0.2463 0.00847 0.25625 0.00755 0.26667 C 0.00742 0.26898 0.00599 0.27037 0.00547 0.27268 C 0.00482 0.27593 0.00469 0.2794 0.00404 0.28264 C 0.00391 0.2838 0.00391 0.28518 0.00339 0.28634 C 0.00287 0.28727 0.00196 0.28796 0.0013 0.28866 C 0.00052 0.29259 0.00052 0.29352 -0.00078 0.29722 C -0.00169 0.3 -0.00299 0.30208 -0.00351 0.30486 C -0.00534 0.31389 -0.00429 0.30995 -0.00638 0.31713 C -0.00664 0.31852 -0.00664 0.3206 -0.00703 0.32199 C -0.00742 0.32338 -0.0082 0.32407 -0.00846 0.32546 C -0.00898 0.32893 -0.00898 0.33241 -0.00911 0.33542 C -0.00898 0.35093 -0.00911 0.3662 -0.00846 0.38125 C -0.00833 0.3831 -0.00742 0.38449 -0.00703 0.38634 C -0.00677 0.38773 -0.00625 0.39329 -0.00573 0.39491 C -0.00534 0.39583 -0.00469 0.39653 -0.00429 0.39745 C -0.00364 0.40093 -0.00364 0.40185 -0.00221 0.40486 L 0.0013 0.41111 C 0.00183 0.41343 0.00235 0.41574 0.00274 0.41829 C 0.00287 0.41991 0.003 0.42176 0.00339 0.42338 C 0.00378 0.42477 0.0043 0.42569 0.00482 0.42708 C 0.00508 0.42917 0.00508 0.43125 0.00547 0.43287 C 0.00573 0.43426 0.00664 0.43542 0.0069 0.43657 C 0.00729 0.43889 0.00729 0.44097 0.00755 0.44306 C 0.00781 0.44468 0.00808 0.44583 0.00847 0.44792 C 0.00808 0.45903 0.00794 0.47014 0.00755 0.48125 C 0.00755 0.48333 0.00729 0.48565 0.0069 0.4875 C 0.00664 0.48866 0.00599 0.48912 0.00547 0.49005 C 0.00521 0.4912 0.00521 0.49259 0.00482 0.49375 C 0.0043 0.49514 0.00339 0.49606 0.00274 0.49745 L 0.0013 0.50116 C -0.00039 0.50486 -2.08333E-6 0.50208 -0.00143 0.50718 C -0.00182 0.50833 -0.00182 0.50972 -0.00221 0.51088 C -0.0026 0.51227 -0.00325 0.51319 -0.00351 0.51458 C -0.00416 0.51713 -0.00495 0.52199 -0.00495 0.52222 C -0.00521 0.525 -0.00534 0.52778 -0.00573 0.53079 C -0.00586 0.53194 -0.00638 0.5331 -0.00638 0.53449 C -0.00638 0.54676 -0.00664 0.55926 -0.00573 0.57153 C -0.00547 0.57431 -0.00377 0.57639 -0.00286 0.57893 L -0.00143 0.58264 L -0.00013 0.5875 C 0.00248 0.59444 0.00013 0.58472 0.00274 0.59375 C 0.003 0.59491 0.00313 0.59606 0.00339 0.59745 C 0.00378 0.59907 0.00443 0.60046 0.00482 0.60231 C 0.00508 0.60393 0.00521 0.60556 0.00547 0.60718 C 0.00755 0.61944 0.00638 0.60972 0.00755 0.62199 C 0.00729 0.63079 0.00742 0.63935 0.0069 0.64792 C 0.00677 0.65023 0.00612 0.65208 0.00547 0.65417 C 0.00404 0.65903 0.00235 0.66227 0.00065 0.66643 L -0.00078 0.67014 C -0.00117 0.67106 -0.00182 0.67176 -0.00221 0.67268 C -0.0056 0.68009 -0.00195 0.67268 -0.00429 0.68009 C -0.00508 0.68264 -0.00651 0.68472 -0.00703 0.6875 C -0.00872 0.69653 -0.00807 0.69236 -0.00911 0.69977 C -0.00911 0.70116 -0.00963 0.71806 -0.00781 0.72454 C -0.00742 0.72593 -0.00677 0.72708 -0.00638 0.72824 C -0.00508 0.73773 -0.00677 0.72893 -0.00351 0.73681 C 0.00065 0.74722 -0.00456 0.73773 -0.00078 0.74421 C -0.00052 0.7456 -0.00052 0.74699 -0.00013 0.74792 C 0.00065 0.74977 0.00274 0.75301 0.00274 0.75324 C 0.00287 0.75417 0.00313 0.75532 0.00339 0.75671 C 0.00378 0.75833 0.00456 0.75972 0.00482 0.76157 C 0.00521 0.76481 0.00521 0.76806 0.00547 0.77153 C 0.0056 0.77268 0.00599 0.77384 0.00612 0.77523 C 0.00521 0.80231 0.00716 0.78611 0.00404 0.79861 C 0.00378 0.79977 0.00378 0.80116 0.00339 0.80231 C 0.003 0.80324 0.00235 0.8037 0.00196 0.80486 C -0.00104 0.81204 -0.00078 0.80949 -0.00078 0.81458 L -0.00078 0.81481 C -0.00026 0.81528 0.00677 1.19097 0.00729 1.1912 " pathEditMode="relative" rAng="0" ptsTypes="AAAAAAAAAAAAAAAAAAAAAAAAAAAAAAAAAAAAAAAAAAAAAAAAAAAAAAAAAAAAAAAAAAAAAAAAAAAAAAAAAAAAAAAAAAAAAA">
                                      <p:cBhvr>
                                        <p:cTn id="374" dur="10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59560"/>
                                    </p:animMotion>
                                  </p:childTnLst>
                                </p:cTn>
                              </p:par>
                              <p:par>
                                <p:cTn id="375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13 1.85185E-6 L -0.00013 0.00046 L -0.00221 0.00972 C -0.00273 0.01227 -0.00351 0.01736 -0.00351 0.01759 C -0.00338 0.02384 -0.00325 0.03055 -0.00286 0.0368 C -0.00273 0.04051 -0.00169 0.04166 -0.00078 0.04444 C -0.00026 0.04606 -2.91667E-6 0.04768 0.00065 0.0493 C 0.0043 0.05926 0.00209 0.05185 0.00547 0.05903 L 0.0069 0.06296 C 0.00873 0.08079 0.00808 0.07199 0.0069 0.10486 C 0.00677 0.10671 0.00651 0.10833 0.00612 0.10995 C 0.00586 0.11134 0.00521 0.11204 0.00482 0.11342 C 0.003 0.12014 0.00547 0.11481 0.00274 0.11991 C 0.00091 0.12893 0.00326 0.11736 0.00065 0.12708 C -0.00026 0.13009 -0.00013 0.13264 -0.00078 0.13565 C -0.00117 0.1375 -0.00169 0.13889 -0.00221 0.14074 C -0.0039 0.15278 -0.00325 0.14722 -0.00429 0.15694 C -0.00403 0.16574 -0.00416 0.175 -0.00351 0.18379 C -0.00351 0.18541 -0.00247 0.18634 -0.00221 0.18773 C -0.00078 0.19329 -0.00208 0.19143 -0.00078 0.19629 C 0.00013 0.19954 0.00117 0.20092 0.00274 0.2037 C 0.00495 0.21528 0.00131 0.19699 0.00482 0.21227 C 0.00534 0.21481 0.00573 0.21713 0.00612 0.21991 C 0.00638 0.22106 0.00677 0.22199 0.0069 0.22361 C 0.00769 0.23217 0.00729 0.22801 0.00847 0.23565 C 0.00808 0.24606 0.00847 0.25602 0.00756 0.2662 C 0.00742 0.26875 0.00599 0.27014 0.00547 0.27268 C 0.00482 0.27592 0.00469 0.27916 0.00404 0.28264 C 0.00391 0.28356 0.00391 0.28495 0.00339 0.28611 C 0.00287 0.28727 0.00196 0.28773 0.00131 0.28866 C 0.00052 0.29259 0.00052 0.29329 -0.00078 0.29722 C -0.00169 0.3 -0.00299 0.30185 -0.00351 0.30463 C -0.00534 0.31389 -0.00429 0.30995 -0.00638 0.31713 C -0.00664 0.31852 -0.00664 0.32037 -0.00703 0.32176 C -0.00742 0.32315 -0.0082 0.32407 -0.00846 0.32546 C -0.00898 0.3287 -0.00898 0.33241 -0.00911 0.33541 C -0.00898 0.35092 -0.00911 0.3662 -0.00846 0.38102 C -0.00833 0.38287 -0.00742 0.38426 -0.00703 0.38634 C -0.00677 0.38773 -0.00625 0.39329 -0.00573 0.39491 C -0.00534 0.3956 -0.00468 0.39653 -0.00429 0.39745 C -0.00364 0.40069 -0.00364 0.40185 -0.00221 0.40486 L 0.00131 0.41088 C 0.00183 0.41342 0.00235 0.41551 0.00274 0.41805 C 0.00287 0.41967 0.003 0.42176 0.00339 0.42338 C 0.00378 0.42477 0.0043 0.42546 0.00482 0.42685 C 0.00508 0.42916 0.00508 0.43102 0.00547 0.43287 C 0.00573 0.43403 0.00664 0.43518 0.0069 0.43634 C 0.00729 0.43889 0.00729 0.44074 0.00756 0.44305 C 0.00782 0.44467 0.00808 0.44583 0.00847 0.44768 C 0.00808 0.45903 0.00795 0.47014 0.00756 0.48125 C 0.00756 0.4831 0.00729 0.48565 0.0069 0.48727 C 0.00664 0.48866 0.00599 0.48889 0.00547 0.49004 C 0.00521 0.4912 0.00521 0.49259 0.00482 0.49352 C 0.0043 0.49491 0.00339 0.49583 0.00274 0.49722 L 0.00131 0.50116 C -0.00039 0.50463 -2.91667E-6 0.50185 -0.00143 0.50717 C -0.00182 0.50833 -0.00182 0.50972 -0.00221 0.51065 C -0.0026 0.51204 -0.00325 0.51296 -0.00351 0.51435 C -0.00416 0.51713 -0.00494 0.52176 -0.00494 0.52199 C -0.00521 0.52477 -0.00534 0.52754 -0.00573 0.53079 C -0.00586 0.53171 -0.00638 0.53287 -0.00638 0.53426 C -0.00638 0.54676 -0.00664 0.55926 -0.00573 0.57129 C -0.00547 0.57407 -0.00377 0.57639 -0.00286 0.5787 L -0.00143 0.58241 L -0.00013 0.58727 C 0.00248 0.59421 0.00013 0.58472 0.00274 0.59375 C 0.003 0.59491 0.00313 0.59606 0.00339 0.59722 C 0.00378 0.59907 0.00443 0.60046 0.00482 0.60231 C 0.00508 0.6037 0.00521 0.60532 0.00547 0.60694 C 0.00756 0.61921 0.00638 0.60949 0.00756 0.62199 C 0.00729 0.63055 0.00742 0.63912 0.0069 0.64768 C 0.00677 0.65023 0.00612 0.65185 0.00547 0.65393 C 0.00404 0.65903 0.00235 0.66204 0.00065 0.6662 L -0.00078 0.67014 C -0.00117 0.67083 -0.00182 0.67176 -0.00221 0.67245 C -0.0056 0.68009 -0.00195 0.67245 -0.00429 0.68009 C -0.00508 0.68264 -0.00651 0.68449 -0.00703 0.6875 C -0.00872 0.69629 -0.00807 0.69213 -0.00911 0.69977 C -0.00911 0.70116 -0.00963 0.71782 -0.00781 0.7243 C -0.00742 0.72569 -0.00677 0.72708 -0.00638 0.72824 C -0.00508 0.7375 -0.00677 0.7287 -0.00351 0.7368 C 0.00065 0.74699 -0.00455 0.7375 -0.00078 0.74421 C -0.00052 0.7456 -0.00052 0.74699 -0.00013 0.74768 C 0.00065 0.74977 0.00274 0.75278 0.00274 0.75301 C 0.00287 0.75416 0.00313 0.75532 0.00339 0.75671 C 0.00378 0.75833 0.00456 0.75972 0.00482 0.76134 C 0.00521 0.76458 0.00521 0.76805 0.00547 0.77129 C 0.0056 0.77268 0.00599 0.77384 0.00612 0.77523 C 0.00521 0.80231 0.00716 0.78588 0.00404 0.79838 C 0.00378 0.79954 0.00378 0.80092 0.00339 0.80231 C 0.003 0.80301 0.00235 0.8037 0.00196 0.80486 C -0.00104 0.81204 -0.00078 0.80949 -0.00078 0.81435 L -0.00078 0.81481 C -0.00026 0.81504 -0.00768 1.19166 -0.00729 1.19213 " pathEditMode="relative" rAng="0" ptsTypes="AAAAAAAAAAAAAAAAAAAAAAAAAAAAAAAAAAAAAAAAAAAAAAAAAAAAAAAAAAAAAAAAAAAAAAAAAAAAAAAAAAAAAAAAAAAAAA">
                                      <p:cBhvr>
                                        <p:cTn id="379" dur="100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59606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13 2.59259E-6 L -0.00013 0.00046 L -0.00222 0.00972 C -0.00274 0.01227 -0.00352 0.01736 -0.00352 0.01759 C -0.00339 0.02384 -0.00326 0.03055 -0.00287 0.0368 C -0.00274 0.04051 -0.0017 0.04166 -0.00078 0.04444 C -0.00026 0.04606 3.125E-6 0.04768 0.00065 0.0493 C 0.00429 0.05926 0.00208 0.05208 0.00547 0.05903 L 0.0069 0.06296 C 0.00872 0.08078 0.00807 0.07199 0.0069 0.10486 C 0.00677 0.10648 0.00651 0.10833 0.00612 0.10995 C 0.00586 0.11134 0.00521 0.11203 0.00481 0.11342 C 0.00299 0.12014 0.00547 0.11458 0.00273 0.1199 C 0.00091 0.12893 0.00325 0.11736 0.00065 0.12708 C -0.00026 0.13009 -0.00013 0.13264 -0.00078 0.13565 C -0.00117 0.1375 -0.0017 0.13889 -0.00222 0.14051 C -0.00391 0.15278 -0.00326 0.14722 -0.0043 0.15694 C -0.00404 0.16574 -0.00417 0.17477 -0.00352 0.18379 C -0.00352 0.18541 -0.00248 0.18611 -0.00222 0.1875 C -0.00078 0.19305 -0.00209 0.19143 -0.00078 0.19606 C 0.00013 0.19953 0.00117 0.20092 0.00273 0.2037 C 0.00494 0.21528 0.0013 0.19699 0.00481 0.21227 C 0.00534 0.21458 0.00573 0.21713 0.00612 0.2199 C 0.00638 0.22106 0.00677 0.22199 0.0069 0.22361 C 0.00768 0.2324 0.00729 0.22824 0.00846 0.23588 C 0.00807 0.24629 0.00846 0.25625 0.00755 0.26643 C 0.00742 0.26898 0.00599 0.27037 0.00547 0.27268 C 0.00481 0.27615 0.00468 0.2794 0.00403 0.28264 C 0.0039 0.28379 0.0039 0.28518 0.00338 0.28634 C 0.00286 0.2875 0.00195 0.28796 0.0013 0.28889 C 0.00052 0.29259 0.00052 0.29352 -0.00078 0.29745 C -0.0017 0.3 -0.003 0.30185 -0.00352 0.30463 C -0.00534 0.31365 -0.0043 0.30995 -0.00638 0.31713 C -0.00664 0.31852 -0.00664 0.32037 -0.00703 0.32176 C -0.00742 0.32315 -0.00821 0.32407 -0.00847 0.32546 C -0.00899 0.3287 -0.00899 0.33217 -0.00912 0.33541 C -0.00899 0.35069 -0.00912 0.36597 -0.00847 0.38102 C -0.00834 0.38287 -0.00742 0.38426 -0.00703 0.38611 C -0.00677 0.3875 -0.00625 0.39305 -0.00573 0.39467 C -0.00534 0.3956 -0.00469 0.39653 -0.0043 0.39722 C -0.00365 0.40069 -0.00365 0.40162 -0.00222 0.40463 L 0.0013 0.41088 C 0.00182 0.41319 0.00234 0.41551 0.00273 0.41805 C 0.00286 0.41967 0.00299 0.42153 0.00338 0.42315 C 0.00377 0.42453 0.00429 0.42546 0.00481 0.42685 C 0.00508 0.42893 0.00508 0.43102 0.00547 0.43264 C 0.00573 0.43403 0.00664 0.43518 0.0069 0.43634 C 0.00729 0.43865 0.00729 0.44074 0.00755 0.44282 C 0.00781 0.44444 0.00807 0.4456 0.00846 0.44768 C 0.00807 0.45903 0.00794 0.4699 0.00755 0.48102 C 0.00755 0.4831 0.00729 0.48541 0.0069 0.48727 C 0.00664 0.48842 0.00599 0.48889 0.00547 0.48981 C 0.00521 0.49097 0.00521 0.49236 0.00481 0.49352 C 0.00429 0.4949 0.00338 0.49583 0.00273 0.49722 L 0.0013 0.50092 C -0.00039 0.50463 3.125E-6 0.50185 -0.00144 0.50694 C -0.00183 0.5081 -0.00183 0.50949 -0.00222 0.51065 C -0.00261 0.51203 -0.00326 0.51296 -0.00352 0.51435 C -0.00417 0.5169 -0.00495 0.52176 -0.00495 0.52199 C -0.00521 0.52477 -0.00534 0.52754 -0.00573 0.53055 C -0.00586 0.53171 -0.00638 0.53287 -0.00638 0.53426 C -0.00638 0.54653 -0.00664 0.55903 -0.00573 0.57129 C -0.00547 0.57407 -0.00378 0.57615 -0.00287 0.5787 L -0.00144 0.5824 L -0.00013 0.58727 C 0.00247 0.59421 0.00013 0.58449 0.00273 0.59352 C 0.00299 0.59467 0.00312 0.59583 0.00338 0.59722 C 0.00377 0.59884 0.00442 0.60023 0.00481 0.60208 C 0.00508 0.6037 0.00521 0.60532 0.00547 0.60694 C 0.00755 0.61921 0.00638 0.60949 0.00755 0.62176 C 0.00729 0.63055 0.00742 0.63912 0.0069 0.64768 C 0.00677 0.65 0.00612 0.65185 0.00547 0.65393 C 0.00403 0.65879 0.00234 0.66203 0.00065 0.6662 L -0.00078 0.6699 C -0.00117 0.67083 -0.00183 0.67153 -0.00222 0.67245 C -0.0056 0.67986 -0.00196 0.67245 -0.0043 0.67986 C -0.00508 0.6824 -0.00651 0.68449 -0.00703 0.68727 C -0.00873 0.69629 -0.00808 0.69213 -0.00912 0.69953 C -0.00912 0.70092 -0.00964 0.71782 -0.00782 0.7243 C -0.00742 0.72569 -0.00677 0.72685 -0.00638 0.72801 C -0.00508 0.7375 -0.00677 0.7287 -0.00352 0.73657 C 0.00065 0.74699 -0.00456 0.7375 -0.00078 0.74398 C -0.00052 0.74537 -0.00052 0.74676 -0.00013 0.74768 C 0.00065 0.74953 0.00273 0.75278 0.00273 0.75301 C 0.00286 0.75393 0.00312 0.75509 0.00338 0.75648 C 0.00377 0.7581 0.00455 0.75949 0.00481 0.76134 C 0.00521 0.76458 0.00521 0.76782 0.00547 0.77129 C 0.0056 0.77245 0.00599 0.77361 0.00612 0.775 C 0.00521 0.80208 0.00716 0.78588 0.00403 0.79838 C 0.00377 0.79953 0.00377 0.80092 0.00338 0.80208 C 0.00299 0.80301 0.00234 0.80347 0.00195 0.80463 C -0.00104 0.8118 -0.00078 0.80926 -0.00078 0.81435 L -0.00078 0.81458 C -0.00026 0.81504 0.00429 1.24583 0.00481 1.24629 " pathEditMode="relative" rAng="0" ptsTypes="AAAAAAAAAAAAAAAAAAAAAAAAAAAAAAAAAAAAAAAAAAAAAAAAAAAAAAAAAAAAAAAAAAAAAAAAAAAAAAAAAAAAAAAAAAAAAA">
                                      <p:cBhvr>
                                        <p:cTn id="384" dur="100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62315"/>
                                    </p:animMotion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13 4.44444E-6 L -0.00013 0.00046 L -0.00221 0.00972 C -0.00273 0.01226 -0.00351 0.01736 -0.00351 0.01759 C -0.00338 0.02384 -0.00325 0.03055 -0.00286 0.0368 C -0.00273 0.0405 -0.00169 0.04166 -0.00078 0.04444 C -0.00026 0.04606 -2.29167E-6 0.04768 0.00078 0.0493 C 0.00443 0.05925 0.00222 0.05208 0.0056 0.05902 L 0.00703 0.06296 C 0.00873 0.08101 0.00821 0.07199 0.00703 0.10486 C 0.0069 0.10671 0.00664 0.10833 0.00625 0.10995 C 0.00599 0.11134 0.00534 0.11226 0.00495 0.11365 C 0.00313 0.12013 0.0056 0.11458 0.00287 0.1199 C 0.00104 0.12893 0.00339 0.11736 0.00078 0.12708 C -0.00026 0.13009 -0.00013 0.13263 -0.00078 0.13564 C -0.00117 0.13773 -0.00169 0.13888 -0.00221 0.14074 C -0.0039 0.15277 -0.00325 0.14722 -0.00429 0.15694 C -0.00403 0.16574 -0.00416 0.175 -0.00351 0.18379 C -0.00351 0.18541 -0.00247 0.18634 -0.00221 0.18773 C -0.00078 0.19328 -0.00208 0.19166 -0.00078 0.19629 C 0.00013 0.19953 0.0013 0.20092 0.00287 0.2037 C 0.00508 0.21527 0.00143 0.19699 0.00495 0.21226 C 0.00547 0.21481 0.00586 0.21736 0.00625 0.22013 C 0.00651 0.22106 0.0069 0.22199 0.00703 0.22361 C 0.00781 0.2324 0.00742 0.22847 0.00847 0.23611 C 0.00821 0.24629 0.00847 0.25625 0.00768 0.26643 C 0.00755 0.26898 0.00612 0.27037 0.0056 0.27291 C 0.00495 0.27592 0.00482 0.27939 0.00417 0.28263 C 0.00404 0.28379 0.00404 0.28518 0.00352 0.28634 C 0.003 0.28726 0.00209 0.28796 0.00143 0.28865 C 0.00065 0.29259 0.00065 0.29351 -0.00078 0.29722 C -0.00169 0.3 -0.00299 0.30208 -0.00351 0.30486 C -0.00534 0.31388 -0.00429 0.30995 -0.00638 0.31713 C -0.00664 0.31851 -0.00664 0.3206 -0.00703 0.32199 C -0.00742 0.32338 -0.0082 0.32407 -0.00846 0.32546 C -0.00898 0.32893 -0.00898 0.3324 -0.00911 0.33541 C -0.00898 0.35092 -0.00911 0.3662 -0.00846 0.38125 C -0.00833 0.3831 -0.00742 0.38449 -0.00703 0.38634 C -0.00677 0.38773 -0.00625 0.39328 -0.00573 0.3949 C -0.00534 0.39583 -0.00469 0.39652 -0.00429 0.39745 C -0.00364 0.40069 -0.00364 0.40185 -0.00221 0.40486 L 0.00143 0.41111 C 0.00196 0.41342 0.00248 0.41574 0.00287 0.41828 C 0.003 0.4199 0.00313 0.42175 0.00352 0.42338 C 0.00391 0.42476 0.00443 0.42569 0.00495 0.42708 C 0.00521 0.42916 0.00521 0.43125 0.0056 0.43287 C 0.00586 0.43425 0.00677 0.43541 0.00703 0.43657 C 0.00742 0.43888 0.00742 0.44097 0.00768 0.44305 C 0.00795 0.44467 0.00821 0.44583 0.00847 0.44791 C 0.00821 0.45902 0.00808 0.47013 0.00768 0.48125 C 0.00768 0.48333 0.00742 0.48564 0.00703 0.48726 C 0.00677 0.48865 0.00612 0.48912 0.0056 0.49004 C 0.00534 0.4912 0.00534 0.49259 0.00495 0.49375 C 0.00443 0.49513 0.00352 0.49606 0.00287 0.49722 L 0.00143 0.50115 C -0.00039 0.50486 -2.29167E-6 0.50208 -0.00143 0.50717 C -0.00182 0.50833 -0.00182 0.50972 -0.00221 0.51088 C -0.0026 0.51226 -0.00325 0.51319 -0.00351 0.51458 C -0.00416 0.51713 -0.00495 0.52199 -0.00495 0.52222 C -0.00521 0.525 -0.00534 0.52777 -0.00573 0.53078 C -0.00586 0.53194 -0.00638 0.5331 -0.00638 0.53449 C -0.00638 0.54675 -0.00664 0.55925 -0.00573 0.57152 C -0.00547 0.5743 -0.00377 0.57638 -0.00286 0.57893 L -0.00143 0.58263 L -0.00013 0.5875 C 0.00261 0.59444 0.00013 0.58472 0.00287 0.59375 C 0.00313 0.5949 0.00326 0.59606 0.00352 0.59745 C 0.00391 0.59907 0.00456 0.60046 0.00495 0.60231 C 0.00521 0.60393 0.00534 0.60555 0.0056 0.60717 C 0.00768 0.61944 0.00651 0.60972 0.00768 0.62199 C 0.00742 0.63078 0.00755 0.63935 0.00703 0.64791 C 0.0069 0.65023 0.00625 0.65208 0.0056 0.65416 C 0.00417 0.65902 0.00248 0.66226 0.00078 0.66643 L -0.00078 0.67013 C -0.00117 0.67106 -0.00182 0.67175 -0.00221 0.67268 C -0.0056 0.68009 -0.00195 0.67268 -0.00429 0.68009 C -0.00508 0.68263 -0.00651 0.68472 -0.00703 0.6875 C -0.00872 0.69652 -0.00807 0.69236 -0.00911 0.69976 C -0.00911 0.70115 -0.00963 0.71805 -0.00781 0.72453 C -0.00742 0.72592 -0.00677 0.72708 -0.00638 0.72824 C -0.00508 0.73773 -0.00677 0.72893 -0.00351 0.7368 C 0.00078 0.74722 -0.00455 0.73773 -0.00078 0.74421 C -0.00052 0.7456 -0.00052 0.74699 -0.00013 0.74791 C 0.00078 0.74976 0.00287 0.753 0.00287 0.75324 C 0.003 0.75416 0.00326 0.75532 0.00352 0.75671 C 0.00391 0.75833 0.00469 0.75972 0.00495 0.76157 C 0.00534 0.76481 0.00534 0.76805 0.0056 0.77152 C 0.00573 0.77268 0.00612 0.77384 0.00625 0.77523 C 0.00534 0.80231 0.00729 0.78611 0.00417 0.79861 C 0.00391 0.79976 0.00391 0.80115 0.00352 0.80231 C 0.00313 0.80324 0.00248 0.8037 0.00209 0.80486 C -0.00104 0.81203 -0.00078 0.80949 -0.00078 0.81458 L -0.00078 0.81481 C -0.00026 0.81527 0.00847 1.21412 0.00899 1.21435 " pathEditMode="relative" rAng="0" ptsTypes="AAAAAAAAAAAAAAAAAAAAAAAAAAAAAAAAAAAAAAAAAAAAAAAAAAAAAAAAAAAAAAAAAAAAAAAAAAAAAAAAAAAAAAAAAAAAAA">
                                      <p:cBhvr>
                                        <p:cTn id="389" dur="10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718"/>
                                    </p:animMotion>
                                  </p:childTnLst>
                                </p:cTn>
                              </p:par>
                              <p:par>
                                <p:cTn id="390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3 -2.22222E-6 L -0.00013 0.00047 L -0.00221 0.00972 C -0.00274 0.01227 -0.00352 0.01736 -0.00352 0.01759 C -0.00339 0.02384 -0.00326 0.03056 -0.00287 0.03681 C -0.00274 0.04051 -0.00169 0.04167 -0.00078 0.04445 C -0.00026 0.04607 1.25E-6 0.04769 0.00065 0.04931 C 0.0043 0.05926 0.00208 0.05209 0.00547 0.05903 L 0.0069 0.06297 C 0.00859 0.08079 0.00807 0.07199 0.0069 0.10486 C 0.00677 0.10672 0.00651 0.10834 0.00612 0.10996 C 0.00586 0.11134 0.00521 0.11204 0.00482 0.11343 C 0.00299 0.12014 0.00547 0.11482 0.00273 0.11991 C 0.00091 0.12894 0.00325 0.11736 0.00065 0.12709 C -0.00026 0.13009 -0.00013 0.13264 -0.00078 0.13565 C -0.00117 0.1375 -0.00169 0.13889 -0.00221 0.14074 C -0.00391 0.15278 -0.00326 0.14722 -0.0043 0.15695 C -0.00404 0.16574 -0.00417 0.175 -0.00352 0.18357 C -0.00352 0.18519 -0.00248 0.18611 -0.00221 0.1875 C -0.00078 0.19306 -0.00208 0.19121 -0.00078 0.19607 C 0.00013 0.19931 0.00117 0.2007 0.00273 0.20347 C 0.00495 0.21505 0.0013 0.19676 0.00482 0.21204 C 0.00534 0.21459 0.00573 0.21713 0.00612 0.21945 C 0.00638 0.2206 0.00677 0.22176 0.0069 0.22338 C 0.00768 0.23218 0.00729 0.22801 0.00833 0.23565 C 0.00807 0.24607 0.00833 0.25602 0.00755 0.26621 C 0.00742 0.26875 0.00599 0.27014 0.00547 0.27269 C 0.00482 0.27593 0.00469 0.27917 0.00404 0.28264 C 0.00391 0.2838 0.00391 0.28496 0.00338 0.28611 C 0.00286 0.28727 0.00195 0.28773 0.0013 0.28866 C 0.00052 0.29259 0.00052 0.29329 -0.00078 0.29722 C -0.00169 0.3 -0.003 0.30185 -0.00352 0.30463 C -0.00534 0.31389 -0.0043 0.30996 -0.00638 0.31713 C -0.00664 0.31852 -0.00664 0.32037 -0.00703 0.32176 C -0.00742 0.32315 -0.0082 0.32408 -0.00846 0.32547 C -0.00899 0.32871 -0.00899 0.33241 -0.00912 0.33542 C -0.00899 0.35093 -0.00912 0.36621 -0.00846 0.38102 C -0.00833 0.3831 -0.00742 0.38426 -0.00703 0.38634 C -0.00677 0.38773 -0.00625 0.39329 -0.00573 0.39491 C -0.00534 0.3956 -0.00469 0.39653 -0.0043 0.39746 C -0.00365 0.4007 -0.00365 0.40185 -0.00221 0.40486 L 0.0013 0.41088 C 0.00182 0.41343 0.00234 0.41574 0.00273 0.41806 C 0.00286 0.41968 0.00299 0.42176 0.00338 0.42338 C 0.00377 0.42477 0.0043 0.4257 0.00482 0.42685 C 0.00508 0.42917 0.00508 0.43102 0.00547 0.43287 C 0.00573 0.43426 0.00664 0.43519 0.0069 0.43634 C 0.00729 0.43889 0.00729 0.44074 0.00755 0.44306 C 0.00781 0.44468 0.00807 0.44584 0.00833 0.44769 C 0.00807 0.45903 0.00794 0.47014 0.00755 0.48125 C 0.00755 0.4831 0.00729 0.48565 0.0069 0.48727 C 0.00664 0.48866 0.00599 0.48889 0.00547 0.49005 C 0.00521 0.49121 0.00521 0.49259 0.00482 0.49352 C 0.0043 0.49491 0.00338 0.49584 0.00273 0.49722 L 0.0013 0.50116 C -0.00039 0.50463 1.25E-6 0.50185 -0.00143 0.50718 C -0.00182 0.50834 -0.00182 0.50972 -0.00221 0.51088 C -0.00261 0.51227 -0.00326 0.51297 -0.00352 0.51435 C -0.00417 0.51713 -0.00495 0.52176 -0.00495 0.52222 C -0.00521 0.525 -0.00534 0.52755 -0.00573 0.53079 C -0.00586 0.53172 -0.00638 0.53287 -0.00638 0.53426 C -0.00638 0.54676 -0.00664 0.55926 -0.00573 0.5713 C -0.00547 0.57408 -0.00378 0.57639 -0.00287 0.57894 L -0.00143 0.58241 L -0.00013 0.5875 C 0.00247 0.59422 0.00013 0.58472 0.00273 0.59375 C 0.00299 0.59491 0.00312 0.59607 0.00338 0.59746 C 0.00377 0.59908 0.00443 0.60047 0.00482 0.60232 C 0.00508 0.60371 0.00521 0.60533 0.00547 0.60695 C 0.00755 0.61922 0.00638 0.60949 0.00755 0.62199 C 0.00729 0.63056 0.00742 0.63912 0.0069 0.64769 C 0.00677 0.65023 0.00612 0.65185 0.00547 0.65417 C 0.00404 0.65903 0.00234 0.66204 0.00065 0.66621 L -0.00078 0.67014 C -0.00117 0.67084 -0.00182 0.67176 -0.00221 0.67269 C -0.0056 0.68009 -0.00195 0.67269 -0.0043 0.68009 C -0.00508 0.68264 -0.00651 0.68449 -0.00703 0.6875 C -0.00873 0.6963 -0.00807 0.69213 -0.00912 0.69977 C -0.00912 0.70116 -0.00964 0.71806 -0.00781 0.72431 C -0.00742 0.7257 -0.00677 0.72709 -0.00638 0.72824 C -0.00508 0.7375 -0.00677 0.72871 -0.00352 0.73681 C 0.00065 0.74699 -0.00456 0.7375 -0.00078 0.74422 C -0.00052 0.7456 -0.00052 0.74699 -0.00013 0.74792 C 0.00065 0.74977 0.00273 0.75278 0.00273 0.75301 C 0.00286 0.75417 0.00312 0.75533 0.00338 0.75672 C 0.00377 0.75834 0.00456 0.75972 0.00482 0.76134 C 0.00521 0.76482 0.00521 0.76806 0.00547 0.7713 C 0.0056 0.77269 0.00599 0.77384 0.00612 0.77523 C 0.00521 0.80232 0.00716 0.78611 0.00404 0.79838 C 0.00377 0.79954 0.00377 0.80093 0.00338 0.80232 C 0.00299 0.80324 0.00234 0.80371 0.00195 0.80486 C -0.00104 0.81204 -0.00078 0.80949 -0.00078 0.81459 L -0.00078 0.81482 C -0.00026 0.81505 0.02552 1.14884 0.02604 1.14931 " pathEditMode="relative" rAng="0" ptsTypes="AAAAAAAAAAAAAAAAAAAAAAAAAAAAAAAAAAAAAAAAAAAAAAAAAAAAAAAAAAAAAAAAAAAAAAAAAAAAAAAAAAAAAAAAAAAAAA">
                                      <p:cBhvr>
                                        <p:cTn id="394" dur="100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57454"/>
                                    </p:animMotion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96296E-6 L -0.00013 0.00047 L -0.00222 0.00973 C -0.00274 0.01227 -0.00352 0.01736 -0.00352 0.0176 C -0.00339 0.02385 -0.00326 0.03056 -0.00287 0.03681 C -0.00274 0.04051 -0.0017 0.04167 -0.00078 0.04445 C -0.00026 0.04607 2.70833E-6 0.04769 0.00065 0.04931 C 0.00429 0.05926 0.00208 0.05209 0.00547 0.05903 L 0.0069 0.06297 C 0.00872 0.08079 0.00807 0.07199 0.0069 0.10486 C 0.00677 0.10672 0.00651 0.10834 0.00612 0.10996 C 0.00586 0.11135 0.00521 0.11204 0.00482 0.11343 C 0.00299 0.12014 0.00547 0.11482 0.00273 0.11991 C 0.00091 0.12894 0.00325 0.11736 0.00065 0.12709 C -0.00026 0.1301 -0.00013 0.13264 -0.00078 0.13565 C -0.00117 0.1375 -0.0017 0.13889 -0.00222 0.14074 C -0.00391 0.15278 -0.00326 0.14723 -0.0043 0.15695 C -0.00404 0.16574 -0.00417 0.175 -0.00352 0.1838 C -0.00352 0.18542 -0.00248 0.18635 -0.00222 0.18773 C -0.00078 0.19329 -0.00209 0.19144 -0.00078 0.1963 C 0.00013 0.19954 0.00117 0.20093 0.00273 0.20371 C 0.00495 0.21528 0.0013 0.19699 0.00482 0.21227 C 0.00534 0.21482 0.00573 0.21736 0.00612 0.22014 C 0.00638 0.22107 0.00677 0.22199 0.0069 0.22361 C 0.00768 0.23241 0.00729 0.22824 0.00846 0.23611 C 0.00807 0.2463 0.00846 0.25625 0.00755 0.26644 C 0.00742 0.26898 0.00599 0.27037 0.00547 0.27292 C 0.00482 0.27616 0.00468 0.2794 0.00403 0.28287 C 0.0039 0.28403 0.0039 0.28542 0.00338 0.28635 C 0.00286 0.2875 0.00195 0.2882 0.0013 0.28889 C 0.00052 0.29283 0.00052 0.29352 -0.00078 0.29746 C -0.0017 0.30023 -0.003 0.30209 -0.00352 0.30486 C -0.00534 0.31412 -0.0043 0.31019 -0.00638 0.31736 C -0.00664 0.31875 -0.00664 0.32084 -0.00703 0.32199 C -0.00742 0.32338 -0.00821 0.32431 -0.00847 0.32547 C -0.00899 0.32871 -0.00899 0.33241 -0.00912 0.33542 C -0.00899 0.35093 -0.00912 0.36621 -0.00847 0.38102 C -0.00834 0.3831 -0.00742 0.38449 -0.00703 0.38635 C -0.00677 0.38773 -0.00625 0.39329 -0.00573 0.39491 C -0.00534 0.39584 -0.00469 0.39653 -0.0043 0.39746 C -0.00365 0.4007 -0.00365 0.40185 -0.00222 0.40486 L 0.0013 0.41088 C 0.00182 0.41343 0.00234 0.41574 0.00273 0.41806 C 0.00286 0.41991 0.00299 0.42176 0.00338 0.42338 C 0.00377 0.42477 0.00429 0.4257 0.00482 0.42709 C 0.00508 0.42917 0.00508 0.43125 0.00547 0.43287 C 0.00573 0.43426 0.00664 0.43519 0.0069 0.43635 C 0.00729 0.43889 0.00729 0.44074 0.00755 0.44306 C 0.00781 0.44468 0.00807 0.44584 0.00846 0.44769 C 0.00807 0.45903 0.00794 0.47014 0.00755 0.48125 C 0.00755 0.4831 0.00729 0.48565 0.0069 0.48727 C 0.00664 0.48866 0.00599 0.48889 0.00547 0.49005 C 0.00521 0.49121 0.00521 0.4926 0.00482 0.49375 C 0.00429 0.49514 0.00338 0.49584 0.00273 0.49723 L 0.0013 0.50116 C -0.00039 0.50463 2.70833E-6 0.50185 -0.00143 0.50718 C -0.00183 0.50834 -0.00183 0.50973 -0.00222 0.51088 C -0.00261 0.51227 -0.00326 0.51297 -0.00352 0.51435 C -0.00417 0.51713 -0.00495 0.52176 -0.00495 0.52223 C -0.00521 0.525 -0.00534 0.52778 -0.00573 0.53079 C -0.00586 0.53195 -0.00638 0.53287 -0.00638 0.53426 C -0.00638 0.54676 -0.00664 0.55926 -0.00573 0.5713 C -0.00547 0.57408 -0.00378 0.57639 -0.00287 0.57894 L -0.00143 0.58241 L -0.00013 0.5875 C 0.00247 0.59445 0.00013 0.58473 0.00273 0.59375 C 0.00299 0.59491 0.00312 0.59607 0.00338 0.59746 C 0.00377 0.59908 0.00442 0.60047 0.00482 0.60232 C 0.00508 0.60371 0.00521 0.60533 0.00547 0.60718 C 0.00755 0.61922 0.00638 0.60949 0.00755 0.62199 C 0.00729 0.63056 0.00742 0.63912 0.0069 0.64769 C 0.00677 0.65023 0.00612 0.65185 0.00547 0.65417 C 0.00403 0.65903 0.00234 0.66204 0.00065 0.66621 L -0.00078 0.67014 C -0.00117 0.67107 -0.00183 0.67176 -0.00222 0.67269 C -0.0056 0.6801 -0.00196 0.67269 -0.0043 0.6801 C -0.00508 0.68264 -0.00651 0.68449 -0.00703 0.6875 C -0.00873 0.69653 -0.00808 0.69236 -0.00912 0.69977 C -0.00912 0.70116 -0.00964 0.71806 -0.00782 0.72431 C -0.00742 0.7257 -0.00677 0.72709 -0.00638 0.72824 C -0.00508 0.73773 -0.00677 0.72871 -0.00352 0.73681 C 0.00065 0.74699 -0.00456 0.73773 -0.00078 0.74422 C -0.00052 0.7456 -0.00052 0.74699 -0.00013 0.74792 C 0.00065 0.74977 0.00273 0.75278 0.00273 0.75324 C 0.00286 0.75417 0.00312 0.75533 0.00338 0.75672 C 0.00377 0.75834 0.00455 0.75973 0.00482 0.76135 C 0.00521 0.76482 0.00521 0.76806 0.00547 0.7713 C 0.0056 0.77269 0.00599 0.77385 0.00612 0.77523 C 0.00521 0.80232 0.00716 0.78611 0.00403 0.79861 C 0.00377 0.79954 0.00377 0.80093 0.00338 0.80232 C 0.00299 0.80324 0.00234 0.80371 0.00195 0.80486 C -0.00104 0.81204 -0.00078 0.80949 -0.00078 0.81459 L -0.00078 0.81482 C -0.00026 0.81505 0.00182 1.26482 0.00234 1.26505 " pathEditMode="relative" rAng="0" ptsTypes="AAAAAAAAAAAAAAAAAAAAAAAAAAAAAAAAAAAAAAAAAAAAAAAAAAAAAAAAAAAAAAAAAAAAAAAAAAAAAAAAAAAAAAAAAAAAAA">
                                      <p:cBhvr>
                                        <p:cTn id="399" dur="100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63264"/>
                                    </p:animMotion>
                                  </p:childTnLst>
                                </p:cTn>
                              </p:par>
                              <p:par>
                                <p:cTn id="40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2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3.7037E-6 L -0.00013 0.00046 L -0.00221 0.00972 C -0.00274 0.01226 -0.00352 0.01736 -0.00352 0.01759 C -0.00339 0.02384 -0.00326 0.03055 -0.00287 0.0368 C -0.00274 0.04051 -0.00169 0.04166 -0.00078 0.04444 C -0.00026 0.04606 8.33333E-7 0.04768 0.00065 0.0493 C 0.0043 0.05926 0.00208 0.05185 0.00547 0.05902 L 0.0069 0.06296 C 0.00859 0.08078 0.00807 0.07199 0.0069 0.10486 C 0.00677 0.10671 0.00651 0.10833 0.00612 0.10995 C 0.00586 0.11134 0.00521 0.11226 0.00482 0.11365 C 0.00299 0.12014 0.00547 0.11481 0.00273 0.1199 C 0.00091 0.12893 0.00325 0.11736 0.00065 0.12708 C -0.00026 0.13009 -0.00013 0.13264 -0.00078 0.13564 C -0.00117 0.1375 -0.00169 0.13889 -0.00221 0.14074 C -0.00391 0.15277 -0.00326 0.14722 -0.0043 0.15694 C -0.00404 0.16574 -0.00417 0.175 -0.00352 0.18379 C -0.00352 0.18541 -0.00247 0.18634 -0.00221 0.18773 C -0.00078 0.19328 -0.00208 0.19166 -0.00078 0.19629 C 0.00013 0.19953 0.00117 0.20092 0.00273 0.2037 C 0.00495 0.21504 0.0013 0.19699 0.00482 0.21203 C 0.00534 0.21458 0.00573 0.21713 0.00612 0.21944 C 0.00638 0.2206 0.00677 0.22176 0.0069 0.22338 C 0.00768 0.23217 0.00729 0.22824 0.00833 0.23564 C 0.00807 0.24606 0.00833 0.25601 0.00755 0.2662 C 0.00742 0.26875 0.00599 0.27014 0.00547 0.27268 C 0.00482 0.27592 0.00469 0.27939 0.00404 0.28264 C 0.00391 0.28379 0.00391 0.28518 0.00338 0.28611 C 0.00286 0.28726 0.00195 0.28796 0.0013 0.28865 C 0.00052 0.29259 0.00052 0.29351 -0.00078 0.29722 C -0.00169 0.3 -0.003 0.30208 -0.00352 0.30486 C -0.00534 0.31389 -0.0043 0.30995 -0.00638 0.31713 C -0.00664 0.31851 -0.00664 0.3206 -0.00703 0.32199 C -0.00742 0.32338 -0.0082 0.32407 -0.00846 0.32546 C -0.00899 0.32893 -0.00899 0.3324 -0.00912 0.33541 C -0.00899 0.35092 -0.00912 0.3662 -0.00846 0.38101 C -0.00833 0.3831 -0.00742 0.38449 -0.00703 0.38634 C -0.00677 0.38773 -0.00625 0.39328 -0.00573 0.3949 C -0.00534 0.39583 -0.00469 0.39652 -0.0043 0.39745 C -0.00365 0.40069 -0.00365 0.40185 -0.00221 0.40486 L 0.0013 0.41111 C 0.00182 0.41342 0.00234 0.41574 0.00273 0.41828 C 0.00286 0.4199 0.00299 0.42176 0.00338 0.42338 C 0.00378 0.42476 0.0043 0.42569 0.00482 0.42708 C 0.00508 0.42916 0.00508 0.43125 0.00547 0.43287 C 0.00573 0.43426 0.00664 0.43541 0.0069 0.43634 C 0.00729 0.43889 0.00729 0.44097 0.00755 0.44305 C 0.00781 0.44467 0.00807 0.44583 0.00833 0.44768 C 0.00807 0.45902 0.00794 0.47014 0.00755 0.48125 C 0.00755 0.4831 0.00729 0.48564 0.0069 0.48726 C 0.00664 0.48865 0.00599 0.48912 0.00547 0.49004 C 0.00521 0.4912 0.00521 0.49259 0.00482 0.49375 C 0.0043 0.49514 0.00338 0.49583 0.00273 0.49722 L 0.0013 0.50115 C -0.00039 0.50486 8.33333E-7 0.50208 -0.00143 0.50717 C -0.00182 0.50833 -0.00182 0.50972 -0.00221 0.51088 C -0.0026 0.51226 -0.00326 0.51319 -0.00352 0.51435 C -0.00417 0.51713 -0.00495 0.52199 -0.00495 0.52222 C -0.00521 0.525 -0.00534 0.52777 -0.00573 0.53078 C -0.00586 0.53194 -0.00638 0.5331 -0.00638 0.53449 C -0.00638 0.54676 -0.00664 0.55926 -0.00573 0.57152 C -0.00547 0.5743 -0.00378 0.57639 -0.00287 0.57893 L -0.00143 0.5824 L -0.00013 0.5875 C 0.00247 0.59444 0.00013 0.58472 0.00273 0.59375 C 0.00299 0.5949 0.00312 0.59606 0.00338 0.59745 C 0.00378 0.59907 0.00443 0.60046 0.00482 0.60231 C 0.00508 0.60393 0.00521 0.60555 0.00547 0.60717 C 0.00755 0.61921 0.00638 0.60972 0.00755 0.62199 C 0.00729 0.63055 0.00742 0.63935 0.0069 0.64791 C 0.00677 0.65023 0.00612 0.65185 0.00547 0.65416 C 0.00404 0.65902 0.00234 0.66226 0.00065 0.66643 L -0.00078 0.67014 C -0.00117 0.67106 -0.00182 0.67176 -0.00221 0.67268 C -0.0056 0.68009 -0.00195 0.67268 -0.0043 0.68009 C -0.00508 0.68264 -0.00651 0.68472 -0.00703 0.6875 C -0.00872 0.69652 -0.00807 0.69236 -0.00912 0.69976 C -0.00912 0.70115 -0.00964 0.71805 -0.00781 0.72453 C -0.00742 0.72592 -0.00677 0.72708 -0.00638 0.72824 C -0.00508 0.73773 -0.00677 0.72893 -0.00352 0.7368 C 0.00065 0.74722 -0.00456 0.73773 -0.00078 0.74421 C -0.00052 0.7456 -0.00052 0.74699 -0.00013 0.74791 C 0.00065 0.74976 0.00273 0.75301 0.00273 0.75324 C 0.00286 0.75416 0.00312 0.75532 0.00338 0.75671 C 0.00378 0.75833 0.00456 0.75972 0.00482 0.76157 C 0.00521 0.76481 0.00521 0.76805 0.00547 0.77152 C 0.0056 0.77268 0.00599 0.77384 0.00612 0.77523 C 0.00521 0.80231 0.00716 0.78611 0.00404 0.79861 C 0.00378 0.79976 0.00378 0.80115 0.00338 0.80231 C 0.00299 0.80324 0.00234 0.8037 0.00195 0.80486 C -0.00104 0.81203 -0.00078 0.80949 -0.00078 0.81458 L -0.00078 0.81481 C -0.00026 0.81527 0.01328 1.16481 0.0138 1.16504 " pathEditMode="relative" rAng="0" ptsTypes="AAAAAAAAAAAAAAAAAAAAAAAAAAAAAAAAAAAAAAAAAAAAAAAAAAAAAAAAAAAAAAAAAAAAAAAAAAAAAAAAAAAAAAAAAAAAAA">
                                      <p:cBhvr>
                                        <p:cTn id="404" dur="100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" y="58264"/>
                                    </p:animMotion>
                                  </p:childTnLst>
                                </p:cTn>
                              </p:par>
                              <p:par>
                                <p:cTn id="405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0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2.96296E-6 L -0.00013 0.00046 L -0.00221 0.00972 C -0.00273 0.01227 -0.00351 0.01736 -0.00351 0.01759 C -0.00338 0.02384 -0.00325 0.03055 -0.00286 0.0368 C -0.00273 0.04051 -0.00169 0.04166 -0.00078 0.04444 C -0.00026 0.04606 -2.5E-6 0.04768 0.00065 0.0493 C 0.0043 0.05926 0.00209 0.05208 0.00547 0.05902 L 0.0069 0.06296 C 0.0086 0.08078 0.00808 0.07199 0.0069 0.10486 C 0.00677 0.10671 0.00651 0.10833 0.00612 0.10995 C 0.00586 0.11134 0.00521 0.11227 0.00482 0.11365 C 0.003 0.12014 0.00547 0.11481 0.00274 0.1199 C 0.00091 0.12893 0.00326 0.11736 0.00065 0.12708 C -0.00026 0.13009 -0.00013 0.13264 -0.00078 0.13565 C -0.00117 0.1375 -0.00169 0.13889 -0.00221 0.14074 C -0.0039 0.15277 -0.00325 0.14722 -0.00429 0.15694 C -0.00403 0.16574 -0.00416 0.175 -0.00351 0.18379 C -0.00351 0.18541 -0.00247 0.18634 -0.00221 0.18773 C -0.00078 0.19328 -0.00208 0.19166 -0.00078 0.19629 C 0.00013 0.19953 0.00117 0.20092 0.00274 0.2037 C 0.00495 0.21527 0.0013 0.19699 0.00482 0.21227 C 0.00534 0.21481 0.00573 0.21736 0.00612 0.22014 C 0.00638 0.22106 0.00677 0.22199 0.0069 0.22361 C 0.00768 0.2324 0.00729 0.22847 0.00834 0.23611 C 0.00808 0.24629 0.00834 0.25625 0.00755 0.26643 C 0.00742 0.26898 0.00599 0.27037 0.00547 0.27291 C 0.00482 0.27615 0.00469 0.27963 0.00404 0.28287 C 0.00391 0.28402 0.00391 0.28541 0.00339 0.28634 C 0.00287 0.2875 0.00196 0.28819 0.0013 0.28889 C 0.00052 0.29282 0.00052 0.29375 -0.00078 0.29745 C -0.00169 0.30023 -0.00299 0.30231 -0.00351 0.30509 C -0.00534 0.31389 -0.00429 0.31018 -0.00638 0.31713 C -0.00664 0.31852 -0.00664 0.3206 -0.00703 0.32199 C -0.00742 0.32338 -0.0082 0.32407 -0.00846 0.32546 C -0.00898 0.32893 -0.00898 0.3324 -0.00911 0.33541 C -0.00898 0.35092 -0.00911 0.3662 -0.00846 0.38102 C -0.00833 0.3831 -0.00742 0.38449 -0.00703 0.38634 C -0.00677 0.38773 -0.00625 0.39328 -0.00573 0.3949 C -0.00534 0.39583 -0.00468 0.39652 -0.00429 0.39745 C -0.00364 0.40069 -0.00364 0.40185 -0.00221 0.40486 L 0.0013 0.41111 C 0.00183 0.41342 0.00235 0.41574 0.00274 0.41828 C 0.00287 0.4199 0.003 0.42176 0.00339 0.42338 C 0.00378 0.42477 0.0043 0.42569 0.00482 0.42708 C 0.00508 0.42916 0.00508 0.43125 0.00547 0.43287 C 0.00573 0.43426 0.00664 0.43541 0.0069 0.43634 C 0.00729 0.43889 0.00729 0.44097 0.00755 0.44305 C 0.00782 0.44467 0.00808 0.44583 0.00834 0.44768 C 0.00808 0.45902 0.00795 0.47014 0.00755 0.48125 C 0.00755 0.4831 0.00729 0.48565 0.0069 0.48727 C 0.00664 0.48865 0.00599 0.48912 0.00547 0.49004 C 0.00521 0.4912 0.00521 0.49259 0.00482 0.49375 C 0.0043 0.49514 0.00339 0.49583 0.00274 0.49722 L 0.0013 0.50115 C -0.00039 0.50486 -2.5E-6 0.50208 -0.00143 0.50717 C -0.00182 0.50833 -0.00182 0.50972 -0.00221 0.51088 C -0.0026 0.51227 -0.00325 0.51319 -0.00351 0.51458 C -0.00416 0.51713 -0.00495 0.52199 -0.00495 0.52222 C -0.00521 0.525 -0.00534 0.52777 -0.00573 0.53078 C -0.00586 0.53194 -0.00638 0.5331 -0.00638 0.53449 C -0.00638 0.54676 -0.00664 0.55926 -0.00573 0.57152 C -0.00547 0.5743 -0.00377 0.57639 -0.00286 0.57893 L -0.00143 0.58264 L -0.00013 0.5875 C 0.00248 0.59444 0.00013 0.58472 0.00274 0.59375 C 0.003 0.5949 0.00313 0.59606 0.00339 0.59745 C 0.00378 0.59907 0.00443 0.60046 0.00482 0.60231 C 0.00508 0.60393 0.00521 0.60555 0.00547 0.60717 C 0.00755 0.61921 0.00638 0.60972 0.00755 0.62199 C 0.00729 0.63055 0.00742 0.63935 0.0069 0.64791 C 0.00677 0.65023 0.00612 0.65208 0.00547 0.65416 C 0.00404 0.65902 0.00235 0.66227 0.00065 0.66643 L -0.00078 0.67014 C -0.00117 0.67106 -0.00182 0.67176 -0.00221 0.67268 C -0.0056 0.68009 -0.00195 0.67268 -0.00429 0.68009 C -0.00508 0.68264 -0.00651 0.68472 -0.00703 0.6875 C -0.00872 0.69652 -0.00807 0.69236 -0.00911 0.69977 C -0.00911 0.70115 -0.00963 0.71805 -0.00781 0.72453 C -0.00742 0.72592 -0.00677 0.72708 -0.00638 0.72824 C -0.00508 0.73773 -0.00677 0.72893 -0.00351 0.7368 C 0.00065 0.74722 -0.00455 0.73773 -0.00078 0.74421 C -0.00052 0.7456 -0.00052 0.74699 -0.00013 0.74791 C 0.00065 0.74977 0.00274 0.75301 0.00274 0.75324 C 0.00287 0.75416 0.00313 0.75532 0.00339 0.75671 C 0.00378 0.75833 0.00456 0.75972 0.00482 0.76157 C 0.00521 0.76481 0.00521 0.76805 0.00547 0.77152 C 0.0056 0.77268 0.00599 0.77384 0.00612 0.77523 C 0.00521 0.80231 0.00716 0.78611 0.00404 0.79861 C 0.00378 0.79977 0.00378 0.80115 0.00339 0.80231 C 0.003 0.80324 0.00235 0.8037 0.00196 0.80486 C -0.00104 0.81203 -0.00078 0.80949 -0.00078 0.81458 L -0.00078 0.81481 C -0.00026 0.81527 0.01003 1.29236 0.01055 1.29282 " pathEditMode="relative" rAng="0" ptsTypes="AAAAAAAAAAAAAAAAAAAAAAAAAAAAAAAAAAAAAAAAAAAAAAAAAAAAAAAAAAAAAAAAAAAAAAAAAAAAAAAAAAAAAAAAAAAAAA">
                                      <p:cBhvr>
                                        <p:cTn id="409" dur="100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64630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13 4.07407E-6 L -0.00013 0.00046 L -0.00221 0.00972 C -0.00274 0.01226 -0.00352 0.01736 -0.00352 0.01759 C -0.00339 0.02384 -0.00326 0.03055 -0.00287 0.0368 C -0.00274 0.04051 -0.00169 0.04166 -0.00078 0.04444 C -0.00026 0.04606 1.04167E-6 0.04768 0.00065 0.0493 C 0.0043 0.05926 0.00208 0.05208 0.00547 0.05902 L 0.0069 0.06296 C 0.00872 0.08101 0.00807 0.07199 0.0069 0.10486 C 0.00677 0.10671 0.00651 0.10833 0.00612 0.10995 C 0.00586 0.11134 0.00521 0.11226 0.00482 0.11365 C 0.00299 0.12013 0.00547 0.11458 0.00273 0.1199 C 0.00091 0.12893 0.00325 0.11736 0.00065 0.12708 C -0.00026 0.13009 -0.00013 0.13263 -0.00078 0.13564 C -0.00117 0.13773 -0.00169 0.13888 -0.00221 0.14074 C -0.00391 0.15277 -0.00326 0.14722 -0.0043 0.15694 C -0.00404 0.16574 -0.00417 0.175 -0.00352 0.18379 C -0.00352 0.18541 -0.00247 0.18634 -0.00221 0.18773 C -0.00078 0.19328 -0.00208 0.19166 -0.00078 0.19629 C 0.00013 0.19953 0.00117 0.20092 0.00273 0.2037 C 0.00495 0.21527 0.0013 0.19699 0.00482 0.21226 C 0.00534 0.21481 0.00573 0.21736 0.00612 0.22013 C 0.00638 0.22106 0.00677 0.22199 0.0069 0.22361 C 0.00768 0.2324 0.00729 0.22847 0.00846 0.23611 C 0.00807 0.24629 0.00846 0.25601 0.00755 0.2662 C 0.00742 0.26875 0.00599 0.27013 0.00547 0.27268 C 0.00482 0.27592 0.00469 0.27939 0.00404 0.28263 C 0.00391 0.28379 0.00391 0.28518 0.00338 0.28634 C 0.00286 0.28726 0.00195 0.28796 0.0013 0.28865 C 0.00052 0.29259 0.00052 0.29351 -0.00078 0.29722 C -0.00169 0.3 -0.003 0.30208 -0.00352 0.30486 C -0.00534 0.31388 -0.0043 0.30995 -0.00638 0.31713 C -0.00664 0.31851 -0.00664 0.3206 -0.00703 0.32199 C -0.00742 0.32338 -0.0082 0.32407 -0.00846 0.32546 C -0.00899 0.32893 -0.00899 0.3324 -0.00912 0.33541 C -0.00899 0.35092 -0.00912 0.3662 -0.00846 0.38125 C -0.00833 0.3831 -0.00742 0.38449 -0.00703 0.38634 C -0.00677 0.38773 -0.00625 0.39328 -0.00573 0.3949 C -0.00534 0.39583 -0.00469 0.39652 -0.0043 0.39745 C -0.00365 0.40069 -0.00365 0.40185 -0.00221 0.40486 L 0.0013 0.41111 C 0.00182 0.41342 0.00234 0.41574 0.00273 0.41828 C 0.00286 0.4199 0.00299 0.42176 0.00338 0.42338 C 0.00378 0.42476 0.0043 0.42569 0.00482 0.42708 C 0.00508 0.42916 0.00508 0.43125 0.00547 0.43287 C 0.00573 0.43426 0.00664 0.43541 0.0069 0.43657 C 0.00729 0.43888 0.00729 0.44097 0.00755 0.44305 C 0.00781 0.44467 0.00807 0.44583 0.00846 0.44791 C 0.00807 0.45902 0.00794 0.47013 0.00755 0.48125 C 0.00755 0.48333 0.00729 0.48564 0.0069 0.48726 C 0.00664 0.48865 0.00599 0.48912 0.00547 0.49004 C 0.00521 0.4912 0.00521 0.49259 0.00482 0.49375 C 0.0043 0.49513 0.00338 0.49606 0.00273 0.49722 L 0.0013 0.50115 C -0.00039 0.50486 1.04167E-6 0.50208 -0.00143 0.50717 C -0.00182 0.50833 -0.00182 0.50972 -0.00221 0.51088 C -0.00261 0.51226 -0.00326 0.51319 -0.00352 0.51458 C -0.00417 0.51713 -0.00495 0.52199 -0.00495 0.52222 C -0.00521 0.525 -0.00534 0.52777 -0.00573 0.53078 C -0.00586 0.53194 -0.00638 0.5331 -0.00638 0.53449 C -0.00638 0.54676 -0.00664 0.55926 -0.00573 0.57152 C -0.00547 0.5743 -0.00378 0.57638 -0.00287 0.57893 L -0.00143 0.58263 L -0.00013 0.5875 C 0.00247 0.59444 0.00013 0.58472 0.00273 0.59375 C 0.00299 0.5949 0.00312 0.59606 0.00338 0.59745 C 0.00378 0.59907 0.00443 0.60046 0.00482 0.60231 C 0.00508 0.60393 0.00521 0.60555 0.00547 0.60717 C 0.00755 0.61944 0.00638 0.60972 0.00755 0.62199 C 0.00729 0.63078 0.00742 0.63935 0.0069 0.64791 C 0.00677 0.65023 0.00612 0.65208 0.00547 0.65416 C 0.00404 0.65902 0.00234 0.66226 0.00065 0.66643 L -0.00078 0.67013 C -0.00117 0.67106 -0.00182 0.67176 -0.00221 0.67268 C -0.0056 0.68009 -0.00195 0.67268 -0.0043 0.68009 C -0.00508 0.68263 -0.00651 0.68472 -0.00703 0.6875 C -0.00872 0.69652 -0.00807 0.69236 -0.00912 0.69976 C -0.00912 0.70115 -0.00964 0.71805 -0.00781 0.72453 C -0.00742 0.72592 -0.00677 0.72708 -0.00638 0.72824 C -0.00508 0.73773 -0.00677 0.72893 -0.00352 0.7368 C 0.00065 0.74722 -0.00456 0.73773 -0.00078 0.74421 C -0.00052 0.7456 -0.00052 0.74699 -0.00013 0.74791 C 0.00065 0.74976 0.00273 0.75301 0.00273 0.75324 C 0.00286 0.75416 0.00312 0.75532 0.00338 0.75671 C 0.00378 0.75833 0.00456 0.75972 0.00482 0.76157 C 0.00521 0.76481 0.00521 0.76805 0.00547 0.77152 C 0.0056 0.77268 0.00599 0.77384 0.00612 0.77523 C 0.00521 0.80231 0.00716 0.78611 0.00404 0.79861 C 0.00378 0.79976 0.00378 0.80115 0.00338 0.80231 C 0.00299 0.80324 0.00234 0.8037 0.00195 0.80486 C -0.00104 0.81203 -0.00078 0.80949 -0.00078 0.81458 L -0.00078 0.81481 C -0.00026 0.81527 0.00351 1.21412 0.00391 1.21435 " pathEditMode="relative" rAng="0" ptsTypes="AAAAAAAAAAAAAAAAAAAAAAAAAAAAAAAAAAAAAAAAAAAAAAAAAAAAAAAAAAAAAAAAAAAAAAAAAAAAAAAAAAAAAAAAAAAAAA">
                                      <p:cBhvr>
                                        <p:cTn id="414" dur="100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60718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4.07407E-6 L -0.00013 0.00047 L -0.00221 0.00973 C -0.00273 0.01227 -0.00351 0.01737 -0.00351 0.0176 C -0.00338 0.02385 -0.00325 0.03056 -0.00286 0.03681 C -0.00273 0.04051 -0.00169 0.04167 -0.00078 0.04445 C -0.00026 0.04607 -4.375E-6 0.04769 0.00066 0.04931 C 0.0043 0.05926 0.00209 0.05186 0.00547 0.05903 L 0.00691 0.06297 C 0.0086 0.08079 0.00808 0.07199 0.00691 0.10487 C 0.00678 0.10672 0.00651 0.10834 0.00612 0.10996 C 0.00586 0.11135 0.00521 0.11204 0.00482 0.11343 C 0.003 0.12014 0.00547 0.11482 0.00274 0.11991 C 0.00092 0.12894 0.00326 0.11737 0.00066 0.12709 C -0.00026 0.1301 -0.00013 0.13264 -0.00078 0.13565 C -0.00117 0.1375 -0.00169 0.13889 -0.00221 0.14074 C -0.0039 0.15278 -0.00325 0.14723 -0.00429 0.15695 C -0.00403 0.16574 -0.00416 0.175 -0.00351 0.1838 C -0.00351 0.18542 -0.00247 0.18635 -0.00221 0.18774 C -0.00078 0.19329 -0.00208 0.19144 -0.00078 0.1963 C 0.00013 0.19954 0.00118 0.20093 0.00274 0.20371 C 0.00495 0.21528 0.00131 0.19699 0.00482 0.21227 C 0.00534 0.21482 0.00573 0.21737 0.00612 0.22014 C 0.00638 0.22107 0.00678 0.22199 0.00691 0.22362 C 0.00769 0.23218 0.0073 0.22801 0.00834 0.23565 C 0.00808 0.24607 0.00834 0.25602 0.00756 0.26621 C 0.00743 0.26875 0.00599 0.27014 0.00547 0.27269 C 0.00482 0.27593 0.00469 0.27917 0.00404 0.28264 C 0.00391 0.2838 0.00391 0.28519 0.00339 0.28612 C 0.00287 0.28727 0.00196 0.28797 0.00131 0.28866 C 0.00053 0.2926 0.00053 0.29329 -0.00078 0.29723 C -0.00169 0.3 -0.00299 0.30186 -0.00351 0.30463 C -0.00533 0.31389 -0.00429 0.30996 -0.00638 0.31713 C -0.00664 0.31852 -0.00664 0.32061 -0.00703 0.32199 C -0.00742 0.32315 -0.0082 0.32408 -0.00846 0.32547 C -0.00898 0.32871 -0.00898 0.33241 -0.00911 0.33542 C -0.00898 0.35093 -0.00911 0.36621 -0.00846 0.38102 C -0.00833 0.38311 -0.00742 0.38449 -0.00703 0.38635 C -0.00677 0.38774 -0.00625 0.39329 -0.00572 0.39491 C -0.00533 0.39584 -0.00468 0.39653 -0.00429 0.39746 C -0.00364 0.4007 -0.00364 0.40186 -0.00221 0.40487 L 0.00131 0.41088 C 0.00183 0.41343 0.00235 0.41574 0.00274 0.41806 C 0.00287 0.41991 0.003 0.42176 0.00339 0.42338 C 0.00378 0.42477 0.0043 0.4257 0.00482 0.42709 C 0.00508 0.42917 0.00508 0.43125 0.00547 0.43287 C 0.00573 0.43426 0.00665 0.43519 0.00691 0.43635 C 0.0073 0.43889 0.0073 0.44074 0.00756 0.44306 C 0.00782 0.44468 0.00808 0.44584 0.00834 0.44769 C 0.00808 0.45903 0.00795 0.47014 0.00756 0.48125 C 0.00756 0.48311 0.0073 0.48565 0.00691 0.48727 C 0.00665 0.48866 0.00599 0.48889 0.00547 0.49005 C 0.00521 0.49121 0.00521 0.4926 0.00482 0.49375 C 0.0043 0.49514 0.00339 0.49584 0.00274 0.49723 L 0.00131 0.50116 C -0.00039 0.50463 -4.375E-6 0.50186 -0.00143 0.50718 C -0.00182 0.50834 -0.00182 0.50973 -0.00221 0.51088 C -0.0026 0.51227 -0.00325 0.51297 -0.00351 0.51436 C -0.00416 0.51713 -0.00494 0.52199 -0.00494 0.52223 C -0.0052 0.525 -0.00533 0.52778 -0.00572 0.53079 C -0.00585 0.53195 -0.00638 0.53287 -0.00638 0.53426 C -0.00638 0.54676 -0.00664 0.55926 -0.00572 0.5713 C -0.00546 0.57408 -0.00377 0.57639 -0.00286 0.57894 L -0.00143 0.58241 L -0.00013 0.5875 C 0.00248 0.59445 0.00013 0.58473 0.00274 0.59375 C 0.003 0.59491 0.00313 0.59607 0.00339 0.59746 C 0.00378 0.59908 0.00443 0.60047 0.00482 0.60232 C 0.00508 0.60371 0.00521 0.60533 0.00547 0.60718 C 0.00756 0.61922 0.00638 0.60949 0.00756 0.62199 C 0.0073 0.63056 0.00743 0.63912 0.00691 0.64769 C 0.00678 0.65024 0.00612 0.65186 0.00547 0.65417 C 0.00404 0.65903 0.00235 0.66204 0.00066 0.66621 L -0.00078 0.67014 C -0.00117 0.67107 -0.00182 0.67176 -0.00221 0.67269 C -0.00559 0.6801 -0.00195 0.67269 -0.00429 0.6801 C -0.00507 0.68264 -0.00651 0.68449 -0.00703 0.6875 C -0.00872 0.69653 -0.00807 0.69237 -0.00911 0.69977 C -0.00911 0.70116 -0.00963 0.71806 -0.00781 0.72431 C -0.00742 0.7257 -0.00677 0.72709 -0.00638 0.72824 C -0.00507 0.73774 -0.00677 0.72871 -0.00351 0.73681 C 0.00066 0.74699 -0.00455 0.73774 -0.00078 0.74422 C -0.00052 0.74561 -0.00052 0.74699 -0.00013 0.74792 C 0.00066 0.74977 0.00274 0.75278 0.00274 0.75324 C 0.00287 0.75417 0.00313 0.75533 0.00339 0.75672 C 0.00378 0.75834 0.00456 0.75973 0.00482 0.76135 C 0.00521 0.76482 0.00521 0.76806 0.00547 0.7713 C 0.0056 0.77269 0.00599 0.77385 0.00612 0.77524 C 0.00521 0.80232 0.00717 0.78612 0.00404 0.79862 C 0.00378 0.79954 0.00378 0.80093 0.00339 0.80232 C 0.003 0.80324 0.00235 0.80371 0.00196 0.80487 C -0.00104 0.81204 -0.00078 0.80949 -0.00078 0.81459 L -0.00078 0.81482 C -0.00026 0.81505 0.01407 1.19237 0.01459 1.19283 " pathEditMode="relative" rAng="0" ptsTypes="AAAAAAAAAAAAAAAAAAAAAAAAAAAAAAAAAAAAAAAAAAAAAAAAAAAAAAAAAAAAAAAAAAAAAAAAAAAAAAAAAAAAAAAAAAAAAA">
                                      <p:cBhvr>
                                        <p:cTn id="419" dur="100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59630"/>
                                    </p:animMotion>
                                  </p:childTnLst>
                                </p:cTn>
                              </p:par>
                              <p:par>
                                <p:cTn id="4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1.48148E-6 L -0.00013 0.00046 L -0.00221 0.00972 C -0.00273 0.01227 -0.00352 0.01736 -0.00352 0.01759 C -0.00339 0.02384 -0.00326 0.03056 -0.00287 0.03681 C -0.00273 0.04051 -0.00169 0.04167 -0.00078 0.04445 C -0.00026 0.04607 6.25E-7 0.04769 0.00065 0.04931 C 0.0043 0.05926 0.00208 0.05208 0.00547 0.05903 L 0.0069 0.06296 C 0.00859 0.08079 0.00807 0.07199 0.0069 0.10486 C 0.00677 0.10671 0.00651 0.10833 0.00612 0.10996 C 0.00586 0.11134 0.00521 0.11204 0.00482 0.11343 C 0.00299 0.12014 0.00547 0.11458 0.00273 0.11991 C 0.00091 0.12894 0.00325 0.11736 0.00065 0.12708 C -0.00026 0.13009 -0.00013 0.13264 -0.00078 0.13565 C -0.00117 0.1375 -0.00169 0.13889 -0.00221 0.14074 C -0.00391 0.15278 -0.00326 0.14722 -0.0043 0.15695 C -0.00404 0.16574 -0.00417 0.175 -0.00352 0.1838 C -0.00352 0.18542 -0.00247 0.18634 -0.00221 0.18773 C -0.00078 0.19329 -0.00208 0.19144 -0.00078 0.1963 C 0.00013 0.19954 0.00117 0.20093 0.00273 0.20371 C 0.00495 0.21528 0.0013 0.19699 0.00482 0.21227 C 0.00534 0.21482 0.00573 0.21736 0.00612 0.22014 C 0.00638 0.22107 0.00677 0.22199 0.0069 0.22361 C 0.00768 0.23241 0.00729 0.22824 0.00833 0.23611 C 0.00807 0.2463 0.00833 0.25625 0.00755 0.26644 C 0.00742 0.26898 0.00599 0.27037 0.00547 0.27292 C 0.00482 0.27593 0.00469 0.2794 0.00404 0.28264 C 0.00391 0.2838 0.00391 0.28519 0.00338 0.28611 C 0.00286 0.28727 0.00195 0.28796 0.0013 0.28866 C 0.00052 0.29259 0.00052 0.29329 -0.00078 0.29722 C -0.00169 0.3 -0.003 0.30208 -0.00352 0.30463 C -0.00534 0.31389 -0.0043 0.30996 -0.00638 0.31713 C -0.00664 0.31852 -0.00664 0.3206 -0.00703 0.32199 C -0.00742 0.32338 -0.0082 0.32408 -0.00846 0.32546 C -0.00898 0.32871 -0.00898 0.33241 -0.00912 0.33542 C -0.00898 0.35093 -0.00912 0.36621 -0.00846 0.38102 C -0.00833 0.3831 -0.00742 0.38449 -0.00703 0.38634 C -0.00677 0.38773 -0.00625 0.39329 -0.00573 0.39491 C -0.00534 0.39583 -0.00469 0.39653 -0.0043 0.39746 C -0.00365 0.4007 -0.00365 0.40185 -0.00221 0.40486 L 0.0013 0.41088 C 0.00182 0.41343 0.00234 0.41574 0.00273 0.41806 C 0.00286 0.41991 0.00299 0.42176 0.00338 0.42338 C 0.00378 0.42477 0.0043 0.4257 0.00482 0.42708 C 0.00508 0.42917 0.00508 0.43125 0.00547 0.43287 C 0.00573 0.43426 0.00664 0.43542 0.0069 0.43634 C 0.00729 0.43889 0.00729 0.44074 0.00755 0.44306 C 0.00781 0.44468 0.00807 0.44583 0.00833 0.44769 C 0.00807 0.45903 0.00794 0.47014 0.00755 0.48125 C 0.00755 0.4831 0.00729 0.48565 0.0069 0.48727 C 0.00664 0.48866 0.00599 0.48889 0.00547 0.49005 C 0.00521 0.49121 0.00521 0.49259 0.00482 0.49375 C 0.0043 0.49514 0.00338 0.49583 0.00273 0.49722 L 0.0013 0.50116 C -0.00039 0.50463 6.25E-7 0.50208 -0.00143 0.50718 C -0.00182 0.50833 -0.00182 0.50972 -0.00221 0.51088 C -0.0026 0.51227 -0.00326 0.51296 -0.00352 0.51435 C -0.00417 0.51713 -0.00495 0.52199 -0.00495 0.52222 C -0.00521 0.525 -0.00534 0.52778 -0.00573 0.53079 C -0.00586 0.53195 -0.00638 0.53287 -0.00638 0.53426 C -0.00638 0.54676 -0.00664 0.55926 -0.00573 0.5713 C -0.00547 0.57408 -0.00378 0.57639 -0.00287 0.57894 L -0.00143 0.58241 L -0.00013 0.5875 C 0.00247 0.59445 0.00013 0.58472 0.00273 0.59375 C 0.00299 0.59491 0.00312 0.59607 0.00338 0.59746 C 0.00378 0.59908 0.00443 0.60046 0.00482 0.60232 C 0.00508 0.60371 0.00521 0.60533 0.00547 0.60718 C 0.00755 0.61921 0.00638 0.60949 0.00755 0.62199 C 0.00729 0.63056 0.00742 0.63912 0.0069 0.64769 C 0.00677 0.65023 0.00612 0.65185 0.00547 0.65417 C 0.00404 0.65903 0.00234 0.66204 0.00065 0.66621 L -0.00078 0.67014 C -0.00117 0.67107 -0.00182 0.67176 -0.00221 0.67269 C -0.0056 0.68009 -0.00195 0.67269 -0.0043 0.68009 C -0.00508 0.68264 -0.00651 0.68449 -0.00703 0.6875 C -0.00872 0.69653 -0.00807 0.69236 -0.00912 0.69977 C -0.00912 0.70116 -0.00964 0.71806 -0.00781 0.72431 C -0.00742 0.7257 -0.00677 0.72708 -0.00638 0.72824 C -0.00508 0.73773 -0.00677 0.72871 -0.00352 0.73681 C 0.00065 0.74699 -0.00456 0.73773 -0.00078 0.74421 C -0.00052 0.7456 -0.00052 0.74699 -0.00013 0.74792 C 0.00065 0.74977 0.00273 0.75278 0.00273 0.75324 C 0.00286 0.75417 0.00312 0.75533 0.00338 0.75671 C 0.00378 0.75833 0.00456 0.75972 0.00482 0.76134 C 0.00521 0.76482 0.00521 0.76806 0.00547 0.77153 C 0.0056 0.77269 0.00599 0.77384 0.00612 0.77523 C 0.00521 0.80232 0.00716 0.78611 0.00404 0.79861 C 0.00378 0.79954 0.00378 0.80093 0.00338 0.80232 C 0.00299 0.80324 0.00234 0.80371 0.00195 0.80486 C -0.00104 0.81204 -0.00078 0.80949 -0.00078 0.81458 L -0.00078 0.81482 C -0.00026 0.81505 0.01328 1.25324 0.0138 1.25371 " pathEditMode="relative" rAng="0" ptsTypes="AAAAAAAAAAAAAAAAAAAAAAAAAAAAAAAAAAAAAAAAAAAAAAAAAAAAAAAAAAAAAAAAAAAAAAAAAAAAAAAAAAAAAAAAAAAAAA">
                                      <p:cBhvr>
                                        <p:cTn id="424" dur="100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" y="62685"/>
                                    </p:animMotion>
                                  </p:childTnLst>
                                </p:cTn>
                              </p:par>
                              <p:par>
                                <p:cTn id="425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3 -3.7037E-7 L -0.00013 0.00046 L -0.00221 0.00972 C -0.00274 0.01227 -0.00352 0.01736 -0.00352 0.01759 C -0.00339 0.02384 -0.00326 0.03056 -0.00287 0.03681 C -0.00274 0.04051 -0.00169 0.04167 -0.00078 0.04444 C -0.00026 0.04607 1.45833E-6 0.04769 0.00065 0.04931 C 0.0043 0.05926 0.00208 0.05208 0.00547 0.05903 L 0.0069 0.06296 C 0.00872 0.08102 0.00807 0.07199 0.0069 0.10486 C 0.00677 0.10671 0.00651 0.10833 0.00612 0.10995 C 0.00586 0.11134 0.00521 0.11227 0.00482 0.11366 C 0.00299 0.12014 0.00547 0.11505 0.00273 0.11991 C 0.00091 0.12894 0.00325 0.11736 0.00065 0.12708 C -0.00026 0.13009 -0.00013 0.13264 -0.00078 0.13565 C -0.00117 0.13773 -0.00169 0.13912 -0.00221 0.14074 C -0.00391 0.15278 -0.00326 0.14722 -0.0043 0.15694 C -0.00404 0.16574 -0.00417 0.175 -0.00352 0.1838 C -0.00352 0.18542 -0.00248 0.18634 -0.00221 0.18773 C -0.00078 0.19329 -0.00208 0.19167 -0.00078 0.1963 C 0.00013 0.19954 0.00117 0.20093 0.00273 0.2037 C 0.00495 0.21528 0.0013 0.19722 0.00482 0.21227 C 0.00534 0.21482 0.00573 0.21736 0.00612 0.22014 C 0.00638 0.22107 0.00677 0.22199 0.0069 0.22361 C 0.00768 0.23241 0.00729 0.22847 0.00846 0.23611 C 0.00807 0.2463 0.00846 0.25625 0.00755 0.26667 C 0.00742 0.26898 0.00599 0.27037 0.00547 0.27292 C 0.00482 0.27616 0.00469 0.27963 0.00404 0.28287 C 0.0039 0.28403 0.0039 0.28542 0.00338 0.28657 C 0.00286 0.2875 0.00195 0.28819 0.0013 0.28889 C 0.00052 0.29282 0.00052 0.29375 -0.00078 0.29745 C -0.00169 0.30023 -0.003 0.30232 -0.00352 0.30509 C -0.00534 0.31412 -0.0043 0.31019 -0.00638 0.31736 C -0.00664 0.31875 -0.00664 0.32083 -0.00703 0.32222 C -0.00742 0.32361 -0.0082 0.32431 -0.00846 0.32569 C -0.00899 0.32917 -0.00899 0.33264 -0.00912 0.33565 C -0.00899 0.35093 -0.00912 0.3662 -0.00846 0.38125 C -0.00833 0.3831 -0.00742 0.38449 -0.00703 0.38634 C -0.00677 0.38773 -0.00625 0.39329 -0.00573 0.39491 C -0.00534 0.39583 -0.00469 0.39653 -0.0043 0.39745 C -0.00365 0.40069 -0.00365 0.40185 -0.00221 0.40486 L 0.0013 0.41111 C 0.00182 0.41343 0.00234 0.41574 0.00273 0.41829 C 0.00286 0.41991 0.00299 0.42176 0.00338 0.42338 C 0.00377 0.42477 0.0043 0.42569 0.00482 0.42708 C 0.00508 0.42917 0.00508 0.43125 0.00547 0.43287 C 0.00573 0.43426 0.00664 0.43542 0.0069 0.43657 C 0.00729 0.43889 0.00729 0.44097 0.00755 0.44306 C 0.00781 0.44468 0.00807 0.44583 0.00846 0.44792 C 0.00807 0.45903 0.00794 0.47014 0.00755 0.48125 C 0.00755 0.48333 0.00729 0.48565 0.0069 0.48727 C 0.00664 0.48866 0.00599 0.48912 0.00547 0.49005 C 0.00521 0.4912 0.00521 0.49259 0.00482 0.49375 C 0.0043 0.49514 0.00338 0.49607 0.00273 0.49745 L 0.0013 0.50116 C -0.00039 0.50486 1.45833E-6 0.50208 -0.00143 0.50718 C -0.00182 0.50833 -0.00182 0.50972 -0.00221 0.51088 C -0.00261 0.51227 -0.00326 0.51319 -0.00352 0.51458 C -0.00417 0.51713 -0.00495 0.52199 -0.00495 0.52222 C -0.00521 0.525 -0.00534 0.52778 -0.00573 0.53079 C -0.00586 0.53194 -0.00638 0.5331 -0.00638 0.53449 C -0.00638 0.54676 -0.00664 0.55926 -0.00573 0.57153 C -0.00547 0.57431 -0.00378 0.57639 -0.00287 0.57894 L -0.00143 0.58264 L -0.00013 0.5875 C 0.00247 0.59444 0.00013 0.58472 0.00273 0.59375 C 0.00299 0.59491 0.00312 0.59607 0.00338 0.59745 C 0.00377 0.59907 0.00443 0.60046 0.00482 0.60232 C 0.00508 0.60394 0.00521 0.60556 0.00547 0.60718 C 0.00755 0.61944 0.00638 0.60972 0.00755 0.62199 C 0.00729 0.63079 0.00742 0.63935 0.0069 0.64792 C 0.00677 0.65023 0.00612 0.65208 0.00547 0.65417 C 0.00404 0.65903 0.00234 0.66227 0.00065 0.66644 L -0.00078 0.67014 C -0.00117 0.67107 -0.00182 0.67176 -0.00221 0.67269 C -0.0056 0.68009 -0.00195 0.67269 -0.0043 0.68009 C -0.00508 0.68264 -0.00651 0.68472 -0.00703 0.6875 C -0.00873 0.69653 -0.00807 0.69236 -0.00912 0.69977 C -0.00912 0.70116 -0.00964 0.71806 -0.00781 0.72454 C -0.00742 0.72593 -0.00677 0.72708 -0.00638 0.72824 C -0.00508 0.73773 -0.00677 0.72894 -0.00352 0.73681 C 0.00065 0.74722 -0.00456 0.73773 -0.00078 0.74421 C -0.00052 0.7456 -0.00052 0.74699 -0.00013 0.74792 C 0.00065 0.74977 0.00273 0.75301 0.00273 0.75324 C 0.00286 0.75417 0.00312 0.75532 0.00338 0.75671 C 0.00377 0.75833 0.00456 0.75972 0.00482 0.76157 C 0.00521 0.76482 0.00521 0.76806 0.00547 0.77153 C 0.0056 0.77269 0.00599 0.77384 0.00612 0.77523 C 0.00521 0.80232 0.00716 0.78611 0.00404 0.79861 C 0.00377 0.79977 0.00377 0.80116 0.00338 0.80232 C 0.00299 0.80324 0.00234 0.8037 0.00195 0.80486 C -0.00104 0.81204 -0.00078 0.80949 -0.00078 0.81458 L -0.00078 0.81482 C -0.00026 0.81528 -0.00794 1.275 -0.00755 1.27546 " pathEditMode="relative" rAng="0" ptsTypes="AAAAAAAAAAAAAAAAAAAAAAAAAAAAAAAAAAAAAAAAAAAAAAAAAAAAAAAAAAAAAAAAAAAAAAAAAAAAAAAAAAAAAAAAAAAAAA">
                                      <p:cBhvr>
                                        <p:cTn id="429" dur="100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63773"/>
                                    </p:animMotion>
                                  </p:childTnLst>
                                </p:cTn>
                              </p:par>
                              <p:par>
                                <p:cTn id="4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2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1.11111E-6 L -0.00013 0.00046 L -0.00221 0.00972 C -0.00273 0.01227 -0.00351 0.01736 -0.00351 0.01759 C -0.00338 0.02384 -0.00325 0.03056 -0.00286 0.03681 C -0.00273 0.04051 -0.00169 0.04167 -0.00078 0.04445 C -0.00026 0.04607 -3.75E-6 0.04769 0.00065 0.04931 C 0.0043 0.05926 0.00209 0.05208 0.00547 0.05903 L 0.0069 0.06296 C 0.0086 0.08079 0.00808 0.07199 0.0069 0.10486 C 0.00677 0.10671 0.00651 0.10833 0.00612 0.10995 C 0.00586 0.11134 0.00521 0.11227 0.00482 0.11343 C 0.003 0.12014 0.00547 0.11458 0.00274 0.11991 C 0.00092 0.12894 0.00326 0.11736 0.00065 0.12708 C -0.00026 0.13009 -0.00013 0.13264 -0.00078 0.13565 C -0.00117 0.1375 -0.00169 0.13889 -0.00221 0.14074 C -0.0039 0.15278 -0.00325 0.14722 -0.00429 0.15695 C -0.00403 0.16574 -0.00416 0.175 -0.00351 0.1838 C -0.00351 0.18542 -0.00247 0.18634 -0.00221 0.18773 C -0.00078 0.19329 -0.00208 0.19144 -0.00078 0.1963 C 0.00013 0.19954 0.00118 0.20093 0.00274 0.2037 C 0.00495 0.21528 0.00131 0.19699 0.00482 0.21227 C 0.00534 0.21482 0.00573 0.21736 0.00612 0.22014 C 0.00638 0.22107 0.00677 0.22199 0.0069 0.22361 C 0.00769 0.23241 0.0073 0.22824 0.00834 0.23611 C 0.00808 0.2463 0.00834 0.25625 0.00756 0.26644 C 0.00743 0.26898 0.00599 0.27037 0.00547 0.27292 C 0.00482 0.27616 0.00469 0.27963 0.00404 0.28287 C 0.00391 0.28403 0.00391 0.28542 0.00339 0.28634 C 0.00287 0.2875 0.00196 0.2882 0.00131 0.28889 C 0.00052 0.29283 0.00052 0.29352 -0.00078 0.29722 C -0.00169 0.3 -0.00299 0.30208 -0.00351 0.30463 C -0.00533 0.31389 -0.00429 0.30995 -0.00638 0.31713 C -0.00664 0.31852 -0.00664 0.3206 -0.00703 0.32199 C -0.00742 0.32338 -0.0082 0.32408 -0.00846 0.32546 C -0.00898 0.3287 -0.00898 0.33241 -0.00911 0.33542 C -0.00898 0.35093 -0.00911 0.3662 -0.00846 0.38102 C -0.00833 0.3831 -0.00742 0.38449 -0.00703 0.38634 C -0.00677 0.38773 -0.00625 0.39329 -0.00573 0.39491 C -0.00533 0.39583 -0.00468 0.39653 -0.00429 0.39745 C -0.00364 0.4007 -0.00364 0.40185 -0.00221 0.40486 L 0.00131 0.41088 C 0.00183 0.41343 0.00235 0.41574 0.00274 0.41806 C 0.00287 0.41991 0.003 0.42176 0.00339 0.42338 C 0.00378 0.42477 0.0043 0.4257 0.00482 0.42708 C 0.00508 0.42917 0.00508 0.43125 0.00547 0.43287 C 0.00573 0.43426 0.00664 0.43542 0.0069 0.43634 C 0.0073 0.43889 0.0073 0.44074 0.00756 0.44306 C 0.00782 0.44468 0.00808 0.44583 0.00834 0.44769 C 0.00808 0.45903 0.00795 0.47014 0.00756 0.48125 C 0.00756 0.4831 0.0073 0.48565 0.0069 0.48727 C 0.00664 0.48866 0.00599 0.48889 0.00547 0.49005 C 0.00521 0.4912 0.00521 0.49259 0.00482 0.49375 C 0.0043 0.49514 0.00339 0.49583 0.00274 0.49722 L 0.00131 0.50116 C -0.00039 0.50486 -3.75E-6 0.50208 -0.00143 0.50718 C -0.00182 0.50833 -0.00182 0.50972 -0.00221 0.51088 C -0.0026 0.51227 -0.00325 0.51296 -0.00351 0.51435 C -0.00416 0.51713 -0.00494 0.52199 -0.00494 0.52222 C -0.0052 0.525 -0.00533 0.52778 -0.00573 0.53079 C -0.00586 0.53195 -0.00638 0.53287 -0.00638 0.53426 C -0.00638 0.54676 -0.00664 0.55926 -0.00573 0.57153 C -0.00546 0.57408 -0.00377 0.57639 -0.00286 0.57894 L -0.00143 0.58241 L -0.00013 0.5875 C 0.00248 0.59445 0.00013 0.58472 0.00274 0.59375 C 0.003 0.59491 0.00313 0.59607 0.00339 0.59745 C 0.00378 0.59908 0.00443 0.60046 0.00482 0.60232 C 0.00508 0.6037 0.00521 0.60556 0.00547 0.60718 C 0.00756 0.61921 0.00638 0.60949 0.00756 0.62199 C 0.0073 0.63056 0.00743 0.63912 0.0069 0.64769 C 0.00677 0.65023 0.00612 0.65185 0.00547 0.65417 C 0.00404 0.65903 0.00235 0.66227 0.00065 0.6662 L -0.00078 0.67014 C -0.00117 0.67107 -0.00182 0.67176 -0.00221 0.67269 C -0.0056 0.68009 -0.00195 0.67269 -0.00429 0.68009 C -0.00507 0.68264 -0.00651 0.68449 -0.00703 0.6875 C -0.00872 0.69653 -0.00807 0.69236 -0.00911 0.69977 C -0.00911 0.70116 -0.00963 0.71806 -0.00781 0.72431 C -0.00742 0.7257 -0.00677 0.72708 -0.00638 0.72824 C -0.00507 0.73773 -0.00677 0.72894 -0.00351 0.73681 C 0.00065 0.74699 -0.00455 0.73773 -0.00078 0.74421 C -0.00052 0.7456 -0.00052 0.74699 -0.00013 0.74792 C 0.00065 0.74977 0.00274 0.75301 0.00274 0.75324 C 0.00287 0.75417 0.00313 0.75533 0.00339 0.75671 C 0.00378 0.75833 0.00456 0.75972 0.00482 0.76158 C 0.00521 0.76482 0.00521 0.76806 0.00547 0.77153 C 0.0056 0.77269 0.00599 0.77384 0.00612 0.77523 C 0.00521 0.80232 0.00717 0.78611 0.00404 0.79861 C 0.00378 0.79954 0.00378 0.80093 0.00339 0.80232 C 0.003 0.80324 0.00235 0.8037 0.00196 0.80486 C -0.00104 0.81204 -0.00078 0.80949 -0.00078 0.81458 L -0.00078 0.81482 C -0.00026 0.81505 0.01654 1.24745 0.01706 1.24792 " pathEditMode="relative" rAng="0" ptsTypes="AAAAAAAAAAAAAAAAAAAAAAAAAAAAAAAAAAAAAAAAAAAAAAAAAAAAAAAAAAAAAAAAAAAAAAAAAAAAAAAAAAAAAAAAAAAAAA">
                                      <p:cBhvr>
                                        <p:cTn id="434" dur="100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" y="62384"/>
                                    </p:animMotion>
                                  </p:childTnLst>
                                </p:cTn>
                              </p:par>
                              <p:par>
                                <p:cTn id="435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3 -2.96296E-6 L -0.00013 0.00047 L -0.00222 0.00973 C -0.00274 0.01227 -0.00352 0.01736 -0.00352 0.0176 C -0.00339 0.02385 -0.00326 0.03056 -0.00287 0.03681 C -0.00274 0.04051 -0.0017 0.04167 -0.00079 0.04445 C -0.00026 0.04607 4.16667E-6 0.04769 0.00065 0.04931 C 0.00429 0.05926 0.00208 0.05185 0.00546 0.05903 L 0.0069 0.06297 C 0.00859 0.08079 0.00807 0.07199 0.0069 0.10486 C 0.00677 0.10648 0.00651 0.10834 0.00612 0.10996 C 0.00586 0.11135 0.0052 0.11204 0.00481 0.11343 C 0.00299 0.12014 0.00546 0.11482 0.00273 0.11991 C 0.00091 0.12894 0.00325 0.11736 0.00065 0.12709 C -0.00026 0.1301 -0.00013 0.13264 -0.00079 0.13565 C -0.00118 0.1375 -0.0017 0.13889 -0.00222 0.14051 C -0.00391 0.15278 -0.00326 0.14723 -0.0043 0.15695 C -0.00404 0.16574 -0.00417 0.175 -0.00352 0.1838 C -0.00352 0.18542 -0.00248 0.18635 -0.00222 0.18773 C -0.00079 0.19306 -0.00209 0.19144 -0.00079 0.1963 C 0.00013 0.19954 0.00117 0.20093 0.00273 0.20371 C 0.00494 0.21528 0.0013 0.19699 0.00481 0.21227 C 0.00533 0.21482 0.00573 0.21713 0.00612 0.21991 C 0.00638 0.22107 0.00677 0.22199 0.0069 0.22361 C 0.00768 0.23218 0.00729 0.22801 0.00833 0.23542 C 0.00807 0.24607 0.00833 0.25602 0.00755 0.26621 C 0.00742 0.26875 0.00599 0.27014 0.00546 0.27269 C 0.00481 0.27593 0.00468 0.27917 0.00403 0.28264 C 0.0039 0.28357 0.0039 0.28496 0.00338 0.28611 C 0.00286 0.28727 0.00195 0.28773 0.0013 0.28866 C 0.00052 0.2926 0.00052 0.29329 -0.00079 0.29723 C -0.0017 0.3 -0.003 0.30185 -0.00352 0.30463 C -0.00534 0.31389 -0.0043 0.30996 -0.00638 0.31713 C -0.00664 0.31852 -0.00664 0.32037 -0.00704 0.32176 C -0.00743 0.32315 -0.00821 0.32408 -0.00847 0.32547 C -0.00899 0.32871 -0.00899 0.33241 -0.00912 0.33542 C -0.00899 0.35093 -0.00912 0.36598 -0.00847 0.38102 C -0.00834 0.38287 -0.00743 0.38426 -0.00704 0.38635 C -0.00677 0.38773 -0.00625 0.39306 -0.00573 0.39491 C -0.00534 0.3956 -0.00469 0.39653 -0.0043 0.39723 C -0.00365 0.4007 -0.00365 0.40185 -0.00222 0.40486 L 0.0013 0.41088 C 0.00182 0.41343 0.00234 0.41551 0.00273 0.41806 C 0.00286 0.41968 0.00299 0.42176 0.00338 0.42338 C 0.00377 0.42477 0.00429 0.42547 0.00481 0.42685 C 0.00507 0.42917 0.00507 0.43102 0.00546 0.43264 C 0.00573 0.43403 0.00664 0.43519 0.0069 0.43635 C 0.00729 0.43889 0.00729 0.44074 0.00755 0.44306 C 0.00781 0.44468 0.00807 0.4456 0.00833 0.44769 C 0.00807 0.45903 0.00794 0.47014 0.00755 0.48102 C 0.00755 0.4831 0.00729 0.48565 0.0069 0.48727 C 0.00664 0.48866 0.00599 0.48889 0.00546 0.49005 C 0.0052 0.49098 0.0052 0.49236 0.00481 0.49352 C 0.00429 0.49491 0.00338 0.49584 0.00273 0.49723 L 0.0013 0.50093 C -0.00039 0.50463 4.16667E-6 0.50185 -0.00144 0.50718 C -0.00183 0.5081 -0.00183 0.50949 -0.00222 0.51065 C -0.00261 0.51204 -0.00326 0.51297 -0.00352 0.51435 C -0.00417 0.51713 -0.00495 0.52176 -0.00495 0.52199 C -0.00521 0.52477 -0.00534 0.52755 -0.00573 0.53056 C -0.00586 0.53172 -0.00638 0.53287 -0.00638 0.53426 C -0.00638 0.54676 -0.00664 0.55903 -0.00573 0.5713 C -0.00547 0.57408 -0.00378 0.57616 -0.00287 0.57871 L -0.00144 0.58241 L -0.00013 0.58727 C 0.00247 0.59422 0.00013 0.58449 0.00273 0.59375 C 0.00299 0.59468 0.00312 0.59584 0.00338 0.59723 C 0.00377 0.59885 0.00442 0.60023 0.00481 0.60232 C 0.00507 0.60371 0.0052 0.60533 0.00546 0.60695 C 0.00755 0.61922 0.00638 0.60949 0.00755 0.62199 C 0.00729 0.63056 0.00742 0.63912 0.0069 0.64769 C 0.00677 0.65 0.00612 0.65185 0.00546 0.65394 C 0.00403 0.65903 0.00234 0.66204 0.00065 0.66621 L -0.00079 0.66991 C -0.00118 0.67084 -0.00183 0.67176 -0.00222 0.67246 C -0.0056 0.67986 -0.00196 0.67246 -0.0043 0.67986 C -0.00508 0.68241 -0.00651 0.68449 -0.00704 0.6875 C -0.00873 0.6963 -0.00808 0.69213 -0.00912 0.69954 C -0.00912 0.70093 -0.00964 0.71783 -0.00782 0.72431 C -0.00743 0.7257 -0.00677 0.72709 -0.00638 0.72801 C -0.00508 0.7375 -0.00677 0.72871 -0.00352 0.73658 C 0.00065 0.74699 -0.00456 0.7375 -0.00079 0.74422 C -0.00052 0.7456 -0.00052 0.74699 -0.00013 0.74769 C 0.00065 0.74977 0.00273 0.75278 0.00273 0.75301 C 0.00286 0.75417 0.00312 0.7551 0.00338 0.75648 C 0.00377 0.75834 0.00455 0.75973 0.00481 0.76135 C 0.0052 0.76459 0.0052 0.76783 0.00546 0.7713 C 0.00559 0.77269 0.00599 0.77361 0.00612 0.775 C 0.0052 0.80232 0.00716 0.78588 0.00403 0.79838 C 0.00377 0.79954 0.00377 0.80093 0.00338 0.80232 C 0.00299 0.80301 0.00234 0.80371 0.00195 0.80463 C -0.00105 0.81181 -0.00079 0.80949 -0.00079 0.81435 L -0.00079 0.81459 C -0.00026 0.81505 0.01979 1.19514 0.02031 1.1956 " pathEditMode="relative" rAng="0" ptsTypes="AAAAAAAAAAAAAAAAAAAAAAAAAAAAAAAAAAAAAAAAAAAAAAAAAAAAAAAAAAAAAAAAAAAAAAAAAAAAAAAAAAAAAAAAAAAAAA">
                                      <p:cBhvr>
                                        <p:cTn id="439" dur="10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59769"/>
                                    </p:animMotion>
                                  </p:childTnLst>
                                </p:cTn>
                              </p:par>
                              <p:par>
                                <p:cTn id="44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59259E-6 L -0.00013 0.00046 L -0.00222 0.00972 C -0.00274 0.01227 -0.00352 0.01736 -0.00352 0.01759 C -0.00339 0.02384 -0.00326 0.03055 -0.00287 0.0368 C -0.00274 0.04051 -0.0017 0.04166 -0.00078 0.04444 C -0.00026 0.04606 3.75E-6 0.04768 0.00065 0.0493 C 0.00429 0.05926 0.00208 0.05208 0.00547 0.05903 L 0.0069 0.06296 C 0.00859 0.08078 0.00807 0.07199 0.0069 0.10486 C 0.00677 0.10671 0.00651 0.10833 0.00612 0.10995 C 0.00586 0.11134 0.0052 0.11203 0.00481 0.11342 C 0.00299 0.12014 0.00547 0.11481 0.00273 0.1199 C 0.00091 0.12893 0.00325 0.11736 0.00065 0.12708 C -0.00026 0.13009 -0.00013 0.13264 -0.00078 0.13565 C -0.00118 0.1375 -0.0017 0.13889 -0.00222 0.14074 C -0.00391 0.15278 -0.00326 0.14722 -0.0043 0.15694 C -0.00404 0.16574 -0.00417 0.17477 -0.00352 0.18356 C -0.00352 0.18518 -0.00248 0.18611 -0.00222 0.1875 C -0.00078 0.19305 -0.00209 0.1912 -0.00078 0.19606 C 0.00013 0.1993 0.00117 0.20069 0.00273 0.20347 C 0.00494 0.21504 0.0013 0.19676 0.00481 0.21203 C 0.00533 0.21458 0.00573 0.21713 0.00612 0.21944 C 0.00638 0.2206 0.00677 0.22176 0.0069 0.22338 C 0.00768 0.23217 0.00729 0.22801 0.00833 0.23565 C 0.00807 0.24606 0.00833 0.25602 0.00755 0.2662 C 0.00742 0.26875 0.00599 0.27014 0.00547 0.27268 C 0.00481 0.27592 0.00468 0.27916 0.00403 0.28264 C 0.0039 0.28379 0.0039 0.28518 0.00338 0.28611 C 0.00286 0.28727 0.00195 0.28773 0.0013 0.28865 C 0.00052 0.29259 0.00052 0.29328 -0.00078 0.29722 C -0.0017 0.3 -0.003 0.30185 -0.00352 0.30463 C -0.00534 0.31389 -0.0043 0.30995 -0.00638 0.31713 C -0.00664 0.31852 -0.00664 0.32037 -0.00703 0.32176 C -0.00743 0.32315 -0.00821 0.32407 -0.00847 0.32546 C -0.00899 0.3287 -0.00899 0.3324 -0.00912 0.33541 C -0.00899 0.35092 -0.00912 0.3662 -0.00847 0.38102 C -0.00834 0.3831 -0.00743 0.38449 -0.00703 0.38634 C -0.00677 0.38773 -0.00625 0.39328 -0.00573 0.3949 C -0.00534 0.39583 -0.00469 0.39653 -0.0043 0.39745 C -0.00365 0.40069 -0.00365 0.40185 -0.00222 0.40486 L 0.0013 0.41088 C 0.00182 0.41342 0.00234 0.41574 0.00273 0.41805 C 0.00286 0.41967 0.00299 0.42176 0.00338 0.42338 C 0.00377 0.42477 0.00429 0.42569 0.00481 0.42708 C 0.00507 0.42916 0.00507 0.43102 0.00547 0.43287 C 0.00573 0.43426 0.00664 0.43518 0.0069 0.43634 C 0.00729 0.43889 0.00729 0.44074 0.00755 0.44305 C 0.00781 0.44467 0.00807 0.44583 0.00833 0.44768 C 0.00807 0.45903 0.00794 0.47014 0.00755 0.48125 C 0.00755 0.4831 0.00729 0.48565 0.0069 0.48727 C 0.00664 0.48865 0.00599 0.48889 0.00547 0.49004 C 0.0052 0.4912 0.0052 0.49259 0.00481 0.49375 C 0.00429 0.4949 0.00338 0.49583 0.00273 0.49722 L 0.0013 0.50115 C -0.00039 0.50463 3.75E-6 0.50185 -0.00144 0.50717 C -0.00183 0.50833 -0.00183 0.50972 -0.00222 0.51088 C -0.00261 0.51227 -0.00326 0.51296 -0.00352 0.51435 C -0.00417 0.51713 -0.00495 0.52176 -0.00495 0.52222 C -0.00521 0.525 -0.00534 0.52778 -0.00573 0.53078 C -0.00586 0.53171 -0.00638 0.53287 -0.00638 0.53426 C -0.00638 0.54676 -0.00664 0.55926 -0.00573 0.57129 C -0.00547 0.57407 -0.00378 0.57639 -0.00287 0.57893 L -0.00144 0.5824 L -0.00013 0.5875 C 0.00247 0.59421 0.00013 0.58472 0.00273 0.59375 C 0.00299 0.5949 0.00312 0.59606 0.00338 0.59745 C 0.00377 0.59907 0.00442 0.60046 0.00481 0.60231 C 0.00507 0.6037 0.0052 0.60532 0.00547 0.60694 C 0.00755 0.61921 0.00638 0.60949 0.00755 0.62199 C 0.00729 0.63055 0.00742 0.63912 0.0069 0.64768 C 0.00677 0.65023 0.00612 0.65185 0.00547 0.65416 C 0.00403 0.65903 0.00234 0.66203 0.00065 0.6662 L -0.00078 0.67014 C -0.00118 0.67083 -0.00183 0.67176 -0.00222 0.67268 C -0.0056 0.68009 -0.00196 0.67268 -0.0043 0.68009 C -0.00508 0.68264 -0.00651 0.68449 -0.00703 0.6875 C -0.00873 0.69629 -0.00808 0.69236 -0.00912 0.69977 C -0.00912 0.70115 -0.00964 0.71805 -0.00782 0.7243 C -0.00743 0.72569 -0.00677 0.72708 -0.00638 0.72824 C -0.00508 0.7375 -0.00677 0.7287 -0.00352 0.7368 C 0.00065 0.74699 -0.00456 0.7375 -0.00078 0.74421 C -0.00052 0.7456 -0.00052 0.74699 -0.00013 0.74791 C 0.00065 0.74977 0.00273 0.75278 0.00273 0.75301 C 0.00286 0.75416 0.00312 0.75532 0.00338 0.75671 C 0.00377 0.75833 0.00455 0.75972 0.00481 0.76134 C 0.0052 0.76481 0.0052 0.76805 0.00547 0.77129 C 0.0056 0.77268 0.00599 0.77384 0.00612 0.77523 C 0.0052 0.80231 0.00716 0.78611 0.00403 0.79838 C 0.00377 0.79953 0.00377 0.80092 0.00338 0.80231 C 0.00299 0.80324 0.00234 0.8037 0.00195 0.80486 C -0.00105 0.81203 -0.00078 0.80949 -0.00078 0.81458 L -0.00078 0.81481 C -0.00026 0.81504 0.01979 1.14305 0.02031 1.14352 " pathEditMode="relative" rAng="0" ptsTypes="AAAAAAAAAAAAAAAAAAAAAAAAAAAAAAAAAAAAAAAAAAAAAAAAAAAAAAAAAAAAAAAAAAAAAAAAAAAAAAAAAAAAAAAAAAAAAA">
                                      <p:cBhvr>
                                        <p:cTn id="444" dur="100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57176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7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8" presetID="0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-3.7037E-7 L -0.00013 0.00046 L -0.00222 0.00972 C -0.00274 0.01227 -0.00352 0.01736 -0.00352 0.01759 C -0.00339 0.02384 -0.00326 0.03056 -0.00287 0.03681 C -0.00274 0.04051 -0.00169 0.04167 -0.00078 0.04444 C -0.00026 0.04607 2.29167E-6 0.04769 0.00065 0.04931 C 0.00429 0.05926 0.00208 0.05208 0.00547 0.05903 L 0.0069 0.06296 C 0.00859 0.08079 0.00807 0.07199 0.0069 0.10463 C 0.00677 0.10648 0.00651 0.1081 0.00612 0.10972 C 0.00586 0.11111 0.00521 0.11181 0.00482 0.11319 C 0.00299 0.11991 0.00547 0.11435 0.00273 0.11968 C 0.00091 0.1287 0.00325 0.11713 0.00065 0.12685 C -0.00026 0.12986 -0.00013 0.13241 -0.00078 0.13542 C -0.00117 0.13727 -0.00169 0.13866 -0.00222 0.14051 C -0.00391 0.15255 -0.00326 0.14699 -0.0043 0.15671 C -0.00404 0.16551 -0.00417 0.17477 -0.00352 0.18357 C -0.00352 0.18519 -0.00248 0.18611 -0.00222 0.1875 C -0.00078 0.19306 -0.00209 0.1912 -0.00078 0.19607 C 0.00013 0.19931 0.00117 0.20069 0.00273 0.20347 C 0.00495 0.21505 0.0013 0.19676 0.00482 0.21204 C 0.00534 0.21458 0.00573 0.21713 0.00612 0.21944 C 0.00638 0.2206 0.00677 0.22176 0.0069 0.22338 C 0.00768 0.23218 0.00729 0.22801 0.00833 0.23565 C 0.00807 0.24607 0.00833 0.25602 0.00755 0.2662 C 0.00742 0.26875 0.00599 0.27014 0.00547 0.27269 C 0.00482 0.27593 0.00469 0.27917 0.00403 0.28264 C 0.0039 0.2838 0.0039 0.28519 0.00338 0.28611 C 0.00286 0.28727 0.00195 0.28773 0.0013 0.28866 C 0.00052 0.29259 0.00052 0.29329 -0.00078 0.29722 C -0.00169 0.3 -0.003 0.30185 -0.00352 0.30463 C -0.00534 0.31389 -0.0043 0.30995 -0.00638 0.31713 C -0.00664 0.31852 -0.00664 0.32037 -0.00703 0.32176 C -0.00742 0.32315 -0.00821 0.32407 -0.00847 0.32546 C -0.00899 0.3287 -0.00899 0.33241 -0.00912 0.33542 C -0.00899 0.35093 -0.00912 0.3662 -0.00847 0.38102 C -0.00834 0.3831 -0.00742 0.38449 -0.00703 0.38634 C -0.00677 0.38773 -0.00625 0.39329 -0.00573 0.39491 C -0.00534 0.3956 -0.00469 0.39653 -0.0043 0.39745 C -0.00365 0.40069 -0.00365 0.40185 -0.00222 0.40486 L 0.0013 0.41088 C 0.00182 0.41343 0.00234 0.41574 0.00273 0.41806 C 0.00286 0.41968 0.00299 0.42176 0.00338 0.42338 C 0.00377 0.42477 0.00429 0.42569 0.00482 0.42708 C 0.00508 0.42917 0.00508 0.43102 0.00547 0.43287 C 0.00573 0.43426 0.00664 0.43519 0.0069 0.43634 C 0.00729 0.43889 0.00729 0.44074 0.00755 0.44306 L 0.00833 0.44769 C 0.00807 0.45903 0.00794 0.47014 0.00755 0.48125 C 0.00755 0.4831 0.00729 0.48565 0.0069 0.48727 C 0.00664 0.48866 0.00599 0.48889 0.00547 0.49005 C 0.00521 0.4912 0.00521 0.49259 0.00482 0.49375 C 0.00429 0.49491 0.00338 0.49583 0.00273 0.49722 L 0.0013 0.50116 C -0.00039 0.50463 2.29167E-6 0.50185 -0.00143 0.50718 C -0.00183 0.50833 -0.00183 0.50972 -0.00222 0.51088 C -0.00261 0.51227 -0.00326 0.51296 -0.00352 0.51435 C -0.00417 0.51713 -0.00495 0.52176 -0.00495 0.52222 C -0.00521 0.525 -0.00534 0.52755 -0.00573 0.53079 C -0.00586 0.53171 -0.00638 0.53287 -0.00638 0.53426 C -0.00638 0.54676 -0.00664 0.55926 -0.00573 0.5713 C -0.00547 0.57407 -0.00378 0.57639 -0.00287 0.57894 L -0.00143 0.58241 L -0.00013 0.5875 C 0.00247 0.59421 0.00013 0.58472 0.00273 0.59375 C 0.00299 0.59491 0.00312 0.59607 0.00338 0.59745 C 0.00377 0.59907 0.00442 0.60046 0.00482 0.60232 C 0.00508 0.6037 0.00521 0.60532 0.00547 0.60694 C 0.00755 0.61921 0.00638 0.60949 0.00755 0.62199 C 0.00729 0.63056 0.00742 0.63912 0.0069 0.64769 C 0.00677 0.65023 0.00612 0.65185 0.00547 0.65417 C 0.00403 0.65903 0.00234 0.66204 0.00065 0.6662 L -0.00078 0.67014 C -0.00117 0.67083 -0.00183 0.67176 -0.00222 0.67269 C -0.0056 0.68009 -0.00196 0.67269 -0.0043 0.68009 C -0.00508 0.68264 -0.00651 0.68449 -0.00703 0.6875 C -0.00873 0.6963 -0.00808 0.69213 -0.00912 0.69977 C -0.00912 0.70116 -0.00964 0.71806 -0.00781 0.72431 C -0.00742 0.72569 -0.00677 0.72708 -0.00638 0.72824 C -0.00508 0.7375 -0.00677 0.7287 -0.00352 0.73681 C 0.00065 0.74699 -0.00456 0.7375 -0.00078 0.74421 C -0.00052 0.7456 -0.00052 0.74699 -0.00013 0.74792 C 0.00065 0.74977 0.00273 0.75278 0.00273 0.75301 C 0.00286 0.75417 0.00312 0.75532 0.00338 0.75671 C 0.00377 0.75833 0.00456 0.75972 0.00482 0.76134 C 0.00521 0.76482 0.00521 0.76806 0.00547 0.7713 C 0.0056 0.77269 0.00599 0.77384 0.00612 0.77523 C 0.00521 0.80232 0.00716 0.78611 0.00403 0.79838 C 0.00377 0.79954 0.00377 0.80093 0.00338 0.80232 C 0.00299 0.80324 0.00234 0.8037 0.00195 0.80486 C -0.00104 0.81204 -0.00078 0.80949 -0.00078 0.81458 L -0.00078 0.81482 C -0.00026 0.81505 0.01823 1.07639 0.01875 1.07685 " pathEditMode="relative" rAng="0" ptsTypes="AAAAAAAAAAAAAAAAAAAAAAAAAAAAAAAAAAAAAAAAAAAAAAAAAAAAAAAAAAAAAAAAAAAAAAAAAAAAAAAAAAAAAAAAAAAAAA">
                                      <p:cBhvr>
                                        <p:cTn id="449" dur="10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53843"/>
                                    </p:animMotion>
                                  </p:childTnLst>
                                </p:cTn>
                              </p:par>
                              <p:par>
                                <p:cTn id="450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2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3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13 -1.48148E-6 L -0.00013 0.00046 L -0.00221 0.00972 C -0.00273 0.01227 -0.00351 0.01736 -0.00351 0.01759 C -0.00338 0.02384 -0.00325 0.03056 -0.00286 0.03681 C -0.00273 0.04051 -0.00169 0.04167 -0.00078 0.04445 C -0.00026 0.04607 -1.25E-6 0.04769 0.00065 0.04931 C 0.0043 0.05926 0.00208 0.05208 0.00547 0.05903 L 0.0069 0.06296 C 0.0086 0.08102 0.00807 0.07199 0.0069 0.10509 C 0.00677 0.10671 0.00651 0.10833 0.00612 0.10996 C 0.00586 0.11134 0.00521 0.11227 0.00482 0.11366 C 0.003 0.12014 0.00547 0.11505 0.00274 0.11991 C 0.00091 0.12917 0.00326 0.11736 0.00065 0.12708 C -0.00026 0.13009 -0.00013 0.13264 -0.00078 0.13565 C -0.00117 0.13773 -0.00169 0.13912 -0.00221 0.14074 C -0.0039 0.15255 -0.00325 0.14722 -0.0043 0.15671 C -0.00404 0.16574 -0.00417 0.17477 -0.00351 0.18357 C -0.00351 0.18519 -0.00247 0.18611 -0.00221 0.1875 C -0.00078 0.19306 -0.00208 0.19144 -0.00078 0.19607 C 0.00013 0.19931 0.00117 0.2007 0.00274 0.20347 C 0.00495 0.21505 0.0013 0.19699 0.00482 0.21204 C 0.00534 0.21458 0.00573 0.21713 0.00612 0.21968 C 0.00638 0.2206 0.00677 0.22176 0.0069 0.22338 C 0.00768 0.23241 0.00729 0.22824 0.00833 0.23565 C 0.00807 0.24607 0.00833 0.25602 0.00755 0.26644 C 0.00742 0.26875 0.00599 0.27014 0.00547 0.27269 C 0.00482 0.27593 0.00469 0.2794 0.00404 0.28264 C 0.00391 0.2838 0.00391 0.28519 0.00339 0.28634 C 0.00287 0.28727 0.00195 0.28796 0.0013 0.28866 C 0.00052 0.29259 0.00052 0.29352 -0.00078 0.29722 C -0.00169 0.3 -0.00299 0.30208 -0.00351 0.30486 C -0.00534 0.31389 -0.0043 0.30996 -0.00638 0.31713 C -0.00664 0.31875 -0.00664 0.3206 -0.00703 0.32199 C -0.00742 0.32338 -0.0082 0.32408 -0.00846 0.32546 C -0.00898 0.32894 -0.00898 0.33241 -0.00911 0.33542 C -0.00898 0.35093 -0.00911 0.36621 -0.00846 0.38125 C -0.00833 0.3831 -0.00742 0.38449 -0.00703 0.38634 C -0.00677 0.38773 -0.00625 0.39329 -0.00573 0.39491 C -0.00534 0.39583 -0.00469 0.39653 -0.0043 0.39746 C -0.00364 0.40093 -0.00364 0.40185 -0.00221 0.40486 L 0.0013 0.41111 C 0.00182 0.41343 0.00235 0.41574 0.00274 0.41829 C 0.00287 0.41991 0.003 0.42176 0.00339 0.42338 C 0.00378 0.42477 0.0043 0.4257 0.00482 0.42708 C 0.00508 0.42917 0.00508 0.43125 0.00547 0.43287 C 0.00573 0.43426 0.00664 0.43542 0.0069 0.43658 C 0.00729 0.43889 0.00729 0.44097 0.00755 0.44306 L 0.00833 0.44792 C 0.00807 0.45903 0.00794 0.47014 0.00755 0.48125 C 0.00755 0.48333 0.00729 0.48565 0.0069 0.4875 C 0.00664 0.48866 0.00599 0.48912 0.00547 0.49005 C 0.00521 0.49121 0.00521 0.49259 0.00482 0.49375 C 0.0043 0.49514 0.00339 0.49607 0.00274 0.49746 L 0.0013 0.50116 C -0.00039 0.50486 -1.25E-6 0.50208 -0.00143 0.50718 C -0.00182 0.50833 -0.00182 0.50972 -0.00221 0.51088 C -0.0026 0.51227 -0.00325 0.5132 -0.00351 0.51458 C -0.00417 0.51713 -0.00495 0.52199 -0.00495 0.52222 C -0.00521 0.525 -0.00534 0.52778 -0.00573 0.53079 C -0.00586 0.53195 -0.00638 0.5331 -0.00638 0.53449 C -0.00638 0.54676 -0.00664 0.55926 -0.00573 0.57153 C -0.00547 0.57431 -0.00377 0.57639 -0.00286 0.57894 L -0.00143 0.58264 L -0.00013 0.5875 C 0.00248 0.59445 0.00013 0.58472 0.00274 0.59375 C 0.003 0.59491 0.00313 0.59607 0.00339 0.59746 C 0.00378 0.59908 0.00443 0.60046 0.00482 0.60232 C 0.00508 0.60394 0.00521 0.60556 0.00547 0.60718 C 0.00755 0.61945 0.00638 0.60972 0.00755 0.62199 C 0.00729 0.63079 0.00742 0.63935 0.0069 0.64792 C 0.00677 0.65023 0.00612 0.65208 0.00547 0.65417 C 0.00404 0.65903 0.00235 0.66227 0.00065 0.66644 L -0.00078 0.67014 C -0.00117 0.67107 -0.00182 0.67176 -0.00221 0.67269 C -0.0056 0.68009 -0.00195 0.67269 -0.0043 0.68009 C -0.00508 0.68264 -0.00651 0.68472 -0.00703 0.6875 C -0.00872 0.69653 -0.00807 0.69236 -0.00911 0.69977 C -0.00911 0.70116 -0.00963 0.71806 -0.00781 0.72454 C -0.00742 0.72593 -0.00677 0.72708 -0.00638 0.72824 C -0.00508 0.73773 -0.00677 0.72894 -0.00351 0.73681 C 0.00065 0.74722 -0.00456 0.73773 -0.00078 0.74421 C -0.00052 0.7456 -0.00052 0.74699 -0.00013 0.74792 C 0.00065 0.74977 0.00274 0.75301 0.00274 0.75324 C 0.00287 0.75417 0.00313 0.75533 0.00339 0.75671 C 0.00378 0.75833 0.00456 0.75972 0.00482 0.76158 C 0.00521 0.76482 0.00521 0.76806 0.00547 0.77153 C 0.0056 0.77269 0.00599 0.77384 0.00612 0.77523 C 0.00521 0.80232 0.00716 0.78611 0.00404 0.79861 C 0.00378 0.79977 0.00378 0.80116 0.00339 0.80232 C 0.003 0.80324 0.00235 0.80371 0.00195 0.80486 C -0.00104 0.81204 -0.00078 0.80949 -0.00078 0.81458 L -0.00078 0.81482 C -0.00026 0.81528 0.01823 1.12431 0.01875 1.12454 " pathEditMode="relative" rAng="0" ptsTypes="AAAAAAAAAAAAAAAAAAAAAAAAAAAAAAAAAAAAAAAAAAAAAAAAAAAAAAAAAAAAAAAAAAAAAAAAAAAAAAAAAAAAAAAAAAAAAA">
                                      <p:cBhvr>
                                        <p:cTn id="454" dur="10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56227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7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4.07407E-6 L -0.00013 0.00047 L -0.00221 0.00973 C -0.00273 0.01227 -0.00351 0.01737 -0.00351 0.0176 C -0.00338 0.02385 -0.00325 0.03056 -0.00286 0.03681 C -0.00273 0.04051 -0.00169 0.04167 -0.00078 0.04445 C -0.00026 0.04607 -1.875E-6 0.04769 0.00065 0.04931 C 0.0043 0.05926 0.00209 0.05186 0.00547 0.05903 L 0.0069 0.06297 C 0.0086 0.08079 0.00807 0.07199 0.0069 0.10487 C 0.00677 0.10672 0.00651 0.10834 0.00612 0.10996 C 0.00586 0.11135 0.00521 0.11204 0.00482 0.11343 C 0.003 0.12014 0.00547 0.11482 0.00274 0.11991 C 0.00091 0.12894 0.00326 0.11737 0.00065 0.12709 C -0.00026 0.1301 -0.00013 0.13264 -0.00078 0.13565 C -0.00117 0.1375 -0.00169 0.13889 -0.00221 0.14051 C -0.0039 0.15278 -0.00325 0.14723 -0.00429 0.15695 C -0.00403 0.16574 -0.00416 0.175 -0.00351 0.1838 C -0.00351 0.18542 -0.00247 0.18635 -0.00221 0.18774 C -0.00078 0.19306 -0.00208 0.19144 -0.00078 0.1963 C 0.00013 0.19954 0.00117 0.20093 0.00274 0.20371 C 0.00495 0.21528 0.0013 0.19699 0.00482 0.21227 C 0.00534 0.21482 0.00573 0.21713 0.00612 0.21968 C 0.00638 0.22061 0.00677 0.22176 0.0069 0.22338 C 0.00768 0.23218 0.00729 0.22801 0.00834 0.23542 C 0.00807 0.24607 0.00834 0.25602 0.00755 0.26621 C 0.00742 0.26875 0.00599 0.27014 0.00547 0.27269 C 0.00482 0.27593 0.00469 0.27917 0.00404 0.28264 C 0.00391 0.28357 0.00391 0.28496 0.00339 0.28612 C 0.00287 0.28727 0.00196 0.28774 0.0013 0.28866 C 0.00052 0.2926 0.00052 0.29329 -0.00078 0.29723 C -0.00169 0.3 -0.00299 0.30186 -0.00351 0.30463 C -0.00534 0.31389 -0.00429 0.30996 -0.00638 0.31713 C -0.00664 0.31852 -0.00664 0.32037 -0.00703 0.32176 C -0.00742 0.32315 -0.0082 0.32408 -0.00846 0.32547 C -0.00898 0.32871 -0.00898 0.33241 -0.00911 0.33542 C -0.00898 0.35093 -0.00911 0.36598 -0.00846 0.38102 C -0.00833 0.38287 -0.00742 0.38426 -0.00703 0.38635 C -0.00677 0.38774 -0.00625 0.39329 -0.00573 0.39491 C -0.00534 0.39561 -0.00469 0.39653 -0.00429 0.39723 C -0.00364 0.4007 -0.00364 0.40186 -0.00221 0.40487 L 0.0013 0.41088 C 0.00182 0.41343 0.00235 0.41551 0.00274 0.41806 C 0.00287 0.41968 0.003 0.42176 0.00339 0.42338 C 0.00378 0.42477 0.0043 0.42547 0.00482 0.42686 C 0.00508 0.42917 0.00508 0.43102 0.00547 0.43264 C 0.00573 0.43403 0.00664 0.43519 0.0069 0.43635 C 0.00729 0.43889 0.00729 0.44074 0.00755 0.44306 C 0.00781 0.44468 0.00807 0.44584 0.00834 0.44769 C 0.00807 0.45903 0.00794 0.47014 0.00755 0.48102 C 0.00755 0.48311 0.00729 0.48565 0.0069 0.48727 C 0.00664 0.48866 0.00599 0.48889 0.00547 0.49005 C 0.00521 0.49098 0.00521 0.49237 0.00482 0.49352 C 0.0043 0.49491 0.00339 0.49584 0.00274 0.49723 L 0.0013 0.50093 C -0.00039 0.50463 -1.875E-6 0.50186 -0.00143 0.50718 C -0.00182 0.50834 -0.00182 0.50973 -0.00221 0.51065 C -0.0026 0.51204 -0.00325 0.51297 -0.00351 0.51436 C -0.00416 0.51713 -0.00495 0.52176 -0.00495 0.52199 C -0.00521 0.52477 -0.00534 0.52755 -0.00573 0.53056 C -0.00586 0.53172 -0.00638 0.53287 -0.00638 0.53426 C -0.00638 0.54676 -0.00664 0.55903 -0.00573 0.5713 C -0.00547 0.57408 -0.00377 0.57616 -0.00286 0.57871 L -0.00143 0.58241 L -0.00013 0.58727 C 0.00248 0.59422 0.00013 0.58449 0.00274 0.59375 C 0.003 0.59491 0.00313 0.59584 0.00339 0.59723 C 0.00378 0.59885 0.00443 0.60024 0.00482 0.60232 C 0.00508 0.60371 0.00521 0.60533 0.00547 0.60695 C 0.00755 0.61922 0.00638 0.60949 0.00755 0.62199 C 0.00729 0.63056 0.00742 0.63912 0.0069 0.64769 C 0.00677 0.65 0.00612 0.65186 0.00547 0.65394 C 0.00404 0.65903 0.00235 0.66204 0.00065 0.66621 L -0.00078 0.67014 C -0.00117 0.67084 -0.00182 0.67176 -0.00221 0.67246 C -0.0056 0.6801 -0.00195 0.67246 -0.00429 0.6801 C -0.00508 0.68241 -0.00651 0.68449 -0.00703 0.6875 C -0.00872 0.6963 -0.00807 0.69213 -0.00911 0.69954 C -0.00911 0.70093 -0.00963 0.71783 -0.00781 0.72431 C -0.00742 0.7257 -0.00677 0.72709 -0.00638 0.72801 C -0.00508 0.7375 -0.00677 0.72871 -0.00351 0.73658 C 0.00065 0.74699 -0.00456 0.7375 -0.00078 0.74422 C -0.00052 0.74561 -0.00052 0.74699 -0.00013 0.74769 C 0.00065 0.74977 0.00274 0.75278 0.00274 0.75301 C 0.00287 0.75417 0.00313 0.75533 0.00339 0.75649 C 0.00378 0.75834 0.00456 0.75973 0.00482 0.76135 C 0.00521 0.76459 0.00521 0.76783 0.00547 0.7713 C 0.0056 0.77269 0.00599 0.77385 0.00612 0.77524 C 0.00521 0.80232 0.00716 0.78588 0.00404 0.79838 C 0.00378 0.79954 0.00378 0.80093 0.00339 0.80232 C 0.003 0.80301 0.00235 0.80371 0.00196 0.80463 C -0.00104 0.81181 -0.00078 0.80949 -0.00078 0.81436 L -0.00078 0.81459 C -0.00026 0.81505 0.01823 1.18218 0.01875 1.18241 " pathEditMode="relative" rAng="0" ptsTypes="AAAAAAAAAAAAAAAAAAAAAAAAAAAAAAAAAAAAAAAAAAAAAAAAAAAAAAAAAAAAAAAAAAAAAAAAAAAAAAAAAAAAAAAAAAAAAA">
                                      <p:cBhvr>
                                        <p:cTn id="459" dur="100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59120"/>
                                    </p:animMotion>
                                  </p:childTnLst>
                                </p:cTn>
                              </p:par>
                              <p:par>
                                <p:cTn id="46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2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48148E-6 L -0.00013 0.00046 L -0.00222 0.00972 C -0.00274 0.01227 -0.00352 0.01736 -0.00352 0.01759 C -0.00339 0.02384 -0.00326 0.03055 -0.00287 0.0368 C -0.00274 0.04051 -0.0017 0.04167 -0.00078 0.04444 C -0.00026 0.04606 3.75E-6 0.04768 0.00065 0.0493 C 0.00429 0.05926 0.00208 0.05208 0.00547 0.05903 L 0.00703 0.06296 C 0.00872 0.08102 0.0082 0.07199 0.00703 0.10486 C 0.0069 0.10671 0.00664 0.10833 0.00625 0.10995 C 0.00599 0.11134 0.0052 0.11227 0.00481 0.11366 C 0.00299 0.12014 0.00547 0.11458 0.00273 0.11991 C 0.00091 0.12893 0.00325 0.11736 0.00065 0.12708 C -0.00026 0.13009 -0.00013 0.13264 -0.00078 0.13565 C -0.00118 0.13773 -0.0017 0.13889 -0.00222 0.14074 C -0.00391 0.15278 -0.00326 0.14722 -0.0043 0.15694 C -0.00404 0.16574 -0.00417 0.175 -0.00352 0.18379 C -0.00352 0.18542 -0.00248 0.18634 -0.00222 0.18773 C -0.00078 0.19329 -0.00209 0.19167 -0.00078 0.19629 C 0.00013 0.19954 0.00117 0.20092 0.00273 0.2037 C 0.00494 0.21528 0.0013 0.19699 0.00481 0.21227 C 0.00533 0.21481 0.00586 0.21736 0.00625 0.22014 C 0.00651 0.22106 0.0069 0.22199 0.00703 0.22361 C 0.00781 0.23241 0.00742 0.22847 0.00846 0.23611 C 0.0082 0.24629 0.00846 0.25602 0.00768 0.2662 C 0.00755 0.26875 0.00612 0.27014 0.00547 0.27268 C 0.00481 0.27592 0.00468 0.2794 0.00403 0.28264 C 0.0039 0.28379 0.0039 0.28518 0.00338 0.28634 C 0.00286 0.28727 0.00195 0.28796 0.0013 0.28866 C 0.00052 0.29259 0.00052 0.29352 -0.00078 0.29722 C -0.0017 0.3 -0.003 0.30208 -0.00352 0.30486 C -0.00534 0.31389 -0.0043 0.30995 -0.00638 0.31713 C -0.00664 0.31852 -0.00664 0.3206 -0.00703 0.32199 C -0.00743 0.32338 -0.00821 0.32407 -0.00847 0.32546 C -0.00899 0.32893 -0.00899 0.33241 -0.00912 0.33542 C -0.00899 0.35092 -0.00912 0.3662 -0.00847 0.38125 C -0.00834 0.3831 -0.00743 0.38449 -0.00703 0.38634 C -0.00677 0.38773 -0.00625 0.39329 -0.00573 0.39491 C -0.00534 0.39583 -0.00469 0.39653 -0.0043 0.39745 C -0.00365 0.40069 -0.00365 0.40185 -0.00222 0.40486 L 0.0013 0.41111 C 0.00182 0.41342 0.00234 0.41574 0.00273 0.41829 C 0.00286 0.41991 0.00299 0.42176 0.00338 0.42338 C 0.00377 0.42477 0.00429 0.42569 0.00481 0.42708 C 0.00507 0.42917 0.00507 0.43125 0.00547 0.43287 C 0.00586 0.43426 0.00677 0.43542 0.00703 0.43657 C 0.00742 0.43889 0.00742 0.44097 0.00768 0.44305 C 0.00794 0.44467 0.0082 0.44583 0.00846 0.44792 C 0.0082 0.45903 0.00807 0.47014 0.00768 0.48125 C 0.00768 0.48333 0.00742 0.48565 0.00703 0.48727 C 0.00677 0.48866 0.00612 0.48912 0.00547 0.49004 C 0.0052 0.4912 0.0052 0.49259 0.00481 0.49375 C 0.00429 0.49514 0.00338 0.49606 0.00273 0.49722 L 0.0013 0.50116 C -0.00039 0.50486 3.75E-6 0.50208 -0.00144 0.50717 C -0.00183 0.50833 -0.00183 0.50972 -0.00222 0.51088 C -0.00261 0.51227 -0.00326 0.51319 -0.00352 0.51458 C -0.00417 0.51713 -0.00495 0.52199 -0.00495 0.52222 C -0.00521 0.525 -0.00534 0.52778 -0.00573 0.53079 C -0.00586 0.53194 -0.00638 0.5331 -0.00638 0.53449 C -0.00638 0.54676 -0.00664 0.55926 -0.00573 0.57153 C -0.00547 0.5743 -0.00378 0.57639 -0.00287 0.57893 L -0.00144 0.58264 L -0.00013 0.5875 C 0.00247 0.59444 0.00013 0.58472 0.00273 0.59375 C 0.00299 0.59491 0.00312 0.59606 0.00338 0.59745 C 0.00377 0.59907 0.00442 0.60046 0.00481 0.60231 C 0.00507 0.60393 0.0052 0.60555 0.00547 0.60717 C 0.00768 0.61944 0.00651 0.60972 0.00768 0.62199 C 0.00742 0.63079 0.00755 0.63935 0.00703 0.64792 C 0.0069 0.65023 0.00625 0.65208 0.00547 0.65417 C 0.00403 0.65903 0.00234 0.66227 0.00065 0.66643 L -0.00078 0.67014 C -0.00118 0.67106 -0.00183 0.67176 -0.00222 0.67268 C -0.0056 0.68009 -0.00196 0.67268 -0.0043 0.68009 C -0.00508 0.68264 -0.00651 0.68472 -0.00703 0.6875 C -0.00873 0.69653 -0.00808 0.69236 -0.00912 0.69977 C -0.00912 0.70116 -0.00964 0.71805 -0.00782 0.72454 C -0.00743 0.72592 -0.00677 0.72708 -0.00638 0.72824 C -0.00508 0.73773 -0.00677 0.72893 -0.00352 0.7368 C 0.00065 0.74722 -0.00456 0.73773 -0.00078 0.74421 C -0.00052 0.7456 -0.00052 0.74699 -0.00013 0.74792 C 0.00065 0.74977 0.00273 0.75301 0.00273 0.75324 C 0.00286 0.75417 0.00312 0.75532 0.00338 0.75671 C 0.00377 0.75833 0.00455 0.75972 0.00481 0.76157 C 0.0052 0.76481 0.0052 0.76805 0.00547 0.77153 C 0.0056 0.77268 0.00612 0.77384 0.00625 0.77523 C 0.0052 0.80231 0.00729 0.78611 0.00403 0.79861 C 0.00377 0.79977 0.00377 0.80116 0.00338 0.80231 C 0.00299 0.80324 0.00234 0.8037 0.00195 0.80486 C -0.00105 0.81204 -0.00078 0.80949 -0.00078 0.81458 L -0.00078 0.81481 C -0.00026 0.81528 0.01497 1.21412 0.01549 1.21435 " pathEditMode="relative" rAng="0" ptsTypes="AAAAAAAAAAAAAAAAAAAAAAAAAAAAAAAAAAAAAAAAAAAAAAAAAAAAAAAAAAAAAAAAAAAAAAAAAAAAAAAAAAAAAAAAAAAAAA">
                                      <p:cBhvr>
                                        <p:cTn id="464" dur="10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60718"/>
                                    </p:animMotion>
                                  </p:childTnLst>
                                </p:cTn>
                              </p:par>
                              <p:par>
                                <p:cTn id="465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7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8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3 0 L -0.00013 0.00046 L -0.00222 0.00972 C -0.00274 0.01227 -0.00352 0.01736 -0.00352 0.01759 C -0.00339 0.02384 -0.00326 0.03056 -0.00287 0.03681 C -0.00274 0.04051 -0.0017 0.04167 -0.00079 0.04444 C -0.00026 0.04606 4.58333E-6 0.04769 0.00065 0.04931 C 0.00429 0.05926 0.00208 0.05208 0.00546 0.05903 L 0.0069 0.06296 C 0.00872 0.08079 0.00807 0.07199 0.0069 0.10486 C 0.00677 0.10671 0.00651 0.10833 0.00612 0.10995 C 0.00585 0.11134 0.0052 0.11204 0.00481 0.11343 C 0.00299 0.12014 0.00546 0.11458 0.00273 0.11991 C 0.00091 0.12894 0.00325 0.11736 0.00065 0.12708 C -0.00026 0.13009 -0.00013 0.13264 -0.00079 0.13565 C -0.00118 0.1375 -0.0017 0.13889 -0.00222 0.14051 C -0.00391 0.15278 -0.00326 0.14722 -0.0043 0.15694 C -0.00404 0.16574 -0.00417 0.175 -0.00352 0.1838 C -0.00352 0.18542 -0.00248 0.18634 -0.00222 0.18773 C -0.00079 0.19329 -0.00209 0.19144 -0.00079 0.1963 C 0.00013 0.19954 0.00117 0.20093 0.00273 0.2037 C 0.00494 0.21528 0.0013 0.19699 0.00481 0.21227 C 0.00533 0.21481 0.00572 0.21713 0.00612 0.21991 C 0.00638 0.22106 0.00677 0.22199 0.0069 0.22361 C 0.00768 0.23241 0.00729 0.22824 0.00846 0.23611 C 0.00807 0.2463 0.00846 0.25625 0.00755 0.26644 C 0.00742 0.26898 0.00599 0.27037 0.00546 0.27292 C 0.00481 0.27616 0.00468 0.2794 0.00403 0.28287 C 0.0039 0.2838 0.0039 0.28519 0.00338 0.28634 C 0.00286 0.2875 0.00195 0.28796 0.0013 0.28889 C 0.00052 0.29282 0.00052 0.29352 -0.00079 0.29722 C -0.0017 0.3 -0.003 0.30185 -0.00352 0.30463 C -0.00534 0.31389 -0.0043 0.30995 -0.00638 0.31713 C -0.00665 0.31852 -0.00665 0.32037 -0.00704 0.32176 C -0.00743 0.32315 -0.00821 0.32407 -0.00847 0.32546 C -0.00899 0.3287 -0.00899 0.33241 -0.00912 0.33542 C -0.00899 0.35093 -0.00912 0.36597 -0.00847 0.38102 C -0.00834 0.38287 -0.00743 0.38426 -0.00704 0.38634 C -0.00678 0.38773 -0.00625 0.39329 -0.00573 0.39491 C -0.00534 0.3956 -0.00469 0.39653 -0.0043 0.39722 C -0.00365 0.40069 -0.00365 0.40185 -0.00222 0.40486 L 0.0013 0.41088 C 0.00182 0.41343 0.00234 0.41551 0.00273 0.41806 C 0.00286 0.41968 0.00299 0.42176 0.00338 0.42338 C 0.00377 0.42477 0.00429 0.42546 0.00481 0.42685 C 0.00507 0.42917 0.00507 0.43102 0.00546 0.43264 C 0.00572 0.43403 0.00664 0.43519 0.0069 0.43634 C 0.00729 0.43889 0.00729 0.44074 0.00755 0.44306 C 0.00781 0.44468 0.00807 0.44583 0.00846 0.44769 C 0.00807 0.45903 0.00794 0.47014 0.00755 0.48125 C 0.00755 0.4831 0.00729 0.48565 0.0069 0.48727 C 0.00664 0.48866 0.00599 0.48889 0.00546 0.49005 C 0.0052 0.4912 0.0052 0.49259 0.00481 0.49352 C 0.00429 0.49491 0.00338 0.49583 0.00273 0.49722 L 0.0013 0.50116 C -0.0004 0.50463 4.58333E-6 0.50185 -0.00144 0.50718 C -0.00183 0.50833 -0.00183 0.50972 -0.00222 0.51065 C -0.00261 0.51204 -0.00326 0.51296 -0.00352 0.51435 C -0.00417 0.51713 -0.00495 0.52176 -0.00495 0.52199 C -0.00521 0.52477 -0.00534 0.52755 -0.00573 0.53056 C -0.00586 0.53171 -0.00638 0.53287 -0.00638 0.53426 C -0.00638 0.54676 -0.00665 0.55903 -0.00573 0.5713 C -0.00547 0.57407 -0.00378 0.57639 -0.00287 0.5787 L -0.00144 0.58241 L -0.00013 0.58727 C 0.00247 0.59421 0.00013 0.58449 0.00273 0.59375 C 0.00299 0.59491 0.00312 0.59583 0.00338 0.59722 C 0.00377 0.59907 0.00442 0.60046 0.00481 0.60231 C 0.00507 0.6037 0.0052 0.60532 0.00546 0.60694 C 0.00755 0.61921 0.00638 0.60949 0.00755 0.62199 C 0.00729 0.63056 0.00742 0.63912 0.0069 0.64769 C 0.00677 0.65023 0.00612 0.65185 0.00546 0.65394 C 0.00403 0.65903 0.00234 0.66204 0.00065 0.6662 L -0.00079 0.67014 C -0.00118 0.67083 -0.00183 0.67176 -0.00222 0.67245 C -0.0056 0.68009 -0.00196 0.67245 -0.0043 0.68009 C -0.00508 0.68241 -0.00651 0.68449 -0.00704 0.6875 C -0.00873 0.6963 -0.00808 0.69213 -0.00912 0.69954 C -0.00912 0.70093 -0.00964 0.71782 -0.00782 0.72431 C -0.00743 0.72569 -0.00678 0.72708 -0.00638 0.72824 C -0.00508 0.7375 -0.00678 0.7287 -0.00352 0.73681 C 0.00065 0.74699 -0.00456 0.7375 -0.00079 0.74421 C -0.00053 0.7456 -0.00053 0.74699 -0.00013 0.74769 C 0.00065 0.74977 0.00273 0.75278 0.00273 0.75301 C 0.00286 0.75417 0.00312 0.75532 0.00338 0.75671 C 0.00377 0.75833 0.00455 0.75972 0.00481 0.76134 C 0.0052 0.76458 0.0052 0.76806 0.00546 0.7713 C 0.00559 0.77269 0.00599 0.77384 0.00612 0.77523 C 0.0052 0.80231 0.00716 0.78588 0.00403 0.79838 C 0.00377 0.79954 0.00377 0.80093 0.00338 0.80231 C 0.00299 0.80301 0.00234 0.8037 0.00195 0.80486 C -0.00105 0.81204 -0.00079 0.80949 -0.00079 0.81435 L -0.00079 0.81481 C -0.00026 0.81505 0.00599 1.24444 0.00638 1.24491 " pathEditMode="relative" rAng="0" ptsTypes="AAAAAAAAAAAAAAAAAAAAAAAAAAAAAAAAAAAAAAAAAAAAAAAAAAAAAAAAAAAAAAAAAAAAAAAAAAAAAAAAAAAAAAAAAAAAAA">
                                      <p:cBhvr>
                                        <p:cTn id="469" dur="100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62245"/>
                                    </p:animMotion>
                                  </p:childTnLst>
                                </p:cTn>
                              </p:par>
                              <p:par>
                                <p:cTn id="47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2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4.44444E-6 L -0.00013 0.00047 L -0.00222 0.00973 C -0.00274 0.01227 -0.00352 0.01737 -0.00352 0.0176 C -0.00339 0.02385 -0.00326 0.03056 -0.00287 0.03681 C -0.00274 0.04051 -0.00169 0.04167 -0.00078 0.04445 C -0.00026 0.04607 1.875E-6 0.04769 0.00065 0.04931 C 0.0043 0.05926 0.00208 0.05209 0.00547 0.05903 L 0.0069 0.06297 C 0.00872 0.08079 0.00807 0.072 0.0069 0.10487 C 0.00677 0.10672 0.00651 0.10834 0.00612 0.10996 C 0.00586 0.11135 0.00521 0.11181 0.00482 0.1132 C 0.00299 0.11991 0.00547 0.11436 0.00273 0.11968 C 0.00091 0.12871 0.00325 0.11713 0.00065 0.12686 C -0.00026 0.12987 -0.00013 0.13241 -0.00078 0.13542 C -0.00117 0.13727 -0.00169 0.13866 -0.00222 0.14051 C -0.00391 0.15255 -0.00326 0.147 -0.0043 0.15672 C -0.00404 0.16551 -0.00417 0.17477 -0.00352 0.18357 C -0.00352 0.18519 -0.00248 0.18612 -0.00222 0.1875 C -0.00078 0.19306 -0.00209 0.19121 -0.00078 0.19607 C 0.00013 0.19931 0.00117 0.2007 0.00273 0.20348 C 0.00495 0.21505 0.0013 0.19676 0.00482 0.21204 C 0.00534 0.21459 0.00573 0.21713 0.00612 0.21945 C 0.00638 0.22061 0.00677 0.22176 0.0069 0.22338 C 0.00768 0.23218 0.00729 0.22801 0.00846 0.23565 C 0.00807 0.24607 0.00846 0.25602 0.00755 0.26621 C 0.00742 0.26875 0.00599 0.27014 0.00547 0.27269 C 0.00482 0.27593 0.00469 0.27917 0.00403 0.28264 C 0.0039 0.2838 0.0039 0.28519 0.00338 0.28612 C 0.00286 0.28727 0.00195 0.28774 0.0013 0.28866 C 0.00052 0.2926 0.00052 0.29329 -0.00078 0.29723 C -0.00169 0.3 -0.003 0.30186 -0.00352 0.30463 C -0.00534 0.31389 -0.0043 0.30996 -0.00638 0.31713 C -0.00664 0.31852 -0.00664 0.32037 -0.00703 0.32176 C -0.00742 0.32315 -0.0082 0.32408 -0.00847 0.32547 C -0.00899 0.32871 -0.00899 0.33241 -0.00912 0.33542 C -0.00899 0.35093 -0.00912 0.36621 -0.00847 0.38102 C -0.00834 0.38311 -0.00742 0.3845 -0.00703 0.38635 C -0.00677 0.38774 -0.00625 0.39329 -0.00573 0.39491 C -0.00534 0.39584 -0.00469 0.39653 -0.0043 0.39746 C -0.00365 0.4007 -0.00365 0.40186 -0.00222 0.40487 L 0.0013 0.41088 C 0.00182 0.41343 0.00234 0.41575 0.00273 0.41806 C 0.00286 0.41968 0.00299 0.42176 0.00338 0.42338 C 0.00377 0.42477 0.0043 0.4257 0.00482 0.42709 C 0.00508 0.42917 0.00508 0.43102 0.00547 0.43287 C 0.00573 0.43426 0.00664 0.43519 0.0069 0.43635 C 0.00729 0.43889 0.00729 0.44075 0.00755 0.44306 L 0.00846 0.44769 C 0.00807 0.45903 0.00794 0.47014 0.00755 0.48125 C 0.00755 0.48311 0.00729 0.48565 0.0069 0.48727 C 0.00664 0.48866 0.00599 0.48889 0.00547 0.49005 C 0.00521 0.49121 0.00521 0.4926 0.00482 0.49375 C 0.0043 0.49514 0.00338 0.49584 0.00273 0.49723 L 0.0013 0.50116 C -0.00039 0.50463 1.875E-6 0.50186 -0.00143 0.50718 C -0.00182 0.50834 -0.00182 0.50973 -0.00222 0.51088 C -0.00261 0.51227 -0.00326 0.51297 -0.00352 0.51436 C -0.00417 0.51713 -0.00495 0.52176 -0.00495 0.52223 C -0.00521 0.525 -0.00534 0.52778 -0.00573 0.53079 C -0.00586 0.53172 -0.00638 0.53287 -0.00638 0.53426 C -0.00638 0.54676 -0.00664 0.55926 -0.00573 0.5713 C -0.00547 0.57408 -0.00378 0.57639 -0.00287 0.57894 L -0.00143 0.58241 L -0.00013 0.5875 C 0.00247 0.59445 0.00013 0.58473 0.00273 0.59375 C 0.00299 0.59491 0.00312 0.59607 0.00338 0.59746 C 0.00377 0.59908 0.00443 0.60047 0.00482 0.60232 C 0.00508 0.60371 0.00521 0.60533 0.00547 0.60718 C 0.00755 0.61922 0.00638 0.6095 0.00755 0.622 C 0.00729 0.63056 0.00742 0.63912 0.0069 0.64769 C 0.00677 0.65024 0.00612 0.65186 0.00547 0.65417 C 0.00403 0.65903 0.00234 0.66204 0.00065 0.66621 L -0.00078 0.67014 C -0.00117 0.67107 -0.00182 0.67176 -0.00222 0.67269 C -0.0056 0.6801 -0.00195 0.67269 -0.0043 0.6801 C -0.00508 0.68264 -0.00651 0.6845 -0.00703 0.6875 C -0.00873 0.6963 -0.00807 0.69237 -0.00912 0.69977 C -0.00912 0.70116 -0.00964 0.71806 -0.00781 0.72431 C -0.00742 0.7257 -0.00677 0.72709 -0.00638 0.72825 C -0.00508 0.73774 -0.00677 0.72871 -0.00352 0.73681 C 0.00065 0.747 -0.00456 0.73774 -0.00078 0.74422 C -0.00052 0.74561 -0.00052 0.747 -0.00013 0.74792 C 0.00065 0.74977 0.00273 0.75278 0.00273 0.75301 C 0.00286 0.75417 0.00312 0.75533 0.00338 0.75672 C 0.00377 0.75834 0.00456 0.75973 0.00482 0.76135 C 0.00521 0.76482 0.00521 0.76806 0.00547 0.7713 C 0.0056 0.77269 0.00599 0.77385 0.00612 0.77524 C 0.00521 0.80232 0.00716 0.78612 0.00403 0.79838 C 0.00377 0.79954 0.00377 0.80093 0.00338 0.80232 C 0.00299 0.80325 0.00234 0.80371 0.00195 0.80487 C -0.00104 0.81204 -0.00078 0.8095 -0.00078 0.81459 L -0.00078 0.81482 C -0.00026 0.81505 0.00351 1.07061 0.0039 1.07084 " pathEditMode="relative" rAng="0" ptsTypes="AAAAAAAAAAAAAAAAAAAAAAAAAAAAAAAAAAAAAAAAAAAAAAAAAAAAAAAAAAAAAAAAAAAAAAAAAAAAAAAAAAAAAAAAAAAAAA">
                                      <p:cBhvr>
                                        <p:cTn id="474" dur="10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53542"/>
                                    </p:animMotion>
                                  </p:childTnLst>
                                </p:cTn>
                              </p:par>
                              <p:par>
                                <p:cTn id="47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7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3.33333E-6 L -0.00013 0.00047 L -0.00222 0.00973 C -0.00274 0.01227 -0.00352 0.01736 -0.00352 0.0176 C -0.00339 0.02385 -0.00326 0.03056 -0.00287 0.03681 C -0.00274 0.04051 -0.0017 0.04167 -0.00078 0.04445 C -0.00026 0.04607 2.91667E-6 0.04769 0.00065 0.04931 C 0.00429 0.05926 0.00208 0.05209 0.00547 0.05903 L 0.0069 0.06297 C 0.00859 0.08102 0.00807 0.07199 0.0069 0.1051 C 0.00677 0.10672 0.00651 0.10834 0.00612 0.10996 C 0.00586 0.11135 0.00521 0.11227 0.00481 0.11366 C 0.00299 0.12014 0.00547 0.11505 0.00273 0.11991 C 0.00091 0.12894 0.00325 0.11736 0.00065 0.12709 C -0.00026 0.1301 -0.00013 0.13264 -0.00078 0.13565 C -0.00117 0.13773 -0.0017 0.13912 -0.00222 0.14074 C -0.00391 0.15278 -0.00326 0.14723 -0.0043 0.15695 C -0.00404 0.16574 -0.00417 0.17477 -0.00352 0.18357 C -0.00352 0.18519 -0.00248 0.18611 -0.00222 0.1875 C -0.00078 0.19306 -0.00209 0.19144 -0.00078 0.19607 C 0.00013 0.19931 0.00117 0.2007 0.00273 0.20348 C 0.00495 0.21505 0.0013 0.19699 0.00481 0.21204 C 0.00534 0.21459 0.00573 0.21713 0.00612 0.21968 C 0.00638 0.22061 0.00677 0.22176 0.0069 0.22338 C 0.00768 0.23241 0.00729 0.22824 0.00833 0.23565 C 0.00807 0.24607 0.00833 0.25602 0.00755 0.26644 C 0.00742 0.26875 0.00599 0.27014 0.00547 0.27269 C 0.00481 0.27593 0.00468 0.2794 0.00403 0.28264 C 0.0039 0.2838 0.0039 0.28519 0.00338 0.28635 C 0.00286 0.28727 0.00195 0.28797 0.0013 0.28866 C 0.00052 0.2926 0.00052 0.29352 -0.00078 0.29723 C -0.0017 0.3 -0.003 0.30209 -0.00352 0.30486 C -0.00534 0.31389 -0.0043 0.30996 -0.00638 0.31713 C -0.00664 0.31852 -0.00664 0.32061 -0.00703 0.32199 C -0.00742 0.32338 -0.00821 0.32408 -0.00847 0.32547 C -0.00899 0.32894 -0.00899 0.33241 -0.00912 0.33542 C -0.00899 0.35093 -0.00912 0.36621 -0.00847 0.38125 C -0.00834 0.38311 -0.00742 0.38449 -0.00703 0.38635 C -0.00677 0.38773 -0.00625 0.39329 -0.00573 0.39491 C -0.00534 0.39584 -0.00469 0.39653 -0.0043 0.39746 C -0.00365 0.4007 -0.00365 0.40186 -0.00222 0.40486 L 0.0013 0.41111 C 0.00182 0.41343 0.00234 0.41574 0.00273 0.41829 C 0.00286 0.41991 0.00299 0.42176 0.00338 0.42338 C 0.00377 0.42477 0.00429 0.4257 0.00481 0.42709 C 0.00508 0.42917 0.00508 0.43125 0.00547 0.43287 C 0.00573 0.43426 0.00664 0.43542 0.0069 0.43658 C 0.00729 0.43889 0.00729 0.44098 0.00755 0.44306 C 0.00781 0.44468 0.00807 0.44584 0.00833 0.44792 C 0.00807 0.45903 0.00794 0.47014 0.00755 0.48125 C 0.00755 0.48334 0.00729 0.48565 0.0069 0.4875 C 0.00664 0.48866 0.00599 0.48912 0.00547 0.49005 C 0.00521 0.49121 0.00521 0.4926 0.00481 0.49375 C 0.00429 0.49514 0.00338 0.49607 0.00273 0.49746 L 0.0013 0.50116 C -0.00039 0.50486 2.91667E-6 0.50209 -0.00144 0.50718 C -0.00183 0.50834 -0.00183 0.50973 -0.00222 0.51088 C -0.00261 0.51227 -0.00326 0.5132 -0.00352 0.51459 C -0.00417 0.51713 -0.00495 0.52199 -0.00495 0.52223 C -0.00521 0.525 -0.00534 0.52778 -0.00573 0.53079 C -0.00586 0.53195 -0.00638 0.53311 -0.00638 0.53449 C -0.00638 0.54676 -0.00664 0.55926 -0.00573 0.57153 C -0.00547 0.57431 -0.00378 0.57639 -0.00287 0.57894 L -0.00144 0.58264 L -0.00013 0.5875 C 0.00247 0.59445 0.00013 0.58473 0.00273 0.59375 C 0.00299 0.59491 0.00312 0.59607 0.00338 0.59746 C 0.00377 0.59908 0.00442 0.60047 0.00481 0.60232 C 0.00508 0.60394 0.00521 0.60556 0.00547 0.60718 C 0.00755 0.61945 0.00638 0.60973 0.00755 0.62199 C 0.00729 0.63079 0.00742 0.63936 0.0069 0.64792 C 0.00677 0.65023 0.00612 0.65209 0.00547 0.65417 C 0.00403 0.65903 0.00234 0.66227 0.00065 0.66644 L -0.00078 0.67014 C -0.00117 0.67107 -0.00183 0.67176 -0.00222 0.67269 C -0.0056 0.6801 -0.00196 0.67269 -0.0043 0.6801 C -0.00508 0.68264 -0.00651 0.68473 -0.00703 0.6875 C -0.00873 0.69653 -0.00808 0.69236 -0.00912 0.69977 C -0.00912 0.70116 -0.00964 0.71806 -0.00782 0.72454 C -0.00742 0.72593 -0.00677 0.72709 -0.00638 0.72824 C -0.00508 0.73773 -0.00677 0.72894 -0.00352 0.73681 C 0.00065 0.74723 -0.00456 0.73773 -0.00078 0.74422 C -0.00052 0.74561 -0.00052 0.74699 -0.00013 0.74792 C 0.00065 0.74977 0.00273 0.75301 0.00273 0.75324 C 0.00286 0.75417 0.00312 0.75533 0.00338 0.75672 C 0.00377 0.75834 0.00455 0.75973 0.00481 0.76158 C 0.00521 0.76482 0.00521 0.76806 0.00547 0.77153 C 0.0056 0.77269 0.00599 0.77385 0.00612 0.77523 C 0.00521 0.80232 0.00716 0.78611 0.00403 0.79861 C 0.00377 0.79977 0.00377 0.80116 0.00338 0.80232 C 0.00299 0.80324 0.00234 0.80371 0.00195 0.80486 C -0.00104 0.81204 -0.00078 0.80949 -0.00078 0.81459 L -0.00078 0.81482 C -0.00026 0.81528 0.01406 1.13588 0.01458 1.13635 " pathEditMode="relative" rAng="0" ptsTypes="AAAAAAAAAAAAAAAAAAAAAAAAAAAAAAAAAAAAAAAAAAAAAAAAAAAAAAAAAAAAAAAAAAAAAAAAAAAAAAAAAAAAAAAAAAAAAA">
                                      <p:cBhvr>
                                        <p:cTn id="479" dur="10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56806"/>
                                    </p:animMotion>
                                  </p:childTnLst>
                                </p:cTn>
                              </p:par>
                              <p:par>
                                <p:cTn id="480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2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" presetID="0" presetClass="path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0013 3.33333E-6 L -0.00013 0.00046 L -0.00221 0.00972 C -0.00273 0.01227 -0.00351 0.01736 -0.00351 0.01759 C -0.00338 0.02384 -0.00325 0.03055 -0.00286 0.0368 C -0.00273 0.04051 -0.00169 0.04166 -0.00078 0.04444 C -0.00026 0.04606 -6.25E-7 0.04768 0.00065 0.0493 C 0.0043 0.05926 0.00208 0.05208 0.00547 0.05902 L 0.0069 0.06296 C 0.00859 0.08078 0.00807 0.07199 0.0069 0.10486 C 0.00677 0.10648 0.00651 0.10833 0.00612 0.10995 C 0.00586 0.11134 0.00521 0.11203 0.00482 0.11342 C 0.003 0.12014 0.00547 0.11458 0.00274 0.1199 C 0.00091 0.12893 0.00326 0.11736 0.00065 0.12708 C -0.00026 0.13009 -0.00013 0.13264 -0.00078 0.13564 C -0.00117 0.1375 -0.00169 0.13889 -0.00221 0.14051 C -0.00391 0.15277 -0.00325 0.14722 -0.0043 0.15694 C -0.00404 0.16574 -0.00417 0.175 -0.00351 0.18379 C -0.00351 0.18541 -0.00247 0.18611 -0.00221 0.1875 C -0.00078 0.19305 -0.00208 0.19143 -0.00078 0.19606 C 0.00013 0.19953 0.00117 0.20092 0.00274 0.2037 C 0.00495 0.21527 0.0013 0.19699 0.00482 0.21227 C 0.00534 0.21481 0.00573 0.21713 0.00612 0.2199 C 0.00638 0.22106 0.00677 0.22199 0.0069 0.22361 C 0.00768 0.2324 0.00729 0.22824 0.00833 0.23611 C 0.00807 0.24629 0.00833 0.25625 0.00755 0.26643 C 0.00742 0.26898 0.00599 0.27037 0.00547 0.27245 C 0.00482 0.27592 0.00469 0.27916 0.00404 0.2824 C 0.00391 0.28356 0.00391 0.28495 0.00339 0.28611 C 0.00287 0.28727 0.00195 0.28773 0.0013 0.28865 C 0.00052 0.29236 0.00052 0.29328 -0.00078 0.29722 C -0.00169 0.3 -0.00299 0.30185 -0.00351 0.30463 C -0.00534 0.31365 -0.0043 0.30995 -0.00638 0.31713 C -0.00664 0.31852 -0.00664 0.32037 -0.00703 0.32176 C -0.00742 0.32314 -0.0082 0.32407 -0.00846 0.32546 C -0.00898 0.3287 -0.00898 0.33217 -0.00911 0.33541 C -0.00898 0.35069 -0.00911 0.36597 -0.00846 0.38102 C -0.00833 0.38287 -0.00742 0.38426 -0.00703 0.38611 C -0.00677 0.3875 -0.00625 0.39305 -0.00573 0.39467 C -0.00534 0.3956 -0.00469 0.39652 -0.0043 0.39722 C -0.00365 0.40069 -0.00365 0.40162 -0.00221 0.40463 L 0.0013 0.41088 C 0.00182 0.41319 0.00234 0.41551 0.00274 0.41805 C 0.00287 0.41967 0.003 0.42152 0.00339 0.42314 C 0.00378 0.42453 0.0043 0.42546 0.00482 0.42685 C 0.00508 0.42916 0.00508 0.43102 0.00547 0.43264 C 0.00573 0.43402 0.00664 0.43518 0.0069 0.43634 C 0.00729 0.43865 0.00729 0.44074 0.00755 0.44282 C 0.00781 0.44444 0.00807 0.4456 0.00833 0.44768 C 0.00807 0.45902 0.00794 0.4699 0.00755 0.48102 C 0.00755 0.4831 0.00729 0.48541 0.0069 0.48727 C 0.00664 0.48842 0.00599 0.48889 0.00547 0.48981 C 0.00521 0.49097 0.00521 0.49236 0.00482 0.49352 C 0.0043 0.4949 0.00339 0.49583 0.00274 0.49722 L 0.0013 0.50092 C -0.00039 0.50463 -6.25E-7 0.50185 -0.00143 0.50694 C -0.00182 0.5081 -0.00182 0.50949 -0.00221 0.51064 C -0.0026 0.51203 -0.00325 0.51296 -0.00351 0.51435 C -0.00417 0.51689 -0.00495 0.52176 -0.00495 0.52199 C -0.00521 0.52477 -0.00534 0.52754 -0.00573 0.53055 C -0.00586 0.53171 -0.00638 0.53287 -0.00638 0.53426 C -0.00638 0.54652 -0.00664 0.55902 -0.00573 0.57129 C -0.00547 0.57407 -0.00378 0.57615 -0.00286 0.5787 L -0.00143 0.5824 L -0.00013 0.58727 C 0.00247 0.59421 0.00013 0.58449 0.00274 0.59352 C 0.003 0.59467 0.00313 0.59583 0.00339 0.59722 C 0.00378 0.59884 0.00443 0.60023 0.00482 0.60208 C 0.00508 0.6037 0.00521 0.60532 0.00547 0.60694 C 0.00755 0.61921 0.00638 0.60949 0.00755 0.62176 C 0.00729 0.63055 0.00742 0.63912 0.0069 0.64768 C 0.00677 0.65 0.00612 0.65185 0.00547 0.65393 C 0.00404 0.65879 0.00234 0.66203 0.00065 0.6662 L -0.00078 0.6699 C -0.00117 0.67083 -0.00182 0.67152 -0.00221 0.67245 C -0.0056 0.67986 -0.00195 0.67245 -0.0043 0.67986 C -0.00508 0.6824 -0.00651 0.68449 -0.00703 0.68727 C -0.00872 0.69629 -0.00807 0.69213 -0.00911 0.69953 C -0.00911 0.70092 -0.00963 0.71782 -0.00781 0.7243 C -0.00742 0.72569 -0.00677 0.72685 -0.00638 0.72801 C -0.00508 0.7375 -0.00677 0.7287 -0.00351 0.73657 C 0.00065 0.74699 -0.00456 0.7375 -0.00078 0.74398 C -0.00052 0.74537 -0.00052 0.74676 -0.00013 0.74768 C 0.00065 0.74953 0.00274 0.75277 0.00274 0.75301 C 0.00287 0.75393 0.00313 0.75509 0.00339 0.75648 C 0.00378 0.7581 0.00456 0.75949 0.00482 0.76134 C 0.00521 0.76458 0.00521 0.76782 0.00547 0.77129 C 0.0056 0.77245 0.00599 0.77361 0.00612 0.775 C 0.00521 0.80208 0.00716 0.78588 0.00404 0.79838 C 0.00378 0.79953 0.00378 0.80092 0.00339 0.80208 C 0.003 0.80301 0.00234 0.80347 0.00195 0.80463 C -0.00104 0.8118 -0.00078 0.80926 -0.00078 0.81435 L -0.00078 0.81458 C -0.00026 0.81504 0.01901 1.23426 0.01953 1.23449 " pathEditMode="relative" rAng="0" ptsTypes="AAAAAAAAAAAAAAAAAAAAAAAAAAAAAAAAAAAAAAAAAAAAAAAAAAAAAAAAAAAAAAAAAAAAAAAAAAAAAAAAAAAAAAAAAAAAAA">
                                      <p:cBhvr>
                                        <p:cTn id="484" dur="100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61736"/>
                                    </p:animMotion>
                                  </p:childTnLst>
                                </p:cTn>
                              </p:par>
                              <p:par>
                                <p:cTn id="48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4.07407E-6 L -0.00013 0.00047 L -0.00222 0.00973 C -0.00274 0.01227 -0.00352 0.01737 -0.00352 0.0176 C -0.00339 0.02385 -0.00326 0.03056 -0.00287 0.03681 C -0.00274 0.04051 -0.0017 0.04167 -0.00079 0.04445 C -0.00026 0.04607 4.375E-6 0.04769 0.00065 0.04931 C 0.00429 0.05926 0.00208 0.05209 0.00546 0.05903 L 0.0069 0.06297 C 0.00872 0.08079 0.00807 0.07199 0.0069 0.10487 C 0.00677 0.10649 0.00651 0.10834 0.00612 0.10996 C 0.00586 0.11135 0.0052 0.11204 0.00481 0.11343 C 0.00299 0.12014 0.00546 0.11482 0.00273 0.11991 C 0.00091 0.12894 0.00325 0.11737 0.00065 0.12709 C -0.00026 0.1301 -0.00013 0.13264 -0.00079 0.13565 C -0.00118 0.1375 -0.0017 0.13889 -0.00222 0.14051 C -0.00391 0.15278 -0.00326 0.14723 -0.0043 0.15695 C -0.00404 0.16574 -0.00417 0.175 -0.00352 0.1838 C -0.00352 0.18542 -0.00248 0.18635 -0.00222 0.18774 C -0.00079 0.19306 -0.00209 0.19144 -0.00079 0.1963 C 0.00013 0.19954 0.00117 0.20093 0.00273 0.20371 C 0.00494 0.21528 0.0013 0.19699 0.00481 0.21227 C 0.00533 0.21482 0.00572 0.21713 0.00612 0.21991 C 0.00638 0.22107 0.00677 0.22199 0.0069 0.22362 C 0.00768 0.23241 0.00729 0.22824 0.00846 0.23612 C 0.00807 0.2463 0.00846 0.25625 0.00755 0.26644 C 0.00742 0.26899 0.00599 0.27037 0.00546 0.27269 C 0.00481 0.27616 0.00468 0.2794 0.00403 0.28264 C 0.0039 0.2838 0.0039 0.28519 0.00338 0.28635 C 0.00286 0.2875 0.00195 0.28797 0.0013 0.28889 C 0.00052 0.2926 0.00052 0.29352 -0.00079 0.29746 C -0.0017 0.30024 -0.003 0.30209 -0.00352 0.30487 C -0.00534 0.31389 -0.0043 0.31019 -0.00638 0.31737 C -0.00664 0.31875 -0.00664 0.32037 -0.00704 0.32176 C -0.00743 0.32315 -0.00821 0.32408 -0.00847 0.32547 C -0.00899 0.32871 -0.00899 0.33241 -0.00912 0.33542 C -0.00899 0.35093 -0.00912 0.36598 -0.00847 0.38102 C -0.00834 0.38287 -0.00743 0.38426 -0.00704 0.38612 C -0.00678 0.3875 -0.00625 0.39306 -0.00573 0.39491 C -0.00534 0.39561 -0.00469 0.39653 -0.0043 0.39723 C -0.00365 0.4007 -0.00365 0.40162 -0.00222 0.40487 L 0.0013 0.41088 C 0.00182 0.41343 0.00234 0.41551 0.00273 0.41806 C 0.00286 0.41968 0.00299 0.42153 0.00338 0.42338 C 0.00377 0.42477 0.00429 0.42547 0.00481 0.42686 C 0.00507 0.42917 0.00507 0.43102 0.00546 0.43264 C 0.00572 0.43403 0.00664 0.43519 0.0069 0.43635 C 0.00729 0.43866 0.00729 0.44074 0.00755 0.44283 C 0.00781 0.44468 0.00807 0.44561 0.00846 0.44769 C 0.00807 0.45903 0.00794 0.46991 0.00755 0.48102 C 0.00755 0.48311 0.00729 0.48542 0.0069 0.48727 C 0.00664 0.48866 0.00599 0.48889 0.00546 0.49005 C 0.0052 0.49098 0.0052 0.49237 0.00481 0.49352 C 0.00429 0.49491 0.00338 0.49584 0.00273 0.49723 L 0.0013 0.50093 C -0.00039 0.50463 4.375E-6 0.50186 -0.00144 0.50718 C -0.00183 0.50811 -0.00183 0.50949 -0.00222 0.51065 C -0.00261 0.51204 -0.00326 0.51297 -0.00352 0.51436 C -0.00417 0.51713 -0.00495 0.52176 -0.00495 0.52199 C -0.00521 0.52477 -0.00534 0.52755 -0.00573 0.53056 C -0.00586 0.53172 -0.00638 0.53287 -0.00638 0.53426 C -0.00638 0.54653 -0.00664 0.55903 -0.00573 0.5713 C -0.00547 0.57408 -0.00378 0.57616 -0.00287 0.57871 L -0.00144 0.58241 L -0.00013 0.58727 C 0.00247 0.59422 0.00013 0.58449 0.00273 0.59375 C 0.00299 0.59468 0.00312 0.59584 0.00338 0.59723 C 0.00377 0.59885 0.00442 0.60024 0.00481 0.60232 C 0.00507 0.60371 0.0052 0.60533 0.00546 0.60695 C 0.00755 0.61922 0.00638 0.60949 0.00755 0.62176 C 0.00729 0.63056 0.00742 0.63912 0.0069 0.64769 C 0.00677 0.65 0.00612 0.65186 0.00546 0.65394 C 0.00403 0.6588 0.00234 0.66204 0.00065 0.66621 L -0.00079 0.66991 C -0.00118 0.67084 -0.00183 0.67153 -0.00222 0.67246 C -0.0056 0.67987 -0.00196 0.67246 -0.0043 0.67987 C -0.00508 0.68241 -0.00651 0.68449 -0.00704 0.6875 C -0.00873 0.6963 -0.00808 0.69213 -0.00912 0.69954 C -0.00912 0.70093 -0.00964 0.71783 -0.00782 0.72431 C -0.00743 0.7257 -0.00678 0.72686 -0.00638 0.72801 C -0.00508 0.7375 -0.00678 0.72871 -0.00352 0.73658 C 0.00065 0.74699 -0.00456 0.7375 -0.00079 0.74399 C -0.00053 0.74537 -0.00053 0.74676 -0.00013 0.74769 C 0.00065 0.74954 0.00273 0.75278 0.00273 0.75301 C 0.00286 0.75394 0.00312 0.7551 0.00338 0.75649 C 0.00377 0.75811 0.00455 0.75949 0.00481 0.76135 C 0.0052 0.76459 0.0052 0.76783 0.00546 0.7713 C 0.00559 0.77246 0.00599 0.77362 0.00612 0.775 C 0.0052 0.80209 0.00716 0.78588 0.00403 0.79838 C 0.00377 0.79954 0.00377 0.80093 0.00338 0.80209 C 0.00299 0.80301 0.00234 0.80348 0.00195 0.80463 C -0.00105 0.81181 -0.00079 0.80926 -0.00079 0.81436 L -0.00079 0.81459 C -0.00026 0.81505 -0.00066 1.28357 -0.00013 1.2838 " pathEditMode="relative" rAng="0" ptsTypes="AAAAAAAAAAAAAAAAAAAAAAAAAAAAAAAAAAAAAAAAAAAAAAAAAAAAAAAAAAAAAAAAAAAAAAAAAAAAAAAAAAAAAAAAAAAAAA">
                                      <p:cBhvr>
                                        <p:cTn id="489" dur="100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64190"/>
                                    </p:animMotion>
                                  </p:childTnLst>
                                </p:cTn>
                              </p:par>
                              <p:par>
                                <p:cTn id="49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2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11111E-6 L -0.00013 0.00046 L -0.00222 0.00972 C -0.00274 0.01227 -0.00352 0.01736 -0.00352 0.01759 C -0.00339 0.02384 -0.00326 0.03055 -0.00287 0.0368 C -0.00274 0.04051 -0.0017 0.04167 -0.00078 0.04444 C -0.00026 0.04606 2.5E-6 0.04768 0.00065 0.0493 C 0.00429 0.05926 0.00208 0.05185 0.00547 0.05903 L 0.0069 0.06296 C 0.00859 0.08079 0.00807 0.07199 0.0069 0.10486 C 0.00677 0.10671 0.00651 0.10833 0.00612 0.10995 C 0.00586 0.11134 0.00521 0.11204 0.00482 0.11342 C 0.00299 0.12014 0.00547 0.11481 0.00273 0.11991 C 0.00091 0.12893 0.00325 0.11736 0.00065 0.12708 C -0.00026 0.13009 -0.00013 0.13264 -0.00078 0.13565 C -0.00117 0.1375 -0.0017 0.13889 -0.00222 0.14051 C -0.00391 0.15278 -0.00326 0.14722 -0.0043 0.15694 C -0.00404 0.16574 -0.00417 0.175 -0.00352 0.1838 C -0.00352 0.18542 -0.00248 0.18634 -0.00222 0.18773 C -0.00078 0.19305 -0.00209 0.19143 -0.00078 0.1963 C 0.00013 0.1993 0.00117 0.20069 0.00273 0.20347 C 0.00495 0.21505 0.0013 0.19699 0.00482 0.21204 C 0.00534 0.21458 0.00573 0.2169 0.00612 0.21944 C 0.00638 0.2206 0.00677 0.22176 0.0069 0.22338 C 0.00768 0.23217 0.00729 0.22801 0.00833 0.23542 C 0.00807 0.24606 0.00833 0.25602 0.00755 0.2662 C 0.00742 0.26875 0.00599 0.27014 0.00547 0.27268 C 0.00482 0.27592 0.00469 0.27917 0.00403 0.28264 C 0.0039 0.28356 0.0039 0.28495 0.00338 0.28611 C 0.00286 0.28727 0.00195 0.28773 0.0013 0.28866 C 0.00052 0.29259 0.00052 0.29329 -0.00078 0.29722 C -0.0017 0.3 -0.003 0.30185 -0.00352 0.30463 C -0.00534 0.31389 -0.0043 0.30995 -0.00638 0.31713 C -0.00664 0.31852 -0.00664 0.32037 -0.00703 0.32176 C -0.00742 0.32315 -0.00821 0.32407 -0.00847 0.32546 C -0.00899 0.3287 -0.00899 0.33241 -0.00912 0.33542 C -0.00899 0.35092 -0.00912 0.36597 -0.00847 0.38102 C -0.00834 0.38287 -0.00742 0.38426 -0.00703 0.38634 C -0.00677 0.38773 -0.00625 0.39329 -0.00573 0.39491 C -0.00534 0.3956 -0.00469 0.39653 -0.0043 0.39722 C -0.00365 0.40069 -0.00365 0.40185 -0.00222 0.40486 L 0.0013 0.41088 C 0.00182 0.41342 0.00234 0.41551 0.00273 0.41805 C 0.00286 0.41967 0.00299 0.42176 0.00338 0.42338 C 0.00377 0.42477 0.00429 0.42546 0.00482 0.42685 C 0.00508 0.42917 0.00508 0.43102 0.00547 0.43264 C 0.00573 0.43403 0.00664 0.43518 0.0069 0.43634 C 0.00729 0.43889 0.00729 0.44074 0.00755 0.44305 C 0.00781 0.44467 0.00807 0.44583 0.00833 0.44768 C 0.00807 0.45903 0.00794 0.47014 0.00755 0.48102 C 0.00755 0.4831 0.00729 0.48565 0.0069 0.48727 C 0.00664 0.48866 0.00599 0.48889 0.00547 0.49005 C 0.00521 0.49097 0.00521 0.49236 0.00482 0.49352 C 0.00429 0.49491 0.00338 0.49583 0.00273 0.49722 L 0.0013 0.50092 C -0.00039 0.50463 2.5E-6 0.50185 -0.00143 0.50717 C -0.00183 0.50833 -0.00183 0.50972 -0.00222 0.51065 C -0.00261 0.51204 -0.00326 0.51296 -0.00352 0.51435 C -0.00417 0.51713 -0.00495 0.52176 -0.00495 0.52199 C -0.00521 0.52477 -0.00534 0.52755 -0.00573 0.53055 C -0.00586 0.53171 -0.00638 0.53287 -0.00638 0.53426 C -0.00638 0.54676 -0.00664 0.55903 -0.00573 0.5713 C -0.00547 0.57407 -0.00378 0.57616 -0.00287 0.5787 L -0.00143 0.58241 L -0.00013 0.58727 C 0.00247 0.59421 0.00013 0.58449 0.00273 0.59375 C 0.00299 0.59491 0.00312 0.59583 0.00338 0.59722 C 0.00377 0.59884 0.00442 0.60023 0.00482 0.60231 C 0.00508 0.6037 0.00521 0.60532 0.00547 0.60694 C 0.00755 0.61921 0.00638 0.60949 0.00755 0.62199 C 0.00729 0.63055 0.00742 0.63912 0.0069 0.64768 C 0.00677 0.65 0.00612 0.65185 0.00547 0.65393 C 0.00403 0.65903 0.00234 0.66204 0.00065 0.6662 L -0.00078 0.67014 C -0.00117 0.67083 -0.00183 0.67176 -0.00222 0.67245 C -0.0056 0.68009 -0.00196 0.67245 -0.0043 0.68009 C -0.00508 0.68241 -0.00651 0.68449 -0.00703 0.6875 C -0.00873 0.6963 -0.00808 0.69213 -0.00912 0.69954 C -0.00912 0.70092 -0.00964 0.71782 -0.00781 0.7243 C -0.00742 0.72569 -0.00677 0.72708 -0.00638 0.72801 C -0.00508 0.7375 -0.00677 0.7287 -0.00352 0.73657 C 0.00065 0.74699 -0.00456 0.7375 -0.00078 0.74421 C -0.00052 0.7456 -0.00052 0.74699 -0.00013 0.74768 C 0.00065 0.74977 0.00273 0.75278 0.00273 0.75301 C 0.00286 0.75417 0.00312 0.75532 0.00338 0.75648 C 0.00377 0.75833 0.00455 0.75972 0.00482 0.76134 C 0.00521 0.76458 0.00521 0.76782 0.00547 0.7713 C 0.0056 0.77268 0.00599 0.77384 0.00612 0.77523 C 0.00521 0.80231 0.00716 0.78588 0.00403 0.79838 C 0.00377 0.79954 0.00377 0.80092 0.00338 0.80231 C 0.00299 0.80301 0.00234 0.8037 0.00195 0.80463 C -0.00104 0.8118 -0.00078 0.80949 -0.00078 0.81435 L -0.00078 0.81458 C -0.00026 0.81505 0.0345 1.18217 0.03502 1.18241 " pathEditMode="relative" rAng="0" ptsTypes="AAAAAAAAAAAAAAAAAAAAAAAAAAAAAAAAAAAAAAAAAAAAAAAAAAAAAAAAAAAAAAAAAAAAAAAAAAAAAAAAAAAAAAAAAAAAAA">
                                      <p:cBhvr>
                                        <p:cTn id="494" dur="100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59120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7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0" presetClass="path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0013 -4.07407E-6 L -0.00013 0.00047 L -0.00221 0.00973 C -0.00273 0.01227 -0.00351 0.01737 -0.00351 0.0176 C -0.00338 0.02385 -0.00325 0.03056 -0.00286 0.03681 C -0.00273 0.04051 -0.00169 0.04167 -0.00078 0.04445 C -0.00026 0.04607 -2.5E-6 0.04769 0.00065 0.04931 C 0.0043 0.05926 0.00209 0.05209 0.00547 0.05903 L 0.0069 0.06297 C 0.0086 0.08079 0.00808 0.07199 0.0069 0.10487 C 0.00677 0.10672 0.00651 0.10834 0.00612 0.10996 C 0.00586 0.11135 0.00521 0.11227 0.00482 0.11366 C 0.003 0.12014 0.00547 0.11505 0.00274 0.11991 C 0.00091 0.12894 0.00326 0.11737 0.00065 0.12709 C -0.00026 0.1301 -0.00013 0.13241 -0.00078 0.13542 C -0.00117 0.1375 -0.00169 0.13866 -0.00221 0.14051 C -0.0039 0.15255 -0.00325 0.14699 -0.00429 0.15672 C -0.00403 0.16551 -0.00416 0.17477 -0.00351 0.18357 C -0.00351 0.18519 -0.00247 0.18612 -0.00221 0.1875 C -0.00078 0.19306 -0.00208 0.19144 -0.00078 0.19607 C 0.00013 0.19931 0.00117 0.2007 0.00274 0.20348 C 0.00495 0.21505 0.0013 0.19676 0.00482 0.21204 C 0.00534 0.21459 0.00573 0.21713 0.00612 0.21945 C 0.00638 0.22061 0.00677 0.22176 0.0069 0.22338 C 0.00768 0.23218 0.00729 0.22824 0.00834 0.23565 C 0.00808 0.24607 0.00834 0.25602 0.00755 0.26621 C 0.00742 0.26875 0.00599 0.27014 0.00547 0.27269 C 0.00482 0.27593 0.00469 0.2794 0.00404 0.28264 C 0.00391 0.2838 0.00391 0.28519 0.00339 0.28635 C 0.00287 0.28727 0.00196 0.28797 0.0013 0.28866 C 0.00052 0.2926 0.00052 0.29352 -0.00078 0.29723 C -0.00169 0.3 -0.00299 0.30209 -0.00351 0.30487 C -0.00534 0.31389 -0.00429 0.30996 -0.00638 0.31713 C -0.00664 0.31852 -0.00664 0.32061 -0.00703 0.32199 C -0.00742 0.32338 -0.0082 0.32408 -0.00846 0.32547 C -0.00898 0.32894 -0.00898 0.33241 -0.00911 0.33542 C -0.00898 0.35093 -0.00911 0.36621 -0.00846 0.38102 C -0.00833 0.38311 -0.00742 0.38449 -0.00703 0.38635 C -0.00677 0.38774 -0.00625 0.39329 -0.00573 0.39491 C -0.00534 0.39584 -0.00468 0.39653 -0.00429 0.39746 C -0.00364 0.4007 -0.00364 0.40186 -0.00221 0.40487 L 0.0013 0.41112 C 0.00183 0.41343 0.00235 0.41574 0.00274 0.41829 C 0.00287 0.41991 0.003 0.42176 0.00339 0.42338 C 0.00378 0.42477 0.0043 0.4257 0.00482 0.42709 C 0.00508 0.42917 0.00508 0.43125 0.00547 0.43287 C 0.00573 0.43426 0.00664 0.43542 0.0069 0.43658 C 0.00729 0.43889 0.00729 0.44098 0.00755 0.44306 L 0.00834 0.44792 C 0.00808 0.45903 0.00795 0.47014 0.00755 0.48125 C 0.00755 0.48311 0.00729 0.48565 0.0069 0.48727 C 0.00664 0.48866 0.00599 0.48912 0.00547 0.49005 C 0.00521 0.49121 0.00521 0.4926 0.00482 0.49375 C 0.0043 0.49514 0.00339 0.49584 0.00274 0.49723 L 0.0013 0.50116 C -0.00039 0.50487 -2.5E-6 0.50209 -0.00143 0.50718 C -0.00182 0.50834 -0.00182 0.50973 -0.00221 0.51088 C -0.0026 0.51227 -0.00325 0.5132 -0.00351 0.51459 C -0.00416 0.51713 -0.00495 0.52199 -0.00495 0.52223 C -0.00521 0.525 -0.00534 0.52778 -0.00573 0.53079 C -0.00586 0.53195 -0.00638 0.53311 -0.00638 0.53449 C -0.00638 0.54676 -0.00664 0.55926 -0.00573 0.57153 C -0.00547 0.57431 -0.00377 0.57639 -0.00286 0.57894 L -0.00143 0.58264 L -0.00013 0.5875 C 0.00248 0.59445 0.00013 0.58473 0.00274 0.59375 C 0.003 0.59491 0.00313 0.59607 0.00339 0.59746 C 0.00378 0.59908 0.00443 0.60047 0.00482 0.60232 C 0.00508 0.60394 0.00521 0.60556 0.00547 0.60718 C 0.00755 0.61945 0.00638 0.60973 0.00755 0.62199 C 0.00729 0.63079 0.00742 0.63936 0.0069 0.64792 C 0.00677 0.65024 0.00612 0.65209 0.00547 0.65417 C 0.00404 0.65903 0.00235 0.66227 0.00065 0.66644 L -0.00078 0.67014 C -0.00117 0.67107 -0.00182 0.67176 -0.00221 0.67269 C -0.0056 0.6801 -0.00195 0.67269 -0.00429 0.6801 C -0.00508 0.68264 -0.00651 0.68473 -0.00703 0.6875 C -0.00872 0.69653 -0.00807 0.69237 -0.00911 0.69977 C -0.00911 0.70116 -0.00963 0.71806 -0.00781 0.72454 C -0.00742 0.72593 -0.00677 0.72709 -0.00638 0.72824 C -0.00508 0.73774 -0.00677 0.72894 -0.00351 0.73681 C 0.00065 0.74723 -0.00455 0.73774 -0.00078 0.74422 C -0.00052 0.74561 -0.00052 0.74699 -0.00013 0.74792 C 0.00065 0.74977 0.00274 0.75301 0.00274 0.75324 C 0.00287 0.75417 0.00313 0.75533 0.00339 0.75672 C 0.00378 0.75834 0.00456 0.75973 0.00482 0.76158 C 0.00521 0.76482 0.00521 0.76806 0.00547 0.77153 C 0.0056 0.77269 0.00599 0.77385 0.00612 0.77524 C 0.00521 0.80232 0.00716 0.78612 0.00404 0.79862 C 0.00378 0.79977 0.00378 0.80116 0.00339 0.80232 C 0.003 0.80324 0.00235 0.80371 0.00196 0.80487 C -0.00104 0.81204 -0.00078 0.80949 -0.00078 0.81459 L -0.00078 0.81482 C -0.00026 0.81528 0.01003 1.09098 0.01055 1.09144 " pathEditMode="relative" rAng="0" ptsTypes="AAAAAAAAAAAAAAAAAAAAAAAAAAAAAAAAAAAAAAAAAAAAAAAAAAAAAAAAAAAAAAAAAAAAAAAAAAAAAAAAAAAAAAAAAAAAAA">
                                      <p:cBhvr>
                                        <p:cTn id="499" dur="10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54560"/>
                                    </p:animMotion>
                                  </p:childTnLst>
                                </p:cTn>
                              </p:par>
                              <p:par>
                                <p:cTn id="500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2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3" presetID="0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1.48148E-6 L -0.00013 0.00046 L -0.00222 0.00972 C -0.00274 0.01227 -0.00352 0.01736 -0.00352 0.01759 C -0.00339 0.02384 -0.00326 0.03055 -0.00287 0.0368 C -0.00274 0.04051 -0.0017 0.04167 -0.00078 0.04444 C -0.00026 0.04606 2.5E-6 0.04768 0.00065 0.0493 C 0.00429 0.05926 0.00208 0.05208 0.00547 0.05903 L 0.0069 0.06296 C 0.00859 0.08102 0.00807 0.07199 0.0069 0.10486 C 0.00677 0.10671 0.00651 0.10833 0.00612 0.10995 C 0.00586 0.11134 0.00521 0.11227 0.00482 0.11366 C 0.00299 0.12014 0.00547 0.11458 0.00273 0.11991 C 0.00091 0.12893 0.00325 0.11736 0.00065 0.12708 C -0.00026 0.13009 -0.00013 0.13264 -0.00078 0.13565 C -0.00117 0.13773 -0.0017 0.13889 -0.00222 0.14074 C -0.00391 0.15278 -0.00326 0.14722 -0.0043 0.15694 C -0.00404 0.16574 -0.00417 0.175 -0.00352 0.18379 C -0.00352 0.18542 -0.00248 0.18634 -0.00222 0.18773 C -0.00078 0.19329 -0.00209 0.19167 -0.00078 0.19629 C 0.00013 0.19954 0.00117 0.20092 0.00273 0.2037 C 0.00495 0.21528 0.0013 0.19699 0.00482 0.21227 C 0.00534 0.21481 0.00573 0.21736 0.00612 0.22014 C 0.00638 0.22106 0.00677 0.22199 0.0069 0.22361 C 0.00768 0.23241 0.00729 0.22847 0.00833 0.23611 C 0.00807 0.24606 0.00833 0.25602 0.00755 0.2662 C 0.00742 0.26875 0.00599 0.27014 0.00547 0.27268 C 0.00482 0.27592 0.00469 0.2794 0.00403 0.28264 C 0.0039 0.28379 0.0039 0.28518 0.00338 0.28634 C 0.00286 0.28727 0.00195 0.28796 0.0013 0.28866 C 0.00052 0.29259 0.00052 0.29352 -0.00078 0.29722 C -0.0017 0.3 -0.003 0.30208 -0.00352 0.30486 C -0.00534 0.31389 -0.0043 0.30995 -0.00638 0.31713 C -0.00664 0.31852 -0.00664 0.3206 -0.00703 0.32199 C -0.00742 0.32338 -0.00821 0.32407 -0.00847 0.32546 C -0.00899 0.32893 -0.00899 0.33241 -0.00912 0.33542 C -0.00899 0.35092 -0.00912 0.3662 -0.00847 0.38125 C -0.00834 0.3831 -0.00742 0.38449 -0.00703 0.38634 C -0.00677 0.38773 -0.00625 0.39329 -0.00573 0.39491 C -0.00534 0.39583 -0.00469 0.39653 -0.0043 0.39745 C -0.00365 0.40069 -0.00365 0.40185 -0.00222 0.40486 L 0.0013 0.41111 C 0.00182 0.41342 0.00234 0.41574 0.00273 0.41829 C 0.00286 0.41991 0.00299 0.42176 0.00338 0.42338 C 0.00377 0.42477 0.00429 0.42569 0.00482 0.42708 C 0.00508 0.42917 0.00508 0.43125 0.00547 0.43287 C 0.00573 0.43426 0.00664 0.43542 0.0069 0.43657 C 0.00729 0.43889 0.00729 0.44097 0.00755 0.44305 C 0.00781 0.44467 0.00807 0.44583 0.00833 0.44792 C 0.00807 0.45903 0.00794 0.47014 0.00755 0.48125 C 0.00755 0.48333 0.00729 0.48565 0.0069 0.48727 C 0.00664 0.48866 0.00599 0.48912 0.00547 0.49004 C 0.00521 0.4912 0.00521 0.49259 0.00482 0.49375 C 0.00429 0.49514 0.00338 0.49606 0.00273 0.49722 L 0.0013 0.50116 C -0.00039 0.50486 2.5E-6 0.50208 -0.00143 0.50717 C -0.00183 0.50833 -0.00183 0.50972 -0.00222 0.51088 C -0.00261 0.51227 -0.00326 0.51319 -0.00352 0.51458 C -0.00417 0.51713 -0.00495 0.52199 -0.00495 0.52222 C -0.00521 0.525 -0.00534 0.52778 -0.00573 0.53079 C -0.00586 0.53194 -0.00638 0.5331 -0.00638 0.53449 C -0.00638 0.54676 -0.00664 0.55926 -0.00573 0.57153 C -0.00547 0.5743 -0.00378 0.57639 -0.00287 0.57893 L -0.00143 0.58264 L -0.00013 0.5875 C 0.00247 0.59444 0.00013 0.58472 0.00273 0.59375 C 0.00299 0.59491 0.00312 0.59606 0.00338 0.59745 C 0.00377 0.59907 0.00442 0.60046 0.00482 0.60231 C 0.00508 0.60393 0.00521 0.60555 0.00547 0.60717 C 0.00755 0.61944 0.00638 0.60972 0.00755 0.62199 C 0.00729 0.63079 0.00742 0.63935 0.0069 0.64792 C 0.00677 0.65023 0.00612 0.65208 0.00547 0.65417 C 0.00403 0.65903 0.00234 0.66227 0.00065 0.66643 L -0.00078 0.67014 C -0.00117 0.67106 -0.00183 0.67176 -0.00222 0.67268 C -0.0056 0.68009 -0.00196 0.67268 -0.0043 0.68009 C -0.00508 0.68264 -0.00651 0.68472 -0.00703 0.6875 C -0.00873 0.69653 -0.00808 0.69236 -0.00912 0.69977 C -0.00912 0.70116 -0.00964 0.71805 -0.00781 0.72454 C -0.00742 0.72592 -0.00677 0.72708 -0.00638 0.72824 C -0.00508 0.73773 -0.00677 0.72893 -0.00352 0.7368 C 0.00065 0.74722 -0.00456 0.73773 -0.00078 0.74421 C -0.00052 0.7456 -0.00052 0.74699 -0.00013 0.74792 C 0.00065 0.74977 0.00273 0.75301 0.00273 0.75324 C 0.00286 0.75417 0.00312 0.75532 0.00338 0.75671 C 0.00377 0.75833 0.00455 0.75972 0.00482 0.76157 C 0.00521 0.76481 0.00521 0.76805 0.00547 0.77153 C 0.0056 0.77268 0.00599 0.77384 0.00612 0.77523 C 0.00521 0.80231 0.00716 0.78611 0.00403 0.79861 C 0.00377 0.79977 0.00377 0.80116 0.00338 0.80231 C 0.00299 0.80324 0.00234 0.8037 0.00195 0.80486 C -0.00104 0.81204 -0.00078 0.80949 -0.00078 0.81458 L -0.00078 0.81481 C -0.00026 0.81528 0.0125 1.21412 0.01302 1.21435 " pathEditMode="relative" rAng="0" ptsTypes="AAAAAAAAAAAAAAAAAAAAAAAAAAAAAAAAAAAAAAAAAAAAAAAAAAAAAAAAAAAAAAAAAAAAAAAAAAAAAAAAAAAAAAAAAAAAAA">
                                      <p:cBhvr>
                                        <p:cTn id="504" dur="100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60718"/>
                                    </p:animMotion>
                                  </p:childTnLst>
                                </p:cTn>
                              </p:par>
                              <p:par>
                                <p:cTn id="50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7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3.7037E-7 L -0.00013 0.00046 L -0.00221 0.00972 C -0.00273 0.01227 -0.00351 0.01736 -0.00351 0.01759 C -0.00338 0.02384 -0.00325 0.03056 -0.00286 0.03681 C -0.00273 0.04051 -0.00169 0.04167 -0.00078 0.04444 C -0.00026 0.04606 -8.33333E-7 0.04768 0.00065 0.04931 C 0.0043 0.05926 0.00208 0.05208 0.00547 0.05903 L 0.0069 0.06296 C 0.00859 0.08079 0.00807 0.07199 0.0069 0.10486 C 0.00677 0.10671 0.00651 0.10833 0.00612 0.10995 C 0.00586 0.11134 0.00521 0.11227 0.00482 0.11366 C 0.003 0.12014 0.00547 0.11505 0.00274 0.11991 C 0.00091 0.12893 0.00326 0.11736 0.00065 0.12708 C -0.00026 0.13009 -0.00013 0.13264 -0.00078 0.13565 C -0.00117 0.13773 -0.00169 0.13889 -0.00221 0.14074 C -0.00391 0.15278 -0.00325 0.14722 -0.0043 0.15694 C -0.00404 0.16574 -0.00417 0.175 -0.00351 0.1838 C -0.00351 0.18542 -0.00247 0.18634 -0.00221 0.18773 C -0.00078 0.19329 -0.00208 0.19167 -0.00078 0.1963 C 0.00013 0.19954 0.00117 0.20093 0.00274 0.2037 C 0.00495 0.21528 0.0013 0.19699 0.00482 0.21227 C 0.00534 0.21481 0.00573 0.21736 0.00612 0.22014 C 0.00638 0.22106 0.00677 0.22199 0.0069 0.22361 C 0.00768 0.23241 0.00729 0.22847 0.00833 0.23611 C 0.00807 0.2463 0.00833 0.25625 0.00755 0.26643 C 0.00742 0.26898 0.00599 0.27037 0.00547 0.27292 C 0.00482 0.27616 0.00469 0.27963 0.00404 0.28287 C 0.00391 0.28403 0.00391 0.28542 0.00339 0.28657 C 0.00287 0.2875 0.00195 0.28819 0.0013 0.28889 C 0.00052 0.29282 0.00052 0.29375 -0.00078 0.29745 C -0.00169 0.30023 -0.00299 0.30231 -0.00351 0.30509 C -0.00534 0.31389 -0.0043 0.30995 -0.00638 0.31713 C -0.00664 0.31852 -0.00664 0.3206 -0.00703 0.32199 C -0.00742 0.32338 -0.0082 0.32407 -0.00846 0.32546 C -0.00898 0.32893 -0.00898 0.33241 -0.00911 0.33542 C -0.00898 0.35093 -0.00911 0.3662 -0.00846 0.38102 C -0.00833 0.3831 -0.00742 0.38449 -0.00703 0.38634 C -0.00677 0.38773 -0.00625 0.39329 -0.00573 0.39491 C -0.00534 0.39583 -0.00469 0.39653 -0.0043 0.39745 C -0.00364 0.40069 -0.00364 0.40185 -0.00221 0.40486 L 0.0013 0.41111 C 0.00182 0.41343 0.00234 0.41574 0.00274 0.41829 C 0.00287 0.41991 0.003 0.42176 0.00339 0.42338 C 0.00378 0.42477 0.0043 0.42569 0.00482 0.42708 C 0.00508 0.42917 0.00508 0.43125 0.00547 0.43287 C 0.00573 0.43426 0.00664 0.43542 0.0069 0.43657 C 0.00729 0.43889 0.00729 0.44097 0.00755 0.44306 C 0.00781 0.44468 0.00807 0.44583 0.00833 0.44792 C 0.00807 0.45903 0.00794 0.47014 0.00755 0.48125 C 0.00755 0.48333 0.00729 0.48565 0.0069 0.48727 C 0.00664 0.48866 0.00599 0.48912 0.00547 0.49005 C 0.00521 0.4912 0.00521 0.49259 0.00482 0.49375 C 0.0043 0.49514 0.00339 0.49583 0.00274 0.49722 L 0.0013 0.50116 C -0.00039 0.50486 -8.33333E-7 0.50208 -0.00143 0.50718 C -0.00182 0.50833 -0.00182 0.50972 -0.00221 0.51088 C -0.0026 0.51227 -0.00325 0.51319 -0.00351 0.51458 C -0.00417 0.51713 -0.00495 0.52199 -0.00495 0.52222 C -0.00521 0.525 -0.00534 0.52778 -0.00573 0.53079 C -0.00586 0.53194 -0.00638 0.5331 -0.00638 0.53449 C -0.00638 0.54676 -0.00664 0.55926 -0.00573 0.57153 C -0.00547 0.57431 -0.00378 0.57639 -0.00286 0.57893 L -0.00143 0.58264 L -0.00013 0.5875 C 0.00247 0.59444 0.00013 0.58472 0.00274 0.59375 C 0.003 0.59491 0.00313 0.59606 0.00339 0.59745 C 0.00378 0.59907 0.00443 0.60046 0.00482 0.60231 C 0.00508 0.60393 0.00521 0.60556 0.00547 0.60718 C 0.00755 0.61944 0.00638 0.60972 0.00755 0.62199 C 0.00729 0.63079 0.00742 0.63935 0.0069 0.64792 C 0.00677 0.65023 0.00612 0.65208 0.00547 0.65417 C 0.00404 0.65903 0.00234 0.66227 0.00065 0.66643 L -0.00078 0.67014 C -0.00117 0.67106 -0.00182 0.67176 -0.00221 0.67268 C -0.0056 0.68009 -0.00195 0.67268 -0.0043 0.68009 C -0.00508 0.68264 -0.00651 0.68472 -0.00703 0.6875 C -0.00872 0.69653 -0.00807 0.69236 -0.00911 0.69977 C -0.00911 0.70116 -0.00963 0.71806 -0.00781 0.72454 C -0.00742 0.72593 -0.00677 0.72708 -0.00638 0.72824 C -0.00508 0.73773 -0.00677 0.72893 -0.00351 0.73681 C 0.00065 0.74722 -0.00456 0.73773 -0.00078 0.74421 C -0.00052 0.7456 -0.00052 0.74699 -0.00013 0.74792 C 0.00065 0.74977 0.00274 0.75301 0.00274 0.75324 C 0.00287 0.75417 0.00313 0.75532 0.00339 0.75671 C 0.00378 0.75833 0.00456 0.75972 0.00482 0.76157 C 0.00521 0.76481 0.00521 0.76806 0.00547 0.77153 C 0.0056 0.77268 0.00599 0.77384 0.00612 0.77523 C 0.00521 0.80231 0.00716 0.78611 0.00404 0.79861 C 0.00378 0.79977 0.00378 0.80116 0.00339 0.80231 C 0.003 0.80324 0.00234 0.8037 0.00195 0.80486 C -0.00104 0.81204 -0.00078 0.80949 -0.00078 0.81458 L -0.00078 0.81481 C -0.00026 0.81528 0.03451 1.2794 0.03503 1.27986 " pathEditMode="relative" rAng="0" ptsTypes="AAAAAAAAAAAAAAAAAAAAAAAAAAAAAAAAAAAAAAAAAAAAAAAAAAAAAAAAAAAAAAAAAAAAAAAAAAAAAAAAAAAAAAAAAAAAAA">
                                      <p:cBhvr>
                                        <p:cTn id="509" dur="100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63981"/>
                                    </p:animMotion>
                                  </p:childTnLst>
                                </p:cTn>
                              </p:par>
                              <p:par>
                                <p:cTn id="510" presetID="10" presetClass="entr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2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3" presetID="0" presetClass="path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0.00013 -1.48148E-6 L -0.00013 0.00046 L -0.00222 0.00972 C -0.00274 0.01227 -0.00352 0.01736 -0.00352 0.01759 C -0.00339 0.02384 -0.00326 0.03056 -0.00287 0.03681 C -0.00274 0.04051 -0.0017 0.04167 -0.00078 0.04445 C -0.00026 0.04607 3.125E-6 0.04769 0.00065 0.04931 C 0.00429 0.05926 0.00208 0.05208 0.00547 0.05903 L 0.0069 0.06296 C 0.00872 0.08079 0.00807 0.07199 0.0069 0.10486 C 0.00677 0.10671 0.00651 0.10833 0.00612 0.10996 C 0.00586 0.11134 0.00521 0.11204 0.00481 0.11343 C 0.00299 0.12014 0.00547 0.11482 0.00273 0.11991 C 0.00091 0.12894 0.00325 0.11736 0.00065 0.12708 C -0.00026 0.13009 -0.00013 0.13264 -0.00078 0.13565 C -0.00117 0.1375 -0.0017 0.13889 -0.00222 0.14051 C -0.00391 0.15278 -0.00326 0.14722 -0.0043 0.15695 C -0.00404 0.16574 -0.00417 0.175 -0.00352 0.1838 C -0.00352 0.18542 -0.00248 0.18634 -0.00222 0.18773 C -0.00078 0.19329 -0.00209 0.19144 -0.00078 0.1963 C 0.00013 0.19954 0.00117 0.20093 0.00273 0.20371 C 0.00494 0.21528 0.0013 0.19699 0.00481 0.21227 C 0.00534 0.21482 0.00573 0.21713 0.00612 0.21991 C 0.00638 0.22107 0.00677 0.22199 0.0069 0.22361 C 0.00768 0.23241 0.00729 0.22824 0.00846 0.23611 C 0.00807 0.2463 0.00846 0.25625 0.00755 0.26644 C 0.00742 0.26898 0.00599 0.27037 0.00547 0.27292 C 0.00481 0.27616 0.00468 0.2794 0.00403 0.28287 C 0.0039 0.2838 0.0039 0.28519 0.00338 0.28634 C 0.00286 0.2875 0.00195 0.28796 0.0013 0.28889 C 0.00052 0.29283 0.00052 0.29352 -0.00078 0.29746 C -0.0017 0.30023 -0.003 0.30208 -0.00352 0.30486 C -0.00534 0.31412 -0.0043 0.31019 -0.00638 0.31736 C -0.00664 0.31875 -0.00664 0.3206 -0.00703 0.32199 C -0.00742 0.32338 -0.00821 0.32431 -0.00847 0.3257 C -0.00899 0.32894 -0.00899 0.33241 -0.00912 0.33542 C -0.00899 0.35093 -0.00912 0.36621 -0.00847 0.38102 C -0.00834 0.38287 -0.00742 0.38426 -0.00703 0.38634 C -0.00677 0.38773 -0.00625 0.39329 -0.00573 0.39491 C -0.00534 0.3956 -0.00469 0.39653 -0.0043 0.39746 C -0.00365 0.4007 -0.00365 0.40185 -0.00222 0.40486 L 0.0013 0.41088 C 0.00182 0.41343 0.00234 0.41551 0.00273 0.41806 C 0.00286 0.41968 0.00299 0.42176 0.00338 0.42338 C 0.00377 0.42477 0.00429 0.42546 0.00481 0.42685 C 0.00508 0.42917 0.00508 0.43102 0.00547 0.43264 C 0.00573 0.43403 0.00664 0.43519 0.0069 0.43634 C 0.00729 0.43889 0.00729 0.44074 0.00755 0.44306 C 0.00781 0.44468 0.00807 0.44583 0.00846 0.44769 C 0.00807 0.45903 0.00794 0.47014 0.00755 0.48125 C 0.00755 0.4831 0.00729 0.48565 0.0069 0.48727 C 0.00664 0.48866 0.00599 0.48889 0.00547 0.49005 C 0.00521 0.49121 0.00521 0.49259 0.00481 0.49352 C 0.00429 0.49491 0.00338 0.49583 0.00273 0.49722 L 0.0013 0.50116 C -0.00039 0.50463 3.125E-6 0.50185 -0.00144 0.50718 C -0.00183 0.50833 -0.00183 0.50972 -0.00222 0.51065 C -0.00261 0.51204 -0.00326 0.51296 -0.00352 0.51435 C -0.00417 0.51713 -0.00495 0.52176 -0.00495 0.52199 C -0.00521 0.52477 -0.00534 0.52755 -0.00573 0.53056 C -0.00586 0.53171 -0.00638 0.53287 -0.00638 0.53426 C -0.00638 0.54676 -0.00664 0.55926 -0.00573 0.5713 C -0.00547 0.57408 -0.00378 0.57639 -0.00287 0.57871 L -0.00144 0.58241 L -0.00013 0.58727 C 0.00247 0.59421 0.00013 0.58449 0.00273 0.59375 C 0.00299 0.59491 0.00312 0.59583 0.00338 0.59722 C 0.00377 0.59908 0.00442 0.60046 0.00481 0.60232 C 0.00508 0.60371 0.00521 0.60533 0.00547 0.60695 C 0.00755 0.61921 0.00638 0.60949 0.00755 0.62199 C 0.00729 0.63056 0.00742 0.63912 0.0069 0.64769 C 0.00677 0.65023 0.00612 0.65185 0.00547 0.65394 C 0.00403 0.65903 0.00234 0.66204 0.00065 0.66621 L -0.00078 0.67014 C -0.00117 0.67083 -0.00183 0.67176 -0.00222 0.67246 C -0.0056 0.68009 -0.00196 0.67246 -0.0043 0.68009 C -0.00508 0.68241 -0.00651 0.68449 -0.00703 0.6875 C -0.00873 0.6963 -0.00808 0.69213 -0.00912 0.69977 C -0.00912 0.70093 -0.00964 0.71783 -0.00782 0.72431 C -0.00742 0.7257 -0.00677 0.72708 -0.00638 0.72824 C -0.00508 0.7375 -0.00677 0.72871 -0.00352 0.73681 C 0.00065 0.74699 -0.00456 0.7375 -0.00078 0.74421 C -0.00052 0.7456 -0.00052 0.74699 -0.00013 0.74769 C 0.00065 0.74977 0.00273 0.75278 0.00273 0.75301 C 0.00286 0.75417 0.00312 0.75533 0.00338 0.75671 C 0.00377 0.75833 0.00455 0.75972 0.00481 0.76134 C 0.00521 0.76458 0.00521 0.76806 0.00547 0.7713 C 0.0056 0.77269 0.00599 0.77384 0.00612 0.77523 C 0.00521 0.80232 0.00716 0.78588 0.00403 0.79838 C 0.00377 0.79954 0.00377 0.80093 0.00338 0.80232 C 0.00299 0.80301 0.00234 0.80371 0.00195 0.80486 C -0.00104 0.81204 -0.00078 0.80949 -0.00078 0.81435 L -0.00078 0.81482 C -0.00026 0.81505 -0.0112 1.30394 -0.01068 1.3044 " pathEditMode="relative" rAng="0" ptsTypes="AAAAAAAAAAAAAAAAAAAAAAAAAAAAAAAAAAAAAAAAAAAAAAAAAAAAAAAAAAAAAAAAAAAAAAAAAAAAAAAAAAAAAAAAAAAAAA">
                                      <p:cBhvr>
                                        <p:cTn id="514" dur="100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65208"/>
                                    </p:animMotion>
                                  </p:childTnLst>
                                </p:cTn>
                              </p:par>
                              <p:par>
                                <p:cTn id="5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7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59259E-6 L -0.00013 0.00047 L -0.00222 0.00972 C -0.00274 0.01227 -0.00352 0.01736 -0.00352 0.0176 C -0.00339 0.02385 -0.00326 0.03056 -0.00287 0.03681 C -0.00274 0.04051 -0.00169 0.04167 -0.00078 0.04445 C -0.00026 0.04607 2.08333E-6 0.04769 0.00065 0.04931 C 0.00429 0.05926 0.00208 0.05209 0.00547 0.05903 L 0.0069 0.06297 C 0.00859 0.08079 0.00807 0.07199 0.0069 0.10486 C 0.00677 0.10648 0.00651 0.10834 0.00612 0.10996 C 0.00586 0.11135 0.00521 0.11204 0.00482 0.11343 C 0.00299 0.12014 0.00547 0.11459 0.00273 0.11991 C 0.00091 0.12894 0.00325 0.11736 0.00065 0.12709 C -0.00026 0.1301 -0.00013 0.13264 -0.00078 0.13565 C -0.00117 0.1375 -0.00169 0.13889 -0.00222 0.14051 C -0.00391 0.15278 -0.00326 0.14722 -0.0043 0.15695 C -0.00404 0.16574 -0.00417 0.175 -0.00352 0.1838 C -0.00352 0.18542 -0.00248 0.18635 -0.00222 0.18773 C -0.00078 0.19306 -0.00209 0.19144 -0.00078 0.1963 C 0.00013 0.19954 0.00117 0.20093 0.00273 0.20371 C 0.00495 0.21528 0.0013 0.19699 0.00482 0.21227 C 0.00534 0.21482 0.00573 0.21713 0.00612 0.21991 C 0.00638 0.22107 0.00677 0.22199 0.0069 0.22361 C 0.00768 0.23241 0.00729 0.22824 0.00833 0.23611 C 0.00807 0.2463 0.00833 0.25625 0.00755 0.26644 C 0.00742 0.26898 0.00599 0.27014 0.00547 0.27246 C 0.00482 0.27593 0.00469 0.27917 0.00403 0.28241 C 0.0039 0.28357 0.0039 0.28496 0.00338 0.28611 C 0.00286 0.28727 0.00195 0.28773 0.0013 0.28866 C 0.00052 0.29236 0.00052 0.29329 -0.00078 0.29722 C -0.00169 0.3 -0.003 0.30185 -0.00352 0.30463 C -0.00534 0.31366 -0.0043 0.30996 -0.00638 0.31713 C -0.00664 0.31852 -0.00664 0.32037 -0.00703 0.32176 C -0.00742 0.32315 -0.00821 0.32408 -0.00847 0.32547 C -0.00899 0.32871 -0.00899 0.33241 -0.00912 0.33542 C -0.00899 0.35093 -0.00912 0.36597 -0.00847 0.38102 C -0.00834 0.38287 -0.00742 0.38426 -0.00703 0.38635 C -0.00677 0.3875 -0.00625 0.39306 -0.00573 0.39491 C -0.00534 0.3956 -0.00469 0.39653 -0.0043 0.39722 C -0.00365 0.4007 -0.00365 0.40162 -0.00222 0.40486 L 0.0013 0.41088 C 0.00182 0.41343 0.00234 0.41551 0.00273 0.41806 C 0.00286 0.41968 0.00299 0.42153 0.00338 0.42338 C 0.00377 0.42477 0.00429 0.42547 0.00482 0.42685 C 0.00508 0.42917 0.00508 0.43102 0.00547 0.43264 C 0.00573 0.43403 0.00664 0.43519 0.0069 0.43635 C 0.00729 0.43866 0.00729 0.44074 0.00755 0.44283 C 0.00781 0.44468 0.00807 0.4456 0.00833 0.44769 C 0.00807 0.45903 0.00794 0.46991 0.00755 0.48102 C 0.00755 0.4831 0.00729 0.48542 0.0069 0.48727 C 0.00664 0.48866 0.00599 0.48889 0.00547 0.49005 C 0.00521 0.49097 0.00521 0.49236 0.00482 0.49352 C 0.00429 0.49491 0.00338 0.49584 0.00273 0.49722 L 0.0013 0.50093 C -0.00039 0.50463 2.08333E-6 0.50185 -0.00143 0.50718 C -0.00182 0.5081 -0.00182 0.50949 -0.00222 0.51065 C -0.00261 0.51204 -0.00326 0.51297 -0.00352 0.51435 C -0.00417 0.51713 -0.00495 0.52176 -0.00495 0.52199 C -0.00521 0.52477 -0.00534 0.52755 -0.00573 0.53056 C -0.00586 0.53172 -0.00638 0.53287 -0.00638 0.53426 C -0.00638 0.54653 -0.00664 0.55903 -0.00573 0.5713 C -0.00547 0.57408 -0.00378 0.57616 -0.00287 0.57871 L -0.00143 0.58241 L -0.00013 0.58727 C 0.00247 0.59422 0.00013 0.58449 0.00273 0.59375 C 0.00299 0.59468 0.00312 0.59584 0.00338 0.59722 C 0.00377 0.59885 0.00443 0.60023 0.00482 0.60232 C 0.00508 0.60371 0.00521 0.60533 0.00547 0.60695 C 0.00755 0.61922 0.00638 0.60949 0.00755 0.62176 C 0.00729 0.63056 0.00742 0.63912 0.0069 0.64769 C 0.00677 0.65 0.00612 0.65185 0.00547 0.65394 C 0.00403 0.6588 0.00234 0.66204 0.00065 0.66621 L -0.00078 0.66991 C -0.00117 0.67084 -0.00182 0.67153 -0.00222 0.67246 C -0.0056 0.67986 -0.00196 0.67246 -0.0043 0.67986 C -0.00508 0.68241 -0.00651 0.68449 -0.00703 0.6875 C -0.00873 0.6963 -0.00807 0.69213 -0.00912 0.69954 C -0.00912 0.70093 -0.00964 0.71783 -0.00781 0.72431 C -0.00742 0.7257 -0.00677 0.72685 -0.00638 0.72801 C -0.00508 0.7375 -0.00677 0.72871 -0.00352 0.73658 C 0.00065 0.74699 -0.00456 0.7375 -0.00078 0.74398 C -0.00052 0.74537 -0.00052 0.74676 -0.00013 0.74769 C 0.00065 0.74954 0.00273 0.75278 0.00273 0.75301 C 0.00286 0.75394 0.00312 0.7551 0.00338 0.75648 C 0.00377 0.7581 0.00456 0.75949 0.00482 0.76135 C 0.00521 0.76459 0.00521 0.76783 0.00547 0.7713 C 0.0056 0.77269 0.00599 0.77361 0.00612 0.775 C 0.00521 0.80209 0.00716 0.78588 0.00403 0.79838 C 0.00377 0.79954 0.00377 0.80093 0.00338 0.80209 C 0.00299 0.80301 0.00234 0.80347 0.00195 0.80463 C -0.00104 0.81181 -0.00078 0.80926 -0.00078 0.81435 L -0.00078 0.81459 C -0.00026 0.81505 0.01002 1.21111 0.01054 1.21135 " pathEditMode="relative" rAng="0" ptsTypes="AAAAAAAAAAAAAAAAAAAAAAAAAAAAAAAAAAAAAAAAAAAAAAAAAAAAAAAAAAAAAAAAAAAAAAAAAAAAAAAAAAAAAAAAAAAAAA">
                                      <p:cBhvr>
                                        <p:cTn id="519" dur="100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60579"/>
                                    </p:animMotion>
                                  </p:childTnLst>
                                </p:cTn>
                              </p:par>
                              <p:par>
                                <p:cTn id="5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2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81481E-6 L -0.00013 0.00046 L -0.00221 0.00972 C -0.00273 0.01226 -0.00351 0.01736 -0.00351 0.01759 C -0.00338 0.02384 -0.00325 0.03055 -0.00286 0.0368 C -0.00273 0.0405 -0.00169 0.04166 -0.00078 0.04444 C -0.00026 0.04606 -2.70833E-6 0.04768 0.00065 0.0493 C 0.0043 0.05925 0.00209 0.05185 0.00547 0.05902 L 0.0069 0.06296 C 0.0086 0.08078 0.00808 0.07199 0.0069 0.10486 C 0.00677 0.10671 0.00651 0.10833 0.00612 0.10995 C 0.00586 0.11134 0.00521 0.11203 0.00482 0.11342 C 0.003 0.12013 0.00547 0.11481 0.00274 0.1199 C 0.00091 0.12893 0.00326 0.11736 0.00065 0.12708 C -0.00026 0.13009 -0.00013 0.13263 -0.00078 0.13564 C -0.00117 0.1375 -0.00169 0.13888 -0.00221 0.1405 C -0.0039 0.15277 -0.00325 0.14722 -0.00429 0.15694 C -0.00403 0.16574 -0.00416 0.175 -0.00351 0.18379 C -0.00351 0.18541 -0.00247 0.18634 -0.00221 0.18773 C -0.00078 0.19305 -0.00208 0.19143 -0.00078 0.19629 C 0.00013 0.19953 0.00117 0.20092 0.00274 0.2037 C 0.00495 0.21527 0.0013 0.19699 0.00482 0.21226 C 0.00534 0.21481 0.00573 0.21712 0.00612 0.2199 C 0.00638 0.22106 0.00677 0.22175 0.0069 0.22337 C 0.00769 0.23217 0.00729 0.228 0.00834 0.23541 C 0.00808 0.24606 0.00834 0.25601 0.00755 0.2662 C 0.00742 0.26875 0.00599 0.27013 0.00547 0.27268 C 0.00482 0.27592 0.00469 0.27916 0.00404 0.28263 C 0.00391 0.28356 0.00391 0.28495 0.00339 0.28611 C 0.00287 0.28726 0.00196 0.28773 0.0013 0.28865 C 0.00052 0.29259 0.00052 0.29328 -0.00078 0.29722 C -0.00169 0.3 -0.00299 0.30185 -0.00351 0.30462 C -0.00534 0.31388 -0.00429 0.30995 -0.00638 0.31712 C -0.00664 0.31851 -0.00664 0.32037 -0.00703 0.32175 C -0.00742 0.32314 -0.0082 0.32407 -0.00846 0.32546 C -0.00898 0.3287 -0.00898 0.3324 -0.00911 0.33541 C -0.00898 0.35092 -0.00911 0.36597 -0.00846 0.38101 C -0.00833 0.38287 -0.00742 0.38425 -0.00703 0.38634 C -0.00677 0.38773 -0.00625 0.39328 -0.00573 0.3949 C -0.00534 0.3956 -0.00468 0.39652 -0.00429 0.39722 C -0.00364 0.40069 -0.00364 0.40185 -0.00221 0.40486 L 0.0013 0.41087 C 0.00183 0.41342 0.00235 0.4155 0.00274 0.41805 C 0.00287 0.41967 0.003 0.42175 0.00339 0.42337 C 0.00378 0.42476 0.0043 0.42546 0.00482 0.42685 C 0.00508 0.42916 0.00508 0.43101 0.00547 0.43263 C 0.00573 0.43402 0.00664 0.43518 0.0069 0.43634 C 0.00729 0.43888 0.00729 0.44074 0.00755 0.44305 C 0.00782 0.44467 0.00808 0.44583 0.00834 0.44768 C 0.00808 0.45902 0.00795 0.47013 0.00755 0.48125 C 0.00755 0.4831 0.00729 0.48564 0.0069 0.48726 C 0.00664 0.48865 0.00599 0.48888 0.00547 0.49004 C 0.00521 0.4912 0.00521 0.49236 0.00482 0.49351 C 0.0043 0.4949 0.00339 0.49583 0.00274 0.49722 L 0.0013 0.50115 C -0.00039 0.50462 -2.70833E-6 0.50185 -0.00143 0.50717 C -0.00182 0.50833 -0.00182 0.50972 -0.00221 0.51064 C -0.0026 0.51203 -0.00325 0.51296 -0.00351 0.51435 C -0.00416 0.51712 -0.00495 0.52175 -0.00495 0.52199 C -0.00521 0.52476 -0.00534 0.52754 -0.00573 0.53055 C -0.00586 0.53171 -0.00638 0.53287 -0.00638 0.53425 C -0.00638 0.54675 -0.00664 0.55902 -0.00573 0.57129 C -0.00547 0.57407 -0.00377 0.57638 -0.00286 0.5787 L -0.00143 0.5824 L -0.00013 0.58726 C 0.00248 0.59421 0.00013 0.58449 0.00274 0.59375 C 0.003 0.5949 0.00313 0.59583 0.00339 0.59722 C 0.00378 0.59907 0.00443 0.60023 0.00482 0.60231 C 0.00508 0.6037 0.00521 0.60532 0.00547 0.60694 C 0.00755 0.61921 0.00638 0.60949 0.00755 0.62199 C 0.00729 0.63055 0.00742 0.63912 0.0069 0.64768 C 0.00677 0.65023 0.00612 0.65185 0.00547 0.65393 C 0.00404 0.65902 0.00235 0.66203 0.00065 0.6662 L -0.00078 0.67013 C -0.00117 0.67083 -0.00182 0.67175 -0.00221 0.67245 C -0.0056 0.68009 -0.00195 0.67245 -0.00429 0.68009 C -0.00508 0.6824 -0.00651 0.68449 -0.00703 0.6875 C -0.00872 0.69629 -0.00807 0.69212 -0.00911 0.69953 C -0.00911 0.70092 -0.00963 0.71782 -0.00781 0.7243 C -0.00742 0.72569 -0.00677 0.72708 -0.00638 0.728 C -0.00508 0.7375 -0.00677 0.7287 -0.00351 0.7368 C 0.00065 0.74699 -0.00455 0.7375 -0.00078 0.74421 C -0.00052 0.7456 -0.00052 0.74699 -0.00013 0.74768 C 0.00065 0.74976 0.00274 0.75277 0.00274 0.753 C 0.00287 0.75416 0.00313 0.75532 0.00339 0.75671 C 0.00378 0.75833 0.00456 0.75972 0.00482 0.76134 C 0.00521 0.76458 0.00521 0.76805 0.00547 0.77129 C 0.0056 0.77268 0.00599 0.77384 0.00612 0.77523 C 0.00521 0.80231 0.00716 0.78587 0.00404 0.79837 C 0.00378 0.79953 0.00378 0.80092 0.00339 0.80231 C 0.003 0.803 0.00235 0.8037 0.00196 0.80462 C -0.00104 0.81203 -0.00078 0.80949 -0.00078 0.81435 L -0.00078 0.81458 C -0.00026 0.81504 0.0125 1.17638 0.01302 1.17685 " pathEditMode="relative" rAng="0" ptsTypes="AAAAAAAAAAAAAAAAAAAAAAAAAAAAAAAAAAAAAAAAAAAAAAAAAAAAAAAAAAAAAAAAAAAAAAAAAAAAAAAAAAAAAAAAAAAAAA">
                                      <p:cBhvr>
                                        <p:cTn id="524" dur="100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58843"/>
                                    </p:animMotion>
                                  </p:childTnLst>
                                </p:cTn>
                              </p:par>
                              <p:par>
                                <p:cTn id="525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7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8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13 2.59259E-6 L -0.00013 0.00046 L -0.00221 0.00972 C -0.00273 0.01227 -0.00351 0.01736 -0.00351 0.01759 C -0.00338 0.02384 -0.00325 0.03055 -0.00286 0.0368 C -0.00273 0.04051 -0.00169 0.04166 -0.00078 0.04444 C -0.00026 0.04606 -4.79167E-6 0.04768 0.00066 0.0493 C 0.0043 0.05926 0.00209 0.05208 0.00547 0.05903 L 0.00691 0.06296 C 0.00873 0.08055 0.00808 0.07199 0.00691 0.10463 C 0.00678 0.10625 0.00652 0.1081 0.00612 0.10972 C 0.00586 0.11111 0.00521 0.1118 0.00482 0.11319 C 0.003 0.1199 0.00547 0.11435 0.00274 0.11967 C 0.00092 0.1287 0.00326 0.11713 0.00066 0.12685 C -0.00026 0.12986 -0.00013 0.1324 -0.00078 0.13541 C -0.00117 0.13727 -0.00169 0.13865 -0.00221 0.14028 C -0.0039 0.15254 -0.00325 0.14699 -0.00429 0.15671 C -0.00403 0.16551 -0.00416 0.17453 -0.00351 0.18356 C -0.00351 0.18518 -0.00247 0.18588 -0.00221 0.18727 C -0.00078 0.19282 -0.00208 0.1912 -0.00078 0.19583 C 0.00014 0.1993 0.00118 0.20069 0.00274 0.20347 C 0.00495 0.21504 0.00131 0.19676 0.00482 0.21203 C 0.00534 0.21435 0.00573 0.2169 0.00612 0.21944 C 0.00639 0.2206 0.00678 0.22176 0.00691 0.22338 C 0.00769 0.23217 0.0073 0.22801 0.00847 0.23541 C 0.00808 0.24606 0.00847 0.25602 0.00756 0.2662 C 0.00743 0.26875 0.00599 0.27014 0.00547 0.27245 C 0.00482 0.27592 0.00469 0.27916 0.00404 0.2824 C 0.00391 0.28356 0.00391 0.28495 0.00339 0.28611 C 0.00287 0.28727 0.00196 0.28773 0.00131 0.28865 C 0.00053 0.29236 0.00053 0.29328 -0.00078 0.29722 C -0.00169 0.3 -0.00299 0.30185 -0.00351 0.30463 C -0.00533 0.31365 -0.00429 0.30995 -0.00638 0.31713 C -0.00664 0.31852 -0.00664 0.32037 -0.00703 0.32176 C -0.00742 0.32315 -0.0082 0.32407 -0.00846 0.32546 C -0.00898 0.3287 -0.00898 0.33217 -0.00911 0.33541 C -0.00898 0.35069 -0.00911 0.36597 -0.00846 0.38102 C -0.00833 0.38287 -0.00742 0.38426 -0.00703 0.38611 C -0.00677 0.3875 -0.00625 0.39305 -0.00572 0.39467 C -0.00533 0.3956 -0.00468 0.39629 -0.00429 0.39722 C -0.00364 0.40069 -0.00364 0.40162 -0.00221 0.40463 L 0.00131 0.41088 C 0.00183 0.41319 0.00235 0.41551 0.00274 0.41805 C 0.00287 0.41967 0.003 0.42153 0.00339 0.42315 C 0.00378 0.42453 0.0043 0.42546 0.00482 0.42685 C 0.00508 0.42893 0.00508 0.43102 0.00547 0.43264 C 0.00573 0.43403 0.00665 0.43518 0.00691 0.43634 C 0.0073 0.43865 0.0073 0.44074 0.00756 0.44282 L 0.00847 0.44768 C 0.00808 0.45879 0.00795 0.4699 0.00756 0.48102 C 0.00756 0.4831 0.0073 0.48541 0.00691 0.48727 C 0.00665 0.48842 0.00599 0.48889 0.00547 0.48981 C 0.00521 0.49097 0.00521 0.49236 0.00482 0.49352 C 0.0043 0.4949 0.00339 0.49583 0.00274 0.49722 L 0.00131 0.50092 C -0.00039 0.50463 -4.79167E-6 0.50185 -0.00143 0.50694 C -0.00182 0.5081 -0.00182 0.50949 -0.00221 0.51065 C -0.0026 0.51203 -0.00325 0.51296 -0.00351 0.51435 C -0.00416 0.5169 -0.00494 0.52176 -0.00494 0.52199 C -0.0052 0.52477 -0.00533 0.52754 -0.00572 0.53055 C -0.00585 0.53171 -0.00638 0.53287 -0.00638 0.53426 C -0.00638 0.54653 -0.00664 0.55903 -0.00572 0.57129 C -0.00546 0.57407 -0.00377 0.57615 -0.00286 0.5787 L -0.00143 0.5824 L -0.00013 0.58727 C 0.00248 0.59421 0.00014 0.58449 0.00274 0.59352 C 0.003 0.59467 0.00313 0.59583 0.00339 0.59722 C 0.00378 0.59884 0.00443 0.60023 0.00482 0.60208 C 0.00508 0.6037 0.00521 0.60532 0.00547 0.60694 C 0.00756 0.61921 0.00639 0.60949 0.00756 0.62176 C 0.0073 0.63055 0.00743 0.63912 0.00691 0.64768 C 0.00678 0.65 0.00612 0.65185 0.00547 0.65393 C 0.00404 0.65879 0.00235 0.66203 0.00066 0.6662 L -0.00078 0.6699 C -0.00117 0.67083 -0.00182 0.67153 -0.00221 0.67245 C -0.00559 0.67986 -0.00195 0.67245 -0.00429 0.67986 C -0.00507 0.6824 -0.00651 0.68449 -0.00703 0.68727 C -0.00872 0.69629 -0.00807 0.69213 -0.00911 0.69953 C -0.00911 0.70092 -0.00963 0.71782 -0.00781 0.7243 C -0.00742 0.72569 -0.00677 0.72685 -0.00638 0.72801 C -0.00507 0.7375 -0.00677 0.7287 -0.00351 0.73657 C 0.00066 0.74699 -0.00455 0.7375 -0.00078 0.74398 C -0.00052 0.74537 -0.00052 0.74676 -0.00013 0.74768 C 0.00066 0.74953 0.00274 0.75278 0.00274 0.75301 C 0.00287 0.75393 0.00313 0.75509 0.00339 0.75648 C 0.00378 0.7581 0.00456 0.75949 0.00482 0.76134 C 0.00521 0.76458 0.00521 0.76782 0.00547 0.77129 C 0.0056 0.77245 0.00599 0.77361 0.00612 0.775 C 0.00521 0.80208 0.00717 0.78588 0.00404 0.79838 C 0.00378 0.79953 0.00378 0.80092 0.00339 0.80208 C 0.003 0.80301 0.00235 0.80347 0.00196 0.80463 C -0.00104 0.8118 -0.00078 0.80926 -0.00078 0.81435 L -0.00078 0.81458 C -0.00026 0.81504 0.00599 1.04004 0.00639 1.04051 " pathEditMode="relative" rAng="0" ptsTypes="AAAAAAAAAAAAAAAAAAAAAAAAAAAAAAAAAAAAAAAAAAAAAAAAAAAAAAAAAAAAAAAAAAAAAAAAAAAAAAAAAAAAAAAAAAAAAA">
                                      <p:cBhvr>
                                        <p:cTn id="529" dur="100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52014"/>
                                    </p:animMotion>
                                  </p:childTnLst>
                                </p:cTn>
                              </p:par>
                              <p:par>
                                <p:cTn id="5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4.44444E-6 L -0.00013 0.00047 L -0.00221 0.00973 C -0.00273 0.01227 -0.00351 0.01737 -0.00351 0.0176 C -0.00338 0.02385 -0.00325 0.03056 -0.00286 0.03681 C -0.00273 0.04051 -0.00169 0.04167 -0.00078 0.04445 C -0.00026 0.04607 -4.375E-6 0.04769 0.00066 0.04931 C 0.0043 0.05926 0.00209 0.05209 0.00547 0.05903 L 0.00691 0.06297 C 0.00873 0.08079 0.00808 0.072 0.00691 0.10487 C 0.00678 0.10649 0.00651 0.10834 0.00612 0.10996 C 0.00586 0.11135 0.00521 0.11204 0.00482 0.11343 C 0.003 0.12014 0.00547 0.11482 0.00274 0.11991 C 0.00092 0.12894 0.00326 0.11737 0.00066 0.12709 C -0.00026 0.1301 -0.00013 0.13264 -0.00078 0.13565 C -0.00117 0.1375 -0.00169 0.13889 -0.00221 0.14051 C -0.0039 0.15255 -0.00325 0.147 -0.00429 0.15672 C -0.00403 0.16551 -0.00416 0.17454 -0.00351 0.18357 C -0.00351 0.18519 -0.00247 0.18588 -0.00221 0.18727 C -0.00078 0.19283 -0.00208 0.19121 -0.00078 0.19584 C 0.00013 0.19931 0.00118 0.2007 0.00274 0.20348 C 0.00495 0.21505 0.00131 0.19676 0.00482 0.21204 C 0.00534 0.21436 0.00573 0.2169 0.00612 0.21945 C 0.00638 0.22061 0.00678 0.22153 0.00691 0.22338 C 0.00769 0.23218 0.0073 0.22801 0.00847 0.23542 C 0.00808 0.24607 0.00847 0.25602 0.00756 0.26621 C 0.00743 0.26875 0.00599 0.27014 0.00547 0.27246 C 0.00482 0.27593 0.00469 0.27917 0.00404 0.28241 C 0.00391 0.28357 0.00391 0.28496 0.00339 0.28612 C 0.00287 0.28727 0.00196 0.28774 0.00131 0.28866 C 0.00053 0.29237 0.00053 0.29329 -0.00078 0.29723 C -0.00169 0.3 -0.00299 0.30186 -0.00351 0.30463 C -0.00533 0.31366 -0.00429 0.30996 -0.00638 0.31713 C -0.00664 0.31852 -0.00664 0.32037 -0.00703 0.32176 C -0.00742 0.32315 -0.0082 0.32408 -0.00846 0.32547 C -0.00898 0.32871 -0.00898 0.33218 -0.00911 0.33542 C -0.00898 0.3507 -0.00911 0.36598 -0.00846 0.38102 C -0.00833 0.38287 -0.00742 0.38426 -0.00703 0.38612 C -0.00677 0.3875 -0.00625 0.39306 -0.00572 0.39468 C -0.00533 0.39561 -0.00468 0.3963 -0.00429 0.39723 C -0.00364 0.4007 -0.00364 0.40162 -0.00221 0.40463 L 0.00131 0.41088 C 0.00183 0.4132 0.00235 0.41551 0.00274 0.41806 C 0.00287 0.41968 0.003 0.42153 0.00339 0.42315 C 0.00378 0.42454 0.0043 0.42547 0.00482 0.42686 C 0.00508 0.42894 0.00508 0.43102 0.00547 0.43264 C 0.00573 0.43403 0.00665 0.43519 0.00691 0.43635 C 0.0073 0.43866 0.0073 0.44075 0.00756 0.44283 L 0.00847 0.44769 C 0.00808 0.4588 0.00795 0.46991 0.00756 0.48102 C 0.00756 0.48311 0.0073 0.48542 0.00691 0.48727 C 0.00665 0.48843 0.00599 0.48889 0.00547 0.48982 C 0.00521 0.49098 0.00521 0.49237 0.00482 0.49352 C 0.0043 0.49491 0.00339 0.49584 0.00274 0.49723 L 0.00131 0.50093 C -0.00039 0.50463 -4.375E-6 0.50186 -0.00143 0.50695 C -0.00182 0.50811 -0.00182 0.5095 -0.00221 0.51065 C -0.0026 0.51204 -0.00325 0.51297 -0.00351 0.51436 C -0.00416 0.5169 -0.00494 0.52176 -0.00494 0.522 C -0.0052 0.52477 -0.00533 0.52755 -0.00572 0.53056 C -0.00585 0.53172 -0.00638 0.53287 -0.00638 0.53426 C -0.00638 0.54653 -0.00664 0.55903 -0.00572 0.5713 C -0.00546 0.57408 -0.00377 0.57616 -0.00286 0.57871 L -0.00143 0.58241 L -0.00013 0.58727 C 0.00248 0.59422 0.00013 0.5845 0.00274 0.59352 C 0.003 0.59468 0.00313 0.59584 0.00339 0.59723 C 0.00378 0.59885 0.00443 0.60024 0.00482 0.60209 C 0.00508 0.60371 0.00521 0.60533 0.00547 0.60695 C 0.00756 0.61922 0.00638 0.6095 0.00756 0.62176 C 0.0073 0.63056 0.00743 0.63912 0.00691 0.64769 C 0.00678 0.65 0.00612 0.65186 0.00547 0.65394 C 0.00404 0.6588 0.00235 0.66204 0.00066 0.66621 L -0.00078 0.66991 C -0.00117 0.67084 -0.00182 0.67153 -0.00221 0.67246 C -0.00559 0.67987 -0.00195 0.67246 -0.00429 0.67987 C -0.00507 0.68241 -0.00651 0.6845 -0.00703 0.68727 C -0.00872 0.6963 -0.00807 0.69213 -0.00911 0.69954 C -0.00911 0.70093 -0.00963 0.71783 -0.00781 0.72431 C -0.00742 0.7257 -0.00677 0.72686 -0.00638 0.72801 C -0.00507 0.7375 -0.00677 0.72871 -0.00351 0.73658 C 0.00066 0.747 -0.00455 0.7375 -0.00078 0.74399 C -0.00052 0.74537 -0.00052 0.74676 -0.00013 0.74769 C 0.00066 0.74954 0.00274 0.75278 0.00274 0.75301 C 0.00287 0.75394 0.00313 0.7551 0.00339 0.75649 C 0.00378 0.75811 0.00456 0.7595 0.00482 0.76135 C 0.00521 0.76459 0.00521 0.76783 0.00547 0.7713 C 0.0056 0.77246 0.00599 0.77362 0.00612 0.775 C 0.00521 0.80209 0.00717 0.78588 0.00404 0.79838 C 0.00378 0.79954 0.00378 0.80093 0.00339 0.80209 C 0.003 0.80301 0.00235 0.80348 0.00196 0.80463 C -0.00104 0.81181 -0.00078 0.80926 -0.00078 0.81436 L -0.00078 0.81459 C -0.00026 0.81505 0.00261 1.11829 0.00313 1.11852 " pathEditMode="relative" rAng="0" ptsTypes="AAAAAAAAAAAAAAAAAAAAAAAAAAAAAAAAAAAAAAAAAAAAAAAAAAAAAAAAAAAAAAAAAAAAAAAAAAAAAAAAAAAAAAAAAAAAAA">
                                      <p:cBhvr>
                                        <p:cTn id="534" dur="100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55926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7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96296E-6 L -0.00013 0.00047 L -0.00222 0.00973 C -0.00274 0.01227 -0.00352 0.01736 -0.00352 0.0176 C -0.00339 0.02385 -0.00326 0.03056 -0.00287 0.03681 C -0.00274 0.04051 -0.0017 0.04167 -0.00079 0.04445 C -0.00027 0.04607 4.79167E-6 0.04769 0.00065 0.04931 C 0.00429 0.05926 0.00208 0.05209 0.00546 0.05903 L 0.0069 0.06297 C 0.00872 0.08079 0.00807 0.07199 0.0069 0.10463 C 0.00677 0.10625 0.00651 0.1081 0.00612 0.10973 C 0.00585 0.11111 0.0052 0.11181 0.00481 0.1132 C 0.00299 0.11991 0.00546 0.11435 0.00273 0.11968 C 0.00091 0.12871 0.00325 0.11713 0.00065 0.12685 C -0.00027 0.12986 -0.00013 0.13241 -0.00079 0.13542 C -0.00118 0.13727 -0.0017 0.13866 -0.00222 0.14028 C -0.00391 0.15255 -0.00326 0.14699 -0.0043 0.15672 C -0.00404 0.16551 -0.00417 0.17477 -0.00352 0.18357 C -0.00352 0.18519 -0.00248 0.18588 -0.00222 0.18727 C -0.00079 0.19283 -0.00209 0.19121 -0.00079 0.19584 C 0.00013 0.19931 0.00117 0.2007 0.00273 0.20348 C 0.00494 0.21505 0.0013 0.19676 0.00481 0.21204 C 0.00533 0.21459 0.00572 0.2169 0.00612 0.21945 C 0.00638 0.2206 0.00677 0.22176 0.0069 0.22338 C 0.00768 0.23218 0.00729 0.22801 0.00846 0.23542 C 0.00807 0.24607 0.00846 0.25602 0.00755 0.26621 C 0.00742 0.26875 0.00598 0.27014 0.00546 0.27246 C 0.00481 0.27593 0.00468 0.27917 0.00403 0.28241 C 0.0039 0.28357 0.0039 0.28496 0.00338 0.28611 C 0.00286 0.28727 0.00195 0.28773 0.0013 0.28866 C 0.00052 0.29236 0.00052 0.29329 -0.00079 0.29723 C -0.0017 0.3 -0.003 0.30185 -0.00352 0.30463 C -0.00534 0.31366 -0.0043 0.30996 -0.00638 0.31713 C -0.00665 0.31852 -0.00665 0.32037 -0.00704 0.32176 C -0.00743 0.32315 -0.00821 0.32408 -0.00847 0.32547 C -0.00899 0.32871 -0.00899 0.33218 -0.00912 0.33542 C -0.00899 0.3507 -0.00912 0.36598 -0.00847 0.38102 C -0.00834 0.38287 -0.00743 0.38426 -0.00704 0.38611 C -0.00678 0.3875 -0.00625 0.39306 -0.00573 0.39468 C -0.00534 0.3956 -0.00469 0.39653 -0.0043 0.39723 C -0.00365 0.4007 -0.00365 0.40162 -0.00222 0.40463 L 0.0013 0.41088 C 0.00182 0.4132 0.00234 0.41551 0.00273 0.41806 C 0.00286 0.41968 0.00299 0.42153 0.00338 0.42315 C 0.00377 0.42454 0.00429 0.42547 0.00481 0.42685 C 0.00507 0.42917 0.00507 0.43102 0.00546 0.43264 C 0.00572 0.43403 0.00664 0.43519 0.0069 0.43635 C 0.00729 0.43866 0.00729 0.44074 0.00755 0.44283 L 0.00846 0.44769 C 0.00807 0.45903 0.00794 0.46991 0.00755 0.48102 C 0.00755 0.4831 0.00729 0.48542 0.0069 0.48727 C 0.00664 0.48843 0.00598 0.48889 0.00546 0.48982 C 0.0052 0.49098 0.0052 0.49236 0.00481 0.49352 C 0.00429 0.49491 0.00338 0.49584 0.00273 0.49723 L 0.0013 0.50093 C -0.0004 0.50463 4.79167E-6 0.50185 -0.00144 0.50695 C -0.00183 0.5081 -0.00183 0.50949 -0.00222 0.51065 C -0.00261 0.51204 -0.00326 0.51297 -0.00352 0.51435 C -0.00417 0.5169 -0.00495 0.52176 -0.00495 0.52199 C -0.00521 0.52477 -0.00534 0.52755 -0.00573 0.53056 C -0.00586 0.53172 -0.00638 0.53287 -0.00638 0.53426 C -0.00638 0.54653 -0.00665 0.55903 -0.00573 0.5713 C -0.00547 0.57408 -0.00378 0.57616 -0.00287 0.57871 L -0.00144 0.58241 L -0.00013 0.58727 C 0.00247 0.59422 0.00013 0.58449 0.00273 0.59352 C 0.00299 0.59468 0.00312 0.59584 0.00338 0.59723 C 0.00377 0.59885 0.00442 0.60023 0.00481 0.60209 C 0.00507 0.60371 0.0052 0.60533 0.00546 0.60695 C 0.00755 0.61922 0.00638 0.60949 0.00755 0.62176 C 0.00729 0.63056 0.00742 0.63912 0.0069 0.64769 C 0.00677 0.65 0.00612 0.65185 0.00546 0.65394 C 0.00403 0.6588 0.00234 0.66204 0.00065 0.66621 L -0.00079 0.66991 C -0.00118 0.67084 -0.00183 0.67153 -0.00222 0.67246 C -0.0056 0.67986 -0.00196 0.67246 -0.0043 0.67986 C -0.00508 0.68241 -0.00652 0.68449 -0.00704 0.68727 C -0.00873 0.6963 -0.00808 0.69213 -0.00912 0.69954 C -0.00912 0.70093 -0.00964 0.71783 -0.00782 0.72431 C -0.00743 0.7257 -0.00678 0.72685 -0.00638 0.72801 C -0.00508 0.7375 -0.00678 0.72871 -0.00352 0.73658 C 0.00065 0.74699 -0.00456 0.7375 -0.00079 0.74398 C -0.00053 0.74537 -0.00053 0.74676 -0.00013 0.74769 C 0.00065 0.74954 0.00273 0.75278 0.00273 0.75301 C 0.00286 0.75394 0.00312 0.7551 0.00338 0.75648 C 0.00377 0.7581 0.00455 0.75949 0.00481 0.76135 C 0.0052 0.76459 0.0052 0.76783 0.00546 0.7713 C 0.00559 0.77246 0.00598 0.77361 0.00612 0.775 C 0.0052 0.80209 0.00716 0.78588 0.00403 0.79838 C 0.00377 0.79954 0.00377 0.80093 0.00338 0.80209 C 0.00299 0.80301 0.00234 0.80348 0.00195 0.80463 C -0.00105 0.81181 -0.00079 0.80926 -0.00079 0.81435 L -0.00079 0.81459 C -0.00027 0.81505 -0.00222 1.08935 -0.00183 1.08959 " pathEditMode="relative" rAng="0" ptsTypes="AAAAAAAAAAAAAAAAAAAAAAAAAAAAAAAAAAAAAAAAAAAAAAAAAAAAAAAAAAAAAAAAAAAAAAAAAAAAAAAAAAAAAAAAAAAAAA">
                                      <p:cBhvr>
                                        <p:cTn id="539" dur="100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54491"/>
                                    </p:animMotion>
                                  </p:childTnLst>
                                </p:cTn>
                              </p:par>
                              <p:par>
                                <p:cTn id="540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2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3" presetID="0" presetClass="path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0013 -4.44444E-6 L -0.00013 0.00024 L -0.00221 0.0095 C -0.00273 0.01204 -0.00352 0.01713 -0.00352 0.01737 C -0.00339 0.02362 -0.00325 0.03033 -0.00286 0.03658 C -0.00273 0.04028 -0.00169 0.04144 -0.00078 0.04422 C -0.00026 0.04584 -2.08333E-7 0.04746 0.00065 0.04908 C 0.0043 0.05903 0.00208 0.05162 0.00547 0.0588 L 0.0069 0.06274 C 0.00872 0.08056 0.00807 0.07176 0.0069 0.10463 C 0.00677 0.10625 0.00651 0.10811 0.00612 0.10973 C 0.00586 0.11112 0.00521 0.11181 0.00482 0.1132 C 0.003 0.11991 0.00547 0.11436 0.00273 0.11968 C 0.00091 0.12871 0.00326 0.11713 0.00065 0.12686 C -0.00026 0.12987 -0.00013 0.13241 -0.00078 0.13542 C -0.00117 0.13727 -0.00169 0.13866 -0.00221 0.14028 C -0.00391 0.15255 -0.00325 0.147 -0.0043 0.15672 C -0.00404 0.16551 -0.00417 0.17454 -0.00352 0.18357 C -0.00352 0.18519 -0.00247 0.18588 -0.00221 0.18727 C -0.00078 0.19283 -0.00208 0.19121 -0.00078 0.19584 C 0.00013 0.19931 0.00117 0.2007 0.00273 0.20348 C 0.00495 0.21505 0.0013 0.19676 0.00482 0.21204 C 0.00534 0.21459 0.00573 0.2169 0.00612 0.21945 C 0.00638 0.22061 0.00677 0.22176 0.0069 0.22338 C 0.00768 0.23218 0.00729 0.22801 0.00846 0.23542 C 0.00807 0.24607 0.00846 0.25602 0.00755 0.26621 C 0.00742 0.26875 0.00599 0.27014 0.00547 0.27246 C 0.00482 0.27593 0.00469 0.27917 0.00404 0.28241 C 0.00391 0.28357 0.00391 0.28496 0.00339 0.28612 C 0.00286 0.28727 0.00195 0.28774 0.0013 0.28866 C 0.00052 0.29237 0.00052 0.29329 -0.00078 0.29723 C -0.00169 0.3 -0.00299 0.30186 -0.00352 0.30463 C -0.00534 0.31366 -0.0043 0.30996 -0.00638 0.31713 C -0.00664 0.31852 -0.00664 0.32037 -0.00703 0.32176 C -0.00742 0.32315 -0.0082 0.32408 -0.00846 0.32547 C -0.00898 0.32871 -0.00898 0.33218 -0.00911 0.33542 C -0.00898 0.3507 -0.00911 0.36598 -0.00846 0.38102 C -0.00833 0.38287 -0.00742 0.38426 -0.00703 0.38612 C -0.00677 0.3875 -0.00625 0.39306 -0.00573 0.39468 C -0.00534 0.39561 -0.00469 0.39653 -0.0043 0.39723 C -0.00365 0.4007 -0.00365 0.40162 -0.00221 0.40463 L 0.0013 0.41088 C 0.00182 0.4132 0.00234 0.41551 0.00273 0.41806 C 0.00286 0.41968 0.003 0.42153 0.00339 0.42315 C 0.00378 0.42454 0.0043 0.42547 0.00482 0.42686 C 0.00508 0.42917 0.00508 0.43102 0.00547 0.43264 C 0.00573 0.43403 0.00664 0.43519 0.0069 0.43635 C 0.00729 0.43866 0.00729 0.44075 0.00755 0.44283 L 0.00846 0.44769 C 0.00807 0.45903 0.00794 0.46991 0.00755 0.48102 C 0.00755 0.48311 0.00729 0.48542 0.0069 0.48727 C 0.00664 0.48843 0.00599 0.48889 0.00547 0.48982 C 0.00521 0.49098 0.00521 0.49237 0.00482 0.49352 C 0.0043 0.49491 0.00339 0.49584 0.00273 0.49723 L 0.0013 0.50093 C -0.00039 0.50463 -2.08333E-7 0.50186 -0.00143 0.50695 C -0.00182 0.50811 -0.00182 0.5095 -0.00221 0.51065 C -0.0026 0.51204 -0.00325 0.51297 -0.00352 0.51436 C -0.00417 0.5169 -0.00495 0.52176 -0.00495 0.522 C -0.00521 0.52477 -0.00534 0.52755 -0.00573 0.53056 C -0.00586 0.53172 -0.00638 0.53287 -0.00638 0.53426 C -0.00638 0.54653 -0.00664 0.55903 -0.00573 0.5713 C -0.00547 0.57408 -0.00378 0.57616 -0.00286 0.57871 L -0.00143 0.58241 L -0.00013 0.58727 C 0.00247 0.59422 0.00013 0.5845 0.00273 0.59352 C 0.003 0.59468 0.00313 0.59584 0.00339 0.59723 C 0.00378 0.59885 0.00443 0.60024 0.00482 0.60209 C 0.00508 0.60371 0.00521 0.60533 0.00547 0.60695 C 0.00755 0.61922 0.00638 0.6095 0.00755 0.62176 C 0.00729 0.63056 0.00742 0.63912 0.0069 0.64769 C 0.00677 0.65 0.00612 0.65186 0.00547 0.65394 C 0.00404 0.6588 0.00234 0.66204 0.00065 0.66621 L -0.00078 0.66991 C -0.00117 0.67084 -0.00182 0.67153 -0.00221 0.67246 C -0.0056 0.67987 -0.00195 0.67246 -0.0043 0.67987 C -0.00508 0.68241 -0.00651 0.6845 -0.00703 0.68727 C -0.00872 0.6963 -0.00807 0.69213 -0.00911 0.69954 C -0.00911 0.70093 -0.00964 0.71783 -0.00781 0.72431 C -0.00742 0.7257 -0.00677 0.72686 -0.00638 0.72801 C -0.00508 0.7375 -0.00677 0.72871 -0.00352 0.73658 C 0.00065 0.747 -0.00456 0.7375 -0.00078 0.74399 C -0.00052 0.74537 -0.00052 0.74676 -0.00013 0.74769 C 0.00065 0.74954 0.00273 0.75278 0.00273 0.75301 C 0.00286 0.75394 0.00313 0.7551 0.00339 0.75649 C 0.00378 0.75811 0.00456 0.7595 0.00482 0.76135 C 0.00521 0.76459 0.00521 0.76783 0.00547 0.7713 C 0.0056 0.77246 0.00599 0.77362 0.00612 0.775 C 0.00521 0.80209 0.00716 0.78588 0.00404 0.79838 C 0.00378 0.79954 0.00378 0.80093 0.00339 0.80209 C 0.003 0.80301 0.00234 0.80348 0.00195 0.80463 C -0.00104 0.81181 -0.00078 0.80926 -0.00078 0.81436 L -0.00078 0.81459 C -0.00026 0.81505 -0.01693 0.95024 -0.01641 0.9507 " pathEditMode="relative" rAng="0" ptsTypes="AAAAAAAAAAAAAAAAAAAAAAAAAAAAAAAAAAAAAAAAAAAAAAAAAAAAAAAAAAAAAAAAAAAAAAAAAAAAAAAAAAAAAAAAAAAAAA">
                                      <p:cBhvr>
                                        <p:cTn id="544" dur="100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" y="47523"/>
                                    </p:animMotion>
                                  </p:childTnLst>
                                </p:cTn>
                              </p:par>
                              <p:par>
                                <p:cTn id="54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7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4.81481E-6 L -0.00013 0.00024 L -0.00222 0.0095 C -0.00274 0.01204 -0.00352 0.01713 -0.00352 0.01737 C -0.00339 0.02362 -0.00326 0.03033 -0.00287 0.03658 C -0.00274 0.04028 -0.0017 0.04144 -0.00078 0.04422 C -0.00026 0.04584 3.33333E-6 0.04746 0.00065 0.04908 C 0.00429 0.05903 0.00208 0.05186 0.00547 0.0588 L 0.0069 0.06274 C 0.00872 0.08056 0.00807 0.07176 0.0069 0.10463 C 0.00677 0.10625 0.00651 0.10811 0.00612 0.10973 C 0.00586 0.11112 0.00521 0.11181 0.00481 0.1132 C 0.00299 0.11991 0.00547 0.11459 0.00273 0.11968 C 0.00091 0.12871 0.00325 0.11713 0.00065 0.12686 C -0.00026 0.12987 -0.00013 0.13241 -0.00078 0.13542 C -0.00118 0.13727 -0.0017 0.13866 -0.00222 0.14028 C -0.00391 0.15255 -0.00326 0.147 -0.0043 0.15672 C -0.00404 0.16551 -0.00417 0.17477 -0.00352 0.18357 C -0.00352 0.18519 -0.00248 0.18612 -0.00222 0.18727 C -0.00078 0.19283 -0.00209 0.19121 -0.00078 0.19607 C 0.00013 0.19931 0.00117 0.2007 0.00273 0.20348 C 0.00494 0.21528 0.0013 0.19676 0.00481 0.21204 C 0.00534 0.21459 0.00573 0.2169 0.00612 0.21945 C 0.00638 0.22061 0.00677 0.222 0.0069 0.22338 C 0.00768 0.23218 0.00729 0.22801 0.00846 0.23542 C 0.00807 0.24607 0.00846 0.25602 0.00755 0.26621 C 0.00742 0.26875 0.00599 0.27014 0.00547 0.27246 C 0.00481 0.27593 0.00468 0.27917 0.00403 0.28241 C 0.0039 0.28357 0.0039 0.28496 0.00338 0.28612 C 0.00286 0.28727 0.00195 0.28774 0.0013 0.28866 C 0.00052 0.29237 0.00052 0.29329 -0.00078 0.29723 C -0.0017 0.3 -0.003 0.30186 -0.00352 0.30463 C -0.00534 0.31366 -0.0043 0.30996 -0.00638 0.31713 C -0.00664 0.31852 -0.00664 0.32038 -0.00703 0.32176 C -0.00743 0.32315 -0.00821 0.32408 -0.00847 0.32547 C -0.00899 0.32871 -0.00899 0.33241 -0.00912 0.33542 C -0.00899 0.35093 -0.00912 0.36598 -0.00847 0.38102 C -0.00834 0.38288 -0.00743 0.38426 -0.00703 0.38612 C -0.00677 0.3875 -0.00625 0.39306 -0.00573 0.39491 C -0.00534 0.39561 -0.00469 0.39653 -0.0043 0.39723 C -0.00365 0.4007 -0.00365 0.40163 -0.00222 0.40487 L 0.0013 0.41088 C 0.00182 0.41343 0.00234 0.41551 0.00273 0.41806 C 0.00286 0.41968 0.00299 0.42153 0.00338 0.42338 C 0.00377 0.42477 0.00429 0.42547 0.00481 0.42686 C 0.00507 0.42917 0.00507 0.43102 0.00547 0.43288 C 0.00573 0.43426 0.00664 0.43519 0.0069 0.43658 C 0.00729 0.43866 0.00729 0.44075 0.00755 0.44283 L 0.00846 0.44769 C 0.00807 0.45903 0.00794 0.46991 0.00755 0.48102 C 0.00755 0.48311 0.00729 0.48542 0.0069 0.48727 C 0.00664 0.48866 0.00599 0.48889 0.00547 0.48982 C 0.00521 0.49098 0.00521 0.49237 0.00481 0.49352 C 0.00429 0.49491 0.00338 0.49584 0.00273 0.49723 L 0.0013 0.50093 C -0.00039 0.50463 3.33333E-6 0.50186 -0.00144 0.50718 C -0.00183 0.50811 -0.00183 0.5095 -0.00222 0.51065 C -0.00261 0.51204 -0.00326 0.51297 -0.00352 0.51436 C -0.00417 0.51713 -0.00495 0.52176 -0.00495 0.522 C -0.00521 0.52477 -0.00534 0.52755 -0.00573 0.53056 C -0.00586 0.53172 -0.00638 0.53288 -0.00638 0.53426 C -0.00638 0.54653 -0.00664 0.55903 -0.00573 0.5713 C -0.00547 0.57408 -0.00378 0.57616 -0.00287 0.57871 L -0.00144 0.58241 L -0.00013 0.58727 C 0.00247 0.59422 0.00013 0.5845 0.00273 0.59352 C 0.00299 0.59468 0.00312 0.59584 0.00338 0.59723 C 0.00377 0.59885 0.00442 0.60024 0.00481 0.60232 C 0.00507 0.60371 0.00521 0.60533 0.00547 0.60695 C 0.00755 0.61922 0.00638 0.6095 0.00755 0.62176 C 0.00729 0.63056 0.00742 0.63913 0.0069 0.64769 C 0.00677 0.65 0.00612 0.65186 0.00547 0.65394 C 0.00403 0.6588 0.00234 0.66204 0.00065 0.66621 L -0.00078 0.66991 C -0.00118 0.67084 -0.00183 0.67153 -0.00222 0.67246 C -0.0056 0.67987 -0.00196 0.67246 -0.0043 0.67987 C -0.00508 0.68241 -0.00651 0.6845 -0.00703 0.68727 C -0.00873 0.6963 -0.00808 0.69213 -0.00912 0.69954 C -0.00912 0.70093 -0.00964 0.71783 -0.00782 0.72431 C -0.00743 0.7257 -0.00677 0.72686 -0.00638 0.72801 C -0.00508 0.7375 -0.00677 0.72871 -0.00352 0.73658 C 0.00065 0.747 -0.00456 0.7375 -0.00078 0.74399 C -0.00052 0.74538 -0.00052 0.74676 -0.00013 0.74769 C 0.00065 0.74954 0.00273 0.75278 0.00273 0.75301 C 0.00286 0.75394 0.00312 0.7551 0.00338 0.75649 C 0.00377 0.75811 0.00455 0.7595 0.00481 0.76135 C 0.00521 0.76459 0.00521 0.76783 0.00547 0.7713 C 0.0056 0.77246 0.00599 0.77362 0.00612 0.775 C 0.00521 0.80209 0.00716 0.78588 0.00403 0.79838 C 0.00377 0.79954 0.00377 0.80093 0.00338 0.80209 C 0.00299 0.80301 0.00234 0.80348 0.00195 0.80463 C -0.00104 0.81181 -0.00078 0.80926 -0.00078 0.81436 L -0.00078 0.81459 C -0.00026 0.81505 -0.00443 0.85325 -0.00391 0.85371 " pathEditMode="relative" rAng="0" ptsTypes="AAAAAAAAAAAAAAAAAAAAAAAAAAAAAAAAAAAAAAAAAAAAAAAAAAAAAAAAAAAAAAAAAAAAAAAAAAAAAAAAAAAAAAAAAAAAAA">
                                      <p:cBhvr>
                                        <p:cTn id="549" dur="100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2685"/>
                                    </p:animMotion>
                                  </p:childTnLst>
                                </p:cTn>
                              </p:par>
                              <p:par>
                                <p:cTn id="55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2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48148E-6 L -2.08333E-6 0.00023 C -0.00065 0.00324 -0.00143 0.00648 -0.00208 0.00972 C -0.0026 0.01227 -0.00338 0.01713 -0.00338 0.01736 C -0.00325 0.02384 -0.00312 0.03033 -0.00273 0.03681 C -0.0026 0.04028 -0.00156 0.04144 -0.00065 0.04421 C -0.00013 0.04583 0.00013 0.04769 0.00078 0.04931 C 0.00443 0.05926 0.00222 0.05208 0.0056 0.05903 C 0.00612 0.06019 0.00651 0.06158 0.00703 0.06273 C 0.00873 0.08079 0.00821 0.07199 0.00703 0.10486 C 0.0069 0.10648 0.00664 0.1081 0.00625 0.10972 C 0.00599 0.11111 0.00534 0.11204 0.00495 0.11343 C 0.00313 0.11991 0.0056 0.11482 0.00287 0.11968 C 0.00104 0.12894 0.00339 0.11736 0.00078 0.12708 C -0.00013 0.13009 -2.08333E-6 0.13241 -0.00065 0.13565 C -0.00104 0.1375 -0.00156 0.13889 -0.00208 0.14051 C -0.00377 0.15255 -0.00312 0.14722 -0.00416 0.15671 C -0.0039 0.16574 -0.00403 0.17477 -0.00338 0.1838 C -0.00338 0.18519 -0.00234 0.18611 -0.00208 0.1875 C -0.00065 0.19306 -0.00195 0.19144 -0.00065 0.19607 C 0.00026 0.19954 0.0013 0.20093 0.00287 0.20347 C 0.00508 0.21551 0.00143 0.19699 0.00495 0.21227 C 0.00547 0.21458 0.00586 0.21713 0.00625 0.21968 C 0.00651 0.22083 0.0069 0.22199 0.00703 0.22338 C 0.00781 0.23241 0.00742 0.22824 0.00847 0.23565 C 0.00821 0.24607 0.00847 0.25625 0.00768 0.26644 C 0.00755 0.26898 0.00612 0.27037 0.0056 0.27269 C 0.00495 0.27593 0.00482 0.2794 0.00417 0.28264 C 0.00404 0.2838 0.00404 0.28519 0.00352 0.28634 C 0.003 0.2875 0.00209 0.28796 0.00143 0.28866 C 0.00065 0.29259 0.00065 0.29352 -0.00065 0.29746 C -0.00156 0.3 -0.00286 0.30208 -0.00338 0.30486 C -0.00521 0.31389 -0.00416 0.30996 -0.00625 0.31713 C -0.00651 0.31875 -0.00651 0.3206 -0.0069 0.32199 C -0.00729 0.32338 -0.00807 0.32431 -0.00833 0.3257 C -0.00885 0.32894 -0.00885 0.33241 -0.00898 0.33565 C -0.00885 0.35093 -0.00898 0.36621 -0.00833 0.38125 C -0.0082 0.3831 -0.00729 0.38449 -0.0069 0.38634 C -0.00664 0.38773 -0.00612 0.39329 -0.0056 0.39491 C -0.00521 0.39583 -0.00456 0.39653 -0.00416 0.39746 C -0.00351 0.40093 -0.00351 0.40185 -0.00208 0.40486 C -0.00091 0.40695 0.00143 0.41088 0.00143 0.41111 C 0.00196 0.41343 0.00248 0.41574 0.00287 0.41829 C 0.003 0.41991 0.00313 0.42176 0.00352 0.42338 C 0.00391 0.42477 0.00443 0.4257 0.00495 0.42708 C 0.00521 0.42917 0.00521 0.43125 0.0056 0.4331 C 0.00586 0.43449 0.00677 0.43542 0.00703 0.43681 C 0.00742 0.43889 0.00742 0.44097 0.00768 0.44306 C 0.00794 0.44468 0.00821 0.4463 0.00847 0.44792 C 0.00821 0.45903 0.00808 0.47014 0.00768 0.48125 C 0.00768 0.48333 0.00742 0.48565 0.00703 0.4875 C 0.00677 0.48866 0.00612 0.48912 0.0056 0.49005 C 0.00534 0.49121 0.00534 0.49259 0.00495 0.49375 C 0.00443 0.49514 0.00352 0.49607 0.00287 0.49746 C 0.00235 0.49861 0.00196 0.5 0.00143 0.50116 C -0.00026 0.50486 0.00013 0.50208 -0.0013 0.50718 C -0.00169 0.50833 -0.00169 0.50972 -0.00208 0.51088 C -0.00247 0.51227 -0.00312 0.5132 -0.00338 0.51458 C -0.00403 0.51713 -0.00482 0.52199 -0.00482 0.52222 C -0.00508 0.525 -0.00521 0.52778 -0.0056 0.53079 C -0.00573 0.53195 -0.00625 0.5331 -0.00625 0.53449 C -0.00625 0.54676 -0.00651 0.55926 -0.0056 0.57153 C -0.00534 0.57431 -0.00364 0.57639 -0.00273 0.57894 C -0.00234 0.58009 -0.00169 0.58125 -0.0013 0.58264 C -0.00091 0.58426 -0.00052 0.58588 -2.08333E-6 0.5875 C 0.00261 0.59445 0.00026 0.58472 0.00287 0.59375 C 0.00313 0.59491 0.00326 0.59607 0.00352 0.59746 C 0.00391 0.59908 0.00456 0.60046 0.00495 0.60232 C 0.00521 0.60394 0.00534 0.60556 0.0056 0.60718 C 0.00768 0.61945 0.00651 0.60972 0.00768 0.62199 C 0.00742 0.63079 0.00755 0.63935 0.00703 0.64792 C 0.0069 0.65023 0.00625 0.65208 0.0056 0.65417 C 0.00417 0.65903 0.00248 0.66227 0.00078 0.66644 C 0.00026 0.66759 -0.00013 0.66898 -0.00065 0.67014 C -0.00104 0.67107 -0.00169 0.67176 -0.00208 0.67269 C -0.00547 0.68009 -0.00182 0.67269 -0.00416 0.68009 C -0.00495 0.68264 -0.00638 0.68472 -0.0069 0.6875 C -0.00859 0.69653 -0.00794 0.69236 -0.00898 0.69977 C -0.00898 0.70116 -0.0095 0.71806 -0.00768 0.72454 C -0.00729 0.72593 -0.00664 0.72708 -0.00625 0.72824 C -0.00495 0.73773 -0.00664 0.72894 -0.00338 0.73681 C 0.00078 0.74722 -0.00442 0.73773 -0.00065 0.74421 C -0.00039 0.7456 -0.00039 0.74699 -2.08333E-6 0.74792 C 0.00078 0.74977 0.00287 0.75301 0.00287 0.75324 C 0.003 0.75417 0.00326 0.75533 0.00352 0.75671 C 0.00391 0.75833 0.00469 0.75972 0.00495 0.76158 C 0.00534 0.76482 0.00534 0.76806 0.0056 0.77153 C 0.00573 0.77269 0.00612 0.77384 0.00625 0.77523 C 0.00534 0.80232 0.00729 0.78611 0.00417 0.79861 C 0.00391 0.79977 0.00391 0.80116 0.00352 0.80232 C 0.00313 0.80324 0.00248 0.80371 0.00209 0.80486 C -0.00091 0.81204 -0.00065 0.80949 -0.00065 0.81458 L -0.00065 0.81482 L 0.00078 0.81597 " pathEditMode="relative" rAng="0" ptsTypes="AAAAAAAAAAAAAAAAAAAAAAAAAAAAAAAAAAAAAAAAAAAAAAAAAAAAAAAAAAAAAAAAAAAAAAAAAAAAAAAAAAAAAAAAAAAAAA">
                                      <p:cBhvr>
                                        <p:cTn id="554" dur="100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40787"/>
                                    </p:animMotion>
                                  </p:childTnLst>
                                </p:cTn>
                              </p:par>
                              <p:par>
                                <p:cTn id="555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7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13 1.11111E-6 L -0.00013 0.00023 L -0.00222 0.00949 C -0.00274 0.01204 -0.00352 0.01713 -0.00352 0.01736 C -0.00339 0.02361 -0.00326 0.03032 -0.00287 0.03657 C -0.00274 0.04028 -0.0017 0.04143 -0.00078 0.04421 C -0.00026 0.04583 2.91667E-6 0.04745 0.00065 0.04907 C 0.00429 0.05903 0.00208 0.05185 0.00547 0.0588 L 0.0069 0.06273 C 0.00872 0.08055 0.00807 0.07176 0.0069 0.10463 C 0.00677 0.10648 0.00651 0.1081 0.00612 0.10972 C 0.00586 0.11111 0.00521 0.1118 0.00481 0.11319 C 0.00299 0.11991 0.00547 0.11458 0.00273 0.11967 C 0.00091 0.1287 0.00325 0.11713 0.00065 0.12685 C -0.00026 0.12986 -0.00013 0.13241 -0.00078 0.13542 C -0.00117 0.13727 -0.0017 0.13866 -0.00222 0.14051 C -0.00391 0.15255 -0.00326 0.14699 -0.0043 0.15671 C -0.00404 0.16551 -0.00417 0.17477 -0.00352 0.18356 C -0.00352 0.18518 -0.00248 0.18611 -0.00222 0.1875 C -0.00078 0.19305 -0.00209 0.1912 -0.00078 0.19606 C 0.00013 0.1993 0.00117 0.20069 0.00273 0.20347 C 0.00495 0.21528 0.0013 0.19676 0.00481 0.21204 C 0.00534 0.21458 0.00573 0.21713 0.00612 0.21944 C 0.00638 0.2206 0.00677 0.22199 0.0069 0.22338 C 0.00768 0.23217 0.00729 0.22801 0.00846 0.23565 C 0.00807 0.24606 0.00846 0.25602 0.00755 0.2662 C 0.00742 0.26875 0.00599 0.27014 0.00547 0.27268 C 0.00481 0.27592 0.00468 0.27917 0.00403 0.28264 C 0.0039 0.2838 0.0039 0.28518 0.00338 0.28611 C 0.00286 0.28727 0.00195 0.28796 0.0013 0.28866 C 0.00052 0.29259 0.00052 0.29329 -0.00078 0.29722 C -0.0017 0.3 -0.003 0.30185 -0.00352 0.30463 C -0.00534 0.31389 -0.0043 0.30995 -0.00638 0.31713 C -0.00664 0.31852 -0.00664 0.3206 -0.00703 0.32199 C -0.00742 0.32338 -0.00821 0.32407 -0.00847 0.32546 C -0.00899 0.3287 -0.00899 0.33241 -0.00912 0.33542 C -0.00899 0.35092 -0.00912 0.3662 -0.00847 0.38102 C -0.00834 0.3831 -0.00742 0.38449 -0.00703 0.38634 C -0.00677 0.38773 -0.00625 0.39329 -0.00573 0.39491 C -0.00534 0.39583 -0.00469 0.39653 -0.0043 0.39745 C -0.00365 0.40069 -0.00365 0.40185 -0.00222 0.40486 L 0.0013 0.41088 C 0.00182 0.41342 0.00234 0.41574 0.00273 0.41805 C 0.00286 0.41991 0.00299 0.42176 0.00338 0.42338 C 0.00377 0.42477 0.00429 0.42569 0.00481 0.42708 C 0.00508 0.42917 0.00508 0.43125 0.00547 0.43287 C 0.00573 0.43426 0.00664 0.43542 0.0069 0.43657 C 0.00729 0.43889 0.00729 0.44074 0.00755 0.44305 L 0.00846 0.44768 C 0.00807 0.45903 0.00794 0.47014 0.00755 0.48125 C 0.00755 0.4831 0.00729 0.48565 0.0069 0.48727 C 0.00664 0.48866 0.00599 0.48889 0.00547 0.49005 C 0.00521 0.4912 0.00521 0.49259 0.00481 0.49375 C 0.00429 0.49514 0.00338 0.49583 0.00273 0.49722 L 0.0013 0.50116 C -0.00039 0.50463 2.91667E-6 0.50208 -0.00144 0.50717 C -0.00183 0.50833 -0.00183 0.50972 -0.00222 0.51088 C -0.00261 0.51227 -0.00326 0.51296 -0.00352 0.51435 C -0.00417 0.51713 -0.00495 0.52199 -0.00495 0.52222 C -0.00521 0.525 -0.00534 0.52778 -0.00573 0.53079 C -0.00586 0.53194 -0.00638 0.53287 -0.00638 0.53426 C -0.00638 0.54676 -0.00664 0.55926 -0.00573 0.5713 C -0.00547 0.57407 -0.00378 0.57639 -0.00287 0.57893 L -0.00144 0.58241 L -0.00013 0.5875 C 0.00247 0.59444 0.00013 0.58472 0.00273 0.59375 C 0.00299 0.59491 0.00312 0.59606 0.00338 0.59745 C 0.00377 0.59907 0.00442 0.60046 0.00481 0.60231 C 0.00508 0.6037 0.00521 0.60532 0.00547 0.60717 C 0.00755 0.61921 0.00638 0.60949 0.00755 0.62199 C 0.00729 0.63055 0.00742 0.63912 0.0069 0.64768 C 0.00677 0.65023 0.00612 0.65185 0.00547 0.65417 C 0.00403 0.65903 0.00234 0.66204 0.00065 0.6662 L -0.00078 0.67014 C -0.00117 0.67106 -0.00183 0.67176 -0.00222 0.67268 C -0.0056 0.68009 -0.00196 0.67268 -0.0043 0.68009 C -0.00508 0.68264 -0.00651 0.68449 -0.00703 0.6875 C -0.00873 0.69653 -0.00808 0.69236 -0.00912 0.69977 C -0.00912 0.70116 -0.00964 0.71805 -0.00782 0.7243 C -0.00742 0.72569 -0.00677 0.72708 -0.00638 0.72824 C -0.00508 0.73773 -0.00677 0.7287 -0.00352 0.7368 C 0.00065 0.74699 -0.00456 0.73773 -0.00078 0.74421 C -0.00052 0.7456 -0.00052 0.74699 -0.00013 0.74792 C 0.00065 0.74977 0.00273 0.75278 0.00273 0.75324 C 0.00286 0.75417 0.00312 0.75532 0.00338 0.75671 C 0.00377 0.75833 0.00455 0.75972 0.00481 0.76134 C 0.00521 0.76481 0.00521 0.76805 0.00547 0.7713 C 0.0056 0.77268 0.00599 0.77384 0.00612 0.77523 C 0.00521 0.80231 0.00716 0.78611 0.00403 0.79861 C 0.00377 0.79954 0.00377 0.80092 0.00338 0.80231 C 0.00299 0.80324 0.00234 0.8037 0.00195 0.80486 C -0.00104 0.81204 -0.00078 0.80949 -0.00078 0.81458 L -0.00078 0.81481 C -0.00026 0.81505 -0.00391 0.87037 -0.00352 0.87083 " pathEditMode="relative" rAng="0" ptsTypes="AAAAAAAAAAAAAAAAAAAAAAAAAAAAAAAAAAAAAAAAAAAAAAAAAAAAAAAAAAAAAAAAAAAAAAAAAAAAAAAAAAAAAAAAAAAAAA">
                                      <p:cBhvr>
                                        <p:cTn id="559" dur="10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3542"/>
                                    </p:animMotion>
                                  </p:childTnLst>
                                </p:cTn>
                              </p:par>
                              <p:par>
                                <p:cTn id="56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2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22222E-6 L -0.00013 0.00046 L -0.00222 0.00972 C -0.00274 0.01227 -0.00352 0.01736 -0.00352 0.01759 C -0.00339 0.02361 -0.00326 0.03032 -0.00287 0.03657 C -0.00274 0.04028 -0.0017 0.04143 -0.00079 0.04421 C -0.00026 0.04583 3.95833E-6 0.04745 0.00065 0.04907 C 0.00429 0.05903 0.00208 0.05162 0.00546 0.05879 L 0.0069 0.06273 C 0.00859 0.08055 0.00807 0.07176 0.0069 0.10463 C 0.00677 0.10648 0.00651 0.1081 0.00612 0.10972 C 0.00586 0.11111 0.0052 0.11203 0.00481 0.11342 C 0.00299 0.11991 0.00546 0.11435 0.00273 0.11967 C 0.00091 0.1287 0.00325 0.11713 0.00065 0.12685 C -0.00026 0.12986 -0.00013 0.13241 -0.00079 0.13541 C -0.00118 0.13727 -0.0017 0.13866 -0.00222 0.14051 C -0.00391 0.15254 -0.00326 0.14699 -0.0043 0.15671 C -0.00404 0.16551 -0.00417 0.17477 -0.00352 0.18356 C -0.00352 0.18518 -0.00248 0.18611 -0.00222 0.1875 C -0.00079 0.19305 -0.00209 0.19143 -0.00079 0.19606 C 0.00013 0.1993 0.00117 0.20069 0.00273 0.20347 C 0.00494 0.21504 0.0013 0.19676 0.00481 0.21203 C 0.00533 0.21458 0.00573 0.21713 0.00612 0.21944 C 0.00638 0.2206 0.00677 0.22176 0.0069 0.22338 C 0.00768 0.23217 0.00729 0.22801 0.00833 0.23565 C 0.00807 0.24606 0.00833 0.25602 0.00755 0.2662 C 0.00742 0.26875 0.00599 0.27014 0.00546 0.27268 C 0.00481 0.27592 0.00468 0.2794 0.00403 0.28264 C 0.0039 0.28379 0.0039 0.28518 0.00338 0.28611 C 0.00286 0.28727 0.00195 0.28796 0.0013 0.28866 C 0.00052 0.29259 0.00052 0.29352 -0.00079 0.29722 C -0.0017 0.3 -0.003 0.30208 -0.00352 0.30486 C -0.00534 0.31389 -0.0043 0.30995 -0.00638 0.31713 C -0.00664 0.31852 -0.00664 0.3206 -0.00704 0.32199 C -0.00743 0.32338 -0.00821 0.32407 -0.00847 0.32546 C -0.00899 0.32893 -0.00899 0.33241 -0.00912 0.33541 C -0.00899 0.35092 -0.00912 0.3662 -0.00847 0.38102 C -0.00834 0.3831 -0.00743 0.38449 -0.00704 0.38634 C -0.00677 0.38773 -0.00625 0.39328 -0.00573 0.39491 C -0.00534 0.39583 -0.00469 0.39653 -0.0043 0.39745 C -0.00365 0.40069 -0.00365 0.40185 -0.00222 0.40486 L 0.0013 0.41088 C 0.00182 0.41342 0.00234 0.41574 0.00273 0.41828 C 0.00286 0.41991 0.00299 0.42176 0.00338 0.42338 C 0.00377 0.42477 0.00429 0.42569 0.00481 0.42708 C 0.00507 0.42916 0.00507 0.43125 0.00546 0.43287 C 0.00573 0.43426 0.00664 0.43541 0.0069 0.43634 C 0.00729 0.43889 0.00729 0.44097 0.00755 0.44305 L 0.00833 0.44768 C 0.00807 0.45903 0.00794 0.47014 0.00755 0.48125 C 0.00755 0.4831 0.00729 0.48565 0.0069 0.48727 C 0.00664 0.48866 0.00599 0.48912 0.00546 0.49004 C 0.0052 0.4912 0.0052 0.49259 0.00481 0.49375 C 0.00429 0.49514 0.00338 0.49583 0.00273 0.49722 L 0.0013 0.50116 C -0.00039 0.50486 3.95833E-6 0.50208 -0.00144 0.50717 C -0.00183 0.50833 -0.00183 0.50972 -0.00222 0.51088 C -0.00261 0.51227 -0.00326 0.51319 -0.00352 0.51435 C -0.00417 0.51713 -0.00495 0.52199 -0.00495 0.52222 C -0.00521 0.525 -0.00534 0.52778 -0.00573 0.53078 C -0.00586 0.53194 -0.00638 0.5331 -0.00638 0.53449 C -0.00638 0.54676 -0.00664 0.55926 -0.00573 0.57153 C -0.00547 0.5743 -0.00378 0.57639 -0.00287 0.57893 L -0.00144 0.58241 L -0.00013 0.5875 C 0.00247 0.59444 0.00013 0.58472 0.00273 0.59375 C 0.00299 0.59491 0.00312 0.59606 0.00338 0.59745 C 0.00377 0.59907 0.00442 0.60046 0.00481 0.60231 C 0.00507 0.60393 0.0052 0.60555 0.00546 0.60717 C 0.00755 0.61921 0.00638 0.60972 0.00755 0.62199 C 0.00729 0.63055 0.00742 0.63912 0.0069 0.64791 C 0.00677 0.65023 0.00612 0.65185 0.00546 0.65416 C 0.00403 0.65903 0.00234 0.66227 0.00065 0.66643 L -0.00079 0.67014 C -0.00118 0.67106 -0.00183 0.67176 -0.00222 0.67268 C -0.0056 0.68009 -0.00196 0.67268 -0.0043 0.68009 C -0.00508 0.68264 -0.00651 0.68449 -0.00704 0.6875 C -0.00873 0.69653 -0.00808 0.69236 -0.00912 0.69977 C -0.00912 0.70116 -0.00964 0.71805 -0.00782 0.72453 C -0.00743 0.72592 -0.00677 0.72708 -0.00638 0.72824 C -0.00508 0.73773 -0.00677 0.72893 -0.00352 0.7368 C 0.00065 0.74722 -0.00456 0.73773 -0.00079 0.74421 C -0.00052 0.7456 -0.00052 0.74699 -0.00013 0.74791 C 0.00065 0.74977 0.00273 0.75301 0.00273 0.75324 C 0.00286 0.75416 0.00312 0.75532 0.00338 0.75671 C 0.00377 0.75833 0.00455 0.75972 0.00481 0.76157 C 0.0052 0.76481 0.0052 0.76805 0.00546 0.77153 C 0.0056 0.77268 0.00599 0.77384 0.00612 0.77523 C 0.0052 0.80231 0.00716 0.78611 0.00403 0.79861 C 0.00377 0.79977 0.00377 0.80116 0.00338 0.80231 C 0.00299 0.80324 0.00234 0.8037 0.00195 0.80486 C -0.00105 0.81203 -0.00079 0.80949 -0.00079 0.81458 L -0.00079 0.81481 C -0.00026 0.81528 0.0125 0.96921 0.01302 0.96967 " pathEditMode="relative" rAng="0" ptsTypes="AAAAAAAAAAAAAAAAAAAAAAAAAAAAAAAAAAAAAAAAAAAAAAAAAAAAAAAAAAAAAAAAAAAAAAAAAAAAAAAAAAAAAAAAAAAAAA">
                                      <p:cBhvr>
                                        <p:cTn id="564" dur="100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48472"/>
                                    </p:animMotion>
                                  </p:childTnLst>
                                </p:cTn>
                              </p:par>
                              <p:par>
                                <p:cTn id="56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7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48148E-6 L -0.00013 0.00023 L -0.00221 0.00949 C -0.00273 0.01204 -0.00351 0.01713 -0.00351 0.01736 C -0.00338 0.02361 -0.00325 0.03032 -0.00286 0.03657 C -0.00273 0.04028 -0.00169 0.04143 -0.00078 0.04421 C -0.00026 0.04583 -1.45833E-6 0.04745 0.00065 0.04907 C 0.0043 0.05903 0.00208 0.05185 0.00547 0.05879 L 0.0069 0.06273 C 0.0086 0.08055 0.00807 0.07176 0.0069 0.10463 C 0.00677 0.10625 0.00651 0.1081 0.00612 0.10972 C 0.00586 0.11111 0.00521 0.1118 0.00482 0.11319 C 0.003 0.11991 0.00547 0.11458 0.00274 0.11967 C 0.00091 0.1287 0.00326 0.11713 0.00065 0.12685 C -0.00026 0.12986 -0.00013 0.13241 -0.00078 0.13542 C -0.00117 0.13727 -0.00169 0.13866 -0.00221 0.14028 C -0.0039 0.15254 -0.00325 0.14699 -0.0043 0.15671 C -0.00403 0.16551 -0.00417 0.17477 -0.00351 0.18356 C -0.00351 0.18518 -0.00247 0.18611 -0.00221 0.1875 C -0.00078 0.19282 -0.00208 0.1912 -0.00078 0.19606 C 0.00013 0.1993 0.00117 0.20069 0.00274 0.20347 C 0.00495 0.21504 0.0013 0.19676 0.00482 0.21204 C 0.00534 0.21458 0.00573 0.2169 0.00612 0.21944 C 0.00638 0.2206 0.00677 0.22199 0.0069 0.22338 C 0.00768 0.23217 0.00729 0.22801 0.00833 0.23542 C 0.00807 0.24606 0.00833 0.25602 0.00755 0.2662 C 0.00742 0.26875 0.00599 0.27014 0.00547 0.27245 C 0.00482 0.27592 0.00469 0.27917 0.00404 0.28264 C 0.00391 0.28356 0.00391 0.28495 0.00339 0.28611 C 0.00287 0.28727 0.00195 0.28773 0.0013 0.28866 C 0.00052 0.29259 0.00052 0.29329 -0.00078 0.29722 C -0.00169 0.3 -0.00299 0.30185 -0.00351 0.30463 C -0.00534 0.31389 -0.0043 0.30995 -0.00638 0.31713 C -0.00664 0.31852 -0.00664 0.32037 -0.00703 0.32176 C -0.00742 0.32315 -0.0082 0.32407 -0.00846 0.32546 C -0.00898 0.3287 -0.00898 0.33241 -0.00911 0.33542 C -0.00898 0.35092 -0.00911 0.36597 -0.00846 0.38102 C -0.00833 0.38287 -0.00742 0.38426 -0.00703 0.38634 C -0.00677 0.3875 -0.00625 0.39305 -0.00573 0.39491 C -0.00534 0.3956 -0.00469 0.39653 -0.0043 0.39722 C -0.00364 0.40069 -0.00364 0.40162 -0.00221 0.40486 L 0.0013 0.41088 C 0.00182 0.41342 0.00235 0.41551 0.00274 0.41805 C 0.00287 0.41967 0.003 0.42153 0.00339 0.42338 C 0.00378 0.42477 0.0043 0.42546 0.00482 0.42685 C 0.00508 0.42917 0.00508 0.43102 0.00547 0.43264 C 0.00573 0.43403 0.00664 0.43518 0.0069 0.43634 C 0.00729 0.43889 0.00729 0.44074 0.00755 0.44282 L 0.00833 0.44768 C 0.00807 0.45903 0.00794 0.47014 0.00755 0.48102 C 0.00755 0.4831 0.00729 0.48542 0.0069 0.48727 C 0.00664 0.48866 0.00599 0.48889 0.00547 0.49004 C 0.00521 0.49097 0.00521 0.49236 0.00482 0.49352 C 0.0043 0.49491 0.00339 0.49583 0.00274 0.49722 L 0.0013 0.50092 C -0.00039 0.50463 -1.45833E-6 0.50185 -0.00143 0.50717 C -0.00182 0.5081 -0.00182 0.50949 -0.00221 0.51065 C -0.0026 0.51204 -0.00325 0.51296 -0.00351 0.51435 C -0.00417 0.51713 -0.00495 0.52176 -0.00495 0.52199 C -0.00521 0.52477 -0.00534 0.52754 -0.00573 0.53055 C -0.00586 0.53171 -0.00638 0.53287 -0.00638 0.53426 C -0.00638 0.54653 -0.00664 0.55903 -0.00573 0.57129 C -0.00547 0.57407 -0.00377 0.57616 -0.00286 0.5787 L -0.00143 0.58241 L -0.00013 0.58727 C 0.00248 0.59421 0.00013 0.58449 0.00274 0.59375 C 0.003 0.59467 0.00313 0.59583 0.00339 0.59722 C 0.00378 0.59884 0.00443 0.60023 0.00482 0.60231 C 0.00508 0.6037 0.00521 0.60532 0.00547 0.60694 C 0.00755 0.61921 0.00638 0.60949 0.00755 0.62176 C 0.00729 0.63055 0.00742 0.63912 0.0069 0.64768 C 0.00677 0.65 0.00612 0.65185 0.00547 0.65393 C 0.00404 0.65903 0.00235 0.66204 0.00065 0.6662 L -0.00078 0.66991 C -0.00117 0.67083 -0.00182 0.67153 -0.00221 0.67245 C -0.0056 0.67986 -0.00195 0.67245 -0.0043 0.67986 C -0.00508 0.68241 -0.00651 0.68449 -0.00703 0.6875 C -0.00872 0.69629 -0.00807 0.69213 -0.00911 0.69954 C -0.00911 0.70092 -0.00963 0.71782 -0.00781 0.7243 C -0.00742 0.72569 -0.00677 0.72685 -0.00638 0.72801 C -0.00508 0.7375 -0.00677 0.7287 -0.00351 0.73657 C 0.00065 0.74699 -0.00456 0.7375 -0.00078 0.74398 C -0.00052 0.74537 -0.00052 0.74676 -0.00013 0.74768 C 0.00065 0.74954 0.00274 0.75278 0.00274 0.75301 C 0.00287 0.75393 0.00313 0.75509 0.00339 0.75648 C 0.00378 0.7581 0.00456 0.75949 0.00482 0.76134 C 0.00521 0.76458 0.00521 0.76782 0.00547 0.77129 C 0.0056 0.77268 0.00599 0.77361 0.00612 0.775 C 0.00521 0.80208 0.00716 0.78588 0.00404 0.79838 C 0.00378 0.79954 0.00378 0.80092 0.00339 0.80208 C 0.003 0.80301 0.00235 0.80347 0.00195 0.80463 C -0.00104 0.8118 -0.00078 0.80926 -0.00078 0.81435 L -0.00078 0.81458 C -0.00026 0.81504 0.02305 0.92129 0.02357 0.92176 " pathEditMode="relative" rAng="0" ptsTypes="AAAAAAAAAAAAAAAAAAAAAAAAAAAAAAAAAAAAAAAAAAAAAAAAAAAAAAAAAAAAAAAAAAAAAAAAAAAAAAAAAAAAAAAAAAAAAA">
                                      <p:cBhvr>
                                        <p:cTn id="569" dur="100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" y="46088"/>
                                    </p:animMotion>
                                  </p:childTnLst>
                                </p:cTn>
                              </p:par>
                              <p:par>
                                <p:cTn id="570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2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0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-2.59259E-6 L -0.00013 0.00047 L -0.00221 0.00972 C -0.00273 0.01227 -0.00352 0.01736 -0.00352 0.0176 C -0.00339 0.02385 -0.00326 0.03056 -0.00286 0.03681 C -0.00273 0.04051 -0.00169 0.04167 -0.00078 0.04445 C -0.00026 0.04607 4.16667E-7 0.04769 0.00078 0.04931 C 0.00443 0.05926 0.00221 0.05209 0.0056 0.05903 L 0.00703 0.06297 C 0.00872 0.08102 0.0082 0.07199 0.00703 0.10486 C 0.0069 0.10672 0.00664 0.10834 0.00625 0.10996 C 0.00599 0.11135 0.00534 0.11227 0.00495 0.11366 C 0.00312 0.11991 0.0056 0.11505 0.00286 0.11991 C 0.00104 0.12871 0.00339 0.11736 0.00078 0.12685 C -0.00026 0.12986 -0.00013 0.13241 -0.00078 0.13542 C -0.00117 0.1375 -0.00169 0.13866 -0.00221 0.14051 C -0.00391 0.15255 -0.00326 0.14699 -0.0043 0.15672 C -0.00404 0.16551 -0.00417 0.17477 -0.00352 0.18357 C -0.00352 0.18519 -0.00247 0.18611 -0.00221 0.1875 C -0.00078 0.19306 -0.00208 0.19144 -0.00078 0.19607 C 0.00013 0.19931 0.0013 0.2007 0.00286 0.20347 C 0.00508 0.21505 0.00143 0.19676 0.00495 0.21204 C 0.00547 0.21459 0.00586 0.21713 0.00625 0.21968 C 0.00651 0.2206 0.0069 0.22176 0.00703 0.22338 C 0.00781 0.23218 0.00742 0.22824 0.00846 0.23565 C 0.0082 0.24607 0.00846 0.25602 0.00768 0.26621 C 0.00755 0.26875 0.00612 0.27014 0.0056 0.27269 C 0.00495 0.27593 0.00482 0.2794 0.00417 0.28264 C 0.00404 0.2838 0.00404 0.28519 0.00352 0.28635 C 0.00299 0.28727 0.00208 0.28797 0.00143 0.28866 C 0.00065 0.2926 0.00065 0.29352 -0.00078 0.29722 C -0.00169 0.3 -0.003 0.30209 -0.00352 0.30486 C -0.00534 0.31389 -0.0043 0.30996 -0.00638 0.31713 C -0.00664 0.31852 -0.00664 0.3206 -0.00703 0.32199 C -0.00742 0.32338 -0.0082 0.32408 -0.00846 0.32547 C -0.00898 0.32894 -0.00898 0.33241 -0.00911 0.33542 C -0.00898 0.35093 -0.00911 0.36621 -0.00846 0.38125 C -0.00833 0.3831 -0.00742 0.38449 -0.00703 0.38635 C -0.00677 0.38773 -0.00625 0.39329 -0.00573 0.39491 C -0.00534 0.39584 -0.00469 0.39653 -0.0043 0.39746 C -0.00365 0.4007 -0.00365 0.40185 -0.00221 0.40486 L 0.00143 0.41111 C 0.00195 0.41343 0.00247 0.41574 0.00286 0.41829 C 0.00299 0.41991 0.00312 0.42176 0.00352 0.42338 C 0.00391 0.42477 0.00443 0.4257 0.00495 0.42709 C 0.00521 0.42917 0.00521 0.43125 0.0056 0.43287 C 0.00586 0.43426 0.00677 0.43542 0.00703 0.43658 C 0.00742 0.43889 0.00742 0.44097 0.00768 0.44306 L 0.00846 0.44792 C 0.0082 0.45903 0.00807 0.47014 0.00768 0.48125 C 0.00768 0.48334 0.00742 0.48565 0.00703 0.48727 C 0.00677 0.48866 0.00612 0.48912 0.0056 0.49005 C 0.00534 0.49121 0.00534 0.4926 0.00495 0.49375 C 0.00443 0.49514 0.00352 0.49607 0.00286 0.49722 L 0.00143 0.50116 C -0.00039 0.50486 4.16667E-7 0.50209 -0.00143 0.50718 C -0.00182 0.50834 -0.00182 0.50972 -0.00221 0.51088 C -0.0026 0.51227 -0.00326 0.5132 -0.00352 0.51459 C -0.00417 0.51713 -0.00495 0.52199 -0.00495 0.52222 C -0.00521 0.525 -0.00534 0.52778 -0.00573 0.53079 C -0.00586 0.53195 -0.00638 0.5331 -0.00638 0.53449 C -0.00638 0.54676 -0.00664 0.55926 -0.00573 0.57153 C -0.00547 0.57431 -0.00378 0.57639 -0.00286 0.57894 L -0.00143 0.58264 L -0.00013 0.5875 C 0.0026 0.59445 0.00013 0.58472 0.00286 0.59375 C 0.00312 0.59491 0.00325 0.59607 0.00352 0.59746 C 0.00391 0.59908 0.00456 0.60047 0.00495 0.60232 C 0.00521 0.60394 0.00534 0.60556 0.0056 0.60718 C 0.00768 0.61945 0.00651 0.60972 0.00768 0.62199 C 0.00742 0.63079 0.00755 0.63935 0.00703 0.64792 C 0.0069 0.65023 0.00625 0.65209 0.0056 0.65417 C 0.00417 0.65903 0.00247 0.66227 0.00078 0.66644 L -0.00078 0.67014 C -0.00117 0.67107 -0.00182 0.67176 -0.00221 0.67269 C -0.0056 0.6801 -0.00195 0.67269 -0.0043 0.6801 C -0.00508 0.68264 -0.00651 0.68472 -0.00703 0.6875 C -0.00872 0.69653 -0.00807 0.69236 -0.00911 0.69977 C -0.00911 0.70116 -0.00964 0.71806 -0.00781 0.72454 C -0.00742 0.72593 -0.00677 0.72709 -0.00638 0.72824 C -0.00508 0.73773 -0.00677 0.72894 -0.00352 0.73681 C 0.00078 0.74722 -0.00456 0.73773 -0.00078 0.74422 C -0.00052 0.7456 -0.00052 0.74699 -0.00013 0.74792 C 0.00078 0.74977 0.00286 0.75301 0.00286 0.75324 C 0.00299 0.75417 0.00325 0.75533 0.00352 0.75672 C 0.00391 0.75834 0.00469 0.75972 0.00495 0.76158 C 0.00534 0.76482 0.00534 0.76806 0.0056 0.77153 C 0.00573 0.77269 0.00612 0.77385 0.00625 0.77523 C 0.00534 0.80232 0.00729 0.78611 0.00417 0.79861 C 0.00391 0.79977 0.00391 0.80116 0.00352 0.80232 C 0.00312 0.80324 0.00247 0.80371 0.00208 0.80486 C -0.00104 0.81204 -0.00078 0.80949 -0.00078 0.81459 L -0.00078 0.81482 C -0.00026 0.81528 0.00846 1.08658 0.00898 1.08681 " pathEditMode="relative" rAng="0" ptsTypes="AAAAAAAAAAAAAAAAAAAAAAAAAAAAAAAAAAAAAAAAAAAAAAAAAAAAAAAAAAAAAAAAAAAAAAAAAAAAAAAAAAAAAAAAAAAAAA">
                                      <p:cBhvr>
                                        <p:cTn id="574" dur="100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352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7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3.33333E-6 L -0.00013 0.00047 L -0.00222 0.00973 C -0.00274 0.01227 -0.00352 0.01736 -0.00352 0.0176 C -0.00339 0.02385 -0.00326 0.03056 -0.00287 0.03681 C -0.00274 0.04051 -0.0017 0.04167 -0.00078 0.04445 C -0.00026 0.04607 3.54167E-6 0.04769 0.00065 0.04908 C 0.00429 0.05903 0.00208 0.05162 0.00547 0.0588 L 0.0069 0.06273 C 0.00872 0.08056 0.00807 0.07176 0.0069 0.10463 C 0.00677 0.10648 0.00651 0.10811 0.00612 0.10973 C 0.00586 0.11111 0.0052 0.11181 0.00481 0.1132 C 0.00299 0.11991 0.00547 0.11436 0.00273 0.11968 C 0.00091 0.12871 0.00325 0.11713 0.00065 0.12686 C -0.00026 0.12986 -0.00013 0.13241 -0.00078 0.13542 C -0.00118 0.13727 -0.0017 0.13866 -0.00222 0.14051 C -0.00391 0.15255 -0.00326 0.14699 -0.0043 0.15672 C -0.00404 0.16551 -0.00417 0.17477 -0.00352 0.18357 C -0.00352 0.18519 -0.00248 0.18611 -0.00222 0.1875 C -0.00078 0.19306 -0.00209 0.19121 -0.00078 0.19607 C 0.00013 0.19931 0.00117 0.2007 0.00273 0.20348 C 0.00494 0.21505 0.0013 0.19676 0.00481 0.21204 C 0.00534 0.21459 0.00573 0.21713 0.00612 0.21945 C 0.00638 0.22061 0.00677 0.22176 0.0069 0.22338 C 0.00768 0.23218 0.00729 0.22801 0.00846 0.23565 C 0.00807 0.24607 0.00846 0.25602 0.00755 0.26621 C 0.00742 0.26875 0.00599 0.27014 0.00547 0.27269 C 0.00481 0.27593 0.00468 0.27917 0.00403 0.28264 C 0.0039 0.2838 0.0039 0.28519 0.00338 0.28611 C 0.00286 0.28727 0.00195 0.28797 0.0013 0.28866 C 0.00052 0.2926 0.00052 0.29329 -0.00078 0.29723 C -0.0017 0.3 -0.003 0.30186 -0.00352 0.30463 C -0.00534 0.31389 -0.0043 0.30996 -0.00638 0.31713 C -0.00664 0.31852 -0.00664 0.32061 -0.00703 0.32199 C -0.00743 0.32338 -0.00821 0.32408 -0.00847 0.32547 C -0.00899 0.32871 -0.00899 0.33241 -0.00912 0.33542 C -0.00899 0.35093 -0.00912 0.36621 -0.00847 0.38102 C -0.00834 0.38311 -0.00743 0.38449 -0.00703 0.38635 C -0.00677 0.38773 -0.00625 0.39329 -0.00573 0.39491 C -0.00534 0.39584 -0.00469 0.39653 -0.0043 0.39746 C -0.00365 0.4007 -0.00365 0.40186 -0.00222 0.40486 L 0.0013 0.41088 C 0.00182 0.41343 0.00234 0.41574 0.00273 0.41806 C 0.00286 0.41991 0.00299 0.42176 0.00338 0.42338 C 0.00377 0.42477 0.00429 0.4257 0.00481 0.42709 C 0.00507 0.42917 0.00507 0.43125 0.00547 0.43287 C 0.00573 0.43426 0.00664 0.43519 0.0069 0.43635 C 0.00729 0.43889 0.00729 0.44074 0.00755 0.44306 L 0.00846 0.44769 C 0.00807 0.45903 0.00794 0.47014 0.00755 0.48125 C 0.00755 0.48311 0.00729 0.48565 0.0069 0.48727 C 0.00664 0.48866 0.00599 0.48889 0.00547 0.49005 C 0.0052 0.49121 0.0052 0.4926 0.00481 0.49375 C 0.00429 0.49514 0.00338 0.49584 0.00273 0.49723 L 0.0013 0.50116 C -0.00039 0.50463 3.54167E-6 0.50186 -0.00144 0.50718 C -0.00183 0.50834 -0.00183 0.50973 -0.00222 0.51088 C -0.00261 0.51227 -0.00326 0.51297 -0.00352 0.51436 C -0.00417 0.51713 -0.00495 0.52199 -0.00495 0.52223 C -0.00521 0.525 -0.00534 0.52778 -0.00573 0.53079 C -0.00586 0.53195 -0.00638 0.53287 -0.00638 0.53426 C -0.00638 0.54676 -0.00664 0.55926 -0.00573 0.5713 C -0.00547 0.57408 -0.00378 0.57639 -0.00287 0.57894 L -0.00144 0.58241 L -0.00013 0.5875 C 0.00247 0.59445 0.00013 0.58473 0.00273 0.59375 C 0.00299 0.59491 0.00312 0.59607 0.00338 0.59746 C 0.00377 0.59908 0.00442 0.60047 0.00481 0.60232 C 0.00507 0.60371 0.0052 0.60533 0.00547 0.60718 C 0.00755 0.61922 0.00638 0.60949 0.00755 0.62199 C 0.00729 0.63056 0.00742 0.63912 0.0069 0.64769 C 0.00677 0.65023 0.00612 0.65186 0.00547 0.65417 C 0.00403 0.65903 0.00234 0.66204 0.00065 0.66621 L -0.00078 0.67014 C -0.00118 0.67107 -0.00183 0.67176 -0.00222 0.67269 C -0.0056 0.6801 -0.00196 0.67269 -0.0043 0.6801 C -0.00508 0.68264 -0.00651 0.68449 -0.00703 0.6875 C -0.00873 0.69653 -0.00808 0.69236 -0.00912 0.69977 C -0.00912 0.70116 -0.00964 0.71806 -0.00782 0.72431 C -0.00743 0.7257 -0.00677 0.72709 -0.00638 0.72824 C -0.00508 0.73773 -0.00677 0.72871 -0.00352 0.73681 C 0.00065 0.74699 -0.00456 0.73773 -0.00078 0.74422 C -0.00052 0.74561 -0.00052 0.74699 -0.00013 0.74792 C 0.00065 0.74977 0.00273 0.75278 0.00273 0.75324 C 0.00286 0.75417 0.00312 0.75533 0.00338 0.75672 C 0.00377 0.75834 0.00455 0.75973 0.00481 0.76135 C 0.0052 0.76482 0.0052 0.76806 0.00547 0.7713 C 0.0056 0.77269 0.00599 0.77385 0.00612 0.77523 C 0.0052 0.80232 0.00716 0.78611 0.00403 0.79861 C 0.00377 0.79954 0.00377 0.80093 0.00338 0.80232 C 0.00299 0.80324 0.00234 0.80371 0.00195 0.80486 C -0.00105 0.81204 -0.00078 0.80949 -0.00078 0.81459 L -0.00078 0.81482 C -0.00026 0.81505 0.00755 0.99236 0.00807 0.99283 " pathEditMode="relative" rAng="0" ptsTypes="AAAAAAAAAAAAAAAAAAAAAAAAAAAAAAAAAAAAAAAAAAAAAAAAAAAAAAAAAAAAAAAAAAAAAAAAAAAAAAAAAAAAAAAAAAAAAA">
                                      <p:cBhvr>
                                        <p:cTn id="579" dur="10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9630"/>
                                    </p:animMotion>
                                  </p:childTnLst>
                                </p:cTn>
                              </p:par>
                              <p:par>
                                <p:cTn id="58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2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3.33333E-6 L -0.00013 0.00046 L -0.00221 0.00972 C -0.00273 0.01227 -0.00352 0.01736 -0.00352 0.01759 C -0.00338 0.02384 -0.00325 0.03055 -0.00286 0.0368 C -0.00273 0.04051 -0.00169 0.04166 -0.00078 0.04444 C -0.00026 0.04606 -4.16667E-7 0.04768 0.00065 0.0493 C 0.0043 0.05926 0.00208 0.05185 0.00547 0.05902 L 0.0069 0.06296 C 0.00872 0.08078 0.00807 0.07199 0.0069 0.10486 C 0.00677 0.10648 0.00651 0.10833 0.00612 0.10995 C 0.00586 0.11134 0.00521 0.11203 0.00482 0.11342 C 0.003 0.12014 0.00547 0.11481 0.00273 0.1199 C 0.00091 0.12893 0.00326 0.11736 0.00065 0.12708 C -0.00026 0.13009 -0.00013 0.13264 -0.00078 0.13564 C -0.00117 0.1375 -0.00169 0.13889 -0.00221 0.14051 C -0.00391 0.15277 -0.00325 0.14722 -0.0043 0.15694 C -0.00404 0.16574 -0.00417 0.175 -0.00352 0.18379 C -0.00352 0.18541 -0.00247 0.18634 -0.00221 0.18773 C -0.00078 0.19305 -0.00208 0.19143 -0.00078 0.19629 C 0.00013 0.19953 0.00117 0.20092 0.00273 0.2037 C 0.00495 0.21504 0.0013 0.19699 0.00482 0.21227 C 0.00534 0.21458 0.00573 0.21689 0.00612 0.21944 C 0.00638 0.2206 0.00677 0.22176 0.0069 0.22338 C 0.00768 0.23217 0.00729 0.22801 0.00846 0.23541 C 0.00807 0.24606 0.00846 0.25602 0.00755 0.2662 C 0.00742 0.26875 0.00599 0.27014 0.00547 0.27268 C 0.00482 0.27592 0.00469 0.27916 0.00404 0.28264 C 0.00391 0.28356 0.00391 0.28495 0.00339 0.28611 C 0.00287 0.28727 0.00195 0.28773 0.0013 0.28865 C 0.00052 0.29259 0.00052 0.29328 -0.00078 0.29722 C -0.00169 0.3 -0.00299 0.30185 -0.00352 0.30463 C -0.00534 0.31389 -0.0043 0.30995 -0.00638 0.31713 C -0.00664 0.31852 -0.00664 0.32037 -0.00703 0.32176 C -0.00742 0.32314 -0.0082 0.32407 -0.00846 0.32546 C -0.00898 0.3287 -0.00898 0.3324 -0.00911 0.33541 C -0.00898 0.35092 -0.00911 0.36597 -0.00846 0.38102 C -0.00833 0.38287 -0.00742 0.38426 -0.00703 0.38634 C -0.00677 0.38773 -0.00625 0.39305 -0.00573 0.3949 C -0.00534 0.3956 -0.00469 0.39652 -0.0043 0.39722 C -0.00365 0.40069 -0.00365 0.40185 -0.00221 0.40486 L 0.0013 0.41088 C 0.00182 0.41342 0.00234 0.41551 0.00273 0.41805 C 0.00287 0.41967 0.003 0.42176 0.00339 0.42338 C 0.00378 0.42477 0.0043 0.42546 0.00482 0.42685 C 0.00508 0.42916 0.00508 0.43102 0.00547 0.43264 C 0.00573 0.43402 0.00664 0.43518 0.0069 0.43634 C 0.00729 0.43889 0.00729 0.44074 0.00755 0.44305 C 0.00781 0.44467 0.00807 0.44583 0.00846 0.44768 C 0.00807 0.45902 0.00794 0.47014 0.00755 0.48102 C 0.00755 0.4831 0.00729 0.48564 0.0069 0.48727 C 0.00664 0.48865 0.00599 0.48889 0.00547 0.49004 C 0.00521 0.49097 0.00521 0.49236 0.00482 0.49352 C 0.0043 0.4949 0.00339 0.49583 0.00273 0.49722 L 0.0013 0.50092 C -0.00039 0.50463 -4.16667E-7 0.50185 -0.00143 0.50717 C -0.00182 0.50833 -0.00182 0.50972 -0.00221 0.51064 C -0.0026 0.51203 -0.00325 0.51296 -0.00352 0.51435 C -0.00417 0.51713 -0.00495 0.52176 -0.00495 0.52199 C -0.00521 0.52477 -0.00534 0.52754 -0.00573 0.53055 C -0.00586 0.53171 -0.00638 0.53287 -0.00638 0.53426 C -0.00638 0.54676 -0.00664 0.55902 -0.00573 0.57129 C -0.00547 0.57407 -0.00378 0.57615 -0.00286 0.5787 L -0.00143 0.5824 L -0.00013 0.58727 C 0.00247 0.59421 0.00013 0.58449 0.00273 0.59375 C 0.003 0.59467 0.00313 0.59583 0.00339 0.59722 C 0.00378 0.59884 0.00443 0.60023 0.00482 0.60231 C 0.00508 0.6037 0.00521 0.60532 0.00547 0.60694 C 0.00755 0.61921 0.00638 0.60949 0.00755 0.62199 C 0.00729 0.63055 0.00742 0.63912 0.0069 0.64768 C 0.00677 0.65 0.00612 0.65185 0.00547 0.65393 C 0.00404 0.65902 0.00234 0.66203 0.00065 0.6662 L -0.00078 0.6699 C -0.00117 0.67083 -0.00182 0.67176 -0.00221 0.67245 C -0.0056 0.67986 -0.00195 0.67245 -0.0043 0.67986 C -0.00508 0.6824 -0.00651 0.68449 -0.00703 0.6875 C -0.00872 0.69629 -0.00807 0.69213 -0.00911 0.69953 C -0.00911 0.70092 -0.00963 0.71782 -0.00781 0.7243 C -0.00742 0.72569 -0.00677 0.72708 -0.00638 0.72801 C -0.00508 0.7375 -0.00677 0.7287 -0.00352 0.73657 C 0.00065 0.74699 -0.00456 0.7375 -0.00078 0.74421 C -0.00052 0.7456 -0.00052 0.74699 -0.00013 0.74768 C 0.00065 0.74977 0.00273 0.75277 0.00273 0.75301 C 0.00287 0.75416 0.00313 0.75509 0.00339 0.75648 C 0.00378 0.75833 0.00456 0.75972 0.00482 0.76134 C 0.00521 0.76458 0.00521 0.76782 0.00547 0.77129 C 0.0056 0.77268 0.00599 0.77384 0.00612 0.77523 C 0.00521 0.80231 0.00716 0.78588 0.00404 0.79838 C 0.00378 0.79953 0.00378 0.80092 0.00339 0.80231 C 0.003 0.80301 0.00234 0.8037 0.00195 0.80463 C -0.00104 0.8118 -0.00078 0.80949 -0.00078 0.81435 L -0.00078 0.81458 C -0.00026 0.81504 -0.00469 1.18935 -0.00417 1.18958 " pathEditMode="relative" rAng="0" ptsTypes="AAAAAAAAAAAAAAAAAAAAAAAAAAAAAAAAAAAAAAAAAAAAAAAAAAAAAAAAAAAAAAAAAAAAAAAAAAAAAAAAAAAAAAAAAAAAAA">
                                      <p:cBhvr>
                                        <p:cTn id="584" dur="100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59491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7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0" presetClass="path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13 -2.22222E-6 L -0.00013 0.00047 L -0.00221 0.00972 C -0.00273 0.01227 -0.00351 0.01736 -0.00351 0.01759 C -0.00338 0.02384 -0.00325 0.03056 -0.00286 0.03681 C -0.00273 0.04051 -0.00169 0.04167 -0.00078 0.04445 C -0.00026 0.04607 -2.29167E-6 0.04769 0.00065 0.04931 C 0.0043 0.05926 0.00209 0.05209 0.00547 0.05903 L 0.0069 0.06297 C 0.0086 0.08079 0.00808 0.07199 0.0069 0.10486 C 0.00677 0.10648 0.00651 0.10834 0.00612 0.10996 C 0.00586 0.11134 0.00521 0.11204 0.00482 0.11343 C 0.003 0.12014 0.00547 0.11459 0.00274 0.11991 C 0.00091 0.12894 0.00326 0.11736 0.00065 0.12709 C -0.00026 0.13009 -0.00013 0.13264 -0.00078 0.13565 C -0.00117 0.1375 -0.00169 0.13889 -0.00221 0.14051 C -0.0039 0.15278 -0.00325 0.14722 -0.00429 0.15695 C -0.00403 0.16574 -0.00416 0.175 -0.00351 0.1838 C -0.00351 0.18542 -0.00247 0.18634 -0.00221 0.18773 C -0.00078 0.19306 -0.00208 0.19144 -0.00078 0.1963 C 0.00013 0.19954 0.00117 0.20093 0.00274 0.20371 C 0.00495 0.21528 0.0013 0.19699 0.00482 0.21227 C 0.00534 0.21482 0.00573 0.21713 0.00612 0.21991 C 0.00638 0.22107 0.00677 0.22199 0.0069 0.22361 C 0.00768 0.23241 0.00729 0.22824 0.00834 0.23611 C 0.00808 0.2463 0.00834 0.25625 0.00755 0.26644 C 0.00742 0.26898 0.00599 0.27037 0.00547 0.27292 C 0.00482 0.27616 0.00469 0.2794 0.00404 0.28287 C 0.00391 0.2838 0.00391 0.28519 0.00339 0.28634 C 0.00287 0.2875 0.00196 0.28797 0.0013 0.28889 C 0.00052 0.29259 0.00052 0.29329 -0.00078 0.29722 C -0.00169 0.3 -0.00299 0.30185 -0.00351 0.30463 C -0.00534 0.31389 -0.00429 0.30996 -0.00638 0.31713 C -0.00664 0.31852 -0.00664 0.32037 -0.00703 0.32176 C -0.00742 0.32315 -0.0082 0.32408 -0.00846 0.32547 C -0.00898 0.32871 -0.00898 0.33241 -0.00911 0.33542 C -0.00898 0.35093 -0.00911 0.36597 -0.00846 0.38102 C -0.00833 0.38287 -0.00742 0.38426 -0.00703 0.38634 C -0.00677 0.38773 -0.00625 0.39329 -0.00573 0.39491 C -0.00534 0.3956 -0.00469 0.39653 -0.00429 0.39722 C -0.00364 0.4007 -0.00364 0.40185 -0.00221 0.40486 L 0.0013 0.41088 C 0.00183 0.41343 0.00235 0.41551 0.00274 0.41806 C 0.00287 0.41968 0.003 0.42176 0.00339 0.42338 C 0.00378 0.42477 0.0043 0.42547 0.00482 0.42685 C 0.00508 0.42917 0.00508 0.43102 0.00547 0.43264 C 0.00573 0.43403 0.00664 0.43519 0.0069 0.43634 C 0.00729 0.43889 0.00729 0.44074 0.00755 0.44306 C 0.00781 0.44468 0.00808 0.44584 0.00834 0.44769 C 0.00808 0.45903 0.00795 0.47014 0.00755 0.48102 C 0.00755 0.4831 0.00729 0.48565 0.0069 0.48727 C 0.00664 0.48866 0.00599 0.48889 0.00547 0.49005 C 0.00521 0.49097 0.00521 0.49236 0.00482 0.49352 C 0.0043 0.49491 0.00339 0.49584 0.00274 0.49722 L 0.0013 0.50093 C -0.00039 0.50463 -2.29167E-6 0.50185 -0.00143 0.50718 C -0.00182 0.50834 -0.00182 0.50972 -0.00221 0.51065 C -0.0026 0.51204 -0.00325 0.51297 -0.00351 0.51435 C -0.00416 0.51713 -0.00495 0.52176 -0.00495 0.52199 C -0.00521 0.52477 -0.00534 0.52755 -0.00573 0.53056 C -0.00586 0.53172 -0.00638 0.53287 -0.00638 0.53426 C -0.00638 0.54676 -0.00664 0.55903 -0.00573 0.5713 C -0.00547 0.57408 -0.00377 0.57616 -0.00286 0.57871 L -0.00143 0.58241 L -0.00013 0.58727 C 0.00248 0.59422 0.00013 0.58449 0.00274 0.59375 C 0.003 0.59491 0.00313 0.59584 0.00339 0.59722 C 0.00378 0.59884 0.00443 0.60023 0.00482 0.60232 C 0.00508 0.60371 0.00521 0.60533 0.00547 0.60695 C 0.00755 0.61922 0.00638 0.60949 0.00755 0.62199 C 0.00729 0.63056 0.00742 0.63912 0.0069 0.64769 C 0.00677 0.65 0.00612 0.65185 0.00547 0.65394 C 0.00404 0.65903 0.00235 0.66204 0.00065 0.66621 L -0.00078 0.66991 C -0.00117 0.67084 -0.00182 0.67176 -0.00221 0.67246 C -0.0056 0.68009 -0.00195 0.67246 -0.00429 0.68009 C -0.00508 0.68241 -0.00651 0.68449 -0.00703 0.6875 C -0.00872 0.6963 -0.00807 0.69213 -0.00911 0.69954 C -0.00911 0.70093 -0.00963 0.71783 -0.00781 0.72431 C -0.00742 0.7257 -0.00677 0.72709 -0.00638 0.72801 C -0.00508 0.7375 -0.00677 0.72871 -0.00351 0.73658 C 0.00065 0.74699 -0.00455 0.7375 -0.00078 0.74422 C -0.00052 0.7456 -0.00052 0.74699 -0.00013 0.74769 C 0.00065 0.74977 0.00274 0.75278 0.00274 0.75301 C 0.00287 0.75417 0.00313 0.75509 0.00339 0.75648 C 0.00378 0.75834 0.00456 0.75972 0.00482 0.76134 C 0.00521 0.76459 0.00521 0.76783 0.00547 0.7713 C 0.0056 0.77269 0.00599 0.77384 0.00612 0.77523 C 0.00521 0.80232 0.00716 0.78588 0.00404 0.79838 C 0.00378 0.79954 0.00378 0.80093 0.00339 0.80232 C 0.003 0.80301 0.00235 0.80371 0.00196 0.80463 C -0.00104 0.81181 -0.00078 0.80949 -0.00078 0.81435 L -0.00078 0.81459 C -0.00026 0.81505 0.0125 1.25463 0.01302 1.25509 " pathEditMode="relative" rAng="0" ptsTypes="AAAAAAAAAAAAAAAAAAAAAAAAAAAAAAAAAAAAAAAAAAAAAAAAAAAAAAAAAAAAAAAAAAAAAAAAAAAAAAAAAAAAAAAAAAAAAA">
                                      <p:cBhvr>
                                        <p:cTn id="589" dur="10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62755"/>
                                    </p:animMotion>
                                  </p:childTnLst>
                                </p:cTn>
                              </p:par>
                              <p:par>
                                <p:cTn id="590" presetID="10" presetClass="entr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2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3" presetID="0" presetClass="path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4.375E-6 4.07407E-6 L 4.375E-6 0.00046 L -0.00209 0.00972 C -0.00261 0.01226 -0.00339 0.01736 -0.00339 0.01759 C -0.00326 0.02384 -0.00313 0.03055 -0.00274 0.0368 C -0.00261 0.04051 -0.00157 0.04166 -0.00066 0.04444 C -0.00013 0.04606 0.00013 0.04768 0.00078 0.0493 C 0.00442 0.05926 0.00221 0.05208 0.00546 0.05902 L 0.0069 0.06296 C 0.00859 0.08078 0.0082 0.07199 0.0069 0.10486 C 0.0069 0.10648 0.00664 0.10833 0.00625 0.10995 C 0.00599 0.11134 0.00533 0.11203 0.00494 0.11342 C 0.00312 0.12013 0.00546 0.11481 0.00286 0.1199 C 0.00104 0.12893 0.00338 0.11736 0.00078 0.12708 C -0.00013 0.13009 4.375E-6 0.13263 -0.00066 0.13564 C -0.00105 0.1375 -0.00157 0.13888 -0.00209 0.14051 C -0.00378 0.15277 -0.00313 0.14722 -0.00417 0.15694 C -0.00391 0.16574 -0.00404 0.17453 -0.00339 0.18356 C -0.00339 0.18518 -0.00235 0.18588 -0.00209 0.18726 C -0.00066 0.19282 -0.00196 0.1912 -0.00066 0.19583 C 0.00026 0.1993 0.0013 0.20069 0.00286 0.20347 C 0.00507 0.21504 0.00143 0.19676 0.00494 0.21203 C 0.00533 0.21435 0.00586 0.21689 0.00625 0.21944 C 0.00651 0.2206 0.0069 0.22152 0.0069 0.22338 C 0.00781 0.23217 0.00729 0.22801 0.00846 0.23541 C 0.0082 0.24606 0.00846 0.25601 0.00768 0.2662 C 0.00742 0.26875 0.00612 0.27013 0.00546 0.27245 C 0.00494 0.27592 0.00481 0.27916 0.00416 0.2824 C 0.0039 0.28356 0.0039 0.28495 0.00351 0.28611 C 0.00299 0.28726 0.00208 0.28773 0.00143 0.28865 C 0.00065 0.29236 0.00065 0.29328 -0.00066 0.29722 C -0.00157 0.3 -0.00287 0.30185 -0.00339 0.30463 C -0.00521 0.31365 -0.00417 0.30995 -0.00625 0.31713 C -0.00651 0.31851 -0.00651 0.32037 -0.00691 0.32176 C -0.0073 0.32314 -0.00808 0.32407 -0.00834 0.32546 C -0.00886 0.3287 -0.00886 0.33217 -0.00899 0.33541 C -0.00886 0.35069 -0.00899 0.36597 -0.00834 0.38101 C -0.00821 0.38287 -0.0073 0.38426 -0.00691 0.38611 C -0.00664 0.3875 -0.00612 0.39305 -0.0056 0.39467 C -0.00521 0.3956 -0.00456 0.39629 -0.00417 0.39722 C -0.00352 0.40069 -0.00352 0.40162 -0.00209 0.40463 L 0.00143 0.41088 C 0.00195 0.41319 0.00247 0.41551 0.00286 0.41805 C 0.00299 0.41967 0.00312 0.42152 0.00351 0.42314 C 0.00377 0.42453 0.00442 0.42546 0.00494 0.42685 C 0.0052 0.42893 0.0052 0.43101 0.00546 0.43263 C 0.00586 0.43402 0.00677 0.43518 0.0069 0.43634 C 0.00729 0.43865 0.00729 0.44074 0.00768 0.44282 C 0.00794 0.44444 0.0082 0.4456 0.00846 0.44768 C 0.0082 0.45879 0.00807 0.4699 0.00768 0.48101 C 0.00768 0.4831 0.00729 0.48541 0.0069 0.48726 C 0.00677 0.48842 0.00612 0.48888 0.00546 0.48981 C 0.00533 0.49097 0.00533 0.49236 0.00494 0.49351 C 0.00442 0.4949 0.00351 0.49583 0.00286 0.49722 L 0.00143 0.50092 C -0.00026 0.50463 0.00013 0.50185 -0.00131 0.50694 C -0.0017 0.5081 -0.0017 0.50949 -0.00209 0.51064 C -0.00248 0.51203 -0.00313 0.51296 -0.00339 0.51435 C -0.00404 0.51689 -0.00482 0.52176 -0.00482 0.52199 C -0.00508 0.52476 -0.00521 0.52754 -0.0056 0.53055 C -0.00573 0.53171 -0.00625 0.53287 -0.00625 0.53426 C -0.00625 0.54652 -0.00651 0.55902 -0.0056 0.57129 C -0.00534 0.57407 -0.00365 0.57615 -0.00274 0.5787 L -0.00131 0.5824 L 4.375E-6 0.58726 C 0.0026 0.59421 0.00026 0.58449 0.00286 0.59351 C 0.00312 0.59467 0.00325 0.59583 0.00351 0.59722 C 0.00377 0.59884 0.00455 0.60023 0.00494 0.60208 C 0.0052 0.6037 0.00533 0.60532 0.00546 0.60694 C 0.00768 0.61921 0.00651 0.60949 0.00768 0.62176 C 0.00729 0.63055 0.00742 0.63912 0.0069 0.64768 C 0.0069 0.65 0.00625 0.65185 0.00546 0.65393 C 0.00416 0.65879 0.00247 0.66203 0.00078 0.6662 L -0.00066 0.6699 C -0.00105 0.67083 -0.0017 0.67152 -0.00209 0.67245 C -0.00547 0.67986 -0.00183 0.67245 -0.00417 0.67986 C -0.00495 0.6824 -0.00638 0.68449 -0.00691 0.68726 C -0.0086 0.69629 -0.00795 0.69213 -0.00899 0.69953 C -0.00899 0.70092 -0.00951 0.71782 -0.00769 0.7243 C -0.0073 0.72569 -0.00664 0.72685 -0.00625 0.72801 C -0.00495 0.7375 -0.00664 0.7287 -0.00339 0.73657 C 0.00078 0.74699 -0.00443 0.7375 -0.00066 0.74398 C -0.00039 0.74537 -0.00039 0.74676 4.375E-6 0.74768 C 0.00078 0.74953 0.00286 0.75277 0.00286 0.75301 C 0.00299 0.75393 0.00325 0.75509 0.00351 0.75648 C 0.00377 0.7581 0.00468 0.75949 0.00494 0.76134 C 0.00533 0.76458 0.00533 0.76782 0.00546 0.77129 C 0.00559 0.77245 0.00612 0.77361 0.00625 0.775 C 0.00533 0.80208 0.00716 0.78588 0.00416 0.79838 C 0.00377 0.79953 0.00377 0.80092 0.00351 0.80208 C 0.00312 0.80301 0.00247 0.80347 0.00208 0.80463 C -0.00092 0.8118 -0.00066 0.80926 -0.00066 0.81435 L -0.00066 0.81458 C -0.00026 0.81504 -0.01198 1.11828 -0.01146 1.11851 " pathEditMode="relative" rAng="0" ptsTypes="AAAAAAAAAAAAAAAAAAAAAAAAAAAAAAAAAAAAAAAAAAAAAAAAAAAAAAAAAAAAAAAAAAAAAAAAAAAAAAAAAAAAAAAAAAAAAA">
                                      <p:cBhvr>
                                        <p:cTn id="594" dur="10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55926"/>
                                    </p:animMotion>
                                  </p:childTnLst>
                                </p:cTn>
                              </p:par>
                              <p:par>
                                <p:cTn id="59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7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6 L 1.875E-6 0.00047 L -0.00209 0.00973 C -0.00261 0.01227 -0.00339 0.01736 -0.00339 0.0176 C -0.00326 0.02385 -0.00313 0.03056 -0.00274 0.03681 C -0.00261 0.04051 -0.00156 0.04167 -0.00065 0.04445 C -0.00013 0.04607 0.00013 0.04769 0.00078 0.04931 C 0.00443 0.05903 0.00221 0.05209 0.0056 0.0588 L 0.00703 0.06274 C 0.00859 0.08056 0.0082 0.07176 0.00703 0.10463 C 0.0069 0.10649 0.00664 0.10811 0.00625 0.10973 C 0.00599 0.11111 0.00534 0.11181 0.00495 0.1132 C 0.00312 0.11991 0.0056 0.11436 0.00286 0.11968 C 0.00104 0.12871 0.00338 0.11713 0.00078 0.12686 C -0.00013 0.12986 1.875E-6 0.13241 -0.00065 0.13542 C -0.00104 0.13727 -0.00156 0.13866 -0.00209 0.14051 C -0.00378 0.15255 -0.00313 0.14699 -0.00417 0.15672 C -0.00391 0.16551 -0.00404 0.17477 -0.00339 0.18357 C -0.00339 0.18519 -0.00235 0.18611 -0.00209 0.1875 C -0.00065 0.19306 -0.00195 0.19121 -0.00065 0.19607 C 0.00026 0.19931 0.0013 0.2007 0.00286 0.20348 C 0.00508 0.21505 0.00143 0.19676 0.00495 0.21204 C 0.00547 0.21459 0.00586 0.2169 0.00625 0.21945 C 0.00651 0.22061 0.0069 0.22176 0.00703 0.22338 C 0.00781 0.23218 0.00742 0.22801 0.00846 0.23565 C 0.0082 0.24607 0.00846 0.25602 0.00768 0.26621 C 0.00755 0.26875 0.00612 0.27014 0.0056 0.27269 C 0.00495 0.27593 0.00482 0.27917 0.00416 0.28264 C 0.00403 0.28357 0.00403 0.28496 0.00351 0.28611 C 0.00299 0.28727 0.00208 0.28774 0.00143 0.28866 C 0.00065 0.2926 0.00065 0.29329 -0.00065 0.29723 C -0.00156 0.3 -0.00287 0.30186 -0.00339 0.30463 C -0.00521 0.31389 -0.00417 0.30996 -0.00625 0.31713 C -0.00651 0.31852 -0.00651 0.32037 -0.0069 0.32176 C -0.00729 0.32315 -0.00807 0.32408 -0.00834 0.32547 C -0.00886 0.32871 -0.00886 0.33241 -0.00899 0.33542 C -0.00886 0.35093 -0.00899 0.36621 -0.00834 0.38102 C -0.0082 0.38287 -0.00729 0.38426 -0.0069 0.38635 C -0.00664 0.38774 -0.00612 0.39329 -0.0056 0.39491 C -0.00521 0.39561 -0.00456 0.39653 -0.00417 0.39746 C -0.00352 0.4007 -0.00352 0.40186 -0.00209 0.40486 L 0.00143 0.41088 C 0.00195 0.41343 0.00247 0.41551 0.00286 0.41806 C 0.00299 0.41968 0.00312 0.42176 0.00351 0.42338 C 0.0039 0.42477 0.00443 0.42547 0.00495 0.42686 C 0.00521 0.42917 0.00521 0.43102 0.0056 0.43264 C 0.00586 0.43403 0.00677 0.43519 0.00703 0.43635 C 0.00742 0.43889 0.00742 0.44074 0.00768 0.44306 L 0.00846 0.44769 C 0.0082 0.45903 0.00807 0.47014 0.00768 0.48125 C 0.00768 0.48311 0.00742 0.48565 0.00703 0.48727 C 0.00677 0.48866 0.00612 0.48889 0.0056 0.49005 C 0.00534 0.49121 0.00534 0.4926 0.00495 0.49352 C 0.00443 0.49491 0.00351 0.49584 0.00286 0.49723 L 0.00143 0.50116 C -0.00026 0.50463 0.00013 0.50186 -0.0013 0.50718 C -0.00169 0.50834 -0.00169 0.50973 -0.00209 0.51065 C -0.00248 0.51204 -0.00313 0.51297 -0.00339 0.51436 C -0.00404 0.51713 -0.00482 0.52176 -0.00482 0.52199 C -0.00508 0.52477 -0.00521 0.52755 -0.0056 0.53056 C -0.00573 0.53172 -0.00625 0.53287 -0.00625 0.53426 C -0.00625 0.54676 -0.00651 0.55926 -0.0056 0.5713 C -0.00534 0.57408 -0.00365 0.57639 -0.00274 0.57871 L -0.0013 0.58241 L 1.875E-6 0.58727 C 0.0026 0.59422 0.00026 0.58449 0.00286 0.59375 C 0.00312 0.59491 0.00325 0.59584 0.00351 0.59723 C 0.0039 0.59908 0.00456 0.60047 0.00495 0.60232 C 0.00521 0.60371 0.00534 0.60533 0.0056 0.60695 C 0.00768 0.61922 0.00651 0.60949 0.00768 0.62199 C 0.00742 0.63056 0.00755 0.63912 0.00703 0.64769 C 0.0069 0.65024 0.00625 0.65186 0.0056 0.65394 C 0.00416 0.65903 0.00247 0.66204 0.00078 0.66621 L -0.00065 0.67014 C -0.00104 0.67084 -0.00169 0.67176 -0.00209 0.67246 C -0.00547 0.6801 -0.00182 0.67246 -0.00417 0.6801 C -0.00495 0.68241 -0.00638 0.68449 -0.0069 0.6875 C -0.0086 0.6963 -0.00794 0.69213 -0.00899 0.69977 C -0.00899 0.70116 -0.00951 0.71783 -0.00768 0.72431 C -0.00729 0.7257 -0.00664 0.72709 -0.00625 0.72824 C -0.00495 0.7375 -0.00664 0.72871 -0.00339 0.73681 C 0.00078 0.74699 -0.00443 0.7375 -0.00065 0.74422 C -0.00039 0.74561 -0.00039 0.74699 1.875E-6 0.74769 C 0.00078 0.74977 0.00286 0.75278 0.00286 0.75301 C 0.00299 0.75417 0.00325 0.75533 0.00351 0.75672 C 0.0039 0.75834 0.00469 0.75973 0.00495 0.76135 C 0.00534 0.76459 0.00534 0.76806 0.0056 0.7713 C 0.00573 0.77269 0.00612 0.77385 0.00625 0.77524 C 0.00534 0.80232 0.00729 0.78588 0.00416 0.79838 C 0.0039 0.79954 0.0039 0.80093 0.00351 0.80232 C 0.00312 0.80301 0.00247 0.80371 0.00208 0.80486 C -0.00091 0.81204 -0.00065 0.80949 -0.00065 0.81436 L -0.00065 0.81482 C -0.00026 0.81505 -0.01602 1.02709 -0.0155 1.02755 " pathEditMode="relative" rAng="0" ptsTypes="AAAAAAAAAAAAAAAAAAAAAAAAAAAAAAAAAAAAAAAAAAAAAAAAAAAAAAAAAAAAAAAAAAAAAAAAAAAAAAAAAAAAAAAAAAAAAA">
                                      <p:cBhvr>
                                        <p:cTn id="599" dur="100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" y="51366"/>
                                    </p:animMotion>
                                  </p:childTnLst>
                                </p:cTn>
                              </p:par>
                              <p:par>
                                <p:cTn id="600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2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0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1.48148E-6 L -0.00013 0.00046 L -0.00221 0.00972 C -0.00273 0.01227 -0.00351 0.01736 -0.00351 0.01759 C -0.00338 0.02384 -0.00325 0.03055 -0.00286 0.0368 C -0.00273 0.04051 -0.00169 0.04167 -0.00078 0.04444 C -0.00026 0.04606 -4.58333E-6 0.04768 0.00066 0.0493 C 0.0043 0.05926 0.00209 0.05208 0.00547 0.05903 L 0.00691 0.06296 C 0.00873 0.08079 0.00808 0.07199 0.00691 0.10486 C 0.00678 0.10648 0.00652 0.10833 0.00612 0.10995 C 0.00586 0.11134 0.00521 0.11204 0.00482 0.11342 C 0.003 0.12014 0.00547 0.11481 0.00274 0.11991 C 0.00092 0.12893 0.00326 0.11736 0.00066 0.12708 C -0.00026 0.13009 -0.00013 0.13264 -0.00078 0.13565 C -0.00117 0.1375 -0.00169 0.13889 -0.00221 0.14051 C -0.0039 0.15278 -0.00325 0.14722 -0.00429 0.15694 C -0.00403 0.16574 -0.00416 0.17454 -0.00351 0.18356 C -0.00351 0.18518 -0.00247 0.18588 -0.00221 0.18727 C -0.00078 0.19282 -0.00208 0.1912 -0.00078 0.19583 C 0.00013 0.1993 0.00118 0.20069 0.00274 0.20347 C 0.00495 0.21504 0.00131 0.19676 0.00482 0.21204 C 0.00534 0.21435 0.00573 0.2169 0.00612 0.21944 C 0.00638 0.2206 0.00678 0.22176 0.00691 0.22338 C 0.00769 0.23217 0.0073 0.22801 0.00847 0.23542 C 0.00808 0.24606 0.00847 0.25602 0.00756 0.2662 C 0.00743 0.26875 0.00599 0.27014 0.00547 0.27245 C 0.00482 0.27592 0.00469 0.27917 0.00404 0.28241 C 0.00391 0.28356 0.00391 0.28495 0.00339 0.28611 C 0.00287 0.28727 0.00196 0.28773 0.00131 0.28866 C 0.00053 0.29236 0.00053 0.29329 -0.00078 0.29722 C -0.00169 0.3 -0.00299 0.30185 -0.00351 0.30463 C -0.00533 0.31366 -0.00429 0.30995 -0.00638 0.31713 C -0.00664 0.31852 -0.00664 0.32037 -0.00703 0.32176 C -0.00742 0.32315 -0.0082 0.32407 -0.00846 0.32546 C -0.00898 0.3287 -0.00898 0.33217 -0.00911 0.33542 C -0.00898 0.35069 -0.00911 0.36597 -0.00846 0.38102 C -0.00833 0.38287 -0.00742 0.38426 -0.00703 0.38611 C -0.00677 0.3875 -0.00625 0.39305 -0.00572 0.39467 C -0.00533 0.3956 -0.00468 0.39629 -0.00429 0.39722 C -0.00364 0.40069 -0.00364 0.40162 -0.00221 0.40463 L 0.00131 0.41088 C 0.00183 0.41319 0.00235 0.41551 0.00274 0.41805 C 0.00287 0.41967 0.003 0.42153 0.00339 0.42315 C 0.00378 0.42454 0.0043 0.42546 0.00482 0.42685 C 0.00508 0.42893 0.00508 0.43102 0.00547 0.43264 C 0.00573 0.43403 0.00665 0.43518 0.00691 0.43634 C 0.0073 0.43866 0.0073 0.44074 0.00756 0.44282 C 0.00782 0.44444 0.00808 0.4456 0.00847 0.44768 C 0.00808 0.45879 0.00795 0.46991 0.00756 0.48102 C 0.00756 0.4831 0.0073 0.48542 0.00691 0.48727 C 0.00665 0.48842 0.00599 0.48889 0.00547 0.48981 C 0.00521 0.49097 0.00521 0.49236 0.00482 0.49352 C 0.0043 0.49491 0.00339 0.49583 0.00274 0.49722 L 0.00131 0.50092 C -0.00039 0.50463 -4.58333E-6 0.50185 -0.00143 0.50694 C -0.00182 0.5081 -0.00182 0.50949 -0.00221 0.51065 C -0.0026 0.51204 -0.00325 0.51296 -0.00351 0.51435 C -0.00416 0.5169 -0.00494 0.52176 -0.00494 0.52199 C -0.0052 0.52477 -0.00533 0.52754 -0.00572 0.53055 C -0.00585 0.53171 -0.00638 0.53287 -0.00638 0.53426 C -0.00638 0.54653 -0.00664 0.55903 -0.00572 0.57129 C -0.00546 0.57407 -0.00377 0.57616 -0.00286 0.5787 L -0.00143 0.58241 L -0.00013 0.58727 C 0.00248 0.59421 0.00013 0.58449 0.00274 0.59352 C 0.003 0.59467 0.00313 0.59583 0.00339 0.59722 C 0.00378 0.59884 0.00443 0.60023 0.00482 0.60208 C 0.00508 0.6037 0.00521 0.60532 0.00547 0.60694 C 0.00756 0.61921 0.00638 0.60949 0.00756 0.62176 C 0.0073 0.63055 0.00743 0.63912 0.00691 0.64768 C 0.00678 0.65 0.00612 0.65185 0.00547 0.65393 C 0.00404 0.65879 0.00235 0.66204 0.00066 0.6662 L -0.00078 0.66991 C -0.00117 0.67083 -0.00182 0.67153 -0.00221 0.67245 C -0.00559 0.67986 -0.00195 0.67245 -0.00429 0.67986 C -0.00507 0.68241 -0.00651 0.68449 -0.00703 0.68727 C -0.00872 0.69629 -0.00807 0.69213 -0.00911 0.69954 C -0.00911 0.70092 -0.00963 0.71782 -0.00781 0.7243 C -0.00742 0.72569 -0.00677 0.72685 -0.00638 0.72801 C -0.00507 0.7375 -0.00677 0.7287 -0.00351 0.73657 C 0.00066 0.74699 -0.00455 0.7375 -0.00078 0.74398 C -0.00052 0.74537 -0.00052 0.74676 -0.00013 0.74768 C 0.00066 0.74954 0.00274 0.75278 0.00274 0.75301 C 0.00287 0.75393 0.00313 0.75509 0.00339 0.75648 C 0.00378 0.7581 0.00456 0.75949 0.00482 0.76134 C 0.00521 0.76458 0.00521 0.76782 0.00547 0.77129 C 0.0056 0.77245 0.00599 0.77361 0.00612 0.775 C 0.00521 0.80208 0.00717 0.78588 0.00404 0.79838 C 0.00378 0.79954 0.00378 0.80092 0.00339 0.80208 C 0.003 0.80301 0.00235 0.80347 0.00196 0.80463 C -0.00104 0.8118 -0.00078 0.80926 -0.00078 0.81435 L -0.00078 0.81458 C -0.00026 0.81504 0.00105 1.10671 0.00157 1.10717 " pathEditMode="relative" rAng="0" ptsTypes="AAAAAAAAAAAAAAAAAAAAAAAAAAAAAAAAAAAAAAAAAAAAAAAAAAAAAAAAAAAAAAAAAAAAAAAAAAAAAAAAAAAAAAAAAAAAAA">
                                      <p:cBhvr>
                                        <p:cTn id="604" dur="100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55347"/>
                                    </p:animMotion>
                                  </p:childTnLst>
                                </p:cTn>
                              </p:par>
                              <p:par>
                                <p:cTn id="605" presetID="0" presetClass="path" presetSubtype="0" accel="26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29167E-6 -0.0007 L -2.29167E-6 -0.00047 C -0.00221 -0.00371 -0.00351 -0.00764 -0.0056 -0.01088 C -0.00586 -0.01204 -0.00599 -0.01204 -0.00768 -0.0132 C -0.00963 -0.01551 -0.0112 -0.0176 -0.0125 -0.0206 C -0.01367 -0.02153 -0.0138 -0.02222 -0.01393 -0.02269 C -0.01536 -0.02385 -0.01601 -0.02477 -0.01666 -0.02547 C -0.01914 -0.02778 -0.02422 -0.03449 -0.02708 -0.03519 C -0.03242 -0.03658 -0.02929 -0.03611 -0.03372 -0.03797 C -0.03789 -0.04283 -0.03372 -0.03797 -0.04127 -0.04283 C -0.04232 -0.04283 -0.04258 -0.04352 -0.04375 -0.04422 C -0.04518 -0.04468 -0.04531 -0.0456 -0.04674 -0.04676 C -0.05221 -0.04977 -0.05026 -0.04792 -0.05442 -0.05023 C -0.0612 -0.05371 -0.05052 -0.04861 -0.05989 -0.05417 C -0.0612 -0.05417 -0.06549 -0.05602 -0.06823 -0.05741 C -0.06888 -0.05857 -0.07031 -0.06042 -0.07187 -0.06135 C -0.07344 -0.06158 -0.08359 -0.06343 -0.08437 -0.06343 C -0.09062 -0.06667 -0.08073 -0.06135 -0.09531 -0.06482 C -0.09648 -0.06482 -0.09674 -0.0676 -0.09817 -0.06875 C -0.10013 -0.06945 -0.10208 -0.06991 -0.10325 -0.06991 C -0.10703 -0.06991 -0.11107 -0.07014 -0.11393 -0.07014 L -0.12161 -0.07014 L -0.19505 -0.07014 C -0.19583 -0.07014 -0.19609 -0.06991 -0.19778 -0.06991 C -0.19909 -0.06945 -0.20104 -0.06875 -0.20325 -0.06875 C -0.20729 -0.06482 -0.20299 -0.0676 -0.20963 -0.06482 L -0.21276 -0.06482 C -0.2138 -0.06343 -0.21471 -0.06343 -0.21627 -0.06343 C -0.21666 -0.0632 -0.21745 -0.06273 -0.21823 -0.0625 C -0.21966 -0.06158 -0.22122 -0.06158 -0.22265 -0.06135 C -0.22291 -0.06042 -0.22422 -0.06042 -0.22448 -0.05996 C -0.22578 -0.05926 -0.2263 -0.05926 -0.22786 -0.05857 C -0.22838 -0.05857 -0.22929 -0.05741 -0.22942 -0.05741 C -0.23229 -0.05718 -0.23476 -0.05695 -0.2375 -0.05602 C -0.23893 -0.05533 -0.24219 -0.0551 -0.24349 -0.05417 C -0.24401 -0.05301 -0.24479 -0.05185 -0.24557 -0.05116 C -0.24674 -0.0507 -0.24765 -0.0507 -0.24791 -0.05023 C -0.2569 -0.0456 -0.24909 -0.04908 -0.25469 -0.04676 C -0.25625 -0.04537 -0.25742 -0.04422 -0.25846 -0.04283 C -0.25937 -0.04236 -0.25937 -0.04074 -0.25976 -0.04051 C -0.26107 -0.03912 -0.26341 -0.03912 -0.26393 -0.03797 C -0.27422 -0.0257 -0.2638 -0.03797 -0.27135 -0.0301 C -0.27174 -0.02986 -0.27226 -0.02894 -0.27383 -0.02778 C -0.27396 -0.02709 -0.27409 -0.0257 -0.27448 -0.02547 C -0.27539 -0.02477 -0.2763 -0.02477 -0.27669 -0.02431 C -0.27773 -0.02269 -0.27955 -0.02037 -0.28047 -0.01829 C -0.28164 -0.01713 -0.2819 -0.01528 -0.28229 -0.01435 C -0.28281 -0.0132 -0.28346 -0.0132 -0.28424 -0.0132 C -0.2888 -0.00463 -0.28646 -0.00695 -0.29127 -0.00301 C -0.29219 -0.00255 -0.29232 -0.00162 -0.29245 -0.0007 C -0.29336 0.00046 -0.29336 0.00185 -0.29388 0.00324 C -0.29492 0.0037 -0.29505 0.0037 -0.29635 0.0044 C -0.29635 0.00486 -0.29883 0.00949 -0.29961 0.00879 C -0.3013 0.00879 -0.30403 0.0044 -0.30403 0.00463 C -0.30455 0.00324 -0.30455 0.00139 -0.30534 0.00046 C -0.30625 -0.00139 -0.30976 -0.00463 -0.30976 -0.0044 C -0.30976 -0.00579 -0.31041 -0.00695 -0.31094 -0.0081 C -0.31107 -0.00903 -0.31224 -0.00903 -0.3125 -0.00972 C -0.31354 -0.00996 -0.31497 -0.01111 -0.31575 -0.01204 C -0.31705 -0.0125 -0.31836 -0.01297 -0.31992 -0.01435 C -0.32057 -0.01528 -0.32096 -0.01621 -0.32213 -0.01713 C -0.32344 -0.01829 -0.32682 -0.01875 -0.32812 -0.01922 C -0.33307 -0.02222 -0.32695 -0.01829 -0.33307 -0.02153 C -0.3332 -0.02222 -0.3345 -0.02269 -0.33502 -0.02269 C -0.33698 -0.02385 -0.33854 -0.02385 -0.34023 -0.02547 C -0.34518 -0.02894 -0.34049 -0.02778 -0.34778 -0.0301 C -0.35351 -0.03287 -0.35351 -0.03218 -0.35859 -0.03403 C -0.35989 -0.03449 -0.36094 -0.03496 -0.36224 -0.03519 C -0.3651 -0.03611 -0.36732 -0.03611 -0.37005 -0.03658 C -0.37096 -0.03658 -0.37265 -0.03727 -0.37396 -0.03797 C -0.3763 -0.0382 -0.37851 -0.03843 -0.38073 -0.03912 C -0.3845 -0.04352 -0.3819 -0.04051 -0.38724 -0.04283 C -0.38841 -0.04283 -0.38867 -0.04352 -0.38945 -0.04422 C -0.39153 -0.04445 -0.39362 -0.04468 -0.39505 -0.04537 C -0.39661 -0.0456 -0.39817 -0.04584 -0.39948 -0.04676 C -0.40182 -0.04699 -0.4039 -0.04746 -0.40612 -0.04769 C -0.41185 -0.05023 -0.4069 -0.04792 -0.41653 -0.05023 C -0.4345 -0.05371 -0.40026 -0.04792 -0.43047 -0.05232 C -0.45286 -0.05533 -0.41979 -0.05301 -0.47109 -0.0551 L -0.49909 -0.05602 L -0.54258 -0.0551 C -0.54518 -0.05486 -0.54752 -0.05417 -0.55039 -0.05417 C -0.55286 -0.05301 -0.55755 -0.05116 -0.55755 -0.05093 C -0.5582 -0.05023 -0.55898 -0.04908 -0.55924 -0.04908 C -0.5681 -0.04352 -0.55911 -0.05209 -0.56758 -0.04537 C -0.57942 -0.03611 -0.57213 -0.03959 -0.57916 -0.03658 C -0.58034 -0.03496 -0.58151 -0.03287 -0.58294 -0.03172 C -0.5845 -0.03102 -0.58724 -0.02894 -0.5888 -0.02778 C -0.58932 -0.02685 -0.59049 -0.02547 -0.59101 -0.02431 C -0.59219 -0.02338 -0.59258 -0.02269 -0.59336 -0.02153 C -0.59453 -0.02084 -0.59505 -0.02014 -0.59622 -0.01922 C -0.59726 -0.01829 -0.59883 -0.0176 -0.59961 -0.01713 C -0.60377 -0.01297 -0.60182 -0.01204 -0.6056 -0.00695 C -0.60664 -0.00648 -0.60716 -0.00579 -0.60781 -0.00579 C -0.61185 0.00115 -0.60781 -0.00463 -0.61263 0.00046 C -0.61406 0.00185 -0.61523 0.0044 -0.61719 0.00555 C -0.61745 0.00578 -0.61823 0.00602 -0.61888 0.00671 C -0.61888 0.00694 -0.63789 0.02963 -0.63789 0.03148 " pathEditMode="relative" rAng="0" ptsTypes="AAAAAAAAAAAAAAAAAAAAAAAAAAAAAAAAAAAAAAAAAAAAAAAAAAAAAAAAAAAAAAAAAAAAAAAAAAAAAAAAAAAAAAAAAAAAAAAAAA">
                                      <p:cBhvr>
                                        <p:cTn id="606" dur="48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01" y="-1875"/>
                                    </p:animMotion>
                                  </p:childTnLst>
                                </p:cTn>
                              </p:par>
                              <p:par>
                                <p:cTn id="607" presetID="1" presetClass="exit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0" presetClass="path" presetSubtype="0" accel="50000" decel="5000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animMotion origin="layout" path="M 2.70833E-6 3.7037E-6 L 2.70833E-6 0.00023 C 0.00143 -0.00186 0.00299 -0.00371 0.00455 -0.00533 C 0.00495 -0.00579 0.00534 -0.00579 0.00573 -0.00602 C 0.00638 -0.00672 0.0069 -0.00764 0.00742 -0.00834 C 0.00781 -0.0088 0.00833 -0.0088 0.00872 -0.00903 C 0.00924 -0.00949 0.00976 -0.00996 0.01041 -0.01065 C 0.0108 -0.01111 0.0112 -0.01181 0.01159 -0.01204 C 0.01289 -0.01297 0.01536 -0.01436 0.01536 -0.01412 C 0.01732 -0.01783 0.01588 -0.01574 0.01875 -0.01875 C 0.02018 -0.02037 0.0194 -0.02014 0.02044 -0.02014 L 0.02044 -0.01991 " pathEditMode="relative" rAng="0" ptsTypes="AAAAAAAAAAAA">
                                      <p:cBhvr>
                                        <p:cTn id="614" dur="50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-1019"/>
                                    </p:animMotion>
                                  </p:childTnLst>
                                </p:cTn>
                              </p:par>
                              <p:par>
                                <p:cTn id="615" presetID="1" presetClass="exit" presetSubtype="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1" presetClass="entr" presetSubtype="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0" presetClass="path" presetSubtype="0" accel="50000" decel="50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Motion origin="layout" path="M -1.66667E-6 -4.81481E-6 L -1.66667E-6 -4.81481E-6 C -0.0026 0.00278 -0.0056 0.00463 -0.00768 0.00857 L -0.0112 0.01482 C -0.01172 0.01551 -0.01198 0.0169 -0.01263 0.01713 L -0.01471 0.01852 C -0.0151 0.01968 -0.01536 0.0213 -0.01601 0.02223 C -0.01732 0.02338 -0.01888 0.02338 -0.02018 0.02454 L -0.02304 0.02709 L -0.02435 0.02963 L -0.02435 0.02963 L -0.02435 0.02963 " pathEditMode="relative" ptsTypes="AAAAAAAAAAAA">
                                      <p:cBhvr>
                                        <p:cTn id="620" dur="500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1" presetClass="entr" presetSubtype="0" fill="hold" grpId="0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0" presetClass="exit" presetSubtype="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4" dur="1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6" presetID="1" presetClass="exit" presetSubtype="0" fill="hold" grpId="1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1" presetClass="entr" presetSubtype="0" fill="hold" grpId="0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0" presetID="1" presetClass="exit" presetSubtype="0" fill="hold" grpId="1" nodeType="withEffect">
                                  <p:stCondLst>
                                    <p:cond delay="910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2" presetID="1" presetClass="entr" presetSubtype="0" fill="hold" grpId="2" nodeType="withEffect">
                                  <p:stCondLst>
                                    <p:cond delay="910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4" presetID="1" presetClass="exit" presetSubtype="0" fill="hold" grpId="3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6" presetID="1" presetClass="entr" presetSubtype="0" fill="hold" grpId="2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" presetID="1" presetClass="exit" presetSubtype="0" fill="hold" grpId="3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0" presetID="1" presetClass="entr" presetSubtype="0" fill="hold" grpId="4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2" presetID="10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4"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5" presetID="1" presetClass="exit" presetSubtype="0" fill="hold" grpId="11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7" presetID="42" presetClass="path" presetSubtype="0" accel="50000" decel="50000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animMotion origin="layout" path="M -0.02435 0.02963 L 1.04167E-6 1.48148E-6 " pathEditMode="relative" rAng="0" ptsTypes="AA">
                                      <p:cBhvr>
                                        <p:cTn id="648" dur="600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9" y="-1412"/>
                                    </p:animMotion>
                                  </p:childTnLst>
                                </p:cTn>
                              </p:par>
                              <p:par>
                                <p:cTn id="649" presetID="1" presetClass="exit" presetSubtype="0" fill="hold" nodeType="withEffect">
                                  <p:stCondLst>
                                    <p:cond delay="1140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1" presetID="1" presetClass="entr" presetSubtype="0" fill="hold" nodeType="withEffect">
                                  <p:stCondLst>
                                    <p:cond delay="1140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3" presetID="1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5" presetID="1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7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9" presetID="0" presetClass="path" presetSubtype="0" accel="2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2.29167E-6 -0.00069 L 2.29167E-6 -0.00023 C 0.00208 -0.00347 0.00456 -0.00579 0.00625 -0.0088 C 0.00703 -0.01018 0.00768 -0.01157 0.00781 -0.01296 C 0.0095 -0.01597 0.01094 -0.01597 0.01263 -0.01782 C 0.01354 -0.01782 0.01432 -0.01829 0.0151 -0.0206 C 0.01875 -0.02639 0.01679 -0.02639 0.02109 -0.03056 C 0.02291 -0.03241 0.02461 -0.03542 0.02708 -0.03588 C 0.02786 -0.03819 0.02877 -0.03819 0.03008 -0.03819 C 0.03125 -0.03912 0.03281 -0.04143 0.03372 -0.04143 C 0.03463 -0.0419 0.03541 -0.04398 0.0362 -0.04398 C 0.03711 -0.04444 0.03789 -0.04444 0.0388 -0.04537 C 0.0401 -0.04676 0.04036 -0.04676 0.04127 -0.04676 C 0.04127 -0.04653 0.0487 -0.05 0.05039 -0.05046 C 0.0513 -0.05255 0.0526 -0.05301 0.05364 -0.05301 L 0.05625 -0.05301 C 0.05794 -0.05393 0.05963 -0.05579 0.0612 -0.05625 C 0.07461 -0.06018 0.05781 -0.05579 0.06966 -0.05903 C 0.07109 -0.05903 0.07265 -0.05949 0.07383 -0.06018 C 0.07617 -0.06157 0.07799 -0.06204 0.07969 -0.06296 C 0.08125 -0.06435 0.08268 -0.06435 0.08385 -0.06435 C 0.08711 -0.07338 0.08385 -0.06759 0.09297 -0.0706 C 0.09388 -0.0706 0.09466 -0.0706 0.09544 -0.07106 C 0.09713 -0.07153 0.09948 -0.07153 0.1013 -0.07338 C 0.11224 -0.07662 0.09804 -0.07338 0.11719 -0.07477 C 0.1289 -0.07477 0.17812 -0.07477 0.20052 -0.07338 C 0.21054 -0.07153 0.21797 -0.0706 0.22708 -0.06806 C 0.23242 -0.06435 0.22825 -0.06759 0.23711 -0.06435 C 0.23828 -0.06435 0.23906 -0.06435 0.24075 -0.06296 C 0.2431 -0.06204 0.24544 -0.06204 0.24739 -0.06157 C 0.25052 -0.06157 0.25325 -0.05903 0.25664 -0.05903 L 0.26497 -0.05903 C 0.26732 -0.05671 0.26966 -0.05625 0.27161 -0.05625 C 0.28828 -0.05301 0.27552 -0.05625 0.2875 -0.05301 C 0.29075 -0.05301 0.29336 -0.05046 0.29661 -0.05 C 0.29752 -0.05 0.29883 -0.04954 0.3 -0.04815 C 0.30989 -0.03588 0.29922 -0.04768 0.30833 -0.04143 C 0.31497 -0.03356 0.30911 -0.03819 0.31419 -0.03542 C 0.31497 -0.03356 0.31575 -0.03241 0.31666 -0.03241 C 0.31732 -0.03241 0.31823 -0.03241 0.31888 -0.03056 C 0.325 -0.02384 0.31888 -0.02639 0.325 -0.02384 C 0.33151 -0.01597 0.32317 -0.02639 0.32916 -0.0206 C 0.33008 -0.01875 0.33086 -0.01782 0.33177 -0.01782 C 0.33255 -0.01597 0.33307 -0.01481 0.33398 -0.01296 C 0.33554 -0.01157 0.33919 -0.00972 0.34166 -0.0088 C 0.34844 -0.02153 0.33919 -0.00625 0.34596 -0.01481 C 0.35013 -0.01875 0.34674 -0.0206 0.3526 -0.02384 C 0.35429 -0.02431 0.35586 -0.02639 0.35755 -0.02639 C 0.36146 -0.02963 0.35924 -0.02917 0.36341 -0.03056 C 0.36914 -0.03819 0.36172 -0.02917 0.36849 -0.03588 C 0.37265 -0.04143 0.36927 -0.03819 0.37344 -0.04143 C 0.37422 -0.04143 0.37487 -0.0419 0.37565 -0.04398 L 0.37851 -0.04398 C 0.38008 -0.04444 0.38177 -0.04676 0.38333 -0.04676 C 0.38424 -0.04676 0.38515 -0.04722 0.38594 -0.04815 C 0.38815 -0.05 0.38984 -0.05116 0.39166 -0.05301 L 0.39427 -0.05301 C 0.39987 -0.05625 0.39323 -0.05347 0.40104 -0.05625 C 0.40677 -0.06157 0.40182 -0.05903 0.40937 -0.06018 C 0.41015 -0.06157 0.41107 -0.06157 0.41185 -0.06157 C 0.41354 -0.06204 0.41523 -0.06204 0.41679 -0.06296 C 0.41836 -0.06435 0.4194 -0.06435 0.42018 -0.06435 C 0.42239 -0.06481 0.42435 -0.06481 0.42604 -0.06528 C 0.42773 -0.06574 0.42942 -0.06759 0.43099 -0.06759 C 0.46159 -0.0669 0.47604 -0.07824 0.50677 -0.07731 C 0.50859 -0.07731 0.51198 -0.07523 0.51419 -0.07384 C 0.51588 -0.07292 0.522 -0.07153 0.522 -0.07384 C 0.522 -0.07593 0.51341 -0.07361 0.53008 -0.06829 C 0.53177 -0.06829 0.53281 -0.06782 0.5345 -0.06782 C 0.5444 -0.06481 0.52474 -0.07338 0.53971 -0.0706 C 0.5414 -0.06829 0.54765 -0.06481 0.54935 -0.06481 C 0.55208 -0.06343 0.55534 -0.06343 0.55794 -0.06157 C 0.5638 -0.05764 0.55625 -0.06713 0.56458 -0.06435 C 0.56627 -0.06435 0.57187 -0.06389 0.57344 -0.06296 C 0.5737 -0.06296 0.58047 -0.06018 0.58125 -0.06018 C 0.58372 -0.05718 0.58711 -0.05579 0.58932 -0.05347 C 0.59114 -0.05301 0.59219 -0.05301 0.59375 -0.05162 C 0.6013 -0.04398 0.59791 -0.04676 0.60442 -0.04444 C 0.60521 -0.04306 0.61054 -0.03819 0.61432 -0.03542 C 0.61784 -0.03241 0.62044 -0.02917 0.62552 -0.02639 C 0.62799 -0.02384 0.7039 0.04884 0.70612 0.05509 " pathEditMode="relative" rAng="0" ptsTypes="AAAAAAAAAAAAAAAAAAAAAAAAAAAAAAAAAAAAAAAAAAAAAAAAAAAAAAAAAAAAAAAAAAAAAAAAAAAAAAAAA">
                                      <p:cBhvr>
                                        <p:cTn id="660" dur="2500" fill="hold"/>
                                        <p:tgtEl>
                                          <p:spTgt spid="8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99" y="-1065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10" presetClass="entr" presetSubtype="0" fill="hold" grpId="0" nodeType="withEffect">
                                  <p:stCondLst>
                                    <p:cond delay="1510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3" dur="1500"/>
                                        <p:tgtEl>
                                          <p:spTgt spid="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4" presetID="10" presetClass="entr" presetSubtype="0" fill="hold" grpId="0" nodeType="withEffect">
                                  <p:stCondLst>
                                    <p:cond delay="1510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6" dur="1500"/>
                                        <p:tgtEl>
                                          <p:spTgt spid="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7" presetID="10" presetClass="entr" presetSubtype="0" fill="hold" grpId="0" nodeType="withEffect">
                                  <p:stCondLst>
                                    <p:cond delay="1510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9" dur="1500"/>
                                        <p:tgtEl>
                                          <p:spTgt spid="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0" presetID="10" presetClass="entr" presetSubtype="0" fill="hold" grpId="0" nodeType="withEffect">
                                  <p:stCondLst>
                                    <p:cond delay="1510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2" dur="1500"/>
                                        <p:tgtEl>
                                          <p:spTgt spid="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2)">
                                      <p:cBhvr>
                                        <p:cTn id="674" dur="8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75" presetID="1" presetClass="mediacall" presetSubtype="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cmd type="call" cmd="playFrom(1.5)">
                                      <p:cBhvr>
                                        <p:cTn id="676" dur="69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77" presetID="1" presetClass="mediacall" presetSubtype="0" fill="hold" nodeType="withEffect">
                                  <p:stCondLst>
                                    <p:cond delay="12900"/>
                                  </p:stCondLst>
                                  <p:childTnLst>
                                    <p:cmd type="call" cmd="playFrom(2)">
                                      <p:cBhvr>
                                        <p:cTn id="678" dur="87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79" presetID="1" presetClass="mediacall" presetSubtype="0" fill="hold" nodeType="withEffect">
                                  <p:stCondLst>
                                    <p:cond delay="15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0" dur="1380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81" presetID="10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3" dur="500"/>
                                        <p:tgtEl>
                                          <p:spTgt spid="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4" presetID="10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6" dur="50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7" presetID="10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9" dur="500"/>
                                        <p:tgtEl>
                                          <p:spTgt spid="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0" presetID="10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2" dur="500"/>
                                        <p:tgtEl>
                                          <p:spTgt spid="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3" presetID="10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5" dur="500"/>
                                        <p:tgtEl>
                                          <p:spTgt spid="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6" presetID="10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8" dur="500"/>
                                        <p:tgtEl>
                                          <p:spTgt spid="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9" presetID="10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1" dur="500"/>
                                        <p:tgtEl>
                                          <p:spTgt spid="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2" presetID="10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4" dur="500"/>
                                        <p:tgtEl>
                                          <p:spTgt spid="1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5" presetID="10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7" dur="500"/>
                                        <p:tgtEl>
                                          <p:spTgt spid="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8" presetID="0" presetClass="path" presetSubtype="0" accel="50000" decel="5000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Motion origin="layout" path="M -3.33333E-6 -1.48148E-6 L -3.33333E-6 0.00023 C 0.00209 -0.00139 0.00417 -0.00254 0.00612 -0.00393 C 0.00951 -0.00648 0.01133 -0.00879 0.01446 -0.01204 C 0.01498 -0.01342 0.01524 -0.01528 0.01602 -0.01597 C 0.01914 -0.01921 0.02279 -0.0162 0.02578 -0.01481 C 0.02683 -0.01342 0.028 -0.01227 0.02891 -0.01065 C 0.02956 -0.00949 0.02982 -0.00787 0.03034 -0.00671 C 0.03216 -0.00278 0.03269 -0.00254 0.0349 -1.48148E-6 C 0.03581 0.00232 0.03724 0.00671 0.03868 0.0081 C 0.03985 0.00903 0.04128 0.00903 0.04258 0.00949 C 0.04388 0.00463 0.04493 0.00023 0.04701 -0.00393 C 0.04766 -0.00509 0.04857 -0.00579 0.04935 -0.00671 C 0.05495 0.0081 0.05052 0.00162 0.06602 -1.48148E-6 C 0.0668 -0.00092 0.06745 -0.00254 0.06836 -0.00254 C 0.07149 -0.00324 0.0724 -0.00162 0.07357 0.00278 C 0.07396 0.00394 0.07396 0.00556 0.07435 0.00671 C 0.07513 0.0088 0.07644 0.01042 0.07735 0.01227 C 0.07995 0.0088 0.08073 0.0081 0.08269 0.00417 C 0.08373 0.00185 0.08464 -0.00069 0.08568 -0.00254 C 0.0875 -0.00579 0.08959 -0.00833 0.09167 -0.01065 C 0.10078 -0.00602 0.09401 -0.01111 0.09922 -0.00393 C 0.10065 -0.00208 0.10378 0.00139 0.10378 0.00162 C 0.10586 0.00046 0.10795 0.00023 0.1099 -0.00139 C 0.1112 -0.00254 0.11237 -0.00509 0.11355 -0.00671 C 0.11459 -0.00787 0.11576 -0.00833 0.11667 -0.00926 C 0.12188 -0.01504 0.11732 -0.01227 0.12279 -0.01481 C 0.1237 -0.01111 0.12448 -0.00741 0.12578 -0.00393 C 0.12631 -0.00254 0.12657 -0.00092 0.12735 -1.48148E-6 C 0.12787 0.00093 0.12878 0.00093 0.12956 0.00139 C 0.13047 0.00046 0.13164 0.00023 0.13256 -0.00139 C 0.13933 -0.01319 0.13034 -0.00116 0.1349 -0.01065 C 0.13568 -0.0125 0.13685 -0.01342 0.13789 -0.01481 C 0.13998 -0.01389 0.14219 -0.01389 0.14401 -0.01204 C 0.14466 -0.01134 0.14427 -0.00926 0.1448 -0.0081 C 0.14636 -0.0037 0.14688 -0.00393 0.14935 -0.00254 C 0.15052 -0.00347 0.15196 -0.00393 0.15313 -0.00532 C 0.15378 -0.00625 0.15404 -0.0081 0.15456 -0.00926 C 0.15534 -0.01088 0.15612 -0.01204 0.1569 -0.01342 C 0.15795 -0.01296 0.15912 -0.01319 0.1599 -0.01204 C 0.16055 -0.01111 0.16029 -0.00926 0.16068 -0.0081 C 0.16107 -0.00694 0.16172 -0.00625 0.16224 -0.00532 L 0.16224 -0.00509 " pathEditMode="relative" rAng="0" ptsTypes="AAAAAAAAAAAAAAAAAAAAAAAAAAAAAAAAAAAAAAAAAAA">
                                      <p:cBhvr>
                                        <p:cTn id="709" dur="2000" fill="hold"/>
                                        <p:tgtEl>
                                          <p:spTgt spid="9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12" y="-278"/>
                                    </p:animMotion>
                                  </p:childTnLst>
                                </p:cTn>
                              </p:par>
                              <p:par>
                                <p:cTn id="710" presetID="63" presetClass="path" presetSubtype="0" accel="50000" decel="5000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Motion origin="layout" path="M -4.16667E-6 2.59259E-6 L 0.30365 2.59259E-6 " pathEditMode="relative" rAng="0" ptsTypes="AA">
                                      <p:cBhvr>
                                        <p:cTn id="711" dur="2000" fill="hold"/>
                                        <p:tgtEl>
                                          <p:spTgt spid="1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82" y="0"/>
                                    </p:animMotion>
                                  </p:childTnLst>
                                </p:cTn>
                              </p:par>
                              <p:par>
                                <p:cTn id="712" presetID="0" presetClass="path" presetSubtype="0" accel="50000" decel="50000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animMotion origin="layout" path="M 2.5E-6 -1.48148E-6 L 2.5E-6 0.00023 C 0.00208 -0.00139 0.00416 -0.00254 0.00612 -0.00393 C 0.0095 -0.00648 0.01133 -0.00879 0.01445 -0.01204 C 0.01497 -0.01342 0.01523 -0.01528 0.01601 -0.01597 C 0.01914 -0.01921 0.02278 -0.0162 0.02578 -0.01481 C 0.02682 -0.01342 0.02799 -0.01227 0.0289 -0.01065 C 0.02955 -0.00949 0.02982 -0.00787 0.03034 -0.00671 C 0.03216 -0.00278 0.03268 -0.00254 0.03489 -1.48148E-6 C 0.0358 0.00232 0.03724 0.00671 0.03867 0.0081 C 0.03984 0.00903 0.04127 0.00903 0.04258 0.00949 C 0.04388 0.00463 0.04492 0.00023 0.047 -0.00393 C 0.04765 -0.00509 0.04857 -0.00579 0.04935 -0.00671 C 0.05495 0.0081 0.05052 0.00162 0.06588 -1.48148E-6 C 0.06679 -0.00092 0.06745 -0.00254 0.06836 -0.00254 C 0.07148 -0.00324 0.07239 -0.00162 0.07357 0.00278 C 0.07396 0.00394 0.07396 0.00556 0.07435 0.00671 C 0.07513 0.0088 0.07643 0.01042 0.07734 0.01227 C 0.07995 0.0088 0.08073 0.0081 0.08268 0.00417 C 0.08372 0.00185 0.08463 -0.00069 0.08567 -0.00254 C 0.0875 -0.00579 0.08958 -0.00833 0.09166 -0.01065 C 0.10078 -0.00602 0.09401 -0.01111 0.09922 -0.00393 C 0.10065 -0.00208 0.10377 0.00139 0.10377 0.00162 C 0.10586 0.00046 0.10794 0.00023 0.10989 -0.00139 C 0.1112 -0.00254 0.11237 -0.00509 0.11354 -0.00671 C 0.11458 -0.00787 0.11575 -0.00833 0.11666 -0.00926 C 0.12187 -0.01504 0.11732 -0.01227 0.12278 -0.01481 C 0.1237 -0.01111 0.12448 -0.00741 0.12578 -0.00393 C 0.1263 -0.00254 0.12656 -0.00092 0.12734 -1.48148E-6 C 0.12786 0.00093 0.12877 0.00093 0.12955 0.00139 C 0.13047 0.00046 0.13164 0.00023 0.13255 -0.00139 C 0.13932 -0.01319 0.13034 -0.00116 0.13489 -0.01065 C 0.13567 -0.0125 0.13685 -0.01342 0.13789 -0.01481 C 0.13997 -0.01389 0.14219 -0.01389 0.14401 -0.01204 C 0.14466 -0.01134 0.14427 -0.00926 0.14479 -0.0081 C 0.14635 -0.0037 0.14687 -0.00393 0.14935 -0.00254 C 0.15052 -0.00347 0.15195 -0.00393 0.15312 -0.00532 C 0.15377 -0.00625 0.15403 -0.0081 0.15455 -0.00926 C 0.15534 -0.01088 0.15612 -0.01204 0.1569 -0.01342 C 0.15794 -0.01296 0.15911 -0.01319 0.15989 -0.01204 C 0.16054 -0.01111 0.16028 -0.00926 0.16067 -0.0081 C 0.16107 -0.00694 0.16172 -0.00625 0.16224 -0.00532 L 0.16224 -0.00509 " pathEditMode="relative" rAng="0" ptsTypes="AAAAAAAAAAAAAAAAAAAAAAAAAAAAAAAAAAAAAAAAAAA">
                                      <p:cBhvr>
                                        <p:cTn id="713" dur="2000" fill="hold"/>
                                        <p:tgtEl>
                                          <p:spTgt spid="9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12" y="-278"/>
                                    </p:animMotion>
                                  </p:childTnLst>
                                </p:cTn>
                              </p:par>
                              <p:par>
                                <p:cTn id="714" presetID="0" presetClass="path" presetSubtype="0" accel="50000" decel="5000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Motion origin="layout" path="M 1.66667E-6 -1.48148E-6 L 1.66667E-6 0.00023 C 0.00208 -0.00139 0.00416 -0.00254 0.00612 -0.00393 C 0.0095 -0.00648 0.01133 -0.00879 0.01445 -0.01204 C 0.01497 -0.01342 0.01523 -0.01528 0.01601 -0.01597 C 0.01914 -0.01921 0.02278 -0.0162 0.02578 -0.01481 C 0.02682 -0.01342 0.02799 -0.01227 0.0289 -0.01065 C 0.02956 -0.00949 0.02982 -0.00787 0.03034 -0.00671 C 0.03216 -0.00278 0.03268 -0.00254 0.03489 -1.48148E-6 C 0.03581 0.00232 0.03724 0.00671 0.03867 0.0081 C 0.03984 0.00903 0.04127 0.00903 0.04258 0.00949 C 0.04388 0.00463 0.04492 0.00023 0.047 -0.00393 C 0.04765 -0.00509 0.04857 -0.00579 0.04935 -0.00671 C 0.05495 0.0081 0.05052 0.00162 0.06601 -1.48148E-6 C 0.0668 -0.00092 0.06745 -0.00254 0.06836 -0.00254 C 0.07148 -0.00324 0.07239 -0.00162 0.07357 0.00278 C 0.07396 0.00394 0.07396 0.00556 0.07435 0.00671 C 0.07513 0.0088 0.07643 0.01042 0.07734 0.01227 C 0.07995 0.0088 0.08073 0.0081 0.08268 0.00417 C 0.08372 0.00185 0.08463 -0.00069 0.08568 -0.00254 C 0.0875 -0.00579 0.08958 -0.00833 0.09167 -0.01065 C 0.10078 -0.00602 0.09401 -0.01111 0.09922 -0.00393 C 0.10065 -0.00208 0.10377 0.00139 0.10377 0.00162 C 0.10586 0.00046 0.10794 0.00023 0.10989 -0.00139 C 0.1112 -0.00254 0.11237 -0.00509 0.11354 -0.00671 C 0.11458 -0.00787 0.11575 -0.00833 0.11667 -0.00926 C 0.12187 -0.01504 0.11732 -0.01227 0.12278 -0.01481 C 0.1237 -0.01111 0.12448 -0.00741 0.12578 -0.00393 C 0.1263 -0.00254 0.12656 -0.00092 0.12734 -1.48148E-6 C 0.12786 0.00093 0.12877 0.00093 0.12956 0.00139 C 0.13047 0.00046 0.13164 0.00023 0.13255 -0.00139 C 0.13932 -0.01319 0.13034 -0.00116 0.13489 -0.01065 C 0.13568 -0.0125 0.13685 -0.01342 0.13789 -0.01481 C 0.13997 -0.01389 0.14219 -0.01389 0.14401 -0.01204 C 0.14466 -0.01134 0.14427 -0.00926 0.14479 -0.0081 C 0.14635 -0.0037 0.14687 -0.00393 0.14935 -0.00254 C 0.15052 -0.00347 0.15195 -0.00393 0.15312 -0.00532 C 0.15377 -0.00625 0.15403 -0.0081 0.15456 -0.00926 C 0.15534 -0.01088 0.15612 -0.01204 0.1569 -0.01342 C 0.15794 -0.01296 0.15911 -0.01319 0.15989 -0.01204 C 0.16055 -0.01111 0.16028 -0.00926 0.16068 -0.0081 C 0.16107 -0.00694 0.16172 -0.00625 0.16224 -0.00532 L 0.16224 -0.00509 " pathEditMode="relative" rAng="0" ptsTypes="AAAAAAAAAAAAAAAAAAAAAAAAAAAAAAAAAAAAAAAAAAA">
                                      <p:cBhvr>
                                        <p:cTn id="715" dur="2000" fill="hold"/>
                                        <p:tgtEl>
                                          <p:spTgt spid="9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12" y="-278"/>
                                    </p:animMotion>
                                  </p:childTnLst>
                                </p:cTn>
                              </p:par>
                              <p:par>
                                <p:cTn id="716" presetID="35" presetClass="path" presetSubtype="0" accel="50000" decel="5000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Motion origin="layout" path="M -1.25E-6 3.33333E-6 L -0.57526 3.33333E-6 " pathEditMode="relative" rAng="0" ptsTypes="AA">
                                      <p:cBhvr>
                                        <p:cTn id="717" dur="2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763" y="0"/>
                                    </p:animMotion>
                                  </p:childTnLst>
                                </p:cTn>
                              </p:par>
                              <p:par>
                                <p:cTn id="718" presetID="0" presetClass="path" presetSubtype="0" accel="50000" decel="5000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animMotion origin="layout" path="M -3.95833E-6 -1.48148E-6 L -3.95833E-6 0.00023 C 0.00209 -0.00139 -0.01601 -0.00254 -0.01432 -0.00393 C -0.0108 -0.00648 0.01146 -0.00879 0.01459 -0.01204 C 0.01498 -0.01342 0.01524 -0.01528 0.01589 -0.01597 C 0.01914 -0.01921 0.02266 -0.0162 0.02566 -0.01481 C 0.02657 -0.01342 0.028 -0.01227 0.02878 -0.01065 C 0.02943 -0.00949 0.02969 -0.00787 0.03021 -0.00671 C 0.03204 -0.00278 0.03256 -0.00254 0.03477 -1.48148E-6 C 0.03542 0.00232 0.03711 0.00671 0.03855 0.0081 C 0.03972 0.00903 0.04115 0.00903 0.04245 0.00949 C 0.04375 0.00463 0.04467 0.00023 0.04688 -0.00393 C 0.04753 -0.00509 0.04844 -0.00579 0.04909 -0.00671 C 0.05482 0.0081 0.05026 0.00162 0.06589 -1.48148E-6 C 0.06667 -0.00092 0.06732 -0.00254 0.06823 -0.00254 C 0.07136 -0.00324 0.07227 -0.00162 0.07344 0.00278 C 0.07383 0.00394 0.07383 0.00556 0.07422 0.00671 C 0.075 0.0088 0.07631 0.01042 0.07722 0.01227 C 0.07982 0.0088 0.0806 0.0081 0.08243 0.00417 C 0.0836 0.00185 0.08451 -0.00069 0.08555 -0.00254 C 0.08737 -0.00579 0.08946 -0.00833 0.09141 -0.01065 C 0.10052 -0.00602 0.09388 -0.01111 0.09896 -0.00393 C 0.10052 -0.00208 0.10365 0.00139 0.10365 0.00162 C 0.1056 0.00046 0.10769 0.00023 0.10964 -0.00139 C 0.1112 -0.00254 0.11211 -0.00509 0.11355 -0.00671 C 0.11446 -0.00787 0.1155 -0.00833 0.11641 -0.00926 C 0.12175 -0.01504 0.11732 -0.01227 0.12266 -0.01481 C 0.12357 -0.01111 0.12435 -0.00741 0.12566 -0.00393 C 0.12605 -0.00254 0.12644 -0.00092 0.12722 -1.48148E-6 C 0.12761 0.00093 0.12852 0.00093 0.1293 0.00139 C 0.13047 0.00046 0.13164 0.00023 0.13243 -0.00139 C 0.13907 -0.01319 0.13008 -0.00116 0.13477 -0.01065 C 0.13555 -0.0125 0.13659 -0.01342 0.13763 -0.01481 C 0.13985 -0.01389 0.14206 -0.01389 0.14388 -0.01204 C 0.14454 -0.01134 0.14401 -0.00926 0.14467 -0.0081 C 0.14623 -0.0037 0.14662 -0.00393 0.14909 -0.00254 C 0.15039 -0.00347 0.1517 -0.00393 0.153 -0.00532 C 0.15365 -0.00625 0.15391 -0.0081 0.15443 -0.00926 C 0.15521 -0.01088 0.15599 -0.01204 0.15664 -0.01342 C 0.15782 -0.01296 0.15886 -0.01319 0.15964 -0.01204 C 0.16042 -0.01111 0.16016 -0.00926 0.16042 -0.0081 C 0.16094 -0.00694 0.16146 -0.00625 0.16211 -0.00532 C 0.16211 -0.00509 0.18191 -0.00393 0.18191 -0.0037 " pathEditMode="relative" rAng="0" ptsTypes="AAAAAAAAAAAAAAAAAAAAAAAAAAAAAAAAAAAAAAAAAAA">
                                      <p:cBhvr>
                                        <p:cTn id="719" dur="2000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72" y="-278"/>
                                    </p:animMotion>
                                  </p:childTnLst>
                                </p:cTn>
                              </p:par>
                              <p:par>
                                <p:cTn id="720" presetID="0" presetClass="path" presetSubtype="0" accel="50000" decel="50000" fill="hold" nodeType="withEffect">
                                  <p:stCondLst>
                                    <p:cond delay="16750"/>
                                  </p:stCondLst>
                                  <p:childTnLst>
                                    <p:animMotion origin="layout" path="M -5E-6 -1.48148E-6 L -5E-6 0.00023 C 0.00209 -0.00139 0.00429 -0.00254 0.00611 -0.00393 C 0.00963 -0.00648 0.01133 -0.00879 0.01446 -0.01204 C 0.01498 -0.01342 0.01524 -0.01528 0.01602 -0.01597 C 0.01928 -0.01921 0.02279 -0.0162 0.02579 -0.01481 C 0.02683 -0.01342 0.02813 -0.01227 0.02891 -0.01065 C 0.02956 -0.00949 0.02982 -0.00787 0.03034 -0.00671 C 0.03217 -0.00278 0.03269 -0.00254 0.0349 -1.48148E-6 C 0.03581 0.00232 0.03724 0.00671 0.03855 0.0081 C 0.03972 0.00903 0.04115 0.00903 0.04245 0.00949 C 0.04376 0.00463 0.0448 0.00023 0.04688 -0.00393 C 0.0474 -0.00509 0.04831 -0.00579 0.04909 -0.00671 C 0.05469 0.0081 0.0504 0.00162 0.06576 -1.48148E-6 C 0.06667 -0.00092 0.06732 -0.00254 0.06823 -0.00254 C 0.07123 -0.00324 0.07227 -0.00162 0.07331 0.00278 C 0.0737 0.00394 0.0737 0.00556 0.07422 0.00671 C 0.07501 0.0088 0.07631 0.01042 0.07722 0.01227 C 0.07982 0.0088 0.0806 0.0081 0.08256 0.00417 C 0.0836 0.00185 0.08451 -0.00069 0.08555 -0.00254 C 0.08724 -0.00579 0.08933 -0.00833 0.09141 -0.01065 C 0.10066 -0.00602 0.09389 -0.01111 0.09896 -0.00393 C 0.1004 -0.00208 0.10365 0.00139 0.10365 0.00162 C 0.10573 0.00046 0.10782 0.00023 0.10977 -0.00139 C 0.1112 -0.00254 0.11211 -0.00509 0.11342 -0.00671 C 0.11433 -0.00787 0.11563 -0.00833 0.11641 -0.00926 C 0.12175 -0.01504 0.11719 -0.01227 0.12253 -0.01481 C 0.12344 -0.01111 0.12435 -0.00741 0.12553 -0.00393 C 0.12605 -0.00254 0.12644 -0.00092 0.12722 -1.48148E-6 C 0.12761 0.00093 0.12865 0.00093 0.12943 0.00139 C 0.13034 0.00046 0.13152 0.00023 0.1323 -0.00139 C 0.1392 -0.01319 0.13008 -0.00116 0.13477 -0.01065 C 0.13555 -0.0125 0.13672 -0.01342 0.13777 -0.01481 C 0.13985 -0.01389 0.14193 -0.01389 0.14389 -0.01204 C 0.14454 -0.01134 0.14402 -0.00926 0.14467 -0.0081 C 0.1461 -0.0037 0.14675 -0.00393 0.14922 -0.00254 C 0.15027 -0.00347 0.1517 -0.00393 0.153 -0.00532 C 0.15365 -0.00625 0.15378 -0.0081 0.15443 -0.00926 C 0.15508 -0.01088 0.15586 -0.01204 0.15678 -0.01342 C 0.15782 -0.01296 0.15899 -0.01319 0.15977 -0.01204 C 0.16042 -0.01111 0.16003 -0.00926 0.16055 -0.0081 C 0.16094 -0.00694 0.16146 -0.00625 0.16211 -0.00532 C 0.16211 -0.00509 0.17813 -0.00532 0.17813 -0.00509 " pathEditMode="relative" rAng="0" ptsTypes="AAAAAAAAAAAAAAAAAAAAAAAAAAAAAAAAAAAAAAAAAAA">
                                      <p:cBhvr>
                                        <p:cTn id="721" dur="2000" fill="hold"/>
                                        <p:tgtEl>
                                          <p:spTgt spid="9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06" y="-278"/>
                                    </p:animMotion>
                                  </p:childTnLst>
                                </p:cTn>
                              </p:par>
                              <p:par>
                                <p:cTn id="722" presetID="0" presetClass="path" presetSubtype="0" accel="50000" decel="50000" fill="hold" nodeType="withEffect">
                                  <p:stCondLst>
                                    <p:cond delay="16200"/>
                                  </p:stCondLst>
                                  <p:childTnLst>
                                    <p:animMotion origin="layout" path="M 2.91667E-6 -1.48148E-6 L 2.91667E-6 0.00023 C 0.00208 -0.00139 0.00416 -0.00254 0.00612 -0.00393 C 0.0095 -0.00648 0.01133 -0.00879 0.01445 -0.01204 C 0.01497 -0.01342 0.01523 -0.01528 0.01601 -0.01597 C 0.01914 -0.01921 0.02278 -0.0162 0.02578 -0.01481 C 0.02682 -0.01342 0.02799 -0.01227 0.0289 -0.01065 C 0.02955 -0.00949 0.02981 -0.00787 0.03034 -0.00671 C 0.03216 -0.00278 0.03268 -0.00254 0.03489 -1.48148E-6 C 0.0358 0.00232 0.03724 0.00671 0.03867 0.0081 C 0.03984 0.00903 0.04127 0.00903 0.04258 0.00949 C 0.04388 0.00463 0.04492 0.00023 0.047 -0.00393 C 0.04765 -0.00509 0.04856 -0.00579 0.04935 -0.00671 C 0.05494 0.0081 0.05052 0.00162 0.06601 -1.48148E-6 C 0.06679 -0.00092 0.06744 -0.00254 0.06836 -0.00254 C 0.07148 -0.00324 0.07239 -0.00162 0.07356 0.00278 C 0.07396 0.00394 0.07396 0.00556 0.07435 0.00671 C 0.07513 0.0088 0.07643 0.01042 0.07734 0.01227 C 0.07994 0.0088 0.08073 0.0081 0.08268 0.00417 C 0.08372 0.00185 0.08463 -0.00069 0.08567 -0.00254 C 0.0875 -0.00579 0.08958 -0.00833 0.09166 -0.01065 C 0.10078 -0.00602 0.09401 -0.01111 0.09922 -0.00393 C 0.10065 -0.00208 0.10377 0.00139 0.10377 0.00162 C 0.10586 0.00046 0.10794 0.00023 0.10989 -0.00139 C 0.11133 -0.00254 0.11237 -0.00509 0.11367 -0.00671 C 0.11458 -0.00787 0.11575 -0.00833 0.11666 -0.00926 C 0.12187 -0.01504 0.11731 -0.01227 0.12278 -0.01481 C 0.1237 -0.01111 0.12448 -0.00741 0.12578 -0.00393 C 0.1263 -0.00254 0.12656 -0.00092 0.12734 -1.48148E-6 C 0.12786 0.00093 0.12877 0.00093 0.12955 0.00139 C 0.13047 0.00046 0.13164 0.00023 0.13255 -0.00139 C 0.13932 -0.01319 0.13034 -0.00116 0.13489 -0.01065 C 0.13567 -0.0125 0.13685 -0.01342 0.13789 -0.01481 C 0.13997 -0.01389 0.14218 -0.01389 0.14401 -0.01204 C 0.14466 -0.01134 0.14427 -0.00926 0.14479 -0.0081 C 0.14635 -0.0037 0.14687 -0.00393 0.14935 -0.00254 C 0.15052 -0.00347 0.15195 -0.00393 0.15312 -0.00532 C 0.15377 -0.00625 0.15403 -0.0081 0.15455 -0.00926 C 0.15534 -0.01088 0.15612 -0.01204 0.1569 -0.01342 C 0.15794 -0.01296 0.15911 -0.01319 0.15989 -0.01204 C 0.16054 -0.01111 0.16028 -0.00926 0.16067 -0.0081 C 0.16106 -0.00694 0.16172 -0.00625 0.16224 -0.00532 L 0.16224 -0.00509 " pathEditMode="relative" rAng="0" ptsTypes="AAAAAAAAAAAAAAAAAAAAAAAAAAAAAAAAAAAAAAAAAAA">
                                      <p:cBhvr>
                                        <p:cTn id="723" dur="20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12" y="-278"/>
                                    </p:animMotion>
                                  </p:childTnLst>
                                </p:cTn>
                              </p:par>
                              <p:par>
                                <p:cTn id="724" presetID="35" presetClass="path" presetSubtype="0" accel="50000" decel="5000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Motion origin="layout" path="M -1.45833E-6 -4.07407E-6 L -0.29284 -4.07407E-6 " pathEditMode="relative" rAng="0" ptsTypes="AA">
                                      <p:cBhvr>
                                        <p:cTn id="725" dur="2000" fill="hold"/>
                                        <p:tgtEl>
                                          <p:spTgt spid="10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48" y="0"/>
                                    </p:animMotion>
                                  </p:childTnLst>
                                </p:cTn>
                              </p:par>
                              <p:par>
                                <p:cTn id="726" presetID="0" presetClass="path" presetSubtype="0" accel="50000" decel="5000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Motion origin="layout" path="M 2.5E-6 -1.48148E-6 L 2.5E-6 0.00023 C 0.00208 -0.00139 0.00416 -0.00254 0.00612 -0.00393 C 0.0095 -0.00648 0.01133 -0.00879 0.01445 -0.01204 C 0.01497 -0.01342 0.01523 -0.01528 0.01601 -0.01597 C 0.01914 -0.01921 0.02278 -0.0162 0.02578 -0.01481 C 0.02682 -0.01342 0.02799 -0.01227 0.0289 -0.01065 C 0.02955 -0.00949 0.02982 -0.00787 0.03034 -0.00671 C 0.03216 -0.00278 0.03268 -0.00254 0.03489 -1.48148E-6 C 0.0358 0.00232 0.03724 0.00671 0.03867 0.0081 C 0.03984 0.00903 0.04127 0.00903 0.04258 0.00949 C 0.04388 0.00463 0.04492 0.00023 0.047 -0.00393 C 0.04765 -0.00509 0.04857 -0.00579 0.04935 -0.00671 C 0.05495 0.0081 0.05052 0.00162 0.06601 -1.48148E-6 C 0.06679 -0.00092 0.06745 -0.00254 0.06836 -0.00254 C 0.07148 -0.00324 0.07239 -0.00162 0.07357 0.00278 C 0.07396 0.00394 0.07396 0.00556 0.07435 0.00671 C 0.07513 0.0088 0.07643 0.01042 0.07734 0.01227 C 0.07995 0.0088 0.08073 0.0081 0.08268 0.00417 C 0.08372 0.00185 0.08463 -0.00069 0.08567 -0.00254 C 0.0875 -0.00579 0.08958 -0.00833 0.09166 -0.01065 C 0.10078 -0.00602 0.09401 -0.01111 0.09922 -0.00393 C 0.10065 -0.00208 0.10377 0.00139 0.10377 0.00162 C 0.10586 0.00046 0.10794 0.00023 0.10989 -0.00139 C 0.11133 -0.00254 0.11237 -0.00509 0.11367 -0.00671 C 0.11458 -0.00787 0.11575 -0.00833 0.11666 -0.00926 C 0.12187 -0.01504 0.11745 -0.01227 0.12278 -0.01481 C 0.1237 -0.01111 0.12448 -0.00741 0.12578 -0.00393 C 0.1263 -0.00254 0.12656 -0.00092 0.12734 -1.48148E-6 C 0.12786 0.00093 0.12877 0.00093 0.12955 0.00139 C 0.13047 0.00046 0.13164 0.00023 0.13255 -0.00139 C 0.13932 -0.01319 0.13034 -0.00116 0.13489 -0.01065 C 0.13567 -0.0125 0.13685 -0.01342 0.13789 -0.01481 C 0.13997 -0.01389 0.14219 -0.01389 0.14401 -0.01204 C 0.14466 -0.01134 0.14427 -0.00926 0.14479 -0.0081 C 0.14635 -0.0037 0.14687 -0.00393 0.14935 -0.00254 C 0.15052 -0.00347 0.15195 -0.00393 0.15312 -0.00532 C 0.15377 -0.00625 0.15403 -0.0081 0.15455 -0.00926 C 0.15534 -0.01088 0.15612 -0.01204 0.1569 -0.01342 C 0.15794 -0.01296 0.15911 -0.01319 0.15989 -0.01204 C 0.16054 -0.01111 0.16028 -0.00926 0.16067 -0.0081 C 0.16107 -0.00694 0.16172 -0.00625 0.16224 -0.00532 L 0.16224 -0.00509 " pathEditMode="relative" rAng="0" ptsTypes="AAAAAAAAAAAAAAAAAAAAAAAAAAAAAAAAAAAAAAAAAAA">
                                      <p:cBhvr>
                                        <p:cTn id="727" dur="2000" fill="hold"/>
                                        <p:tgtEl>
                                          <p:spTgt spid="10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12" y="-278"/>
                                    </p:animMotion>
                                  </p:childTnLst>
                                </p:cTn>
                              </p:par>
                              <p:par>
                                <p:cTn id="728" presetID="0" presetClass="path" presetSubtype="0" accel="50000" decel="50000" fill="hold" nodeType="withEffect">
                                  <p:stCondLst>
                                    <p:cond delay="16200"/>
                                  </p:stCondLst>
                                  <p:childTnLst>
                                    <p:animMotion origin="layout" path="M 3.75E-6 -1.48148E-6 L 3.75E-6 0.00023 C 0.00208 -0.00139 0.00416 -0.00254 0.00612 -0.00393 C 0.0095 -0.00648 0.01132 -0.00879 0.01445 -0.01204 C 0.01497 -0.01342 0.01523 -0.01528 0.01601 -0.01597 C 0.01914 -0.01921 0.02278 -0.0162 0.02578 -0.01481 C 0.02682 -0.01342 0.02799 -0.01227 0.0289 -0.01065 C 0.02955 -0.00949 0.02981 -0.00787 0.03033 -0.00671 C 0.03216 -0.00278 0.03268 -0.00254 0.03489 -1.48148E-6 C 0.0358 0.00232 0.03724 0.00671 0.03867 0.0081 C 0.03984 0.00903 0.04127 0.00903 0.04257 0.00949 C 0.04388 0.00463 0.04492 0.00023 0.047 -0.00393 C 0.04765 -0.00509 0.04856 -0.00579 0.04935 -0.00671 C 0.05494 0.0081 0.05052 0.00162 0.06601 -1.48148E-6 C 0.06679 -0.00092 0.06744 -0.00254 0.06836 -0.00254 C 0.07148 -0.00324 0.07239 -0.00162 0.07356 0.00278 C 0.07395 0.00394 0.07395 0.00556 0.07435 0.00671 C 0.07513 0.0088 0.07643 0.01042 0.07734 0.01227 C 0.07994 0.0088 0.08073 0.0081 0.08268 0.00417 C 0.08372 0.00185 0.08463 -0.00069 0.08567 -0.00254 C 0.0875 -0.00579 0.08958 -0.00833 0.09166 -0.01065 C 0.10078 -0.00602 0.09401 -0.01111 0.09921 -0.00393 C 0.10065 -0.00208 0.10377 0.00139 0.10377 0.00162 C 0.10586 0.00046 0.10794 0.00023 0.10989 -0.00139 C 0.11132 -0.00254 0.11237 -0.00509 0.11367 -0.00671 C 0.11458 -0.00787 0.11575 -0.00833 0.11666 -0.00926 C 0.12187 -0.01504 0.11744 -0.01227 0.12278 -0.01481 C 0.12369 -0.01111 0.12448 -0.00741 0.12578 -0.00393 C 0.1263 -0.00254 0.12656 -0.00092 0.12734 -1.48148E-6 C 0.12786 0.00093 0.12877 0.00093 0.12955 0.00139 C 0.1306 0.00046 0.13177 0.00023 0.13255 -0.00139 C 0.13932 -0.01319 0.13033 -0.00116 0.13489 -0.01065 C 0.13567 -0.0125 0.13685 -0.01342 0.13789 -0.01481 C 0.13997 -0.01389 0.14218 -0.01389 0.14401 -0.01204 C 0.14466 -0.01134 0.14427 -0.00926 0.14479 -0.0081 C 0.14635 -0.0037 0.14687 -0.00393 0.14935 -0.00254 C 0.15052 -0.00347 0.15195 -0.00393 0.15312 -0.00532 C 0.15377 -0.00625 0.15403 -0.0081 0.15455 -0.00926 C 0.15533 -0.01088 0.15612 -0.01204 0.1569 -0.01342 C 0.15794 -0.01296 0.15911 -0.01319 0.15989 -0.01204 C 0.16054 -0.01111 0.16028 -0.00926 0.16067 -0.0081 C 0.16106 -0.00694 0.16172 -0.00625 0.16224 -0.00532 L 0.16224 -0.00509 " pathEditMode="relative" rAng="0" ptsTypes="AAAAAAAAAAAAAAAAAAAAAAAAAAAAAAAAAAAAAAAAAAA">
                                      <p:cBhvr>
                                        <p:cTn id="729" dur="2000" fill="hold"/>
                                        <p:tgtEl>
                                          <p:spTgt spid="10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12" y="-278"/>
                                    </p:animMotion>
                                  </p:childTnLst>
                                </p:cTn>
                              </p:par>
                              <p:par>
                                <p:cTn id="730" presetID="35" presetClass="path" presetSubtype="0" accel="50000" decel="5000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Motion origin="layout" path="M 2.08333E-6 -3.7037E-6 L -0.49779 -3.7037E-6 " pathEditMode="relative" rAng="0" ptsTypes="AA">
                                      <p:cBhvr>
                                        <p:cTn id="731" dur="2000" fill="hold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96" y="0"/>
                                    </p:animMotion>
                                  </p:childTnLst>
                                </p:cTn>
                              </p:par>
                              <p:par>
                                <p:cTn id="732" presetID="0" presetClass="path" presetSubtype="0" accel="50000" decel="50000" fill="hold" nodeType="withEffect">
                                  <p:stCondLst>
                                    <p:cond delay="16200"/>
                                  </p:stCondLst>
                                  <p:childTnLst>
                                    <p:animMotion origin="layout" path="M 3.33333E-6 -1.48148E-6 L 3.33333E-6 0.00023 C 0.00208 -0.00139 0.00416 -0.00254 0.00612 -0.00393 C 0.0095 -0.00648 0.01132 -0.00879 0.01445 -0.01204 C 0.01497 -0.01342 0.01523 -0.01528 0.01601 -0.01597 C 0.01914 -0.01921 0.02278 -0.0162 0.02591 -0.01481 C 0.02682 -0.01342 0.02799 -0.01227 0.0289 -0.01065 C 0.02955 -0.00949 0.02981 -0.00787 0.03034 -0.00671 C 0.03216 -0.00278 0.03268 -0.00254 0.03489 -1.48148E-6 C 0.0358 0.00232 0.03724 0.00671 0.03867 0.0081 C 0.03984 0.00903 0.04127 0.00903 0.04257 0.00949 C 0.04388 0.00463 0.04492 0.00023 0.047 -0.00393 C 0.04765 -0.00509 0.04856 -0.00579 0.04935 -0.00671 C 0.05494 0.0081 0.05052 0.00162 0.06588 -1.48148E-6 C 0.06679 -0.00092 0.06744 -0.00254 0.06836 -0.00254 C 0.07148 -0.00324 0.07239 -0.00162 0.07356 0.00278 C 0.07396 0.00394 0.07396 0.00556 0.07435 0.00671 C 0.07513 0.0088 0.07643 0.01042 0.07734 0.01227 C 0.07994 0.0088 0.08073 0.0081 0.08268 0.00417 C 0.08372 0.00185 0.08463 -0.00069 0.08567 -0.00254 C 0.0875 -0.00579 0.08958 -0.00833 0.09166 -0.01065 C 0.10078 -0.00602 0.09401 -0.01111 0.09922 -0.00393 C 0.10065 -0.00208 0.10377 0.00139 0.10377 0.00162 C 0.10586 0.00046 0.10794 0.00023 0.10989 -0.00139 C 0.11119 -0.00254 0.11237 -0.00509 0.11354 -0.00671 C 0.11458 -0.00787 0.11575 -0.00833 0.11666 -0.00926 C 0.12187 -0.01504 0.11731 -0.01227 0.12278 -0.01481 C 0.12369 -0.01111 0.12448 -0.00741 0.12578 -0.00393 C 0.1263 -0.00254 0.12656 -0.00092 0.12734 -1.48148E-6 C 0.12786 0.00093 0.12877 0.00093 0.12955 0.00139 C 0.13047 0.00046 0.13164 0.00023 0.13255 -0.00139 C 0.13932 -0.01319 0.13034 -0.00116 0.13489 -0.01065 C 0.13567 -0.0125 0.13685 -0.01342 0.13789 -0.01481 C 0.13997 -0.01389 0.14218 -0.01389 0.14401 -0.01204 C 0.14466 -0.01134 0.14427 -0.00926 0.14479 -0.0081 C 0.14635 -0.0037 0.14687 -0.00393 0.14935 -0.00254 C 0.15052 -0.00347 0.15195 -0.00393 0.15312 -0.00532 C 0.15377 -0.00625 0.15403 -0.0081 0.15455 -0.00926 C 0.15534 -0.01088 0.15612 -0.01204 0.1569 -0.01342 C 0.15794 -0.01296 0.15911 -0.01319 0.15989 -0.01204 C 0.16054 -0.01111 0.16028 -0.00926 0.16067 -0.0081 C 0.16106 -0.00694 0.16172 -0.00625 0.16224 -0.00532 L 0.16224 -0.00509 " pathEditMode="relative" rAng="0" ptsTypes="AAAAAAAAAAAAAAAAAAAAAAAAAAAAAAAAAAAAAAAAAAA">
                                      <p:cBhvr>
                                        <p:cTn id="733" dur="2000" fill="hold"/>
                                        <p:tgtEl>
                                          <p:spTgt spid="10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12" y="-278"/>
                                    </p:animMotion>
                                  </p:childTnLst>
                                </p:cTn>
                              </p:par>
                              <p:par>
                                <p:cTn id="734" presetID="53" presetClass="entr" presetSubtype="16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6" dur="500" fill="hold"/>
                                        <p:tgtEl>
                                          <p:spTgt spid="1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7" dur="500" fill="hold"/>
                                        <p:tgtEl>
                                          <p:spTgt spid="1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8" dur="5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9" presetID="35" presetClass="path" presetSubtype="0" accel="50000" decel="5000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Motion origin="layout" path="M 2.08333E-6 -3.7037E-6 L -0.45781 -3.7037E-6 " pathEditMode="relative" rAng="0" ptsTypes="AA">
                                      <p:cBhvr>
                                        <p:cTn id="740" dur="2000" fill="hold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91" y="0"/>
                                    </p:animMotion>
                                  </p:childTnLst>
                                </p:cTn>
                              </p:par>
                              <p:par>
                                <p:cTn id="741" presetID="35" presetClass="path" presetSubtype="0" accel="50000" decel="5000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Motion origin="layout" path="M 2.08333E-6 -3.7037E-6 L -0.44675 -3.7037E-6 " pathEditMode="relative" rAng="0" ptsTypes="AA">
                                      <p:cBhvr>
                                        <p:cTn id="742" dur="2000" fill="hold"/>
                                        <p:tgtEl>
                                          <p:spTgt spid="1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44" y="0"/>
                                    </p:animMotion>
                                  </p:childTnLst>
                                </p:cTn>
                              </p:par>
                              <p:par>
                                <p:cTn id="743" presetID="10" presetClass="entr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5" dur="500"/>
                                        <p:tgtEl>
                                          <p:spTgt spid="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6" presetID="42" presetClass="path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Motion origin="layout" path="M 4.79167E-6 -2.96296E-6 L 0.01705 0.03843 " pathEditMode="relative" rAng="0" ptsTypes="AA">
                                      <p:cBhvr>
                                        <p:cTn id="747" dur="1000" fill="hold"/>
                                        <p:tgtEl>
                                          <p:spTgt spid="1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6" y="1921"/>
                                    </p:animMotion>
                                  </p:childTnLst>
                                </p:cTn>
                              </p:par>
                              <p:par>
                                <p:cTn id="748" presetID="10" presetClass="entr" presetSubtype="0" fill="hold" nodeType="withEffect">
                                  <p:stCondLst>
                                    <p:cond delay="2050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0" dur="50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1" presetID="42" presetClass="path" presetSubtype="0" fill="hold" nodeType="withEffect">
                                  <p:stCondLst>
                                    <p:cond delay="20500"/>
                                  </p:stCondLst>
                                  <p:childTnLst>
                                    <p:animMotion origin="layout" path="M -4.58333E-6 -2.96296E-6 L 0.00352 0.04468 " pathEditMode="relative" rAng="0" ptsTypes="AA">
                                      <p:cBhvr>
                                        <p:cTn id="752" dur="1000" fill="hold"/>
                                        <p:tgtEl>
                                          <p:spTgt spid="1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2222"/>
                                    </p:animMotion>
                                  </p:childTnLst>
                                </p:cTn>
                              </p:par>
                              <p:par>
                                <p:cTn id="753" presetID="35" presetClass="path" presetSubtype="0" accel="50000" decel="5000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animMotion origin="layout" path="M 3.54167E-6 -3.7037E-6 L -0.48946 -3.7037E-6 " pathEditMode="relative" rAng="0" ptsTypes="AA">
                                      <p:cBhvr>
                                        <p:cTn id="754" dur="2000" fill="hold"/>
                                        <p:tgtEl>
                                          <p:spTgt spid="1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79" y="0"/>
                                    </p:animMotion>
                                  </p:childTnLst>
                                </p:cTn>
                              </p:par>
                              <p:par>
                                <p:cTn id="755" presetID="10" presetClass="entr" presetSubtype="0" fill="hold" nodeType="withEffect">
                                  <p:stCondLst>
                                    <p:cond delay="2050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7" dur="500"/>
                                        <p:tgtEl>
                                          <p:spTgt spid="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8" presetID="42" presetClass="path" presetSubtype="0" accel="50000" decel="50000" fill="hold" nodeType="withEffect">
                                  <p:stCondLst>
                                    <p:cond delay="20500"/>
                                  </p:stCondLst>
                                  <p:childTnLst>
                                    <p:animMotion origin="layout" path="M 2.91667E-6 3.7037E-6 L 0.26289 0.35416 " pathEditMode="relative" rAng="0" ptsTypes="AA">
                                      <p:cBhvr>
                                        <p:cTn id="759" dur="2000" fill="hold"/>
                                        <p:tgtEl>
                                          <p:spTgt spid="1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38" y="17708"/>
                                    </p:animMotion>
                                  </p:childTnLst>
                                </p:cTn>
                              </p:par>
                              <p:par>
                                <p:cTn id="760" presetID="32" presetClass="emph" presetSubtype="0" repeatCount="indefinite" fill="hold" nodeType="withEffect">
                                  <p:stCondLst>
                                    <p:cond delay="20500"/>
                                  </p:stCondLst>
                                  <p:childTnLst>
                                    <p:animRot by="120000">
                                      <p:cBhvr>
                                        <p:cTn id="7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6" presetID="47" presetClass="entr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8" dur="1000"/>
                                        <p:tgtEl>
                                          <p:spTgt spid="1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9" dur="1000" fill="hold"/>
                                        <p:tgtEl>
                                          <p:spTgt spid="1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0" dur="1000" fill="hold"/>
                                        <p:tgtEl>
                                          <p:spTgt spid="1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1" presetID="47" presetClass="entr" presetSubtype="0" fill="hold" nodeType="withEffect">
                                  <p:stCondLst>
                                    <p:cond delay="2380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3" dur="900"/>
                                        <p:tgtEl>
                                          <p:spTgt spid="1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4" dur="900" fill="hold"/>
                                        <p:tgtEl>
                                          <p:spTgt spid="1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5" dur="900" fill="hold"/>
                                        <p:tgtEl>
                                          <p:spTgt spid="1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6" presetID="42" presetClass="path" presetSubtype="0" accel="50000" decel="50000" fill="hold" nodeType="withEffect">
                                  <p:stCondLst>
                                    <p:cond delay="24700"/>
                                  </p:stCondLst>
                                  <p:childTnLst>
                                    <p:animMotion origin="layout" path="M 1.875E-6 2.59259E-6 L -0.00209 0.0706 " pathEditMode="relative" rAng="0" ptsTypes="AA">
                                      <p:cBhvr>
                                        <p:cTn id="777" dur="1400" fill="hold"/>
                                        <p:tgtEl>
                                          <p:spTgt spid="1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3519"/>
                                    </p:animMotion>
                                  </p:childTnLst>
                                </p:cTn>
                              </p:par>
                              <p:par>
                                <p:cTn id="778" presetID="47" presetClass="entr" presetSubtype="0" fill="hold" nodeType="withEffect">
                                  <p:stCondLst>
                                    <p:cond delay="26200"/>
                                  </p:stCondLst>
                                  <p:childTnLs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0" dur="1000"/>
                                        <p:tgtEl>
                                          <p:spTgt spid="14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1" dur="1000" fill="hold"/>
                                        <p:tgtEl>
                                          <p:spTgt spid="1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2" dur="1000" fill="hold"/>
                                        <p:tgtEl>
                                          <p:spTgt spid="1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3" presetID="42" presetClass="path" presetSubtype="0" fill="hold" nodeType="withEffect">
                                  <p:stCondLst>
                                    <p:cond delay="20500"/>
                                  </p:stCondLst>
                                  <p:childTnLst>
                                    <p:animMotion origin="layout" path="M -2.91667E-6 1.11022E-16 L -0.05325 0.0463 " pathEditMode="relative" rAng="0" ptsTypes="AA">
                                      <p:cBhvr>
                                        <p:cTn id="784" dur="1000" fill="hold"/>
                                        <p:tgtEl>
                                          <p:spTgt spid="1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9" y="2315"/>
                                    </p:animMotion>
                                  </p:childTnLst>
                                </p:cTn>
                              </p:par>
                              <p:par>
                                <p:cTn id="785" presetID="10" presetClass="entr" presetSubtype="0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7" dur="500"/>
                                        <p:tgtEl>
                                          <p:spTgt spid="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8" presetID="42" presetClass="path" presetSubtype="0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animMotion origin="layout" path="M -3.33333E-6 1.11111E-6 L -0.02213 0.04028 " pathEditMode="relative" rAng="0" ptsTypes="AA">
                                      <p:cBhvr>
                                        <p:cTn id="789" dur="1000" fill="hold"/>
                                        <p:tgtEl>
                                          <p:spTgt spid="1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7" y="2014"/>
                                    </p:animMotion>
                                  </p:childTnLst>
                                </p:cTn>
                              </p:par>
                              <p:par>
                                <p:cTn id="790" presetID="10" presetClass="entr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2" dur="500"/>
                                        <p:tgtEl>
                                          <p:spTgt spid="1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3" presetID="0" presetClass="path" presetSubtype="0" accel="50000" decel="5000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Motion origin="layout" path="M 3.33333E-6 -1.11111E-6 L 3.33333E-6 0.00023 C 0.00065 -0.00139 0.00481 -0.0044 0.00547 -0.00579 C 0.00677 -0.00833 0.00403 -0.0088 0.00534 -0.01204 C 0.00547 -0.01342 0.0056 -0.01528 0.00573 -0.01597 C 0.0069 -0.01921 0.0082 -0.0162 0.00924 -0.01481 C 0.00963 -0.01342 0.01015 -0.01227 0.01041 -0.01065 C 0.01067 -0.00949 0.01067 -0.00787 0.01106 -0.00671 C 0.01159 -0.00278 0.01172 -0.00255 0.01263 -1.11111E-6 C 0.01289 0.00232 0.01341 0.00671 0.01393 0.0081 C 0.01458 0.00903 0.01497 0.00903 0.01549 0.00949 C 0.01588 0.00463 0.01614 0.00023 0.01705 -0.00393 C 0.01718 -0.00509 0.01771 -0.00579 0.01797 -0.00671 C 0.02005 0.0081 0.01823 0.00162 0.02396 -1.11111E-6 C 0.02422 -0.00092 0.02461 -0.00255 0.02487 -0.00255 C 0.02591 -0.00324 0.0263 -0.00162 0.02682 0.00278 C 0.02695 0.00394 0.02695 0.00556 0.02695 0.00671 C 0.02734 0.0088 0.02786 0.01042 0.02812 0.01227 C 0.02916 0.0088 0.02929 0.0081 0.03007 0.00417 C 0.03047 0.00185 0.03073 -0.00069 0.03125 -0.00255 C 0.03177 -0.00579 0.03268 -0.00833 0.03346 -0.01065 C 0.03659 -0.00602 0.03424 -0.01111 0.03606 -0.00393 C 0.03659 -0.00208 0.03776 0.00139 0.03776 0.00162 C 0.03841 0.00046 0.03945 0.00023 0.03997 -0.00139 C 0.04049 -0.00255 0.04088 -0.00509 0.04153 -0.00671 C 0.04166 -0.00787 0.04205 -0.00833 0.04257 -0.00926 C 0.0444 -0.01505 0.04284 -0.01227 0.04479 -0.01481 C 0.04505 -0.01111 0.04531 -0.00741 0.04596 -0.00393 C 0.04609 -0.00255 0.04622 -0.00092 0.04635 -1.11111E-6 C 0.04648 0.00093 0.047 0.00093 0.04726 0.00139 C 0.04752 0.00046 0.04804 0.00023 0.04843 -0.00139 C 0.05065 -0.01319 0.04739 -0.00116 0.04922 -0.01065 C 0.04948 -0.0125 0.04974 -0.01342 0.05026 -0.01481 C 0.05091 -0.01389 0.05182 -0.01389 0.0526 -0.01204 C 0.05286 -0.01134 0.0526 -0.00926 0.05286 -0.0081 C 0.05325 -0.0037 0.05338 -0.00393 0.05429 -0.00255 C 0.05494 -0.00347 0.05534 -0.00393 0.05573 -0.00532 C 0.05612 -0.00625 0.05625 -0.0081 0.05638 -0.00926 C 0.05664 -0.01088 0.05703 -0.01204 0.05729 -0.01342 C 0.05755 -0.01296 0.05794 -0.01319 0.05833 -0.01204 C 0.05859 -0.01111 0.05846 -0.00926 0.05859 -0.0081 C 0.05872 -0.00694 0.05885 -0.00625 0.05924 -0.00532 C 0.05924 -0.00509 0.06653 -0.00393 0.06653 -0.0037 " pathEditMode="relative" rAng="0" ptsTypes="AAAAAAAAAAAAAAAAAAAAAAAAAAAAAAAAAAAAAAAAAAA">
                                      <p:cBhvr>
                                        <p:cTn id="794" dur="2000" fill="hold"/>
                                        <p:tgtEl>
                                          <p:spTgt spid="1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-278"/>
                                    </p:animMotion>
                                  </p:childTnLst>
                                </p:cTn>
                              </p:par>
                              <p:par>
                                <p:cTn id="795" presetID="10" presetClass="entr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7" dur="500"/>
                                        <p:tgtEl>
                                          <p:spTgt spid="1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8" presetID="42" presetClass="path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Motion origin="layout" path="M 1.45833E-6 4.81481E-6 L 0.00924 0.07754 " pathEditMode="relative" rAng="0" ptsTypes="AA">
                                      <p:cBhvr>
                                        <p:cTn id="799" dur="1000" fill="hold"/>
                                        <p:tgtEl>
                                          <p:spTgt spid="1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" y="3866"/>
                                    </p:animMotion>
                                  </p:childTnLst>
                                </p:cTn>
                              </p:par>
                              <p:par>
                                <p:cTn id="800" presetID="10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2" dur="500"/>
                                        <p:tgtEl>
                                          <p:spTgt spid="1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3" presetID="0" presetClass="path" presetSubtype="0" accel="50000" decel="5000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Motion origin="layout" path="M 3.33333E-6 1.11111E-6 L 3.33333E-6 0.00023 C 0.00052 -0.00139 0.00455 -0.0044 0.00507 -0.00579 C 0.00651 -0.00833 0.00403 -0.0088 0.00494 -0.01204 C 0.00507 -0.01343 0.00507 -0.01528 0.00547 -0.01597 C 0.00651 -0.01921 0.00807 -0.0162 0.00898 -0.01482 C 0.00911 -0.01343 0.00989 -0.01227 0.01002 -0.01065 C 0.01054 -0.00949 0.01054 -0.00787 0.01067 -0.00671 C 0.01146 -0.00278 0.01146 -0.00255 0.01237 1.11111E-6 C 0.01237 0.00231 0.01315 0.00671 0.0138 0.0081 C 0.01445 0.00903 0.01471 0.00903 0.01536 0.00949 C 0.01562 0.00463 0.01575 0.00023 0.01692 -0.00394 C 0.01692 -0.00509 0.01731 -0.00579 0.01784 -0.00671 C 0.01979 0.0081 0.0181 0.00162 0.02382 1.11111E-6 C 0.02382 -0.00093 0.02448 -0.00255 0.02474 -0.00255 C 0.02552 -0.00324 0.02604 -0.00162 0.0263 0.00278 C 0.02643 0.00393 0.02643 0.00555 0.02643 0.00671 C 0.02721 0.0088 0.02773 0.01042 0.02786 0.01227 C 0.02877 0.0088 0.02877 0.0081 0.02968 0.00417 C 0.03021 0.00185 0.03047 -0.0007 0.03112 -0.00255 C 0.03125 -0.00579 0.03216 -0.00833 0.03294 -0.01065 C 0.03619 -0.00602 0.03385 -0.01111 0.03593 -0.00394 C 0.03619 -0.00208 0.03724 0.00139 0.03724 0.00162 C 0.03789 0.00046 0.03932 0.00023 0.03958 -0.00139 C 0.04023 -0.00255 0.04036 -0.00509 0.04114 -0.00671 C 0.04114 -0.00787 0.04179 -0.00833 0.04205 -0.00926 C 0.04414 -0.01505 0.04257 -0.01227 0.04453 -0.01482 C 0.04453 -0.01111 0.04505 -0.00741 0.04544 -0.00394 C 0.04596 -0.00255 0.04596 -0.00093 0.04609 1.11111E-6 C 0.04609 0.00092 0.04687 0.00092 0.047 0.00139 C 0.047 0.00046 0.04778 0.00023 0.04791 -0.00139 C 0.05026 -0.0132 0.047 -0.00116 0.04869 -0.01065 C 0.04922 -0.0125 0.04948 -0.01343 0.05 -0.01482 C 0.05078 -0.01389 0.05169 -0.01389 0.05208 -0.01204 C 0.0526 -0.01134 0.05208 -0.00926 0.0526 -0.0081 C 0.05273 -0.0037 0.05286 -0.00394 0.05403 -0.00255 C 0.05442 -0.00347 0.05507 -0.00394 0.05534 -0.00533 C 0.05586 -0.00625 0.05599 -0.0081 0.05599 -0.00926 C 0.05651 -0.01088 0.05677 -0.01204 0.0569 -0.01343 C 0.05742 -0.01296 0.05768 -0.0132 0.05781 -0.01204 C 0.05833 -0.01111 0.06432 -0.0088 0.06432 -0.00764 C 0.06445 -0.00648 0.07239 -0.00347 0.07265 -0.00255 C 0.07265 -0.00232 0.09896 0.00625 0.09896 0.00648 " pathEditMode="relative" rAng="0" ptsTypes="AAAAAAAAAAAAAAAAAAAAAAAAAAAAAAAAAAAAAAAAAAA">
                                      <p:cBhvr>
                                        <p:cTn id="804" dur="2000" fill="hold"/>
                                        <p:tgtEl>
                                          <p:spTgt spid="14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8" y="-255"/>
                                    </p:animMotion>
                                  </p:childTnLst>
                                </p:cTn>
                              </p:par>
                              <p:par>
                                <p:cTn id="805" presetID="63" presetClass="path" presetSubtype="0" accel="50000" decel="5000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animMotion origin="layout" path="M -4.58333E-6 -3.7037E-7 L 0.34935 -3.7037E-7 " pathEditMode="relative" rAng="0" ptsTypes="AA">
                                      <p:cBhvr>
                                        <p:cTn id="806" dur="2000" fill="hold"/>
                                        <p:tgtEl>
                                          <p:spTgt spid="1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0"/>
                                    </p:animMotion>
                                  </p:childTnLst>
                                </p:cTn>
                              </p:par>
                              <p:par>
                                <p:cTn id="807" presetID="35" presetClass="path" presetSubtype="0" accel="50000" decel="50000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animMotion origin="layout" path="M -2.70833E-6 1.11111E-6 L -0.31315 0.20672 " pathEditMode="relative" rAng="0" ptsTypes="AA">
                                      <p:cBhvr>
                                        <p:cTn id="808" dur="200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87" y="11782"/>
                                    </p:animMotion>
                                  </p:childTnLst>
                                </p:cTn>
                              </p:par>
                              <p:par>
                                <p:cTn id="809" presetID="32" presetClass="emph" presetSubtype="0" repeatCount="indefinite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animRot by="120000">
                                      <p:cBhvr>
                                        <p:cTn id="8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5" presetID="1" presetClass="mediacall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cmd type="call" cmd="playFrom(15)">
                                      <p:cBhvr>
                                        <p:cTn id="816" dur="5380" fill="hold"/>
                                        <p:tgtEl>
                                          <p:spTgt spid="13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17" presetID="1" presetClass="mediacall" presetSubtype="0" fill="hold" nodeType="withEffect">
                                  <p:stCondLst>
                                    <p:cond delay="20500"/>
                                  </p:stCondLst>
                                  <p:childTnLst>
                                    <p:cmd type="call" cmd="playFrom(120)">
                                      <p:cBhvr>
                                        <p:cTn id="818" dur="38173" fill="hold"/>
                                        <p:tgtEl>
                                          <p:spTgt spid="14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19" presetID="1" presetClass="mediacall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cmd type="call" cmd="playFrom(28)">
                                      <p:cBhvr>
                                        <p:cTn id="820" dur="20415" fill="hold"/>
                                        <p:tgtEl>
                                          <p:spTgt spid="14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8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8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93"/>
                </p:tgtEl>
              </p:cMediaNode>
            </p:audio>
            <p:audio>
              <p:cMediaNode vol="80000">
                <p:cTn id="8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88"/>
                </p:tgtEl>
              </p:cMediaNode>
            </p:audio>
            <p:audio>
              <p:cMediaNode vol="80000">
                <p:cTn id="8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89"/>
                </p:tgtEl>
              </p:cMediaNode>
            </p:audio>
            <p:audio>
              <p:cMediaNode vol="80000">
                <p:cTn id="8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90"/>
                </p:tgtEl>
              </p:cMediaNode>
            </p:audio>
          </p:childTnLst>
        </p:cTn>
      </p:par>
    </p:tnLst>
    <p:bldLst>
      <p:bldP spid="294" grpId="0" animBg="1"/>
      <p:bldP spid="444" grpId="0" animBg="1"/>
      <p:bldP spid="444" grpId="1" animBg="1"/>
      <p:bldP spid="445" grpId="0" animBg="1"/>
      <p:bldP spid="445" grpId="1" animBg="1"/>
      <p:bldP spid="446" grpId="0" animBg="1"/>
      <p:bldP spid="446" grpId="1" animBg="1"/>
      <p:bldP spid="447" grpId="0" animBg="1"/>
      <p:bldP spid="447" grpId="1" animBg="1"/>
      <p:bldP spid="448" grpId="0" animBg="1"/>
      <p:bldP spid="448" grpId="1" animBg="1"/>
      <p:bldP spid="449" grpId="0" animBg="1"/>
      <p:bldP spid="449" grpId="1" animBg="1"/>
      <p:bldP spid="450" grpId="0" animBg="1"/>
      <p:bldP spid="450" grpId="1" animBg="1"/>
      <p:bldP spid="451" grpId="0" animBg="1"/>
      <p:bldP spid="451" grpId="1" animBg="1"/>
      <p:bldP spid="452" grpId="0" animBg="1"/>
      <p:bldP spid="452" grpId="1" animBg="1"/>
      <p:bldP spid="453" grpId="0" animBg="1"/>
      <p:bldP spid="453" grpId="1" animBg="1"/>
      <p:bldP spid="454" grpId="0" animBg="1"/>
      <p:bldP spid="454" grpId="1" animBg="1"/>
      <p:bldP spid="455" grpId="0" animBg="1"/>
      <p:bldP spid="455" grpId="1" animBg="1"/>
      <p:bldP spid="456" grpId="0" animBg="1"/>
      <p:bldP spid="456" grpId="1" animBg="1"/>
      <p:bldP spid="457" grpId="0" animBg="1"/>
      <p:bldP spid="457" grpId="1" animBg="1"/>
      <p:bldP spid="458" grpId="0" animBg="1"/>
      <p:bldP spid="458" grpId="1" animBg="1"/>
      <p:bldP spid="459" grpId="0" animBg="1"/>
      <p:bldP spid="459" grpId="1" animBg="1"/>
      <p:bldP spid="460" grpId="0" animBg="1"/>
      <p:bldP spid="460" grpId="1" animBg="1"/>
      <p:bldP spid="461" grpId="0" animBg="1"/>
      <p:bldP spid="461" grpId="1" animBg="1"/>
      <p:bldP spid="462" grpId="0" animBg="1"/>
      <p:bldP spid="462" grpId="1" animBg="1"/>
      <p:bldP spid="463" grpId="0" animBg="1"/>
      <p:bldP spid="463" grpId="1" animBg="1"/>
      <p:bldP spid="464" grpId="0" animBg="1"/>
      <p:bldP spid="464" grpId="1" animBg="1"/>
      <p:bldP spid="465" grpId="0" animBg="1"/>
      <p:bldP spid="465" grpId="1" animBg="1"/>
      <p:bldP spid="466" grpId="0" animBg="1"/>
      <p:bldP spid="466" grpId="1" animBg="1"/>
      <p:bldP spid="467" grpId="0" animBg="1"/>
      <p:bldP spid="467" grpId="1" animBg="1"/>
      <p:bldP spid="468" grpId="0" animBg="1"/>
      <p:bldP spid="468" grpId="1" animBg="1"/>
      <p:bldP spid="469" grpId="0" animBg="1"/>
      <p:bldP spid="469" grpId="1" animBg="1"/>
      <p:bldP spid="470" grpId="0" animBg="1"/>
      <p:bldP spid="470" grpId="1" animBg="1"/>
      <p:bldP spid="471" grpId="0" animBg="1"/>
      <p:bldP spid="471" grpId="1" animBg="1"/>
      <p:bldP spid="472" grpId="0" animBg="1"/>
      <p:bldP spid="472" grpId="1" animBg="1"/>
      <p:bldP spid="473" grpId="0" animBg="1"/>
      <p:bldP spid="473" grpId="1" animBg="1"/>
      <p:bldP spid="474" grpId="0" animBg="1"/>
      <p:bldP spid="474" grpId="1" animBg="1"/>
      <p:bldP spid="475" grpId="0" animBg="1"/>
      <p:bldP spid="475" grpId="1" animBg="1"/>
      <p:bldP spid="476" grpId="0" animBg="1"/>
      <p:bldP spid="476" grpId="1" animBg="1"/>
      <p:bldP spid="477" grpId="0" animBg="1"/>
      <p:bldP spid="477" grpId="1" animBg="1"/>
      <p:bldP spid="478" grpId="0" animBg="1"/>
      <p:bldP spid="478" grpId="1" animBg="1"/>
      <p:bldP spid="479" grpId="0" animBg="1"/>
      <p:bldP spid="479" grpId="1" animBg="1"/>
      <p:bldP spid="480" grpId="0" animBg="1"/>
      <p:bldP spid="480" grpId="1" animBg="1"/>
      <p:bldP spid="481" grpId="0" animBg="1"/>
      <p:bldP spid="481" grpId="1" animBg="1"/>
      <p:bldP spid="482" grpId="0" animBg="1"/>
      <p:bldP spid="482" grpId="1" animBg="1"/>
      <p:bldP spid="483" grpId="0" animBg="1"/>
      <p:bldP spid="483" grpId="1" animBg="1"/>
      <p:bldP spid="484" grpId="0" animBg="1"/>
      <p:bldP spid="484" grpId="1" animBg="1"/>
      <p:bldP spid="485" grpId="0" animBg="1"/>
      <p:bldP spid="485" grpId="1" animBg="1"/>
      <p:bldP spid="486" grpId="0" animBg="1"/>
      <p:bldP spid="486" grpId="1" animBg="1"/>
      <p:bldP spid="487" grpId="0" animBg="1"/>
      <p:bldP spid="487" grpId="1" animBg="1"/>
      <p:bldP spid="488" grpId="0" animBg="1"/>
      <p:bldP spid="488" grpId="1" animBg="1"/>
      <p:bldP spid="489" grpId="0" animBg="1"/>
      <p:bldP spid="489" grpId="1" animBg="1"/>
      <p:bldP spid="490" grpId="0" animBg="1"/>
      <p:bldP spid="490" grpId="1" animBg="1"/>
      <p:bldP spid="491" grpId="0" animBg="1"/>
      <p:bldP spid="491" grpId="1" animBg="1"/>
      <p:bldP spid="492" grpId="0" animBg="1"/>
      <p:bldP spid="492" grpId="1" animBg="1"/>
      <p:bldP spid="493" grpId="0" animBg="1"/>
      <p:bldP spid="493" grpId="1" animBg="1"/>
      <p:bldP spid="494" grpId="0" animBg="1"/>
      <p:bldP spid="494" grpId="1" animBg="1"/>
      <p:bldP spid="495" grpId="0" animBg="1"/>
      <p:bldP spid="495" grpId="1" animBg="1"/>
      <p:bldP spid="496" grpId="0" animBg="1"/>
      <p:bldP spid="496" grpId="1" animBg="1"/>
      <p:bldP spid="497" grpId="0" animBg="1"/>
      <p:bldP spid="497" grpId="1" animBg="1"/>
      <p:bldP spid="498" grpId="0" animBg="1"/>
      <p:bldP spid="498" grpId="1" animBg="1"/>
      <p:bldP spid="499" grpId="0" animBg="1"/>
      <p:bldP spid="499" grpId="1" animBg="1"/>
      <p:bldP spid="500" grpId="0" animBg="1"/>
      <p:bldP spid="500" grpId="1" animBg="1"/>
      <p:bldP spid="501" grpId="0" animBg="1"/>
      <p:bldP spid="501" grpId="1" animBg="1"/>
      <p:bldP spid="502" grpId="0" animBg="1"/>
      <p:bldP spid="502" grpId="1" animBg="1"/>
      <p:bldP spid="503" grpId="0" animBg="1"/>
      <p:bldP spid="503" grpId="1" animBg="1"/>
      <p:bldP spid="504" grpId="0" animBg="1"/>
      <p:bldP spid="504" grpId="1" animBg="1"/>
      <p:bldP spid="505" grpId="0" animBg="1"/>
      <p:bldP spid="505" grpId="1" animBg="1"/>
      <p:bldP spid="506" grpId="0" animBg="1"/>
      <p:bldP spid="506" grpId="1" animBg="1"/>
      <p:bldP spid="507" grpId="0" animBg="1"/>
      <p:bldP spid="507" grpId="1" animBg="1"/>
      <p:bldP spid="508" grpId="0" animBg="1"/>
      <p:bldP spid="508" grpId="1" animBg="1"/>
      <p:bldP spid="509" grpId="0" animBg="1"/>
      <p:bldP spid="509" grpId="1" animBg="1"/>
      <p:bldP spid="510" grpId="0" animBg="1"/>
      <p:bldP spid="510" grpId="1" animBg="1"/>
      <p:bldP spid="511" grpId="0" animBg="1"/>
      <p:bldP spid="511" grpId="1" animBg="1"/>
      <p:bldP spid="512" grpId="0" animBg="1"/>
      <p:bldP spid="512" grpId="1" animBg="1"/>
      <p:bldP spid="513" grpId="0" animBg="1"/>
      <p:bldP spid="513" grpId="1" animBg="1"/>
      <p:bldP spid="514" grpId="0" animBg="1"/>
      <p:bldP spid="514" grpId="1" animBg="1"/>
      <p:bldP spid="515" grpId="0" animBg="1"/>
      <p:bldP spid="515" grpId="1" animBg="1"/>
      <p:bldP spid="516" grpId="0" animBg="1"/>
      <p:bldP spid="516" grpId="1" animBg="1"/>
      <p:bldP spid="517" grpId="0" animBg="1"/>
      <p:bldP spid="517" grpId="1" animBg="1"/>
      <p:bldP spid="518" grpId="0" animBg="1"/>
      <p:bldP spid="518" grpId="1" animBg="1"/>
      <p:bldP spid="519" grpId="0" animBg="1"/>
      <p:bldP spid="519" grpId="1" animBg="1"/>
      <p:bldP spid="520" grpId="0" animBg="1"/>
      <p:bldP spid="520" grpId="1" animBg="1"/>
      <p:bldP spid="521" grpId="0" animBg="1"/>
      <p:bldP spid="521" grpId="1" animBg="1"/>
      <p:bldP spid="522" grpId="0" animBg="1"/>
      <p:bldP spid="522" grpId="1" animBg="1"/>
      <p:bldP spid="523" grpId="0" animBg="1"/>
      <p:bldP spid="523" grpId="1" animBg="1"/>
      <p:bldP spid="524" grpId="0" animBg="1"/>
      <p:bldP spid="524" grpId="1" animBg="1"/>
      <p:bldP spid="525" grpId="0" animBg="1"/>
      <p:bldP spid="525" grpId="1" animBg="1"/>
      <p:bldP spid="526" grpId="0" animBg="1"/>
      <p:bldP spid="526" grpId="1" animBg="1"/>
      <p:bldP spid="527" grpId="0" animBg="1"/>
      <p:bldP spid="527" grpId="1" animBg="1"/>
      <p:bldP spid="528" grpId="0" animBg="1"/>
      <p:bldP spid="528" grpId="1" animBg="1"/>
      <p:bldP spid="529" grpId="0" animBg="1"/>
      <p:bldP spid="529" grpId="1" animBg="1"/>
      <p:bldP spid="530" grpId="0" animBg="1"/>
      <p:bldP spid="530" grpId="1" animBg="1"/>
      <p:bldP spid="531" grpId="0" animBg="1"/>
      <p:bldP spid="531" grpId="1" animBg="1"/>
      <p:bldP spid="532" grpId="0" animBg="1"/>
      <p:bldP spid="532" grpId="1" animBg="1"/>
      <p:bldP spid="533" grpId="0" animBg="1"/>
      <p:bldP spid="533" grpId="1" animBg="1"/>
      <p:bldP spid="534" grpId="0" animBg="1"/>
      <p:bldP spid="534" grpId="1" animBg="1"/>
      <p:bldP spid="535" grpId="0" animBg="1"/>
      <p:bldP spid="535" grpId="1" animBg="1"/>
      <p:bldP spid="536" grpId="0" animBg="1"/>
      <p:bldP spid="536" grpId="1" animBg="1"/>
      <p:bldP spid="537" grpId="0" animBg="1"/>
      <p:bldP spid="537" grpId="1" animBg="1"/>
      <p:bldP spid="538" grpId="0" animBg="1"/>
      <p:bldP spid="538" grpId="1" animBg="1"/>
      <p:bldP spid="539" grpId="0" animBg="1"/>
      <p:bldP spid="539" grpId="1" animBg="1"/>
      <p:bldP spid="540" grpId="0" animBg="1"/>
      <p:bldP spid="540" grpId="1" animBg="1"/>
      <p:bldP spid="541" grpId="0" animBg="1"/>
      <p:bldP spid="541" grpId="1" animBg="1"/>
      <p:bldP spid="542" grpId="0" animBg="1"/>
      <p:bldP spid="542" grpId="1" animBg="1"/>
      <p:bldP spid="543" grpId="0" animBg="1"/>
      <p:bldP spid="543" grpId="1" animBg="1"/>
      <p:bldP spid="544" grpId="0" animBg="1"/>
      <p:bldP spid="544" grpId="1" animBg="1"/>
      <p:bldP spid="545" grpId="0" animBg="1"/>
      <p:bldP spid="545" grpId="1" animBg="1"/>
      <p:bldP spid="546" grpId="0" animBg="1"/>
      <p:bldP spid="546" grpId="1" animBg="1"/>
      <p:bldP spid="547" grpId="0" animBg="1"/>
      <p:bldP spid="547" grpId="1" animBg="1"/>
      <p:bldP spid="548" grpId="0" animBg="1"/>
      <p:bldP spid="548" grpId="1" animBg="1"/>
      <p:bldP spid="549" grpId="0" animBg="1"/>
      <p:bldP spid="549" grpId="1" animBg="1"/>
      <p:bldP spid="550" grpId="0" animBg="1"/>
      <p:bldP spid="550" grpId="1" animBg="1"/>
      <p:bldP spid="551" grpId="0" animBg="1"/>
      <p:bldP spid="551" grpId="1" animBg="1"/>
      <p:bldP spid="552" grpId="0" animBg="1"/>
      <p:bldP spid="552" grpId="1" animBg="1"/>
      <p:bldP spid="553" grpId="0" animBg="1"/>
      <p:bldP spid="553" grpId="1" animBg="1"/>
      <p:bldP spid="554" grpId="0" animBg="1"/>
      <p:bldP spid="554" grpId="1" animBg="1"/>
      <p:bldP spid="555" grpId="0" animBg="1"/>
      <p:bldP spid="555" grpId="1" animBg="1"/>
      <p:bldP spid="556" grpId="0" animBg="1"/>
      <p:bldP spid="556" grpId="1" animBg="1"/>
      <p:bldP spid="557" grpId="0" animBg="1"/>
      <p:bldP spid="557" grpId="1" animBg="1"/>
      <p:bldP spid="558" grpId="0" animBg="1"/>
      <p:bldP spid="558" grpId="1" animBg="1"/>
      <p:bldP spid="559" grpId="0" animBg="1"/>
      <p:bldP spid="559" grpId="1" animBg="1"/>
      <p:bldP spid="560" grpId="0" animBg="1"/>
      <p:bldP spid="560" grpId="1" animBg="1"/>
      <p:bldP spid="561" grpId="0" animBg="1"/>
      <p:bldP spid="561" grpId="1" animBg="1"/>
      <p:bldP spid="562" grpId="0" animBg="1"/>
      <p:bldP spid="562" grpId="1" animBg="1"/>
      <p:bldP spid="563" grpId="0" animBg="1"/>
      <p:bldP spid="563" grpId="1" animBg="1"/>
      <p:bldP spid="723" grpId="0" animBg="1"/>
      <p:bldP spid="723" grpId="1" animBg="1"/>
      <p:bldP spid="723" grpId="2" animBg="1"/>
      <p:bldP spid="723" grpId="3" animBg="1"/>
      <p:bldP spid="723" grpId="4" animBg="1"/>
      <p:bldP spid="723" grpId="11" animBg="1"/>
      <p:bldP spid="724" grpId="0" animBg="1"/>
      <p:bldP spid="724" grpId="1" animBg="1"/>
      <p:bldP spid="724" grpId="2" animBg="1"/>
      <p:bldP spid="724" grpId="3" animBg="1"/>
      <p:bldP spid="941" grpId="0" animBg="1"/>
      <p:bldP spid="942" grpId="0" animBg="1"/>
      <p:bldP spid="943" grpId="0" animBg="1"/>
      <p:bldP spid="944" grpId="0" animBg="1"/>
      <p:bldP spid="1016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5B55C-D791-4D75-84C9-E71B9DDDA6B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194F-6A78-41D5-BB93-D3D619032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729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5B55C-D791-4D75-84C9-E71B9DDDA6B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194F-6A78-41D5-BB93-D3D619032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76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5B55C-D791-4D75-84C9-E71B9DDDA6B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194F-6A78-41D5-BB93-D3D619032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33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5B55C-D791-4D75-84C9-E71B9DDDA6B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194F-6A78-41D5-BB93-D3D619032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77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5B55C-D791-4D75-84C9-E71B9DDDA6B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194F-6A78-41D5-BB93-D3D619032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60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5B55C-D791-4D75-84C9-E71B9DDDA6B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194F-6A78-41D5-BB93-D3D619032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735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5B55C-D791-4D75-84C9-E71B9DDDA6B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194F-6A78-41D5-BB93-D3D619032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77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5B55C-D791-4D75-84C9-E71B9DDDA6B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194F-6A78-41D5-BB93-D3D619032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36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5B55C-D791-4D75-84C9-E71B9DDDA6B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194F-6A78-41D5-BB93-D3D619032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95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5B55C-D791-4D75-84C9-E71B9DDDA6B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194F-6A78-41D5-BB93-D3D619032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9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5B55C-D791-4D75-84C9-E71B9DDDA6B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5194F-6A78-41D5-BB93-D3D619032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" name="TextBox 1919"/>
          <p:cNvSpPr txBox="1"/>
          <p:nvPr/>
        </p:nvSpPr>
        <p:spPr>
          <a:xfrm>
            <a:off x="5086045" y="1752455"/>
            <a:ext cx="7000634" cy="144655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ln w="22225">
                  <a:solidFill>
                    <a:schemeClr val="bg1"/>
                  </a:solidFill>
                </a:ln>
                <a:gradFill>
                  <a:gsLst>
                    <a:gs pos="0">
                      <a:srgbClr val="FF0000"/>
                    </a:gs>
                    <a:gs pos="74000">
                      <a:schemeClr val="accent6"/>
                    </a:gs>
                    <a:gs pos="83000">
                      <a:schemeClr val="accent6"/>
                    </a:gs>
                    <a:gs pos="100000">
                      <a:schemeClr val="accent6"/>
                    </a:gs>
                  </a:gsLst>
                  <a:lin ang="5400000" scaled="1"/>
                </a:gradFill>
                <a:latin typeface="Brush Script MT" panose="03060802040406070304" pitchFamily="66" charset="0"/>
              </a:rPr>
              <a:t>Merry Christmas!</a:t>
            </a:r>
            <a:endParaRPr lang="en-US" sz="8800" b="1" dirty="0">
              <a:ln w="22225">
                <a:solidFill>
                  <a:schemeClr val="bg1"/>
                </a:solidFill>
              </a:ln>
              <a:gradFill>
                <a:gsLst>
                  <a:gs pos="0">
                    <a:srgbClr val="FF0000"/>
                  </a:gs>
                  <a:gs pos="74000">
                    <a:schemeClr val="accent6"/>
                  </a:gs>
                  <a:gs pos="83000">
                    <a:schemeClr val="accent6"/>
                  </a:gs>
                  <a:gs pos="100000">
                    <a:schemeClr val="accent6"/>
                  </a:gs>
                </a:gsLst>
                <a:lin ang="5400000" scaled="1"/>
              </a:gradFill>
              <a:latin typeface="Brush Script MT" panose="03060802040406070304" pitchFamily="66" charset="0"/>
            </a:endParaRPr>
          </a:p>
        </p:txBody>
      </p:sp>
      <p:sp>
        <p:nvSpPr>
          <p:cNvPr id="1921" name="TextBox 1920"/>
          <p:cNvSpPr txBox="1"/>
          <p:nvPr/>
        </p:nvSpPr>
        <p:spPr>
          <a:xfrm>
            <a:off x="6003735" y="2856448"/>
            <a:ext cx="486819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ln w="28575">
                  <a:solidFill>
                    <a:schemeClr val="bg1"/>
                  </a:solidFill>
                </a:ln>
                <a:gradFill>
                  <a:gsLst>
                    <a:gs pos="0">
                      <a:srgbClr val="FF0000"/>
                    </a:gs>
                    <a:gs pos="74000">
                      <a:schemeClr val="accent6"/>
                    </a:gs>
                    <a:gs pos="83000">
                      <a:schemeClr val="accent6"/>
                    </a:gs>
                    <a:gs pos="100000">
                      <a:schemeClr val="accent6"/>
                    </a:gs>
                  </a:gsLst>
                  <a:lin ang="5400000" scaled="1"/>
                </a:gradFill>
                <a:latin typeface="Brush Script MT" panose="03060802040406070304" pitchFamily="66" charset="0"/>
              </a:rPr>
              <a:t>From: Name</a:t>
            </a:r>
            <a:endParaRPr lang="en-US" sz="8800" b="1" dirty="0">
              <a:ln w="28575">
                <a:solidFill>
                  <a:schemeClr val="bg1"/>
                </a:solidFill>
              </a:ln>
              <a:gradFill>
                <a:gsLst>
                  <a:gs pos="0">
                    <a:srgbClr val="FF0000"/>
                  </a:gs>
                  <a:gs pos="74000">
                    <a:schemeClr val="accent6"/>
                  </a:gs>
                  <a:gs pos="83000">
                    <a:schemeClr val="accent6"/>
                  </a:gs>
                  <a:gs pos="100000">
                    <a:schemeClr val="accent6"/>
                  </a:gs>
                </a:gsLst>
                <a:lin ang="5400000" scaled="1"/>
              </a:gra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40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0" grpId="0"/>
      <p:bldP spid="19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6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Brush Script MT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Singh</dc:creator>
  <cp:lastModifiedBy>Amy Singh</cp:lastModifiedBy>
  <cp:revision>91</cp:revision>
  <dcterms:created xsi:type="dcterms:W3CDTF">2014-11-19T13:35:15Z</dcterms:created>
  <dcterms:modified xsi:type="dcterms:W3CDTF">2014-11-24T19:22:41Z</dcterms:modified>
</cp:coreProperties>
</file>