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5" r:id="rId3"/>
    <p:sldId id="259" r:id="rId4"/>
    <p:sldId id="261" r:id="rId5"/>
    <p:sldId id="266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3ED"/>
    <a:srgbClr val="98D3ED"/>
    <a:srgbClr val="AFEFE3"/>
    <a:srgbClr val="296D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77724" autoAdjust="0"/>
  </p:normalViewPr>
  <p:slideViewPr>
    <p:cSldViewPr snapToGrid="0">
      <p:cViewPr>
        <p:scale>
          <a:sx n="33" d="100"/>
          <a:sy n="33" d="100"/>
        </p:scale>
        <p:origin x="2885" y="17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47032-3A88-49A3-96FC-7CB4DD9B84E1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AD670-973A-4B9F-A56F-235F359C41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843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Leaf falls, then zoom into hole in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AD670-973A-4B9F-A56F-235F359C41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35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Leaf falls, then zoom into hole in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AD670-973A-4B9F-A56F-235F359C411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685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birds fly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AD670-973A-4B9F-A56F-235F359C41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67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Cross fade to winter, grandpa trying </a:t>
            </a:r>
            <a:r>
              <a:rPr lang="en-GB"/>
              <a:t>to keep warm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AD670-973A-4B9F-A56F-235F359C411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777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Cross fade to winter, grandpa trying </a:t>
            </a:r>
            <a:r>
              <a:rPr lang="en-GB"/>
              <a:t>to keep warm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AD670-973A-4B9F-A56F-235F359C41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99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F675-D39E-4851-A662-02C0F1966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4F7E8-7230-4C44-8A73-6776CF20E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C70E2-B9E9-44CA-93EA-DAF71CDD7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9D869-3B1B-4279-A0F2-F520082D1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10236-213E-4E55-B56A-0344D946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36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E959-FE66-4AC7-A01E-BAD54A8E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B3236-A51A-4BA6-859A-20E8C8942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68993-6599-4906-B57F-72A9673F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CDBE3-A372-4BD7-8CA5-B3F62A601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54DB0-0C9D-462A-868F-C55480B7F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84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B25E3-6FD0-4B27-A1C7-35B95641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30359-1391-48F3-AA04-C733BD983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7ACB1-824B-4E97-8D2C-7E96EB45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05CDE-BF13-47B1-B16A-43E514879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7FD23-130F-4277-A344-B9EC3F8F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841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3A042-9B81-4CEE-A616-36293756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0903-AD22-46E2-9D4B-D287DC0C7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BB4C8-753C-460B-B5C5-2E7735AE8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97589-6358-41DB-921A-87D0B2C78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D3301-94E7-41D4-8B79-CE4AD3B10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CA76C-B782-44F2-BEDB-1C969486C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0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EC28-6E0E-4B12-9571-90AD5F64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FE36B-974D-4E89-B16A-6ADF66DE4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ABC6F-449F-46E8-9DC3-43D49D146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C0A110-79A7-4301-B9F8-C7A535929E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42E68C-D71D-4DD7-B8C0-083E487830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31C61A-9F98-4B04-B58A-4AFE301B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A5C7F5-0202-445D-9848-E1E0C082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47190D-4546-464E-B5DC-50F69E5B6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6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24756-DEC4-4541-B4B3-6337954A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40086F-7182-455D-9113-8C2C97640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6DA60-FBDB-4341-BD2A-7CA939BF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02018-552A-4101-AF37-4194610B3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331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0CFF98-3D57-44C8-BDC7-4E2D1E50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D94B04-44CC-4988-A905-9CC2ABE3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C54A7-7C2A-4DE3-AF5B-6BD2AB1D4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63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038CE-7DA6-4011-AAA4-30EB011B3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5A321-D706-43BC-ABD6-226CC260C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70EEF-034E-4C18-837D-AD089A8BC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C2AB6-D2F0-4C0A-9533-807A09C2B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C5545-CE8F-430C-877D-68EF411A3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59994-592D-46CE-BB2C-49AB6DB9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0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221B-87C5-42D0-9BE6-360E65B0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2AB5D-CB18-49E8-ABA0-24CB34C396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44814-12C6-4D4E-AC17-05FE3D07E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30A37-095E-4623-80AC-C9D2CC984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90F11-604F-482D-917A-974A26C0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D9AF6-88C4-4FA8-B398-7A9C1D6A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35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9E6E6-62F8-45BE-B808-EDD9B25A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299306-433F-440D-B8DA-2A6446EE9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A4A00-F25D-46EB-B731-D6EA4F14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73C47-CE22-40C7-9EDE-2BDABBEB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DDE6B-B3CA-4996-B6CC-3F164322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71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D50FD3-0964-456D-AAF0-0D900BED6C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E9E72-2140-41C7-88B6-A53E1BA05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CE7C7-708A-437B-8F7F-2C15C502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5625-3C27-4011-BD69-2F730463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9459F-432F-492C-98E5-3C454F226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8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2B255-2089-4786-96C7-71282B09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CB8C1-6A9C-4E7F-9AEB-CD1B4307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EEB9C-465E-43E6-80A9-8503C1329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AFC75-A929-419E-89AB-D29B63C56393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8B9C0-EC43-4291-88B7-591988C6B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01E21-1D97-4D61-BAFD-1002DC811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D18F2-65DD-4642-94DF-4B21B9FE0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72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gif"/><Relationship Id="rId10" Type="http://schemas.openxmlformats.org/officeDocument/2006/relationships/image" Target="../media/image13.gif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12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2.sv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11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sv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5.sv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4F3EC19-5570-4C14-9C6B-D8277EF48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14312" y="-636312"/>
            <a:ext cx="12620625" cy="766762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10DDAE4-F0E6-418D-BB4C-B054398F9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73999" y="1118403"/>
            <a:ext cx="752475" cy="685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3B4186-DE35-45F5-989B-25FFF7CA57DE}"/>
              </a:ext>
            </a:extLst>
          </p:cNvPr>
          <p:cNvSpPr/>
          <p:nvPr/>
        </p:nvSpPr>
        <p:spPr>
          <a:xfrm>
            <a:off x="-239568" y="-210379"/>
            <a:ext cx="12606611" cy="724169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3000">
                <a:schemeClr val="tx1">
                  <a:alpha val="0"/>
                </a:schemeClr>
              </a:gs>
              <a:gs pos="80000">
                <a:schemeClr val="tx1">
                  <a:alpha val="31000"/>
                </a:schemeClr>
              </a:gs>
              <a:gs pos="100000">
                <a:schemeClr val="tx1">
                  <a:alpha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hristmas Card3">
            <a:hlinkClick r:id="" action="ppaction://media"/>
            <a:extLst>
              <a:ext uri="{FF2B5EF4-FFF2-40B4-BE49-F238E27FC236}">
                <a16:creationId xmlns:a16="http://schemas.microsoft.com/office/drawing/2014/main" id="{CC2BEAFD-CFC4-4D20-9586-B41D0FFFDD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750" out="2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45663" y="33064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7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">
        <p:fade/>
      </p:transition>
    </mc:Choice>
    <mc:Fallback xmlns="">
      <p:transition spd="med" advClick="0" advTm="3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49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C 0.03398 0.07431 0.06067 0.14144 0.23659 0.15556 " pathEditMode="relative" rAng="0" ptsTypes="AA">
                                      <p:cBhvr>
                                        <p:cTn id="8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23" y="77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decel="5555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5400000">
                                      <p:cBhvr>
                                        <p:cTn id="10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659 0.15556 C 0.18242 0.30024 0.02591 0.42223 -0.07709 0.37269 " pathEditMode="relative" rAng="0" ptsTypes="AA">
                                      <p:cBhvr>
                                        <p:cTn id="13" dur="1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1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decel="54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5400000">
                                      <p:cBhvr>
                                        <p:cTn id="15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0" presetClass="path" presetSubtype="0" accel="4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09 0.37269 C -0.03125 0.54075 0.01211 0.69075 0.23554 0.68334 " pathEditMode="relative" rAng="0" ptsTypes="AA">
                                      <p:cBhvr>
                                        <p:cTn id="1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155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decel="4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5400000">
                                      <p:cBhvr>
                                        <p:cTn id="20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4F3EC19-5570-4C14-9C6B-D8277EF48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016933" y="-5462052"/>
            <a:ext cx="35591260" cy="216233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6BEA8A7-82CE-48C5-82CF-B4DD50914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43307">
            <a:off x="23197919" y="12548403"/>
            <a:ext cx="2121980" cy="19339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07C988-9267-40B3-8867-C89DAA9D9AFD}"/>
              </a:ext>
            </a:extLst>
          </p:cNvPr>
          <p:cNvSpPr/>
          <p:nvPr/>
        </p:nvSpPr>
        <p:spPr>
          <a:xfrm>
            <a:off x="-4706939" y="-787858"/>
            <a:ext cx="17059360" cy="979951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3000">
                <a:schemeClr val="tx1">
                  <a:alpha val="0"/>
                </a:schemeClr>
              </a:gs>
              <a:gs pos="80000">
                <a:schemeClr val="tx1">
                  <a:alpha val="31000"/>
                </a:schemeClr>
              </a:gs>
              <a:gs pos="100000">
                <a:schemeClr val="tx1"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078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17C5BFC7-6B00-408A-819D-0590CDB7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955973" y="-5462052"/>
            <a:ext cx="23234333" cy="19984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25B29-4015-4161-B998-99A0D8831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6002" y="3186483"/>
            <a:ext cx="4191000" cy="39433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443BB3B-4FC2-42FF-A613-E198A2D97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30885" y="4773317"/>
            <a:ext cx="1718310" cy="145637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437F846-2F8E-459B-80DE-21AC7520722F}"/>
              </a:ext>
            </a:extLst>
          </p:cNvPr>
          <p:cNvGrpSpPr/>
          <p:nvPr/>
        </p:nvGrpSpPr>
        <p:grpSpPr>
          <a:xfrm>
            <a:off x="630187" y="4055530"/>
            <a:ext cx="1852632" cy="1498173"/>
            <a:chOff x="2271184" y="3549988"/>
            <a:chExt cx="1852632" cy="149817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2DF202CF-2F78-442D-9517-F1A2C8EC8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837086" flipH="1">
              <a:off x="2740786" y="3549988"/>
              <a:ext cx="1383030" cy="1163003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9FE894A-A3B0-4FAE-8681-8E7DC0412D40}"/>
                </a:ext>
              </a:extLst>
            </p:cNvPr>
            <p:cNvSpPr/>
            <p:nvPr/>
          </p:nvSpPr>
          <p:spPr>
            <a:xfrm>
              <a:off x="2271184" y="4725432"/>
              <a:ext cx="358568" cy="322729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6E26B16-FE8B-44B3-B13C-6FC1B080DA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3636" y="2544259"/>
            <a:ext cx="4191000" cy="39433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9A26C8A-4707-4936-BED0-D86FBC67A9B6}"/>
              </a:ext>
            </a:extLst>
          </p:cNvPr>
          <p:cNvSpPr/>
          <p:nvPr/>
        </p:nvSpPr>
        <p:spPr>
          <a:xfrm>
            <a:off x="-231494" y="-254643"/>
            <a:ext cx="2141317" cy="7280476"/>
          </a:xfrm>
          <a:prstGeom prst="rect">
            <a:avLst/>
          </a:prstGeom>
          <a:solidFill>
            <a:srgbClr val="AF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0F0609A-28C4-490D-A918-56855B8BC4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5941353" y="-5462052"/>
            <a:ext cx="23207472" cy="1576711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6C2C0B4-7C92-4225-9286-97DC767E74DC}"/>
              </a:ext>
            </a:extLst>
          </p:cNvPr>
          <p:cNvSpPr/>
          <p:nvPr/>
        </p:nvSpPr>
        <p:spPr>
          <a:xfrm>
            <a:off x="-4706939" y="-787858"/>
            <a:ext cx="17059360" cy="979951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3000">
                <a:schemeClr val="tx1">
                  <a:alpha val="0"/>
                </a:schemeClr>
              </a:gs>
              <a:gs pos="80000">
                <a:schemeClr val="tx1">
                  <a:alpha val="31000"/>
                </a:schemeClr>
              </a:gs>
              <a:gs pos="100000">
                <a:schemeClr val="tx1"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9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11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08333E-7 -0.10463 L -2.08333E-7 -0.10277 C 0.09349 -0.13217 0.38581 -0.23889 0.56315 -0.21527 C 0.68685 -0.18703 1.04753 0.01922 1.13242 0.11459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15" y="5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11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-0.10555 L -2.08333E-6 -0.10277 C 0.10039 -0.09768 0.44011 -0.10648 0.5836 -0.14189 C 0.72709 -0.17731 0.975 -0.2162 1.1694 -0.32314 " pathEditMode="relative" rAng="0" ptsTypes="AAAA">
                                      <p:cBhvr>
                                        <p:cTn id="8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64" y="-106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8.33333E-7 -3.33333E-6 L 0.1 -0.07291 " pathEditMode="relative" rAng="0" ptsTypes="AA">
                                      <p:cBhvr>
                                        <p:cTn id="10" dur="1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365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4.16667E-6 -2.96296E-6 L 0.10209 -0.06088 " pathEditMode="relative" rAng="0" ptsTypes="AA">
                                      <p:cBhvr>
                                        <p:cTn id="12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-30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900000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B34BDA9-557A-4920-AEB2-5E2C5D199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68" y="-210379"/>
            <a:ext cx="12671137" cy="72787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711C746-FF33-4CE5-9407-9856CA95F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8720" y="3875206"/>
            <a:ext cx="3143250" cy="27622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555AC9D-0096-4B35-8A7B-296A37578DF6}"/>
              </a:ext>
            </a:extLst>
          </p:cNvPr>
          <p:cNvGrpSpPr/>
          <p:nvPr/>
        </p:nvGrpSpPr>
        <p:grpSpPr>
          <a:xfrm>
            <a:off x="7203884" y="4128809"/>
            <a:ext cx="2848349" cy="1673498"/>
            <a:chOff x="7203884" y="4128809"/>
            <a:chExt cx="2848349" cy="1673498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47C39938-3D28-404B-87E2-82A00AF38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32983" y="4678357"/>
              <a:ext cx="1619250" cy="1123950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AF3E4E3-9E21-4657-8F0E-D3B403D46B6B}"/>
                </a:ext>
              </a:extLst>
            </p:cNvPr>
            <p:cNvSpPr/>
            <p:nvPr/>
          </p:nvSpPr>
          <p:spPr>
            <a:xfrm>
              <a:off x="7203884" y="4128809"/>
              <a:ext cx="286435" cy="28643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425FA9-5FFF-4401-9198-F80274522152}"/>
              </a:ext>
            </a:extLst>
          </p:cNvPr>
          <p:cNvGrpSpPr/>
          <p:nvPr/>
        </p:nvGrpSpPr>
        <p:grpSpPr>
          <a:xfrm>
            <a:off x="9076779" y="4202631"/>
            <a:ext cx="2570615" cy="1609365"/>
            <a:chOff x="9076779" y="4202631"/>
            <a:chExt cx="2570615" cy="160936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DD51E360-F363-4B2D-970E-98A764BD6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76779" y="4688046"/>
              <a:ext cx="1695450" cy="1123950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C2E88A1-92A2-4666-88BC-99A0F827EC36}"/>
                </a:ext>
              </a:extLst>
            </p:cNvPr>
            <p:cNvSpPr/>
            <p:nvPr/>
          </p:nvSpPr>
          <p:spPr>
            <a:xfrm>
              <a:off x="11379592" y="4202631"/>
              <a:ext cx="267802" cy="2678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1649954-BF67-48EE-B393-79854F5844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8828" y="4141579"/>
            <a:ext cx="1143000" cy="24765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B6E6FFE-8D31-4D73-BEF1-2AF41DB8FF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681922">
            <a:off x="8353112" y="4036952"/>
            <a:ext cx="800100" cy="66675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6BB1F05-7DDF-49EA-AEFA-F80536EA4E85}"/>
              </a:ext>
            </a:extLst>
          </p:cNvPr>
          <p:cNvGrpSpPr/>
          <p:nvPr/>
        </p:nvGrpSpPr>
        <p:grpSpPr>
          <a:xfrm>
            <a:off x="8283756" y="2495224"/>
            <a:ext cx="2816409" cy="2707439"/>
            <a:chOff x="8283756" y="2495224"/>
            <a:chExt cx="2816409" cy="2707439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F1F2E2FE-0138-406F-A2E2-1196B82FC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283756" y="2495224"/>
              <a:ext cx="2514600" cy="2114550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FEFE43D-1597-42CC-940E-5B5204A41262}"/>
                </a:ext>
              </a:extLst>
            </p:cNvPr>
            <p:cNvSpPr/>
            <p:nvPr/>
          </p:nvSpPr>
          <p:spPr>
            <a:xfrm>
              <a:off x="10832363" y="4934861"/>
              <a:ext cx="267802" cy="2678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80090C7-ABC1-4359-85AE-9647291ADB30}"/>
              </a:ext>
            </a:extLst>
          </p:cNvPr>
          <p:cNvSpPr/>
          <p:nvPr/>
        </p:nvSpPr>
        <p:spPr>
          <a:xfrm>
            <a:off x="-239568" y="-210379"/>
            <a:ext cx="14755470" cy="847607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3000">
                <a:schemeClr val="tx1">
                  <a:alpha val="0"/>
                </a:schemeClr>
              </a:gs>
              <a:gs pos="69000">
                <a:schemeClr val="tx1">
                  <a:alpha val="31000"/>
                </a:schemeClr>
              </a:gs>
              <a:gs pos="100000">
                <a:schemeClr val="tx1"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77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00">
        <p:fade/>
      </p:transition>
    </mc:Choice>
    <mc:Fallback xmlns="">
      <p:transition spd="med" advClick="0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15000" decel="80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1200000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1.25E-6 1.48148E-6 C -0.01784 0.05579 -0.02865 0.0794 -0.05833 0.10903 C -0.09987 0.13148 -0.11927 0.13009 -0.16966 0.12222 " pathEditMode="relative" rAng="0" ptsTypes="AAA">
                                      <p:cBhvr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636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C0869A2-1F95-4F4A-8E7F-236937E77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68" y="-210379"/>
            <a:ext cx="12671137" cy="72787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711C746-FF33-4CE5-9407-9856CA95F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8720" y="3875206"/>
            <a:ext cx="3143250" cy="27622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555AC9D-0096-4B35-8A7B-296A37578DF6}"/>
              </a:ext>
            </a:extLst>
          </p:cNvPr>
          <p:cNvGrpSpPr/>
          <p:nvPr/>
        </p:nvGrpSpPr>
        <p:grpSpPr>
          <a:xfrm>
            <a:off x="7386757" y="4128809"/>
            <a:ext cx="2665476" cy="1673498"/>
            <a:chOff x="7386757" y="4128809"/>
            <a:chExt cx="2665476" cy="1673498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47C39938-3D28-404B-87E2-82A00AF38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32983" y="4678357"/>
              <a:ext cx="1619250" cy="1123950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AF3E4E3-9E21-4657-8F0E-D3B403D46B6B}"/>
                </a:ext>
              </a:extLst>
            </p:cNvPr>
            <p:cNvSpPr/>
            <p:nvPr/>
          </p:nvSpPr>
          <p:spPr>
            <a:xfrm>
              <a:off x="7386757" y="4128809"/>
              <a:ext cx="286435" cy="286435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8DA35B24-5106-44FC-B1F8-CB7CB5A7F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2225" y="3875206"/>
            <a:ext cx="3143250" cy="276225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F425FA9-5FFF-4401-9198-F80274522152}"/>
              </a:ext>
            </a:extLst>
          </p:cNvPr>
          <p:cNvGrpSpPr/>
          <p:nvPr/>
        </p:nvGrpSpPr>
        <p:grpSpPr>
          <a:xfrm>
            <a:off x="9076779" y="4202631"/>
            <a:ext cx="2840582" cy="1609365"/>
            <a:chOff x="9076779" y="4202631"/>
            <a:chExt cx="2840582" cy="160936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DD51E360-F363-4B2D-970E-98A764BD6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76779" y="4688046"/>
              <a:ext cx="1695450" cy="1123950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C2E88A1-92A2-4666-88BC-99A0F827EC36}"/>
                </a:ext>
              </a:extLst>
            </p:cNvPr>
            <p:cNvSpPr/>
            <p:nvPr/>
          </p:nvSpPr>
          <p:spPr>
            <a:xfrm>
              <a:off x="11649559" y="4202631"/>
              <a:ext cx="267802" cy="2678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1649954-BF67-48EE-B393-79854F5844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8828" y="4141579"/>
            <a:ext cx="1143000" cy="24765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6BB1F05-7DDF-49EA-AEFA-F80536EA4E85}"/>
              </a:ext>
            </a:extLst>
          </p:cNvPr>
          <p:cNvGrpSpPr/>
          <p:nvPr/>
        </p:nvGrpSpPr>
        <p:grpSpPr>
          <a:xfrm>
            <a:off x="8283756" y="2495224"/>
            <a:ext cx="2816409" cy="2707439"/>
            <a:chOff x="8283756" y="2495224"/>
            <a:chExt cx="2816409" cy="2707439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F1F2E2FE-0138-406F-A2E2-1196B82FC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83756" y="2495224"/>
              <a:ext cx="2514600" cy="2114550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FEFE43D-1597-42CC-940E-5B5204A41262}"/>
                </a:ext>
              </a:extLst>
            </p:cNvPr>
            <p:cNvSpPr/>
            <p:nvPr/>
          </p:nvSpPr>
          <p:spPr>
            <a:xfrm>
              <a:off x="10832363" y="4934861"/>
              <a:ext cx="267802" cy="2678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8C464F12-1525-46E3-B33B-7708FFFA4E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01267" y="2486624"/>
            <a:ext cx="2781300" cy="188595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D0BD049-C625-4F5A-A129-02243E649DAB}"/>
              </a:ext>
            </a:extLst>
          </p:cNvPr>
          <p:cNvSpPr/>
          <p:nvPr/>
        </p:nvSpPr>
        <p:spPr>
          <a:xfrm>
            <a:off x="-239568" y="-210379"/>
            <a:ext cx="14755470" cy="847607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3000">
                <a:schemeClr val="tx1">
                  <a:alpha val="0"/>
                </a:schemeClr>
              </a:gs>
              <a:gs pos="69000">
                <a:schemeClr val="tx1">
                  <a:alpha val="31000"/>
                </a:schemeClr>
              </a:gs>
              <a:gs pos="100000">
                <a:schemeClr val="tx1"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62BAAA-7F8A-4F51-A6F1-2DE629873F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796" y="2038640"/>
            <a:ext cx="1361755" cy="520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F925C1-DD92-4996-A00C-3F5E9A2BB8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163" y="2486624"/>
            <a:ext cx="1741423" cy="65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4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500"/>
    </mc:Choice>
    <mc:Fallback xmlns="">
      <p:transition advClick="0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375E-6 4.81481E-6 L -4.375E-6 0.00023 C 0.00469 0.01388 0.01993 0.04097 0.03373 0.05138 C 0.04805 0.06134 0.07579 0.06643 0.08633 0.05995 " pathEditMode="relative" rAng="0" ptsTypes="AAAA">
                                      <p:cBhvr>
                                        <p:cTn id="14" dur="3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0" y="312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3400" fill="hold"/>
                                        <p:tgtEl>
                                          <p:spTgt spid="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45833E-6 4.81481E-6 L -1.45833E-6 4.81481E-6 C 0.0043 0.01296 0.02448 0.05069 0.03828 0.06111 C 0.05274 0.07106 0.08854 0.06388 0.09922 0.0574 " pathEditMode="relative" rAng="0" ptsTypes="AAAA">
                                      <p:cBhvr>
                                        <p:cTn id="24" dur="3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331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34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10800000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-9000000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3000000">
                                      <p:cBhvr>
                                        <p:cTn id="3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200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700000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6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69C7FDF0-9620-425D-953C-561EDB4D6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7827" y="3861746"/>
            <a:ext cx="3562350" cy="33518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D05E139-12B7-4C36-9287-A0095DDAF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2952" y="-16557"/>
            <a:ext cx="6903720" cy="4160520"/>
          </a:xfrm>
          <a:prstGeom prst="rect">
            <a:avLst/>
          </a:prstGeom>
        </p:spPr>
      </p:pic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73B1509-0162-4DE0-B35E-20FD34B57C6B}"/>
              </a:ext>
            </a:extLst>
          </p:cNvPr>
          <p:cNvGrpSpPr/>
          <p:nvPr/>
        </p:nvGrpSpPr>
        <p:grpSpPr>
          <a:xfrm>
            <a:off x="-3348671" y="-6730751"/>
            <a:ext cx="11340229" cy="11599450"/>
            <a:chOff x="345681" y="-5259115"/>
            <a:chExt cx="11340229" cy="11599450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1B4CF3D0-1F90-4A4D-9A3E-C008B3208076}"/>
                </a:ext>
              </a:extLst>
            </p:cNvPr>
            <p:cNvGrpSpPr/>
            <p:nvPr/>
          </p:nvGrpSpPr>
          <p:grpSpPr>
            <a:xfrm>
              <a:off x="506089" y="499456"/>
              <a:ext cx="11179821" cy="5840879"/>
              <a:chOff x="489695" y="606825"/>
              <a:chExt cx="11179821" cy="5840879"/>
            </a:xfrm>
          </p:grpSpPr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729C1E14-E21F-4606-8583-4B80F3C03D51}"/>
                  </a:ext>
                </a:extLst>
              </p:cNvPr>
              <p:cNvSpPr/>
              <p:nvPr/>
            </p:nvSpPr>
            <p:spPr>
              <a:xfrm>
                <a:off x="5620778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0A184441-7EE7-41A4-BD60-5A25D47D5B74}"/>
                  </a:ext>
                </a:extLst>
              </p:cNvPr>
              <p:cNvSpPr/>
              <p:nvPr/>
            </p:nvSpPr>
            <p:spPr>
              <a:xfrm>
                <a:off x="6765411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E01AEBBD-C06D-4326-BCEF-1AEE8B043FBD}"/>
                  </a:ext>
                </a:extLst>
              </p:cNvPr>
              <p:cNvSpPr/>
              <p:nvPr/>
            </p:nvSpPr>
            <p:spPr>
              <a:xfrm>
                <a:off x="6289004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1AC394E2-F71C-4F67-95B0-466483533078}"/>
                  </a:ext>
                </a:extLst>
              </p:cNvPr>
              <p:cNvSpPr/>
              <p:nvPr/>
            </p:nvSpPr>
            <p:spPr>
              <a:xfrm>
                <a:off x="8203861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81445751-4683-4A42-8BDB-7C26F5A39393}"/>
                  </a:ext>
                </a:extLst>
              </p:cNvPr>
              <p:cNvSpPr/>
              <p:nvPr/>
            </p:nvSpPr>
            <p:spPr>
              <a:xfrm>
                <a:off x="5710778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64663360-0B97-4831-80CA-43696B0BBC10}"/>
                  </a:ext>
                </a:extLst>
              </p:cNvPr>
              <p:cNvSpPr/>
              <p:nvPr/>
            </p:nvSpPr>
            <p:spPr>
              <a:xfrm>
                <a:off x="8947802" y="424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C2776D47-BCB7-497A-8395-6466329AFE27}"/>
                  </a:ext>
                </a:extLst>
              </p:cNvPr>
              <p:cNvSpPr/>
              <p:nvPr/>
            </p:nvSpPr>
            <p:spPr>
              <a:xfrm>
                <a:off x="10325287" y="205502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71A7FD7C-FFF6-4ABE-9296-FF70F6738A92}"/>
                  </a:ext>
                </a:extLst>
              </p:cNvPr>
              <p:cNvSpPr/>
              <p:nvPr/>
            </p:nvSpPr>
            <p:spPr>
              <a:xfrm>
                <a:off x="8798634" y="78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EE7FD7D3-203E-49C3-AFE6-C88DDCF9FF24}"/>
                  </a:ext>
                </a:extLst>
              </p:cNvPr>
              <p:cNvSpPr/>
              <p:nvPr/>
            </p:nvSpPr>
            <p:spPr>
              <a:xfrm>
                <a:off x="6479944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2A8FE4F7-F45A-4282-BF72-6FA24B31854F}"/>
                  </a:ext>
                </a:extLst>
              </p:cNvPr>
              <p:cNvSpPr/>
              <p:nvPr/>
            </p:nvSpPr>
            <p:spPr>
              <a:xfrm>
                <a:off x="5715938" y="600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15F92F92-9178-4953-B213-293DB38FCDD4}"/>
                  </a:ext>
                </a:extLst>
              </p:cNvPr>
              <p:cNvSpPr/>
              <p:nvPr/>
            </p:nvSpPr>
            <p:spPr>
              <a:xfrm>
                <a:off x="7113945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F5D2F33D-D598-4FA0-9B14-A76FCBD7516C}"/>
                  </a:ext>
                </a:extLst>
              </p:cNvPr>
              <p:cNvSpPr/>
              <p:nvPr/>
            </p:nvSpPr>
            <p:spPr>
              <a:xfrm>
                <a:off x="8716378" y="337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9826B0DA-EA60-4CFE-8E04-1B9F4D950152}"/>
                  </a:ext>
                </a:extLst>
              </p:cNvPr>
              <p:cNvSpPr/>
              <p:nvPr/>
            </p:nvSpPr>
            <p:spPr>
              <a:xfrm>
                <a:off x="6675411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76CFC399-6B4F-4277-A940-8BA2B174D9E4}"/>
                  </a:ext>
                </a:extLst>
              </p:cNvPr>
              <p:cNvSpPr/>
              <p:nvPr/>
            </p:nvSpPr>
            <p:spPr>
              <a:xfrm>
                <a:off x="7651500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3C0B059C-C250-4007-B01E-A2894009922F}"/>
                  </a:ext>
                </a:extLst>
              </p:cNvPr>
              <p:cNvSpPr/>
              <p:nvPr/>
            </p:nvSpPr>
            <p:spPr>
              <a:xfrm>
                <a:off x="7561500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4E758536-CB2A-40C8-8ADC-11E4D862772A}"/>
                  </a:ext>
                </a:extLst>
              </p:cNvPr>
              <p:cNvSpPr/>
              <p:nvPr/>
            </p:nvSpPr>
            <p:spPr>
              <a:xfrm>
                <a:off x="10202367" y="10412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B7F65A0A-1115-4CE0-90EF-A8553ABBDA66}"/>
                  </a:ext>
                </a:extLst>
              </p:cNvPr>
              <p:cNvSpPr/>
              <p:nvPr/>
            </p:nvSpPr>
            <p:spPr>
              <a:xfrm>
                <a:off x="489695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05D68178-4B42-46B3-8F1A-C0BE018A087F}"/>
                  </a:ext>
                </a:extLst>
              </p:cNvPr>
              <p:cNvSpPr/>
              <p:nvPr/>
            </p:nvSpPr>
            <p:spPr>
              <a:xfrm>
                <a:off x="1634328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57112E8A-0DFB-4C9E-8892-8123990417C3}"/>
                  </a:ext>
                </a:extLst>
              </p:cNvPr>
              <p:cNvSpPr/>
              <p:nvPr/>
            </p:nvSpPr>
            <p:spPr>
              <a:xfrm>
                <a:off x="1157921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B8B9AD9A-946D-49A7-8464-C641F233C372}"/>
                  </a:ext>
                </a:extLst>
              </p:cNvPr>
              <p:cNvSpPr/>
              <p:nvPr/>
            </p:nvSpPr>
            <p:spPr>
              <a:xfrm>
                <a:off x="3072778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4817E97E-367D-4770-B29C-BACF3E916356}"/>
                  </a:ext>
                </a:extLst>
              </p:cNvPr>
              <p:cNvSpPr/>
              <p:nvPr/>
            </p:nvSpPr>
            <p:spPr>
              <a:xfrm>
                <a:off x="579695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67B1EAA0-DB3A-484C-8D90-588C92834EE2}"/>
                  </a:ext>
                </a:extLst>
              </p:cNvPr>
              <p:cNvSpPr/>
              <p:nvPr/>
            </p:nvSpPr>
            <p:spPr>
              <a:xfrm>
                <a:off x="4075958" y="382094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8EB4B98E-E966-467F-85BF-21DB0F2F8BE8}"/>
                  </a:ext>
                </a:extLst>
              </p:cNvPr>
              <p:cNvSpPr/>
              <p:nvPr/>
            </p:nvSpPr>
            <p:spPr>
              <a:xfrm>
                <a:off x="4972989" y="228911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F9443F21-72A4-4DED-9FC2-FA6CBD41A296}"/>
                  </a:ext>
                </a:extLst>
              </p:cNvPr>
              <p:cNvSpPr/>
              <p:nvPr/>
            </p:nvSpPr>
            <p:spPr>
              <a:xfrm>
                <a:off x="3342888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7B8D37F3-4D1C-407F-9E21-DDB13933464A}"/>
                  </a:ext>
                </a:extLst>
              </p:cNvPr>
              <p:cNvSpPr/>
              <p:nvPr/>
            </p:nvSpPr>
            <p:spPr>
              <a:xfrm>
                <a:off x="1348861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FFEE87BB-DBA3-43FE-AF6B-A9C8C564D619}"/>
                  </a:ext>
                </a:extLst>
              </p:cNvPr>
              <p:cNvSpPr/>
              <p:nvPr/>
            </p:nvSpPr>
            <p:spPr>
              <a:xfrm>
                <a:off x="4092686" y="276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C2321D21-26BE-4BF5-B2AE-61A407D1A68B}"/>
                  </a:ext>
                </a:extLst>
              </p:cNvPr>
              <p:cNvSpPr/>
              <p:nvPr/>
            </p:nvSpPr>
            <p:spPr>
              <a:xfrm>
                <a:off x="1982862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2B3DB0F3-62A7-42B1-BD74-39B983422978}"/>
                  </a:ext>
                </a:extLst>
              </p:cNvPr>
              <p:cNvSpPr/>
              <p:nvPr/>
            </p:nvSpPr>
            <p:spPr>
              <a:xfrm>
                <a:off x="3003364" y="30615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88A22E34-1E9C-4A94-9B47-7615C5E770EC}"/>
                  </a:ext>
                </a:extLst>
              </p:cNvPr>
              <p:cNvSpPr/>
              <p:nvPr/>
            </p:nvSpPr>
            <p:spPr>
              <a:xfrm>
                <a:off x="1544328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68BB747B-4DE8-489E-BAE7-C4909BF1D11C}"/>
                  </a:ext>
                </a:extLst>
              </p:cNvPr>
              <p:cNvSpPr/>
              <p:nvPr/>
            </p:nvSpPr>
            <p:spPr>
              <a:xfrm>
                <a:off x="2520417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5027DA03-5AA5-4B6C-8FBB-6A4DDD17D1AC}"/>
                  </a:ext>
                </a:extLst>
              </p:cNvPr>
              <p:cNvSpPr/>
              <p:nvPr/>
            </p:nvSpPr>
            <p:spPr>
              <a:xfrm>
                <a:off x="2430417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CF66B238-1330-4854-89F4-F6A27B0B89C2}"/>
                  </a:ext>
                </a:extLst>
              </p:cNvPr>
              <p:cNvSpPr/>
              <p:nvPr/>
            </p:nvSpPr>
            <p:spPr>
              <a:xfrm>
                <a:off x="4180123" y="190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83C56954-58B1-47DE-AAEF-AD875FEEF3BC}"/>
                  </a:ext>
                </a:extLst>
              </p:cNvPr>
              <p:cNvSpPr/>
              <p:nvPr/>
            </p:nvSpPr>
            <p:spPr>
              <a:xfrm>
                <a:off x="4972989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A5750A9F-4F5A-46A7-BEBA-3B751FA223F9}"/>
                  </a:ext>
                </a:extLst>
              </p:cNvPr>
              <p:cNvSpPr/>
              <p:nvPr/>
            </p:nvSpPr>
            <p:spPr>
              <a:xfrm>
                <a:off x="579695" y="344292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Oval 253">
                <a:extLst>
                  <a:ext uri="{FF2B5EF4-FFF2-40B4-BE49-F238E27FC236}">
                    <a16:creationId xmlns:a16="http://schemas.microsoft.com/office/drawing/2014/main" id="{1601F09B-D720-46BD-943C-5148AF5C8389}"/>
                  </a:ext>
                </a:extLst>
              </p:cNvPr>
              <p:cNvSpPr/>
              <p:nvPr/>
            </p:nvSpPr>
            <p:spPr>
              <a:xfrm>
                <a:off x="933920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F0346680-1A50-4EAA-AFE9-EE368521BD6A}"/>
                  </a:ext>
                </a:extLst>
              </p:cNvPr>
              <p:cNvSpPr/>
              <p:nvPr/>
            </p:nvSpPr>
            <p:spPr>
              <a:xfrm>
                <a:off x="2543300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613DBFBB-78E5-4069-ACC4-CABD96B2F728}"/>
                  </a:ext>
                </a:extLst>
              </p:cNvPr>
              <p:cNvSpPr/>
              <p:nvPr/>
            </p:nvSpPr>
            <p:spPr>
              <a:xfrm>
                <a:off x="4534146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7020C9D0-4F68-4C4B-88B1-C782CE719232}"/>
                  </a:ext>
                </a:extLst>
              </p:cNvPr>
              <p:cNvSpPr/>
              <p:nvPr/>
            </p:nvSpPr>
            <p:spPr>
              <a:xfrm>
                <a:off x="3592327" y="62677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103700A8-E6F7-4A68-B23C-EE96277343C3}"/>
                  </a:ext>
                </a:extLst>
              </p:cNvPr>
              <p:cNvSpPr/>
              <p:nvPr/>
            </p:nvSpPr>
            <p:spPr>
              <a:xfrm>
                <a:off x="7023945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710CDCE5-F858-4F15-B7E2-9C8E9DECE010}"/>
                  </a:ext>
                </a:extLst>
              </p:cNvPr>
              <p:cNvSpPr/>
              <p:nvPr/>
            </p:nvSpPr>
            <p:spPr>
              <a:xfrm>
                <a:off x="7765333" y="6326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E28A3565-CD65-4916-9633-647554751834}"/>
                  </a:ext>
                </a:extLst>
              </p:cNvPr>
              <p:cNvSpPr/>
              <p:nvPr/>
            </p:nvSpPr>
            <p:spPr>
              <a:xfrm>
                <a:off x="11006242" y="545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ABAA9144-0F6C-47A0-ADD5-346546D9A51B}"/>
                  </a:ext>
                </a:extLst>
              </p:cNvPr>
              <p:cNvSpPr/>
              <p:nvPr/>
            </p:nvSpPr>
            <p:spPr>
              <a:xfrm>
                <a:off x="10390221" y="433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D36D9B9D-A668-47CF-BAC5-AE94DE0F7CAC}"/>
                  </a:ext>
                </a:extLst>
              </p:cNvPr>
              <p:cNvSpPr/>
              <p:nvPr/>
            </p:nvSpPr>
            <p:spPr>
              <a:xfrm>
                <a:off x="11489516" y="154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651E7F8D-DF45-42DA-8CBE-8BF32E49C8AF}"/>
                  </a:ext>
                </a:extLst>
              </p:cNvPr>
              <p:cNvSpPr/>
              <p:nvPr/>
            </p:nvSpPr>
            <p:spPr>
              <a:xfrm>
                <a:off x="9227315" y="158674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Oval 263">
                <a:extLst>
                  <a:ext uri="{FF2B5EF4-FFF2-40B4-BE49-F238E27FC236}">
                    <a16:creationId xmlns:a16="http://schemas.microsoft.com/office/drawing/2014/main" id="{7697ACC0-A190-4F91-AA7E-822AC77A179D}"/>
                  </a:ext>
                </a:extLst>
              </p:cNvPr>
              <p:cNvSpPr/>
              <p:nvPr/>
            </p:nvSpPr>
            <p:spPr>
              <a:xfrm>
                <a:off x="7663124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4D1D9BA1-BE6D-4204-89B0-D5BB4B1473DC}"/>
                  </a:ext>
                </a:extLst>
              </p:cNvPr>
              <p:cNvSpPr/>
              <p:nvPr/>
            </p:nvSpPr>
            <p:spPr>
              <a:xfrm>
                <a:off x="10406949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36E09F05-7F23-45D0-8C22-EE9427C97691}"/>
                  </a:ext>
                </a:extLst>
              </p:cNvPr>
              <p:cNvSpPr/>
              <p:nvPr/>
            </p:nvSpPr>
            <p:spPr>
              <a:xfrm>
                <a:off x="8807681" y="230588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F42F7A96-9160-4D65-A710-B09D22334183}"/>
                  </a:ext>
                </a:extLst>
              </p:cNvPr>
              <p:cNvSpPr/>
              <p:nvPr/>
            </p:nvSpPr>
            <p:spPr>
              <a:xfrm>
                <a:off x="9721411" y="370353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1D7DD6E3-D874-4017-971A-155CD3FC6238}"/>
                  </a:ext>
                </a:extLst>
              </p:cNvPr>
              <p:cNvSpPr/>
              <p:nvPr/>
            </p:nvSpPr>
            <p:spPr>
              <a:xfrm>
                <a:off x="9721411" y="557262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AADD71B3-E5D0-452A-80DF-F307FE664B70}"/>
                  </a:ext>
                </a:extLst>
              </p:cNvPr>
              <p:cNvSpPr/>
              <p:nvPr/>
            </p:nvSpPr>
            <p:spPr>
              <a:xfrm>
                <a:off x="9567723" y="288303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9E61C626-D2CB-4A32-86D3-B20987D88DD1}"/>
                  </a:ext>
                </a:extLst>
              </p:cNvPr>
              <p:cNvSpPr/>
              <p:nvPr/>
            </p:nvSpPr>
            <p:spPr>
              <a:xfrm>
                <a:off x="8314447" y="554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1704776F-E830-4FE7-9C5A-3C067F24AE40}"/>
                  </a:ext>
                </a:extLst>
              </p:cNvPr>
              <p:cNvSpPr/>
              <p:nvPr/>
            </p:nvSpPr>
            <p:spPr>
              <a:xfrm>
                <a:off x="11188867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B2CE69C4-7AD4-47F9-B1DC-2723E39A2095}"/>
                  </a:ext>
                </a:extLst>
              </p:cNvPr>
              <p:cNvSpPr/>
              <p:nvPr/>
            </p:nvSpPr>
            <p:spPr>
              <a:xfrm>
                <a:off x="11011417" y="6068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876B19E7-EFDC-4D05-AD0C-E17033EA47B9}"/>
                </a:ext>
              </a:extLst>
            </p:cNvPr>
            <p:cNvGrpSpPr/>
            <p:nvPr/>
          </p:nvGrpSpPr>
          <p:grpSpPr>
            <a:xfrm>
              <a:off x="345681" y="-5259115"/>
              <a:ext cx="11179821" cy="5822671"/>
              <a:chOff x="489695" y="625033"/>
              <a:chExt cx="11179821" cy="5822671"/>
            </a:xfrm>
          </p:grpSpPr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3A673091-6FF2-4B78-85D0-82BDB1287EB6}"/>
                  </a:ext>
                </a:extLst>
              </p:cNvPr>
              <p:cNvSpPr/>
              <p:nvPr/>
            </p:nvSpPr>
            <p:spPr>
              <a:xfrm>
                <a:off x="5129181" y="240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E2E666B9-8437-4F17-B692-152E6F43A4A6}"/>
                  </a:ext>
                </a:extLst>
              </p:cNvPr>
              <p:cNvSpPr/>
              <p:nvPr/>
            </p:nvSpPr>
            <p:spPr>
              <a:xfrm>
                <a:off x="6765411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5F4AFF71-E9AD-42EA-8C80-EB50E3C92E4C}"/>
                  </a:ext>
                </a:extLst>
              </p:cNvPr>
              <p:cNvSpPr/>
              <p:nvPr/>
            </p:nvSpPr>
            <p:spPr>
              <a:xfrm>
                <a:off x="6150014" y="180551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A7A4C3AD-5F3D-4C41-AFA0-C83DD1672E6D}"/>
                  </a:ext>
                </a:extLst>
              </p:cNvPr>
              <p:cNvSpPr/>
              <p:nvPr/>
            </p:nvSpPr>
            <p:spPr>
              <a:xfrm>
                <a:off x="8203861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3B1661FE-6A52-4419-AA76-ECA3C006FC52}"/>
                  </a:ext>
                </a:extLst>
              </p:cNvPr>
              <p:cNvSpPr/>
              <p:nvPr/>
            </p:nvSpPr>
            <p:spPr>
              <a:xfrm>
                <a:off x="5710778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73196C93-7FF6-43FC-BE42-3EF66822C143}"/>
                  </a:ext>
                </a:extLst>
              </p:cNvPr>
              <p:cNvSpPr/>
              <p:nvPr/>
            </p:nvSpPr>
            <p:spPr>
              <a:xfrm>
                <a:off x="9198210" y="424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154DFF78-27BF-4DBC-81B7-8199447A521D}"/>
                  </a:ext>
                </a:extLst>
              </p:cNvPr>
              <p:cNvSpPr/>
              <p:nvPr/>
            </p:nvSpPr>
            <p:spPr>
              <a:xfrm>
                <a:off x="10325287" y="205502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5BC7FA95-8E0F-432D-832C-64C0BC69F89A}"/>
                  </a:ext>
                </a:extLst>
              </p:cNvPr>
              <p:cNvSpPr/>
              <p:nvPr/>
            </p:nvSpPr>
            <p:spPr>
              <a:xfrm>
                <a:off x="8798634" y="78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399E315A-6F22-46C8-A189-8952548600CE}"/>
                  </a:ext>
                </a:extLst>
              </p:cNvPr>
              <p:cNvSpPr/>
              <p:nvPr/>
            </p:nvSpPr>
            <p:spPr>
              <a:xfrm>
                <a:off x="6479944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28FF9391-3C58-4B29-BF4A-7167880C634A}"/>
                  </a:ext>
                </a:extLst>
              </p:cNvPr>
              <p:cNvSpPr/>
              <p:nvPr/>
            </p:nvSpPr>
            <p:spPr>
              <a:xfrm>
                <a:off x="5715938" y="600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1BA94BF0-6A4B-4D93-B5E9-9317D0122F44}"/>
                  </a:ext>
                </a:extLst>
              </p:cNvPr>
              <p:cNvSpPr/>
              <p:nvPr/>
            </p:nvSpPr>
            <p:spPr>
              <a:xfrm>
                <a:off x="6697599" y="87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8B2699A5-1399-4E47-8891-400E9AA59D96}"/>
                  </a:ext>
                </a:extLst>
              </p:cNvPr>
              <p:cNvSpPr/>
              <p:nvPr/>
            </p:nvSpPr>
            <p:spPr>
              <a:xfrm>
                <a:off x="8203861" y="145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F5699DF3-1CE3-42F6-9825-7DF425A360F4}"/>
                  </a:ext>
                </a:extLst>
              </p:cNvPr>
              <p:cNvSpPr/>
              <p:nvPr/>
            </p:nvSpPr>
            <p:spPr>
              <a:xfrm>
                <a:off x="6675411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31AF4B37-E0C8-4CA0-A67B-5E334BF24BD8}"/>
                  </a:ext>
                </a:extLst>
              </p:cNvPr>
              <p:cNvSpPr/>
              <p:nvPr/>
            </p:nvSpPr>
            <p:spPr>
              <a:xfrm>
                <a:off x="7651500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071FB427-D5AA-4B80-BCD4-BBF905B29BA8}"/>
                  </a:ext>
                </a:extLst>
              </p:cNvPr>
              <p:cNvSpPr/>
              <p:nvPr/>
            </p:nvSpPr>
            <p:spPr>
              <a:xfrm>
                <a:off x="7561500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C1307C34-3FC5-4547-AB8C-FF29C99F8A7B}"/>
                  </a:ext>
                </a:extLst>
              </p:cNvPr>
              <p:cNvSpPr/>
              <p:nvPr/>
            </p:nvSpPr>
            <p:spPr>
              <a:xfrm>
                <a:off x="10586949" y="96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75542B86-7677-4111-8B1F-BC97159B4A79}"/>
                  </a:ext>
                </a:extLst>
              </p:cNvPr>
              <p:cNvSpPr/>
              <p:nvPr/>
            </p:nvSpPr>
            <p:spPr>
              <a:xfrm>
                <a:off x="489695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CCC53763-15D2-4113-B8BF-2A934988E451}"/>
                  </a:ext>
                </a:extLst>
              </p:cNvPr>
              <p:cNvSpPr/>
              <p:nvPr/>
            </p:nvSpPr>
            <p:spPr>
              <a:xfrm>
                <a:off x="1634328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2B72DDC1-ED3F-40C7-AC97-3AD7F78CCFD0}"/>
                  </a:ext>
                </a:extLst>
              </p:cNvPr>
              <p:cNvSpPr/>
              <p:nvPr/>
            </p:nvSpPr>
            <p:spPr>
              <a:xfrm>
                <a:off x="1157921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1EC4714F-AF31-4186-8844-3DE17FA79F40}"/>
                  </a:ext>
                </a:extLst>
              </p:cNvPr>
              <p:cNvSpPr/>
              <p:nvPr/>
            </p:nvSpPr>
            <p:spPr>
              <a:xfrm>
                <a:off x="3073772" y="52615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95B32763-9601-44CF-A7C8-339AB8E6CE17}"/>
                  </a:ext>
                </a:extLst>
              </p:cNvPr>
              <p:cNvSpPr/>
              <p:nvPr/>
            </p:nvSpPr>
            <p:spPr>
              <a:xfrm>
                <a:off x="579695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1621326E-344B-40C0-8547-3D8AD2E59CFB}"/>
                  </a:ext>
                </a:extLst>
              </p:cNvPr>
              <p:cNvSpPr/>
              <p:nvPr/>
            </p:nvSpPr>
            <p:spPr>
              <a:xfrm>
                <a:off x="4180123" y="447991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1F86E97A-12A3-4287-B674-F7614F3BBDA7}"/>
                  </a:ext>
                </a:extLst>
              </p:cNvPr>
              <p:cNvSpPr/>
              <p:nvPr/>
            </p:nvSpPr>
            <p:spPr>
              <a:xfrm>
                <a:off x="3957812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581C00E2-AE84-4485-878C-091000654389}"/>
                  </a:ext>
                </a:extLst>
              </p:cNvPr>
              <p:cNvSpPr/>
              <p:nvPr/>
            </p:nvSpPr>
            <p:spPr>
              <a:xfrm>
                <a:off x="3342888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2A754E42-9103-4531-8C49-5F675123FB01}"/>
                  </a:ext>
                </a:extLst>
              </p:cNvPr>
              <p:cNvSpPr/>
              <p:nvPr/>
            </p:nvSpPr>
            <p:spPr>
              <a:xfrm>
                <a:off x="1348861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0141D369-C11C-4F44-8A3A-9925D0B83C15}"/>
                  </a:ext>
                </a:extLst>
              </p:cNvPr>
              <p:cNvSpPr/>
              <p:nvPr/>
            </p:nvSpPr>
            <p:spPr>
              <a:xfrm>
                <a:off x="5047959" y="34400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991D4F4A-0849-4F1F-84E9-5E8188C7B060}"/>
                  </a:ext>
                </a:extLst>
              </p:cNvPr>
              <p:cNvSpPr/>
              <p:nvPr/>
            </p:nvSpPr>
            <p:spPr>
              <a:xfrm>
                <a:off x="1982862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AD3989C3-77DE-4893-BA19-1EB64C7C35CA}"/>
                  </a:ext>
                </a:extLst>
              </p:cNvPr>
              <p:cNvSpPr/>
              <p:nvPr/>
            </p:nvSpPr>
            <p:spPr>
              <a:xfrm>
                <a:off x="3003364" y="30615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A5A95078-1F1F-4F31-86D0-8D14A0F84BF1}"/>
                  </a:ext>
                </a:extLst>
              </p:cNvPr>
              <p:cNvSpPr/>
              <p:nvPr/>
            </p:nvSpPr>
            <p:spPr>
              <a:xfrm>
                <a:off x="1544328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51869EAE-716C-4B5D-8CE9-8727828BDE6A}"/>
                  </a:ext>
                </a:extLst>
              </p:cNvPr>
              <p:cNvSpPr/>
              <p:nvPr/>
            </p:nvSpPr>
            <p:spPr>
              <a:xfrm>
                <a:off x="2520417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218C65D0-CAEC-41F2-A0EC-0F6BF333EE03}"/>
                  </a:ext>
                </a:extLst>
              </p:cNvPr>
              <p:cNvSpPr/>
              <p:nvPr/>
            </p:nvSpPr>
            <p:spPr>
              <a:xfrm>
                <a:off x="2430417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93F58FC5-3C6C-461B-B6F0-1CF2D2FEF043}"/>
                  </a:ext>
                </a:extLst>
              </p:cNvPr>
              <p:cNvSpPr/>
              <p:nvPr/>
            </p:nvSpPr>
            <p:spPr>
              <a:xfrm>
                <a:off x="4180123" y="190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72BD559B-4EB4-4F4F-BC14-426F7C41F242}"/>
                  </a:ext>
                </a:extLst>
              </p:cNvPr>
              <p:cNvSpPr/>
              <p:nvPr/>
            </p:nvSpPr>
            <p:spPr>
              <a:xfrm>
                <a:off x="4972989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0B5B37D4-346C-4975-A4AF-DF816DD403B7}"/>
                  </a:ext>
                </a:extLst>
              </p:cNvPr>
              <p:cNvSpPr/>
              <p:nvPr/>
            </p:nvSpPr>
            <p:spPr>
              <a:xfrm>
                <a:off x="579695" y="344292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33CA7E17-D9A9-41B0-8D05-34F7AEF33D7D}"/>
                  </a:ext>
                </a:extLst>
              </p:cNvPr>
              <p:cNvSpPr/>
              <p:nvPr/>
            </p:nvSpPr>
            <p:spPr>
              <a:xfrm>
                <a:off x="933920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B5DEE4FC-2CBB-4A18-9117-798FB42AA3E5}"/>
                  </a:ext>
                </a:extLst>
              </p:cNvPr>
              <p:cNvSpPr/>
              <p:nvPr/>
            </p:nvSpPr>
            <p:spPr>
              <a:xfrm>
                <a:off x="2558846" y="617310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AA497BF3-F555-4A87-9D49-B0C0C1A2F95F}"/>
                  </a:ext>
                </a:extLst>
              </p:cNvPr>
              <p:cNvSpPr/>
              <p:nvPr/>
            </p:nvSpPr>
            <p:spPr>
              <a:xfrm>
                <a:off x="4534146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C0D74CB7-3C19-47F2-95DA-588D9BE8261C}"/>
                  </a:ext>
                </a:extLst>
              </p:cNvPr>
              <p:cNvSpPr/>
              <p:nvPr/>
            </p:nvSpPr>
            <p:spPr>
              <a:xfrm>
                <a:off x="4414129" y="62677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5E5F5B51-A98E-498E-9A2C-06B9CC276668}"/>
                  </a:ext>
                </a:extLst>
              </p:cNvPr>
              <p:cNvSpPr/>
              <p:nvPr/>
            </p:nvSpPr>
            <p:spPr>
              <a:xfrm>
                <a:off x="7023945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49FB3D14-CFCF-4906-A610-D874D41F24B4}"/>
                  </a:ext>
                </a:extLst>
              </p:cNvPr>
              <p:cNvSpPr/>
              <p:nvPr/>
            </p:nvSpPr>
            <p:spPr>
              <a:xfrm>
                <a:off x="7765333" y="6326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06356901-60C4-4449-A561-D8F6E16D43A3}"/>
                  </a:ext>
                </a:extLst>
              </p:cNvPr>
              <p:cNvSpPr/>
              <p:nvPr/>
            </p:nvSpPr>
            <p:spPr>
              <a:xfrm>
                <a:off x="11006242" y="545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470B959B-1959-43CC-A904-417766B72AE2}"/>
                  </a:ext>
                </a:extLst>
              </p:cNvPr>
              <p:cNvSpPr/>
              <p:nvPr/>
            </p:nvSpPr>
            <p:spPr>
              <a:xfrm>
                <a:off x="10390221" y="433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EC501E8B-12EA-4B80-AC76-16B9F1975B18}"/>
                  </a:ext>
                </a:extLst>
              </p:cNvPr>
              <p:cNvSpPr/>
              <p:nvPr/>
            </p:nvSpPr>
            <p:spPr>
              <a:xfrm>
                <a:off x="11489516" y="154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46B6643C-AC77-4381-9A19-59AD0A2D4109}"/>
                  </a:ext>
                </a:extLst>
              </p:cNvPr>
              <p:cNvSpPr/>
              <p:nvPr/>
            </p:nvSpPr>
            <p:spPr>
              <a:xfrm>
                <a:off x="9657151" y="15024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9E9D887F-5E5A-44CF-9A8B-A6BD8C3BA98B}"/>
                  </a:ext>
                </a:extLst>
              </p:cNvPr>
              <p:cNvSpPr/>
              <p:nvPr/>
            </p:nvSpPr>
            <p:spPr>
              <a:xfrm>
                <a:off x="7663124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285900D-5AE0-45DA-BED7-DA5AC457F141}"/>
                  </a:ext>
                </a:extLst>
              </p:cNvPr>
              <p:cNvSpPr/>
              <p:nvPr/>
            </p:nvSpPr>
            <p:spPr>
              <a:xfrm>
                <a:off x="10406949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FADDDB14-5F42-4E58-8CE7-A63A5E0BB1A0}"/>
                  </a:ext>
                </a:extLst>
              </p:cNvPr>
              <p:cNvSpPr/>
              <p:nvPr/>
            </p:nvSpPr>
            <p:spPr>
              <a:xfrm>
                <a:off x="8807681" y="230588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F253EBB7-2BA2-40BE-B398-3CA2A3272630}"/>
                  </a:ext>
                </a:extLst>
              </p:cNvPr>
              <p:cNvSpPr/>
              <p:nvPr/>
            </p:nvSpPr>
            <p:spPr>
              <a:xfrm>
                <a:off x="8767802" y="33500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FA438976-2F6B-4C88-B0AB-AB7CA5BD342C}"/>
                  </a:ext>
                </a:extLst>
              </p:cNvPr>
              <p:cNvSpPr/>
              <p:nvPr/>
            </p:nvSpPr>
            <p:spPr>
              <a:xfrm>
                <a:off x="9721411" y="557262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00967270-A0BD-4D82-9809-F7C192A7D8F5}"/>
                  </a:ext>
                </a:extLst>
              </p:cNvPr>
              <p:cNvSpPr/>
              <p:nvPr/>
            </p:nvSpPr>
            <p:spPr>
              <a:xfrm>
                <a:off x="9567723" y="288303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5DE9C6D5-EB6A-4069-ACCF-EB86929D599A}"/>
                  </a:ext>
                </a:extLst>
              </p:cNvPr>
              <p:cNvSpPr/>
              <p:nvPr/>
            </p:nvSpPr>
            <p:spPr>
              <a:xfrm>
                <a:off x="8314447" y="554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20C0E3BB-C5DF-4D91-9E58-F89FBA391519}"/>
                  </a:ext>
                </a:extLst>
              </p:cNvPr>
              <p:cNvSpPr/>
              <p:nvPr/>
            </p:nvSpPr>
            <p:spPr>
              <a:xfrm>
                <a:off x="11188867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A6D2426-53BA-4129-A148-6BDEBC2D5C33}"/>
              </a:ext>
            </a:extLst>
          </p:cNvPr>
          <p:cNvGrpSpPr/>
          <p:nvPr/>
        </p:nvGrpSpPr>
        <p:grpSpPr>
          <a:xfrm>
            <a:off x="791156" y="-5332421"/>
            <a:ext cx="11340229" cy="11599450"/>
            <a:chOff x="345681" y="-5259115"/>
            <a:chExt cx="11340229" cy="115994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AC781C6-54D8-419D-B667-1A5CE63D93DD}"/>
                </a:ext>
              </a:extLst>
            </p:cNvPr>
            <p:cNvGrpSpPr/>
            <p:nvPr/>
          </p:nvGrpSpPr>
          <p:grpSpPr>
            <a:xfrm>
              <a:off x="506089" y="499456"/>
              <a:ext cx="11179821" cy="5840879"/>
              <a:chOff x="489695" y="606825"/>
              <a:chExt cx="11179821" cy="5840879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2829CDCE-B07F-4B23-89B3-C80C2306CC4E}"/>
                  </a:ext>
                </a:extLst>
              </p:cNvPr>
              <p:cNvSpPr/>
              <p:nvPr/>
            </p:nvSpPr>
            <p:spPr>
              <a:xfrm>
                <a:off x="5620778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AE78FB4-DFA3-4831-9AFF-A1420870C20D}"/>
                  </a:ext>
                </a:extLst>
              </p:cNvPr>
              <p:cNvSpPr/>
              <p:nvPr/>
            </p:nvSpPr>
            <p:spPr>
              <a:xfrm>
                <a:off x="6765411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781CC79-AB4F-4A23-AABC-C11FFD2B5A71}"/>
                  </a:ext>
                </a:extLst>
              </p:cNvPr>
              <p:cNvSpPr/>
              <p:nvPr/>
            </p:nvSpPr>
            <p:spPr>
              <a:xfrm>
                <a:off x="6289004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7D956FE-139F-4AD8-A3C3-DBBB568CCAAC}"/>
                  </a:ext>
                </a:extLst>
              </p:cNvPr>
              <p:cNvSpPr/>
              <p:nvPr/>
            </p:nvSpPr>
            <p:spPr>
              <a:xfrm>
                <a:off x="8203861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AC365F2-F968-4331-B120-EA6C2E99AC2A}"/>
                  </a:ext>
                </a:extLst>
              </p:cNvPr>
              <p:cNvSpPr/>
              <p:nvPr/>
            </p:nvSpPr>
            <p:spPr>
              <a:xfrm>
                <a:off x="5710778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D811322-8DB5-4DCA-A23A-56FE7873E369}"/>
                  </a:ext>
                </a:extLst>
              </p:cNvPr>
              <p:cNvSpPr/>
              <p:nvPr/>
            </p:nvSpPr>
            <p:spPr>
              <a:xfrm>
                <a:off x="8947802" y="424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5C7AEC1-180C-4697-B376-EDB2B68CA4E0}"/>
                  </a:ext>
                </a:extLst>
              </p:cNvPr>
              <p:cNvSpPr/>
              <p:nvPr/>
            </p:nvSpPr>
            <p:spPr>
              <a:xfrm>
                <a:off x="10325287" y="205502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34BAD90-5413-4995-9593-0832572BA337}"/>
                  </a:ext>
                </a:extLst>
              </p:cNvPr>
              <p:cNvSpPr/>
              <p:nvPr/>
            </p:nvSpPr>
            <p:spPr>
              <a:xfrm>
                <a:off x="8798634" y="78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B25DCF7-22F5-4ED4-B636-265A6B4104DE}"/>
                  </a:ext>
                </a:extLst>
              </p:cNvPr>
              <p:cNvSpPr/>
              <p:nvPr/>
            </p:nvSpPr>
            <p:spPr>
              <a:xfrm>
                <a:off x="6479944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F94C1B2-312B-446F-ABA8-2F0ECFB634DA}"/>
                  </a:ext>
                </a:extLst>
              </p:cNvPr>
              <p:cNvSpPr/>
              <p:nvPr/>
            </p:nvSpPr>
            <p:spPr>
              <a:xfrm>
                <a:off x="5715938" y="600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D1FB313-BAF2-4D4B-8A98-C078F72126B4}"/>
                  </a:ext>
                </a:extLst>
              </p:cNvPr>
              <p:cNvSpPr/>
              <p:nvPr/>
            </p:nvSpPr>
            <p:spPr>
              <a:xfrm>
                <a:off x="7113945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8C0A7B9-DF15-4156-A054-DB2F4BAC7377}"/>
                  </a:ext>
                </a:extLst>
              </p:cNvPr>
              <p:cNvSpPr/>
              <p:nvPr/>
            </p:nvSpPr>
            <p:spPr>
              <a:xfrm>
                <a:off x="8716378" y="337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C08CD88-4D35-4C7E-A253-6E822B356030}"/>
                  </a:ext>
                </a:extLst>
              </p:cNvPr>
              <p:cNvSpPr/>
              <p:nvPr/>
            </p:nvSpPr>
            <p:spPr>
              <a:xfrm>
                <a:off x="6675411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BB953D2-DB8E-4F17-BBE3-C1CB6B8F3711}"/>
                  </a:ext>
                </a:extLst>
              </p:cNvPr>
              <p:cNvSpPr/>
              <p:nvPr/>
            </p:nvSpPr>
            <p:spPr>
              <a:xfrm>
                <a:off x="7651500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090840D7-1414-428F-828F-997A25598E18}"/>
                  </a:ext>
                </a:extLst>
              </p:cNvPr>
              <p:cNvSpPr/>
              <p:nvPr/>
            </p:nvSpPr>
            <p:spPr>
              <a:xfrm>
                <a:off x="7561500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E036F78-7839-4277-ABD1-F42C91F882EF}"/>
                  </a:ext>
                </a:extLst>
              </p:cNvPr>
              <p:cNvSpPr/>
              <p:nvPr/>
            </p:nvSpPr>
            <p:spPr>
              <a:xfrm>
                <a:off x="10202367" y="10412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584F9EB-DF68-4354-BDB1-9D2EDD193751}"/>
                  </a:ext>
                </a:extLst>
              </p:cNvPr>
              <p:cNvSpPr/>
              <p:nvPr/>
            </p:nvSpPr>
            <p:spPr>
              <a:xfrm>
                <a:off x="489695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4A35B38-A975-4274-BE0D-E9FC0E67586D}"/>
                  </a:ext>
                </a:extLst>
              </p:cNvPr>
              <p:cNvSpPr/>
              <p:nvPr/>
            </p:nvSpPr>
            <p:spPr>
              <a:xfrm>
                <a:off x="1634328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B5E415-D5BF-40C3-BDC6-D9B8C160D4B0}"/>
                  </a:ext>
                </a:extLst>
              </p:cNvPr>
              <p:cNvSpPr/>
              <p:nvPr/>
            </p:nvSpPr>
            <p:spPr>
              <a:xfrm>
                <a:off x="1157921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0755D56-9929-4705-BE05-1E1315D20738}"/>
                  </a:ext>
                </a:extLst>
              </p:cNvPr>
              <p:cNvSpPr/>
              <p:nvPr/>
            </p:nvSpPr>
            <p:spPr>
              <a:xfrm>
                <a:off x="3072778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42FC282-25D6-4838-8F86-512DEEA3719B}"/>
                  </a:ext>
                </a:extLst>
              </p:cNvPr>
              <p:cNvSpPr/>
              <p:nvPr/>
            </p:nvSpPr>
            <p:spPr>
              <a:xfrm>
                <a:off x="579695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958D6D8-7401-4BFE-905C-CC138D5B4BBD}"/>
                  </a:ext>
                </a:extLst>
              </p:cNvPr>
              <p:cNvSpPr/>
              <p:nvPr/>
            </p:nvSpPr>
            <p:spPr>
              <a:xfrm>
                <a:off x="4075958" y="382094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AA0757E-56AC-4DE7-BE3E-C2AB09C9AA41}"/>
                  </a:ext>
                </a:extLst>
              </p:cNvPr>
              <p:cNvSpPr/>
              <p:nvPr/>
            </p:nvSpPr>
            <p:spPr>
              <a:xfrm>
                <a:off x="4972989" y="228911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3C22718-A5D8-4782-86C3-4B71E6E319D7}"/>
                  </a:ext>
                </a:extLst>
              </p:cNvPr>
              <p:cNvSpPr/>
              <p:nvPr/>
            </p:nvSpPr>
            <p:spPr>
              <a:xfrm>
                <a:off x="3342888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C143AA31-2238-49EE-94A9-5155B93AFB8B}"/>
                  </a:ext>
                </a:extLst>
              </p:cNvPr>
              <p:cNvSpPr/>
              <p:nvPr/>
            </p:nvSpPr>
            <p:spPr>
              <a:xfrm>
                <a:off x="1348861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96CD68A-4A46-47FE-8720-2AE6A73766E3}"/>
                  </a:ext>
                </a:extLst>
              </p:cNvPr>
              <p:cNvSpPr/>
              <p:nvPr/>
            </p:nvSpPr>
            <p:spPr>
              <a:xfrm>
                <a:off x="4092686" y="276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2954BAA-2CC6-43CF-91F9-71EFD4D3545E}"/>
                  </a:ext>
                </a:extLst>
              </p:cNvPr>
              <p:cNvSpPr/>
              <p:nvPr/>
            </p:nvSpPr>
            <p:spPr>
              <a:xfrm>
                <a:off x="1982862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6B412AC6-9D3A-4D97-8CE0-C6F4F5183E26}"/>
                  </a:ext>
                </a:extLst>
              </p:cNvPr>
              <p:cNvSpPr/>
              <p:nvPr/>
            </p:nvSpPr>
            <p:spPr>
              <a:xfrm>
                <a:off x="3003364" y="30615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BBBEDD0-DCBD-48D9-87B5-12C5427D6530}"/>
                  </a:ext>
                </a:extLst>
              </p:cNvPr>
              <p:cNvSpPr/>
              <p:nvPr/>
            </p:nvSpPr>
            <p:spPr>
              <a:xfrm>
                <a:off x="1544328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B83D452-9029-4981-AC25-738056F44E22}"/>
                  </a:ext>
                </a:extLst>
              </p:cNvPr>
              <p:cNvSpPr/>
              <p:nvPr/>
            </p:nvSpPr>
            <p:spPr>
              <a:xfrm>
                <a:off x="2520417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FFDAB7E-A138-40A1-B978-546E10CA9CAD}"/>
                  </a:ext>
                </a:extLst>
              </p:cNvPr>
              <p:cNvSpPr/>
              <p:nvPr/>
            </p:nvSpPr>
            <p:spPr>
              <a:xfrm>
                <a:off x="2430417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4CFFB36-9202-467B-B15C-CDA3B4A382D0}"/>
                  </a:ext>
                </a:extLst>
              </p:cNvPr>
              <p:cNvSpPr/>
              <p:nvPr/>
            </p:nvSpPr>
            <p:spPr>
              <a:xfrm>
                <a:off x="4180123" y="190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EFFD5EE9-B1A4-4481-92CB-DF44C0A28F96}"/>
                  </a:ext>
                </a:extLst>
              </p:cNvPr>
              <p:cNvSpPr/>
              <p:nvPr/>
            </p:nvSpPr>
            <p:spPr>
              <a:xfrm>
                <a:off x="4972989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A30B6C9-1F89-402F-8230-7FA0A4A0770A}"/>
                  </a:ext>
                </a:extLst>
              </p:cNvPr>
              <p:cNvSpPr/>
              <p:nvPr/>
            </p:nvSpPr>
            <p:spPr>
              <a:xfrm>
                <a:off x="579695" y="344292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5BE0A54B-A01C-4CC0-9D82-C077F930C1BD}"/>
                  </a:ext>
                </a:extLst>
              </p:cNvPr>
              <p:cNvSpPr/>
              <p:nvPr/>
            </p:nvSpPr>
            <p:spPr>
              <a:xfrm>
                <a:off x="933920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F4208316-1873-4E27-B84C-C06A75336562}"/>
                  </a:ext>
                </a:extLst>
              </p:cNvPr>
              <p:cNvSpPr/>
              <p:nvPr/>
            </p:nvSpPr>
            <p:spPr>
              <a:xfrm>
                <a:off x="2543300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EC5BF9A9-B394-4626-AF6F-8C1C5FDFAF81}"/>
                  </a:ext>
                </a:extLst>
              </p:cNvPr>
              <p:cNvSpPr/>
              <p:nvPr/>
            </p:nvSpPr>
            <p:spPr>
              <a:xfrm>
                <a:off x="4534146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D1EE400-424C-4BD2-BA66-70649D7FD81A}"/>
                  </a:ext>
                </a:extLst>
              </p:cNvPr>
              <p:cNvSpPr/>
              <p:nvPr/>
            </p:nvSpPr>
            <p:spPr>
              <a:xfrm>
                <a:off x="3592327" y="62677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6A8D058-FCD0-4BD3-A4A4-90538F0C0D1C}"/>
                  </a:ext>
                </a:extLst>
              </p:cNvPr>
              <p:cNvSpPr/>
              <p:nvPr/>
            </p:nvSpPr>
            <p:spPr>
              <a:xfrm>
                <a:off x="7023945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C619D3B8-9B6E-4C48-9307-E61AA2AC52D6}"/>
                  </a:ext>
                </a:extLst>
              </p:cNvPr>
              <p:cNvSpPr/>
              <p:nvPr/>
            </p:nvSpPr>
            <p:spPr>
              <a:xfrm>
                <a:off x="7765333" y="6326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EB8B996-2B10-4EC4-A2BB-2C819E4F8EF5}"/>
                  </a:ext>
                </a:extLst>
              </p:cNvPr>
              <p:cNvSpPr/>
              <p:nvPr/>
            </p:nvSpPr>
            <p:spPr>
              <a:xfrm>
                <a:off x="11006242" y="545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3E50801-C1E0-45E0-B2E7-A0EEB4733D7C}"/>
                  </a:ext>
                </a:extLst>
              </p:cNvPr>
              <p:cNvSpPr/>
              <p:nvPr/>
            </p:nvSpPr>
            <p:spPr>
              <a:xfrm>
                <a:off x="10390221" y="433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2C045CB3-A5B5-4405-BB9B-333204097116}"/>
                  </a:ext>
                </a:extLst>
              </p:cNvPr>
              <p:cNvSpPr/>
              <p:nvPr/>
            </p:nvSpPr>
            <p:spPr>
              <a:xfrm>
                <a:off x="11489516" y="154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5222A92-5E70-4D87-9BCE-812473032AF2}"/>
                  </a:ext>
                </a:extLst>
              </p:cNvPr>
              <p:cNvSpPr/>
              <p:nvPr/>
            </p:nvSpPr>
            <p:spPr>
              <a:xfrm>
                <a:off x="9227315" y="158674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8D5636A-4AF3-4ACC-9548-48755A87C1C2}"/>
                  </a:ext>
                </a:extLst>
              </p:cNvPr>
              <p:cNvSpPr/>
              <p:nvPr/>
            </p:nvSpPr>
            <p:spPr>
              <a:xfrm>
                <a:off x="7663124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B848EDCB-5DFE-479F-919A-7B9FB6EA03B0}"/>
                  </a:ext>
                </a:extLst>
              </p:cNvPr>
              <p:cNvSpPr/>
              <p:nvPr/>
            </p:nvSpPr>
            <p:spPr>
              <a:xfrm>
                <a:off x="10406949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001128C-4065-479D-9111-D23E10019AC0}"/>
                  </a:ext>
                </a:extLst>
              </p:cNvPr>
              <p:cNvSpPr/>
              <p:nvPr/>
            </p:nvSpPr>
            <p:spPr>
              <a:xfrm>
                <a:off x="8807681" y="230588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27B4FDF-FF4E-4522-B809-5A101778FCDC}"/>
                  </a:ext>
                </a:extLst>
              </p:cNvPr>
              <p:cNvSpPr/>
              <p:nvPr/>
            </p:nvSpPr>
            <p:spPr>
              <a:xfrm>
                <a:off x="9721411" y="370353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0F12297B-E9BC-48CA-B97A-8911E67C466A}"/>
                  </a:ext>
                </a:extLst>
              </p:cNvPr>
              <p:cNvSpPr/>
              <p:nvPr/>
            </p:nvSpPr>
            <p:spPr>
              <a:xfrm>
                <a:off x="9721411" y="557262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A4AD6B77-9024-470F-802B-AA2CE2AD2ED2}"/>
                  </a:ext>
                </a:extLst>
              </p:cNvPr>
              <p:cNvSpPr/>
              <p:nvPr/>
            </p:nvSpPr>
            <p:spPr>
              <a:xfrm>
                <a:off x="9567723" y="288303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B59C281-BF6A-41A8-9580-DDA79B83E440}"/>
                  </a:ext>
                </a:extLst>
              </p:cNvPr>
              <p:cNvSpPr/>
              <p:nvPr/>
            </p:nvSpPr>
            <p:spPr>
              <a:xfrm>
                <a:off x="8314447" y="554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1F0AB8CC-EA43-48F2-BC30-565E47AB9931}"/>
                  </a:ext>
                </a:extLst>
              </p:cNvPr>
              <p:cNvSpPr/>
              <p:nvPr/>
            </p:nvSpPr>
            <p:spPr>
              <a:xfrm>
                <a:off x="11188867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35FF67E2-5525-49B3-8D14-699A4045565B}"/>
                  </a:ext>
                </a:extLst>
              </p:cNvPr>
              <p:cNvSpPr/>
              <p:nvPr/>
            </p:nvSpPr>
            <p:spPr>
              <a:xfrm>
                <a:off x="11011417" y="6068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8D56D9B-98C5-4927-B727-526E0C377726}"/>
                </a:ext>
              </a:extLst>
            </p:cNvPr>
            <p:cNvGrpSpPr/>
            <p:nvPr/>
          </p:nvGrpSpPr>
          <p:grpSpPr>
            <a:xfrm>
              <a:off x="345681" y="-5259115"/>
              <a:ext cx="11179821" cy="5822671"/>
              <a:chOff x="489695" y="625033"/>
              <a:chExt cx="11179821" cy="5822671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EA64631-BE82-4203-8535-BF9CCA81DBAB}"/>
                  </a:ext>
                </a:extLst>
              </p:cNvPr>
              <p:cNvSpPr/>
              <p:nvPr/>
            </p:nvSpPr>
            <p:spPr>
              <a:xfrm>
                <a:off x="5129181" y="240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F7F4BAFD-53B1-42E9-9FC7-1B53352846AE}"/>
                  </a:ext>
                </a:extLst>
              </p:cNvPr>
              <p:cNvSpPr/>
              <p:nvPr/>
            </p:nvSpPr>
            <p:spPr>
              <a:xfrm>
                <a:off x="6765411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FF910EC2-07D9-473A-AAA2-3A6E1A976805}"/>
                  </a:ext>
                </a:extLst>
              </p:cNvPr>
              <p:cNvSpPr/>
              <p:nvPr/>
            </p:nvSpPr>
            <p:spPr>
              <a:xfrm>
                <a:off x="6150014" y="180551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260CAAF2-0F1F-4611-9175-ADECEED32C3D}"/>
                  </a:ext>
                </a:extLst>
              </p:cNvPr>
              <p:cNvSpPr/>
              <p:nvPr/>
            </p:nvSpPr>
            <p:spPr>
              <a:xfrm>
                <a:off x="8203861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162C7BD1-5D32-4A7E-9CAD-F8C83BB691CA}"/>
                  </a:ext>
                </a:extLst>
              </p:cNvPr>
              <p:cNvSpPr/>
              <p:nvPr/>
            </p:nvSpPr>
            <p:spPr>
              <a:xfrm>
                <a:off x="5710778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0EE3565-E095-4C52-9C56-CC1D26252587}"/>
                  </a:ext>
                </a:extLst>
              </p:cNvPr>
              <p:cNvSpPr/>
              <p:nvPr/>
            </p:nvSpPr>
            <p:spPr>
              <a:xfrm>
                <a:off x="9198210" y="424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252DF714-A89D-405A-ADC6-E28B7B87159F}"/>
                  </a:ext>
                </a:extLst>
              </p:cNvPr>
              <p:cNvSpPr/>
              <p:nvPr/>
            </p:nvSpPr>
            <p:spPr>
              <a:xfrm>
                <a:off x="10325287" y="205502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5D560376-3A6C-4B88-A2AA-1AE6888C2E9A}"/>
                  </a:ext>
                </a:extLst>
              </p:cNvPr>
              <p:cNvSpPr/>
              <p:nvPr/>
            </p:nvSpPr>
            <p:spPr>
              <a:xfrm>
                <a:off x="8798634" y="78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337377A9-6E45-4D25-84C6-A95B5EC7CAE0}"/>
                  </a:ext>
                </a:extLst>
              </p:cNvPr>
              <p:cNvSpPr/>
              <p:nvPr/>
            </p:nvSpPr>
            <p:spPr>
              <a:xfrm>
                <a:off x="6479944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E838FC12-5D94-4EB6-9F7E-7C601B1A8E38}"/>
                  </a:ext>
                </a:extLst>
              </p:cNvPr>
              <p:cNvSpPr/>
              <p:nvPr/>
            </p:nvSpPr>
            <p:spPr>
              <a:xfrm>
                <a:off x="5715938" y="600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69A021C3-53F7-462A-A85F-0C6D7A12F382}"/>
                  </a:ext>
                </a:extLst>
              </p:cNvPr>
              <p:cNvSpPr/>
              <p:nvPr/>
            </p:nvSpPr>
            <p:spPr>
              <a:xfrm>
                <a:off x="6697599" y="87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70667A5E-FACC-410D-A3A7-AFA97D975A58}"/>
                  </a:ext>
                </a:extLst>
              </p:cNvPr>
              <p:cNvSpPr/>
              <p:nvPr/>
            </p:nvSpPr>
            <p:spPr>
              <a:xfrm>
                <a:off x="8203861" y="145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8C7D829-446C-4B0D-9CF0-72A868BA7CCF}"/>
                  </a:ext>
                </a:extLst>
              </p:cNvPr>
              <p:cNvSpPr/>
              <p:nvPr/>
            </p:nvSpPr>
            <p:spPr>
              <a:xfrm>
                <a:off x="6675411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643FA167-47C5-4E9C-A301-4E9AA417900E}"/>
                  </a:ext>
                </a:extLst>
              </p:cNvPr>
              <p:cNvSpPr/>
              <p:nvPr/>
            </p:nvSpPr>
            <p:spPr>
              <a:xfrm>
                <a:off x="7651500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87F0674C-DFDD-4274-AB6F-4541EA1C2FD2}"/>
                  </a:ext>
                </a:extLst>
              </p:cNvPr>
              <p:cNvSpPr/>
              <p:nvPr/>
            </p:nvSpPr>
            <p:spPr>
              <a:xfrm>
                <a:off x="7561500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3D781325-4B98-4480-AD95-826AAB7C0A2C}"/>
                  </a:ext>
                </a:extLst>
              </p:cNvPr>
              <p:cNvSpPr/>
              <p:nvPr/>
            </p:nvSpPr>
            <p:spPr>
              <a:xfrm>
                <a:off x="10586949" y="96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415B21B9-2D00-49BC-97FB-0CCF65BF975E}"/>
                  </a:ext>
                </a:extLst>
              </p:cNvPr>
              <p:cNvSpPr/>
              <p:nvPr/>
            </p:nvSpPr>
            <p:spPr>
              <a:xfrm>
                <a:off x="489695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FCFE98D4-E791-402F-A689-4C5AFC371EE2}"/>
                  </a:ext>
                </a:extLst>
              </p:cNvPr>
              <p:cNvSpPr/>
              <p:nvPr/>
            </p:nvSpPr>
            <p:spPr>
              <a:xfrm>
                <a:off x="1634328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E9C7E39-F235-4BF2-937F-2EA92D3BD4B5}"/>
                  </a:ext>
                </a:extLst>
              </p:cNvPr>
              <p:cNvSpPr/>
              <p:nvPr/>
            </p:nvSpPr>
            <p:spPr>
              <a:xfrm>
                <a:off x="1157921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53384F79-F891-45C9-855F-B9146340E477}"/>
                  </a:ext>
                </a:extLst>
              </p:cNvPr>
              <p:cNvSpPr/>
              <p:nvPr/>
            </p:nvSpPr>
            <p:spPr>
              <a:xfrm>
                <a:off x="3073772" y="52615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4CAEE887-6332-4F18-8588-D3DDFFAC9428}"/>
                  </a:ext>
                </a:extLst>
              </p:cNvPr>
              <p:cNvSpPr/>
              <p:nvPr/>
            </p:nvSpPr>
            <p:spPr>
              <a:xfrm>
                <a:off x="579695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FC4DDE2D-CF73-48EE-AD6E-17D6667C2997}"/>
                  </a:ext>
                </a:extLst>
              </p:cNvPr>
              <p:cNvSpPr/>
              <p:nvPr/>
            </p:nvSpPr>
            <p:spPr>
              <a:xfrm>
                <a:off x="4180123" y="447991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8A949DA-F13E-4760-9111-6C74CE5338C0}"/>
                  </a:ext>
                </a:extLst>
              </p:cNvPr>
              <p:cNvSpPr/>
              <p:nvPr/>
            </p:nvSpPr>
            <p:spPr>
              <a:xfrm>
                <a:off x="3957812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2967F86-B94A-4531-A5F1-48F43B8BDA6C}"/>
                  </a:ext>
                </a:extLst>
              </p:cNvPr>
              <p:cNvSpPr/>
              <p:nvPr/>
            </p:nvSpPr>
            <p:spPr>
              <a:xfrm>
                <a:off x="3342888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EF38DC95-F0E5-405F-8C56-BB0B792E73FA}"/>
                  </a:ext>
                </a:extLst>
              </p:cNvPr>
              <p:cNvSpPr/>
              <p:nvPr/>
            </p:nvSpPr>
            <p:spPr>
              <a:xfrm>
                <a:off x="1348861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A64457C4-966C-438C-99CF-9674FC9675AF}"/>
                  </a:ext>
                </a:extLst>
              </p:cNvPr>
              <p:cNvSpPr/>
              <p:nvPr/>
            </p:nvSpPr>
            <p:spPr>
              <a:xfrm>
                <a:off x="5047959" y="34400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19E12323-E317-40F8-957B-4AB04E1A683E}"/>
                  </a:ext>
                </a:extLst>
              </p:cNvPr>
              <p:cNvSpPr/>
              <p:nvPr/>
            </p:nvSpPr>
            <p:spPr>
              <a:xfrm>
                <a:off x="1982862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B670EE90-F5F2-472D-ADBE-1CC17A318677}"/>
                  </a:ext>
                </a:extLst>
              </p:cNvPr>
              <p:cNvSpPr/>
              <p:nvPr/>
            </p:nvSpPr>
            <p:spPr>
              <a:xfrm>
                <a:off x="3003364" y="30615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B68C04B-F89F-400B-A68E-37CB61E52F5A}"/>
                  </a:ext>
                </a:extLst>
              </p:cNvPr>
              <p:cNvSpPr/>
              <p:nvPr/>
            </p:nvSpPr>
            <p:spPr>
              <a:xfrm>
                <a:off x="1544328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C24F7869-7854-4EBB-B63C-266DC0DA5A5C}"/>
                  </a:ext>
                </a:extLst>
              </p:cNvPr>
              <p:cNvSpPr/>
              <p:nvPr/>
            </p:nvSpPr>
            <p:spPr>
              <a:xfrm>
                <a:off x="2520417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9B8130CE-99FF-4ED6-AD4C-B692B131BCF2}"/>
                  </a:ext>
                </a:extLst>
              </p:cNvPr>
              <p:cNvSpPr/>
              <p:nvPr/>
            </p:nvSpPr>
            <p:spPr>
              <a:xfrm>
                <a:off x="2430417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98EB9A7-DEC0-4459-878C-DB8781537E08}"/>
                  </a:ext>
                </a:extLst>
              </p:cNvPr>
              <p:cNvSpPr/>
              <p:nvPr/>
            </p:nvSpPr>
            <p:spPr>
              <a:xfrm>
                <a:off x="4180123" y="190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E091EC78-87FF-4BB5-9C32-80763C706459}"/>
                  </a:ext>
                </a:extLst>
              </p:cNvPr>
              <p:cNvSpPr/>
              <p:nvPr/>
            </p:nvSpPr>
            <p:spPr>
              <a:xfrm>
                <a:off x="4972989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89A4BC76-3D8A-4E64-AE7E-0A2F5A453F74}"/>
                  </a:ext>
                </a:extLst>
              </p:cNvPr>
              <p:cNvSpPr/>
              <p:nvPr/>
            </p:nvSpPr>
            <p:spPr>
              <a:xfrm>
                <a:off x="579695" y="344292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F898F1EF-8672-4EE2-BEAE-96221583D9D0}"/>
                  </a:ext>
                </a:extLst>
              </p:cNvPr>
              <p:cNvSpPr/>
              <p:nvPr/>
            </p:nvSpPr>
            <p:spPr>
              <a:xfrm>
                <a:off x="933920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2D2DD158-A229-42D5-A85A-4142F6DB3790}"/>
                  </a:ext>
                </a:extLst>
              </p:cNvPr>
              <p:cNvSpPr/>
              <p:nvPr/>
            </p:nvSpPr>
            <p:spPr>
              <a:xfrm>
                <a:off x="2558846" y="617310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37E20582-2DAA-47A7-BB35-5A657F1190CF}"/>
                  </a:ext>
                </a:extLst>
              </p:cNvPr>
              <p:cNvSpPr/>
              <p:nvPr/>
            </p:nvSpPr>
            <p:spPr>
              <a:xfrm>
                <a:off x="4534146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912A8077-3DC5-488E-8D60-D824C27645FA}"/>
                  </a:ext>
                </a:extLst>
              </p:cNvPr>
              <p:cNvSpPr/>
              <p:nvPr/>
            </p:nvSpPr>
            <p:spPr>
              <a:xfrm>
                <a:off x="4414129" y="62677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9767034-CE31-4D66-AC79-399B4FDECAA2}"/>
                  </a:ext>
                </a:extLst>
              </p:cNvPr>
              <p:cNvSpPr/>
              <p:nvPr/>
            </p:nvSpPr>
            <p:spPr>
              <a:xfrm>
                <a:off x="7023945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0B06CBD2-D17B-48A8-B6F6-6A7073A42D7F}"/>
                  </a:ext>
                </a:extLst>
              </p:cNvPr>
              <p:cNvSpPr/>
              <p:nvPr/>
            </p:nvSpPr>
            <p:spPr>
              <a:xfrm>
                <a:off x="7765333" y="6326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A0230EA6-5025-45AB-A384-4E32647F89D0}"/>
                  </a:ext>
                </a:extLst>
              </p:cNvPr>
              <p:cNvSpPr/>
              <p:nvPr/>
            </p:nvSpPr>
            <p:spPr>
              <a:xfrm>
                <a:off x="11006242" y="545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47AA237A-597E-47D9-B8A0-0C4AE310CFAB}"/>
                  </a:ext>
                </a:extLst>
              </p:cNvPr>
              <p:cNvSpPr/>
              <p:nvPr/>
            </p:nvSpPr>
            <p:spPr>
              <a:xfrm>
                <a:off x="10390221" y="433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9E468984-F6C3-4CE7-8917-EB8341857559}"/>
                  </a:ext>
                </a:extLst>
              </p:cNvPr>
              <p:cNvSpPr/>
              <p:nvPr/>
            </p:nvSpPr>
            <p:spPr>
              <a:xfrm>
                <a:off x="11489516" y="154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4E25770D-E5E0-4C2A-B389-E70B1CC69EEB}"/>
                  </a:ext>
                </a:extLst>
              </p:cNvPr>
              <p:cNvSpPr/>
              <p:nvPr/>
            </p:nvSpPr>
            <p:spPr>
              <a:xfrm>
                <a:off x="9657151" y="15024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2673A14A-C3E2-4750-BE91-B4754749FD32}"/>
                  </a:ext>
                </a:extLst>
              </p:cNvPr>
              <p:cNvSpPr/>
              <p:nvPr/>
            </p:nvSpPr>
            <p:spPr>
              <a:xfrm>
                <a:off x="7663124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43D3600C-3A17-4A9D-A212-E02A5D54BCC8}"/>
                  </a:ext>
                </a:extLst>
              </p:cNvPr>
              <p:cNvSpPr/>
              <p:nvPr/>
            </p:nvSpPr>
            <p:spPr>
              <a:xfrm>
                <a:off x="10406949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9C3DE733-4590-45C7-BBD8-31203DA82B42}"/>
                  </a:ext>
                </a:extLst>
              </p:cNvPr>
              <p:cNvSpPr/>
              <p:nvPr/>
            </p:nvSpPr>
            <p:spPr>
              <a:xfrm>
                <a:off x="8807681" y="230588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66F49A6-D2AF-4BD5-B8EB-43DB5BFABEB2}"/>
                  </a:ext>
                </a:extLst>
              </p:cNvPr>
              <p:cNvSpPr/>
              <p:nvPr/>
            </p:nvSpPr>
            <p:spPr>
              <a:xfrm>
                <a:off x="8767802" y="33500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5A1C8530-1630-498E-9B14-733F21F4EA4F}"/>
                  </a:ext>
                </a:extLst>
              </p:cNvPr>
              <p:cNvSpPr/>
              <p:nvPr/>
            </p:nvSpPr>
            <p:spPr>
              <a:xfrm>
                <a:off x="9721411" y="557262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D165C7FE-45CA-4B07-B6BC-1960C6E1F78B}"/>
                  </a:ext>
                </a:extLst>
              </p:cNvPr>
              <p:cNvSpPr/>
              <p:nvPr/>
            </p:nvSpPr>
            <p:spPr>
              <a:xfrm>
                <a:off x="9567723" y="288303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1F45820F-E9F9-4390-AAB5-0814CB91A00D}"/>
                  </a:ext>
                </a:extLst>
              </p:cNvPr>
              <p:cNvSpPr/>
              <p:nvPr/>
            </p:nvSpPr>
            <p:spPr>
              <a:xfrm>
                <a:off x="8314447" y="554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1B72268A-5E63-4A35-B2E5-E63BB0854566}"/>
                  </a:ext>
                </a:extLst>
              </p:cNvPr>
              <p:cNvSpPr/>
              <p:nvPr/>
            </p:nvSpPr>
            <p:spPr>
              <a:xfrm>
                <a:off x="11188867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DEB444A8-65E5-41F4-8BAF-121A39EC4BCA}"/>
              </a:ext>
            </a:extLst>
          </p:cNvPr>
          <p:cNvGrpSpPr/>
          <p:nvPr/>
        </p:nvGrpSpPr>
        <p:grpSpPr>
          <a:xfrm>
            <a:off x="3044091" y="-3592356"/>
            <a:ext cx="11340229" cy="11599450"/>
            <a:chOff x="345681" y="-5259115"/>
            <a:chExt cx="11340229" cy="11599450"/>
          </a:xfrm>
        </p:grpSpPr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FF2304D4-EB94-4FA3-856A-6AB45154CD47}"/>
                </a:ext>
              </a:extLst>
            </p:cNvPr>
            <p:cNvGrpSpPr/>
            <p:nvPr/>
          </p:nvGrpSpPr>
          <p:grpSpPr>
            <a:xfrm>
              <a:off x="506089" y="499456"/>
              <a:ext cx="11179821" cy="5840879"/>
              <a:chOff x="489695" y="606825"/>
              <a:chExt cx="11179821" cy="5840879"/>
            </a:xfrm>
          </p:grpSpPr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139030BB-08F1-418A-B718-EAAA8997CA21}"/>
                  </a:ext>
                </a:extLst>
              </p:cNvPr>
              <p:cNvSpPr/>
              <p:nvPr/>
            </p:nvSpPr>
            <p:spPr>
              <a:xfrm>
                <a:off x="5620778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C269FF81-F6C7-414A-A02D-0CA92EA489D8}"/>
                  </a:ext>
                </a:extLst>
              </p:cNvPr>
              <p:cNvSpPr/>
              <p:nvPr/>
            </p:nvSpPr>
            <p:spPr>
              <a:xfrm>
                <a:off x="6765411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0" name="Oval 439">
                <a:extLst>
                  <a:ext uri="{FF2B5EF4-FFF2-40B4-BE49-F238E27FC236}">
                    <a16:creationId xmlns:a16="http://schemas.microsoft.com/office/drawing/2014/main" id="{29E36203-7466-43CB-8D0B-72F2FEB4A51C}"/>
                  </a:ext>
                </a:extLst>
              </p:cNvPr>
              <p:cNvSpPr/>
              <p:nvPr/>
            </p:nvSpPr>
            <p:spPr>
              <a:xfrm>
                <a:off x="6289004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1" name="Oval 440">
                <a:extLst>
                  <a:ext uri="{FF2B5EF4-FFF2-40B4-BE49-F238E27FC236}">
                    <a16:creationId xmlns:a16="http://schemas.microsoft.com/office/drawing/2014/main" id="{6501E957-8118-4972-BCA2-BA2FEAD42046}"/>
                  </a:ext>
                </a:extLst>
              </p:cNvPr>
              <p:cNvSpPr/>
              <p:nvPr/>
            </p:nvSpPr>
            <p:spPr>
              <a:xfrm>
                <a:off x="8203861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FE9C5410-E5FA-470F-82FB-93BC2994ACC4}"/>
                  </a:ext>
                </a:extLst>
              </p:cNvPr>
              <p:cNvSpPr/>
              <p:nvPr/>
            </p:nvSpPr>
            <p:spPr>
              <a:xfrm>
                <a:off x="5710778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3" name="Oval 442">
                <a:extLst>
                  <a:ext uri="{FF2B5EF4-FFF2-40B4-BE49-F238E27FC236}">
                    <a16:creationId xmlns:a16="http://schemas.microsoft.com/office/drawing/2014/main" id="{6DE755C4-6CB7-48EE-A172-69816C70596C}"/>
                  </a:ext>
                </a:extLst>
              </p:cNvPr>
              <p:cNvSpPr/>
              <p:nvPr/>
            </p:nvSpPr>
            <p:spPr>
              <a:xfrm>
                <a:off x="8947802" y="424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4" name="Oval 443">
                <a:extLst>
                  <a:ext uri="{FF2B5EF4-FFF2-40B4-BE49-F238E27FC236}">
                    <a16:creationId xmlns:a16="http://schemas.microsoft.com/office/drawing/2014/main" id="{03889B21-FB94-4F69-AA6F-53314894AF47}"/>
                  </a:ext>
                </a:extLst>
              </p:cNvPr>
              <p:cNvSpPr/>
              <p:nvPr/>
            </p:nvSpPr>
            <p:spPr>
              <a:xfrm>
                <a:off x="10325287" y="205502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27082A84-ECF1-4847-973E-4BFAE91608B6}"/>
                  </a:ext>
                </a:extLst>
              </p:cNvPr>
              <p:cNvSpPr/>
              <p:nvPr/>
            </p:nvSpPr>
            <p:spPr>
              <a:xfrm>
                <a:off x="8798634" y="78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6" name="Oval 445">
                <a:extLst>
                  <a:ext uri="{FF2B5EF4-FFF2-40B4-BE49-F238E27FC236}">
                    <a16:creationId xmlns:a16="http://schemas.microsoft.com/office/drawing/2014/main" id="{A13A02FF-0ED1-45A7-9F0B-FBE91726F687}"/>
                  </a:ext>
                </a:extLst>
              </p:cNvPr>
              <p:cNvSpPr/>
              <p:nvPr/>
            </p:nvSpPr>
            <p:spPr>
              <a:xfrm>
                <a:off x="6479944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7" name="Oval 446">
                <a:extLst>
                  <a:ext uri="{FF2B5EF4-FFF2-40B4-BE49-F238E27FC236}">
                    <a16:creationId xmlns:a16="http://schemas.microsoft.com/office/drawing/2014/main" id="{891E5AAB-1E1D-4C7F-B94C-B2C21680A3D3}"/>
                  </a:ext>
                </a:extLst>
              </p:cNvPr>
              <p:cNvSpPr/>
              <p:nvPr/>
            </p:nvSpPr>
            <p:spPr>
              <a:xfrm>
                <a:off x="5715938" y="600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15F6BF02-C619-4500-9BBE-B3F7FC1AED96}"/>
                  </a:ext>
                </a:extLst>
              </p:cNvPr>
              <p:cNvSpPr/>
              <p:nvPr/>
            </p:nvSpPr>
            <p:spPr>
              <a:xfrm>
                <a:off x="7113945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9" name="Oval 448">
                <a:extLst>
                  <a:ext uri="{FF2B5EF4-FFF2-40B4-BE49-F238E27FC236}">
                    <a16:creationId xmlns:a16="http://schemas.microsoft.com/office/drawing/2014/main" id="{B3FAB54E-ACD8-4D35-A11E-DEF73F95E8AE}"/>
                  </a:ext>
                </a:extLst>
              </p:cNvPr>
              <p:cNvSpPr/>
              <p:nvPr/>
            </p:nvSpPr>
            <p:spPr>
              <a:xfrm>
                <a:off x="8716378" y="337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0" name="Oval 449">
                <a:extLst>
                  <a:ext uri="{FF2B5EF4-FFF2-40B4-BE49-F238E27FC236}">
                    <a16:creationId xmlns:a16="http://schemas.microsoft.com/office/drawing/2014/main" id="{07A742F8-FC4C-4731-B08F-71C4690B21E8}"/>
                  </a:ext>
                </a:extLst>
              </p:cNvPr>
              <p:cNvSpPr/>
              <p:nvPr/>
            </p:nvSpPr>
            <p:spPr>
              <a:xfrm>
                <a:off x="6675411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4AE60ADB-8DDE-4F22-A7D6-9CE114F27D76}"/>
                  </a:ext>
                </a:extLst>
              </p:cNvPr>
              <p:cNvSpPr/>
              <p:nvPr/>
            </p:nvSpPr>
            <p:spPr>
              <a:xfrm>
                <a:off x="7651500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2" name="Oval 451">
                <a:extLst>
                  <a:ext uri="{FF2B5EF4-FFF2-40B4-BE49-F238E27FC236}">
                    <a16:creationId xmlns:a16="http://schemas.microsoft.com/office/drawing/2014/main" id="{069ECB34-0517-4F1C-B10B-FB64A42E0FB5}"/>
                  </a:ext>
                </a:extLst>
              </p:cNvPr>
              <p:cNvSpPr/>
              <p:nvPr/>
            </p:nvSpPr>
            <p:spPr>
              <a:xfrm>
                <a:off x="7561500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3" name="Oval 452">
                <a:extLst>
                  <a:ext uri="{FF2B5EF4-FFF2-40B4-BE49-F238E27FC236}">
                    <a16:creationId xmlns:a16="http://schemas.microsoft.com/office/drawing/2014/main" id="{511DF831-87D8-4131-84CB-BDB67A40F8D4}"/>
                  </a:ext>
                </a:extLst>
              </p:cNvPr>
              <p:cNvSpPr/>
              <p:nvPr/>
            </p:nvSpPr>
            <p:spPr>
              <a:xfrm>
                <a:off x="10202367" y="10412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4" name="Oval 453">
                <a:extLst>
                  <a:ext uri="{FF2B5EF4-FFF2-40B4-BE49-F238E27FC236}">
                    <a16:creationId xmlns:a16="http://schemas.microsoft.com/office/drawing/2014/main" id="{F8562253-CBBC-413E-B4BE-9001AFDF0CE7}"/>
                  </a:ext>
                </a:extLst>
              </p:cNvPr>
              <p:cNvSpPr/>
              <p:nvPr/>
            </p:nvSpPr>
            <p:spPr>
              <a:xfrm>
                <a:off x="489695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5" name="Oval 454">
                <a:extLst>
                  <a:ext uri="{FF2B5EF4-FFF2-40B4-BE49-F238E27FC236}">
                    <a16:creationId xmlns:a16="http://schemas.microsoft.com/office/drawing/2014/main" id="{43D1F4CE-82DF-40B3-A684-BD3C6FB443E5}"/>
                  </a:ext>
                </a:extLst>
              </p:cNvPr>
              <p:cNvSpPr/>
              <p:nvPr/>
            </p:nvSpPr>
            <p:spPr>
              <a:xfrm>
                <a:off x="1634328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6" name="Oval 455">
                <a:extLst>
                  <a:ext uri="{FF2B5EF4-FFF2-40B4-BE49-F238E27FC236}">
                    <a16:creationId xmlns:a16="http://schemas.microsoft.com/office/drawing/2014/main" id="{4D729C84-0BF5-4BC3-85C2-36C6EAC5E814}"/>
                  </a:ext>
                </a:extLst>
              </p:cNvPr>
              <p:cNvSpPr/>
              <p:nvPr/>
            </p:nvSpPr>
            <p:spPr>
              <a:xfrm>
                <a:off x="1157921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E448DB78-46FB-432D-9DA6-05FD1DE46E96}"/>
                  </a:ext>
                </a:extLst>
              </p:cNvPr>
              <p:cNvSpPr/>
              <p:nvPr/>
            </p:nvSpPr>
            <p:spPr>
              <a:xfrm>
                <a:off x="3072778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8" name="Oval 457">
                <a:extLst>
                  <a:ext uri="{FF2B5EF4-FFF2-40B4-BE49-F238E27FC236}">
                    <a16:creationId xmlns:a16="http://schemas.microsoft.com/office/drawing/2014/main" id="{53FF26A5-2137-4F78-9BA3-20E118CD81E0}"/>
                  </a:ext>
                </a:extLst>
              </p:cNvPr>
              <p:cNvSpPr/>
              <p:nvPr/>
            </p:nvSpPr>
            <p:spPr>
              <a:xfrm>
                <a:off x="579695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9FDF34D0-2CDA-43AE-8FEB-30C3D16D27E6}"/>
                  </a:ext>
                </a:extLst>
              </p:cNvPr>
              <p:cNvSpPr/>
              <p:nvPr/>
            </p:nvSpPr>
            <p:spPr>
              <a:xfrm>
                <a:off x="4075958" y="382094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3272933C-63A3-4E24-B60F-BB07E8097EEB}"/>
                  </a:ext>
                </a:extLst>
              </p:cNvPr>
              <p:cNvSpPr/>
              <p:nvPr/>
            </p:nvSpPr>
            <p:spPr>
              <a:xfrm>
                <a:off x="4972989" y="228911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2CF075C6-B865-45E7-9936-D2215F0D3291}"/>
                  </a:ext>
                </a:extLst>
              </p:cNvPr>
              <p:cNvSpPr/>
              <p:nvPr/>
            </p:nvSpPr>
            <p:spPr>
              <a:xfrm>
                <a:off x="3342888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2" name="Oval 461">
                <a:extLst>
                  <a:ext uri="{FF2B5EF4-FFF2-40B4-BE49-F238E27FC236}">
                    <a16:creationId xmlns:a16="http://schemas.microsoft.com/office/drawing/2014/main" id="{428FE1D3-63D1-4E0A-95F6-1166512A72C1}"/>
                  </a:ext>
                </a:extLst>
              </p:cNvPr>
              <p:cNvSpPr/>
              <p:nvPr/>
            </p:nvSpPr>
            <p:spPr>
              <a:xfrm>
                <a:off x="1348861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3" name="Oval 462">
                <a:extLst>
                  <a:ext uri="{FF2B5EF4-FFF2-40B4-BE49-F238E27FC236}">
                    <a16:creationId xmlns:a16="http://schemas.microsoft.com/office/drawing/2014/main" id="{134DD5E0-53E4-4AAA-8FEF-F1EDDAC415F7}"/>
                  </a:ext>
                </a:extLst>
              </p:cNvPr>
              <p:cNvSpPr/>
              <p:nvPr/>
            </p:nvSpPr>
            <p:spPr>
              <a:xfrm>
                <a:off x="4092686" y="276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4" name="Oval 463">
                <a:extLst>
                  <a:ext uri="{FF2B5EF4-FFF2-40B4-BE49-F238E27FC236}">
                    <a16:creationId xmlns:a16="http://schemas.microsoft.com/office/drawing/2014/main" id="{F0CDBC87-7B19-4623-8C47-92863EE759D9}"/>
                  </a:ext>
                </a:extLst>
              </p:cNvPr>
              <p:cNvSpPr/>
              <p:nvPr/>
            </p:nvSpPr>
            <p:spPr>
              <a:xfrm>
                <a:off x="1982862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EADCB1B3-0BCC-424A-B6B5-45EE6C8277AC}"/>
                  </a:ext>
                </a:extLst>
              </p:cNvPr>
              <p:cNvSpPr/>
              <p:nvPr/>
            </p:nvSpPr>
            <p:spPr>
              <a:xfrm>
                <a:off x="3003364" y="30615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6" name="Oval 465">
                <a:extLst>
                  <a:ext uri="{FF2B5EF4-FFF2-40B4-BE49-F238E27FC236}">
                    <a16:creationId xmlns:a16="http://schemas.microsoft.com/office/drawing/2014/main" id="{3C06D133-3EA1-4884-8640-EF9C9D45717D}"/>
                  </a:ext>
                </a:extLst>
              </p:cNvPr>
              <p:cNvSpPr/>
              <p:nvPr/>
            </p:nvSpPr>
            <p:spPr>
              <a:xfrm>
                <a:off x="1544328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7" name="Oval 466">
                <a:extLst>
                  <a:ext uri="{FF2B5EF4-FFF2-40B4-BE49-F238E27FC236}">
                    <a16:creationId xmlns:a16="http://schemas.microsoft.com/office/drawing/2014/main" id="{EA1CD6D2-D305-4E88-ABE3-D479333AC44D}"/>
                  </a:ext>
                </a:extLst>
              </p:cNvPr>
              <p:cNvSpPr/>
              <p:nvPr/>
            </p:nvSpPr>
            <p:spPr>
              <a:xfrm>
                <a:off x="2520417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8" name="Oval 467">
                <a:extLst>
                  <a:ext uri="{FF2B5EF4-FFF2-40B4-BE49-F238E27FC236}">
                    <a16:creationId xmlns:a16="http://schemas.microsoft.com/office/drawing/2014/main" id="{07EDC614-382E-4E9A-851D-B120080DE64A}"/>
                  </a:ext>
                </a:extLst>
              </p:cNvPr>
              <p:cNvSpPr/>
              <p:nvPr/>
            </p:nvSpPr>
            <p:spPr>
              <a:xfrm>
                <a:off x="2430417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EA52EF5A-C8CC-40C1-984F-AE22F3A5D693}"/>
                  </a:ext>
                </a:extLst>
              </p:cNvPr>
              <p:cNvSpPr/>
              <p:nvPr/>
            </p:nvSpPr>
            <p:spPr>
              <a:xfrm>
                <a:off x="4180123" y="190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A6D903B1-7AFC-419E-B06D-ED1DE86F9F7B}"/>
                  </a:ext>
                </a:extLst>
              </p:cNvPr>
              <p:cNvSpPr/>
              <p:nvPr/>
            </p:nvSpPr>
            <p:spPr>
              <a:xfrm>
                <a:off x="4972989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1" name="Oval 470">
                <a:extLst>
                  <a:ext uri="{FF2B5EF4-FFF2-40B4-BE49-F238E27FC236}">
                    <a16:creationId xmlns:a16="http://schemas.microsoft.com/office/drawing/2014/main" id="{98BEDF12-C4BD-4A89-94F5-87515B9A074F}"/>
                  </a:ext>
                </a:extLst>
              </p:cNvPr>
              <p:cNvSpPr/>
              <p:nvPr/>
            </p:nvSpPr>
            <p:spPr>
              <a:xfrm>
                <a:off x="579695" y="344292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2" name="Oval 471">
                <a:extLst>
                  <a:ext uri="{FF2B5EF4-FFF2-40B4-BE49-F238E27FC236}">
                    <a16:creationId xmlns:a16="http://schemas.microsoft.com/office/drawing/2014/main" id="{5EAB27FC-62ED-49F4-B7AB-2DC9087DE90E}"/>
                  </a:ext>
                </a:extLst>
              </p:cNvPr>
              <p:cNvSpPr/>
              <p:nvPr/>
            </p:nvSpPr>
            <p:spPr>
              <a:xfrm>
                <a:off x="933920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C4D5944-B085-4EF3-B28C-02B4B47B59E4}"/>
                  </a:ext>
                </a:extLst>
              </p:cNvPr>
              <p:cNvSpPr/>
              <p:nvPr/>
            </p:nvSpPr>
            <p:spPr>
              <a:xfrm>
                <a:off x="2543300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4" name="Oval 473">
                <a:extLst>
                  <a:ext uri="{FF2B5EF4-FFF2-40B4-BE49-F238E27FC236}">
                    <a16:creationId xmlns:a16="http://schemas.microsoft.com/office/drawing/2014/main" id="{70DCD4D9-DA58-44D9-8547-B71CB6720197}"/>
                  </a:ext>
                </a:extLst>
              </p:cNvPr>
              <p:cNvSpPr/>
              <p:nvPr/>
            </p:nvSpPr>
            <p:spPr>
              <a:xfrm>
                <a:off x="4534146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B12C0577-A9C0-465D-9384-F8D7BC0E9739}"/>
                  </a:ext>
                </a:extLst>
              </p:cNvPr>
              <p:cNvSpPr/>
              <p:nvPr/>
            </p:nvSpPr>
            <p:spPr>
              <a:xfrm>
                <a:off x="3592327" y="62677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6" name="Oval 475">
                <a:extLst>
                  <a:ext uri="{FF2B5EF4-FFF2-40B4-BE49-F238E27FC236}">
                    <a16:creationId xmlns:a16="http://schemas.microsoft.com/office/drawing/2014/main" id="{41687598-1E72-47E1-88CA-1632351185FD}"/>
                  </a:ext>
                </a:extLst>
              </p:cNvPr>
              <p:cNvSpPr/>
              <p:nvPr/>
            </p:nvSpPr>
            <p:spPr>
              <a:xfrm>
                <a:off x="7023945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7" name="Oval 476">
                <a:extLst>
                  <a:ext uri="{FF2B5EF4-FFF2-40B4-BE49-F238E27FC236}">
                    <a16:creationId xmlns:a16="http://schemas.microsoft.com/office/drawing/2014/main" id="{61ABF0FB-0710-488A-A026-8C984C9C20E5}"/>
                  </a:ext>
                </a:extLst>
              </p:cNvPr>
              <p:cNvSpPr/>
              <p:nvPr/>
            </p:nvSpPr>
            <p:spPr>
              <a:xfrm>
                <a:off x="7765333" y="6326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8" name="Oval 477">
                <a:extLst>
                  <a:ext uri="{FF2B5EF4-FFF2-40B4-BE49-F238E27FC236}">
                    <a16:creationId xmlns:a16="http://schemas.microsoft.com/office/drawing/2014/main" id="{D8FE2EAA-3AA6-4FAD-9D47-4F62711E01C7}"/>
                  </a:ext>
                </a:extLst>
              </p:cNvPr>
              <p:cNvSpPr/>
              <p:nvPr/>
            </p:nvSpPr>
            <p:spPr>
              <a:xfrm>
                <a:off x="11006242" y="545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9" name="Oval 478">
                <a:extLst>
                  <a:ext uri="{FF2B5EF4-FFF2-40B4-BE49-F238E27FC236}">
                    <a16:creationId xmlns:a16="http://schemas.microsoft.com/office/drawing/2014/main" id="{2B86DB7F-2FCC-41A2-9106-FE0F7C5A3880}"/>
                  </a:ext>
                </a:extLst>
              </p:cNvPr>
              <p:cNvSpPr/>
              <p:nvPr/>
            </p:nvSpPr>
            <p:spPr>
              <a:xfrm>
                <a:off x="10390221" y="433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0" name="Oval 479">
                <a:extLst>
                  <a:ext uri="{FF2B5EF4-FFF2-40B4-BE49-F238E27FC236}">
                    <a16:creationId xmlns:a16="http://schemas.microsoft.com/office/drawing/2014/main" id="{C3EE33DB-45AD-4F84-890A-47108BD8A1BF}"/>
                  </a:ext>
                </a:extLst>
              </p:cNvPr>
              <p:cNvSpPr/>
              <p:nvPr/>
            </p:nvSpPr>
            <p:spPr>
              <a:xfrm>
                <a:off x="11489516" y="154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43AE77A7-8F88-449F-BA90-4013A59B0E26}"/>
                  </a:ext>
                </a:extLst>
              </p:cNvPr>
              <p:cNvSpPr/>
              <p:nvPr/>
            </p:nvSpPr>
            <p:spPr>
              <a:xfrm>
                <a:off x="9227315" y="158674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2E8EC926-9F6B-4486-9B81-DCFE9302C74C}"/>
                  </a:ext>
                </a:extLst>
              </p:cNvPr>
              <p:cNvSpPr/>
              <p:nvPr/>
            </p:nvSpPr>
            <p:spPr>
              <a:xfrm>
                <a:off x="7663124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E120937B-27F7-405D-BA0B-31FBEAB48BF3}"/>
                  </a:ext>
                </a:extLst>
              </p:cNvPr>
              <p:cNvSpPr/>
              <p:nvPr/>
            </p:nvSpPr>
            <p:spPr>
              <a:xfrm>
                <a:off x="10406949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F0CD5818-51BA-4B52-A53A-16142BE21935}"/>
                  </a:ext>
                </a:extLst>
              </p:cNvPr>
              <p:cNvSpPr/>
              <p:nvPr/>
            </p:nvSpPr>
            <p:spPr>
              <a:xfrm>
                <a:off x="8807681" y="230588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5" name="Oval 484">
                <a:extLst>
                  <a:ext uri="{FF2B5EF4-FFF2-40B4-BE49-F238E27FC236}">
                    <a16:creationId xmlns:a16="http://schemas.microsoft.com/office/drawing/2014/main" id="{FD2C5660-DCEA-4D51-87BE-A3F9DFB65AE0}"/>
                  </a:ext>
                </a:extLst>
              </p:cNvPr>
              <p:cNvSpPr/>
              <p:nvPr/>
            </p:nvSpPr>
            <p:spPr>
              <a:xfrm>
                <a:off x="9721411" y="370353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6" name="Oval 485">
                <a:extLst>
                  <a:ext uri="{FF2B5EF4-FFF2-40B4-BE49-F238E27FC236}">
                    <a16:creationId xmlns:a16="http://schemas.microsoft.com/office/drawing/2014/main" id="{0D6C3FF9-309B-413B-8E7D-18893CAF4A78}"/>
                  </a:ext>
                </a:extLst>
              </p:cNvPr>
              <p:cNvSpPr/>
              <p:nvPr/>
            </p:nvSpPr>
            <p:spPr>
              <a:xfrm>
                <a:off x="9721411" y="557262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7" name="Oval 486">
                <a:extLst>
                  <a:ext uri="{FF2B5EF4-FFF2-40B4-BE49-F238E27FC236}">
                    <a16:creationId xmlns:a16="http://schemas.microsoft.com/office/drawing/2014/main" id="{506FD4C4-C2B6-43C6-9309-8262C0BB3FCF}"/>
                  </a:ext>
                </a:extLst>
              </p:cNvPr>
              <p:cNvSpPr/>
              <p:nvPr/>
            </p:nvSpPr>
            <p:spPr>
              <a:xfrm>
                <a:off x="9567723" y="288303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8" name="Oval 487">
                <a:extLst>
                  <a:ext uri="{FF2B5EF4-FFF2-40B4-BE49-F238E27FC236}">
                    <a16:creationId xmlns:a16="http://schemas.microsoft.com/office/drawing/2014/main" id="{DFACC908-64B1-4D2D-8A2A-67D37334D2F7}"/>
                  </a:ext>
                </a:extLst>
              </p:cNvPr>
              <p:cNvSpPr/>
              <p:nvPr/>
            </p:nvSpPr>
            <p:spPr>
              <a:xfrm>
                <a:off x="8314447" y="554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9" name="Oval 488">
                <a:extLst>
                  <a:ext uri="{FF2B5EF4-FFF2-40B4-BE49-F238E27FC236}">
                    <a16:creationId xmlns:a16="http://schemas.microsoft.com/office/drawing/2014/main" id="{D87569AC-F662-43DC-9477-F54E5566A199}"/>
                  </a:ext>
                </a:extLst>
              </p:cNvPr>
              <p:cNvSpPr/>
              <p:nvPr/>
            </p:nvSpPr>
            <p:spPr>
              <a:xfrm>
                <a:off x="11188867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5ECA4691-5F2B-4CE6-8CD9-6A2A1AB61206}"/>
                  </a:ext>
                </a:extLst>
              </p:cNvPr>
              <p:cNvSpPr/>
              <p:nvPr/>
            </p:nvSpPr>
            <p:spPr>
              <a:xfrm>
                <a:off x="11011417" y="6068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85" name="Group 384">
              <a:extLst>
                <a:ext uri="{FF2B5EF4-FFF2-40B4-BE49-F238E27FC236}">
                  <a16:creationId xmlns:a16="http://schemas.microsoft.com/office/drawing/2014/main" id="{B5E31614-9CDB-48A1-A465-F0C28D182467}"/>
                </a:ext>
              </a:extLst>
            </p:cNvPr>
            <p:cNvGrpSpPr/>
            <p:nvPr/>
          </p:nvGrpSpPr>
          <p:grpSpPr>
            <a:xfrm>
              <a:off x="345681" y="-5259115"/>
              <a:ext cx="11179821" cy="5822671"/>
              <a:chOff x="489695" y="625033"/>
              <a:chExt cx="11179821" cy="5822671"/>
            </a:xfrm>
          </p:grpSpPr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5CBB8F9B-FF95-4DB8-A51F-97AAB92D1CFE}"/>
                  </a:ext>
                </a:extLst>
              </p:cNvPr>
              <p:cNvSpPr/>
              <p:nvPr/>
            </p:nvSpPr>
            <p:spPr>
              <a:xfrm>
                <a:off x="5129181" y="240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35164DA-4AB1-4792-A8BD-CED8F3A5BB63}"/>
                  </a:ext>
                </a:extLst>
              </p:cNvPr>
              <p:cNvSpPr/>
              <p:nvPr/>
            </p:nvSpPr>
            <p:spPr>
              <a:xfrm>
                <a:off x="6765411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246C4100-BAF5-4DA3-A4C5-FCE01935E01C}"/>
                  </a:ext>
                </a:extLst>
              </p:cNvPr>
              <p:cNvSpPr/>
              <p:nvPr/>
            </p:nvSpPr>
            <p:spPr>
              <a:xfrm>
                <a:off x="6150014" y="180551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3F76157E-4AC9-496F-A1C1-CD21BDE55488}"/>
                  </a:ext>
                </a:extLst>
              </p:cNvPr>
              <p:cNvSpPr/>
              <p:nvPr/>
            </p:nvSpPr>
            <p:spPr>
              <a:xfrm>
                <a:off x="8203861" y="478362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0" name="Oval 389">
                <a:extLst>
                  <a:ext uri="{FF2B5EF4-FFF2-40B4-BE49-F238E27FC236}">
                    <a16:creationId xmlns:a16="http://schemas.microsoft.com/office/drawing/2014/main" id="{4D3465A8-DFB5-49BA-92FE-B8321E5DE1B4}"/>
                  </a:ext>
                </a:extLst>
              </p:cNvPr>
              <p:cNvSpPr/>
              <p:nvPr/>
            </p:nvSpPr>
            <p:spPr>
              <a:xfrm>
                <a:off x="5710778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249B1E5E-5B0C-49B6-9AC6-B3DA8FE22B6B}"/>
                  </a:ext>
                </a:extLst>
              </p:cNvPr>
              <p:cNvSpPr/>
              <p:nvPr/>
            </p:nvSpPr>
            <p:spPr>
              <a:xfrm>
                <a:off x="9198210" y="424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D642F823-566B-45C8-A9EB-3C3576D9DDCB}"/>
                  </a:ext>
                </a:extLst>
              </p:cNvPr>
              <p:cNvSpPr/>
              <p:nvPr/>
            </p:nvSpPr>
            <p:spPr>
              <a:xfrm>
                <a:off x="10325287" y="205502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3" name="Oval 392">
                <a:extLst>
                  <a:ext uri="{FF2B5EF4-FFF2-40B4-BE49-F238E27FC236}">
                    <a16:creationId xmlns:a16="http://schemas.microsoft.com/office/drawing/2014/main" id="{BDD5D5E0-BE32-47D5-B163-67C2131E925F}"/>
                  </a:ext>
                </a:extLst>
              </p:cNvPr>
              <p:cNvSpPr/>
              <p:nvPr/>
            </p:nvSpPr>
            <p:spPr>
              <a:xfrm>
                <a:off x="8798634" y="78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02DE0EC9-2D82-46F3-AFB0-5CDF0F3936C8}"/>
                  </a:ext>
                </a:extLst>
              </p:cNvPr>
              <p:cNvSpPr/>
              <p:nvPr/>
            </p:nvSpPr>
            <p:spPr>
              <a:xfrm>
                <a:off x="6479944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0965D3FF-ACAF-47B0-8E5C-66E70C94AD28}"/>
                  </a:ext>
                </a:extLst>
              </p:cNvPr>
              <p:cNvSpPr/>
              <p:nvPr/>
            </p:nvSpPr>
            <p:spPr>
              <a:xfrm>
                <a:off x="5715938" y="600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D625D8ED-C2ED-4428-A856-67C9835E4FB1}"/>
                  </a:ext>
                </a:extLst>
              </p:cNvPr>
              <p:cNvSpPr/>
              <p:nvPr/>
            </p:nvSpPr>
            <p:spPr>
              <a:xfrm>
                <a:off x="6697599" y="87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D36826C7-6FBE-4563-B280-C4351E9FCAE8}"/>
                  </a:ext>
                </a:extLst>
              </p:cNvPr>
              <p:cNvSpPr/>
              <p:nvPr/>
            </p:nvSpPr>
            <p:spPr>
              <a:xfrm>
                <a:off x="8203861" y="145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FF075AA2-A98B-4DF8-9AB7-4F839CC7B4F0}"/>
                  </a:ext>
                </a:extLst>
              </p:cNvPr>
              <p:cNvSpPr/>
              <p:nvPr/>
            </p:nvSpPr>
            <p:spPr>
              <a:xfrm>
                <a:off x="6675411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9" name="Oval 398">
                <a:extLst>
                  <a:ext uri="{FF2B5EF4-FFF2-40B4-BE49-F238E27FC236}">
                    <a16:creationId xmlns:a16="http://schemas.microsoft.com/office/drawing/2014/main" id="{3BA7D432-ECFB-4D27-B936-577B8DF967EA}"/>
                  </a:ext>
                </a:extLst>
              </p:cNvPr>
              <p:cNvSpPr/>
              <p:nvPr/>
            </p:nvSpPr>
            <p:spPr>
              <a:xfrm>
                <a:off x="7651500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0" name="Oval 399">
                <a:extLst>
                  <a:ext uri="{FF2B5EF4-FFF2-40B4-BE49-F238E27FC236}">
                    <a16:creationId xmlns:a16="http://schemas.microsoft.com/office/drawing/2014/main" id="{58AAA890-A612-4B02-87B1-A745400D3E86}"/>
                  </a:ext>
                </a:extLst>
              </p:cNvPr>
              <p:cNvSpPr/>
              <p:nvPr/>
            </p:nvSpPr>
            <p:spPr>
              <a:xfrm>
                <a:off x="7561500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E6BD856C-A938-45CE-B590-789C1786B861}"/>
                  </a:ext>
                </a:extLst>
              </p:cNvPr>
              <p:cNvSpPr/>
              <p:nvPr/>
            </p:nvSpPr>
            <p:spPr>
              <a:xfrm>
                <a:off x="10586949" y="96104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8FD8998F-9F1C-47D9-9ECE-160534E612C8}"/>
                  </a:ext>
                </a:extLst>
              </p:cNvPr>
              <p:cNvSpPr/>
              <p:nvPr/>
            </p:nvSpPr>
            <p:spPr>
              <a:xfrm>
                <a:off x="489695" y="172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3" name="Oval 402">
                <a:extLst>
                  <a:ext uri="{FF2B5EF4-FFF2-40B4-BE49-F238E27FC236}">
                    <a16:creationId xmlns:a16="http://schemas.microsoft.com/office/drawing/2014/main" id="{6576E88F-1A36-47F5-B275-B74CA84496CB}"/>
                  </a:ext>
                </a:extLst>
              </p:cNvPr>
              <p:cNvSpPr/>
              <p:nvPr/>
            </p:nvSpPr>
            <p:spPr>
              <a:xfrm>
                <a:off x="1634328" y="494945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7FF42A96-5818-4B8E-A7B5-77CC5117D623}"/>
                  </a:ext>
                </a:extLst>
              </p:cNvPr>
              <p:cNvSpPr/>
              <p:nvPr/>
            </p:nvSpPr>
            <p:spPr>
              <a:xfrm>
                <a:off x="1157921" y="62503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5" name="Oval 404">
                <a:extLst>
                  <a:ext uri="{FF2B5EF4-FFF2-40B4-BE49-F238E27FC236}">
                    <a16:creationId xmlns:a16="http://schemas.microsoft.com/office/drawing/2014/main" id="{AD2A51BF-9DE0-43D1-93B0-B68DE9053C30}"/>
                  </a:ext>
                </a:extLst>
              </p:cNvPr>
              <p:cNvSpPr/>
              <p:nvPr/>
            </p:nvSpPr>
            <p:spPr>
              <a:xfrm>
                <a:off x="3073772" y="52615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33BA6BCB-46D0-49BE-88A6-602CB0A7806D}"/>
                  </a:ext>
                </a:extLst>
              </p:cNvPr>
              <p:cNvSpPr/>
              <p:nvPr/>
            </p:nvSpPr>
            <p:spPr>
              <a:xfrm>
                <a:off x="579695" y="464487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8E80ECA1-24E7-4444-BA1A-8A9E1EBB8E6A}"/>
                  </a:ext>
                </a:extLst>
              </p:cNvPr>
              <p:cNvSpPr/>
              <p:nvPr/>
            </p:nvSpPr>
            <p:spPr>
              <a:xfrm>
                <a:off x="4180123" y="447991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ED7CE915-DD60-42D4-BB0E-742BE5086C3E}"/>
                  </a:ext>
                </a:extLst>
              </p:cNvPr>
              <p:cNvSpPr/>
              <p:nvPr/>
            </p:nvSpPr>
            <p:spPr>
              <a:xfrm>
                <a:off x="3957812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9" name="Oval 408">
                <a:extLst>
                  <a:ext uri="{FF2B5EF4-FFF2-40B4-BE49-F238E27FC236}">
                    <a16:creationId xmlns:a16="http://schemas.microsoft.com/office/drawing/2014/main" id="{E27589B9-F4BC-4A61-A36B-BBDE4891DBA8}"/>
                  </a:ext>
                </a:extLst>
              </p:cNvPr>
              <p:cNvSpPr/>
              <p:nvPr/>
            </p:nvSpPr>
            <p:spPr>
              <a:xfrm>
                <a:off x="3342888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0" name="Oval 409">
                <a:extLst>
                  <a:ext uri="{FF2B5EF4-FFF2-40B4-BE49-F238E27FC236}">
                    <a16:creationId xmlns:a16="http://schemas.microsoft.com/office/drawing/2014/main" id="{69C02078-7EDD-42BA-B8FA-93C53551754E}"/>
                  </a:ext>
                </a:extLst>
              </p:cNvPr>
              <p:cNvSpPr/>
              <p:nvPr/>
            </p:nvSpPr>
            <p:spPr>
              <a:xfrm>
                <a:off x="1348861" y="25870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1" name="Oval 410">
                <a:extLst>
                  <a:ext uri="{FF2B5EF4-FFF2-40B4-BE49-F238E27FC236}">
                    <a16:creationId xmlns:a16="http://schemas.microsoft.com/office/drawing/2014/main" id="{1BEE470A-B205-494E-A9F2-A903EDDB80D2}"/>
                  </a:ext>
                </a:extLst>
              </p:cNvPr>
              <p:cNvSpPr/>
              <p:nvPr/>
            </p:nvSpPr>
            <p:spPr>
              <a:xfrm>
                <a:off x="5047959" y="34400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3CBF3C40-0936-4187-9BA1-F69EDA1EF303}"/>
                  </a:ext>
                </a:extLst>
              </p:cNvPr>
              <p:cNvSpPr/>
              <p:nvPr/>
            </p:nvSpPr>
            <p:spPr>
              <a:xfrm>
                <a:off x="1982862" y="12255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3" name="Oval 412">
                <a:extLst>
                  <a:ext uri="{FF2B5EF4-FFF2-40B4-BE49-F238E27FC236}">
                    <a16:creationId xmlns:a16="http://schemas.microsoft.com/office/drawing/2014/main" id="{B595A8CC-A31E-4865-BB99-B47EC965CF1A}"/>
                  </a:ext>
                </a:extLst>
              </p:cNvPr>
              <p:cNvSpPr/>
              <p:nvPr/>
            </p:nvSpPr>
            <p:spPr>
              <a:xfrm>
                <a:off x="3003364" y="30615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4" name="Oval 413">
                <a:extLst>
                  <a:ext uri="{FF2B5EF4-FFF2-40B4-BE49-F238E27FC236}">
                    <a16:creationId xmlns:a16="http://schemas.microsoft.com/office/drawing/2014/main" id="{0980123A-FEB2-45BB-8261-FE341CEB1458}"/>
                  </a:ext>
                </a:extLst>
              </p:cNvPr>
              <p:cNvSpPr/>
              <p:nvPr/>
            </p:nvSpPr>
            <p:spPr>
              <a:xfrm>
                <a:off x="1544328" y="355523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5" name="Oval 414">
                <a:extLst>
                  <a:ext uri="{FF2B5EF4-FFF2-40B4-BE49-F238E27FC236}">
                    <a16:creationId xmlns:a16="http://schemas.microsoft.com/office/drawing/2014/main" id="{396BA02B-216A-4461-BD47-9FCADA467DB1}"/>
                  </a:ext>
                </a:extLst>
              </p:cNvPr>
              <p:cNvSpPr/>
              <p:nvPr/>
            </p:nvSpPr>
            <p:spPr>
              <a:xfrm>
                <a:off x="2520417" y="208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FB975F14-136C-4405-805C-2BDA725F7327}"/>
                  </a:ext>
                </a:extLst>
              </p:cNvPr>
              <p:cNvSpPr/>
              <p:nvPr/>
            </p:nvSpPr>
            <p:spPr>
              <a:xfrm>
                <a:off x="2430417" y="405933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7" name="Oval 416">
                <a:extLst>
                  <a:ext uri="{FF2B5EF4-FFF2-40B4-BE49-F238E27FC236}">
                    <a16:creationId xmlns:a16="http://schemas.microsoft.com/office/drawing/2014/main" id="{AA84265E-6A70-438E-9BFE-5F7DB75A6191}"/>
                  </a:ext>
                </a:extLst>
              </p:cNvPr>
              <p:cNvSpPr/>
              <p:nvPr/>
            </p:nvSpPr>
            <p:spPr>
              <a:xfrm>
                <a:off x="4180123" y="19034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8" name="Oval 417">
                <a:extLst>
                  <a:ext uri="{FF2B5EF4-FFF2-40B4-BE49-F238E27FC236}">
                    <a16:creationId xmlns:a16="http://schemas.microsoft.com/office/drawing/2014/main" id="{43E8854F-33FB-4706-B9BE-55C7B1B9F8C0}"/>
                  </a:ext>
                </a:extLst>
              </p:cNvPr>
              <p:cNvSpPr/>
              <p:nvPr/>
            </p:nvSpPr>
            <p:spPr>
              <a:xfrm>
                <a:off x="4972989" y="98904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130172B1-E13D-451F-92BE-4945F42458BA}"/>
                  </a:ext>
                </a:extLst>
              </p:cNvPr>
              <p:cNvSpPr/>
              <p:nvPr/>
            </p:nvSpPr>
            <p:spPr>
              <a:xfrm>
                <a:off x="579695" y="344292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C83BA590-C3C1-488C-AA16-9AB7B563FEB9}"/>
                  </a:ext>
                </a:extLst>
              </p:cNvPr>
              <p:cNvSpPr/>
              <p:nvPr/>
            </p:nvSpPr>
            <p:spPr>
              <a:xfrm>
                <a:off x="933920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A56EDA2F-2A1C-4293-912C-C210D3633177}"/>
                  </a:ext>
                </a:extLst>
              </p:cNvPr>
              <p:cNvSpPr/>
              <p:nvPr/>
            </p:nvSpPr>
            <p:spPr>
              <a:xfrm>
                <a:off x="2558846" y="617310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07E48938-69BC-4BA4-8520-9A1DB0BDB041}"/>
                  </a:ext>
                </a:extLst>
              </p:cNvPr>
              <p:cNvSpPr/>
              <p:nvPr/>
            </p:nvSpPr>
            <p:spPr>
              <a:xfrm>
                <a:off x="4534146" y="54770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8777DD20-3826-4BF1-ABA6-228CFED9DFF6}"/>
                  </a:ext>
                </a:extLst>
              </p:cNvPr>
              <p:cNvSpPr/>
              <p:nvPr/>
            </p:nvSpPr>
            <p:spPr>
              <a:xfrm>
                <a:off x="4414129" y="626770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4" name="Oval 423">
                <a:extLst>
                  <a:ext uri="{FF2B5EF4-FFF2-40B4-BE49-F238E27FC236}">
                    <a16:creationId xmlns:a16="http://schemas.microsoft.com/office/drawing/2014/main" id="{AEB90096-877A-4FC2-BB23-D490C03064D3}"/>
                  </a:ext>
                </a:extLst>
              </p:cNvPr>
              <p:cNvSpPr/>
              <p:nvPr/>
            </p:nvSpPr>
            <p:spPr>
              <a:xfrm>
                <a:off x="7023945" y="591251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72748DDF-AEED-4FF5-8C1C-8FA657FA9B36}"/>
                  </a:ext>
                </a:extLst>
              </p:cNvPr>
              <p:cNvSpPr/>
              <p:nvPr/>
            </p:nvSpPr>
            <p:spPr>
              <a:xfrm>
                <a:off x="7765333" y="6326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6" name="Oval 425">
                <a:extLst>
                  <a:ext uri="{FF2B5EF4-FFF2-40B4-BE49-F238E27FC236}">
                    <a16:creationId xmlns:a16="http://schemas.microsoft.com/office/drawing/2014/main" id="{75301E95-E6E6-402F-8E28-A31113BE154A}"/>
                  </a:ext>
                </a:extLst>
              </p:cNvPr>
              <p:cNvSpPr/>
              <p:nvPr/>
            </p:nvSpPr>
            <p:spPr>
              <a:xfrm>
                <a:off x="11006242" y="545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7" name="Oval 426">
                <a:extLst>
                  <a:ext uri="{FF2B5EF4-FFF2-40B4-BE49-F238E27FC236}">
                    <a16:creationId xmlns:a16="http://schemas.microsoft.com/office/drawing/2014/main" id="{1800D06F-886E-4FCE-9DA9-29D7DC7DADA1}"/>
                  </a:ext>
                </a:extLst>
              </p:cNvPr>
              <p:cNvSpPr/>
              <p:nvPr/>
            </p:nvSpPr>
            <p:spPr>
              <a:xfrm>
                <a:off x="10390221" y="43343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265E6598-D547-4209-B061-BE60D94A0F9A}"/>
                  </a:ext>
                </a:extLst>
              </p:cNvPr>
              <p:cNvSpPr/>
              <p:nvPr/>
            </p:nvSpPr>
            <p:spPr>
              <a:xfrm>
                <a:off x="11489516" y="154222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9" name="Oval 428">
                <a:extLst>
                  <a:ext uri="{FF2B5EF4-FFF2-40B4-BE49-F238E27FC236}">
                    <a16:creationId xmlns:a16="http://schemas.microsoft.com/office/drawing/2014/main" id="{1F903E2C-AEF6-4BC7-9E4A-3C7C3DDCC815}"/>
                  </a:ext>
                </a:extLst>
              </p:cNvPr>
              <p:cNvSpPr/>
              <p:nvPr/>
            </p:nvSpPr>
            <p:spPr>
              <a:xfrm>
                <a:off x="9657151" y="15024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0" name="Oval 429">
                <a:extLst>
                  <a:ext uri="{FF2B5EF4-FFF2-40B4-BE49-F238E27FC236}">
                    <a16:creationId xmlns:a16="http://schemas.microsoft.com/office/drawing/2014/main" id="{E351AF69-3BF8-41EC-95A9-395E58EAE82E}"/>
                  </a:ext>
                </a:extLst>
              </p:cNvPr>
              <p:cNvSpPr/>
              <p:nvPr/>
            </p:nvSpPr>
            <p:spPr>
              <a:xfrm>
                <a:off x="7663124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6CBE785C-7EBB-470F-ACB9-CFE0A8C0E3B7}"/>
                  </a:ext>
                </a:extLst>
              </p:cNvPr>
              <p:cNvSpPr/>
              <p:nvPr/>
            </p:nvSpPr>
            <p:spPr>
              <a:xfrm>
                <a:off x="10406949" y="328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2" name="Oval 431">
                <a:extLst>
                  <a:ext uri="{FF2B5EF4-FFF2-40B4-BE49-F238E27FC236}">
                    <a16:creationId xmlns:a16="http://schemas.microsoft.com/office/drawing/2014/main" id="{6FB1DC68-AEA7-4409-8BA4-BD9333AEDC3A}"/>
                  </a:ext>
                </a:extLst>
              </p:cNvPr>
              <p:cNvSpPr/>
              <p:nvPr/>
            </p:nvSpPr>
            <p:spPr>
              <a:xfrm>
                <a:off x="8807681" y="230588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3" name="Oval 432">
                <a:extLst>
                  <a:ext uri="{FF2B5EF4-FFF2-40B4-BE49-F238E27FC236}">
                    <a16:creationId xmlns:a16="http://schemas.microsoft.com/office/drawing/2014/main" id="{7FBF6648-0E95-49C1-8A6F-4CA66B1A58D8}"/>
                  </a:ext>
                </a:extLst>
              </p:cNvPr>
              <p:cNvSpPr/>
              <p:nvPr/>
            </p:nvSpPr>
            <p:spPr>
              <a:xfrm>
                <a:off x="8767802" y="335005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51A6327D-7A33-4FC2-AC33-71AA742F9B1D}"/>
                  </a:ext>
                </a:extLst>
              </p:cNvPr>
              <p:cNvSpPr/>
              <p:nvPr/>
            </p:nvSpPr>
            <p:spPr>
              <a:xfrm>
                <a:off x="9721411" y="557262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5" name="Oval 434">
                <a:extLst>
                  <a:ext uri="{FF2B5EF4-FFF2-40B4-BE49-F238E27FC236}">
                    <a16:creationId xmlns:a16="http://schemas.microsoft.com/office/drawing/2014/main" id="{71FFBA39-B078-46D8-BA51-C80B6AC23698}"/>
                  </a:ext>
                </a:extLst>
              </p:cNvPr>
              <p:cNvSpPr/>
              <p:nvPr/>
            </p:nvSpPr>
            <p:spPr>
              <a:xfrm>
                <a:off x="9567723" y="288303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6" name="Oval 435">
                <a:extLst>
                  <a:ext uri="{FF2B5EF4-FFF2-40B4-BE49-F238E27FC236}">
                    <a16:creationId xmlns:a16="http://schemas.microsoft.com/office/drawing/2014/main" id="{8439103F-D330-458D-B622-92B4D676A03B}"/>
                  </a:ext>
                </a:extLst>
              </p:cNvPr>
              <p:cNvSpPr/>
              <p:nvPr/>
            </p:nvSpPr>
            <p:spPr>
              <a:xfrm>
                <a:off x="8314447" y="554609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C0BC0E16-96C4-4DD2-9507-12C13645C572}"/>
                  </a:ext>
                </a:extLst>
              </p:cNvPr>
              <p:cNvSpPr/>
              <p:nvPr/>
            </p:nvSpPr>
            <p:spPr>
              <a:xfrm>
                <a:off x="11188867" y="310047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28" name="Rectangle 327">
            <a:extLst>
              <a:ext uri="{FF2B5EF4-FFF2-40B4-BE49-F238E27FC236}">
                <a16:creationId xmlns:a16="http://schemas.microsoft.com/office/drawing/2014/main" id="{8D062A38-EDCA-4548-854A-4FFAFC923D15}"/>
              </a:ext>
            </a:extLst>
          </p:cNvPr>
          <p:cNvSpPr/>
          <p:nvPr/>
        </p:nvSpPr>
        <p:spPr>
          <a:xfrm>
            <a:off x="-239568" y="-210379"/>
            <a:ext cx="12515375" cy="718928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3000">
                <a:schemeClr val="tx1">
                  <a:alpha val="0"/>
                </a:schemeClr>
              </a:gs>
              <a:gs pos="80000">
                <a:schemeClr val="tx1">
                  <a:alpha val="31000"/>
                </a:schemeClr>
              </a:gs>
              <a:gs pos="100000">
                <a:schemeClr val="tx1"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168647"/>
      </p:ext>
    </p:extLst>
  </p:cSld>
  <p:clrMapOvr>
    <a:masterClrMapping/>
  </p:clrMapOvr>
  <p:transition spd="slow" advClick="0" advTm="7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625 L -4.58333E-6 0.99468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8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1.28177 2.59259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8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1.57265 4.07407E-6 " pathEditMode="relative" rAng="0" ptsTypes="AA">
                                      <p:cBhvr>
                                        <p:cTn id="10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3.54167E-6 0.97477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72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2.08333E-6 0.8875 " pathEditMode="relative" rAng="0" ptsTypes="AA">
                                      <p:cBhvr>
                                        <p:cTn id="14" dur="8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D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8D17CE-16A4-47FF-A5B0-9275294B1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909" y="-1087744"/>
            <a:ext cx="12636087" cy="806193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F37FE4C-2268-443B-8769-72485008A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8250" y="3914774"/>
            <a:ext cx="2064571" cy="28871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707B7E-1994-4D57-AF1C-AC77185FBB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87464" flipH="1">
            <a:off x="5223699" y="4415355"/>
            <a:ext cx="2259806" cy="14735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A92E04-B8BB-4942-96FA-694A0A72DE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16" y="4776591"/>
            <a:ext cx="2456353" cy="14913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601671-A31A-4CEC-974F-FBA25D8496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341" y="4355789"/>
            <a:ext cx="2391109" cy="158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7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200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00209 -0.0724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2000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75E-6 -2.59259E-6 L -0.00209 -0.0724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63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900000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4" presetClass="path" presetSubtype="0" repeatCount="200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-2.96296E-6 L -0.00209 -0.0724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63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2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600000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CF6BF4-DFED-47B5-9E4E-A7CCC8701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67735" y="-11850003"/>
            <a:ext cx="36442445" cy="232506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BA02EC3-5466-438D-827F-5ECE7BF8D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7512" y="2588206"/>
            <a:ext cx="5954218" cy="83266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3F9FAA-A476-4A41-90DF-756770CAB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972" y="-599629"/>
            <a:ext cx="6885631" cy="64336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4647F9-B012-4F84-AEE8-27805584D19E}"/>
              </a:ext>
            </a:extLst>
          </p:cNvPr>
          <p:cNvSpPr txBox="1"/>
          <p:nvPr/>
        </p:nvSpPr>
        <p:spPr>
          <a:xfrm>
            <a:off x="479886" y="5519598"/>
            <a:ext cx="5487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8000">
                <a:latin typeface="Lobster Two" panose="02000506000000020003" pitchFamily="2" charset="0"/>
              </a:defRPr>
            </a:lvl1pPr>
          </a:lstStyle>
          <a:p>
            <a:pPr algn="l"/>
            <a:r>
              <a:rPr lang="en-GB" sz="4800" dirty="0">
                <a:solidFill>
                  <a:schemeClr val="bg1"/>
                </a:solidFill>
                <a:latin typeface="Trebuchet MS" panose="020B0603020202020204" pitchFamily="34" charset="0"/>
              </a:rPr>
              <a:t>from: </a:t>
            </a:r>
            <a:r>
              <a:rPr lang="en-GB" sz="4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BrightCarbon</a:t>
            </a:r>
            <a:endParaRPr lang="en-GB" sz="4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11A54A-AD22-4E74-AC23-F8179D88A6F2}"/>
              </a:ext>
            </a:extLst>
          </p:cNvPr>
          <p:cNvSpPr/>
          <p:nvPr/>
        </p:nvSpPr>
        <p:spPr>
          <a:xfrm rot="20676718">
            <a:off x="810228" y="507405"/>
            <a:ext cx="3761772" cy="1900129"/>
          </a:xfrm>
          <a:prstGeom prst="rect">
            <a:avLst/>
          </a:prstGeom>
          <a:solidFill>
            <a:srgbClr val="97D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BD538D-BE98-4E52-8A63-177B95FEC175}"/>
              </a:ext>
            </a:extLst>
          </p:cNvPr>
          <p:cNvSpPr/>
          <p:nvPr/>
        </p:nvSpPr>
        <p:spPr>
          <a:xfrm rot="20676718">
            <a:off x="793940" y="2324597"/>
            <a:ext cx="4670412" cy="1900129"/>
          </a:xfrm>
          <a:prstGeom prst="rect">
            <a:avLst/>
          </a:prstGeom>
          <a:solidFill>
            <a:srgbClr val="97D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6719D242-3870-4ED6-A1D9-0D652B5D3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87464" flipH="1">
            <a:off x="-7549621" y="3778084"/>
            <a:ext cx="6788734" cy="44266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FB52E7-00F0-464F-8E22-7D5B3E1791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8433" y="4757243"/>
            <a:ext cx="6934557" cy="42102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DE5DF0-CF99-457A-ABDB-D29FDC6EB0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708" y="3575277"/>
            <a:ext cx="7306697" cy="483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86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repeatCount="200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54167E-6 -2.59259E-6 L -0.00208 -0.0724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63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2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600000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52</Words>
  <Application>Microsoft Office PowerPoint</Application>
  <PresentationFormat>Widescreen</PresentationFormat>
  <Paragraphs>11</Paragraphs>
  <Slides>8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Annabelle Grew</dc:creator>
  <cp:lastModifiedBy>Annabelle Grew</cp:lastModifiedBy>
  <cp:revision>60</cp:revision>
  <dcterms:created xsi:type="dcterms:W3CDTF">2017-11-21T16:55:54Z</dcterms:created>
  <dcterms:modified xsi:type="dcterms:W3CDTF">2017-11-29T11:18:58Z</dcterms:modified>
</cp:coreProperties>
</file>